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77" r:id="rId7"/>
    <p:sldId id="261" r:id="rId8"/>
    <p:sldId id="265" r:id="rId9"/>
    <p:sldId id="263" r:id="rId10"/>
    <p:sldId id="273" r:id="rId11"/>
    <p:sldId id="260" r:id="rId12"/>
    <p:sldId id="275" r:id="rId13"/>
    <p:sldId id="262" r:id="rId14"/>
    <p:sldId id="264" r:id="rId15"/>
    <p:sldId id="272" r:id="rId16"/>
    <p:sldId id="269" r:id="rId17"/>
    <p:sldId id="266" r:id="rId18"/>
    <p:sldId id="270" r:id="rId19"/>
    <p:sldId id="271" r:id="rId20"/>
    <p:sldId id="268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5A4D"/>
    <a:srgbClr val="BA352B"/>
    <a:srgbClr val="DD2E35"/>
    <a:srgbClr val="D10B2C"/>
    <a:srgbClr val="FFFF00"/>
    <a:srgbClr val="901104"/>
    <a:srgbClr val="95100E"/>
    <a:srgbClr val="8E1100"/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8E5DA-6241-4003-BF05-386FE07BB84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6595-A28C-4A83-BF7F-158C8C21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1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F6595-A28C-4A83-BF7F-158C8C219E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34A1-6A60-EC04-476A-45C1CFC9E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2C7CE-45D5-28AB-DA50-2DD78B36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10064-BD78-6078-06A5-F0ED2780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E00B-7E19-6D8B-A018-E5056007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B1E6-49D3-5639-3EDF-BFCD7DE1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85A-2C10-5CD2-0983-6F15F440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E9046-92D5-032F-8D37-A21A3044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1FE1-A633-0C17-B8BA-EB5A4E1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0231-AFAC-4CAC-7C74-F3F9D8CC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61F8-D976-039E-043D-E8563C0C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6C01-8820-E0DC-D707-375D13632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C20E-6BAB-494E-CE80-CBD194AFD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371D-01BD-CF38-7410-6CA50FFD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07C0-3284-EF1C-6F67-EBFA673A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881E-6899-0FEA-8652-BD4C5B71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C1A3-79F9-4E46-279A-61275021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5F79-2141-D9F0-6CCD-FFFE2878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3555-0C0F-40C9-230F-18D36CB0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C9E5-055A-23B7-494E-145C091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D8B8-D3D4-CF9C-C4F7-5EE202F2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9CA8-8F28-0F8F-347C-301124CD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9110-61B8-D04B-489D-F0809291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33FB-337D-D058-A4D5-BCFEE39E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8162-881A-2E12-C985-08790686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4657-9DE7-7417-F091-507AA904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D911-F8FD-401F-D96A-D61334A6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4307-C6F0-F7A5-1D6C-349921862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E7771-0424-3F79-1BFE-A266EABF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D4E8-0A57-757D-5A45-847B650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D969-4307-CD46-DF0E-FB7D0D1F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8C1AD-3360-B984-2D1E-2D9656F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7FB9-7A57-262F-6A85-579EDD27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00898-AA14-0CFC-5ED5-2A7F59B4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83421-BF4B-4915-A6F6-450C50D3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19E99-0503-306C-3651-738C8637C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A8291-94E6-C539-1237-5B4FB14EC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24C9D-9442-FF18-58FD-82E37106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515C2-0B87-0FE6-6AAC-CB9D6A7D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B2CA2-BEDB-18FB-C448-90C7E0B2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0F27-A015-A2A8-9CAE-B600FAC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6C8EE-1577-A262-DF27-3630B789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C6665-DF78-3974-D90F-9C89BC15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CDE96-AA33-9581-5824-C71312BD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0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423FE-85DA-6F8C-70A3-68477AF5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B3C97-7D3B-8D52-85D4-A04E178E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7C9A-ECB7-8E8B-ADA7-B89D732C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4768-084F-6C47-E5B5-2BC39439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C6CC-BB10-7AF3-C8CD-5CE51121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568D-A296-5473-6197-8926CFDC2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FEF75-0F83-1D0B-425B-A55C93EA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0978-A292-BEB8-46B8-4D435B16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E861B-D1DE-F86E-A21D-0C969E12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952F-46D0-8A37-E86E-F7003D41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ED1CA-C278-4100-6328-B88ACD01D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93218-027B-B691-D5C5-A87C44D0D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34979-D0E3-9EF3-C597-9C0D069C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C7B7-3D44-7121-5276-5F98722A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46D8F-2173-E748-F426-26E362D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79D22-97E6-0328-E057-36C05B2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7577-9E1E-2939-1937-8F9801A8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DA84-99AD-A432-F9E0-BF8B93B38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E388-FE33-4E22-AA94-D54A104D14A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A6CD-E792-F40B-C03E-A5B65C631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4AF5-D5A8-DD5D-FAEB-5A1F57DB6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CB72-54B8-43C9-B312-190CE875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9.png"/><Relationship Id="rId3" Type="http://schemas.openxmlformats.org/officeDocument/2006/relationships/image" Target="../media/image19.png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8.png"/><Relationship Id="rId2" Type="http://schemas.openxmlformats.org/officeDocument/2006/relationships/image" Target="../media/image18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10" Type="http://schemas.openxmlformats.org/officeDocument/2006/relationships/image" Target="../media/image26.png"/><Relationship Id="rId19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9.png"/><Relationship Id="rId3" Type="http://schemas.openxmlformats.org/officeDocument/2006/relationships/image" Target="../media/image31.png"/><Relationship Id="rId21" Type="http://schemas.openxmlformats.org/officeDocument/2006/relationships/image" Target="../media/image1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8.png"/><Relationship Id="rId2" Type="http://schemas.openxmlformats.org/officeDocument/2006/relationships/image" Target="../media/image30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10" Type="http://schemas.openxmlformats.org/officeDocument/2006/relationships/image" Target="../media/image38.png"/><Relationship Id="rId19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0CAED32-E9C3-9648-EF29-AAAEBE8E3EF1}"/>
              </a:ext>
            </a:extLst>
          </p:cNvPr>
          <p:cNvGrpSpPr/>
          <p:nvPr/>
        </p:nvGrpSpPr>
        <p:grpSpPr>
          <a:xfrm>
            <a:off x="1605457" y="284090"/>
            <a:ext cx="3200690" cy="3393968"/>
            <a:chOff x="3523157" y="995290"/>
            <a:chExt cx="3200690" cy="339396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7D0EDD-C47F-D1FB-B38B-9E98BB97C21C}"/>
                </a:ext>
              </a:extLst>
            </p:cNvPr>
            <p:cNvSpPr/>
            <p:nvPr/>
          </p:nvSpPr>
          <p:spPr>
            <a:xfrm>
              <a:off x="5906723" y="2024278"/>
              <a:ext cx="571500" cy="771525"/>
            </a:xfrm>
            <a:custGeom>
              <a:avLst/>
              <a:gdLst>
                <a:gd name="connsiteX0" fmla="*/ 0 w 571500"/>
                <a:gd name="connsiteY0" fmla="*/ 771525 h 771525"/>
                <a:gd name="connsiteX1" fmla="*/ 409575 w 571500"/>
                <a:gd name="connsiteY1" fmla="*/ 466725 h 771525"/>
                <a:gd name="connsiteX2" fmla="*/ 466725 w 571500"/>
                <a:gd name="connsiteY2" fmla="*/ 47625 h 771525"/>
                <a:gd name="connsiteX3" fmla="*/ 571500 w 571500"/>
                <a:gd name="connsiteY3" fmla="*/ 9525 h 771525"/>
                <a:gd name="connsiteX4" fmla="*/ 571500 w 571500"/>
                <a:gd name="connsiteY4" fmla="*/ 9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771525">
                  <a:moveTo>
                    <a:pt x="0" y="771525"/>
                  </a:moveTo>
                  <a:cubicBezTo>
                    <a:pt x="165894" y="679450"/>
                    <a:pt x="331788" y="587375"/>
                    <a:pt x="409575" y="466725"/>
                  </a:cubicBezTo>
                  <a:cubicBezTo>
                    <a:pt x="487362" y="346075"/>
                    <a:pt x="439738" y="123825"/>
                    <a:pt x="466725" y="47625"/>
                  </a:cubicBezTo>
                  <a:cubicBezTo>
                    <a:pt x="493713" y="-28575"/>
                    <a:pt x="571500" y="9525"/>
                    <a:pt x="571500" y="9525"/>
                  </a:cubicBezTo>
                  <a:lnTo>
                    <a:pt x="571500" y="95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21B586-3438-9B88-98D0-90B2C211B7D2}"/>
                </a:ext>
              </a:extLst>
            </p:cNvPr>
            <p:cNvCxnSpPr/>
            <p:nvPr/>
          </p:nvCxnSpPr>
          <p:spPr>
            <a:xfrm>
              <a:off x="4629846" y="3429000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0A669D-5645-E428-67FB-D245DE5759BD}"/>
                </a:ext>
              </a:extLst>
            </p:cNvPr>
            <p:cNvCxnSpPr/>
            <p:nvPr/>
          </p:nvCxnSpPr>
          <p:spPr>
            <a:xfrm>
              <a:off x="5243732" y="329887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7B36ACF-1607-F879-EE41-E0A658D80DEC}"/>
                </a:ext>
              </a:extLst>
            </p:cNvPr>
            <p:cNvSpPr/>
            <p:nvPr/>
          </p:nvSpPr>
          <p:spPr>
            <a:xfrm>
              <a:off x="3559126" y="995290"/>
              <a:ext cx="2536874" cy="244777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C59B69-82AB-8BAF-C859-73FDE67424DB}"/>
                </a:ext>
              </a:extLst>
            </p:cNvPr>
            <p:cNvSpPr/>
            <p:nvPr/>
          </p:nvSpPr>
          <p:spPr>
            <a:xfrm>
              <a:off x="4208585" y="1702191"/>
              <a:ext cx="532227" cy="5169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EA3244F-45CD-582C-F599-0C173421EE4C}"/>
                </a:ext>
              </a:extLst>
            </p:cNvPr>
            <p:cNvSpPr/>
            <p:nvPr/>
          </p:nvSpPr>
          <p:spPr>
            <a:xfrm>
              <a:off x="4290425" y="1836859"/>
              <a:ext cx="411041" cy="35227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EDB723-1D7E-CF09-7E02-7E6A2AC3CA1B}"/>
                </a:ext>
              </a:extLst>
            </p:cNvPr>
            <p:cNvSpPr/>
            <p:nvPr/>
          </p:nvSpPr>
          <p:spPr>
            <a:xfrm>
              <a:off x="4405862" y="1806818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A77AEB-E7FF-9475-1421-CD307EA23852}"/>
                </a:ext>
              </a:extLst>
            </p:cNvPr>
            <p:cNvSpPr/>
            <p:nvPr/>
          </p:nvSpPr>
          <p:spPr>
            <a:xfrm>
              <a:off x="5243732" y="1702191"/>
              <a:ext cx="532227" cy="5169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C082DC-F205-3646-8175-9B1AC231E6DE}"/>
                </a:ext>
              </a:extLst>
            </p:cNvPr>
            <p:cNvSpPr/>
            <p:nvPr/>
          </p:nvSpPr>
          <p:spPr>
            <a:xfrm>
              <a:off x="5325572" y="1836859"/>
              <a:ext cx="411041" cy="35227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9556BA-5C79-1944-3050-8AA5AB17E388}"/>
                </a:ext>
              </a:extLst>
            </p:cNvPr>
            <p:cNvSpPr/>
            <p:nvPr/>
          </p:nvSpPr>
          <p:spPr>
            <a:xfrm>
              <a:off x="5433647" y="1806818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2F95D1-D29A-E8E6-0002-36BBAD6A9CD0}"/>
                </a:ext>
              </a:extLst>
            </p:cNvPr>
            <p:cNvCxnSpPr/>
            <p:nvPr/>
          </p:nvCxnSpPr>
          <p:spPr>
            <a:xfrm flipH="1">
              <a:off x="4838700" y="2057400"/>
              <a:ext cx="85725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4770FA-5600-F907-8529-9B7F7B4ED3ED}"/>
                </a:ext>
              </a:extLst>
            </p:cNvPr>
            <p:cNvSpPr/>
            <p:nvPr/>
          </p:nvSpPr>
          <p:spPr>
            <a:xfrm>
              <a:off x="4834230" y="2504112"/>
              <a:ext cx="352425" cy="135276"/>
            </a:xfrm>
            <a:custGeom>
              <a:avLst/>
              <a:gdLst>
                <a:gd name="connsiteX0" fmla="*/ 0 w 352425"/>
                <a:gd name="connsiteY0" fmla="*/ 66675 h 135276"/>
                <a:gd name="connsiteX1" fmla="*/ 219075 w 352425"/>
                <a:gd name="connsiteY1" fmla="*/ 133350 h 135276"/>
                <a:gd name="connsiteX2" fmla="*/ 352425 w 352425"/>
                <a:gd name="connsiteY2" fmla="*/ 0 h 135276"/>
                <a:gd name="connsiteX3" fmla="*/ 352425 w 352425"/>
                <a:gd name="connsiteY3" fmla="*/ 0 h 13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5" h="135276">
                  <a:moveTo>
                    <a:pt x="0" y="66675"/>
                  </a:moveTo>
                  <a:cubicBezTo>
                    <a:pt x="80169" y="105568"/>
                    <a:pt x="160338" y="144462"/>
                    <a:pt x="219075" y="133350"/>
                  </a:cubicBezTo>
                  <a:cubicBezTo>
                    <a:pt x="277812" y="122238"/>
                    <a:pt x="352425" y="0"/>
                    <a:pt x="352425" y="0"/>
                  </a:cubicBezTo>
                  <a:lnTo>
                    <a:pt x="35242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EB1B40-1C50-77F2-EA9B-FC05384C7D4E}"/>
                </a:ext>
              </a:extLst>
            </p:cNvPr>
            <p:cNvSpPr/>
            <p:nvPr/>
          </p:nvSpPr>
          <p:spPr>
            <a:xfrm>
              <a:off x="4438650" y="2695575"/>
              <a:ext cx="1019175" cy="257182"/>
            </a:xfrm>
            <a:custGeom>
              <a:avLst/>
              <a:gdLst>
                <a:gd name="connsiteX0" fmla="*/ 0 w 1019175"/>
                <a:gd name="connsiteY0" fmla="*/ 0 h 257182"/>
                <a:gd name="connsiteX1" fmla="*/ 495300 w 1019175"/>
                <a:gd name="connsiteY1" fmla="*/ 257175 h 257182"/>
                <a:gd name="connsiteX2" fmla="*/ 1019175 w 1019175"/>
                <a:gd name="connsiteY2" fmla="*/ 9525 h 257182"/>
                <a:gd name="connsiteX3" fmla="*/ 1019175 w 1019175"/>
                <a:gd name="connsiteY3" fmla="*/ 9525 h 25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75" h="257182">
                  <a:moveTo>
                    <a:pt x="0" y="0"/>
                  </a:moveTo>
                  <a:cubicBezTo>
                    <a:pt x="162719" y="127794"/>
                    <a:pt x="325438" y="255588"/>
                    <a:pt x="495300" y="257175"/>
                  </a:cubicBezTo>
                  <a:cubicBezTo>
                    <a:pt x="665162" y="258762"/>
                    <a:pt x="1019175" y="9525"/>
                    <a:pt x="1019175" y="9525"/>
                  </a:cubicBezTo>
                  <a:lnTo>
                    <a:pt x="1019175" y="95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021FF-6128-28E3-FCD9-FDB96CD29A0B}"/>
                </a:ext>
              </a:extLst>
            </p:cNvPr>
            <p:cNvSpPr/>
            <p:nvPr/>
          </p:nvSpPr>
          <p:spPr>
            <a:xfrm>
              <a:off x="5391150" y="2657475"/>
              <a:ext cx="104775" cy="76200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848B4A-9DBF-25E6-EBDD-3D444CED0386}"/>
                </a:ext>
              </a:extLst>
            </p:cNvPr>
            <p:cNvSpPr/>
            <p:nvPr/>
          </p:nvSpPr>
          <p:spPr>
            <a:xfrm>
              <a:off x="5106572" y="1559888"/>
              <a:ext cx="703385" cy="114167"/>
            </a:xfrm>
            <a:custGeom>
              <a:avLst/>
              <a:gdLst>
                <a:gd name="connsiteX0" fmla="*/ 0 w 703385"/>
                <a:gd name="connsiteY0" fmla="*/ 57897 h 114167"/>
                <a:gd name="connsiteX1" fmla="*/ 548640 w 703385"/>
                <a:gd name="connsiteY1" fmla="*/ 1626 h 114167"/>
                <a:gd name="connsiteX2" fmla="*/ 703385 w 703385"/>
                <a:gd name="connsiteY2" fmla="*/ 114167 h 11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3385" h="114167">
                  <a:moveTo>
                    <a:pt x="0" y="57897"/>
                  </a:moveTo>
                  <a:cubicBezTo>
                    <a:pt x="215704" y="25072"/>
                    <a:pt x="431409" y="-7752"/>
                    <a:pt x="548640" y="1626"/>
                  </a:cubicBezTo>
                  <a:cubicBezTo>
                    <a:pt x="665871" y="11004"/>
                    <a:pt x="684628" y="62585"/>
                    <a:pt x="703385" y="11416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6F499709-C24C-8424-0F1A-E0F578960EF9}"/>
                </a:ext>
              </a:extLst>
            </p:cNvPr>
            <p:cNvSpPr/>
            <p:nvPr/>
          </p:nvSpPr>
          <p:spPr>
            <a:xfrm>
              <a:off x="5031072" y="4013306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EFC48C82-176A-0BA1-F2F1-259785789539}"/>
                </a:ext>
              </a:extLst>
            </p:cNvPr>
            <p:cNvSpPr/>
            <p:nvPr/>
          </p:nvSpPr>
          <p:spPr>
            <a:xfrm>
              <a:off x="4437077" y="4188948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5A3E4A7-8257-6DC7-8803-1C83B126867D}"/>
                </a:ext>
              </a:extLst>
            </p:cNvPr>
            <p:cNvGrpSpPr/>
            <p:nvPr/>
          </p:nvGrpSpPr>
          <p:grpSpPr>
            <a:xfrm>
              <a:off x="6365949" y="1616971"/>
              <a:ext cx="357898" cy="441860"/>
              <a:chOff x="6096000" y="2662830"/>
              <a:chExt cx="940249" cy="1036118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A56E3B7-6BF4-5185-6B82-829B6E9FB668}"/>
                  </a:ext>
                </a:extLst>
              </p:cNvPr>
              <p:cNvSpPr/>
              <p:nvPr/>
            </p:nvSpPr>
            <p:spPr>
              <a:xfrm flipH="1">
                <a:off x="6156900" y="2662830"/>
                <a:ext cx="879349" cy="1036118"/>
              </a:xfrm>
              <a:custGeom>
                <a:avLst/>
                <a:gdLst>
                  <a:gd name="connsiteX0" fmla="*/ 879349 w 879349"/>
                  <a:gd name="connsiteY0" fmla="*/ 860858 h 1036118"/>
                  <a:gd name="connsiteX1" fmla="*/ 665989 w 879349"/>
                  <a:gd name="connsiteY1" fmla="*/ 784658 h 1036118"/>
                  <a:gd name="connsiteX2" fmla="*/ 597409 w 879349"/>
                  <a:gd name="connsiteY2" fmla="*/ 632258 h 1036118"/>
                  <a:gd name="connsiteX3" fmla="*/ 521209 w 879349"/>
                  <a:gd name="connsiteY3" fmla="*/ 479858 h 1036118"/>
                  <a:gd name="connsiteX4" fmla="*/ 445009 w 879349"/>
                  <a:gd name="connsiteY4" fmla="*/ 411278 h 1036118"/>
                  <a:gd name="connsiteX5" fmla="*/ 300229 w 879349"/>
                  <a:gd name="connsiteY5" fmla="*/ 342698 h 1036118"/>
                  <a:gd name="connsiteX6" fmla="*/ 208789 w 879349"/>
                  <a:gd name="connsiteY6" fmla="*/ 136958 h 1036118"/>
                  <a:gd name="connsiteX7" fmla="*/ 124969 w 879349"/>
                  <a:gd name="connsiteY7" fmla="*/ 7418 h 1036118"/>
                  <a:gd name="connsiteX8" fmla="*/ 25909 w 879349"/>
                  <a:gd name="connsiteY8" fmla="*/ 37898 h 1036118"/>
                  <a:gd name="connsiteX9" fmla="*/ 3049 w 879349"/>
                  <a:gd name="connsiteY9" fmla="*/ 220778 h 1036118"/>
                  <a:gd name="connsiteX10" fmla="*/ 79249 w 879349"/>
                  <a:gd name="connsiteY10" fmla="*/ 380798 h 1036118"/>
                  <a:gd name="connsiteX11" fmla="*/ 140209 w 879349"/>
                  <a:gd name="connsiteY11" fmla="*/ 426518 h 1036118"/>
                  <a:gd name="connsiteX12" fmla="*/ 239269 w 879349"/>
                  <a:gd name="connsiteY12" fmla="*/ 449378 h 1036118"/>
                  <a:gd name="connsiteX13" fmla="*/ 132589 w 879349"/>
                  <a:gd name="connsiteY13" fmla="*/ 396038 h 1036118"/>
                  <a:gd name="connsiteX14" fmla="*/ 25909 w 879349"/>
                  <a:gd name="connsiteY14" fmla="*/ 456998 h 1036118"/>
                  <a:gd name="connsiteX15" fmla="*/ 18289 w 879349"/>
                  <a:gd name="connsiteY15" fmla="*/ 586538 h 1036118"/>
                  <a:gd name="connsiteX16" fmla="*/ 64009 w 879349"/>
                  <a:gd name="connsiteY16" fmla="*/ 632258 h 1036118"/>
                  <a:gd name="connsiteX17" fmla="*/ 163069 w 879349"/>
                  <a:gd name="connsiteY17" fmla="*/ 578918 h 1036118"/>
                  <a:gd name="connsiteX18" fmla="*/ 239269 w 879349"/>
                  <a:gd name="connsiteY18" fmla="*/ 548438 h 1036118"/>
                  <a:gd name="connsiteX19" fmla="*/ 86869 w 879349"/>
                  <a:gd name="connsiteY19" fmla="*/ 601778 h 1036118"/>
                  <a:gd name="connsiteX20" fmla="*/ 48769 w 879349"/>
                  <a:gd name="connsiteY20" fmla="*/ 685598 h 1036118"/>
                  <a:gd name="connsiteX21" fmla="*/ 117349 w 879349"/>
                  <a:gd name="connsiteY21" fmla="*/ 860858 h 1036118"/>
                  <a:gd name="connsiteX22" fmla="*/ 216409 w 879349"/>
                  <a:gd name="connsiteY22" fmla="*/ 883718 h 1036118"/>
                  <a:gd name="connsiteX23" fmla="*/ 246889 w 879349"/>
                  <a:gd name="connsiteY23" fmla="*/ 860858 h 1036118"/>
                  <a:gd name="connsiteX24" fmla="*/ 246889 w 879349"/>
                  <a:gd name="connsiteY24" fmla="*/ 799898 h 1036118"/>
                  <a:gd name="connsiteX25" fmla="*/ 193549 w 879349"/>
                  <a:gd name="connsiteY25" fmla="*/ 777038 h 1036118"/>
                  <a:gd name="connsiteX26" fmla="*/ 170689 w 879349"/>
                  <a:gd name="connsiteY26" fmla="*/ 777038 h 1036118"/>
                  <a:gd name="connsiteX27" fmla="*/ 231649 w 879349"/>
                  <a:gd name="connsiteY27" fmla="*/ 777038 h 1036118"/>
                  <a:gd name="connsiteX28" fmla="*/ 231649 w 879349"/>
                  <a:gd name="connsiteY28" fmla="*/ 716078 h 1036118"/>
                  <a:gd name="connsiteX29" fmla="*/ 307849 w 879349"/>
                  <a:gd name="connsiteY29" fmla="*/ 898958 h 1036118"/>
                  <a:gd name="connsiteX30" fmla="*/ 452629 w 879349"/>
                  <a:gd name="connsiteY30" fmla="*/ 891338 h 1036118"/>
                  <a:gd name="connsiteX31" fmla="*/ 490729 w 879349"/>
                  <a:gd name="connsiteY31" fmla="*/ 868478 h 1036118"/>
                  <a:gd name="connsiteX32" fmla="*/ 566929 w 879349"/>
                  <a:gd name="connsiteY32" fmla="*/ 975158 h 1036118"/>
                  <a:gd name="connsiteX33" fmla="*/ 673609 w 879349"/>
                  <a:gd name="connsiteY33" fmla="*/ 1036118 h 1036118"/>
                  <a:gd name="connsiteX0" fmla="*/ 879349 w 879349"/>
                  <a:gd name="connsiteY0" fmla="*/ 860858 h 1036118"/>
                  <a:gd name="connsiteX1" fmla="*/ 665989 w 879349"/>
                  <a:gd name="connsiteY1" fmla="*/ 784658 h 1036118"/>
                  <a:gd name="connsiteX2" fmla="*/ 597409 w 879349"/>
                  <a:gd name="connsiteY2" fmla="*/ 632258 h 1036118"/>
                  <a:gd name="connsiteX3" fmla="*/ 521209 w 879349"/>
                  <a:gd name="connsiteY3" fmla="*/ 479858 h 1036118"/>
                  <a:gd name="connsiteX4" fmla="*/ 445009 w 879349"/>
                  <a:gd name="connsiteY4" fmla="*/ 411278 h 1036118"/>
                  <a:gd name="connsiteX5" fmla="*/ 300229 w 879349"/>
                  <a:gd name="connsiteY5" fmla="*/ 342698 h 1036118"/>
                  <a:gd name="connsiteX6" fmla="*/ 208789 w 879349"/>
                  <a:gd name="connsiteY6" fmla="*/ 136958 h 1036118"/>
                  <a:gd name="connsiteX7" fmla="*/ 124969 w 879349"/>
                  <a:gd name="connsiteY7" fmla="*/ 7418 h 1036118"/>
                  <a:gd name="connsiteX8" fmla="*/ 25909 w 879349"/>
                  <a:gd name="connsiteY8" fmla="*/ 37898 h 1036118"/>
                  <a:gd name="connsiteX9" fmla="*/ 3049 w 879349"/>
                  <a:gd name="connsiteY9" fmla="*/ 220778 h 1036118"/>
                  <a:gd name="connsiteX10" fmla="*/ 79249 w 879349"/>
                  <a:gd name="connsiteY10" fmla="*/ 380798 h 1036118"/>
                  <a:gd name="connsiteX11" fmla="*/ 140209 w 879349"/>
                  <a:gd name="connsiteY11" fmla="*/ 426518 h 1036118"/>
                  <a:gd name="connsiteX12" fmla="*/ 239269 w 879349"/>
                  <a:gd name="connsiteY12" fmla="*/ 449378 h 1036118"/>
                  <a:gd name="connsiteX13" fmla="*/ 25909 w 879349"/>
                  <a:gd name="connsiteY13" fmla="*/ 456998 h 1036118"/>
                  <a:gd name="connsiteX14" fmla="*/ 18289 w 879349"/>
                  <a:gd name="connsiteY14" fmla="*/ 586538 h 1036118"/>
                  <a:gd name="connsiteX15" fmla="*/ 64009 w 879349"/>
                  <a:gd name="connsiteY15" fmla="*/ 632258 h 1036118"/>
                  <a:gd name="connsiteX16" fmla="*/ 163069 w 879349"/>
                  <a:gd name="connsiteY16" fmla="*/ 578918 h 1036118"/>
                  <a:gd name="connsiteX17" fmla="*/ 239269 w 879349"/>
                  <a:gd name="connsiteY17" fmla="*/ 548438 h 1036118"/>
                  <a:gd name="connsiteX18" fmla="*/ 86869 w 879349"/>
                  <a:gd name="connsiteY18" fmla="*/ 601778 h 1036118"/>
                  <a:gd name="connsiteX19" fmla="*/ 48769 w 879349"/>
                  <a:gd name="connsiteY19" fmla="*/ 685598 h 1036118"/>
                  <a:gd name="connsiteX20" fmla="*/ 117349 w 879349"/>
                  <a:gd name="connsiteY20" fmla="*/ 860858 h 1036118"/>
                  <a:gd name="connsiteX21" fmla="*/ 216409 w 879349"/>
                  <a:gd name="connsiteY21" fmla="*/ 883718 h 1036118"/>
                  <a:gd name="connsiteX22" fmla="*/ 246889 w 879349"/>
                  <a:gd name="connsiteY22" fmla="*/ 860858 h 1036118"/>
                  <a:gd name="connsiteX23" fmla="*/ 246889 w 879349"/>
                  <a:gd name="connsiteY23" fmla="*/ 799898 h 1036118"/>
                  <a:gd name="connsiteX24" fmla="*/ 193549 w 879349"/>
                  <a:gd name="connsiteY24" fmla="*/ 777038 h 1036118"/>
                  <a:gd name="connsiteX25" fmla="*/ 170689 w 879349"/>
                  <a:gd name="connsiteY25" fmla="*/ 777038 h 1036118"/>
                  <a:gd name="connsiteX26" fmla="*/ 231649 w 879349"/>
                  <a:gd name="connsiteY26" fmla="*/ 777038 h 1036118"/>
                  <a:gd name="connsiteX27" fmla="*/ 231649 w 879349"/>
                  <a:gd name="connsiteY27" fmla="*/ 716078 h 1036118"/>
                  <a:gd name="connsiteX28" fmla="*/ 307849 w 879349"/>
                  <a:gd name="connsiteY28" fmla="*/ 898958 h 1036118"/>
                  <a:gd name="connsiteX29" fmla="*/ 452629 w 879349"/>
                  <a:gd name="connsiteY29" fmla="*/ 891338 h 1036118"/>
                  <a:gd name="connsiteX30" fmla="*/ 490729 w 879349"/>
                  <a:gd name="connsiteY30" fmla="*/ 868478 h 1036118"/>
                  <a:gd name="connsiteX31" fmla="*/ 566929 w 879349"/>
                  <a:gd name="connsiteY31" fmla="*/ 975158 h 1036118"/>
                  <a:gd name="connsiteX32" fmla="*/ 673609 w 879349"/>
                  <a:gd name="connsiteY32" fmla="*/ 1036118 h 1036118"/>
                  <a:gd name="connsiteX0" fmla="*/ 879349 w 879349"/>
                  <a:gd name="connsiteY0" fmla="*/ 860858 h 1036118"/>
                  <a:gd name="connsiteX1" fmla="*/ 665989 w 879349"/>
                  <a:gd name="connsiteY1" fmla="*/ 784658 h 1036118"/>
                  <a:gd name="connsiteX2" fmla="*/ 597409 w 879349"/>
                  <a:gd name="connsiteY2" fmla="*/ 632258 h 1036118"/>
                  <a:gd name="connsiteX3" fmla="*/ 521209 w 879349"/>
                  <a:gd name="connsiteY3" fmla="*/ 479858 h 1036118"/>
                  <a:gd name="connsiteX4" fmla="*/ 445009 w 879349"/>
                  <a:gd name="connsiteY4" fmla="*/ 411278 h 1036118"/>
                  <a:gd name="connsiteX5" fmla="*/ 300229 w 879349"/>
                  <a:gd name="connsiteY5" fmla="*/ 342698 h 1036118"/>
                  <a:gd name="connsiteX6" fmla="*/ 208789 w 879349"/>
                  <a:gd name="connsiteY6" fmla="*/ 136958 h 1036118"/>
                  <a:gd name="connsiteX7" fmla="*/ 124969 w 879349"/>
                  <a:gd name="connsiteY7" fmla="*/ 7418 h 1036118"/>
                  <a:gd name="connsiteX8" fmla="*/ 25909 w 879349"/>
                  <a:gd name="connsiteY8" fmla="*/ 37898 h 1036118"/>
                  <a:gd name="connsiteX9" fmla="*/ 3049 w 879349"/>
                  <a:gd name="connsiteY9" fmla="*/ 220778 h 1036118"/>
                  <a:gd name="connsiteX10" fmla="*/ 79249 w 879349"/>
                  <a:gd name="connsiteY10" fmla="*/ 380798 h 1036118"/>
                  <a:gd name="connsiteX11" fmla="*/ 140209 w 879349"/>
                  <a:gd name="connsiteY11" fmla="*/ 426518 h 1036118"/>
                  <a:gd name="connsiteX12" fmla="*/ 239269 w 879349"/>
                  <a:gd name="connsiteY12" fmla="*/ 449378 h 1036118"/>
                  <a:gd name="connsiteX13" fmla="*/ 25909 w 879349"/>
                  <a:gd name="connsiteY13" fmla="*/ 456998 h 1036118"/>
                  <a:gd name="connsiteX14" fmla="*/ 8764 w 879349"/>
                  <a:gd name="connsiteY14" fmla="*/ 567488 h 1036118"/>
                  <a:gd name="connsiteX15" fmla="*/ 64009 w 879349"/>
                  <a:gd name="connsiteY15" fmla="*/ 632258 h 1036118"/>
                  <a:gd name="connsiteX16" fmla="*/ 163069 w 879349"/>
                  <a:gd name="connsiteY16" fmla="*/ 578918 h 1036118"/>
                  <a:gd name="connsiteX17" fmla="*/ 239269 w 879349"/>
                  <a:gd name="connsiteY17" fmla="*/ 548438 h 1036118"/>
                  <a:gd name="connsiteX18" fmla="*/ 86869 w 879349"/>
                  <a:gd name="connsiteY18" fmla="*/ 601778 h 1036118"/>
                  <a:gd name="connsiteX19" fmla="*/ 48769 w 879349"/>
                  <a:gd name="connsiteY19" fmla="*/ 685598 h 1036118"/>
                  <a:gd name="connsiteX20" fmla="*/ 117349 w 879349"/>
                  <a:gd name="connsiteY20" fmla="*/ 860858 h 1036118"/>
                  <a:gd name="connsiteX21" fmla="*/ 216409 w 879349"/>
                  <a:gd name="connsiteY21" fmla="*/ 883718 h 1036118"/>
                  <a:gd name="connsiteX22" fmla="*/ 246889 w 879349"/>
                  <a:gd name="connsiteY22" fmla="*/ 860858 h 1036118"/>
                  <a:gd name="connsiteX23" fmla="*/ 246889 w 879349"/>
                  <a:gd name="connsiteY23" fmla="*/ 799898 h 1036118"/>
                  <a:gd name="connsiteX24" fmla="*/ 193549 w 879349"/>
                  <a:gd name="connsiteY24" fmla="*/ 777038 h 1036118"/>
                  <a:gd name="connsiteX25" fmla="*/ 170689 w 879349"/>
                  <a:gd name="connsiteY25" fmla="*/ 777038 h 1036118"/>
                  <a:gd name="connsiteX26" fmla="*/ 231649 w 879349"/>
                  <a:gd name="connsiteY26" fmla="*/ 777038 h 1036118"/>
                  <a:gd name="connsiteX27" fmla="*/ 231649 w 879349"/>
                  <a:gd name="connsiteY27" fmla="*/ 716078 h 1036118"/>
                  <a:gd name="connsiteX28" fmla="*/ 307849 w 879349"/>
                  <a:gd name="connsiteY28" fmla="*/ 898958 h 1036118"/>
                  <a:gd name="connsiteX29" fmla="*/ 452629 w 879349"/>
                  <a:gd name="connsiteY29" fmla="*/ 891338 h 1036118"/>
                  <a:gd name="connsiteX30" fmla="*/ 490729 w 879349"/>
                  <a:gd name="connsiteY30" fmla="*/ 868478 h 1036118"/>
                  <a:gd name="connsiteX31" fmla="*/ 566929 w 879349"/>
                  <a:gd name="connsiteY31" fmla="*/ 975158 h 1036118"/>
                  <a:gd name="connsiteX32" fmla="*/ 673609 w 879349"/>
                  <a:gd name="connsiteY32" fmla="*/ 1036118 h 1036118"/>
                  <a:gd name="connsiteX0" fmla="*/ 879349 w 879349"/>
                  <a:gd name="connsiteY0" fmla="*/ 860858 h 1036118"/>
                  <a:gd name="connsiteX1" fmla="*/ 665989 w 879349"/>
                  <a:gd name="connsiteY1" fmla="*/ 784658 h 1036118"/>
                  <a:gd name="connsiteX2" fmla="*/ 597409 w 879349"/>
                  <a:gd name="connsiteY2" fmla="*/ 632258 h 1036118"/>
                  <a:gd name="connsiteX3" fmla="*/ 521209 w 879349"/>
                  <a:gd name="connsiteY3" fmla="*/ 479858 h 1036118"/>
                  <a:gd name="connsiteX4" fmla="*/ 445009 w 879349"/>
                  <a:gd name="connsiteY4" fmla="*/ 411278 h 1036118"/>
                  <a:gd name="connsiteX5" fmla="*/ 300229 w 879349"/>
                  <a:gd name="connsiteY5" fmla="*/ 342698 h 1036118"/>
                  <a:gd name="connsiteX6" fmla="*/ 208789 w 879349"/>
                  <a:gd name="connsiteY6" fmla="*/ 136958 h 1036118"/>
                  <a:gd name="connsiteX7" fmla="*/ 124969 w 879349"/>
                  <a:gd name="connsiteY7" fmla="*/ 7418 h 1036118"/>
                  <a:gd name="connsiteX8" fmla="*/ 25909 w 879349"/>
                  <a:gd name="connsiteY8" fmla="*/ 37898 h 1036118"/>
                  <a:gd name="connsiteX9" fmla="*/ 3049 w 879349"/>
                  <a:gd name="connsiteY9" fmla="*/ 220778 h 1036118"/>
                  <a:gd name="connsiteX10" fmla="*/ 79249 w 879349"/>
                  <a:gd name="connsiteY10" fmla="*/ 380798 h 1036118"/>
                  <a:gd name="connsiteX11" fmla="*/ 140209 w 879349"/>
                  <a:gd name="connsiteY11" fmla="*/ 426518 h 1036118"/>
                  <a:gd name="connsiteX12" fmla="*/ 239269 w 879349"/>
                  <a:gd name="connsiteY12" fmla="*/ 449378 h 1036118"/>
                  <a:gd name="connsiteX13" fmla="*/ 25909 w 879349"/>
                  <a:gd name="connsiteY13" fmla="*/ 456998 h 1036118"/>
                  <a:gd name="connsiteX14" fmla="*/ 8764 w 879349"/>
                  <a:gd name="connsiteY14" fmla="*/ 567488 h 1036118"/>
                  <a:gd name="connsiteX15" fmla="*/ 64009 w 879349"/>
                  <a:gd name="connsiteY15" fmla="*/ 632258 h 1036118"/>
                  <a:gd name="connsiteX16" fmla="*/ 163069 w 879349"/>
                  <a:gd name="connsiteY16" fmla="*/ 578918 h 1036118"/>
                  <a:gd name="connsiteX17" fmla="*/ 239269 w 879349"/>
                  <a:gd name="connsiteY17" fmla="*/ 548438 h 1036118"/>
                  <a:gd name="connsiteX18" fmla="*/ 48769 w 879349"/>
                  <a:gd name="connsiteY18" fmla="*/ 685598 h 1036118"/>
                  <a:gd name="connsiteX19" fmla="*/ 117349 w 879349"/>
                  <a:gd name="connsiteY19" fmla="*/ 860858 h 1036118"/>
                  <a:gd name="connsiteX20" fmla="*/ 216409 w 879349"/>
                  <a:gd name="connsiteY20" fmla="*/ 883718 h 1036118"/>
                  <a:gd name="connsiteX21" fmla="*/ 246889 w 879349"/>
                  <a:gd name="connsiteY21" fmla="*/ 860858 h 1036118"/>
                  <a:gd name="connsiteX22" fmla="*/ 246889 w 879349"/>
                  <a:gd name="connsiteY22" fmla="*/ 799898 h 1036118"/>
                  <a:gd name="connsiteX23" fmla="*/ 193549 w 879349"/>
                  <a:gd name="connsiteY23" fmla="*/ 777038 h 1036118"/>
                  <a:gd name="connsiteX24" fmla="*/ 170689 w 879349"/>
                  <a:gd name="connsiteY24" fmla="*/ 777038 h 1036118"/>
                  <a:gd name="connsiteX25" fmla="*/ 231649 w 879349"/>
                  <a:gd name="connsiteY25" fmla="*/ 777038 h 1036118"/>
                  <a:gd name="connsiteX26" fmla="*/ 231649 w 879349"/>
                  <a:gd name="connsiteY26" fmla="*/ 716078 h 1036118"/>
                  <a:gd name="connsiteX27" fmla="*/ 307849 w 879349"/>
                  <a:gd name="connsiteY27" fmla="*/ 898958 h 1036118"/>
                  <a:gd name="connsiteX28" fmla="*/ 452629 w 879349"/>
                  <a:gd name="connsiteY28" fmla="*/ 891338 h 1036118"/>
                  <a:gd name="connsiteX29" fmla="*/ 490729 w 879349"/>
                  <a:gd name="connsiteY29" fmla="*/ 868478 h 1036118"/>
                  <a:gd name="connsiteX30" fmla="*/ 566929 w 879349"/>
                  <a:gd name="connsiteY30" fmla="*/ 975158 h 1036118"/>
                  <a:gd name="connsiteX31" fmla="*/ 673609 w 879349"/>
                  <a:gd name="connsiteY31" fmla="*/ 1036118 h 103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79349" h="1036118">
                    <a:moveTo>
                      <a:pt x="879349" y="860858"/>
                    </a:moveTo>
                    <a:cubicBezTo>
                      <a:pt x="796164" y="841808"/>
                      <a:pt x="712979" y="822758"/>
                      <a:pt x="665989" y="784658"/>
                    </a:cubicBezTo>
                    <a:cubicBezTo>
                      <a:pt x="618999" y="746558"/>
                      <a:pt x="621539" y="683058"/>
                      <a:pt x="597409" y="632258"/>
                    </a:cubicBezTo>
                    <a:cubicBezTo>
                      <a:pt x="573279" y="581458"/>
                      <a:pt x="546609" y="516688"/>
                      <a:pt x="521209" y="479858"/>
                    </a:cubicBezTo>
                    <a:cubicBezTo>
                      <a:pt x="495809" y="443028"/>
                      <a:pt x="481839" y="434138"/>
                      <a:pt x="445009" y="411278"/>
                    </a:cubicBezTo>
                    <a:cubicBezTo>
                      <a:pt x="408179" y="388418"/>
                      <a:pt x="339599" y="388418"/>
                      <a:pt x="300229" y="342698"/>
                    </a:cubicBezTo>
                    <a:cubicBezTo>
                      <a:pt x="260859" y="296978"/>
                      <a:pt x="237999" y="192838"/>
                      <a:pt x="208789" y="136958"/>
                    </a:cubicBezTo>
                    <a:cubicBezTo>
                      <a:pt x="179579" y="81078"/>
                      <a:pt x="155449" y="23928"/>
                      <a:pt x="124969" y="7418"/>
                    </a:cubicBezTo>
                    <a:cubicBezTo>
                      <a:pt x="94489" y="-9092"/>
                      <a:pt x="46229" y="2338"/>
                      <a:pt x="25909" y="37898"/>
                    </a:cubicBezTo>
                    <a:cubicBezTo>
                      <a:pt x="5589" y="73458"/>
                      <a:pt x="-5841" y="163628"/>
                      <a:pt x="3049" y="220778"/>
                    </a:cubicBezTo>
                    <a:cubicBezTo>
                      <a:pt x="11939" y="277928"/>
                      <a:pt x="56389" y="346508"/>
                      <a:pt x="79249" y="380798"/>
                    </a:cubicBezTo>
                    <a:cubicBezTo>
                      <a:pt x="102109" y="415088"/>
                      <a:pt x="113539" y="415088"/>
                      <a:pt x="140209" y="426518"/>
                    </a:cubicBezTo>
                    <a:cubicBezTo>
                      <a:pt x="166879" y="437948"/>
                      <a:pt x="258319" y="444298"/>
                      <a:pt x="239269" y="449378"/>
                    </a:cubicBezTo>
                    <a:cubicBezTo>
                      <a:pt x="220219" y="454458"/>
                      <a:pt x="64326" y="437313"/>
                      <a:pt x="25909" y="456998"/>
                    </a:cubicBezTo>
                    <a:cubicBezTo>
                      <a:pt x="-12508" y="476683"/>
                      <a:pt x="2414" y="538278"/>
                      <a:pt x="8764" y="567488"/>
                    </a:cubicBezTo>
                    <a:cubicBezTo>
                      <a:pt x="15114" y="596698"/>
                      <a:pt x="38292" y="630353"/>
                      <a:pt x="64009" y="632258"/>
                    </a:cubicBezTo>
                    <a:cubicBezTo>
                      <a:pt x="89726" y="634163"/>
                      <a:pt x="133859" y="592888"/>
                      <a:pt x="163069" y="578918"/>
                    </a:cubicBezTo>
                    <a:cubicBezTo>
                      <a:pt x="192279" y="564948"/>
                      <a:pt x="258319" y="530658"/>
                      <a:pt x="239269" y="548438"/>
                    </a:cubicBezTo>
                    <a:cubicBezTo>
                      <a:pt x="220219" y="566218"/>
                      <a:pt x="69089" y="633528"/>
                      <a:pt x="48769" y="685598"/>
                    </a:cubicBezTo>
                    <a:cubicBezTo>
                      <a:pt x="28449" y="737668"/>
                      <a:pt x="89409" y="827838"/>
                      <a:pt x="117349" y="860858"/>
                    </a:cubicBezTo>
                    <a:cubicBezTo>
                      <a:pt x="145289" y="893878"/>
                      <a:pt x="216409" y="883718"/>
                      <a:pt x="216409" y="883718"/>
                    </a:cubicBezTo>
                    <a:cubicBezTo>
                      <a:pt x="237999" y="883718"/>
                      <a:pt x="241809" y="874828"/>
                      <a:pt x="246889" y="860858"/>
                    </a:cubicBezTo>
                    <a:cubicBezTo>
                      <a:pt x="251969" y="846888"/>
                      <a:pt x="255779" y="813868"/>
                      <a:pt x="246889" y="799898"/>
                    </a:cubicBezTo>
                    <a:cubicBezTo>
                      <a:pt x="237999" y="785928"/>
                      <a:pt x="193549" y="777038"/>
                      <a:pt x="193549" y="777038"/>
                    </a:cubicBezTo>
                    <a:cubicBezTo>
                      <a:pt x="180849" y="773228"/>
                      <a:pt x="170689" y="777038"/>
                      <a:pt x="170689" y="777038"/>
                    </a:cubicBezTo>
                    <a:cubicBezTo>
                      <a:pt x="177039" y="777038"/>
                      <a:pt x="221489" y="787198"/>
                      <a:pt x="231649" y="777038"/>
                    </a:cubicBezTo>
                    <a:cubicBezTo>
                      <a:pt x="241809" y="766878"/>
                      <a:pt x="218949" y="695758"/>
                      <a:pt x="231649" y="716078"/>
                    </a:cubicBezTo>
                    <a:cubicBezTo>
                      <a:pt x="244349" y="736398"/>
                      <a:pt x="271019" y="869748"/>
                      <a:pt x="307849" y="898958"/>
                    </a:cubicBezTo>
                    <a:cubicBezTo>
                      <a:pt x="344679" y="928168"/>
                      <a:pt x="422149" y="896418"/>
                      <a:pt x="452629" y="891338"/>
                    </a:cubicBezTo>
                    <a:cubicBezTo>
                      <a:pt x="483109" y="886258"/>
                      <a:pt x="471679" y="854508"/>
                      <a:pt x="490729" y="868478"/>
                    </a:cubicBezTo>
                    <a:cubicBezTo>
                      <a:pt x="509779" y="882448"/>
                      <a:pt x="536449" y="947218"/>
                      <a:pt x="566929" y="975158"/>
                    </a:cubicBezTo>
                    <a:cubicBezTo>
                      <a:pt x="597409" y="1003098"/>
                      <a:pt x="673609" y="1036118"/>
                      <a:pt x="673609" y="1036118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6DF3414-3AB0-154C-A40A-F5AA791F044C}"/>
                  </a:ext>
                </a:extLst>
              </p:cNvPr>
              <p:cNvSpPr/>
              <p:nvPr/>
            </p:nvSpPr>
            <p:spPr>
              <a:xfrm>
                <a:off x="6096000" y="3500438"/>
                <a:ext cx="386759" cy="198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1C7B03-2F05-A23A-8094-69763879EF01}"/>
                </a:ext>
              </a:extLst>
            </p:cNvPr>
            <p:cNvSpPr/>
            <p:nvPr/>
          </p:nvSpPr>
          <p:spPr>
            <a:xfrm>
              <a:off x="3523157" y="226695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03CAC3C-6C08-AC54-E9EF-C98C1F9C239F}"/>
                </a:ext>
              </a:extLst>
            </p:cNvPr>
            <p:cNvGrpSpPr/>
            <p:nvPr/>
          </p:nvGrpSpPr>
          <p:grpSpPr>
            <a:xfrm rot="20175763" flipH="1">
              <a:off x="4112978" y="3063719"/>
              <a:ext cx="328366" cy="163200"/>
              <a:chOff x="7751333" y="2892102"/>
              <a:chExt cx="1126743" cy="523108"/>
            </a:xfrm>
          </p:grpSpPr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ADC3F953-8947-56DD-AB6E-470DBCB02FA4}"/>
                  </a:ext>
                </a:extLst>
              </p:cNvPr>
              <p:cNvSpPr/>
              <p:nvPr/>
            </p:nvSpPr>
            <p:spPr>
              <a:xfrm rot="21181849">
                <a:off x="7751333" y="2892102"/>
                <a:ext cx="1126743" cy="523108"/>
              </a:xfrm>
              <a:custGeom>
                <a:avLst/>
                <a:gdLst>
                  <a:gd name="connsiteX0" fmla="*/ 0 w 695325"/>
                  <a:gd name="connsiteY0" fmla="*/ 123980 h 247959"/>
                  <a:gd name="connsiteX1" fmla="*/ 347663 w 695325"/>
                  <a:gd name="connsiteY1" fmla="*/ 0 h 247959"/>
                  <a:gd name="connsiteX2" fmla="*/ 695326 w 695325"/>
                  <a:gd name="connsiteY2" fmla="*/ 123980 h 247959"/>
                  <a:gd name="connsiteX3" fmla="*/ 347663 w 695325"/>
                  <a:gd name="connsiteY3" fmla="*/ 247960 h 247959"/>
                  <a:gd name="connsiteX4" fmla="*/ 0 w 695325"/>
                  <a:gd name="connsiteY4" fmla="*/ 123980 h 247959"/>
                  <a:gd name="connsiteX0" fmla="*/ 0 w 710839"/>
                  <a:gd name="connsiteY0" fmla="*/ 150615 h 274595"/>
                  <a:gd name="connsiteX1" fmla="*/ 347663 w 710839"/>
                  <a:gd name="connsiteY1" fmla="*/ 26635 h 274595"/>
                  <a:gd name="connsiteX2" fmla="*/ 633524 w 710839"/>
                  <a:gd name="connsiteY2" fmla="*/ 10109 h 274595"/>
                  <a:gd name="connsiteX3" fmla="*/ 695326 w 710839"/>
                  <a:gd name="connsiteY3" fmla="*/ 150615 h 274595"/>
                  <a:gd name="connsiteX4" fmla="*/ 347663 w 710839"/>
                  <a:gd name="connsiteY4" fmla="*/ 274595 h 274595"/>
                  <a:gd name="connsiteX5" fmla="*/ 0 w 710839"/>
                  <a:gd name="connsiteY5" fmla="*/ 150615 h 274595"/>
                  <a:gd name="connsiteX0" fmla="*/ 0 w 734174"/>
                  <a:gd name="connsiteY0" fmla="*/ 150615 h 274595"/>
                  <a:gd name="connsiteX1" fmla="*/ 347663 w 734174"/>
                  <a:gd name="connsiteY1" fmla="*/ 26635 h 274595"/>
                  <a:gd name="connsiteX2" fmla="*/ 633524 w 734174"/>
                  <a:gd name="connsiteY2" fmla="*/ 10109 h 274595"/>
                  <a:gd name="connsiteX3" fmla="*/ 695326 w 734174"/>
                  <a:gd name="connsiteY3" fmla="*/ 150615 h 274595"/>
                  <a:gd name="connsiteX4" fmla="*/ 347663 w 734174"/>
                  <a:gd name="connsiteY4" fmla="*/ 274595 h 274595"/>
                  <a:gd name="connsiteX5" fmla="*/ 0 w 734174"/>
                  <a:gd name="connsiteY5" fmla="*/ 150615 h 274595"/>
                  <a:gd name="connsiteX0" fmla="*/ 0 w 775198"/>
                  <a:gd name="connsiteY0" fmla="*/ 150615 h 274595"/>
                  <a:gd name="connsiteX1" fmla="*/ 347663 w 775198"/>
                  <a:gd name="connsiteY1" fmla="*/ 26635 h 274595"/>
                  <a:gd name="connsiteX2" fmla="*/ 633524 w 775198"/>
                  <a:gd name="connsiteY2" fmla="*/ 10109 h 274595"/>
                  <a:gd name="connsiteX3" fmla="*/ 695326 w 775198"/>
                  <a:gd name="connsiteY3" fmla="*/ 150615 h 274595"/>
                  <a:gd name="connsiteX4" fmla="*/ 347663 w 775198"/>
                  <a:gd name="connsiteY4" fmla="*/ 274595 h 274595"/>
                  <a:gd name="connsiteX5" fmla="*/ 0 w 775198"/>
                  <a:gd name="connsiteY5" fmla="*/ 150615 h 274595"/>
                  <a:gd name="connsiteX0" fmla="*/ 0 w 859035"/>
                  <a:gd name="connsiteY0" fmla="*/ 147711 h 271691"/>
                  <a:gd name="connsiteX1" fmla="*/ 347663 w 859035"/>
                  <a:gd name="connsiteY1" fmla="*/ 23731 h 271691"/>
                  <a:gd name="connsiteX2" fmla="*/ 633524 w 859035"/>
                  <a:gd name="connsiteY2" fmla="*/ 7205 h 271691"/>
                  <a:gd name="connsiteX3" fmla="*/ 858333 w 859035"/>
                  <a:gd name="connsiteY3" fmla="*/ 130645 h 271691"/>
                  <a:gd name="connsiteX4" fmla="*/ 695326 w 859035"/>
                  <a:gd name="connsiteY4" fmla="*/ 147711 h 271691"/>
                  <a:gd name="connsiteX5" fmla="*/ 347663 w 859035"/>
                  <a:gd name="connsiteY5" fmla="*/ 271691 h 271691"/>
                  <a:gd name="connsiteX6" fmla="*/ 0 w 859035"/>
                  <a:gd name="connsiteY6" fmla="*/ 147711 h 271691"/>
                  <a:gd name="connsiteX0" fmla="*/ 0 w 859078"/>
                  <a:gd name="connsiteY0" fmla="*/ 144044 h 268024"/>
                  <a:gd name="connsiteX1" fmla="*/ 347663 w 859078"/>
                  <a:gd name="connsiteY1" fmla="*/ 20064 h 268024"/>
                  <a:gd name="connsiteX2" fmla="*/ 633524 w 859078"/>
                  <a:gd name="connsiteY2" fmla="*/ 3538 h 268024"/>
                  <a:gd name="connsiteX3" fmla="*/ 773033 w 859078"/>
                  <a:gd name="connsiteY3" fmla="*/ 39784 h 268024"/>
                  <a:gd name="connsiteX4" fmla="*/ 858333 w 859078"/>
                  <a:gd name="connsiteY4" fmla="*/ 126978 h 268024"/>
                  <a:gd name="connsiteX5" fmla="*/ 695326 w 859078"/>
                  <a:gd name="connsiteY5" fmla="*/ 144044 h 268024"/>
                  <a:gd name="connsiteX6" fmla="*/ 347663 w 859078"/>
                  <a:gd name="connsiteY6" fmla="*/ 268024 h 268024"/>
                  <a:gd name="connsiteX7" fmla="*/ 0 w 859078"/>
                  <a:gd name="connsiteY7" fmla="*/ 144044 h 268024"/>
                  <a:gd name="connsiteX0" fmla="*/ 0 w 984116"/>
                  <a:gd name="connsiteY0" fmla="*/ 144044 h 496771"/>
                  <a:gd name="connsiteX1" fmla="*/ 347663 w 984116"/>
                  <a:gd name="connsiteY1" fmla="*/ 20064 h 496771"/>
                  <a:gd name="connsiteX2" fmla="*/ 633524 w 984116"/>
                  <a:gd name="connsiteY2" fmla="*/ 3538 h 496771"/>
                  <a:gd name="connsiteX3" fmla="*/ 773033 w 984116"/>
                  <a:gd name="connsiteY3" fmla="*/ 39784 h 496771"/>
                  <a:gd name="connsiteX4" fmla="*/ 858333 w 984116"/>
                  <a:gd name="connsiteY4" fmla="*/ 126978 h 496771"/>
                  <a:gd name="connsiteX5" fmla="*/ 969190 w 984116"/>
                  <a:gd name="connsiteY5" fmla="*/ 494185 h 496771"/>
                  <a:gd name="connsiteX6" fmla="*/ 347663 w 984116"/>
                  <a:gd name="connsiteY6" fmla="*/ 268024 h 496771"/>
                  <a:gd name="connsiteX7" fmla="*/ 0 w 984116"/>
                  <a:gd name="connsiteY7" fmla="*/ 144044 h 496771"/>
                  <a:gd name="connsiteX0" fmla="*/ 0 w 974561"/>
                  <a:gd name="connsiteY0" fmla="*/ 144044 h 541436"/>
                  <a:gd name="connsiteX1" fmla="*/ 347663 w 974561"/>
                  <a:gd name="connsiteY1" fmla="*/ 20064 h 541436"/>
                  <a:gd name="connsiteX2" fmla="*/ 633524 w 974561"/>
                  <a:gd name="connsiteY2" fmla="*/ 3538 h 541436"/>
                  <a:gd name="connsiteX3" fmla="*/ 773033 w 974561"/>
                  <a:gd name="connsiteY3" fmla="*/ 39784 h 541436"/>
                  <a:gd name="connsiteX4" fmla="*/ 858333 w 974561"/>
                  <a:gd name="connsiteY4" fmla="*/ 126978 h 541436"/>
                  <a:gd name="connsiteX5" fmla="*/ 969190 w 974561"/>
                  <a:gd name="connsiteY5" fmla="*/ 494185 h 541436"/>
                  <a:gd name="connsiteX6" fmla="*/ 637298 w 974561"/>
                  <a:gd name="connsiteY6" fmla="*/ 522179 h 541436"/>
                  <a:gd name="connsiteX7" fmla="*/ 347663 w 974561"/>
                  <a:gd name="connsiteY7" fmla="*/ 268024 h 541436"/>
                  <a:gd name="connsiteX8" fmla="*/ 0 w 974561"/>
                  <a:gd name="connsiteY8" fmla="*/ 144044 h 541436"/>
                  <a:gd name="connsiteX0" fmla="*/ 34 w 974595"/>
                  <a:gd name="connsiteY0" fmla="*/ 144044 h 541436"/>
                  <a:gd name="connsiteX1" fmla="*/ 347697 w 974595"/>
                  <a:gd name="connsiteY1" fmla="*/ 20064 h 541436"/>
                  <a:gd name="connsiteX2" fmla="*/ 633558 w 974595"/>
                  <a:gd name="connsiteY2" fmla="*/ 3538 h 541436"/>
                  <a:gd name="connsiteX3" fmla="*/ 773067 w 974595"/>
                  <a:gd name="connsiteY3" fmla="*/ 39784 h 541436"/>
                  <a:gd name="connsiteX4" fmla="*/ 858367 w 974595"/>
                  <a:gd name="connsiteY4" fmla="*/ 126978 h 541436"/>
                  <a:gd name="connsiteX5" fmla="*/ 969224 w 974595"/>
                  <a:gd name="connsiteY5" fmla="*/ 494185 h 541436"/>
                  <a:gd name="connsiteX6" fmla="*/ 637332 w 974595"/>
                  <a:gd name="connsiteY6" fmla="*/ 522179 h 541436"/>
                  <a:gd name="connsiteX7" fmla="*/ 367971 w 974595"/>
                  <a:gd name="connsiteY7" fmla="*/ 337674 h 541436"/>
                  <a:gd name="connsiteX8" fmla="*/ 34 w 974595"/>
                  <a:gd name="connsiteY8" fmla="*/ 144044 h 541436"/>
                  <a:gd name="connsiteX0" fmla="*/ 34 w 974595"/>
                  <a:gd name="connsiteY0" fmla="*/ 144044 h 541436"/>
                  <a:gd name="connsiteX1" fmla="*/ 347697 w 974595"/>
                  <a:gd name="connsiteY1" fmla="*/ 20064 h 541436"/>
                  <a:gd name="connsiteX2" fmla="*/ 633558 w 974595"/>
                  <a:gd name="connsiteY2" fmla="*/ 3538 h 541436"/>
                  <a:gd name="connsiteX3" fmla="*/ 773067 w 974595"/>
                  <a:gd name="connsiteY3" fmla="*/ 39784 h 541436"/>
                  <a:gd name="connsiteX4" fmla="*/ 858367 w 974595"/>
                  <a:gd name="connsiteY4" fmla="*/ 126978 h 541436"/>
                  <a:gd name="connsiteX5" fmla="*/ 969224 w 974595"/>
                  <a:gd name="connsiteY5" fmla="*/ 494185 h 541436"/>
                  <a:gd name="connsiteX6" fmla="*/ 637332 w 974595"/>
                  <a:gd name="connsiteY6" fmla="*/ 522179 h 541436"/>
                  <a:gd name="connsiteX7" fmla="*/ 367971 w 974595"/>
                  <a:gd name="connsiteY7" fmla="*/ 337674 h 541436"/>
                  <a:gd name="connsiteX8" fmla="*/ 34 w 974595"/>
                  <a:gd name="connsiteY8" fmla="*/ 144044 h 541436"/>
                  <a:gd name="connsiteX0" fmla="*/ 20505 w 995066"/>
                  <a:gd name="connsiteY0" fmla="*/ 141951 h 539343"/>
                  <a:gd name="connsiteX1" fmla="*/ 81183 w 995066"/>
                  <a:gd name="connsiteY1" fmla="*/ 56168 h 539343"/>
                  <a:gd name="connsiteX2" fmla="*/ 368168 w 995066"/>
                  <a:gd name="connsiteY2" fmla="*/ 17971 h 539343"/>
                  <a:gd name="connsiteX3" fmla="*/ 654029 w 995066"/>
                  <a:gd name="connsiteY3" fmla="*/ 1445 h 539343"/>
                  <a:gd name="connsiteX4" fmla="*/ 793538 w 995066"/>
                  <a:gd name="connsiteY4" fmla="*/ 37691 h 539343"/>
                  <a:gd name="connsiteX5" fmla="*/ 878838 w 995066"/>
                  <a:gd name="connsiteY5" fmla="*/ 124885 h 539343"/>
                  <a:gd name="connsiteX6" fmla="*/ 989695 w 995066"/>
                  <a:gd name="connsiteY6" fmla="*/ 492092 h 539343"/>
                  <a:gd name="connsiteX7" fmla="*/ 657803 w 995066"/>
                  <a:gd name="connsiteY7" fmla="*/ 520086 h 539343"/>
                  <a:gd name="connsiteX8" fmla="*/ 388442 w 995066"/>
                  <a:gd name="connsiteY8" fmla="*/ 335581 h 539343"/>
                  <a:gd name="connsiteX9" fmla="*/ 20505 w 995066"/>
                  <a:gd name="connsiteY9" fmla="*/ 141951 h 539343"/>
                  <a:gd name="connsiteX0" fmla="*/ 1201 w 975762"/>
                  <a:gd name="connsiteY0" fmla="*/ 141951 h 539343"/>
                  <a:gd name="connsiteX1" fmla="*/ 61879 w 975762"/>
                  <a:gd name="connsiteY1" fmla="*/ 56168 h 539343"/>
                  <a:gd name="connsiteX2" fmla="*/ 348864 w 975762"/>
                  <a:gd name="connsiteY2" fmla="*/ 17971 h 539343"/>
                  <a:gd name="connsiteX3" fmla="*/ 634725 w 975762"/>
                  <a:gd name="connsiteY3" fmla="*/ 1445 h 539343"/>
                  <a:gd name="connsiteX4" fmla="*/ 774234 w 975762"/>
                  <a:gd name="connsiteY4" fmla="*/ 37691 h 539343"/>
                  <a:gd name="connsiteX5" fmla="*/ 859534 w 975762"/>
                  <a:gd name="connsiteY5" fmla="*/ 124885 h 539343"/>
                  <a:gd name="connsiteX6" fmla="*/ 970391 w 975762"/>
                  <a:gd name="connsiteY6" fmla="*/ 492092 h 539343"/>
                  <a:gd name="connsiteX7" fmla="*/ 638499 w 975762"/>
                  <a:gd name="connsiteY7" fmla="*/ 520086 h 539343"/>
                  <a:gd name="connsiteX8" fmla="*/ 369138 w 975762"/>
                  <a:gd name="connsiteY8" fmla="*/ 335581 h 539343"/>
                  <a:gd name="connsiteX9" fmla="*/ 90660 w 975762"/>
                  <a:gd name="connsiteY9" fmla="*/ 213221 h 539343"/>
                  <a:gd name="connsiteX10" fmla="*/ 1201 w 975762"/>
                  <a:gd name="connsiteY10" fmla="*/ 141951 h 539343"/>
                  <a:gd name="connsiteX0" fmla="*/ 1201 w 975762"/>
                  <a:gd name="connsiteY0" fmla="*/ 141951 h 538568"/>
                  <a:gd name="connsiteX1" fmla="*/ 61879 w 975762"/>
                  <a:gd name="connsiteY1" fmla="*/ 56168 h 538568"/>
                  <a:gd name="connsiteX2" fmla="*/ 348864 w 975762"/>
                  <a:gd name="connsiteY2" fmla="*/ 17971 h 538568"/>
                  <a:gd name="connsiteX3" fmla="*/ 634725 w 975762"/>
                  <a:gd name="connsiteY3" fmla="*/ 1445 h 538568"/>
                  <a:gd name="connsiteX4" fmla="*/ 774234 w 975762"/>
                  <a:gd name="connsiteY4" fmla="*/ 37691 h 538568"/>
                  <a:gd name="connsiteX5" fmla="*/ 859534 w 975762"/>
                  <a:gd name="connsiteY5" fmla="*/ 124885 h 538568"/>
                  <a:gd name="connsiteX6" fmla="*/ 970391 w 975762"/>
                  <a:gd name="connsiteY6" fmla="*/ 492092 h 538568"/>
                  <a:gd name="connsiteX7" fmla="*/ 638499 w 975762"/>
                  <a:gd name="connsiteY7" fmla="*/ 520086 h 538568"/>
                  <a:gd name="connsiteX8" fmla="*/ 464848 w 975762"/>
                  <a:gd name="connsiteY8" fmla="*/ 527646 h 538568"/>
                  <a:gd name="connsiteX9" fmla="*/ 369138 w 975762"/>
                  <a:gd name="connsiteY9" fmla="*/ 335581 h 538568"/>
                  <a:gd name="connsiteX10" fmla="*/ 90660 w 975762"/>
                  <a:gd name="connsiteY10" fmla="*/ 213221 h 538568"/>
                  <a:gd name="connsiteX11" fmla="*/ 1201 w 975762"/>
                  <a:gd name="connsiteY11" fmla="*/ 141951 h 538568"/>
                  <a:gd name="connsiteX0" fmla="*/ 1201 w 975762"/>
                  <a:gd name="connsiteY0" fmla="*/ 141951 h 538568"/>
                  <a:gd name="connsiteX1" fmla="*/ 61879 w 975762"/>
                  <a:gd name="connsiteY1" fmla="*/ 56168 h 538568"/>
                  <a:gd name="connsiteX2" fmla="*/ 348864 w 975762"/>
                  <a:gd name="connsiteY2" fmla="*/ 17971 h 538568"/>
                  <a:gd name="connsiteX3" fmla="*/ 634725 w 975762"/>
                  <a:gd name="connsiteY3" fmla="*/ 1445 h 538568"/>
                  <a:gd name="connsiteX4" fmla="*/ 774234 w 975762"/>
                  <a:gd name="connsiteY4" fmla="*/ 37691 h 538568"/>
                  <a:gd name="connsiteX5" fmla="*/ 859534 w 975762"/>
                  <a:gd name="connsiteY5" fmla="*/ 124885 h 538568"/>
                  <a:gd name="connsiteX6" fmla="*/ 970391 w 975762"/>
                  <a:gd name="connsiteY6" fmla="*/ 492092 h 538568"/>
                  <a:gd name="connsiteX7" fmla="*/ 638499 w 975762"/>
                  <a:gd name="connsiteY7" fmla="*/ 520086 h 538568"/>
                  <a:gd name="connsiteX8" fmla="*/ 464848 w 975762"/>
                  <a:gd name="connsiteY8" fmla="*/ 527646 h 538568"/>
                  <a:gd name="connsiteX9" fmla="*/ 313775 w 975762"/>
                  <a:gd name="connsiteY9" fmla="*/ 395985 h 538568"/>
                  <a:gd name="connsiteX10" fmla="*/ 90660 w 975762"/>
                  <a:gd name="connsiteY10" fmla="*/ 213221 h 538568"/>
                  <a:gd name="connsiteX11" fmla="*/ 1201 w 975762"/>
                  <a:gd name="connsiteY11" fmla="*/ 141951 h 538568"/>
                  <a:gd name="connsiteX0" fmla="*/ 1201 w 1028627"/>
                  <a:gd name="connsiteY0" fmla="*/ 141951 h 538568"/>
                  <a:gd name="connsiteX1" fmla="*/ 61879 w 1028627"/>
                  <a:gd name="connsiteY1" fmla="*/ 56168 h 538568"/>
                  <a:gd name="connsiteX2" fmla="*/ 348864 w 1028627"/>
                  <a:gd name="connsiteY2" fmla="*/ 17971 h 538568"/>
                  <a:gd name="connsiteX3" fmla="*/ 634725 w 1028627"/>
                  <a:gd name="connsiteY3" fmla="*/ 1445 h 538568"/>
                  <a:gd name="connsiteX4" fmla="*/ 774234 w 1028627"/>
                  <a:gd name="connsiteY4" fmla="*/ 37691 h 538568"/>
                  <a:gd name="connsiteX5" fmla="*/ 859534 w 1028627"/>
                  <a:gd name="connsiteY5" fmla="*/ 124885 h 538568"/>
                  <a:gd name="connsiteX6" fmla="*/ 1022783 w 1028627"/>
                  <a:gd name="connsiteY6" fmla="*/ 202414 h 538568"/>
                  <a:gd name="connsiteX7" fmla="*/ 970391 w 1028627"/>
                  <a:gd name="connsiteY7" fmla="*/ 492092 h 538568"/>
                  <a:gd name="connsiteX8" fmla="*/ 638499 w 1028627"/>
                  <a:gd name="connsiteY8" fmla="*/ 520086 h 538568"/>
                  <a:gd name="connsiteX9" fmla="*/ 464848 w 1028627"/>
                  <a:gd name="connsiteY9" fmla="*/ 527646 h 538568"/>
                  <a:gd name="connsiteX10" fmla="*/ 313775 w 1028627"/>
                  <a:gd name="connsiteY10" fmla="*/ 395985 h 538568"/>
                  <a:gd name="connsiteX11" fmla="*/ 90660 w 1028627"/>
                  <a:gd name="connsiteY11" fmla="*/ 213221 h 538568"/>
                  <a:gd name="connsiteX12" fmla="*/ 1201 w 1028627"/>
                  <a:gd name="connsiteY12" fmla="*/ 141951 h 538568"/>
                  <a:gd name="connsiteX0" fmla="*/ 1201 w 1028627"/>
                  <a:gd name="connsiteY0" fmla="*/ 141951 h 538568"/>
                  <a:gd name="connsiteX1" fmla="*/ 61879 w 1028627"/>
                  <a:gd name="connsiteY1" fmla="*/ 56168 h 538568"/>
                  <a:gd name="connsiteX2" fmla="*/ 348864 w 1028627"/>
                  <a:gd name="connsiteY2" fmla="*/ 17971 h 538568"/>
                  <a:gd name="connsiteX3" fmla="*/ 634725 w 1028627"/>
                  <a:gd name="connsiteY3" fmla="*/ 1445 h 538568"/>
                  <a:gd name="connsiteX4" fmla="*/ 774234 w 1028627"/>
                  <a:gd name="connsiteY4" fmla="*/ 37691 h 538568"/>
                  <a:gd name="connsiteX5" fmla="*/ 890210 w 1028627"/>
                  <a:gd name="connsiteY5" fmla="*/ 109443 h 538568"/>
                  <a:gd name="connsiteX6" fmla="*/ 1022783 w 1028627"/>
                  <a:gd name="connsiteY6" fmla="*/ 202414 h 538568"/>
                  <a:gd name="connsiteX7" fmla="*/ 970391 w 1028627"/>
                  <a:gd name="connsiteY7" fmla="*/ 492092 h 538568"/>
                  <a:gd name="connsiteX8" fmla="*/ 638499 w 1028627"/>
                  <a:gd name="connsiteY8" fmla="*/ 520086 h 538568"/>
                  <a:gd name="connsiteX9" fmla="*/ 464848 w 1028627"/>
                  <a:gd name="connsiteY9" fmla="*/ 527646 h 538568"/>
                  <a:gd name="connsiteX10" fmla="*/ 313775 w 1028627"/>
                  <a:gd name="connsiteY10" fmla="*/ 395985 h 538568"/>
                  <a:gd name="connsiteX11" fmla="*/ 90660 w 1028627"/>
                  <a:gd name="connsiteY11" fmla="*/ 213221 h 538568"/>
                  <a:gd name="connsiteX12" fmla="*/ 1201 w 1028627"/>
                  <a:gd name="connsiteY12" fmla="*/ 141951 h 538568"/>
                  <a:gd name="connsiteX0" fmla="*/ 1201 w 1064726"/>
                  <a:gd name="connsiteY0" fmla="*/ 141951 h 538568"/>
                  <a:gd name="connsiteX1" fmla="*/ 61879 w 1064726"/>
                  <a:gd name="connsiteY1" fmla="*/ 56168 h 538568"/>
                  <a:gd name="connsiteX2" fmla="*/ 348864 w 1064726"/>
                  <a:gd name="connsiteY2" fmla="*/ 17971 h 538568"/>
                  <a:gd name="connsiteX3" fmla="*/ 634725 w 1064726"/>
                  <a:gd name="connsiteY3" fmla="*/ 1445 h 538568"/>
                  <a:gd name="connsiteX4" fmla="*/ 774234 w 1064726"/>
                  <a:gd name="connsiteY4" fmla="*/ 37691 h 538568"/>
                  <a:gd name="connsiteX5" fmla="*/ 890210 w 1064726"/>
                  <a:gd name="connsiteY5" fmla="*/ 109443 h 538568"/>
                  <a:gd name="connsiteX6" fmla="*/ 1061548 w 1064726"/>
                  <a:gd name="connsiteY6" fmla="*/ 120790 h 538568"/>
                  <a:gd name="connsiteX7" fmla="*/ 970391 w 1064726"/>
                  <a:gd name="connsiteY7" fmla="*/ 492092 h 538568"/>
                  <a:gd name="connsiteX8" fmla="*/ 638499 w 1064726"/>
                  <a:gd name="connsiteY8" fmla="*/ 520086 h 538568"/>
                  <a:gd name="connsiteX9" fmla="*/ 464848 w 1064726"/>
                  <a:gd name="connsiteY9" fmla="*/ 527646 h 538568"/>
                  <a:gd name="connsiteX10" fmla="*/ 313775 w 1064726"/>
                  <a:gd name="connsiteY10" fmla="*/ 395985 h 538568"/>
                  <a:gd name="connsiteX11" fmla="*/ 90660 w 1064726"/>
                  <a:gd name="connsiteY11" fmla="*/ 213221 h 538568"/>
                  <a:gd name="connsiteX12" fmla="*/ 1201 w 1064726"/>
                  <a:gd name="connsiteY12" fmla="*/ 141951 h 538568"/>
                  <a:gd name="connsiteX0" fmla="*/ 1201 w 1097067"/>
                  <a:gd name="connsiteY0" fmla="*/ 141951 h 538568"/>
                  <a:gd name="connsiteX1" fmla="*/ 61879 w 1097067"/>
                  <a:gd name="connsiteY1" fmla="*/ 56168 h 538568"/>
                  <a:gd name="connsiteX2" fmla="*/ 348864 w 1097067"/>
                  <a:gd name="connsiteY2" fmla="*/ 17971 h 538568"/>
                  <a:gd name="connsiteX3" fmla="*/ 634725 w 1097067"/>
                  <a:gd name="connsiteY3" fmla="*/ 1445 h 538568"/>
                  <a:gd name="connsiteX4" fmla="*/ 774234 w 1097067"/>
                  <a:gd name="connsiteY4" fmla="*/ 37691 h 538568"/>
                  <a:gd name="connsiteX5" fmla="*/ 890210 w 1097067"/>
                  <a:gd name="connsiteY5" fmla="*/ 109443 h 538568"/>
                  <a:gd name="connsiteX6" fmla="*/ 1061548 w 1097067"/>
                  <a:gd name="connsiteY6" fmla="*/ 120790 h 538568"/>
                  <a:gd name="connsiteX7" fmla="*/ 1091698 w 1097067"/>
                  <a:gd name="connsiteY7" fmla="*/ 345182 h 538568"/>
                  <a:gd name="connsiteX8" fmla="*/ 970391 w 1097067"/>
                  <a:gd name="connsiteY8" fmla="*/ 492092 h 538568"/>
                  <a:gd name="connsiteX9" fmla="*/ 638499 w 1097067"/>
                  <a:gd name="connsiteY9" fmla="*/ 520086 h 538568"/>
                  <a:gd name="connsiteX10" fmla="*/ 464848 w 1097067"/>
                  <a:gd name="connsiteY10" fmla="*/ 527646 h 538568"/>
                  <a:gd name="connsiteX11" fmla="*/ 313775 w 1097067"/>
                  <a:gd name="connsiteY11" fmla="*/ 395985 h 538568"/>
                  <a:gd name="connsiteX12" fmla="*/ 90660 w 1097067"/>
                  <a:gd name="connsiteY12" fmla="*/ 213221 h 538568"/>
                  <a:gd name="connsiteX13" fmla="*/ 1201 w 1097067"/>
                  <a:gd name="connsiteY13" fmla="*/ 141951 h 538568"/>
                  <a:gd name="connsiteX0" fmla="*/ 1201 w 1098941"/>
                  <a:gd name="connsiteY0" fmla="*/ 141951 h 538568"/>
                  <a:gd name="connsiteX1" fmla="*/ 61879 w 1098941"/>
                  <a:gd name="connsiteY1" fmla="*/ 56168 h 538568"/>
                  <a:gd name="connsiteX2" fmla="*/ 348864 w 1098941"/>
                  <a:gd name="connsiteY2" fmla="*/ 17971 h 538568"/>
                  <a:gd name="connsiteX3" fmla="*/ 634725 w 1098941"/>
                  <a:gd name="connsiteY3" fmla="*/ 1445 h 538568"/>
                  <a:gd name="connsiteX4" fmla="*/ 774234 w 1098941"/>
                  <a:gd name="connsiteY4" fmla="*/ 37691 h 538568"/>
                  <a:gd name="connsiteX5" fmla="*/ 890210 w 1098941"/>
                  <a:gd name="connsiteY5" fmla="*/ 109443 h 538568"/>
                  <a:gd name="connsiteX6" fmla="*/ 1071211 w 1098941"/>
                  <a:gd name="connsiteY6" fmla="*/ 198739 h 538568"/>
                  <a:gd name="connsiteX7" fmla="*/ 1091698 w 1098941"/>
                  <a:gd name="connsiteY7" fmla="*/ 345182 h 538568"/>
                  <a:gd name="connsiteX8" fmla="*/ 970391 w 1098941"/>
                  <a:gd name="connsiteY8" fmla="*/ 492092 h 538568"/>
                  <a:gd name="connsiteX9" fmla="*/ 638499 w 1098941"/>
                  <a:gd name="connsiteY9" fmla="*/ 520086 h 538568"/>
                  <a:gd name="connsiteX10" fmla="*/ 464848 w 1098941"/>
                  <a:gd name="connsiteY10" fmla="*/ 527646 h 538568"/>
                  <a:gd name="connsiteX11" fmla="*/ 313775 w 1098941"/>
                  <a:gd name="connsiteY11" fmla="*/ 395985 h 538568"/>
                  <a:gd name="connsiteX12" fmla="*/ 90660 w 1098941"/>
                  <a:gd name="connsiteY12" fmla="*/ 213221 h 538568"/>
                  <a:gd name="connsiteX13" fmla="*/ 1201 w 1098941"/>
                  <a:gd name="connsiteY13" fmla="*/ 141951 h 538568"/>
                  <a:gd name="connsiteX0" fmla="*/ 1201 w 1098941"/>
                  <a:gd name="connsiteY0" fmla="*/ 141951 h 538568"/>
                  <a:gd name="connsiteX1" fmla="*/ 61879 w 1098941"/>
                  <a:gd name="connsiteY1" fmla="*/ 56168 h 538568"/>
                  <a:gd name="connsiteX2" fmla="*/ 348864 w 1098941"/>
                  <a:gd name="connsiteY2" fmla="*/ 17971 h 538568"/>
                  <a:gd name="connsiteX3" fmla="*/ 634725 w 1098941"/>
                  <a:gd name="connsiteY3" fmla="*/ 1445 h 538568"/>
                  <a:gd name="connsiteX4" fmla="*/ 796610 w 1098941"/>
                  <a:gd name="connsiteY4" fmla="*/ 11639 h 538568"/>
                  <a:gd name="connsiteX5" fmla="*/ 890210 w 1098941"/>
                  <a:gd name="connsiteY5" fmla="*/ 109443 h 538568"/>
                  <a:gd name="connsiteX6" fmla="*/ 1071211 w 1098941"/>
                  <a:gd name="connsiteY6" fmla="*/ 198739 h 538568"/>
                  <a:gd name="connsiteX7" fmla="*/ 1091698 w 1098941"/>
                  <a:gd name="connsiteY7" fmla="*/ 345182 h 538568"/>
                  <a:gd name="connsiteX8" fmla="*/ 970391 w 1098941"/>
                  <a:gd name="connsiteY8" fmla="*/ 492092 h 538568"/>
                  <a:gd name="connsiteX9" fmla="*/ 638499 w 1098941"/>
                  <a:gd name="connsiteY9" fmla="*/ 520086 h 538568"/>
                  <a:gd name="connsiteX10" fmla="*/ 464848 w 1098941"/>
                  <a:gd name="connsiteY10" fmla="*/ 527646 h 538568"/>
                  <a:gd name="connsiteX11" fmla="*/ 313775 w 1098941"/>
                  <a:gd name="connsiteY11" fmla="*/ 395985 h 538568"/>
                  <a:gd name="connsiteX12" fmla="*/ 90660 w 1098941"/>
                  <a:gd name="connsiteY12" fmla="*/ 213221 h 538568"/>
                  <a:gd name="connsiteX13" fmla="*/ 1201 w 1098941"/>
                  <a:gd name="connsiteY13" fmla="*/ 141951 h 538568"/>
                  <a:gd name="connsiteX0" fmla="*/ 1201 w 1098941"/>
                  <a:gd name="connsiteY0" fmla="*/ 141951 h 538568"/>
                  <a:gd name="connsiteX1" fmla="*/ 61879 w 1098941"/>
                  <a:gd name="connsiteY1" fmla="*/ 56168 h 538568"/>
                  <a:gd name="connsiteX2" fmla="*/ 348864 w 1098941"/>
                  <a:gd name="connsiteY2" fmla="*/ 17971 h 538568"/>
                  <a:gd name="connsiteX3" fmla="*/ 634725 w 1098941"/>
                  <a:gd name="connsiteY3" fmla="*/ 1445 h 538568"/>
                  <a:gd name="connsiteX4" fmla="*/ 783688 w 1098941"/>
                  <a:gd name="connsiteY4" fmla="*/ 38847 h 538568"/>
                  <a:gd name="connsiteX5" fmla="*/ 890210 w 1098941"/>
                  <a:gd name="connsiteY5" fmla="*/ 109443 h 538568"/>
                  <a:gd name="connsiteX6" fmla="*/ 1071211 w 1098941"/>
                  <a:gd name="connsiteY6" fmla="*/ 198739 h 538568"/>
                  <a:gd name="connsiteX7" fmla="*/ 1091698 w 1098941"/>
                  <a:gd name="connsiteY7" fmla="*/ 345182 h 538568"/>
                  <a:gd name="connsiteX8" fmla="*/ 970391 w 1098941"/>
                  <a:gd name="connsiteY8" fmla="*/ 492092 h 538568"/>
                  <a:gd name="connsiteX9" fmla="*/ 638499 w 1098941"/>
                  <a:gd name="connsiteY9" fmla="*/ 520086 h 538568"/>
                  <a:gd name="connsiteX10" fmla="*/ 464848 w 1098941"/>
                  <a:gd name="connsiteY10" fmla="*/ 527646 h 538568"/>
                  <a:gd name="connsiteX11" fmla="*/ 313775 w 1098941"/>
                  <a:gd name="connsiteY11" fmla="*/ 395985 h 538568"/>
                  <a:gd name="connsiteX12" fmla="*/ 90660 w 1098941"/>
                  <a:gd name="connsiteY12" fmla="*/ 213221 h 538568"/>
                  <a:gd name="connsiteX13" fmla="*/ 1201 w 1098941"/>
                  <a:gd name="connsiteY13" fmla="*/ 141951 h 538568"/>
                  <a:gd name="connsiteX0" fmla="*/ 15227 w 1112967"/>
                  <a:gd name="connsiteY0" fmla="*/ 141951 h 538568"/>
                  <a:gd name="connsiteX1" fmla="*/ 75905 w 1112967"/>
                  <a:gd name="connsiteY1" fmla="*/ 56168 h 538568"/>
                  <a:gd name="connsiteX2" fmla="*/ 362890 w 1112967"/>
                  <a:gd name="connsiteY2" fmla="*/ 17971 h 538568"/>
                  <a:gd name="connsiteX3" fmla="*/ 648751 w 1112967"/>
                  <a:gd name="connsiteY3" fmla="*/ 1445 h 538568"/>
                  <a:gd name="connsiteX4" fmla="*/ 797714 w 1112967"/>
                  <a:gd name="connsiteY4" fmla="*/ 38847 h 538568"/>
                  <a:gd name="connsiteX5" fmla="*/ 904236 w 1112967"/>
                  <a:gd name="connsiteY5" fmla="*/ 109443 h 538568"/>
                  <a:gd name="connsiteX6" fmla="*/ 1085237 w 1112967"/>
                  <a:gd name="connsiteY6" fmla="*/ 198739 h 538568"/>
                  <a:gd name="connsiteX7" fmla="*/ 1105724 w 1112967"/>
                  <a:gd name="connsiteY7" fmla="*/ 345182 h 538568"/>
                  <a:gd name="connsiteX8" fmla="*/ 984417 w 1112967"/>
                  <a:gd name="connsiteY8" fmla="*/ 492092 h 538568"/>
                  <a:gd name="connsiteX9" fmla="*/ 652525 w 1112967"/>
                  <a:gd name="connsiteY9" fmla="*/ 520086 h 538568"/>
                  <a:gd name="connsiteX10" fmla="*/ 478874 w 1112967"/>
                  <a:gd name="connsiteY10" fmla="*/ 527646 h 538568"/>
                  <a:gd name="connsiteX11" fmla="*/ 327801 w 1112967"/>
                  <a:gd name="connsiteY11" fmla="*/ 395985 h 538568"/>
                  <a:gd name="connsiteX12" fmla="*/ 310237 w 1112967"/>
                  <a:gd name="connsiteY12" fmla="*/ 206361 h 538568"/>
                  <a:gd name="connsiteX13" fmla="*/ 15227 w 1112967"/>
                  <a:gd name="connsiteY13" fmla="*/ 141951 h 538568"/>
                  <a:gd name="connsiteX0" fmla="*/ 15227 w 1112967"/>
                  <a:gd name="connsiteY0" fmla="*/ 141951 h 538568"/>
                  <a:gd name="connsiteX1" fmla="*/ 75905 w 1112967"/>
                  <a:gd name="connsiteY1" fmla="*/ 56168 h 538568"/>
                  <a:gd name="connsiteX2" fmla="*/ 362890 w 1112967"/>
                  <a:gd name="connsiteY2" fmla="*/ 17971 h 538568"/>
                  <a:gd name="connsiteX3" fmla="*/ 648751 w 1112967"/>
                  <a:gd name="connsiteY3" fmla="*/ 1445 h 538568"/>
                  <a:gd name="connsiteX4" fmla="*/ 797714 w 1112967"/>
                  <a:gd name="connsiteY4" fmla="*/ 38847 h 538568"/>
                  <a:gd name="connsiteX5" fmla="*/ 904236 w 1112967"/>
                  <a:gd name="connsiteY5" fmla="*/ 109443 h 538568"/>
                  <a:gd name="connsiteX6" fmla="*/ 1085237 w 1112967"/>
                  <a:gd name="connsiteY6" fmla="*/ 198739 h 538568"/>
                  <a:gd name="connsiteX7" fmla="*/ 1105724 w 1112967"/>
                  <a:gd name="connsiteY7" fmla="*/ 345182 h 538568"/>
                  <a:gd name="connsiteX8" fmla="*/ 984417 w 1112967"/>
                  <a:gd name="connsiteY8" fmla="*/ 492092 h 538568"/>
                  <a:gd name="connsiteX9" fmla="*/ 652525 w 1112967"/>
                  <a:gd name="connsiteY9" fmla="*/ 520086 h 538568"/>
                  <a:gd name="connsiteX10" fmla="*/ 478874 w 1112967"/>
                  <a:gd name="connsiteY10" fmla="*/ 527646 h 538568"/>
                  <a:gd name="connsiteX11" fmla="*/ 395140 w 1112967"/>
                  <a:gd name="connsiteY11" fmla="*/ 394621 h 538568"/>
                  <a:gd name="connsiteX12" fmla="*/ 310237 w 1112967"/>
                  <a:gd name="connsiteY12" fmla="*/ 206361 h 538568"/>
                  <a:gd name="connsiteX13" fmla="*/ 15227 w 1112967"/>
                  <a:gd name="connsiteY13" fmla="*/ 141951 h 538568"/>
                  <a:gd name="connsiteX0" fmla="*/ 15227 w 1112967"/>
                  <a:gd name="connsiteY0" fmla="*/ 141951 h 523108"/>
                  <a:gd name="connsiteX1" fmla="*/ 75905 w 1112967"/>
                  <a:gd name="connsiteY1" fmla="*/ 56168 h 523108"/>
                  <a:gd name="connsiteX2" fmla="*/ 362890 w 1112967"/>
                  <a:gd name="connsiteY2" fmla="*/ 17971 h 523108"/>
                  <a:gd name="connsiteX3" fmla="*/ 648751 w 1112967"/>
                  <a:gd name="connsiteY3" fmla="*/ 1445 h 523108"/>
                  <a:gd name="connsiteX4" fmla="*/ 797714 w 1112967"/>
                  <a:gd name="connsiteY4" fmla="*/ 38847 h 523108"/>
                  <a:gd name="connsiteX5" fmla="*/ 904236 w 1112967"/>
                  <a:gd name="connsiteY5" fmla="*/ 109443 h 523108"/>
                  <a:gd name="connsiteX6" fmla="*/ 1085237 w 1112967"/>
                  <a:gd name="connsiteY6" fmla="*/ 198739 h 523108"/>
                  <a:gd name="connsiteX7" fmla="*/ 1105724 w 1112967"/>
                  <a:gd name="connsiteY7" fmla="*/ 345182 h 523108"/>
                  <a:gd name="connsiteX8" fmla="*/ 984417 w 1112967"/>
                  <a:gd name="connsiteY8" fmla="*/ 492092 h 523108"/>
                  <a:gd name="connsiteX9" fmla="*/ 652525 w 1112967"/>
                  <a:gd name="connsiteY9" fmla="*/ 520086 h 523108"/>
                  <a:gd name="connsiteX10" fmla="*/ 495263 w 1112967"/>
                  <a:gd name="connsiteY10" fmla="*/ 472074 h 523108"/>
                  <a:gd name="connsiteX11" fmla="*/ 395140 w 1112967"/>
                  <a:gd name="connsiteY11" fmla="*/ 394621 h 523108"/>
                  <a:gd name="connsiteX12" fmla="*/ 310237 w 1112967"/>
                  <a:gd name="connsiteY12" fmla="*/ 206361 h 523108"/>
                  <a:gd name="connsiteX13" fmla="*/ 15227 w 1112967"/>
                  <a:gd name="connsiteY13" fmla="*/ 141951 h 523108"/>
                  <a:gd name="connsiteX0" fmla="*/ 15227 w 1112967"/>
                  <a:gd name="connsiteY0" fmla="*/ 141951 h 523108"/>
                  <a:gd name="connsiteX1" fmla="*/ 75905 w 1112967"/>
                  <a:gd name="connsiteY1" fmla="*/ 56168 h 523108"/>
                  <a:gd name="connsiteX2" fmla="*/ 362890 w 1112967"/>
                  <a:gd name="connsiteY2" fmla="*/ 17971 h 523108"/>
                  <a:gd name="connsiteX3" fmla="*/ 648751 w 1112967"/>
                  <a:gd name="connsiteY3" fmla="*/ 1445 h 523108"/>
                  <a:gd name="connsiteX4" fmla="*/ 797714 w 1112967"/>
                  <a:gd name="connsiteY4" fmla="*/ 38847 h 523108"/>
                  <a:gd name="connsiteX5" fmla="*/ 1095078 w 1112967"/>
                  <a:gd name="connsiteY5" fmla="*/ 196744 h 523108"/>
                  <a:gd name="connsiteX6" fmla="*/ 1085237 w 1112967"/>
                  <a:gd name="connsiteY6" fmla="*/ 198739 h 523108"/>
                  <a:gd name="connsiteX7" fmla="*/ 1105724 w 1112967"/>
                  <a:gd name="connsiteY7" fmla="*/ 345182 h 523108"/>
                  <a:gd name="connsiteX8" fmla="*/ 984417 w 1112967"/>
                  <a:gd name="connsiteY8" fmla="*/ 492092 h 523108"/>
                  <a:gd name="connsiteX9" fmla="*/ 652525 w 1112967"/>
                  <a:gd name="connsiteY9" fmla="*/ 520086 h 523108"/>
                  <a:gd name="connsiteX10" fmla="*/ 495263 w 1112967"/>
                  <a:gd name="connsiteY10" fmla="*/ 472074 h 523108"/>
                  <a:gd name="connsiteX11" fmla="*/ 395140 w 1112967"/>
                  <a:gd name="connsiteY11" fmla="*/ 394621 h 523108"/>
                  <a:gd name="connsiteX12" fmla="*/ 310237 w 1112967"/>
                  <a:gd name="connsiteY12" fmla="*/ 206361 h 523108"/>
                  <a:gd name="connsiteX13" fmla="*/ 15227 w 1112967"/>
                  <a:gd name="connsiteY13" fmla="*/ 141951 h 523108"/>
                  <a:gd name="connsiteX0" fmla="*/ 15227 w 1114303"/>
                  <a:gd name="connsiteY0" fmla="*/ 141951 h 523108"/>
                  <a:gd name="connsiteX1" fmla="*/ 75905 w 1114303"/>
                  <a:gd name="connsiteY1" fmla="*/ 56168 h 523108"/>
                  <a:gd name="connsiteX2" fmla="*/ 362890 w 1114303"/>
                  <a:gd name="connsiteY2" fmla="*/ 17971 h 523108"/>
                  <a:gd name="connsiteX3" fmla="*/ 648751 w 1114303"/>
                  <a:gd name="connsiteY3" fmla="*/ 1445 h 523108"/>
                  <a:gd name="connsiteX4" fmla="*/ 797714 w 1114303"/>
                  <a:gd name="connsiteY4" fmla="*/ 38847 h 523108"/>
                  <a:gd name="connsiteX5" fmla="*/ 1095078 w 1114303"/>
                  <a:gd name="connsiteY5" fmla="*/ 196744 h 523108"/>
                  <a:gd name="connsiteX6" fmla="*/ 1089999 w 1114303"/>
                  <a:gd name="connsiteY6" fmla="*/ 212116 h 523108"/>
                  <a:gd name="connsiteX7" fmla="*/ 1105724 w 1114303"/>
                  <a:gd name="connsiteY7" fmla="*/ 345182 h 523108"/>
                  <a:gd name="connsiteX8" fmla="*/ 984417 w 1114303"/>
                  <a:gd name="connsiteY8" fmla="*/ 492092 h 523108"/>
                  <a:gd name="connsiteX9" fmla="*/ 652525 w 1114303"/>
                  <a:gd name="connsiteY9" fmla="*/ 520086 h 523108"/>
                  <a:gd name="connsiteX10" fmla="*/ 495263 w 1114303"/>
                  <a:gd name="connsiteY10" fmla="*/ 472074 h 523108"/>
                  <a:gd name="connsiteX11" fmla="*/ 395140 w 1114303"/>
                  <a:gd name="connsiteY11" fmla="*/ 394621 h 523108"/>
                  <a:gd name="connsiteX12" fmla="*/ 310237 w 1114303"/>
                  <a:gd name="connsiteY12" fmla="*/ 206361 h 523108"/>
                  <a:gd name="connsiteX13" fmla="*/ 15227 w 1114303"/>
                  <a:gd name="connsiteY13" fmla="*/ 141951 h 523108"/>
                  <a:gd name="connsiteX0" fmla="*/ 15227 w 1118263"/>
                  <a:gd name="connsiteY0" fmla="*/ 141951 h 523108"/>
                  <a:gd name="connsiteX1" fmla="*/ 75905 w 1118263"/>
                  <a:gd name="connsiteY1" fmla="*/ 56168 h 523108"/>
                  <a:gd name="connsiteX2" fmla="*/ 362890 w 1118263"/>
                  <a:gd name="connsiteY2" fmla="*/ 17971 h 523108"/>
                  <a:gd name="connsiteX3" fmla="*/ 648751 w 1118263"/>
                  <a:gd name="connsiteY3" fmla="*/ 1445 h 523108"/>
                  <a:gd name="connsiteX4" fmla="*/ 797714 w 1118263"/>
                  <a:gd name="connsiteY4" fmla="*/ 38847 h 523108"/>
                  <a:gd name="connsiteX5" fmla="*/ 1095078 w 1118263"/>
                  <a:gd name="connsiteY5" fmla="*/ 196744 h 523108"/>
                  <a:gd name="connsiteX6" fmla="*/ 1099839 w 1118263"/>
                  <a:gd name="connsiteY6" fmla="*/ 210120 h 523108"/>
                  <a:gd name="connsiteX7" fmla="*/ 1105724 w 1118263"/>
                  <a:gd name="connsiteY7" fmla="*/ 345182 h 523108"/>
                  <a:gd name="connsiteX8" fmla="*/ 984417 w 1118263"/>
                  <a:gd name="connsiteY8" fmla="*/ 492092 h 523108"/>
                  <a:gd name="connsiteX9" fmla="*/ 652525 w 1118263"/>
                  <a:gd name="connsiteY9" fmla="*/ 520086 h 523108"/>
                  <a:gd name="connsiteX10" fmla="*/ 495263 w 1118263"/>
                  <a:gd name="connsiteY10" fmla="*/ 472074 h 523108"/>
                  <a:gd name="connsiteX11" fmla="*/ 395140 w 1118263"/>
                  <a:gd name="connsiteY11" fmla="*/ 394621 h 523108"/>
                  <a:gd name="connsiteX12" fmla="*/ 310237 w 1118263"/>
                  <a:gd name="connsiteY12" fmla="*/ 206361 h 523108"/>
                  <a:gd name="connsiteX13" fmla="*/ 15227 w 1118263"/>
                  <a:gd name="connsiteY13" fmla="*/ 141951 h 523108"/>
                  <a:gd name="connsiteX0" fmla="*/ 15227 w 1126743"/>
                  <a:gd name="connsiteY0" fmla="*/ 141951 h 523108"/>
                  <a:gd name="connsiteX1" fmla="*/ 75905 w 1126743"/>
                  <a:gd name="connsiteY1" fmla="*/ 56168 h 523108"/>
                  <a:gd name="connsiteX2" fmla="*/ 362890 w 1126743"/>
                  <a:gd name="connsiteY2" fmla="*/ 17971 h 523108"/>
                  <a:gd name="connsiteX3" fmla="*/ 648751 w 1126743"/>
                  <a:gd name="connsiteY3" fmla="*/ 1445 h 523108"/>
                  <a:gd name="connsiteX4" fmla="*/ 797714 w 1126743"/>
                  <a:gd name="connsiteY4" fmla="*/ 38847 h 523108"/>
                  <a:gd name="connsiteX5" fmla="*/ 1095078 w 1126743"/>
                  <a:gd name="connsiteY5" fmla="*/ 196744 h 523108"/>
                  <a:gd name="connsiteX6" fmla="*/ 1105724 w 1126743"/>
                  <a:gd name="connsiteY6" fmla="*/ 345182 h 523108"/>
                  <a:gd name="connsiteX7" fmla="*/ 984417 w 1126743"/>
                  <a:gd name="connsiteY7" fmla="*/ 492092 h 523108"/>
                  <a:gd name="connsiteX8" fmla="*/ 652525 w 1126743"/>
                  <a:gd name="connsiteY8" fmla="*/ 520086 h 523108"/>
                  <a:gd name="connsiteX9" fmla="*/ 495263 w 1126743"/>
                  <a:gd name="connsiteY9" fmla="*/ 472074 h 523108"/>
                  <a:gd name="connsiteX10" fmla="*/ 395140 w 1126743"/>
                  <a:gd name="connsiteY10" fmla="*/ 394621 h 523108"/>
                  <a:gd name="connsiteX11" fmla="*/ 310237 w 1126743"/>
                  <a:gd name="connsiteY11" fmla="*/ 206361 h 523108"/>
                  <a:gd name="connsiteX12" fmla="*/ 15227 w 1126743"/>
                  <a:gd name="connsiteY12" fmla="*/ 141951 h 52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26743" h="523108">
                    <a:moveTo>
                      <a:pt x="15227" y="141951"/>
                    </a:moveTo>
                    <a:cubicBezTo>
                      <a:pt x="-23828" y="116919"/>
                      <a:pt x="17961" y="76831"/>
                      <a:pt x="75905" y="56168"/>
                    </a:cubicBezTo>
                    <a:cubicBezTo>
                      <a:pt x="133849" y="35505"/>
                      <a:pt x="267416" y="27092"/>
                      <a:pt x="362890" y="17971"/>
                    </a:cubicBezTo>
                    <a:cubicBezTo>
                      <a:pt x="458364" y="8850"/>
                      <a:pt x="582969" y="-4415"/>
                      <a:pt x="648751" y="1445"/>
                    </a:cubicBezTo>
                    <a:cubicBezTo>
                      <a:pt x="714533" y="7305"/>
                      <a:pt x="760246" y="18274"/>
                      <a:pt x="797714" y="38847"/>
                    </a:cubicBezTo>
                    <a:cubicBezTo>
                      <a:pt x="835182" y="59420"/>
                      <a:pt x="1043743" y="145688"/>
                      <a:pt x="1095078" y="196744"/>
                    </a:cubicBezTo>
                    <a:cubicBezTo>
                      <a:pt x="1146413" y="247800"/>
                      <a:pt x="1124167" y="295957"/>
                      <a:pt x="1105724" y="345182"/>
                    </a:cubicBezTo>
                    <a:cubicBezTo>
                      <a:pt x="1087281" y="394407"/>
                      <a:pt x="1052456" y="458827"/>
                      <a:pt x="984417" y="492092"/>
                    </a:cubicBezTo>
                    <a:cubicBezTo>
                      <a:pt x="916378" y="525357"/>
                      <a:pt x="732090" y="526381"/>
                      <a:pt x="652525" y="520086"/>
                    </a:cubicBezTo>
                    <a:cubicBezTo>
                      <a:pt x="572960" y="513791"/>
                      <a:pt x="540156" y="502825"/>
                      <a:pt x="495263" y="472074"/>
                    </a:cubicBezTo>
                    <a:cubicBezTo>
                      <a:pt x="450370" y="441323"/>
                      <a:pt x="425978" y="438907"/>
                      <a:pt x="395140" y="394621"/>
                    </a:cubicBezTo>
                    <a:cubicBezTo>
                      <a:pt x="364302" y="350335"/>
                      <a:pt x="371560" y="238633"/>
                      <a:pt x="310237" y="206361"/>
                    </a:cubicBezTo>
                    <a:cubicBezTo>
                      <a:pt x="248914" y="174089"/>
                      <a:pt x="54282" y="166983"/>
                      <a:pt x="15227" y="1419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BA263ED-1151-C958-0DA0-3D481345DD60}"/>
                  </a:ext>
                </a:extLst>
              </p:cNvPr>
              <p:cNvSpPr/>
              <p:nvPr/>
            </p:nvSpPr>
            <p:spPr>
              <a:xfrm>
                <a:off x="8093870" y="3068806"/>
                <a:ext cx="247650" cy="214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1BF927C-EC4B-7FD7-798F-3F086610A154}"/>
                  </a:ext>
                </a:extLst>
              </p:cNvPr>
              <p:cNvSpPr/>
              <p:nvPr/>
            </p:nvSpPr>
            <p:spPr>
              <a:xfrm>
                <a:off x="8128261" y="3208337"/>
                <a:ext cx="247649" cy="1846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0383F0D-597A-CB9A-285D-E6114BE231B9}"/>
                  </a:ext>
                </a:extLst>
              </p:cNvPr>
              <p:cNvSpPr/>
              <p:nvPr/>
            </p:nvSpPr>
            <p:spPr>
              <a:xfrm rot="336187">
                <a:off x="8327527" y="2932826"/>
                <a:ext cx="386911" cy="436776"/>
              </a:xfrm>
              <a:custGeom>
                <a:avLst/>
                <a:gdLst>
                  <a:gd name="connsiteX0" fmla="*/ 352482 w 439265"/>
                  <a:gd name="connsiteY0" fmla="*/ 4259 h 450029"/>
                  <a:gd name="connsiteX1" fmla="*/ 171507 w 439265"/>
                  <a:gd name="connsiteY1" fmla="*/ 13784 h 450029"/>
                  <a:gd name="connsiteX2" fmla="*/ 47682 w 439265"/>
                  <a:gd name="connsiteY2" fmla="*/ 118559 h 450029"/>
                  <a:gd name="connsiteX3" fmla="*/ 57 w 439265"/>
                  <a:gd name="connsiteY3" fmla="*/ 175709 h 450029"/>
                  <a:gd name="connsiteX4" fmla="*/ 38157 w 439265"/>
                  <a:gd name="connsiteY4" fmla="*/ 232859 h 450029"/>
                  <a:gd name="connsiteX5" fmla="*/ 47682 w 439265"/>
                  <a:gd name="connsiteY5" fmla="*/ 356684 h 450029"/>
                  <a:gd name="connsiteX6" fmla="*/ 95307 w 439265"/>
                  <a:gd name="connsiteY6" fmla="*/ 442409 h 450029"/>
                  <a:gd name="connsiteX7" fmla="*/ 200082 w 439265"/>
                  <a:gd name="connsiteY7" fmla="*/ 432884 h 450029"/>
                  <a:gd name="connsiteX8" fmla="*/ 247707 w 439265"/>
                  <a:gd name="connsiteY8" fmla="*/ 328109 h 450029"/>
                  <a:gd name="connsiteX9" fmla="*/ 247707 w 439265"/>
                  <a:gd name="connsiteY9" fmla="*/ 232859 h 450029"/>
                  <a:gd name="connsiteX10" fmla="*/ 238182 w 439265"/>
                  <a:gd name="connsiteY10" fmla="*/ 175709 h 450029"/>
                  <a:gd name="connsiteX11" fmla="*/ 285807 w 439265"/>
                  <a:gd name="connsiteY11" fmla="*/ 318584 h 450029"/>
                  <a:gd name="connsiteX12" fmla="*/ 428682 w 439265"/>
                  <a:gd name="connsiteY12" fmla="*/ 337634 h 450029"/>
                  <a:gd name="connsiteX13" fmla="*/ 428682 w 439265"/>
                  <a:gd name="connsiteY13" fmla="*/ 309059 h 450029"/>
                  <a:gd name="connsiteX14" fmla="*/ 428682 w 439265"/>
                  <a:gd name="connsiteY14" fmla="*/ 309059 h 450029"/>
                  <a:gd name="connsiteX0" fmla="*/ 353883 w 440666"/>
                  <a:gd name="connsiteY0" fmla="*/ 4259 h 450029"/>
                  <a:gd name="connsiteX1" fmla="*/ 172908 w 440666"/>
                  <a:gd name="connsiteY1" fmla="*/ 13784 h 450029"/>
                  <a:gd name="connsiteX2" fmla="*/ 49083 w 440666"/>
                  <a:gd name="connsiteY2" fmla="*/ 118559 h 450029"/>
                  <a:gd name="connsiteX3" fmla="*/ 1458 w 440666"/>
                  <a:gd name="connsiteY3" fmla="*/ 175709 h 450029"/>
                  <a:gd name="connsiteX4" fmla="*/ 15535 w 440666"/>
                  <a:gd name="connsiteY4" fmla="*/ 245041 h 450029"/>
                  <a:gd name="connsiteX5" fmla="*/ 49083 w 440666"/>
                  <a:gd name="connsiteY5" fmla="*/ 356684 h 450029"/>
                  <a:gd name="connsiteX6" fmla="*/ 96708 w 440666"/>
                  <a:gd name="connsiteY6" fmla="*/ 442409 h 450029"/>
                  <a:gd name="connsiteX7" fmla="*/ 201483 w 440666"/>
                  <a:gd name="connsiteY7" fmla="*/ 432884 h 450029"/>
                  <a:gd name="connsiteX8" fmla="*/ 249108 w 440666"/>
                  <a:gd name="connsiteY8" fmla="*/ 328109 h 450029"/>
                  <a:gd name="connsiteX9" fmla="*/ 249108 w 440666"/>
                  <a:gd name="connsiteY9" fmla="*/ 232859 h 450029"/>
                  <a:gd name="connsiteX10" fmla="*/ 239583 w 440666"/>
                  <a:gd name="connsiteY10" fmla="*/ 175709 h 450029"/>
                  <a:gd name="connsiteX11" fmla="*/ 287208 w 440666"/>
                  <a:gd name="connsiteY11" fmla="*/ 318584 h 450029"/>
                  <a:gd name="connsiteX12" fmla="*/ 430083 w 440666"/>
                  <a:gd name="connsiteY12" fmla="*/ 337634 h 450029"/>
                  <a:gd name="connsiteX13" fmla="*/ 430083 w 440666"/>
                  <a:gd name="connsiteY13" fmla="*/ 309059 h 450029"/>
                  <a:gd name="connsiteX14" fmla="*/ 430083 w 440666"/>
                  <a:gd name="connsiteY14" fmla="*/ 309059 h 450029"/>
                  <a:gd name="connsiteX0" fmla="*/ 353323 w 440106"/>
                  <a:gd name="connsiteY0" fmla="*/ 4259 h 450029"/>
                  <a:gd name="connsiteX1" fmla="*/ 172348 w 440106"/>
                  <a:gd name="connsiteY1" fmla="*/ 13784 h 450029"/>
                  <a:gd name="connsiteX2" fmla="*/ 48523 w 440106"/>
                  <a:gd name="connsiteY2" fmla="*/ 118559 h 450029"/>
                  <a:gd name="connsiteX3" fmla="*/ 898 w 440106"/>
                  <a:gd name="connsiteY3" fmla="*/ 175709 h 450029"/>
                  <a:gd name="connsiteX4" fmla="*/ 14975 w 440106"/>
                  <a:gd name="connsiteY4" fmla="*/ 245041 h 450029"/>
                  <a:gd name="connsiteX5" fmla="*/ 48523 w 440106"/>
                  <a:gd name="connsiteY5" fmla="*/ 356684 h 450029"/>
                  <a:gd name="connsiteX6" fmla="*/ 96148 w 440106"/>
                  <a:gd name="connsiteY6" fmla="*/ 442409 h 450029"/>
                  <a:gd name="connsiteX7" fmla="*/ 200923 w 440106"/>
                  <a:gd name="connsiteY7" fmla="*/ 432884 h 450029"/>
                  <a:gd name="connsiteX8" fmla="*/ 248548 w 440106"/>
                  <a:gd name="connsiteY8" fmla="*/ 328109 h 450029"/>
                  <a:gd name="connsiteX9" fmla="*/ 248548 w 440106"/>
                  <a:gd name="connsiteY9" fmla="*/ 232859 h 450029"/>
                  <a:gd name="connsiteX10" fmla="*/ 239023 w 440106"/>
                  <a:gd name="connsiteY10" fmla="*/ 175709 h 450029"/>
                  <a:gd name="connsiteX11" fmla="*/ 286648 w 440106"/>
                  <a:gd name="connsiteY11" fmla="*/ 318584 h 450029"/>
                  <a:gd name="connsiteX12" fmla="*/ 429523 w 440106"/>
                  <a:gd name="connsiteY12" fmla="*/ 337634 h 450029"/>
                  <a:gd name="connsiteX13" fmla="*/ 429523 w 440106"/>
                  <a:gd name="connsiteY13" fmla="*/ 309059 h 450029"/>
                  <a:gd name="connsiteX14" fmla="*/ 429523 w 440106"/>
                  <a:gd name="connsiteY14" fmla="*/ 309059 h 450029"/>
                  <a:gd name="connsiteX0" fmla="*/ 353323 w 440106"/>
                  <a:gd name="connsiteY0" fmla="*/ 4259 h 450029"/>
                  <a:gd name="connsiteX1" fmla="*/ 172348 w 440106"/>
                  <a:gd name="connsiteY1" fmla="*/ 13784 h 450029"/>
                  <a:gd name="connsiteX2" fmla="*/ 48523 w 440106"/>
                  <a:gd name="connsiteY2" fmla="*/ 118559 h 450029"/>
                  <a:gd name="connsiteX3" fmla="*/ 898 w 440106"/>
                  <a:gd name="connsiteY3" fmla="*/ 175709 h 450029"/>
                  <a:gd name="connsiteX4" fmla="*/ 14975 w 440106"/>
                  <a:gd name="connsiteY4" fmla="*/ 245041 h 450029"/>
                  <a:gd name="connsiteX5" fmla="*/ 48523 w 440106"/>
                  <a:gd name="connsiteY5" fmla="*/ 356684 h 450029"/>
                  <a:gd name="connsiteX6" fmla="*/ 96148 w 440106"/>
                  <a:gd name="connsiteY6" fmla="*/ 442409 h 450029"/>
                  <a:gd name="connsiteX7" fmla="*/ 200923 w 440106"/>
                  <a:gd name="connsiteY7" fmla="*/ 432884 h 450029"/>
                  <a:gd name="connsiteX8" fmla="*/ 248548 w 440106"/>
                  <a:gd name="connsiteY8" fmla="*/ 328109 h 450029"/>
                  <a:gd name="connsiteX9" fmla="*/ 248548 w 440106"/>
                  <a:gd name="connsiteY9" fmla="*/ 232859 h 450029"/>
                  <a:gd name="connsiteX10" fmla="*/ 239023 w 440106"/>
                  <a:gd name="connsiteY10" fmla="*/ 175709 h 450029"/>
                  <a:gd name="connsiteX11" fmla="*/ 286648 w 440106"/>
                  <a:gd name="connsiteY11" fmla="*/ 318584 h 450029"/>
                  <a:gd name="connsiteX12" fmla="*/ 429523 w 440106"/>
                  <a:gd name="connsiteY12" fmla="*/ 337634 h 450029"/>
                  <a:gd name="connsiteX13" fmla="*/ 429523 w 440106"/>
                  <a:gd name="connsiteY13" fmla="*/ 309059 h 450029"/>
                  <a:gd name="connsiteX0" fmla="*/ 353323 w 429523"/>
                  <a:gd name="connsiteY0" fmla="*/ 4259 h 450029"/>
                  <a:gd name="connsiteX1" fmla="*/ 172348 w 429523"/>
                  <a:gd name="connsiteY1" fmla="*/ 13784 h 450029"/>
                  <a:gd name="connsiteX2" fmla="*/ 48523 w 429523"/>
                  <a:gd name="connsiteY2" fmla="*/ 118559 h 450029"/>
                  <a:gd name="connsiteX3" fmla="*/ 898 w 429523"/>
                  <a:gd name="connsiteY3" fmla="*/ 175709 h 450029"/>
                  <a:gd name="connsiteX4" fmla="*/ 14975 w 429523"/>
                  <a:gd name="connsiteY4" fmla="*/ 245041 h 450029"/>
                  <a:gd name="connsiteX5" fmla="*/ 48523 w 429523"/>
                  <a:gd name="connsiteY5" fmla="*/ 356684 h 450029"/>
                  <a:gd name="connsiteX6" fmla="*/ 96148 w 429523"/>
                  <a:gd name="connsiteY6" fmla="*/ 442409 h 450029"/>
                  <a:gd name="connsiteX7" fmla="*/ 200923 w 429523"/>
                  <a:gd name="connsiteY7" fmla="*/ 432884 h 450029"/>
                  <a:gd name="connsiteX8" fmla="*/ 248548 w 429523"/>
                  <a:gd name="connsiteY8" fmla="*/ 328109 h 450029"/>
                  <a:gd name="connsiteX9" fmla="*/ 248548 w 429523"/>
                  <a:gd name="connsiteY9" fmla="*/ 232859 h 450029"/>
                  <a:gd name="connsiteX10" fmla="*/ 239023 w 429523"/>
                  <a:gd name="connsiteY10" fmla="*/ 175709 h 450029"/>
                  <a:gd name="connsiteX11" fmla="*/ 286648 w 429523"/>
                  <a:gd name="connsiteY11" fmla="*/ 318584 h 450029"/>
                  <a:gd name="connsiteX12" fmla="*/ 429523 w 429523"/>
                  <a:gd name="connsiteY12" fmla="*/ 337634 h 4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523" h="450029">
                    <a:moveTo>
                      <a:pt x="353323" y="4259"/>
                    </a:moveTo>
                    <a:cubicBezTo>
                      <a:pt x="288235" y="-504"/>
                      <a:pt x="223148" y="-5266"/>
                      <a:pt x="172348" y="13784"/>
                    </a:cubicBezTo>
                    <a:cubicBezTo>
                      <a:pt x="121548" y="32834"/>
                      <a:pt x="77098" y="91572"/>
                      <a:pt x="48523" y="118559"/>
                    </a:cubicBezTo>
                    <a:cubicBezTo>
                      <a:pt x="19948" y="145547"/>
                      <a:pt x="6489" y="154629"/>
                      <a:pt x="898" y="175709"/>
                    </a:cubicBezTo>
                    <a:cubicBezTo>
                      <a:pt x="-4693" y="196789"/>
                      <a:pt x="17784" y="213906"/>
                      <a:pt x="14975" y="245041"/>
                    </a:cubicBezTo>
                    <a:cubicBezTo>
                      <a:pt x="12166" y="276176"/>
                      <a:pt x="34994" y="323789"/>
                      <a:pt x="48523" y="356684"/>
                    </a:cubicBezTo>
                    <a:cubicBezTo>
                      <a:pt x="62052" y="389579"/>
                      <a:pt x="70748" y="429709"/>
                      <a:pt x="96148" y="442409"/>
                    </a:cubicBezTo>
                    <a:cubicBezTo>
                      <a:pt x="121548" y="455109"/>
                      <a:pt x="175523" y="451934"/>
                      <a:pt x="200923" y="432884"/>
                    </a:cubicBezTo>
                    <a:cubicBezTo>
                      <a:pt x="226323" y="413834"/>
                      <a:pt x="240611" y="361446"/>
                      <a:pt x="248548" y="328109"/>
                    </a:cubicBezTo>
                    <a:cubicBezTo>
                      <a:pt x="256485" y="294772"/>
                      <a:pt x="250135" y="258259"/>
                      <a:pt x="248548" y="232859"/>
                    </a:cubicBezTo>
                    <a:cubicBezTo>
                      <a:pt x="246960" y="207459"/>
                      <a:pt x="232673" y="161421"/>
                      <a:pt x="239023" y="175709"/>
                    </a:cubicBezTo>
                    <a:cubicBezTo>
                      <a:pt x="245373" y="189997"/>
                      <a:pt x="254898" y="291597"/>
                      <a:pt x="286648" y="318584"/>
                    </a:cubicBezTo>
                    <a:cubicBezTo>
                      <a:pt x="318398" y="345571"/>
                      <a:pt x="429523" y="337634"/>
                      <a:pt x="429523" y="337634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521FE3-59C1-6273-6BAF-A6C848B06710}"/>
              </a:ext>
            </a:extLst>
          </p:cNvPr>
          <p:cNvGrpSpPr/>
          <p:nvPr/>
        </p:nvGrpSpPr>
        <p:grpSpPr>
          <a:xfrm>
            <a:off x="5457874" y="1025273"/>
            <a:ext cx="2645430" cy="2805178"/>
            <a:chOff x="562573" y="1185323"/>
            <a:chExt cx="5164012" cy="547584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7AB3BB7-AED9-077D-9BDE-6135899B5D08}"/>
                </a:ext>
              </a:extLst>
            </p:cNvPr>
            <p:cNvGrpSpPr/>
            <p:nvPr/>
          </p:nvGrpSpPr>
          <p:grpSpPr>
            <a:xfrm>
              <a:off x="562573" y="1185323"/>
              <a:ext cx="5164012" cy="5475848"/>
              <a:chOff x="562573" y="1185323"/>
              <a:chExt cx="5164012" cy="547584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0253F93-B9BE-CE02-9650-710C55C581D4}"/>
                  </a:ext>
                </a:extLst>
              </p:cNvPr>
              <p:cNvGrpSpPr/>
              <p:nvPr/>
            </p:nvGrpSpPr>
            <p:grpSpPr>
              <a:xfrm>
                <a:off x="562573" y="1185323"/>
                <a:ext cx="5164012" cy="5475848"/>
                <a:chOff x="1709202" y="938580"/>
                <a:chExt cx="5164012" cy="547584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DD4B868-B585-EB32-BBD8-781758792E5B}"/>
                    </a:ext>
                  </a:extLst>
                </p:cNvPr>
                <p:cNvGrpSpPr/>
                <p:nvPr/>
              </p:nvGrpSpPr>
              <p:grpSpPr>
                <a:xfrm>
                  <a:off x="1709202" y="938580"/>
                  <a:ext cx="5164012" cy="5475848"/>
                  <a:chOff x="3523157" y="995290"/>
                  <a:chExt cx="3200690" cy="3393968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5C8F8196-7A51-67A2-628D-937178E12A03}"/>
                      </a:ext>
                    </a:extLst>
                  </p:cNvPr>
                  <p:cNvSpPr/>
                  <p:nvPr/>
                </p:nvSpPr>
                <p:spPr>
                  <a:xfrm>
                    <a:off x="5906723" y="2024278"/>
                    <a:ext cx="571500" cy="771525"/>
                  </a:xfrm>
                  <a:custGeom>
                    <a:avLst/>
                    <a:gdLst>
                      <a:gd name="connsiteX0" fmla="*/ 0 w 571500"/>
                      <a:gd name="connsiteY0" fmla="*/ 771525 h 771525"/>
                      <a:gd name="connsiteX1" fmla="*/ 409575 w 571500"/>
                      <a:gd name="connsiteY1" fmla="*/ 466725 h 771525"/>
                      <a:gd name="connsiteX2" fmla="*/ 466725 w 571500"/>
                      <a:gd name="connsiteY2" fmla="*/ 47625 h 771525"/>
                      <a:gd name="connsiteX3" fmla="*/ 571500 w 571500"/>
                      <a:gd name="connsiteY3" fmla="*/ 9525 h 771525"/>
                      <a:gd name="connsiteX4" fmla="*/ 571500 w 571500"/>
                      <a:gd name="connsiteY4" fmla="*/ 9525 h 771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00" h="771525">
                        <a:moveTo>
                          <a:pt x="0" y="771525"/>
                        </a:moveTo>
                        <a:cubicBezTo>
                          <a:pt x="165894" y="679450"/>
                          <a:pt x="331788" y="587375"/>
                          <a:pt x="409575" y="466725"/>
                        </a:cubicBezTo>
                        <a:cubicBezTo>
                          <a:pt x="487362" y="346075"/>
                          <a:pt x="439738" y="123825"/>
                          <a:pt x="466725" y="47625"/>
                        </a:cubicBezTo>
                        <a:cubicBezTo>
                          <a:pt x="493713" y="-28575"/>
                          <a:pt x="571500" y="9525"/>
                          <a:pt x="571500" y="9525"/>
                        </a:cubicBezTo>
                        <a:lnTo>
                          <a:pt x="571500" y="95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E78B07AC-C04D-CCA1-432D-7B5D3A826652}"/>
                      </a:ext>
                    </a:extLst>
                  </p:cNvPr>
                  <p:cNvCxnSpPr/>
                  <p:nvPr/>
                </p:nvCxnSpPr>
                <p:spPr>
                  <a:xfrm>
                    <a:off x="4629846" y="3429000"/>
                    <a:ext cx="0" cy="87571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42D82187-DD5A-9BDF-F101-92E4C8445144}"/>
                      </a:ext>
                    </a:extLst>
                  </p:cNvPr>
                  <p:cNvCxnSpPr/>
                  <p:nvPr/>
                </p:nvCxnSpPr>
                <p:spPr>
                  <a:xfrm>
                    <a:off x="5243732" y="3298874"/>
                    <a:ext cx="0" cy="875714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E3FC768C-D61C-A060-FA7F-08614F191E95}"/>
                      </a:ext>
                    </a:extLst>
                  </p:cNvPr>
                  <p:cNvSpPr/>
                  <p:nvPr/>
                </p:nvSpPr>
                <p:spPr>
                  <a:xfrm>
                    <a:off x="3559126" y="995290"/>
                    <a:ext cx="2536874" cy="244777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9F49BDA-71F7-9BC1-EA02-4BC38435B6C4}"/>
                      </a:ext>
                    </a:extLst>
                  </p:cNvPr>
                  <p:cNvSpPr/>
                  <p:nvPr/>
                </p:nvSpPr>
                <p:spPr>
                  <a:xfrm>
                    <a:off x="4208585" y="1702191"/>
                    <a:ext cx="532227" cy="51698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937DF76-46AB-AA4E-5A47-703DC50976BA}"/>
                      </a:ext>
                    </a:extLst>
                  </p:cNvPr>
                  <p:cNvSpPr/>
                  <p:nvPr/>
                </p:nvSpPr>
                <p:spPr>
                  <a:xfrm>
                    <a:off x="4290425" y="1836859"/>
                    <a:ext cx="411041" cy="352279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D49AC0AF-3EAE-1D40-9D8B-E467BE0AAED1}"/>
                      </a:ext>
                    </a:extLst>
                  </p:cNvPr>
                  <p:cNvSpPr/>
                  <p:nvPr/>
                </p:nvSpPr>
                <p:spPr>
                  <a:xfrm>
                    <a:off x="4405862" y="1806818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CA16BABE-1621-AD11-C827-51B17936EA6C}"/>
                      </a:ext>
                    </a:extLst>
                  </p:cNvPr>
                  <p:cNvSpPr/>
                  <p:nvPr/>
                </p:nvSpPr>
                <p:spPr>
                  <a:xfrm>
                    <a:off x="5243732" y="1702191"/>
                    <a:ext cx="532227" cy="51698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0339F7E-ACC0-6CB3-B830-F42B4279F96B}"/>
                      </a:ext>
                    </a:extLst>
                  </p:cNvPr>
                  <p:cNvSpPr/>
                  <p:nvPr/>
                </p:nvSpPr>
                <p:spPr>
                  <a:xfrm>
                    <a:off x="5325572" y="1836859"/>
                    <a:ext cx="411041" cy="352279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7E97B395-A978-E976-82FA-F06B8CC7EE66}"/>
                      </a:ext>
                    </a:extLst>
                  </p:cNvPr>
                  <p:cNvSpPr/>
                  <p:nvPr/>
                </p:nvSpPr>
                <p:spPr>
                  <a:xfrm>
                    <a:off x="5433647" y="1806818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DFDD0210-CA8B-84C7-9775-BC979DABA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98750" y="1996472"/>
                    <a:ext cx="85725" cy="5143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5B10AA8E-8D17-DA11-9F48-D55808F3A448}"/>
                      </a:ext>
                    </a:extLst>
                  </p:cNvPr>
                  <p:cNvSpPr/>
                  <p:nvPr/>
                </p:nvSpPr>
                <p:spPr>
                  <a:xfrm>
                    <a:off x="4834230" y="2504112"/>
                    <a:ext cx="352425" cy="135276"/>
                  </a:xfrm>
                  <a:custGeom>
                    <a:avLst/>
                    <a:gdLst>
                      <a:gd name="connsiteX0" fmla="*/ 0 w 352425"/>
                      <a:gd name="connsiteY0" fmla="*/ 66675 h 135276"/>
                      <a:gd name="connsiteX1" fmla="*/ 219075 w 352425"/>
                      <a:gd name="connsiteY1" fmla="*/ 133350 h 135276"/>
                      <a:gd name="connsiteX2" fmla="*/ 352425 w 352425"/>
                      <a:gd name="connsiteY2" fmla="*/ 0 h 135276"/>
                      <a:gd name="connsiteX3" fmla="*/ 352425 w 352425"/>
                      <a:gd name="connsiteY3" fmla="*/ 0 h 13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2425" h="135276">
                        <a:moveTo>
                          <a:pt x="0" y="66675"/>
                        </a:moveTo>
                        <a:cubicBezTo>
                          <a:pt x="80169" y="105568"/>
                          <a:pt x="160338" y="144462"/>
                          <a:pt x="219075" y="133350"/>
                        </a:cubicBezTo>
                        <a:cubicBezTo>
                          <a:pt x="277812" y="122238"/>
                          <a:pt x="352425" y="0"/>
                          <a:pt x="352425" y="0"/>
                        </a:cubicBezTo>
                        <a:lnTo>
                          <a:pt x="35242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A1616DC2-FC9A-04B1-8AED-1E317D94E230}"/>
                      </a:ext>
                    </a:extLst>
                  </p:cNvPr>
                  <p:cNvSpPr/>
                  <p:nvPr/>
                </p:nvSpPr>
                <p:spPr>
                  <a:xfrm flipH="1">
                    <a:off x="4512335" y="2761263"/>
                    <a:ext cx="112623" cy="79491"/>
                  </a:xfrm>
                  <a:custGeom>
                    <a:avLst/>
                    <a:gdLst>
                      <a:gd name="connsiteX0" fmla="*/ 0 w 104775"/>
                      <a:gd name="connsiteY0" fmla="*/ 0 h 76200"/>
                      <a:gd name="connsiteX1" fmla="*/ 104775 w 104775"/>
                      <a:gd name="connsiteY1" fmla="*/ 76200 h 76200"/>
                      <a:gd name="connsiteX2" fmla="*/ 104775 w 104775"/>
                      <a:gd name="connsiteY2" fmla="*/ 76200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4775" h="76200">
                        <a:moveTo>
                          <a:pt x="0" y="0"/>
                        </a:moveTo>
                        <a:lnTo>
                          <a:pt x="104775" y="76200"/>
                        </a:lnTo>
                        <a:lnTo>
                          <a:pt x="104775" y="762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: Top Corners Rounded 67">
                    <a:extLst>
                      <a:ext uri="{FF2B5EF4-FFF2-40B4-BE49-F238E27FC236}">
                        <a16:creationId xmlns:a16="http://schemas.microsoft.com/office/drawing/2014/main" id="{29963497-2937-B015-2D4F-28D4DEA4DF1A}"/>
                      </a:ext>
                    </a:extLst>
                  </p:cNvPr>
                  <p:cNvSpPr/>
                  <p:nvPr/>
                </p:nvSpPr>
                <p:spPr>
                  <a:xfrm>
                    <a:off x="5031072" y="4013306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Rounded 68">
                    <a:extLst>
                      <a:ext uri="{FF2B5EF4-FFF2-40B4-BE49-F238E27FC236}">
                        <a16:creationId xmlns:a16="http://schemas.microsoft.com/office/drawing/2014/main" id="{48B90960-AA4D-3CE3-FE15-101696EBED3B}"/>
                      </a:ext>
                    </a:extLst>
                  </p:cNvPr>
                  <p:cNvSpPr/>
                  <p:nvPr/>
                </p:nvSpPr>
                <p:spPr>
                  <a:xfrm>
                    <a:off x="4437077" y="4188948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CB1DDB97-6B36-B594-7285-C473081D0871}"/>
                      </a:ext>
                    </a:extLst>
                  </p:cNvPr>
                  <p:cNvGrpSpPr/>
                  <p:nvPr/>
                </p:nvGrpSpPr>
                <p:grpSpPr>
                  <a:xfrm>
                    <a:off x="6365949" y="1616971"/>
                    <a:ext cx="357898" cy="441860"/>
                    <a:chOff x="6096000" y="2662830"/>
                    <a:chExt cx="940249" cy="1036118"/>
                  </a:xfrm>
                </p:grpSpPr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787F6BAE-73AE-849A-8083-92A74569476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156900" y="2662830"/>
                      <a:ext cx="879349" cy="1036118"/>
                    </a:xfrm>
                    <a:custGeom>
                      <a:avLst/>
                      <a:gdLst>
                        <a:gd name="connsiteX0" fmla="*/ 879349 w 879349"/>
                        <a:gd name="connsiteY0" fmla="*/ 860858 h 1036118"/>
                        <a:gd name="connsiteX1" fmla="*/ 665989 w 879349"/>
                        <a:gd name="connsiteY1" fmla="*/ 784658 h 1036118"/>
                        <a:gd name="connsiteX2" fmla="*/ 597409 w 879349"/>
                        <a:gd name="connsiteY2" fmla="*/ 632258 h 1036118"/>
                        <a:gd name="connsiteX3" fmla="*/ 521209 w 879349"/>
                        <a:gd name="connsiteY3" fmla="*/ 479858 h 1036118"/>
                        <a:gd name="connsiteX4" fmla="*/ 445009 w 879349"/>
                        <a:gd name="connsiteY4" fmla="*/ 411278 h 1036118"/>
                        <a:gd name="connsiteX5" fmla="*/ 300229 w 879349"/>
                        <a:gd name="connsiteY5" fmla="*/ 342698 h 1036118"/>
                        <a:gd name="connsiteX6" fmla="*/ 208789 w 879349"/>
                        <a:gd name="connsiteY6" fmla="*/ 136958 h 1036118"/>
                        <a:gd name="connsiteX7" fmla="*/ 124969 w 879349"/>
                        <a:gd name="connsiteY7" fmla="*/ 7418 h 1036118"/>
                        <a:gd name="connsiteX8" fmla="*/ 25909 w 879349"/>
                        <a:gd name="connsiteY8" fmla="*/ 37898 h 1036118"/>
                        <a:gd name="connsiteX9" fmla="*/ 3049 w 879349"/>
                        <a:gd name="connsiteY9" fmla="*/ 220778 h 1036118"/>
                        <a:gd name="connsiteX10" fmla="*/ 79249 w 879349"/>
                        <a:gd name="connsiteY10" fmla="*/ 380798 h 1036118"/>
                        <a:gd name="connsiteX11" fmla="*/ 140209 w 879349"/>
                        <a:gd name="connsiteY11" fmla="*/ 426518 h 1036118"/>
                        <a:gd name="connsiteX12" fmla="*/ 239269 w 879349"/>
                        <a:gd name="connsiteY12" fmla="*/ 449378 h 1036118"/>
                        <a:gd name="connsiteX13" fmla="*/ 132589 w 879349"/>
                        <a:gd name="connsiteY13" fmla="*/ 396038 h 1036118"/>
                        <a:gd name="connsiteX14" fmla="*/ 25909 w 879349"/>
                        <a:gd name="connsiteY14" fmla="*/ 456998 h 1036118"/>
                        <a:gd name="connsiteX15" fmla="*/ 18289 w 879349"/>
                        <a:gd name="connsiteY15" fmla="*/ 586538 h 1036118"/>
                        <a:gd name="connsiteX16" fmla="*/ 64009 w 879349"/>
                        <a:gd name="connsiteY16" fmla="*/ 632258 h 1036118"/>
                        <a:gd name="connsiteX17" fmla="*/ 163069 w 879349"/>
                        <a:gd name="connsiteY17" fmla="*/ 578918 h 1036118"/>
                        <a:gd name="connsiteX18" fmla="*/ 239269 w 879349"/>
                        <a:gd name="connsiteY18" fmla="*/ 548438 h 1036118"/>
                        <a:gd name="connsiteX19" fmla="*/ 86869 w 879349"/>
                        <a:gd name="connsiteY19" fmla="*/ 601778 h 1036118"/>
                        <a:gd name="connsiteX20" fmla="*/ 48769 w 879349"/>
                        <a:gd name="connsiteY20" fmla="*/ 685598 h 1036118"/>
                        <a:gd name="connsiteX21" fmla="*/ 117349 w 879349"/>
                        <a:gd name="connsiteY21" fmla="*/ 860858 h 1036118"/>
                        <a:gd name="connsiteX22" fmla="*/ 216409 w 879349"/>
                        <a:gd name="connsiteY22" fmla="*/ 883718 h 1036118"/>
                        <a:gd name="connsiteX23" fmla="*/ 246889 w 879349"/>
                        <a:gd name="connsiteY23" fmla="*/ 860858 h 1036118"/>
                        <a:gd name="connsiteX24" fmla="*/ 246889 w 879349"/>
                        <a:gd name="connsiteY24" fmla="*/ 799898 h 1036118"/>
                        <a:gd name="connsiteX25" fmla="*/ 193549 w 879349"/>
                        <a:gd name="connsiteY25" fmla="*/ 777038 h 1036118"/>
                        <a:gd name="connsiteX26" fmla="*/ 170689 w 879349"/>
                        <a:gd name="connsiteY26" fmla="*/ 777038 h 1036118"/>
                        <a:gd name="connsiteX27" fmla="*/ 231649 w 879349"/>
                        <a:gd name="connsiteY27" fmla="*/ 777038 h 1036118"/>
                        <a:gd name="connsiteX28" fmla="*/ 231649 w 879349"/>
                        <a:gd name="connsiteY28" fmla="*/ 716078 h 1036118"/>
                        <a:gd name="connsiteX29" fmla="*/ 307849 w 879349"/>
                        <a:gd name="connsiteY29" fmla="*/ 898958 h 1036118"/>
                        <a:gd name="connsiteX30" fmla="*/ 452629 w 879349"/>
                        <a:gd name="connsiteY30" fmla="*/ 891338 h 1036118"/>
                        <a:gd name="connsiteX31" fmla="*/ 490729 w 879349"/>
                        <a:gd name="connsiteY31" fmla="*/ 868478 h 1036118"/>
                        <a:gd name="connsiteX32" fmla="*/ 566929 w 879349"/>
                        <a:gd name="connsiteY32" fmla="*/ 975158 h 1036118"/>
                        <a:gd name="connsiteX33" fmla="*/ 673609 w 879349"/>
                        <a:gd name="connsiteY33" fmla="*/ 1036118 h 1036118"/>
                        <a:gd name="connsiteX0" fmla="*/ 879349 w 879349"/>
                        <a:gd name="connsiteY0" fmla="*/ 860858 h 1036118"/>
                        <a:gd name="connsiteX1" fmla="*/ 665989 w 879349"/>
                        <a:gd name="connsiteY1" fmla="*/ 784658 h 1036118"/>
                        <a:gd name="connsiteX2" fmla="*/ 597409 w 879349"/>
                        <a:gd name="connsiteY2" fmla="*/ 632258 h 1036118"/>
                        <a:gd name="connsiteX3" fmla="*/ 521209 w 879349"/>
                        <a:gd name="connsiteY3" fmla="*/ 479858 h 1036118"/>
                        <a:gd name="connsiteX4" fmla="*/ 445009 w 879349"/>
                        <a:gd name="connsiteY4" fmla="*/ 411278 h 1036118"/>
                        <a:gd name="connsiteX5" fmla="*/ 300229 w 879349"/>
                        <a:gd name="connsiteY5" fmla="*/ 342698 h 1036118"/>
                        <a:gd name="connsiteX6" fmla="*/ 208789 w 879349"/>
                        <a:gd name="connsiteY6" fmla="*/ 136958 h 1036118"/>
                        <a:gd name="connsiteX7" fmla="*/ 124969 w 879349"/>
                        <a:gd name="connsiteY7" fmla="*/ 7418 h 1036118"/>
                        <a:gd name="connsiteX8" fmla="*/ 25909 w 879349"/>
                        <a:gd name="connsiteY8" fmla="*/ 37898 h 1036118"/>
                        <a:gd name="connsiteX9" fmla="*/ 3049 w 879349"/>
                        <a:gd name="connsiteY9" fmla="*/ 220778 h 1036118"/>
                        <a:gd name="connsiteX10" fmla="*/ 79249 w 879349"/>
                        <a:gd name="connsiteY10" fmla="*/ 380798 h 1036118"/>
                        <a:gd name="connsiteX11" fmla="*/ 140209 w 879349"/>
                        <a:gd name="connsiteY11" fmla="*/ 426518 h 1036118"/>
                        <a:gd name="connsiteX12" fmla="*/ 239269 w 879349"/>
                        <a:gd name="connsiteY12" fmla="*/ 449378 h 1036118"/>
                        <a:gd name="connsiteX13" fmla="*/ 25909 w 879349"/>
                        <a:gd name="connsiteY13" fmla="*/ 456998 h 1036118"/>
                        <a:gd name="connsiteX14" fmla="*/ 18289 w 879349"/>
                        <a:gd name="connsiteY14" fmla="*/ 586538 h 1036118"/>
                        <a:gd name="connsiteX15" fmla="*/ 64009 w 879349"/>
                        <a:gd name="connsiteY15" fmla="*/ 632258 h 1036118"/>
                        <a:gd name="connsiteX16" fmla="*/ 163069 w 879349"/>
                        <a:gd name="connsiteY16" fmla="*/ 578918 h 1036118"/>
                        <a:gd name="connsiteX17" fmla="*/ 239269 w 879349"/>
                        <a:gd name="connsiteY17" fmla="*/ 548438 h 1036118"/>
                        <a:gd name="connsiteX18" fmla="*/ 86869 w 879349"/>
                        <a:gd name="connsiteY18" fmla="*/ 601778 h 1036118"/>
                        <a:gd name="connsiteX19" fmla="*/ 48769 w 879349"/>
                        <a:gd name="connsiteY19" fmla="*/ 685598 h 1036118"/>
                        <a:gd name="connsiteX20" fmla="*/ 117349 w 879349"/>
                        <a:gd name="connsiteY20" fmla="*/ 860858 h 1036118"/>
                        <a:gd name="connsiteX21" fmla="*/ 216409 w 879349"/>
                        <a:gd name="connsiteY21" fmla="*/ 883718 h 1036118"/>
                        <a:gd name="connsiteX22" fmla="*/ 246889 w 879349"/>
                        <a:gd name="connsiteY22" fmla="*/ 860858 h 1036118"/>
                        <a:gd name="connsiteX23" fmla="*/ 246889 w 879349"/>
                        <a:gd name="connsiteY23" fmla="*/ 799898 h 1036118"/>
                        <a:gd name="connsiteX24" fmla="*/ 193549 w 879349"/>
                        <a:gd name="connsiteY24" fmla="*/ 777038 h 1036118"/>
                        <a:gd name="connsiteX25" fmla="*/ 170689 w 879349"/>
                        <a:gd name="connsiteY25" fmla="*/ 777038 h 1036118"/>
                        <a:gd name="connsiteX26" fmla="*/ 231649 w 879349"/>
                        <a:gd name="connsiteY26" fmla="*/ 777038 h 1036118"/>
                        <a:gd name="connsiteX27" fmla="*/ 231649 w 879349"/>
                        <a:gd name="connsiteY27" fmla="*/ 716078 h 1036118"/>
                        <a:gd name="connsiteX28" fmla="*/ 307849 w 879349"/>
                        <a:gd name="connsiteY28" fmla="*/ 898958 h 1036118"/>
                        <a:gd name="connsiteX29" fmla="*/ 452629 w 879349"/>
                        <a:gd name="connsiteY29" fmla="*/ 891338 h 1036118"/>
                        <a:gd name="connsiteX30" fmla="*/ 490729 w 879349"/>
                        <a:gd name="connsiteY30" fmla="*/ 868478 h 1036118"/>
                        <a:gd name="connsiteX31" fmla="*/ 566929 w 879349"/>
                        <a:gd name="connsiteY31" fmla="*/ 975158 h 1036118"/>
                        <a:gd name="connsiteX32" fmla="*/ 673609 w 879349"/>
                        <a:gd name="connsiteY32" fmla="*/ 1036118 h 1036118"/>
                        <a:gd name="connsiteX0" fmla="*/ 879349 w 879349"/>
                        <a:gd name="connsiteY0" fmla="*/ 860858 h 1036118"/>
                        <a:gd name="connsiteX1" fmla="*/ 665989 w 879349"/>
                        <a:gd name="connsiteY1" fmla="*/ 784658 h 1036118"/>
                        <a:gd name="connsiteX2" fmla="*/ 597409 w 879349"/>
                        <a:gd name="connsiteY2" fmla="*/ 632258 h 1036118"/>
                        <a:gd name="connsiteX3" fmla="*/ 521209 w 879349"/>
                        <a:gd name="connsiteY3" fmla="*/ 479858 h 1036118"/>
                        <a:gd name="connsiteX4" fmla="*/ 445009 w 879349"/>
                        <a:gd name="connsiteY4" fmla="*/ 411278 h 1036118"/>
                        <a:gd name="connsiteX5" fmla="*/ 300229 w 879349"/>
                        <a:gd name="connsiteY5" fmla="*/ 342698 h 1036118"/>
                        <a:gd name="connsiteX6" fmla="*/ 208789 w 879349"/>
                        <a:gd name="connsiteY6" fmla="*/ 136958 h 1036118"/>
                        <a:gd name="connsiteX7" fmla="*/ 124969 w 879349"/>
                        <a:gd name="connsiteY7" fmla="*/ 7418 h 1036118"/>
                        <a:gd name="connsiteX8" fmla="*/ 25909 w 879349"/>
                        <a:gd name="connsiteY8" fmla="*/ 37898 h 1036118"/>
                        <a:gd name="connsiteX9" fmla="*/ 3049 w 879349"/>
                        <a:gd name="connsiteY9" fmla="*/ 220778 h 1036118"/>
                        <a:gd name="connsiteX10" fmla="*/ 79249 w 879349"/>
                        <a:gd name="connsiteY10" fmla="*/ 380798 h 1036118"/>
                        <a:gd name="connsiteX11" fmla="*/ 140209 w 879349"/>
                        <a:gd name="connsiteY11" fmla="*/ 426518 h 1036118"/>
                        <a:gd name="connsiteX12" fmla="*/ 239269 w 879349"/>
                        <a:gd name="connsiteY12" fmla="*/ 449378 h 1036118"/>
                        <a:gd name="connsiteX13" fmla="*/ 25909 w 879349"/>
                        <a:gd name="connsiteY13" fmla="*/ 456998 h 1036118"/>
                        <a:gd name="connsiteX14" fmla="*/ 8764 w 879349"/>
                        <a:gd name="connsiteY14" fmla="*/ 567488 h 1036118"/>
                        <a:gd name="connsiteX15" fmla="*/ 64009 w 879349"/>
                        <a:gd name="connsiteY15" fmla="*/ 632258 h 1036118"/>
                        <a:gd name="connsiteX16" fmla="*/ 163069 w 879349"/>
                        <a:gd name="connsiteY16" fmla="*/ 578918 h 1036118"/>
                        <a:gd name="connsiteX17" fmla="*/ 239269 w 879349"/>
                        <a:gd name="connsiteY17" fmla="*/ 548438 h 1036118"/>
                        <a:gd name="connsiteX18" fmla="*/ 86869 w 879349"/>
                        <a:gd name="connsiteY18" fmla="*/ 601778 h 1036118"/>
                        <a:gd name="connsiteX19" fmla="*/ 48769 w 879349"/>
                        <a:gd name="connsiteY19" fmla="*/ 685598 h 1036118"/>
                        <a:gd name="connsiteX20" fmla="*/ 117349 w 879349"/>
                        <a:gd name="connsiteY20" fmla="*/ 860858 h 1036118"/>
                        <a:gd name="connsiteX21" fmla="*/ 216409 w 879349"/>
                        <a:gd name="connsiteY21" fmla="*/ 883718 h 1036118"/>
                        <a:gd name="connsiteX22" fmla="*/ 246889 w 879349"/>
                        <a:gd name="connsiteY22" fmla="*/ 860858 h 1036118"/>
                        <a:gd name="connsiteX23" fmla="*/ 246889 w 879349"/>
                        <a:gd name="connsiteY23" fmla="*/ 799898 h 1036118"/>
                        <a:gd name="connsiteX24" fmla="*/ 193549 w 879349"/>
                        <a:gd name="connsiteY24" fmla="*/ 777038 h 1036118"/>
                        <a:gd name="connsiteX25" fmla="*/ 170689 w 879349"/>
                        <a:gd name="connsiteY25" fmla="*/ 777038 h 1036118"/>
                        <a:gd name="connsiteX26" fmla="*/ 231649 w 879349"/>
                        <a:gd name="connsiteY26" fmla="*/ 777038 h 1036118"/>
                        <a:gd name="connsiteX27" fmla="*/ 231649 w 879349"/>
                        <a:gd name="connsiteY27" fmla="*/ 716078 h 1036118"/>
                        <a:gd name="connsiteX28" fmla="*/ 307849 w 879349"/>
                        <a:gd name="connsiteY28" fmla="*/ 898958 h 1036118"/>
                        <a:gd name="connsiteX29" fmla="*/ 452629 w 879349"/>
                        <a:gd name="connsiteY29" fmla="*/ 891338 h 1036118"/>
                        <a:gd name="connsiteX30" fmla="*/ 490729 w 879349"/>
                        <a:gd name="connsiteY30" fmla="*/ 868478 h 1036118"/>
                        <a:gd name="connsiteX31" fmla="*/ 566929 w 879349"/>
                        <a:gd name="connsiteY31" fmla="*/ 975158 h 1036118"/>
                        <a:gd name="connsiteX32" fmla="*/ 673609 w 879349"/>
                        <a:gd name="connsiteY32" fmla="*/ 1036118 h 1036118"/>
                        <a:gd name="connsiteX0" fmla="*/ 879349 w 879349"/>
                        <a:gd name="connsiteY0" fmla="*/ 860858 h 1036118"/>
                        <a:gd name="connsiteX1" fmla="*/ 665989 w 879349"/>
                        <a:gd name="connsiteY1" fmla="*/ 784658 h 1036118"/>
                        <a:gd name="connsiteX2" fmla="*/ 597409 w 879349"/>
                        <a:gd name="connsiteY2" fmla="*/ 632258 h 1036118"/>
                        <a:gd name="connsiteX3" fmla="*/ 521209 w 879349"/>
                        <a:gd name="connsiteY3" fmla="*/ 479858 h 1036118"/>
                        <a:gd name="connsiteX4" fmla="*/ 445009 w 879349"/>
                        <a:gd name="connsiteY4" fmla="*/ 411278 h 1036118"/>
                        <a:gd name="connsiteX5" fmla="*/ 300229 w 879349"/>
                        <a:gd name="connsiteY5" fmla="*/ 342698 h 1036118"/>
                        <a:gd name="connsiteX6" fmla="*/ 208789 w 879349"/>
                        <a:gd name="connsiteY6" fmla="*/ 136958 h 1036118"/>
                        <a:gd name="connsiteX7" fmla="*/ 124969 w 879349"/>
                        <a:gd name="connsiteY7" fmla="*/ 7418 h 1036118"/>
                        <a:gd name="connsiteX8" fmla="*/ 25909 w 879349"/>
                        <a:gd name="connsiteY8" fmla="*/ 37898 h 1036118"/>
                        <a:gd name="connsiteX9" fmla="*/ 3049 w 879349"/>
                        <a:gd name="connsiteY9" fmla="*/ 220778 h 1036118"/>
                        <a:gd name="connsiteX10" fmla="*/ 79249 w 879349"/>
                        <a:gd name="connsiteY10" fmla="*/ 380798 h 1036118"/>
                        <a:gd name="connsiteX11" fmla="*/ 140209 w 879349"/>
                        <a:gd name="connsiteY11" fmla="*/ 426518 h 1036118"/>
                        <a:gd name="connsiteX12" fmla="*/ 239269 w 879349"/>
                        <a:gd name="connsiteY12" fmla="*/ 449378 h 1036118"/>
                        <a:gd name="connsiteX13" fmla="*/ 25909 w 879349"/>
                        <a:gd name="connsiteY13" fmla="*/ 456998 h 1036118"/>
                        <a:gd name="connsiteX14" fmla="*/ 8764 w 879349"/>
                        <a:gd name="connsiteY14" fmla="*/ 567488 h 1036118"/>
                        <a:gd name="connsiteX15" fmla="*/ 64009 w 879349"/>
                        <a:gd name="connsiteY15" fmla="*/ 632258 h 1036118"/>
                        <a:gd name="connsiteX16" fmla="*/ 163069 w 879349"/>
                        <a:gd name="connsiteY16" fmla="*/ 578918 h 1036118"/>
                        <a:gd name="connsiteX17" fmla="*/ 239269 w 879349"/>
                        <a:gd name="connsiteY17" fmla="*/ 548438 h 1036118"/>
                        <a:gd name="connsiteX18" fmla="*/ 48769 w 879349"/>
                        <a:gd name="connsiteY18" fmla="*/ 685598 h 1036118"/>
                        <a:gd name="connsiteX19" fmla="*/ 117349 w 879349"/>
                        <a:gd name="connsiteY19" fmla="*/ 860858 h 1036118"/>
                        <a:gd name="connsiteX20" fmla="*/ 216409 w 879349"/>
                        <a:gd name="connsiteY20" fmla="*/ 883718 h 1036118"/>
                        <a:gd name="connsiteX21" fmla="*/ 246889 w 879349"/>
                        <a:gd name="connsiteY21" fmla="*/ 860858 h 1036118"/>
                        <a:gd name="connsiteX22" fmla="*/ 246889 w 879349"/>
                        <a:gd name="connsiteY22" fmla="*/ 799898 h 1036118"/>
                        <a:gd name="connsiteX23" fmla="*/ 193549 w 879349"/>
                        <a:gd name="connsiteY23" fmla="*/ 777038 h 1036118"/>
                        <a:gd name="connsiteX24" fmla="*/ 170689 w 879349"/>
                        <a:gd name="connsiteY24" fmla="*/ 777038 h 1036118"/>
                        <a:gd name="connsiteX25" fmla="*/ 231649 w 879349"/>
                        <a:gd name="connsiteY25" fmla="*/ 777038 h 1036118"/>
                        <a:gd name="connsiteX26" fmla="*/ 231649 w 879349"/>
                        <a:gd name="connsiteY26" fmla="*/ 716078 h 1036118"/>
                        <a:gd name="connsiteX27" fmla="*/ 307849 w 879349"/>
                        <a:gd name="connsiteY27" fmla="*/ 898958 h 1036118"/>
                        <a:gd name="connsiteX28" fmla="*/ 452629 w 879349"/>
                        <a:gd name="connsiteY28" fmla="*/ 891338 h 1036118"/>
                        <a:gd name="connsiteX29" fmla="*/ 490729 w 879349"/>
                        <a:gd name="connsiteY29" fmla="*/ 868478 h 1036118"/>
                        <a:gd name="connsiteX30" fmla="*/ 566929 w 879349"/>
                        <a:gd name="connsiteY30" fmla="*/ 975158 h 1036118"/>
                        <a:gd name="connsiteX31" fmla="*/ 673609 w 879349"/>
                        <a:gd name="connsiteY31" fmla="*/ 1036118 h 10361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879349" h="1036118">
                          <a:moveTo>
                            <a:pt x="879349" y="860858"/>
                          </a:moveTo>
                          <a:cubicBezTo>
                            <a:pt x="796164" y="841808"/>
                            <a:pt x="712979" y="822758"/>
                            <a:pt x="665989" y="784658"/>
                          </a:cubicBezTo>
                          <a:cubicBezTo>
                            <a:pt x="618999" y="746558"/>
                            <a:pt x="621539" y="683058"/>
                            <a:pt x="597409" y="632258"/>
                          </a:cubicBezTo>
                          <a:cubicBezTo>
                            <a:pt x="573279" y="581458"/>
                            <a:pt x="546609" y="516688"/>
                            <a:pt x="521209" y="479858"/>
                          </a:cubicBezTo>
                          <a:cubicBezTo>
                            <a:pt x="495809" y="443028"/>
                            <a:pt x="481839" y="434138"/>
                            <a:pt x="445009" y="411278"/>
                          </a:cubicBezTo>
                          <a:cubicBezTo>
                            <a:pt x="408179" y="388418"/>
                            <a:pt x="339599" y="388418"/>
                            <a:pt x="300229" y="342698"/>
                          </a:cubicBezTo>
                          <a:cubicBezTo>
                            <a:pt x="260859" y="296978"/>
                            <a:pt x="237999" y="192838"/>
                            <a:pt x="208789" y="136958"/>
                          </a:cubicBezTo>
                          <a:cubicBezTo>
                            <a:pt x="179579" y="81078"/>
                            <a:pt x="155449" y="23928"/>
                            <a:pt x="124969" y="7418"/>
                          </a:cubicBezTo>
                          <a:cubicBezTo>
                            <a:pt x="94489" y="-9092"/>
                            <a:pt x="46229" y="2338"/>
                            <a:pt x="25909" y="37898"/>
                          </a:cubicBezTo>
                          <a:cubicBezTo>
                            <a:pt x="5589" y="73458"/>
                            <a:pt x="-5841" y="163628"/>
                            <a:pt x="3049" y="220778"/>
                          </a:cubicBezTo>
                          <a:cubicBezTo>
                            <a:pt x="11939" y="277928"/>
                            <a:pt x="56389" y="346508"/>
                            <a:pt x="79249" y="380798"/>
                          </a:cubicBezTo>
                          <a:cubicBezTo>
                            <a:pt x="102109" y="415088"/>
                            <a:pt x="113539" y="415088"/>
                            <a:pt x="140209" y="426518"/>
                          </a:cubicBezTo>
                          <a:cubicBezTo>
                            <a:pt x="166879" y="437948"/>
                            <a:pt x="258319" y="444298"/>
                            <a:pt x="239269" y="449378"/>
                          </a:cubicBezTo>
                          <a:cubicBezTo>
                            <a:pt x="220219" y="454458"/>
                            <a:pt x="64326" y="437313"/>
                            <a:pt x="25909" y="456998"/>
                          </a:cubicBezTo>
                          <a:cubicBezTo>
                            <a:pt x="-12508" y="476683"/>
                            <a:pt x="2414" y="538278"/>
                            <a:pt x="8764" y="567488"/>
                          </a:cubicBezTo>
                          <a:cubicBezTo>
                            <a:pt x="15114" y="596698"/>
                            <a:pt x="38292" y="630353"/>
                            <a:pt x="64009" y="632258"/>
                          </a:cubicBezTo>
                          <a:cubicBezTo>
                            <a:pt x="89726" y="634163"/>
                            <a:pt x="133859" y="592888"/>
                            <a:pt x="163069" y="578918"/>
                          </a:cubicBezTo>
                          <a:cubicBezTo>
                            <a:pt x="192279" y="564948"/>
                            <a:pt x="258319" y="530658"/>
                            <a:pt x="239269" y="548438"/>
                          </a:cubicBezTo>
                          <a:cubicBezTo>
                            <a:pt x="220219" y="566218"/>
                            <a:pt x="69089" y="633528"/>
                            <a:pt x="48769" y="685598"/>
                          </a:cubicBezTo>
                          <a:cubicBezTo>
                            <a:pt x="28449" y="737668"/>
                            <a:pt x="89409" y="827838"/>
                            <a:pt x="117349" y="860858"/>
                          </a:cubicBezTo>
                          <a:cubicBezTo>
                            <a:pt x="145289" y="893878"/>
                            <a:pt x="216409" y="883718"/>
                            <a:pt x="216409" y="883718"/>
                          </a:cubicBezTo>
                          <a:cubicBezTo>
                            <a:pt x="237999" y="883718"/>
                            <a:pt x="241809" y="874828"/>
                            <a:pt x="246889" y="860858"/>
                          </a:cubicBezTo>
                          <a:cubicBezTo>
                            <a:pt x="251969" y="846888"/>
                            <a:pt x="255779" y="813868"/>
                            <a:pt x="246889" y="799898"/>
                          </a:cubicBezTo>
                          <a:cubicBezTo>
                            <a:pt x="237999" y="785928"/>
                            <a:pt x="193549" y="777038"/>
                            <a:pt x="193549" y="777038"/>
                          </a:cubicBezTo>
                          <a:cubicBezTo>
                            <a:pt x="180849" y="773228"/>
                            <a:pt x="170689" y="777038"/>
                            <a:pt x="170689" y="777038"/>
                          </a:cubicBezTo>
                          <a:cubicBezTo>
                            <a:pt x="177039" y="777038"/>
                            <a:pt x="221489" y="787198"/>
                            <a:pt x="231649" y="777038"/>
                          </a:cubicBezTo>
                          <a:cubicBezTo>
                            <a:pt x="241809" y="766878"/>
                            <a:pt x="218949" y="695758"/>
                            <a:pt x="231649" y="716078"/>
                          </a:cubicBezTo>
                          <a:cubicBezTo>
                            <a:pt x="244349" y="736398"/>
                            <a:pt x="271019" y="869748"/>
                            <a:pt x="307849" y="898958"/>
                          </a:cubicBezTo>
                          <a:cubicBezTo>
                            <a:pt x="344679" y="928168"/>
                            <a:pt x="422149" y="896418"/>
                            <a:pt x="452629" y="891338"/>
                          </a:cubicBezTo>
                          <a:cubicBezTo>
                            <a:pt x="483109" y="886258"/>
                            <a:pt x="471679" y="854508"/>
                            <a:pt x="490729" y="868478"/>
                          </a:cubicBezTo>
                          <a:cubicBezTo>
                            <a:pt x="509779" y="882448"/>
                            <a:pt x="536449" y="947218"/>
                            <a:pt x="566929" y="975158"/>
                          </a:cubicBezTo>
                          <a:cubicBezTo>
                            <a:pt x="597409" y="1003098"/>
                            <a:pt x="673609" y="1036118"/>
                            <a:pt x="673609" y="1036118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9EF1A0B8-6916-D729-5978-CBB86C191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500438"/>
                      <a:ext cx="386759" cy="19851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AF493A53-1B00-1250-5F88-51F831056D80}"/>
                      </a:ext>
                    </a:extLst>
                  </p:cNvPr>
                  <p:cNvSpPr/>
                  <p:nvPr/>
                </p:nvSpPr>
                <p:spPr>
                  <a:xfrm>
                    <a:off x="3523157" y="2266950"/>
                    <a:ext cx="649909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  <a:gd name="connsiteX0" fmla="*/ 115393 w 678311"/>
                      <a:gd name="connsiteY0" fmla="*/ 0 h 923977"/>
                      <a:gd name="connsiteX1" fmla="*/ 29668 w 678311"/>
                      <a:gd name="connsiteY1" fmla="*/ 438150 h 923977"/>
                      <a:gd name="connsiteX2" fmla="*/ 563068 w 678311"/>
                      <a:gd name="connsiteY2" fmla="*/ 847725 h 923977"/>
                      <a:gd name="connsiteX3" fmla="*/ 648793 w 678311"/>
                      <a:gd name="connsiteY3" fmla="*/ 923925 h 923977"/>
                      <a:gd name="connsiteX4" fmla="*/ 678311 w 678311"/>
                      <a:gd name="connsiteY4" fmla="*/ 740911 h 923977"/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Oval 34">
                  <a:extLst>
                    <a:ext uri="{FF2B5EF4-FFF2-40B4-BE49-F238E27FC236}">
                      <a16:creationId xmlns:a16="http://schemas.microsoft.com/office/drawing/2014/main" id="{314A22A2-54D1-7474-379C-AD45688634D5}"/>
                    </a:ext>
                  </a:extLst>
                </p:cNvPr>
                <p:cNvSpPr/>
                <p:nvPr/>
              </p:nvSpPr>
              <p:spPr>
                <a:xfrm>
                  <a:off x="3406662" y="3831974"/>
                  <a:ext cx="1610924" cy="588152"/>
                </a:xfrm>
                <a:custGeom>
                  <a:avLst/>
                  <a:gdLst>
                    <a:gd name="connsiteX0" fmla="*/ 0 w 1080165"/>
                    <a:gd name="connsiteY0" fmla="*/ 241509 h 483017"/>
                    <a:gd name="connsiteX1" fmla="*/ 540083 w 1080165"/>
                    <a:gd name="connsiteY1" fmla="*/ 0 h 483017"/>
                    <a:gd name="connsiteX2" fmla="*/ 1080166 w 1080165"/>
                    <a:gd name="connsiteY2" fmla="*/ 241509 h 483017"/>
                    <a:gd name="connsiteX3" fmla="*/ 540083 w 1080165"/>
                    <a:gd name="connsiteY3" fmla="*/ 483018 h 483017"/>
                    <a:gd name="connsiteX4" fmla="*/ 0 w 1080165"/>
                    <a:gd name="connsiteY4" fmla="*/ 241509 h 483017"/>
                    <a:gd name="connsiteX0" fmla="*/ 0 w 1372266"/>
                    <a:gd name="connsiteY0" fmla="*/ 43591 h 679729"/>
                    <a:gd name="connsiteX1" fmla="*/ 832183 w 1372266"/>
                    <a:gd name="connsiteY1" fmla="*/ 183082 h 679729"/>
                    <a:gd name="connsiteX2" fmla="*/ 1372266 w 1372266"/>
                    <a:gd name="connsiteY2" fmla="*/ 424591 h 679729"/>
                    <a:gd name="connsiteX3" fmla="*/ 832183 w 1372266"/>
                    <a:gd name="connsiteY3" fmla="*/ 666100 h 679729"/>
                    <a:gd name="connsiteX4" fmla="*/ 0 w 1372266"/>
                    <a:gd name="connsiteY4" fmla="*/ 43591 h 679729"/>
                    <a:gd name="connsiteX0" fmla="*/ 460 w 1372726"/>
                    <a:gd name="connsiteY0" fmla="*/ 2587 h 638725"/>
                    <a:gd name="connsiteX1" fmla="*/ 724693 w 1372726"/>
                    <a:gd name="connsiteY1" fmla="*/ 402428 h 638725"/>
                    <a:gd name="connsiteX2" fmla="*/ 1372726 w 1372726"/>
                    <a:gd name="connsiteY2" fmla="*/ 383587 h 638725"/>
                    <a:gd name="connsiteX3" fmla="*/ 832643 w 1372726"/>
                    <a:gd name="connsiteY3" fmla="*/ 625096 h 638725"/>
                    <a:gd name="connsiteX4" fmla="*/ 460 w 1372726"/>
                    <a:gd name="connsiteY4" fmla="*/ 2587 h 638725"/>
                    <a:gd name="connsiteX0" fmla="*/ 501 w 1633117"/>
                    <a:gd name="connsiteY0" fmla="*/ 2931 h 625455"/>
                    <a:gd name="connsiteX1" fmla="*/ 724734 w 1633117"/>
                    <a:gd name="connsiteY1" fmla="*/ 402772 h 625455"/>
                    <a:gd name="connsiteX2" fmla="*/ 1633117 w 1633117"/>
                    <a:gd name="connsiteY2" fmla="*/ 21981 h 625455"/>
                    <a:gd name="connsiteX3" fmla="*/ 832684 w 1633117"/>
                    <a:gd name="connsiteY3" fmla="*/ 625440 h 625455"/>
                    <a:gd name="connsiteX4" fmla="*/ 501 w 1633117"/>
                    <a:gd name="connsiteY4" fmla="*/ 2931 h 625455"/>
                    <a:gd name="connsiteX0" fmla="*/ 456 w 1650907"/>
                    <a:gd name="connsiteY0" fmla="*/ 4693 h 627216"/>
                    <a:gd name="connsiteX1" fmla="*/ 724689 w 1650907"/>
                    <a:gd name="connsiteY1" fmla="*/ 404534 h 627216"/>
                    <a:gd name="connsiteX2" fmla="*/ 1335245 w 1650907"/>
                    <a:gd name="connsiteY2" fmla="*/ 158271 h 627216"/>
                    <a:gd name="connsiteX3" fmla="*/ 1633072 w 1650907"/>
                    <a:gd name="connsiteY3" fmla="*/ 23743 h 627216"/>
                    <a:gd name="connsiteX4" fmla="*/ 832639 w 1650907"/>
                    <a:gd name="connsiteY4" fmla="*/ 627202 h 627216"/>
                    <a:gd name="connsiteX5" fmla="*/ 456 w 1650907"/>
                    <a:gd name="connsiteY5" fmla="*/ 4693 h 627216"/>
                    <a:gd name="connsiteX0" fmla="*/ 456 w 1651286"/>
                    <a:gd name="connsiteY0" fmla="*/ 2810 h 625333"/>
                    <a:gd name="connsiteX1" fmla="*/ 724689 w 1651286"/>
                    <a:gd name="connsiteY1" fmla="*/ 402651 h 625333"/>
                    <a:gd name="connsiteX2" fmla="*/ 1341595 w 1651286"/>
                    <a:gd name="connsiteY2" fmla="*/ 175438 h 625333"/>
                    <a:gd name="connsiteX3" fmla="*/ 1633072 w 1651286"/>
                    <a:gd name="connsiteY3" fmla="*/ 21860 h 625333"/>
                    <a:gd name="connsiteX4" fmla="*/ 832639 w 1651286"/>
                    <a:gd name="connsiteY4" fmla="*/ 625319 h 625333"/>
                    <a:gd name="connsiteX5" fmla="*/ 456 w 1651286"/>
                    <a:gd name="connsiteY5" fmla="*/ 2810 h 625333"/>
                    <a:gd name="connsiteX0" fmla="*/ 456 w 1651286"/>
                    <a:gd name="connsiteY0" fmla="*/ 2810 h 625333"/>
                    <a:gd name="connsiteX1" fmla="*/ 724689 w 1651286"/>
                    <a:gd name="connsiteY1" fmla="*/ 396301 h 625333"/>
                    <a:gd name="connsiteX2" fmla="*/ 1341595 w 1651286"/>
                    <a:gd name="connsiteY2" fmla="*/ 175438 h 625333"/>
                    <a:gd name="connsiteX3" fmla="*/ 1633072 w 1651286"/>
                    <a:gd name="connsiteY3" fmla="*/ 21860 h 625333"/>
                    <a:gd name="connsiteX4" fmla="*/ 832639 w 1651286"/>
                    <a:gd name="connsiteY4" fmla="*/ 625319 h 625333"/>
                    <a:gd name="connsiteX5" fmla="*/ 456 w 1651286"/>
                    <a:gd name="connsiteY5" fmla="*/ 2810 h 625333"/>
                    <a:gd name="connsiteX0" fmla="*/ 467 w 1651297"/>
                    <a:gd name="connsiteY0" fmla="*/ 2810 h 625333"/>
                    <a:gd name="connsiteX1" fmla="*/ 724700 w 1651297"/>
                    <a:gd name="connsiteY1" fmla="*/ 396301 h 625333"/>
                    <a:gd name="connsiteX2" fmla="*/ 1341606 w 1651297"/>
                    <a:gd name="connsiteY2" fmla="*/ 175438 h 625333"/>
                    <a:gd name="connsiteX3" fmla="*/ 1633083 w 1651297"/>
                    <a:gd name="connsiteY3" fmla="*/ 21860 h 625333"/>
                    <a:gd name="connsiteX4" fmla="*/ 832650 w 1651297"/>
                    <a:gd name="connsiteY4" fmla="*/ 625319 h 625333"/>
                    <a:gd name="connsiteX5" fmla="*/ 467 w 1651297"/>
                    <a:gd name="connsiteY5" fmla="*/ 2810 h 625333"/>
                    <a:gd name="connsiteX0" fmla="*/ 479 w 1651309"/>
                    <a:gd name="connsiteY0" fmla="*/ 2810 h 625333"/>
                    <a:gd name="connsiteX1" fmla="*/ 724712 w 1651309"/>
                    <a:gd name="connsiteY1" fmla="*/ 396301 h 625333"/>
                    <a:gd name="connsiteX2" fmla="*/ 1341618 w 1651309"/>
                    <a:gd name="connsiteY2" fmla="*/ 175438 h 625333"/>
                    <a:gd name="connsiteX3" fmla="*/ 1633095 w 1651309"/>
                    <a:gd name="connsiteY3" fmla="*/ 21860 h 625333"/>
                    <a:gd name="connsiteX4" fmla="*/ 832662 w 1651309"/>
                    <a:gd name="connsiteY4" fmla="*/ 625319 h 625333"/>
                    <a:gd name="connsiteX5" fmla="*/ 479 w 1651309"/>
                    <a:gd name="connsiteY5" fmla="*/ 2810 h 625333"/>
                    <a:gd name="connsiteX0" fmla="*/ 479 w 1651309"/>
                    <a:gd name="connsiteY0" fmla="*/ 2810 h 625333"/>
                    <a:gd name="connsiteX1" fmla="*/ 724712 w 1651309"/>
                    <a:gd name="connsiteY1" fmla="*/ 396301 h 625333"/>
                    <a:gd name="connsiteX2" fmla="*/ 1341618 w 1651309"/>
                    <a:gd name="connsiteY2" fmla="*/ 175438 h 625333"/>
                    <a:gd name="connsiteX3" fmla="*/ 1633095 w 1651309"/>
                    <a:gd name="connsiteY3" fmla="*/ 21860 h 625333"/>
                    <a:gd name="connsiteX4" fmla="*/ 832662 w 1651309"/>
                    <a:gd name="connsiteY4" fmla="*/ 625319 h 625333"/>
                    <a:gd name="connsiteX5" fmla="*/ 479 w 1651309"/>
                    <a:gd name="connsiteY5" fmla="*/ 2810 h 625333"/>
                    <a:gd name="connsiteX0" fmla="*/ 244 w 1651074"/>
                    <a:gd name="connsiteY0" fmla="*/ 2810 h 568185"/>
                    <a:gd name="connsiteX1" fmla="*/ 724477 w 1651074"/>
                    <a:gd name="connsiteY1" fmla="*/ 396301 h 568185"/>
                    <a:gd name="connsiteX2" fmla="*/ 1341383 w 1651074"/>
                    <a:gd name="connsiteY2" fmla="*/ 175438 h 568185"/>
                    <a:gd name="connsiteX3" fmla="*/ 1632860 w 1651074"/>
                    <a:gd name="connsiteY3" fmla="*/ 21860 h 568185"/>
                    <a:gd name="connsiteX4" fmla="*/ 800677 w 1651074"/>
                    <a:gd name="connsiteY4" fmla="*/ 568169 h 568185"/>
                    <a:gd name="connsiteX5" fmla="*/ 244 w 1651074"/>
                    <a:gd name="connsiteY5" fmla="*/ 2810 h 568185"/>
                    <a:gd name="connsiteX0" fmla="*/ 244 w 1651074"/>
                    <a:gd name="connsiteY0" fmla="*/ 2810 h 569649"/>
                    <a:gd name="connsiteX1" fmla="*/ 724477 w 1651074"/>
                    <a:gd name="connsiteY1" fmla="*/ 396301 h 569649"/>
                    <a:gd name="connsiteX2" fmla="*/ 1341383 w 1651074"/>
                    <a:gd name="connsiteY2" fmla="*/ 175438 h 569649"/>
                    <a:gd name="connsiteX3" fmla="*/ 1632860 w 1651074"/>
                    <a:gd name="connsiteY3" fmla="*/ 21860 h 569649"/>
                    <a:gd name="connsiteX4" fmla="*/ 1417581 w 1651074"/>
                    <a:gd name="connsiteY4" fmla="*/ 162738 h 569649"/>
                    <a:gd name="connsiteX5" fmla="*/ 800677 w 1651074"/>
                    <a:gd name="connsiteY5" fmla="*/ 568169 h 569649"/>
                    <a:gd name="connsiteX6" fmla="*/ 244 w 1651074"/>
                    <a:gd name="connsiteY6" fmla="*/ 2810 h 569649"/>
                    <a:gd name="connsiteX0" fmla="*/ 17576 w 1668406"/>
                    <a:gd name="connsiteY0" fmla="*/ 4484 h 569990"/>
                    <a:gd name="connsiteX1" fmla="*/ 741809 w 1668406"/>
                    <a:gd name="connsiteY1" fmla="*/ 397975 h 569990"/>
                    <a:gd name="connsiteX2" fmla="*/ 1358715 w 1668406"/>
                    <a:gd name="connsiteY2" fmla="*/ 177112 h 569990"/>
                    <a:gd name="connsiteX3" fmla="*/ 1650192 w 1668406"/>
                    <a:gd name="connsiteY3" fmla="*/ 23534 h 569990"/>
                    <a:gd name="connsiteX4" fmla="*/ 1434913 w 1668406"/>
                    <a:gd name="connsiteY4" fmla="*/ 164412 h 569990"/>
                    <a:gd name="connsiteX5" fmla="*/ 818009 w 1668406"/>
                    <a:gd name="connsiteY5" fmla="*/ 569843 h 569990"/>
                    <a:gd name="connsiteX6" fmla="*/ 272863 w 1668406"/>
                    <a:gd name="connsiteY6" fmla="*/ 208862 h 569990"/>
                    <a:gd name="connsiteX7" fmla="*/ 17576 w 1668406"/>
                    <a:gd name="connsiteY7" fmla="*/ 4484 h 569990"/>
                    <a:gd name="connsiteX0" fmla="*/ 17576 w 1668406"/>
                    <a:gd name="connsiteY0" fmla="*/ 4484 h 569990"/>
                    <a:gd name="connsiteX1" fmla="*/ 741809 w 1668406"/>
                    <a:gd name="connsiteY1" fmla="*/ 397975 h 569990"/>
                    <a:gd name="connsiteX2" fmla="*/ 1358715 w 1668406"/>
                    <a:gd name="connsiteY2" fmla="*/ 177112 h 569990"/>
                    <a:gd name="connsiteX3" fmla="*/ 1650192 w 1668406"/>
                    <a:gd name="connsiteY3" fmla="*/ 23534 h 569990"/>
                    <a:gd name="connsiteX4" fmla="*/ 1434913 w 1668406"/>
                    <a:gd name="connsiteY4" fmla="*/ 164412 h 569990"/>
                    <a:gd name="connsiteX5" fmla="*/ 818009 w 1668406"/>
                    <a:gd name="connsiteY5" fmla="*/ 569843 h 569990"/>
                    <a:gd name="connsiteX6" fmla="*/ 272863 w 1668406"/>
                    <a:gd name="connsiteY6" fmla="*/ 208862 h 569990"/>
                    <a:gd name="connsiteX7" fmla="*/ 17576 w 1668406"/>
                    <a:gd name="connsiteY7" fmla="*/ 4484 h 569990"/>
                    <a:gd name="connsiteX0" fmla="*/ 16829 w 1667659"/>
                    <a:gd name="connsiteY0" fmla="*/ 5024 h 570530"/>
                    <a:gd name="connsiteX1" fmla="*/ 741062 w 1667659"/>
                    <a:gd name="connsiteY1" fmla="*/ 398515 h 570530"/>
                    <a:gd name="connsiteX2" fmla="*/ 1357968 w 1667659"/>
                    <a:gd name="connsiteY2" fmla="*/ 177652 h 570530"/>
                    <a:gd name="connsiteX3" fmla="*/ 1649445 w 1667659"/>
                    <a:gd name="connsiteY3" fmla="*/ 24074 h 570530"/>
                    <a:gd name="connsiteX4" fmla="*/ 1434166 w 1667659"/>
                    <a:gd name="connsiteY4" fmla="*/ 164952 h 570530"/>
                    <a:gd name="connsiteX5" fmla="*/ 817262 w 1667659"/>
                    <a:gd name="connsiteY5" fmla="*/ 570383 h 570530"/>
                    <a:gd name="connsiteX6" fmla="*/ 272116 w 1667659"/>
                    <a:gd name="connsiteY6" fmla="*/ 209402 h 570530"/>
                    <a:gd name="connsiteX7" fmla="*/ 16829 w 1667659"/>
                    <a:gd name="connsiteY7" fmla="*/ 5024 h 570530"/>
                    <a:gd name="connsiteX0" fmla="*/ 16829 w 1649842"/>
                    <a:gd name="connsiteY0" fmla="*/ 5024 h 570530"/>
                    <a:gd name="connsiteX1" fmla="*/ 741062 w 1649842"/>
                    <a:gd name="connsiteY1" fmla="*/ 398515 h 570530"/>
                    <a:gd name="connsiteX2" fmla="*/ 1357968 w 1649842"/>
                    <a:gd name="connsiteY2" fmla="*/ 177652 h 570530"/>
                    <a:gd name="connsiteX3" fmla="*/ 1630395 w 1649842"/>
                    <a:gd name="connsiteY3" fmla="*/ 24074 h 570530"/>
                    <a:gd name="connsiteX4" fmla="*/ 1434166 w 1649842"/>
                    <a:gd name="connsiteY4" fmla="*/ 164952 h 570530"/>
                    <a:gd name="connsiteX5" fmla="*/ 817262 w 1649842"/>
                    <a:gd name="connsiteY5" fmla="*/ 570383 h 570530"/>
                    <a:gd name="connsiteX6" fmla="*/ 272116 w 1649842"/>
                    <a:gd name="connsiteY6" fmla="*/ 209402 h 570530"/>
                    <a:gd name="connsiteX7" fmla="*/ 16829 w 1649842"/>
                    <a:gd name="connsiteY7" fmla="*/ 5024 h 570530"/>
                    <a:gd name="connsiteX0" fmla="*/ 16829 w 1643939"/>
                    <a:gd name="connsiteY0" fmla="*/ 20245 h 585751"/>
                    <a:gd name="connsiteX1" fmla="*/ 741062 w 1643939"/>
                    <a:gd name="connsiteY1" fmla="*/ 413736 h 585751"/>
                    <a:gd name="connsiteX2" fmla="*/ 1357968 w 1643939"/>
                    <a:gd name="connsiteY2" fmla="*/ 192873 h 585751"/>
                    <a:gd name="connsiteX3" fmla="*/ 1624045 w 1643939"/>
                    <a:gd name="connsiteY3" fmla="*/ 20245 h 585751"/>
                    <a:gd name="connsiteX4" fmla="*/ 1434166 w 1643939"/>
                    <a:gd name="connsiteY4" fmla="*/ 180173 h 585751"/>
                    <a:gd name="connsiteX5" fmla="*/ 817262 w 1643939"/>
                    <a:gd name="connsiteY5" fmla="*/ 585604 h 585751"/>
                    <a:gd name="connsiteX6" fmla="*/ 272116 w 1643939"/>
                    <a:gd name="connsiteY6" fmla="*/ 224623 h 585751"/>
                    <a:gd name="connsiteX7" fmla="*/ 16829 w 1643939"/>
                    <a:gd name="connsiteY7" fmla="*/ 20245 h 585751"/>
                    <a:gd name="connsiteX0" fmla="*/ 16829 w 1586258"/>
                    <a:gd name="connsiteY0" fmla="*/ 5025 h 570531"/>
                    <a:gd name="connsiteX1" fmla="*/ 741062 w 1586258"/>
                    <a:gd name="connsiteY1" fmla="*/ 398516 h 570531"/>
                    <a:gd name="connsiteX2" fmla="*/ 1357968 w 1586258"/>
                    <a:gd name="connsiteY2" fmla="*/ 177653 h 570531"/>
                    <a:gd name="connsiteX3" fmla="*/ 1560545 w 1586258"/>
                    <a:gd name="connsiteY3" fmla="*/ 87575 h 570531"/>
                    <a:gd name="connsiteX4" fmla="*/ 1434166 w 1586258"/>
                    <a:gd name="connsiteY4" fmla="*/ 164953 h 570531"/>
                    <a:gd name="connsiteX5" fmla="*/ 817262 w 1586258"/>
                    <a:gd name="connsiteY5" fmla="*/ 570384 h 570531"/>
                    <a:gd name="connsiteX6" fmla="*/ 272116 w 1586258"/>
                    <a:gd name="connsiteY6" fmla="*/ 209403 h 570531"/>
                    <a:gd name="connsiteX7" fmla="*/ 16829 w 1586258"/>
                    <a:gd name="connsiteY7" fmla="*/ 5025 h 570531"/>
                    <a:gd name="connsiteX0" fmla="*/ 16829 w 1480274"/>
                    <a:gd name="connsiteY0" fmla="*/ 5025 h 570531"/>
                    <a:gd name="connsiteX1" fmla="*/ 741062 w 1480274"/>
                    <a:gd name="connsiteY1" fmla="*/ 398516 h 570531"/>
                    <a:gd name="connsiteX2" fmla="*/ 1357968 w 1480274"/>
                    <a:gd name="connsiteY2" fmla="*/ 177653 h 570531"/>
                    <a:gd name="connsiteX3" fmla="*/ 1434166 w 1480274"/>
                    <a:gd name="connsiteY3" fmla="*/ 164953 h 570531"/>
                    <a:gd name="connsiteX4" fmla="*/ 817262 w 1480274"/>
                    <a:gd name="connsiteY4" fmla="*/ 570384 h 570531"/>
                    <a:gd name="connsiteX5" fmla="*/ 272116 w 1480274"/>
                    <a:gd name="connsiteY5" fmla="*/ 209403 h 570531"/>
                    <a:gd name="connsiteX6" fmla="*/ 16829 w 1480274"/>
                    <a:gd name="connsiteY6" fmla="*/ 5025 h 570531"/>
                    <a:gd name="connsiteX0" fmla="*/ 16829 w 1546369"/>
                    <a:gd name="connsiteY0" fmla="*/ 5025 h 571026"/>
                    <a:gd name="connsiteX1" fmla="*/ 741062 w 1546369"/>
                    <a:gd name="connsiteY1" fmla="*/ 398516 h 571026"/>
                    <a:gd name="connsiteX2" fmla="*/ 1357968 w 1546369"/>
                    <a:gd name="connsiteY2" fmla="*/ 177653 h 571026"/>
                    <a:gd name="connsiteX3" fmla="*/ 1516716 w 1546369"/>
                    <a:gd name="connsiteY3" fmla="*/ 114153 h 571026"/>
                    <a:gd name="connsiteX4" fmla="*/ 817262 w 1546369"/>
                    <a:gd name="connsiteY4" fmla="*/ 570384 h 571026"/>
                    <a:gd name="connsiteX5" fmla="*/ 272116 w 1546369"/>
                    <a:gd name="connsiteY5" fmla="*/ 209403 h 571026"/>
                    <a:gd name="connsiteX6" fmla="*/ 16829 w 1546369"/>
                    <a:gd name="connsiteY6" fmla="*/ 5025 h 571026"/>
                    <a:gd name="connsiteX0" fmla="*/ 16829 w 1587480"/>
                    <a:gd name="connsiteY0" fmla="*/ 5025 h 571026"/>
                    <a:gd name="connsiteX1" fmla="*/ 741062 w 1587480"/>
                    <a:gd name="connsiteY1" fmla="*/ 398516 h 571026"/>
                    <a:gd name="connsiteX2" fmla="*/ 1504018 w 1587480"/>
                    <a:gd name="connsiteY2" fmla="*/ 95103 h 571026"/>
                    <a:gd name="connsiteX3" fmla="*/ 1516716 w 1587480"/>
                    <a:gd name="connsiteY3" fmla="*/ 114153 h 571026"/>
                    <a:gd name="connsiteX4" fmla="*/ 817262 w 1587480"/>
                    <a:gd name="connsiteY4" fmla="*/ 570384 h 571026"/>
                    <a:gd name="connsiteX5" fmla="*/ 272116 w 1587480"/>
                    <a:gd name="connsiteY5" fmla="*/ 209403 h 571026"/>
                    <a:gd name="connsiteX6" fmla="*/ 16829 w 1587480"/>
                    <a:gd name="connsiteY6" fmla="*/ 5025 h 571026"/>
                    <a:gd name="connsiteX0" fmla="*/ 16829 w 1587480"/>
                    <a:gd name="connsiteY0" fmla="*/ 5025 h 570803"/>
                    <a:gd name="connsiteX1" fmla="*/ 741062 w 1587480"/>
                    <a:gd name="connsiteY1" fmla="*/ 398516 h 570803"/>
                    <a:gd name="connsiteX2" fmla="*/ 1504018 w 1587480"/>
                    <a:gd name="connsiteY2" fmla="*/ 95103 h 570803"/>
                    <a:gd name="connsiteX3" fmla="*/ 1516716 w 1587480"/>
                    <a:gd name="connsiteY3" fmla="*/ 133203 h 570803"/>
                    <a:gd name="connsiteX4" fmla="*/ 817262 w 1587480"/>
                    <a:gd name="connsiteY4" fmla="*/ 570384 h 570803"/>
                    <a:gd name="connsiteX5" fmla="*/ 272116 w 1587480"/>
                    <a:gd name="connsiteY5" fmla="*/ 209403 h 570803"/>
                    <a:gd name="connsiteX6" fmla="*/ 16829 w 1587480"/>
                    <a:gd name="connsiteY6" fmla="*/ 5025 h 570803"/>
                    <a:gd name="connsiteX0" fmla="*/ 16829 w 1581422"/>
                    <a:gd name="connsiteY0" fmla="*/ 5025 h 570575"/>
                    <a:gd name="connsiteX1" fmla="*/ 741062 w 1581422"/>
                    <a:gd name="connsiteY1" fmla="*/ 398516 h 570575"/>
                    <a:gd name="connsiteX2" fmla="*/ 1504018 w 1581422"/>
                    <a:gd name="connsiteY2" fmla="*/ 95103 h 570575"/>
                    <a:gd name="connsiteX3" fmla="*/ 1504016 w 1581422"/>
                    <a:gd name="connsiteY3" fmla="*/ 158603 h 570575"/>
                    <a:gd name="connsiteX4" fmla="*/ 817262 w 1581422"/>
                    <a:gd name="connsiteY4" fmla="*/ 570384 h 570575"/>
                    <a:gd name="connsiteX5" fmla="*/ 272116 w 1581422"/>
                    <a:gd name="connsiteY5" fmla="*/ 209403 h 570575"/>
                    <a:gd name="connsiteX6" fmla="*/ 16829 w 1581422"/>
                    <a:gd name="connsiteY6" fmla="*/ 5025 h 570575"/>
                    <a:gd name="connsiteX0" fmla="*/ 16829 w 1631906"/>
                    <a:gd name="connsiteY0" fmla="*/ 5025 h 570575"/>
                    <a:gd name="connsiteX1" fmla="*/ 741062 w 1631906"/>
                    <a:gd name="connsiteY1" fmla="*/ 398516 h 570575"/>
                    <a:gd name="connsiteX2" fmla="*/ 1580218 w 1631906"/>
                    <a:gd name="connsiteY2" fmla="*/ 44303 h 570575"/>
                    <a:gd name="connsiteX3" fmla="*/ 1504016 w 1631906"/>
                    <a:gd name="connsiteY3" fmla="*/ 158603 h 570575"/>
                    <a:gd name="connsiteX4" fmla="*/ 817262 w 1631906"/>
                    <a:gd name="connsiteY4" fmla="*/ 570384 h 570575"/>
                    <a:gd name="connsiteX5" fmla="*/ 272116 w 1631906"/>
                    <a:gd name="connsiteY5" fmla="*/ 209403 h 570575"/>
                    <a:gd name="connsiteX6" fmla="*/ 16829 w 1631906"/>
                    <a:gd name="connsiteY6" fmla="*/ 5025 h 570575"/>
                    <a:gd name="connsiteX0" fmla="*/ 16829 w 1614827"/>
                    <a:gd name="connsiteY0" fmla="*/ 5025 h 570460"/>
                    <a:gd name="connsiteX1" fmla="*/ 741062 w 1614827"/>
                    <a:gd name="connsiteY1" fmla="*/ 398516 h 570460"/>
                    <a:gd name="connsiteX2" fmla="*/ 1580218 w 1614827"/>
                    <a:gd name="connsiteY2" fmla="*/ 44303 h 570460"/>
                    <a:gd name="connsiteX3" fmla="*/ 1402416 w 1614827"/>
                    <a:gd name="connsiteY3" fmla="*/ 177653 h 570460"/>
                    <a:gd name="connsiteX4" fmla="*/ 817262 w 1614827"/>
                    <a:gd name="connsiteY4" fmla="*/ 570384 h 570460"/>
                    <a:gd name="connsiteX5" fmla="*/ 272116 w 1614827"/>
                    <a:gd name="connsiteY5" fmla="*/ 209403 h 570460"/>
                    <a:gd name="connsiteX6" fmla="*/ 16829 w 1614827"/>
                    <a:gd name="connsiteY6" fmla="*/ 5025 h 570460"/>
                    <a:gd name="connsiteX0" fmla="*/ 16829 w 1612118"/>
                    <a:gd name="connsiteY0" fmla="*/ 5025 h 570433"/>
                    <a:gd name="connsiteX1" fmla="*/ 741062 w 1612118"/>
                    <a:gd name="connsiteY1" fmla="*/ 398516 h 570433"/>
                    <a:gd name="connsiteX2" fmla="*/ 1580218 w 1612118"/>
                    <a:gd name="connsiteY2" fmla="*/ 44303 h 570433"/>
                    <a:gd name="connsiteX3" fmla="*/ 1377016 w 1612118"/>
                    <a:gd name="connsiteY3" fmla="*/ 184003 h 570433"/>
                    <a:gd name="connsiteX4" fmla="*/ 817262 w 1612118"/>
                    <a:gd name="connsiteY4" fmla="*/ 570384 h 570433"/>
                    <a:gd name="connsiteX5" fmla="*/ 272116 w 1612118"/>
                    <a:gd name="connsiteY5" fmla="*/ 209403 h 570433"/>
                    <a:gd name="connsiteX6" fmla="*/ 16829 w 1612118"/>
                    <a:gd name="connsiteY6" fmla="*/ 5025 h 570433"/>
                    <a:gd name="connsiteX0" fmla="*/ 16829 w 1601630"/>
                    <a:gd name="connsiteY0" fmla="*/ 5025 h 570433"/>
                    <a:gd name="connsiteX1" fmla="*/ 741062 w 1601630"/>
                    <a:gd name="connsiteY1" fmla="*/ 398516 h 570433"/>
                    <a:gd name="connsiteX2" fmla="*/ 1580218 w 1601630"/>
                    <a:gd name="connsiteY2" fmla="*/ 44303 h 570433"/>
                    <a:gd name="connsiteX3" fmla="*/ 1377016 w 1601630"/>
                    <a:gd name="connsiteY3" fmla="*/ 184003 h 570433"/>
                    <a:gd name="connsiteX4" fmla="*/ 817262 w 1601630"/>
                    <a:gd name="connsiteY4" fmla="*/ 570384 h 570433"/>
                    <a:gd name="connsiteX5" fmla="*/ 272116 w 1601630"/>
                    <a:gd name="connsiteY5" fmla="*/ 209403 h 570433"/>
                    <a:gd name="connsiteX6" fmla="*/ 16829 w 1601630"/>
                    <a:gd name="connsiteY6" fmla="*/ 5025 h 570433"/>
                    <a:gd name="connsiteX0" fmla="*/ 16829 w 1614850"/>
                    <a:gd name="connsiteY0" fmla="*/ 35123 h 600531"/>
                    <a:gd name="connsiteX1" fmla="*/ 741062 w 1614850"/>
                    <a:gd name="connsiteY1" fmla="*/ 428614 h 600531"/>
                    <a:gd name="connsiteX2" fmla="*/ 1594505 w 1614850"/>
                    <a:gd name="connsiteY2" fmla="*/ 31538 h 600531"/>
                    <a:gd name="connsiteX3" fmla="*/ 1377016 w 1614850"/>
                    <a:gd name="connsiteY3" fmla="*/ 214101 h 600531"/>
                    <a:gd name="connsiteX4" fmla="*/ 817262 w 1614850"/>
                    <a:gd name="connsiteY4" fmla="*/ 600482 h 600531"/>
                    <a:gd name="connsiteX5" fmla="*/ 272116 w 1614850"/>
                    <a:gd name="connsiteY5" fmla="*/ 239501 h 600531"/>
                    <a:gd name="connsiteX6" fmla="*/ 16829 w 1614850"/>
                    <a:gd name="connsiteY6" fmla="*/ 35123 h 600531"/>
                    <a:gd name="connsiteX0" fmla="*/ 16829 w 1613934"/>
                    <a:gd name="connsiteY0" fmla="*/ 36464 h 601872"/>
                    <a:gd name="connsiteX1" fmla="*/ 741062 w 1613934"/>
                    <a:gd name="connsiteY1" fmla="*/ 429955 h 601872"/>
                    <a:gd name="connsiteX2" fmla="*/ 1594505 w 1613934"/>
                    <a:gd name="connsiteY2" fmla="*/ 32879 h 601872"/>
                    <a:gd name="connsiteX3" fmla="*/ 1377016 w 1613934"/>
                    <a:gd name="connsiteY3" fmla="*/ 215442 h 601872"/>
                    <a:gd name="connsiteX4" fmla="*/ 817262 w 1613934"/>
                    <a:gd name="connsiteY4" fmla="*/ 601823 h 601872"/>
                    <a:gd name="connsiteX5" fmla="*/ 272116 w 1613934"/>
                    <a:gd name="connsiteY5" fmla="*/ 240842 h 601872"/>
                    <a:gd name="connsiteX6" fmla="*/ 16829 w 1613934"/>
                    <a:gd name="connsiteY6" fmla="*/ 36464 h 601872"/>
                    <a:gd name="connsiteX0" fmla="*/ 16829 w 1600625"/>
                    <a:gd name="connsiteY0" fmla="*/ 36464 h 601872"/>
                    <a:gd name="connsiteX1" fmla="*/ 741062 w 1600625"/>
                    <a:gd name="connsiteY1" fmla="*/ 429955 h 601872"/>
                    <a:gd name="connsiteX2" fmla="*/ 1580218 w 1600625"/>
                    <a:gd name="connsiteY2" fmla="*/ 32879 h 601872"/>
                    <a:gd name="connsiteX3" fmla="*/ 1377016 w 1600625"/>
                    <a:gd name="connsiteY3" fmla="*/ 215442 h 601872"/>
                    <a:gd name="connsiteX4" fmla="*/ 817262 w 1600625"/>
                    <a:gd name="connsiteY4" fmla="*/ 601823 h 601872"/>
                    <a:gd name="connsiteX5" fmla="*/ 272116 w 1600625"/>
                    <a:gd name="connsiteY5" fmla="*/ 240842 h 601872"/>
                    <a:gd name="connsiteX6" fmla="*/ 16829 w 1600625"/>
                    <a:gd name="connsiteY6" fmla="*/ 36464 h 601872"/>
                    <a:gd name="connsiteX0" fmla="*/ 16829 w 1599341"/>
                    <a:gd name="connsiteY0" fmla="*/ 36974 h 602401"/>
                    <a:gd name="connsiteX1" fmla="*/ 741062 w 1599341"/>
                    <a:gd name="connsiteY1" fmla="*/ 430465 h 602401"/>
                    <a:gd name="connsiteX2" fmla="*/ 1580218 w 1599341"/>
                    <a:gd name="connsiteY2" fmla="*/ 33389 h 602401"/>
                    <a:gd name="connsiteX3" fmla="*/ 1357966 w 1599341"/>
                    <a:gd name="connsiteY3" fmla="*/ 211190 h 602401"/>
                    <a:gd name="connsiteX4" fmla="*/ 817262 w 1599341"/>
                    <a:gd name="connsiteY4" fmla="*/ 602333 h 602401"/>
                    <a:gd name="connsiteX5" fmla="*/ 272116 w 1599341"/>
                    <a:gd name="connsiteY5" fmla="*/ 241352 h 602401"/>
                    <a:gd name="connsiteX6" fmla="*/ 16829 w 1599341"/>
                    <a:gd name="connsiteY6" fmla="*/ 36974 h 602401"/>
                    <a:gd name="connsiteX0" fmla="*/ 16829 w 1605828"/>
                    <a:gd name="connsiteY0" fmla="*/ 31490 h 596917"/>
                    <a:gd name="connsiteX1" fmla="*/ 741062 w 1605828"/>
                    <a:gd name="connsiteY1" fmla="*/ 424981 h 596917"/>
                    <a:gd name="connsiteX2" fmla="*/ 1580218 w 1605828"/>
                    <a:gd name="connsiteY2" fmla="*/ 27905 h 596917"/>
                    <a:gd name="connsiteX3" fmla="*/ 1357966 w 1605828"/>
                    <a:gd name="connsiteY3" fmla="*/ 205706 h 596917"/>
                    <a:gd name="connsiteX4" fmla="*/ 817262 w 1605828"/>
                    <a:gd name="connsiteY4" fmla="*/ 596849 h 596917"/>
                    <a:gd name="connsiteX5" fmla="*/ 272116 w 1605828"/>
                    <a:gd name="connsiteY5" fmla="*/ 235868 h 596917"/>
                    <a:gd name="connsiteX6" fmla="*/ 16829 w 1605828"/>
                    <a:gd name="connsiteY6" fmla="*/ 31490 h 596917"/>
                    <a:gd name="connsiteX0" fmla="*/ 16829 w 1610924"/>
                    <a:gd name="connsiteY0" fmla="*/ 22725 h 588152"/>
                    <a:gd name="connsiteX1" fmla="*/ 741062 w 1610924"/>
                    <a:gd name="connsiteY1" fmla="*/ 416216 h 588152"/>
                    <a:gd name="connsiteX2" fmla="*/ 1580218 w 1610924"/>
                    <a:gd name="connsiteY2" fmla="*/ 19140 h 588152"/>
                    <a:gd name="connsiteX3" fmla="*/ 1357966 w 1610924"/>
                    <a:gd name="connsiteY3" fmla="*/ 196941 h 588152"/>
                    <a:gd name="connsiteX4" fmla="*/ 817262 w 1610924"/>
                    <a:gd name="connsiteY4" fmla="*/ 588084 h 588152"/>
                    <a:gd name="connsiteX5" fmla="*/ 272116 w 1610924"/>
                    <a:gd name="connsiteY5" fmla="*/ 227103 h 588152"/>
                    <a:gd name="connsiteX6" fmla="*/ 16829 w 1610924"/>
                    <a:gd name="connsiteY6" fmla="*/ 22725 h 58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0924" h="588152">
                      <a:moveTo>
                        <a:pt x="16829" y="22725"/>
                      </a:moveTo>
                      <a:cubicBezTo>
                        <a:pt x="94987" y="54244"/>
                        <a:pt x="480497" y="416813"/>
                        <a:pt x="741062" y="416216"/>
                      </a:cubicBezTo>
                      <a:cubicBezTo>
                        <a:pt x="1001627" y="415619"/>
                        <a:pt x="1428821" y="108005"/>
                        <a:pt x="1580218" y="19140"/>
                      </a:cubicBezTo>
                      <a:cubicBezTo>
                        <a:pt x="1700497" y="-57887"/>
                        <a:pt x="1433796" y="117198"/>
                        <a:pt x="1357966" y="196941"/>
                      </a:cubicBezTo>
                      <a:cubicBezTo>
                        <a:pt x="1219269" y="287993"/>
                        <a:pt x="998237" y="583057"/>
                        <a:pt x="817262" y="588084"/>
                      </a:cubicBezTo>
                      <a:cubicBezTo>
                        <a:pt x="636287" y="593111"/>
                        <a:pt x="405521" y="321329"/>
                        <a:pt x="272116" y="227103"/>
                      </a:cubicBezTo>
                      <a:cubicBezTo>
                        <a:pt x="151411" y="113827"/>
                        <a:pt x="-61329" y="-8794"/>
                        <a:pt x="16829" y="22725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F089B7E4-F486-9803-7DBD-7E4A23ABB396}"/>
                    </a:ext>
                  </a:extLst>
                </p:cNvPr>
                <p:cNvSpPr/>
                <p:nvPr/>
              </p:nvSpPr>
              <p:spPr>
                <a:xfrm rot="21369129">
                  <a:off x="4094712" y="4299381"/>
                  <a:ext cx="383103" cy="121102"/>
                </a:xfrm>
                <a:custGeom>
                  <a:avLst/>
                  <a:gdLst>
                    <a:gd name="connsiteX0" fmla="*/ 252009 w 383103"/>
                    <a:gd name="connsiteY0" fmla="*/ 0 h 121102"/>
                    <a:gd name="connsiteX1" fmla="*/ 361998 w 383103"/>
                    <a:gd name="connsiteY1" fmla="*/ 11449 h 121102"/>
                    <a:gd name="connsiteX2" fmla="*/ 383103 w 383103"/>
                    <a:gd name="connsiteY2" fmla="*/ 18786 h 121102"/>
                    <a:gd name="connsiteX3" fmla="*/ 306436 w 383103"/>
                    <a:gd name="connsiteY3" fmla="*/ 67285 h 121102"/>
                    <a:gd name="connsiteX4" fmla="*/ 147842 w 383103"/>
                    <a:gd name="connsiteY4" fmla="*/ 120955 h 121102"/>
                    <a:gd name="connsiteX5" fmla="*/ 74284 w 383103"/>
                    <a:gd name="connsiteY5" fmla="*/ 111436 h 121102"/>
                    <a:gd name="connsiteX6" fmla="*/ 0 w 383103"/>
                    <a:gd name="connsiteY6" fmla="*/ 81044 h 121102"/>
                    <a:gd name="connsiteX7" fmla="*/ 17698 w 383103"/>
                    <a:gd name="connsiteY7" fmla="*/ 64233 h 121102"/>
                    <a:gd name="connsiteX8" fmla="*/ 252009 w 383103"/>
                    <a:gd name="connsiteY8" fmla="*/ 0 h 121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3103" h="121102">
                      <a:moveTo>
                        <a:pt x="252009" y="0"/>
                      </a:moveTo>
                      <a:cubicBezTo>
                        <a:pt x="291024" y="0"/>
                        <a:pt x="328192" y="4077"/>
                        <a:pt x="361998" y="11449"/>
                      </a:cubicBezTo>
                      <a:lnTo>
                        <a:pt x="383103" y="18786"/>
                      </a:lnTo>
                      <a:lnTo>
                        <a:pt x="306436" y="67285"/>
                      </a:lnTo>
                      <a:cubicBezTo>
                        <a:pt x="250358" y="98529"/>
                        <a:pt x="196261" y="119103"/>
                        <a:pt x="147842" y="120955"/>
                      </a:cubicBezTo>
                      <a:cubicBezTo>
                        <a:pt x="123633" y="121881"/>
                        <a:pt x="99042" y="118408"/>
                        <a:pt x="74284" y="111436"/>
                      </a:cubicBezTo>
                      <a:lnTo>
                        <a:pt x="0" y="81044"/>
                      </a:lnTo>
                      <a:lnTo>
                        <a:pt x="17698" y="64233"/>
                      </a:lnTo>
                      <a:cubicBezTo>
                        <a:pt x="68478" y="25480"/>
                        <a:pt x="154472" y="0"/>
                        <a:pt x="252009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AD31C37-B508-330E-534B-5399B4535510}"/>
                  </a:ext>
                </a:extLst>
              </p:cNvPr>
              <p:cNvSpPr/>
              <p:nvPr/>
            </p:nvSpPr>
            <p:spPr>
              <a:xfrm>
                <a:off x="3783405" y="4007157"/>
                <a:ext cx="181707" cy="12825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14D3C0-2E1E-78FA-A2E1-8532F5F551C3}"/>
                </a:ext>
              </a:extLst>
            </p:cNvPr>
            <p:cNvSpPr/>
            <p:nvPr/>
          </p:nvSpPr>
          <p:spPr>
            <a:xfrm rot="19794967" flipH="1">
              <a:off x="1552975" y="4568998"/>
              <a:ext cx="491570" cy="394943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663" h="706375">
                  <a:moveTo>
                    <a:pt x="416239" y="2223"/>
                  </a:moveTo>
                  <a:cubicBezTo>
                    <a:pt x="386077" y="13335"/>
                    <a:pt x="405126" y="102236"/>
                    <a:pt x="378139" y="106998"/>
                  </a:cubicBezTo>
                  <a:cubicBezTo>
                    <a:pt x="351152" y="111760"/>
                    <a:pt x="300351" y="26036"/>
                    <a:pt x="254314" y="30798"/>
                  </a:cubicBezTo>
                  <a:cubicBezTo>
                    <a:pt x="208276" y="35561"/>
                    <a:pt x="138426" y="103029"/>
                    <a:pt x="101914" y="135573"/>
                  </a:cubicBezTo>
                  <a:cubicBezTo>
                    <a:pt x="65402" y="168117"/>
                    <a:pt x="47939" y="197486"/>
                    <a:pt x="35239" y="226061"/>
                  </a:cubicBezTo>
                  <a:cubicBezTo>
                    <a:pt x="22539" y="254636"/>
                    <a:pt x="16189" y="288767"/>
                    <a:pt x="25714" y="307023"/>
                  </a:cubicBezTo>
                  <a:cubicBezTo>
                    <a:pt x="35239" y="325279"/>
                    <a:pt x="70164" y="346710"/>
                    <a:pt x="92389" y="335598"/>
                  </a:cubicBezTo>
                  <a:cubicBezTo>
                    <a:pt x="114614" y="324486"/>
                    <a:pt x="154729" y="245691"/>
                    <a:pt x="159064" y="240348"/>
                  </a:cubicBezTo>
                  <a:cubicBezTo>
                    <a:pt x="163399" y="235005"/>
                    <a:pt x="142641" y="285070"/>
                    <a:pt x="118401" y="303539"/>
                  </a:cubicBezTo>
                  <a:cubicBezTo>
                    <a:pt x="94161" y="322009"/>
                    <a:pt x="21137" y="405353"/>
                    <a:pt x="4102" y="441652"/>
                  </a:cubicBezTo>
                  <a:cubicBezTo>
                    <a:pt x="-12933" y="477951"/>
                    <a:pt x="26874" y="532660"/>
                    <a:pt x="54289" y="535622"/>
                  </a:cubicBezTo>
                  <a:cubicBezTo>
                    <a:pt x="81704" y="538584"/>
                    <a:pt x="164620" y="456248"/>
                    <a:pt x="168589" y="459423"/>
                  </a:cubicBezTo>
                  <a:cubicBezTo>
                    <a:pt x="172558" y="462598"/>
                    <a:pt x="84451" y="524511"/>
                    <a:pt x="78101" y="554673"/>
                  </a:cubicBezTo>
                  <a:cubicBezTo>
                    <a:pt x="71751" y="584835"/>
                    <a:pt x="100327" y="630873"/>
                    <a:pt x="130489" y="640398"/>
                  </a:cubicBezTo>
                  <a:cubicBezTo>
                    <a:pt x="160651" y="649923"/>
                    <a:pt x="228914" y="626110"/>
                    <a:pt x="259076" y="611823"/>
                  </a:cubicBezTo>
                  <a:cubicBezTo>
                    <a:pt x="289238" y="597536"/>
                    <a:pt x="317020" y="543561"/>
                    <a:pt x="311464" y="554673"/>
                  </a:cubicBezTo>
                  <a:cubicBezTo>
                    <a:pt x="305908" y="565786"/>
                    <a:pt x="220977" y="654686"/>
                    <a:pt x="225739" y="678498"/>
                  </a:cubicBezTo>
                  <a:cubicBezTo>
                    <a:pt x="230501" y="702310"/>
                    <a:pt x="286064" y="716598"/>
                    <a:pt x="340039" y="697548"/>
                  </a:cubicBezTo>
                  <a:cubicBezTo>
                    <a:pt x="394014" y="678498"/>
                    <a:pt x="500377" y="618173"/>
                    <a:pt x="549589" y="564198"/>
                  </a:cubicBezTo>
                  <a:cubicBezTo>
                    <a:pt x="598801" y="510223"/>
                    <a:pt x="621027" y="421323"/>
                    <a:pt x="635314" y="373698"/>
                  </a:cubicBezTo>
                  <a:cubicBezTo>
                    <a:pt x="649601" y="326073"/>
                    <a:pt x="635314" y="278448"/>
                    <a:pt x="635314" y="278448"/>
                  </a:cubicBezTo>
                  <a:lnTo>
                    <a:pt x="635314" y="221298"/>
                  </a:lnTo>
                  <a:cubicBezTo>
                    <a:pt x="628964" y="213361"/>
                    <a:pt x="598801" y="253048"/>
                    <a:pt x="597214" y="230823"/>
                  </a:cubicBezTo>
                  <a:cubicBezTo>
                    <a:pt x="595627" y="208598"/>
                    <a:pt x="632139" y="119698"/>
                    <a:pt x="625789" y="87948"/>
                  </a:cubicBezTo>
                  <a:cubicBezTo>
                    <a:pt x="619439" y="56198"/>
                    <a:pt x="594039" y="56198"/>
                    <a:pt x="559114" y="40323"/>
                  </a:cubicBezTo>
                  <a:cubicBezTo>
                    <a:pt x="524189" y="24448"/>
                    <a:pt x="446401" y="-8889"/>
                    <a:pt x="416239" y="222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0DF7CF7-DDC1-6CA3-5298-1802ECB2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946" y="2241557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4A9DB9D-77F1-7F34-0802-171B10287B77}"/>
              </a:ext>
            </a:extLst>
          </p:cNvPr>
          <p:cNvGrpSpPr/>
          <p:nvPr/>
        </p:nvGrpSpPr>
        <p:grpSpPr>
          <a:xfrm>
            <a:off x="4959589" y="2096865"/>
            <a:ext cx="848928" cy="559516"/>
            <a:chOff x="4597880" y="2096866"/>
            <a:chExt cx="1149896" cy="75788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05095B7-26E2-E187-B250-5EA9C7FF8F0D}"/>
                </a:ext>
              </a:extLst>
            </p:cNvPr>
            <p:cNvGrpSpPr/>
            <p:nvPr/>
          </p:nvGrpSpPr>
          <p:grpSpPr>
            <a:xfrm>
              <a:off x="4610740" y="2096866"/>
              <a:ext cx="1110811" cy="744843"/>
              <a:chOff x="4782451" y="2350074"/>
              <a:chExt cx="858698" cy="57579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71A5058-4B03-704E-1AF1-6BB94086C092}"/>
                  </a:ext>
                </a:extLst>
              </p:cNvPr>
              <p:cNvSpPr/>
              <p:nvPr/>
            </p:nvSpPr>
            <p:spPr>
              <a:xfrm>
                <a:off x="4782451" y="2350074"/>
                <a:ext cx="858698" cy="575791"/>
              </a:xfrm>
              <a:custGeom>
                <a:avLst/>
                <a:gdLst>
                  <a:gd name="connsiteX0" fmla="*/ 429349 w 858698"/>
                  <a:gd name="connsiteY0" fmla="*/ 0 h 575791"/>
                  <a:gd name="connsiteX1" fmla="*/ 858698 w 858698"/>
                  <a:gd name="connsiteY1" fmla="*/ 417056 h 575791"/>
                  <a:gd name="connsiteX2" fmla="*/ 849975 w 858698"/>
                  <a:gd name="connsiteY2" fmla="*/ 501107 h 575791"/>
                  <a:gd name="connsiteX3" fmla="*/ 829402 w 858698"/>
                  <a:gd name="connsiteY3" fmla="*/ 565487 h 575791"/>
                  <a:gd name="connsiteX4" fmla="*/ 810297 w 858698"/>
                  <a:gd name="connsiteY4" fmla="*/ 563128 h 575791"/>
                  <a:gd name="connsiteX5" fmla="*/ 472729 w 858698"/>
                  <a:gd name="connsiteY5" fmla="*/ 547627 h 575791"/>
                  <a:gd name="connsiteX6" fmla="*/ 135161 w 858698"/>
                  <a:gd name="connsiteY6" fmla="*/ 563128 h 575791"/>
                  <a:gd name="connsiteX7" fmla="*/ 32589 w 858698"/>
                  <a:gd name="connsiteY7" fmla="*/ 575791 h 575791"/>
                  <a:gd name="connsiteX8" fmla="*/ 8723 w 858698"/>
                  <a:gd name="connsiteY8" fmla="*/ 501107 h 575791"/>
                  <a:gd name="connsiteX9" fmla="*/ 0 w 858698"/>
                  <a:gd name="connsiteY9" fmla="*/ 417056 h 575791"/>
                  <a:gd name="connsiteX10" fmla="*/ 429349 w 858698"/>
                  <a:gd name="connsiteY10" fmla="*/ 0 h 575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8698" h="575791">
                    <a:moveTo>
                      <a:pt x="429349" y="0"/>
                    </a:moveTo>
                    <a:cubicBezTo>
                      <a:pt x="666472" y="0"/>
                      <a:pt x="858698" y="186722"/>
                      <a:pt x="858698" y="417056"/>
                    </a:cubicBezTo>
                    <a:cubicBezTo>
                      <a:pt x="858698" y="445848"/>
                      <a:pt x="855695" y="473958"/>
                      <a:pt x="849975" y="501107"/>
                    </a:cubicBezTo>
                    <a:lnTo>
                      <a:pt x="829402" y="565487"/>
                    </a:lnTo>
                    <a:lnTo>
                      <a:pt x="810297" y="563128"/>
                    </a:lnTo>
                    <a:cubicBezTo>
                      <a:pt x="706542" y="553147"/>
                      <a:pt x="592470" y="547627"/>
                      <a:pt x="472729" y="547627"/>
                    </a:cubicBezTo>
                    <a:cubicBezTo>
                      <a:pt x="352989" y="547627"/>
                      <a:pt x="238916" y="553147"/>
                      <a:pt x="135161" y="563128"/>
                    </a:cubicBezTo>
                    <a:lnTo>
                      <a:pt x="32589" y="575791"/>
                    </a:lnTo>
                    <a:lnTo>
                      <a:pt x="8723" y="501107"/>
                    </a:lnTo>
                    <a:cubicBezTo>
                      <a:pt x="3004" y="473958"/>
                      <a:pt x="0" y="445848"/>
                      <a:pt x="0" y="417056"/>
                    </a:cubicBezTo>
                    <a:cubicBezTo>
                      <a:pt x="0" y="186722"/>
                      <a:pt x="192226" y="0"/>
                      <a:pt x="4293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547CCD4-EB37-0F83-46A1-3317CEFAE751}"/>
                  </a:ext>
                </a:extLst>
              </p:cNvPr>
              <p:cNvSpPr/>
              <p:nvPr/>
            </p:nvSpPr>
            <p:spPr>
              <a:xfrm>
                <a:off x="4968926" y="2543627"/>
                <a:ext cx="637800" cy="366265"/>
              </a:xfrm>
              <a:custGeom>
                <a:avLst/>
                <a:gdLst>
                  <a:gd name="connsiteX0" fmla="*/ 331588 w 663176"/>
                  <a:gd name="connsiteY0" fmla="*/ 0 h 368930"/>
                  <a:gd name="connsiteX1" fmla="*/ 663176 w 663176"/>
                  <a:gd name="connsiteY1" fmla="*/ 284185 h 368930"/>
                  <a:gd name="connsiteX2" fmla="*/ 656439 w 663176"/>
                  <a:gd name="connsiteY2" fmla="*/ 341458 h 368930"/>
                  <a:gd name="connsiteX3" fmla="*/ 646489 w 663176"/>
                  <a:gd name="connsiteY3" fmla="*/ 368930 h 368930"/>
                  <a:gd name="connsiteX4" fmla="*/ 499643 w 663176"/>
                  <a:gd name="connsiteY4" fmla="*/ 358562 h 368930"/>
                  <a:gd name="connsiteX5" fmla="*/ 324864 w 663176"/>
                  <a:gd name="connsiteY5" fmla="*/ 354554 h 368930"/>
                  <a:gd name="connsiteX6" fmla="*/ 150086 w 663176"/>
                  <a:gd name="connsiteY6" fmla="*/ 358562 h 368930"/>
                  <a:gd name="connsiteX7" fmla="*/ 16352 w 663176"/>
                  <a:gd name="connsiteY7" fmla="*/ 368004 h 368930"/>
                  <a:gd name="connsiteX8" fmla="*/ 6737 w 663176"/>
                  <a:gd name="connsiteY8" fmla="*/ 341458 h 368930"/>
                  <a:gd name="connsiteX9" fmla="*/ 0 w 663176"/>
                  <a:gd name="connsiteY9" fmla="*/ 284185 h 368930"/>
                  <a:gd name="connsiteX10" fmla="*/ 331588 w 663176"/>
                  <a:gd name="connsiteY10" fmla="*/ 0 h 36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176" h="368930">
                    <a:moveTo>
                      <a:pt x="331588" y="0"/>
                    </a:moveTo>
                    <a:cubicBezTo>
                      <a:pt x="514719" y="0"/>
                      <a:pt x="663176" y="127234"/>
                      <a:pt x="663176" y="284185"/>
                    </a:cubicBezTo>
                    <a:cubicBezTo>
                      <a:pt x="663176" y="303804"/>
                      <a:pt x="660857" y="322958"/>
                      <a:pt x="656439" y="341458"/>
                    </a:cubicBezTo>
                    <a:lnTo>
                      <a:pt x="646489" y="368930"/>
                    </a:lnTo>
                    <a:lnTo>
                      <a:pt x="499643" y="358562"/>
                    </a:lnTo>
                    <a:cubicBezTo>
                      <a:pt x="443188" y="355934"/>
                      <a:pt x="384735" y="354554"/>
                      <a:pt x="324864" y="354554"/>
                    </a:cubicBezTo>
                    <a:cubicBezTo>
                      <a:pt x="264994" y="354554"/>
                      <a:pt x="206541" y="355934"/>
                      <a:pt x="150086" y="358562"/>
                    </a:cubicBezTo>
                    <a:lnTo>
                      <a:pt x="16352" y="368004"/>
                    </a:lnTo>
                    <a:lnTo>
                      <a:pt x="6737" y="341458"/>
                    </a:lnTo>
                    <a:cubicBezTo>
                      <a:pt x="2320" y="322958"/>
                      <a:pt x="0" y="303804"/>
                      <a:pt x="0" y="284185"/>
                    </a:cubicBezTo>
                    <a:cubicBezTo>
                      <a:pt x="0" y="127234"/>
                      <a:pt x="148457" y="0"/>
                      <a:pt x="3315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3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F6000B9-1149-D980-8B59-14491D13465D}"/>
                  </a:ext>
                </a:extLst>
              </p:cNvPr>
              <p:cNvSpPr/>
              <p:nvPr/>
            </p:nvSpPr>
            <p:spPr>
              <a:xfrm>
                <a:off x="5244164" y="2615580"/>
                <a:ext cx="302922" cy="285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246D334-2A3E-447C-A390-DE082BE04D1E}"/>
                  </a:ext>
                </a:extLst>
              </p:cNvPr>
              <p:cNvSpPr/>
              <p:nvPr/>
            </p:nvSpPr>
            <p:spPr>
              <a:xfrm>
                <a:off x="5340256" y="2622835"/>
                <a:ext cx="174171" cy="188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9CEBF7-8CF7-5F01-179A-247CD2BC73A9}"/>
                </a:ext>
              </a:extLst>
            </p:cNvPr>
            <p:cNvSpPr/>
            <p:nvPr/>
          </p:nvSpPr>
          <p:spPr>
            <a:xfrm rot="21052137">
              <a:off x="5683482" y="2822100"/>
              <a:ext cx="64294" cy="19050"/>
            </a:xfrm>
            <a:custGeom>
              <a:avLst/>
              <a:gdLst>
                <a:gd name="connsiteX0" fmla="*/ 0 w 64294"/>
                <a:gd name="connsiteY0" fmla="*/ 0 h 19050"/>
                <a:gd name="connsiteX1" fmla="*/ 64294 w 64294"/>
                <a:gd name="connsiteY1" fmla="*/ 19050 h 19050"/>
                <a:gd name="connsiteX2" fmla="*/ 64294 w 64294"/>
                <a:gd name="connsiteY2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4" h="19050">
                  <a:moveTo>
                    <a:pt x="0" y="0"/>
                  </a:moveTo>
                  <a:lnTo>
                    <a:pt x="64294" y="19050"/>
                  </a:lnTo>
                  <a:lnTo>
                    <a:pt x="64294" y="1905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4BEB08-4946-5655-E2EA-AD4F3EF750BD}"/>
                </a:ext>
              </a:extLst>
            </p:cNvPr>
            <p:cNvSpPr/>
            <p:nvPr/>
          </p:nvSpPr>
          <p:spPr>
            <a:xfrm rot="441537" flipH="1">
              <a:off x="4597880" y="2835696"/>
              <a:ext cx="64294" cy="19050"/>
            </a:xfrm>
            <a:custGeom>
              <a:avLst/>
              <a:gdLst>
                <a:gd name="connsiteX0" fmla="*/ 0 w 64294"/>
                <a:gd name="connsiteY0" fmla="*/ 0 h 19050"/>
                <a:gd name="connsiteX1" fmla="*/ 64294 w 64294"/>
                <a:gd name="connsiteY1" fmla="*/ 19050 h 19050"/>
                <a:gd name="connsiteX2" fmla="*/ 64294 w 64294"/>
                <a:gd name="connsiteY2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4" h="19050">
                  <a:moveTo>
                    <a:pt x="0" y="0"/>
                  </a:moveTo>
                  <a:lnTo>
                    <a:pt x="64294" y="19050"/>
                  </a:lnTo>
                  <a:lnTo>
                    <a:pt x="64294" y="1905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E1EEF5-64E8-C120-7F0B-9269151E457B}"/>
              </a:ext>
            </a:extLst>
          </p:cNvPr>
          <p:cNvSpPr/>
          <p:nvPr/>
        </p:nvSpPr>
        <p:spPr>
          <a:xfrm>
            <a:off x="4924271" y="1244992"/>
            <a:ext cx="855640" cy="612606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0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4699 L 0.00183 0.121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CD14D58-ACDC-F86C-0234-4E0F379B1F06}"/>
              </a:ext>
            </a:extLst>
          </p:cNvPr>
          <p:cNvSpPr/>
          <p:nvPr/>
        </p:nvSpPr>
        <p:spPr>
          <a:xfrm>
            <a:off x="3139339" y="4534174"/>
            <a:ext cx="179149" cy="9015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DB8D97-2EC8-EDCA-BDBE-B0196E73E68E}"/>
              </a:ext>
            </a:extLst>
          </p:cNvPr>
          <p:cNvSpPr/>
          <p:nvPr/>
        </p:nvSpPr>
        <p:spPr>
          <a:xfrm>
            <a:off x="3989845" y="4565638"/>
            <a:ext cx="179149" cy="9015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7BC61D-06EF-213F-BBBF-E3099552A11A}"/>
              </a:ext>
            </a:extLst>
          </p:cNvPr>
          <p:cNvSpPr/>
          <p:nvPr/>
        </p:nvSpPr>
        <p:spPr>
          <a:xfrm rot="336083">
            <a:off x="8873958" y="304850"/>
            <a:ext cx="1105466" cy="612333"/>
          </a:xfrm>
          <a:custGeom>
            <a:avLst/>
            <a:gdLst>
              <a:gd name="connsiteX0" fmla="*/ 574322 w 1103861"/>
              <a:gd name="connsiteY0" fmla="*/ 0 h 612333"/>
              <a:gd name="connsiteX1" fmla="*/ 1064015 w 1103861"/>
              <a:gd name="connsiteY1" fmla="*/ 268767 h 612333"/>
              <a:gd name="connsiteX2" fmla="*/ 1103861 w 1103861"/>
              <a:gd name="connsiteY2" fmla="*/ 344543 h 612333"/>
              <a:gd name="connsiteX3" fmla="*/ 1098963 w 1103861"/>
              <a:gd name="connsiteY3" fmla="*/ 349169 h 612333"/>
              <a:gd name="connsiteX4" fmla="*/ 992777 w 1103861"/>
              <a:gd name="connsiteY4" fmla="*/ 388006 h 612333"/>
              <a:gd name="connsiteX5" fmla="*/ 933125 w 1103861"/>
              <a:gd name="connsiteY5" fmla="*/ 488556 h 612333"/>
              <a:gd name="connsiteX6" fmla="*/ 730031 w 1103861"/>
              <a:gd name="connsiteY6" fmla="*/ 500730 h 612333"/>
              <a:gd name="connsiteX7" fmla="*/ 584896 w 1103861"/>
              <a:gd name="connsiteY7" fmla="*/ 607997 h 612333"/>
              <a:gd name="connsiteX8" fmla="*/ 371499 w 1103861"/>
              <a:gd name="connsiteY8" fmla="*/ 542522 h 612333"/>
              <a:gd name="connsiteX9" fmla="*/ 54505 w 1103861"/>
              <a:gd name="connsiteY9" fmla="*/ 477831 h 612333"/>
              <a:gd name="connsiteX10" fmla="*/ 8731 w 1103861"/>
              <a:gd name="connsiteY10" fmla="*/ 475658 h 612333"/>
              <a:gd name="connsiteX11" fmla="*/ 0 w 1103861"/>
              <a:gd name="connsiteY11" fmla="*/ 472679 h 612333"/>
              <a:gd name="connsiteX12" fmla="*/ 30180 w 1103861"/>
              <a:gd name="connsiteY12" fmla="*/ 372316 h 612333"/>
              <a:gd name="connsiteX13" fmla="*/ 574322 w 1103861"/>
              <a:gd name="connsiteY13" fmla="*/ 0 h 61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3861" h="612333">
                <a:moveTo>
                  <a:pt x="574322" y="0"/>
                </a:moveTo>
                <a:cubicBezTo>
                  <a:pt x="778167" y="0"/>
                  <a:pt x="957890" y="106612"/>
                  <a:pt x="1064015" y="268767"/>
                </a:cubicBezTo>
                <a:lnTo>
                  <a:pt x="1103861" y="344543"/>
                </a:lnTo>
                <a:lnTo>
                  <a:pt x="1098963" y="349169"/>
                </a:lnTo>
                <a:cubicBezTo>
                  <a:pt x="1069902" y="369634"/>
                  <a:pt x="1033218" y="383488"/>
                  <a:pt x="992777" y="388006"/>
                </a:cubicBezTo>
                <a:cubicBezTo>
                  <a:pt x="992391" y="426661"/>
                  <a:pt x="970626" y="463320"/>
                  <a:pt x="933125" y="488556"/>
                </a:cubicBezTo>
                <a:cubicBezTo>
                  <a:pt x="876146" y="526903"/>
                  <a:pt x="793839" y="531831"/>
                  <a:pt x="730031" y="500730"/>
                </a:cubicBezTo>
                <a:cubicBezTo>
                  <a:pt x="709395" y="554151"/>
                  <a:pt x="654138" y="594988"/>
                  <a:pt x="584896" y="607997"/>
                </a:cubicBezTo>
                <a:cubicBezTo>
                  <a:pt x="503302" y="623326"/>
                  <a:pt x="418145" y="597204"/>
                  <a:pt x="371499" y="542522"/>
                </a:cubicBezTo>
                <a:cubicBezTo>
                  <a:pt x="261400" y="594425"/>
                  <a:pt x="118403" y="565251"/>
                  <a:pt x="54505" y="477831"/>
                </a:cubicBezTo>
                <a:cubicBezTo>
                  <a:pt x="38813" y="479268"/>
                  <a:pt x="23360" y="478443"/>
                  <a:pt x="8731" y="475658"/>
                </a:cubicBezTo>
                <a:lnTo>
                  <a:pt x="0" y="472679"/>
                </a:lnTo>
                <a:lnTo>
                  <a:pt x="30180" y="372316"/>
                </a:lnTo>
                <a:cubicBezTo>
                  <a:pt x="119831" y="153522"/>
                  <a:pt x="329708" y="0"/>
                  <a:pt x="57432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47834B-8DBF-9590-2B98-79A06C4B4FDB}"/>
              </a:ext>
            </a:extLst>
          </p:cNvPr>
          <p:cNvGrpSpPr/>
          <p:nvPr/>
        </p:nvGrpSpPr>
        <p:grpSpPr>
          <a:xfrm>
            <a:off x="10270480" y="252362"/>
            <a:ext cx="1284380" cy="1343795"/>
            <a:chOff x="4812215" y="1475605"/>
            <a:chExt cx="1284380" cy="134379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BB3787-32D1-015F-6EB1-7089F2F7C154}"/>
                </a:ext>
              </a:extLst>
            </p:cNvPr>
            <p:cNvSpPr/>
            <p:nvPr/>
          </p:nvSpPr>
          <p:spPr>
            <a:xfrm>
              <a:off x="4812215" y="1475605"/>
              <a:ext cx="1284380" cy="597275"/>
            </a:xfrm>
            <a:custGeom>
              <a:avLst/>
              <a:gdLst>
                <a:gd name="connsiteX0" fmla="*/ 1009131 w 1284380"/>
                <a:gd name="connsiteY0" fmla="*/ 552 h 597275"/>
                <a:gd name="connsiteX1" fmla="*/ 1054057 w 1284380"/>
                <a:gd name="connsiteY1" fmla="*/ 9361 h 597275"/>
                <a:gd name="connsiteX2" fmla="*/ 1138828 w 1284380"/>
                <a:gd name="connsiteY2" fmla="*/ 92672 h 597275"/>
                <a:gd name="connsiteX3" fmla="*/ 1139296 w 1284380"/>
                <a:gd name="connsiteY3" fmla="*/ 92878 h 597275"/>
                <a:gd name="connsiteX4" fmla="*/ 1206229 w 1284380"/>
                <a:gd name="connsiteY4" fmla="*/ 122370 h 597275"/>
                <a:gd name="connsiteX5" fmla="*/ 1247620 w 1284380"/>
                <a:gd name="connsiteY5" fmla="*/ 173528 h 597275"/>
                <a:gd name="connsiteX6" fmla="*/ 1242751 w 1284380"/>
                <a:gd name="connsiteY6" fmla="*/ 261203 h 597275"/>
                <a:gd name="connsiteX7" fmla="*/ 1278322 w 1284380"/>
                <a:gd name="connsiteY7" fmla="*/ 395258 h 597275"/>
                <a:gd name="connsiteX8" fmla="*/ 1255267 w 1284380"/>
                <a:gd name="connsiteY8" fmla="*/ 438448 h 597275"/>
                <a:gd name="connsiteX9" fmla="*/ 1222774 w 1284380"/>
                <a:gd name="connsiteY9" fmla="*/ 469139 h 597275"/>
                <a:gd name="connsiteX10" fmla="*/ 1182928 w 1284380"/>
                <a:gd name="connsiteY10" fmla="*/ 393363 h 597275"/>
                <a:gd name="connsiteX11" fmla="*/ 693235 w 1284380"/>
                <a:gd name="connsiteY11" fmla="*/ 124596 h 597275"/>
                <a:gd name="connsiteX12" fmla="*/ 149093 w 1284380"/>
                <a:gd name="connsiteY12" fmla="*/ 496912 h 597275"/>
                <a:gd name="connsiteX13" fmla="*/ 118913 w 1284380"/>
                <a:gd name="connsiteY13" fmla="*/ 597275 h 597275"/>
                <a:gd name="connsiteX14" fmla="*/ 86817 w 1284380"/>
                <a:gd name="connsiteY14" fmla="*/ 586324 h 597275"/>
                <a:gd name="connsiteX15" fmla="*/ 34044 w 1284380"/>
                <a:gd name="connsiteY15" fmla="*/ 530438 h 597275"/>
                <a:gd name="connsiteX16" fmla="*/ 63825 w 1284380"/>
                <a:gd name="connsiteY16" fmla="*/ 433264 h 597275"/>
                <a:gd name="connsiteX17" fmla="*/ 937 w 1284380"/>
                <a:gd name="connsiteY17" fmla="*/ 333568 h 597275"/>
                <a:gd name="connsiteX18" fmla="*/ 115786 w 1284380"/>
                <a:gd name="connsiteY18" fmla="*/ 244954 h 597275"/>
                <a:gd name="connsiteX19" fmla="*/ 116885 w 1284380"/>
                <a:gd name="connsiteY19" fmla="*/ 242618 h 597275"/>
                <a:gd name="connsiteX20" fmla="*/ 168044 w 1284380"/>
                <a:gd name="connsiteY20" fmla="*/ 115367 h 597275"/>
                <a:gd name="connsiteX21" fmla="*/ 416924 w 1284380"/>
                <a:gd name="connsiteY21" fmla="*/ 86295 h 597275"/>
                <a:gd name="connsiteX22" fmla="*/ 416979 w 1284380"/>
                <a:gd name="connsiteY22" fmla="*/ 86246 h 597275"/>
                <a:gd name="connsiteX23" fmla="*/ 466474 w 1284380"/>
                <a:gd name="connsiteY23" fmla="*/ 42522 h 597275"/>
                <a:gd name="connsiteX24" fmla="*/ 667852 w 1284380"/>
                <a:gd name="connsiteY24" fmla="*/ 56115 h 597275"/>
                <a:gd name="connsiteX25" fmla="*/ 668746 w 1284380"/>
                <a:gd name="connsiteY25" fmla="*/ 55292 h 597275"/>
                <a:gd name="connsiteX26" fmla="*/ 708055 w 1284380"/>
                <a:gd name="connsiteY26" fmla="*/ 19129 h 597275"/>
                <a:gd name="connsiteX27" fmla="*/ 765628 w 1284380"/>
                <a:gd name="connsiteY27" fmla="*/ 1006 h 597275"/>
                <a:gd name="connsiteX28" fmla="*/ 833007 w 1284380"/>
                <a:gd name="connsiteY28" fmla="*/ 7582 h 597275"/>
                <a:gd name="connsiteX29" fmla="*/ 885328 w 1284380"/>
                <a:gd name="connsiteY29" fmla="*/ 38963 h 597275"/>
                <a:gd name="connsiteX30" fmla="*/ 886891 w 1284380"/>
                <a:gd name="connsiteY30" fmla="*/ 39899 h 597275"/>
                <a:gd name="connsiteX31" fmla="*/ 1009131 w 1284380"/>
                <a:gd name="connsiteY31" fmla="*/ 552 h 5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84380" h="597275">
                  <a:moveTo>
                    <a:pt x="1009131" y="552"/>
                  </a:moveTo>
                  <a:cubicBezTo>
                    <a:pt x="1024328" y="1557"/>
                    <a:pt x="1039493" y="4459"/>
                    <a:pt x="1054057" y="9361"/>
                  </a:cubicBezTo>
                  <a:cubicBezTo>
                    <a:pt x="1098447" y="24298"/>
                    <a:pt x="1130277" y="55569"/>
                    <a:pt x="1138828" y="92672"/>
                  </a:cubicBezTo>
                  <a:lnTo>
                    <a:pt x="1139296" y="92878"/>
                  </a:lnTo>
                  <a:lnTo>
                    <a:pt x="1206229" y="122370"/>
                  </a:lnTo>
                  <a:cubicBezTo>
                    <a:pt x="1224935" y="136271"/>
                    <a:pt x="1239306" y="153748"/>
                    <a:pt x="1247620" y="173528"/>
                  </a:cubicBezTo>
                  <a:cubicBezTo>
                    <a:pt x="1259705" y="202241"/>
                    <a:pt x="1257983" y="233427"/>
                    <a:pt x="1242751" y="261203"/>
                  </a:cubicBezTo>
                  <a:cubicBezTo>
                    <a:pt x="1280192" y="299295"/>
                    <a:pt x="1293287" y="348675"/>
                    <a:pt x="1278322" y="395258"/>
                  </a:cubicBezTo>
                  <a:cubicBezTo>
                    <a:pt x="1273349" y="410740"/>
                    <a:pt x="1265503" y="425251"/>
                    <a:pt x="1255267" y="438448"/>
                  </a:cubicBezTo>
                  <a:lnTo>
                    <a:pt x="1222774" y="469139"/>
                  </a:lnTo>
                  <a:lnTo>
                    <a:pt x="1182928" y="393363"/>
                  </a:lnTo>
                  <a:cubicBezTo>
                    <a:pt x="1076803" y="231208"/>
                    <a:pt x="897080" y="124596"/>
                    <a:pt x="693235" y="124596"/>
                  </a:cubicBezTo>
                  <a:cubicBezTo>
                    <a:pt x="448621" y="124596"/>
                    <a:pt x="238744" y="278118"/>
                    <a:pt x="149093" y="496912"/>
                  </a:cubicBezTo>
                  <a:lnTo>
                    <a:pt x="118913" y="597275"/>
                  </a:lnTo>
                  <a:lnTo>
                    <a:pt x="86817" y="586324"/>
                  </a:lnTo>
                  <a:cubicBezTo>
                    <a:pt x="62028" y="573521"/>
                    <a:pt x="42877" y="554088"/>
                    <a:pt x="34044" y="530438"/>
                  </a:cubicBezTo>
                  <a:cubicBezTo>
                    <a:pt x="21246" y="496216"/>
                    <a:pt x="32559" y="459284"/>
                    <a:pt x="63825" y="433264"/>
                  </a:cubicBezTo>
                  <a:cubicBezTo>
                    <a:pt x="19465" y="412854"/>
                    <a:pt x="-5239" y="373688"/>
                    <a:pt x="937" y="333568"/>
                  </a:cubicBezTo>
                  <a:cubicBezTo>
                    <a:pt x="8182" y="286592"/>
                    <a:pt x="55867" y="249796"/>
                    <a:pt x="115786" y="244954"/>
                  </a:cubicBezTo>
                  <a:cubicBezTo>
                    <a:pt x="116142" y="244170"/>
                    <a:pt x="116528" y="243402"/>
                    <a:pt x="116885" y="242618"/>
                  </a:cubicBezTo>
                  <a:cubicBezTo>
                    <a:pt x="108838" y="196359"/>
                    <a:pt x="127603" y="149707"/>
                    <a:pt x="168044" y="115367"/>
                  </a:cubicBezTo>
                  <a:cubicBezTo>
                    <a:pt x="231942" y="61128"/>
                    <a:pt x="335537" y="49039"/>
                    <a:pt x="416924" y="86295"/>
                  </a:cubicBezTo>
                  <a:lnTo>
                    <a:pt x="416979" y="86246"/>
                  </a:lnTo>
                  <a:lnTo>
                    <a:pt x="466474" y="42522"/>
                  </a:lnTo>
                  <a:cubicBezTo>
                    <a:pt x="526343" y="10113"/>
                    <a:pt x="611244" y="12507"/>
                    <a:pt x="667852" y="56115"/>
                  </a:cubicBezTo>
                  <a:lnTo>
                    <a:pt x="668746" y="55292"/>
                  </a:lnTo>
                  <a:lnTo>
                    <a:pt x="708055" y="19129"/>
                  </a:lnTo>
                  <a:cubicBezTo>
                    <a:pt x="724846" y="9664"/>
                    <a:pt x="744532" y="3342"/>
                    <a:pt x="765628" y="1006"/>
                  </a:cubicBezTo>
                  <a:cubicBezTo>
                    <a:pt x="788847" y="-1568"/>
                    <a:pt x="812051" y="861"/>
                    <a:pt x="833007" y="7582"/>
                  </a:cubicBezTo>
                  <a:lnTo>
                    <a:pt x="885328" y="38963"/>
                  </a:lnTo>
                  <a:lnTo>
                    <a:pt x="886891" y="39899"/>
                  </a:lnTo>
                  <a:cubicBezTo>
                    <a:pt x="917666" y="11586"/>
                    <a:pt x="963541" y="-2465"/>
                    <a:pt x="1009131" y="552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9AB3F2B-90A8-E5B7-3427-A45EDD8F9E35}"/>
                </a:ext>
              </a:extLst>
            </p:cNvPr>
            <p:cNvSpPr/>
            <p:nvPr/>
          </p:nvSpPr>
          <p:spPr>
            <a:xfrm>
              <a:off x="4914900" y="1944743"/>
              <a:ext cx="1181100" cy="874657"/>
            </a:xfrm>
            <a:custGeom>
              <a:avLst/>
              <a:gdLst>
                <a:gd name="connsiteX0" fmla="*/ 1120089 w 1181100"/>
                <a:gd name="connsiteY0" fmla="*/ 0 h 874657"/>
                <a:gd name="connsiteX1" fmla="*/ 1134692 w 1181100"/>
                <a:gd name="connsiteY1" fmla="*/ 27773 h 874657"/>
                <a:gd name="connsiteX2" fmla="*/ 1181100 w 1181100"/>
                <a:gd name="connsiteY2" fmla="*/ 265057 h 874657"/>
                <a:gd name="connsiteX3" fmla="*/ 590550 w 1181100"/>
                <a:gd name="connsiteY3" fmla="*/ 874657 h 874657"/>
                <a:gd name="connsiteX4" fmla="*/ 0 w 1181100"/>
                <a:gd name="connsiteY4" fmla="*/ 265057 h 874657"/>
                <a:gd name="connsiteX5" fmla="*/ 11998 w 1181100"/>
                <a:gd name="connsiteY5" fmla="*/ 142201 h 874657"/>
                <a:gd name="connsiteX6" fmla="*/ 16228 w 1181100"/>
                <a:gd name="connsiteY6" fmla="*/ 128136 h 874657"/>
                <a:gd name="connsiteX7" fmla="*/ 24959 w 1181100"/>
                <a:gd name="connsiteY7" fmla="*/ 131115 h 874657"/>
                <a:gd name="connsiteX8" fmla="*/ 70733 w 1181100"/>
                <a:gd name="connsiteY8" fmla="*/ 133288 h 874657"/>
                <a:gd name="connsiteX9" fmla="*/ 387727 w 1181100"/>
                <a:gd name="connsiteY9" fmla="*/ 197979 h 874657"/>
                <a:gd name="connsiteX10" fmla="*/ 601124 w 1181100"/>
                <a:gd name="connsiteY10" fmla="*/ 263454 h 874657"/>
                <a:gd name="connsiteX11" fmla="*/ 746259 w 1181100"/>
                <a:gd name="connsiteY11" fmla="*/ 156187 h 874657"/>
                <a:gd name="connsiteX12" fmla="*/ 949353 w 1181100"/>
                <a:gd name="connsiteY12" fmla="*/ 144013 h 874657"/>
                <a:gd name="connsiteX13" fmla="*/ 1009005 w 1181100"/>
                <a:gd name="connsiteY13" fmla="*/ 43463 h 874657"/>
                <a:gd name="connsiteX14" fmla="*/ 1115191 w 1181100"/>
                <a:gd name="connsiteY14" fmla="*/ 4626 h 874657"/>
                <a:gd name="connsiteX15" fmla="*/ 1120089 w 1181100"/>
                <a:gd name="connsiteY15" fmla="*/ 0 h 8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100" h="874657">
                  <a:moveTo>
                    <a:pt x="1120089" y="0"/>
                  </a:moveTo>
                  <a:lnTo>
                    <a:pt x="1134692" y="27773"/>
                  </a:lnTo>
                  <a:cubicBezTo>
                    <a:pt x="1164575" y="100705"/>
                    <a:pt x="1181100" y="180889"/>
                    <a:pt x="1181100" y="265057"/>
                  </a:cubicBezTo>
                  <a:cubicBezTo>
                    <a:pt x="1181100" y="601730"/>
                    <a:pt x="916702" y="874657"/>
                    <a:pt x="590550" y="874657"/>
                  </a:cubicBezTo>
                  <a:cubicBezTo>
                    <a:pt x="264398" y="874657"/>
                    <a:pt x="0" y="601730"/>
                    <a:pt x="0" y="265057"/>
                  </a:cubicBezTo>
                  <a:cubicBezTo>
                    <a:pt x="0" y="222973"/>
                    <a:pt x="4131" y="181885"/>
                    <a:pt x="11998" y="142201"/>
                  </a:cubicBezTo>
                  <a:lnTo>
                    <a:pt x="16228" y="128136"/>
                  </a:lnTo>
                  <a:lnTo>
                    <a:pt x="24959" y="131115"/>
                  </a:lnTo>
                  <a:cubicBezTo>
                    <a:pt x="39588" y="133900"/>
                    <a:pt x="55041" y="134725"/>
                    <a:pt x="70733" y="133288"/>
                  </a:cubicBezTo>
                  <a:cubicBezTo>
                    <a:pt x="134631" y="220708"/>
                    <a:pt x="277628" y="249882"/>
                    <a:pt x="387727" y="197979"/>
                  </a:cubicBezTo>
                  <a:cubicBezTo>
                    <a:pt x="434373" y="252661"/>
                    <a:pt x="519530" y="278783"/>
                    <a:pt x="601124" y="263454"/>
                  </a:cubicBezTo>
                  <a:cubicBezTo>
                    <a:pt x="670366" y="250445"/>
                    <a:pt x="725623" y="209608"/>
                    <a:pt x="746259" y="156187"/>
                  </a:cubicBezTo>
                  <a:cubicBezTo>
                    <a:pt x="810067" y="187288"/>
                    <a:pt x="892374" y="182360"/>
                    <a:pt x="949353" y="144013"/>
                  </a:cubicBezTo>
                  <a:cubicBezTo>
                    <a:pt x="986854" y="118777"/>
                    <a:pt x="1008619" y="82118"/>
                    <a:pt x="1009005" y="43463"/>
                  </a:cubicBezTo>
                  <a:cubicBezTo>
                    <a:pt x="1049446" y="38945"/>
                    <a:pt x="1086130" y="25091"/>
                    <a:pt x="1115191" y="4626"/>
                  </a:cubicBezTo>
                  <a:lnTo>
                    <a:pt x="112008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090F8-2840-2EF1-939C-9271BA0AF536}"/>
              </a:ext>
            </a:extLst>
          </p:cNvPr>
          <p:cNvGrpSpPr/>
          <p:nvPr/>
        </p:nvGrpSpPr>
        <p:grpSpPr>
          <a:xfrm>
            <a:off x="2577663" y="907606"/>
            <a:ext cx="2178487" cy="1960317"/>
            <a:chOff x="2418913" y="1569502"/>
            <a:chExt cx="1354889" cy="1219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D45F76-B575-339B-6424-387B33586572}"/>
                </a:ext>
              </a:extLst>
            </p:cNvPr>
            <p:cNvSpPr/>
            <p:nvPr/>
          </p:nvSpPr>
          <p:spPr>
            <a:xfrm>
              <a:off x="2418913" y="2052468"/>
              <a:ext cx="281034" cy="26779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B3F82-2B61-8BBC-DDA7-65D8DC377CD2}"/>
                </a:ext>
              </a:extLst>
            </p:cNvPr>
            <p:cNvSpPr/>
            <p:nvPr/>
          </p:nvSpPr>
          <p:spPr>
            <a:xfrm>
              <a:off x="3492768" y="2052298"/>
              <a:ext cx="281034" cy="26779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CAE36B-654C-9BAE-AA4E-E453F650CA8A}"/>
                </a:ext>
              </a:extLst>
            </p:cNvPr>
            <p:cNvSpPr/>
            <p:nvPr/>
          </p:nvSpPr>
          <p:spPr>
            <a:xfrm>
              <a:off x="2507762" y="1569502"/>
              <a:ext cx="1181100" cy="12192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BD64D6-3945-D178-2B8C-F79376C90DF9}"/>
                </a:ext>
              </a:extLst>
            </p:cNvPr>
            <p:cNvSpPr/>
            <p:nvPr/>
          </p:nvSpPr>
          <p:spPr>
            <a:xfrm>
              <a:off x="2707977" y="1823483"/>
              <a:ext cx="165237" cy="18984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208C923-7B7D-53C9-CDC2-1219F36D217E}"/>
                </a:ext>
              </a:extLst>
            </p:cNvPr>
            <p:cNvSpPr/>
            <p:nvPr/>
          </p:nvSpPr>
          <p:spPr>
            <a:xfrm>
              <a:off x="2823952" y="1903168"/>
              <a:ext cx="165238" cy="100548"/>
            </a:xfrm>
            <a:custGeom>
              <a:avLst/>
              <a:gdLst>
                <a:gd name="connsiteX0" fmla="*/ 82619 w 165238"/>
                <a:gd name="connsiteY0" fmla="*/ 0 h 100548"/>
                <a:gd name="connsiteX1" fmla="*/ 165238 w 165238"/>
                <a:gd name="connsiteY1" fmla="*/ 94922 h 100548"/>
                <a:gd name="connsiteX2" fmla="*/ 164249 w 165238"/>
                <a:gd name="connsiteY2" fmla="*/ 100548 h 100548"/>
                <a:gd name="connsiteX3" fmla="*/ 989 w 165238"/>
                <a:gd name="connsiteY3" fmla="*/ 100548 h 100548"/>
                <a:gd name="connsiteX4" fmla="*/ 0 w 165238"/>
                <a:gd name="connsiteY4" fmla="*/ 94922 h 100548"/>
                <a:gd name="connsiteX5" fmla="*/ 82619 w 165238"/>
                <a:gd name="connsiteY5" fmla="*/ 0 h 10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238" h="100548">
                  <a:moveTo>
                    <a:pt x="82619" y="0"/>
                  </a:moveTo>
                  <a:cubicBezTo>
                    <a:pt x="128248" y="0"/>
                    <a:pt x="165238" y="42498"/>
                    <a:pt x="165238" y="94922"/>
                  </a:cubicBezTo>
                  <a:lnTo>
                    <a:pt x="164249" y="100548"/>
                  </a:lnTo>
                  <a:lnTo>
                    <a:pt x="989" y="100548"/>
                  </a:lnTo>
                  <a:lnTo>
                    <a:pt x="0" y="94922"/>
                  </a:lnTo>
                  <a:cubicBezTo>
                    <a:pt x="0" y="42498"/>
                    <a:pt x="36990" y="0"/>
                    <a:pt x="8261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263613-3AD2-CA2A-D679-CC7836250282}"/>
                </a:ext>
              </a:extLst>
            </p:cNvPr>
            <p:cNvSpPr/>
            <p:nvPr/>
          </p:nvSpPr>
          <p:spPr>
            <a:xfrm>
              <a:off x="3319610" y="2040448"/>
              <a:ext cx="155664" cy="198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6F7F50-5601-310F-A184-D838F42D5A0E}"/>
                </a:ext>
              </a:extLst>
            </p:cNvPr>
            <p:cNvSpPr/>
            <p:nvPr/>
          </p:nvSpPr>
          <p:spPr>
            <a:xfrm>
              <a:off x="3352916" y="2082869"/>
              <a:ext cx="94404" cy="10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E5BF232-4F56-8D76-ECC2-C9E2012267B6}"/>
                </a:ext>
              </a:extLst>
            </p:cNvPr>
            <p:cNvSpPr/>
            <p:nvPr/>
          </p:nvSpPr>
          <p:spPr>
            <a:xfrm>
              <a:off x="3162495" y="1900962"/>
              <a:ext cx="165238" cy="100548"/>
            </a:xfrm>
            <a:custGeom>
              <a:avLst/>
              <a:gdLst>
                <a:gd name="connsiteX0" fmla="*/ 82619 w 165238"/>
                <a:gd name="connsiteY0" fmla="*/ 0 h 100548"/>
                <a:gd name="connsiteX1" fmla="*/ 165238 w 165238"/>
                <a:gd name="connsiteY1" fmla="*/ 94922 h 100548"/>
                <a:gd name="connsiteX2" fmla="*/ 164249 w 165238"/>
                <a:gd name="connsiteY2" fmla="*/ 100548 h 100548"/>
                <a:gd name="connsiteX3" fmla="*/ 989 w 165238"/>
                <a:gd name="connsiteY3" fmla="*/ 100548 h 100548"/>
                <a:gd name="connsiteX4" fmla="*/ 0 w 165238"/>
                <a:gd name="connsiteY4" fmla="*/ 94922 h 100548"/>
                <a:gd name="connsiteX5" fmla="*/ 82619 w 165238"/>
                <a:gd name="connsiteY5" fmla="*/ 0 h 10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238" h="100548">
                  <a:moveTo>
                    <a:pt x="82619" y="0"/>
                  </a:moveTo>
                  <a:cubicBezTo>
                    <a:pt x="128248" y="0"/>
                    <a:pt x="165238" y="42498"/>
                    <a:pt x="165238" y="94922"/>
                  </a:cubicBezTo>
                  <a:lnTo>
                    <a:pt x="164249" y="100548"/>
                  </a:lnTo>
                  <a:lnTo>
                    <a:pt x="989" y="100548"/>
                  </a:lnTo>
                  <a:lnTo>
                    <a:pt x="0" y="94922"/>
                  </a:lnTo>
                  <a:cubicBezTo>
                    <a:pt x="0" y="42498"/>
                    <a:pt x="36990" y="0"/>
                    <a:pt x="8261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7511E99-13CF-C373-9DA5-D90FCC43D5C8}"/>
                </a:ext>
              </a:extLst>
            </p:cNvPr>
            <p:cNvSpPr/>
            <p:nvPr/>
          </p:nvSpPr>
          <p:spPr>
            <a:xfrm>
              <a:off x="2799528" y="2243491"/>
              <a:ext cx="163260" cy="89296"/>
            </a:xfrm>
            <a:custGeom>
              <a:avLst/>
              <a:gdLst>
                <a:gd name="connsiteX0" fmla="*/ 0 w 163260"/>
                <a:gd name="connsiteY0" fmla="*/ 0 h 89296"/>
                <a:gd name="connsiteX1" fmla="*/ 163260 w 163260"/>
                <a:gd name="connsiteY1" fmla="*/ 0 h 89296"/>
                <a:gd name="connsiteX2" fmla="*/ 157756 w 163260"/>
                <a:gd name="connsiteY2" fmla="*/ 31322 h 89296"/>
                <a:gd name="connsiteX3" fmla="*/ 81630 w 163260"/>
                <a:gd name="connsiteY3" fmla="*/ 89296 h 89296"/>
                <a:gd name="connsiteX4" fmla="*/ 5504 w 163260"/>
                <a:gd name="connsiteY4" fmla="*/ 31322 h 89296"/>
                <a:gd name="connsiteX5" fmla="*/ 0 w 163260"/>
                <a:gd name="connsiteY5" fmla="*/ 0 h 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260" h="89296">
                  <a:moveTo>
                    <a:pt x="0" y="0"/>
                  </a:moveTo>
                  <a:lnTo>
                    <a:pt x="163260" y="0"/>
                  </a:lnTo>
                  <a:lnTo>
                    <a:pt x="157756" y="31322"/>
                  </a:lnTo>
                  <a:cubicBezTo>
                    <a:pt x="145214" y="65391"/>
                    <a:pt x="115852" y="89296"/>
                    <a:pt x="81630" y="89296"/>
                  </a:cubicBezTo>
                  <a:cubicBezTo>
                    <a:pt x="47408" y="89296"/>
                    <a:pt x="18046" y="65391"/>
                    <a:pt x="5504" y="31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086C6B-AEE8-73D1-CEA6-11D0E24F6778}"/>
                </a:ext>
              </a:extLst>
            </p:cNvPr>
            <p:cNvSpPr/>
            <p:nvPr/>
          </p:nvSpPr>
          <p:spPr>
            <a:xfrm>
              <a:off x="3127822" y="2240867"/>
              <a:ext cx="163260" cy="89296"/>
            </a:xfrm>
            <a:custGeom>
              <a:avLst/>
              <a:gdLst>
                <a:gd name="connsiteX0" fmla="*/ 0 w 163260"/>
                <a:gd name="connsiteY0" fmla="*/ 0 h 89296"/>
                <a:gd name="connsiteX1" fmla="*/ 163260 w 163260"/>
                <a:gd name="connsiteY1" fmla="*/ 0 h 89296"/>
                <a:gd name="connsiteX2" fmla="*/ 157756 w 163260"/>
                <a:gd name="connsiteY2" fmla="*/ 31322 h 89296"/>
                <a:gd name="connsiteX3" fmla="*/ 81630 w 163260"/>
                <a:gd name="connsiteY3" fmla="*/ 89296 h 89296"/>
                <a:gd name="connsiteX4" fmla="*/ 5504 w 163260"/>
                <a:gd name="connsiteY4" fmla="*/ 31322 h 89296"/>
                <a:gd name="connsiteX5" fmla="*/ 0 w 163260"/>
                <a:gd name="connsiteY5" fmla="*/ 0 h 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260" h="89296">
                  <a:moveTo>
                    <a:pt x="0" y="0"/>
                  </a:moveTo>
                  <a:lnTo>
                    <a:pt x="163260" y="0"/>
                  </a:lnTo>
                  <a:lnTo>
                    <a:pt x="157756" y="31322"/>
                  </a:lnTo>
                  <a:cubicBezTo>
                    <a:pt x="145214" y="65391"/>
                    <a:pt x="115852" y="89296"/>
                    <a:pt x="81630" y="89296"/>
                  </a:cubicBezTo>
                  <a:cubicBezTo>
                    <a:pt x="47408" y="89296"/>
                    <a:pt x="18046" y="65391"/>
                    <a:pt x="5504" y="31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64F4C07-A0AB-949E-4695-87469CD65800}"/>
                </a:ext>
              </a:extLst>
            </p:cNvPr>
            <p:cNvSpPr/>
            <p:nvPr/>
          </p:nvSpPr>
          <p:spPr>
            <a:xfrm>
              <a:off x="3148207" y="2349380"/>
              <a:ext cx="142875" cy="61946"/>
            </a:xfrm>
            <a:custGeom>
              <a:avLst/>
              <a:gdLst>
                <a:gd name="connsiteX0" fmla="*/ 0 w 142875"/>
                <a:gd name="connsiteY0" fmla="*/ 0 h 61946"/>
                <a:gd name="connsiteX1" fmla="*/ 71437 w 142875"/>
                <a:gd name="connsiteY1" fmla="*/ 61912 h 61946"/>
                <a:gd name="connsiteX2" fmla="*/ 142875 w 142875"/>
                <a:gd name="connsiteY2" fmla="*/ 9525 h 61946"/>
                <a:gd name="connsiteX3" fmla="*/ 142875 w 142875"/>
                <a:gd name="connsiteY3" fmla="*/ 9525 h 6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61946">
                  <a:moveTo>
                    <a:pt x="0" y="0"/>
                  </a:moveTo>
                  <a:cubicBezTo>
                    <a:pt x="23812" y="30162"/>
                    <a:pt x="47624" y="60324"/>
                    <a:pt x="71437" y="61912"/>
                  </a:cubicBezTo>
                  <a:cubicBezTo>
                    <a:pt x="95250" y="63500"/>
                    <a:pt x="142875" y="9525"/>
                    <a:pt x="142875" y="9525"/>
                  </a:cubicBezTo>
                  <a:lnTo>
                    <a:pt x="142875" y="95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A11A74-381B-F30D-931A-54AAAAC0F8D7}"/>
                </a:ext>
              </a:extLst>
            </p:cNvPr>
            <p:cNvGrpSpPr/>
            <p:nvPr/>
          </p:nvGrpSpPr>
          <p:grpSpPr>
            <a:xfrm>
              <a:off x="2479234" y="1574360"/>
              <a:ext cx="1216256" cy="488167"/>
              <a:chOff x="2479234" y="1574360"/>
              <a:chExt cx="1216256" cy="488167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ED33B81-3E28-83F5-578C-DFC3243B90BD}"/>
                  </a:ext>
                </a:extLst>
              </p:cNvPr>
              <p:cNvSpPr/>
              <p:nvPr/>
            </p:nvSpPr>
            <p:spPr>
              <a:xfrm>
                <a:off x="2593975" y="1574360"/>
                <a:ext cx="1006475" cy="287664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F104138-99D5-546A-BAE5-D0CA106D248A}"/>
                  </a:ext>
                </a:extLst>
              </p:cNvPr>
              <p:cNvSpPr/>
              <p:nvPr/>
            </p:nvSpPr>
            <p:spPr>
              <a:xfrm>
                <a:off x="3556476" y="1809806"/>
                <a:ext cx="139014" cy="252721"/>
              </a:xfrm>
              <a:custGeom>
                <a:avLst/>
                <a:gdLst>
                  <a:gd name="connsiteX0" fmla="*/ 7043 w 139014"/>
                  <a:gd name="connsiteY0" fmla="*/ 0 h 252721"/>
                  <a:gd name="connsiteX1" fmla="*/ 60343 w 139014"/>
                  <a:gd name="connsiteY1" fmla="*/ 66685 h 252721"/>
                  <a:gd name="connsiteX2" fmla="*/ 114792 w 139014"/>
                  <a:gd name="connsiteY2" fmla="*/ 170234 h 252721"/>
                  <a:gd name="connsiteX3" fmla="*/ 139014 w 139014"/>
                  <a:gd name="connsiteY3" fmla="*/ 250782 h 252721"/>
                  <a:gd name="connsiteX4" fmla="*/ 134333 w 139014"/>
                  <a:gd name="connsiteY4" fmla="*/ 252721 h 252721"/>
                  <a:gd name="connsiteX5" fmla="*/ 26867 w 139014"/>
                  <a:gd name="connsiteY5" fmla="*/ 252721 h 252721"/>
                  <a:gd name="connsiteX6" fmla="*/ 0 w 139014"/>
                  <a:gd name="connsiteY6" fmla="*/ 225854 h 252721"/>
                  <a:gd name="connsiteX7" fmla="*/ 0 w 139014"/>
                  <a:gd name="connsiteY7" fmla="*/ 17002 h 252721"/>
                  <a:gd name="connsiteX8" fmla="*/ 7043 w 139014"/>
                  <a:gd name="connsiteY8" fmla="*/ 0 h 25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014" h="252721">
                    <a:moveTo>
                      <a:pt x="7043" y="0"/>
                    </a:moveTo>
                    <a:lnTo>
                      <a:pt x="60343" y="66685"/>
                    </a:lnTo>
                    <a:cubicBezTo>
                      <a:pt x="81569" y="99116"/>
                      <a:pt x="99850" y="133768"/>
                      <a:pt x="114792" y="170234"/>
                    </a:cubicBezTo>
                    <a:lnTo>
                      <a:pt x="139014" y="250782"/>
                    </a:lnTo>
                    <a:lnTo>
                      <a:pt x="134333" y="252721"/>
                    </a:lnTo>
                    <a:lnTo>
                      <a:pt x="26867" y="252721"/>
                    </a:lnTo>
                    <a:cubicBezTo>
                      <a:pt x="12029" y="252721"/>
                      <a:pt x="0" y="240692"/>
                      <a:pt x="0" y="225854"/>
                    </a:cubicBezTo>
                    <a:lnTo>
                      <a:pt x="0" y="17002"/>
                    </a:lnTo>
                    <a:lnTo>
                      <a:pt x="704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D70C34-E3D4-3F85-FB24-746909832E62}"/>
                  </a:ext>
                </a:extLst>
              </p:cNvPr>
              <p:cNvSpPr/>
              <p:nvPr/>
            </p:nvSpPr>
            <p:spPr>
              <a:xfrm flipH="1">
                <a:off x="2479234" y="1653540"/>
                <a:ext cx="365644" cy="408987"/>
              </a:xfrm>
              <a:custGeom>
                <a:avLst/>
                <a:gdLst>
                  <a:gd name="connsiteX0" fmla="*/ 7043 w 139014"/>
                  <a:gd name="connsiteY0" fmla="*/ 0 h 252721"/>
                  <a:gd name="connsiteX1" fmla="*/ 60343 w 139014"/>
                  <a:gd name="connsiteY1" fmla="*/ 66685 h 252721"/>
                  <a:gd name="connsiteX2" fmla="*/ 114792 w 139014"/>
                  <a:gd name="connsiteY2" fmla="*/ 170234 h 252721"/>
                  <a:gd name="connsiteX3" fmla="*/ 139014 w 139014"/>
                  <a:gd name="connsiteY3" fmla="*/ 250782 h 252721"/>
                  <a:gd name="connsiteX4" fmla="*/ 134333 w 139014"/>
                  <a:gd name="connsiteY4" fmla="*/ 252721 h 252721"/>
                  <a:gd name="connsiteX5" fmla="*/ 26867 w 139014"/>
                  <a:gd name="connsiteY5" fmla="*/ 252721 h 252721"/>
                  <a:gd name="connsiteX6" fmla="*/ 0 w 139014"/>
                  <a:gd name="connsiteY6" fmla="*/ 225854 h 252721"/>
                  <a:gd name="connsiteX7" fmla="*/ 0 w 139014"/>
                  <a:gd name="connsiteY7" fmla="*/ 17002 h 252721"/>
                  <a:gd name="connsiteX8" fmla="*/ 7043 w 139014"/>
                  <a:gd name="connsiteY8" fmla="*/ 0 h 25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014" h="252721">
                    <a:moveTo>
                      <a:pt x="7043" y="0"/>
                    </a:moveTo>
                    <a:lnTo>
                      <a:pt x="60343" y="66685"/>
                    </a:lnTo>
                    <a:cubicBezTo>
                      <a:pt x="81569" y="99116"/>
                      <a:pt x="99850" y="133768"/>
                      <a:pt x="114792" y="170234"/>
                    </a:cubicBezTo>
                    <a:lnTo>
                      <a:pt x="139014" y="250782"/>
                    </a:lnTo>
                    <a:lnTo>
                      <a:pt x="134333" y="252721"/>
                    </a:lnTo>
                    <a:lnTo>
                      <a:pt x="26867" y="252721"/>
                    </a:lnTo>
                    <a:cubicBezTo>
                      <a:pt x="12029" y="252721"/>
                      <a:pt x="0" y="240692"/>
                      <a:pt x="0" y="225854"/>
                    </a:cubicBezTo>
                    <a:lnTo>
                      <a:pt x="0" y="17002"/>
                    </a:lnTo>
                    <a:lnTo>
                      <a:pt x="704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56783E-39AD-6BDC-79B1-3F37C9D7D653}"/>
                </a:ext>
              </a:extLst>
            </p:cNvPr>
            <p:cNvSpPr/>
            <p:nvPr/>
          </p:nvSpPr>
          <p:spPr>
            <a:xfrm>
              <a:off x="2944461" y="2056504"/>
              <a:ext cx="165237" cy="18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DF83E8-4DB4-4A18-2D59-A49CF273D235}"/>
                </a:ext>
              </a:extLst>
            </p:cNvPr>
            <p:cNvSpPr/>
            <p:nvPr/>
          </p:nvSpPr>
          <p:spPr>
            <a:xfrm>
              <a:off x="2987840" y="2088245"/>
              <a:ext cx="94404" cy="10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A70BD1-6655-4CA1-FCFD-83AF7C0279D8}"/>
              </a:ext>
            </a:extLst>
          </p:cNvPr>
          <p:cNvSpPr/>
          <p:nvPr/>
        </p:nvSpPr>
        <p:spPr>
          <a:xfrm>
            <a:off x="2845871" y="2995234"/>
            <a:ext cx="1644819" cy="15896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outhalex">
            <a:hlinkClick r:id="" action="ppaction://media"/>
            <a:extLst>
              <a:ext uri="{FF2B5EF4-FFF2-40B4-BE49-F238E27FC236}">
                <a16:creationId xmlns:a16="http://schemas.microsoft.com/office/drawing/2014/main" id="{71989769-ECF8-05AE-CC41-1823B92977B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4"/>
          <a:srcRect l="48115" t="20000" r="42730" b="69333"/>
          <a:stretch>
            <a:fillRect/>
          </a:stretch>
        </p:blipFill>
        <p:spPr>
          <a:xfrm>
            <a:off x="3554161" y="2337903"/>
            <a:ext cx="589172" cy="362567"/>
          </a:xfrm>
          <a:prstGeom prst="roundRect">
            <a:avLst>
              <a:gd name="adj" fmla="val 50000"/>
            </a:avLst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73013B-4CEC-4C61-9D94-543775817FA6}"/>
              </a:ext>
            </a:extLst>
          </p:cNvPr>
          <p:cNvSpPr/>
          <p:nvPr/>
        </p:nvSpPr>
        <p:spPr>
          <a:xfrm rot="19243910">
            <a:off x="4337070" y="3148619"/>
            <a:ext cx="307240" cy="5473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5E739A-9EAC-B967-1FD6-272CE7BD1AB6}"/>
              </a:ext>
            </a:extLst>
          </p:cNvPr>
          <p:cNvSpPr/>
          <p:nvPr/>
        </p:nvSpPr>
        <p:spPr>
          <a:xfrm>
            <a:off x="3648218" y="2790266"/>
            <a:ext cx="211915" cy="3625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38E6A10D-75B8-DE36-F707-13FD1D7E734D}"/>
              </a:ext>
            </a:extLst>
          </p:cNvPr>
          <p:cNvSpPr/>
          <p:nvPr/>
        </p:nvSpPr>
        <p:spPr>
          <a:xfrm>
            <a:off x="3042441" y="5356531"/>
            <a:ext cx="518715" cy="1854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FC6E46B-836A-07B2-DC99-E43E8C4FD38A}"/>
              </a:ext>
            </a:extLst>
          </p:cNvPr>
          <p:cNvSpPr/>
          <p:nvPr/>
        </p:nvSpPr>
        <p:spPr>
          <a:xfrm>
            <a:off x="3939188" y="5356531"/>
            <a:ext cx="518715" cy="1854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41FDBC0-6032-19DE-BBA7-B809D04EA0A1}"/>
              </a:ext>
            </a:extLst>
          </p:cNvPr>
          <p:cNvSpPr/>
          <p:nvPr/>
        </p:nvSpPr>
        <p:spPr>
          <a:xfrm>
            <a:off x="2844487" y="2981325"/>
            <a:ext cx="343213" cy="914400"/>
          </a:xfrm>
          <a:custGeom>
            <a:avLst/>
            <a:gdLst>
              <a:gd name="connsiteX0" fmla="*/ 343213 w 468573"/>
              <a:gd name="connsiteY0" fmla="*/ 0 h 914400"/>
              <a:gd name="connsiteX1" fmla="*/ 467038 w 468573"/>
              <a:gd name="connsiteY1" fmla="*/ 314325 h 914400"/>
              <a:gd name="connsiteX2" fmla="*/ 267013 w 468573"/>
              <a:gd name="connsiteY2" fmla="*/ 638175 h 914400"/>
              <a:gd name="connsiteX3" fmla="*/ 38413 w 468573"/>
              <a:gd name="connsiteY3" fmla="*/ 838200 h 914400"/>
              <a:gd name="connsiteX4" fmla="*/ 313 w 468573"/>
              <a:gd name="connsiteY4" fmla="*/ 914400 h 914400"/>
              <a:gd name="connsiteX5" fmla="*/ 313 w 468573"/>
              <a:gd name="connsiteY5" fmla="*/ 914400 h 914400"/>
              <a:gd name="connsiteX6" fmla="*/ 313 w 468573"/>
              <a:gd name="connsiteY6" fmla="*/ 914400 h 914400"/>
              <a:gd name="connsiteX0" fmla="*/ 343213 w 343213"/>
              <a:gd name="connsiteY0" fmla="*/ 0 h 914400"/>
              <a:gd name="connsiteX1" fmla="*/ 267013 w 343213"/>
              <a:gd name="connsiteY1" fmla="*/ 638175 h 914400"/>
              <a:gd name="connsiteX2" fmla="*/ 38413 w 343213"/>
              <a:gd name="connsiteY2" fmla="*/ 838200 h 914400"/>
              <a:gd name="connsiteX3" fmla="*/ 313 w 343213"/>
              <a:gd name="connsiteY3" fmla="*/ 914400 h 914400"/>
              <a:gd name="connsiteX4" fmla="*/ 313 w 343213"/>
              <a:gd name="connsiteY4" fmla="*/ 914400 h 914400"/>
              <a:gd name="connsiteX5" fmla="*/ 313 w 343213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13" h="914400">
                <a:moveTo>
                  <a:pt x="343213" y="0"/>
                </a:moveTo>
                <a:cubicBezTo>
                  <a:pt x="327338" y="132953"/>
                  <a:pt x="317813" y="498475"/>
                  <a:pt x="267013" y="638175"/>
                </a:cubicBezTo>
                <a:cubicBezTo>
                  <a:pt x="216213" y="777875"/>
                  <a:pt x="82863" y="792163"/>
                  <a:pt x="38413" y="838200"/>
                </a:cubicBezTo>
                <a:cubicBezTo>
                  <a:pt x="-6037" y="884237"/>
                  <a:pt x="313" y="914400"/>
                  <a:pt x="313" y="914400"/>
                </a:cubicBezTo>
                <a:lnTo>
                  <a:pt x="313" y="914400"/>
                </a:lnTo>
                <a:lnTo>
                  <a:pt x="313" y="91440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A22E9C-778F-6B51-827E-886ED51055F6}"/>
              </a:ext>
            </a:extLst>
          </p:cNvPr>
          <p:cNvGrpSpPr/>
          <p:nvPr/>
        </p:nvGrpSpPr>
        <p:grpSpPr>
          <a:xfrm rot="21192860" flipH="1">
            <a:off x="2605416" y="3149925"/>
            <a:ext cx="1189202" cy="704910"/>
            <a:chOff x="334358" y="3035895"/>
            <a:chExt cx="1189202" cy="70491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D52D01-0436-9258-C422-601F5CF5D0E0}"/>
                </a:ext>
              </a:extLst>
            </p:cNvPr>
            <p:cNvSpPr/>
            <p:nvPr/>
          </p:nvSpPr>
          <p:spPr>
            <a:xfrm rot="19243910">
              <a:off x="1115900" y="3035895"/>
              <a:ext cx="307240" cy="5473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2FC2FB1-9657-EC46-2CCA-00AC465C5BF5}"/>
                </a:ext>
              </a:extLst>
            </p:cNvPr>
            <p:cNvSpPr/>
            <p:nvPr/>
          </p:nvSpPr>
          <p:spPr>
            <a:xfrm rot="4489060">
              <a:off x="835756" y="3053001"/>
              <a:ext cx="186406" cy="11892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4290705-4DA3-BCC1-B589-F8EA413A6F82}"/>
              </a:ext>
            </a:extLst>
          </p:cNvPr>
          <p:cNvSpPr/>
          <p:nvPr/>
        </p:nvSpPr>
        <p:spPr>
          <a:xfrm flipH="1">
            <a:off x="4129439" y="2998849"/>
            <a:ext cx="343213" cy="914400"/>
          </a:xfrm>
          <a:custGeom>
            <a:avLst/>
            <a:gdLst>
              <a:gd name="connsiteX0" fmla="*/ 343213 w 468573"/>
              <a:gd name="connsiteY0" fmla="*/ 0 h 914400"/>
              <a:gd name="connsiteX1" fmla="*/ 467038 w 468573"/>
              <a:gd name="connsiteY1" fmla="*/ 314325 h 914400"/>
              <a:gd name="connsiteX2" fmla="*/ 267013 w 468573"/>
              <a:gd name="connsiteY2" fmla="*/ 638175 h 914400"/>
              <a:gd name="connsiteX3" fmla="*/ 38413 w 468573"/>
              <a:gd name="connsiteY3" fmla="*/ 838200 h 914400"/>
              <a:gd name="connsiteX4" fmla="*/ 313 w 468573"/>
              <a:gd name="connsiteY4" fmla="*/ 914400 h 914400"/>
              <a:gd name="connsiteX5" fmla="*/ 313 w 468573"/>
              <a:gd name="connsiteY5" fmla="*/ 914400 h 914400"/>
              <a:gd name="connsiteX6" fmla="*/ 313 w 468573"/>
              <a:gd name="connsiteY6" fmla="*/ 914400 h 914400"/>
              <a:gd name="connsiteX0" fmla="*/ 343213 w 343213"/>
              <a:gd name="connsiteY0" fmla="*/ 0 h 914400"/>
              <a:gd name="connsiteX1" fmla="*/ 267013 w 343213"/>
              <a:gd name="connsiteY1" fmla="*/ 638175 h 914400"/>
              <a:gd name="connsiteX2" fmla="*/ 38413 w 343213"/>
              <a:gd name="connsiteY2" fmla="*/ 838200 h 914400"/>
              <a:gd name="connsiteX3" fmla="*/ 313 w 343213"/>
              <a:gd name="connsiteY3" fmla="*/ 914400 h 914400"/>
              <a:gd name="connsiteX4" fmla="*/ 313 w 343213"/>
              <a:gd name="connsiteY4" fmla="*/ 914400 h 914400"/>
              <a:gd name="connsiteX5" fmla="*/ 313 w 343213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13" h="914400">
                <a:moveTo>
                  <a:pt x="343213" y="0"/>
                </a:moveTo>
                <a:cubicBezTo>
                  <a:pt x="327338" y="132953"/>
                  <a:pt x="317813" y="498475"/>
                  <a:pt x="267013" y="638175"/>
                </a:cubicBezTo>
                <a:cubicBezTo>
                  <a:pt x="216213" y="777875"/>
                  <a:pt x="82863" y="792163"/>
                  <a:pt x="38413" y="838200"/>
                </a:cubicBezTo>
                <a:cubicBezTo>
                  <a:pt x="-6037" y="884237"/>
                  <a:pt x="313" y="914400"/>
                  <a:pt x="313" y="914400"/>
                </a:cubicBezTo>
                <a:lnTo>
                  <a:pt x="313" y="914400"/>
                </a:lnTo>
                <a:lnTo>
                  <a:pt x="313" y="91440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8102BE-503B-B758-6FB2-7E6F5A14AE1A}"/>
              </a:ext>
            </a:extLst>
          </p:cNvPr>
          <p:cNvSpPr/>
          <p:nvPr/>
        </p:nvSpPr>
        <p:spPr>
          <a:xfrm rot="4718682">
            <a:off x="4163881" y="3248032"/>
            <a:ext cx="186406" cy="96634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F76408-248C-7843-4CF1-B2AD6914E89D}"/>
              </a:ext>
            </a:extLst>
          </p:cNvPr>
          <p:cNvGrpSpPr/>
          <p:nvPr/>
        </p:nvGrpSpPr>
        <p:grpSpPr>
          <a:xfrm>
            <a:off x="3740625" y="3422277"/>
            <a:ext cx="424238" cy="555235"/>
            <a:chOff x="8698858" y="4671605"/>
            <a:chExt cx="740481" cy="9041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566727-3B29-584B-F750-A47B5A390C2D}"/>
                </a:ext>
              </a:extLst>
            </p:cNvPr>
            <p:cNvSpPr/>
            <p:nvPr/>
          </p:nvSpPr>
          <p:spPr>
            <a:xfrm>
              <a:off x="8847435" y="4671605"/>
              <a:ext cx="591904" cy="904187"/>
            </a:xfrm>
            <a:custGeom>
              <a:avLst/>
              <a:gdLst>
                <a:gd name="connsiteX0" fmla="*/ 324074 w 616622"/>
                <a:gd name="connsiteY0" fmla="*/ 139945 h 912404"/>
                <a:gd name="connsiteX1" fmla="*/ 514574 w 616622"/>
                <a:gd name="connsiteY1" fmla="*/ 245 h 912404"/>
                <a:gd name="connsiteX2" fmla="*/ 501874 w 616622"/>
                <a:gd name="connsiteY2" fmla="*/ 178045 h 912404"/>
                <a:gd name="connsiteX3" fmla="*/ 501874 w 616622"/>
                <a:gd name="connsiteY3" fmla="*/ 279645 h 912404"/>
                <a:gd name="connsiteX4" fmla="*/ 616174 w 616622"/>
                <a:gd name="connsiteY4" fmla="*/ 559045 h 912404"/>
                <a:gd name="connsiteX5" fmla="*/ 527274 w 616622"/>
                <a:gd name="connsiteY5" fmla="*/ 863845 h 912404"/>
                <a:gd name="connsiteX6" fmla="*/ 209774 w 616622"/>
                <a:gd name="connsiteY6" fmla="*/ 901945 h 912404"/>
                <a:gd name="connsiteX7" fmla="*/ 70074 w 616622"/>
                <a:gd name="connsiteY7" fmla="*/ 762245 h 912404"/>
                <a:gd name="connsiteX8" fmla="*/ 146274 w 616622"/>
                <a:gd name="connsiteY8" fmla="*/ 698745 h 912404"/>
                <a:gd name="connsiteX9" fmla="*/ 247874 w 616622"/>
                <a:gd name="connsiteY9" fmla="*/ 724145 h 912404"/>
                <a:gd name="connsiteX10" fmla="*/ 260574 w 616622"/>
                <a:gd name="connsiteY10" fmla="*/ 609845 h 912404"/>
                <a:gd name="connsiteX11" fmla="*/ 31974 w 616622"/>
                <a:gd name="connsiteY11" fmla="*/ 609845 h 912404"/>
                <a:gd name="connsiteX12" fmla="*/ 19274 w 616622"/>
                <a:gd name="connsiteY12" fmla="*/ 482845 h 912404"/>
                <a:gd name="connsiteX13" fmla="*/ 197074 w 616622"/>
                <a:gd name="connsiteY13" fmla="*/ 419345 h 912404"/>
                <a:gd name="connsiteX14" fmla="*/ 311374 w 616622"/>
                <a:gd name="connsiteY14" fmla="*/ 457445 h 912404"/>
                <a:gd name="connsiteX15" fmla="*/ 412974 w 616622"/>
                <a:gd name="connsiteY15" fmla="*/ 343145 h 912404"/>
                <a:gd name="connsiteX16" fmla="*/ 235174 w 616622"/>
                <a:gd name="connsiteY16" fmla="*/ 305045 h 912404"/>
                <a:gd name="connsiteX17" fmla="*/ 120874 w 616622"/>
                <a:gd name="connsiteY17" fmla="*/ 279645 h 912404"/>
                <a:gd name="connsiteX18" fmla="*/ 95474 w 616622"/>
                <a:gd name="connsiteY18" fmla="*/ 165345 h 912404"/>
                <a:gd name="connsiteX19" fmla="*/ 324074 w 616622"/>
                <a:gd name="connsiteY19" fmla="*/ 139945 h 912404"/>
                <a:gd name="connsiteX0" fmla="*/ 324074 w 616622"/>
                <a:gd name="connsiteY0" fmla="*/ 177995 h 950454"/>
                <a:gd name="connsiteX1" fmla="*/ 457424 w 616622"/>
                <a:gd name="connsiteY1" fmla="*/ 195 h 950454"/>
                <a:gd name="connsiteX2" fmla="*/ 501874 w 616622"/>
                <a:gd name="connsiteY2" fmla="*/ 216095 h 950454"/>
                <a:gd name="connsiteX3" fmla="*/ 501874 w 616622"/>
                <a:gd name="connsiteY3" fmla="*/ 317695 h 950454"/>
                <a:gd name="connsiteX4" fmla="*/ 616174 w 616622"/>
                <a:gd name="connsiteY4" fmla="*/ 597095 h 950454"/>
                <a:gd name="connsiteX5" fmla="*/ 527274 w 616622"/>
                <a:gd name="connsiteY5" fmla="*/ 901895 h 950454"/>
                <a:gd name="connsiteX6" fmla="*/ 209774 w 616622"/>
                <a:gd name="connsiteY6" fmla="*/ 939995 h 950454"/>
                <a:gd name="connsiteX7" fmla="*/ 70074 w 616622"/>
                <a:gd name="connsiteY7" fmla="*/ 800295 h 950454"/>
                <a:gd name="connsiteX8" fmla="*/ 146274 w 616622"/>
                <a:gd name="connsiteY8" fmla="*/ 736795 h 950454"/>
                <a:gd name="connsiteX9" fmla="*/ 247874 w 616622"/>
                <a:gd name="connsiteY9" fmla="*/ 762195 h 950454"/>
                <a:gd name="connsiteX10" fmla="*/ 260574 w 616622"/>
                <a:gd name="connsiteY10" fmla="*/ 647895 h 950454"/>
                <a:gd name="connsiteX11" fmla="*/ 31974 w 616622"/>
                <a:gd name="connsiteY11" fmla="*/ 647895 h 950454"/>
                <a:gd name="connsiteX12" fmla="*/ 19274 w 616622"/>
                <a:gd name="connsiteY12" fmla="*/ 520895 h 950454"/>
                <a:gd name="connsiteX13" fmla="*/ 197074 w 616622"/>
                <a:gd name="connsiteY13" fmla="*/ 457395 h 950454"/>
                <a:gd name="connsiteX14" fmla="*/ 311374 w 616622"/>
                <a:gd name="connsiteY14" fmla="*/ 495495 h 950454"/>
                <a:gd name="connsiteX15" fmla="*/ 412974 w 616622"/>
                <a:gd name="connsiteY15" fmla="*/ 381195 h 950454"/>
                <a:gd name="connsiteX16" fmla="*/ 235174 w 616622"/>
                <a:gd name="connsiteY16" fmla="*/ 343095 h 950454"/>
                <a:gd name="connsiteX17" fmla="*/ 120874 w 616622"/>
                <a:gd name="connsiteY17" fmla="*/ 317695 h 950454"/>
                <a:gd name="connsiteX18" fmla="*/ 95474 w 616622"/>
                <a:gd name="connsiteY18" fmla="*/ 203395 h 950454"/>
                <a:gd name="connsiteX19" fmla="*/ 324074 w 616622"/>
                <a:gd name="connsiteY19" fmla="*/ 177995 h 950454"/>
                <a:gd name="connsiteX0" fmla="*/ 324074 w 616622"/>
                <a:gd name="connsiteY0" fmla="*/ 177926 h 950385"/>
                <a:gd name="connsiteX1" fmla="*/ 457424 w 616622"/>
                <a:gd name="connsiteY1" fmla="*/ 126 h 950385"/>
                <a:gd name="connsiteX2" fmla="*/ 533624 w 616622"/>
                <a:gd name="connsiteY2" fmla="*/ 152526 h 950385"/>
                <a:gd name="connsiteX3" fmla="*/ 501874 w 616622"/>
                <a:gd name="connsiteY3" fmla="*/ 317626 h 950385"/>
                <a:gd name="connsiteX4" fmla="*/ 616174 w 616622"/>
                <a:gd name="connsiteY4" fmla="*/ 597026 h 950385"/>
                <a:gd name="connsiteX5" fmla="*/ 527274 w 616622"/>
                <a:gd name="connsiteY5" fmla="*/ 901826 h 950385"/>
                <a:gd name="connsiteX6" fmla="*/ 209774 w 616622"/>
                <a:gd name="connsiteY6" fmla="*/ 939926 h 950385"/>
                <a:gd name="connsiteX7" fmla="*/ 70074 w 616622"/>
                <a:gd name="connsiteY7" fmla="*/ 800226 h 950385"/>
                <a:gd name="connsiteX8" fmla="*/ 146274 w 616622"/>
                <a:gd name="connsiteY8" fmla="*/ 736726 h 950385"/>
                <a:gd name="connsiteX9" fmla="*/ 247874 w 616622"/>
                <a:gd name="connsiteY9" fmla="*/ 762126 h 950385"/>
                <a:gd name="connsiteX10" fmla="*/ 260574 w 616622"/>
                <a:gd name="connsiteY10" fmla="*/ 647826 h 950385"/>
                <a:gd name="connsiteX11" fmla="*/ 31974 w 616622"/>
                <a:gd name="connsiteY11" fmla="*/ 647826 h 950385"/>
                <a:gd name="connsiteX12" fmla="*/ 19274 w 616622"/>
                <a:gd name="connsiteY12" fmla="*/ 520826 h 950385"/>
                <a:gd name="connsiteX13" fmla="*/ 197074 w 616622"/>
                <a:gd name="connsiteY13" fmla="*/ 457326 h 950385"/>
                <a:gd name="connsiteX14" fmla="*/ 311374 w 616622"/>
                <a:gd name="connsiteY14" fmla="*/ 495426 h 950385"/>
                <a:gd name="connsiteX15" fmla="*/ 412974 w 616622"/>
                <a:gd name="connsiteY15" fmla="*/ 381126 h 950385"/>
                <a:gd name="connsiteX16" fmla="*/ 235174 w 616622"/>
                <a:gd name="connsiteY16" fmla="*/ 343026 h 950385"/>
                <a:gd name="connsiteX17" fmla="*/ 120874 w 616622"/>
                <a:gd name="connsiteY17" fmla="*/ 317626 h 950385"/>
                <a:gd name="connsiteX18" fmla="*/ 95474 w 616622"/>
                <a:gd name="connsiteY18" fmla="*/ 203326 h 950385"/>
                <a:gd name="connsiteX19" fmla="*/ 324074 w 616622"/>
                <a:gd name="connsiteY19" fmla="*/ 177926 h 950385"/>
                <a:gd name="connsiteX0" fmla="*/ 324074 w 616622"/>
                <a:gd name="connsiteY0" fmla="*/ 178009 h 950468"/>
                <a:gd name="connsiteX1" fmla="*/ 355824 w 616622"/>
                <a:gd name="connsiteY1" fmla="*/ 120859 h 950468"/>
                <a:gd name="connsiteX2" fmla="*/ 457424 w 616622"/>
                <a:gd name="connsiteY2" fmla="*/ 209 h 950468"/>
                <a:gd name="connsiteX3" fmla="*/ 533624 w 616622"/>
                <a:gd name="connsiteY3" fmla="*/ 152609 h 950468"/>
                <a:gd name="connsiteX4" fmla="*/ 501874 w 616622"/>
                <a:gd name="connsiteY4" fmla="*/ 317709 h 950468"/>
                <a:gd name="connsiteX5" fmla="*/ 616174 w 616622"/>
                <a:gd name="connsiteY5" fmla="*/ 597109 h 950468"/>
                <a:gd name="connsiteX6" fmla="*/ 527274 w 616622"/>
                <a:gd name="connsiteY6" fmla="*/ 901909 h 950468"/>
                <a:gd name="connsiteX7" fmla="*/ 209774 w 616622"/>
                <a:gd name="connsiteY7" fmla="*/ 940009 h 950468"/>
                <a:gd name="connsiteX8" fmla="*/ 70074 w 616622"/>
                <a:gd name="connsiteY8" fmla="*/ 800309 h 950468"/>
                <a:gd name="connsiteX9" fmla="*/ 146274 w 616622"/>
                <a:gd name="connsiteY9" fmla="*/ 736809 h 950468"/>
                <a:gd name="connsiteX10" fmla="*/ 247874 w 616622"/>
                <a:gd name="connsiteY10" fmla="*/ 762209 h 950468"/>
                <a:gd name="connsiteX11" fmla="*/ 260574 w 616622"/>
                <a:gd name="connsiteY11" fmla="*/ 647909 h 950468"/>
                <a:gd name="connsiteX12" fmla="*/ 31974 w 616622"/>
                <a:gd name="connsiteY12" fmla="*/ 647909 h 950468"/>
                <a:gd name="connsiteX13" fmla="*/ 19274 w 616622"/>
                <a:gd name="connsiteY13" fmla="*/ 520909 h 950468"/>
                <a:gd name="connsiteX14" fmla="*/ 197074 w 616622"/>
                <a:gd name="connsiteY14" fmla="*/ 457409 h 950468"/>
                <a:gd name="connsiteX15" fmla="*/ 311374 w 616622"/>
                <a:gd name="connsiteY15" fmla="*/ 495509 h 950468"/>
                <a:gd name="connsiteX16" fmla="*/ 412974 w 616622"/>
                <a:gd name="connsiteY16" fmla="*/ 381209 h 950468"/>
                <a:gd name="connsiteX17" fmla="*/ 235174 w 616622"/>
                <a:gd name="connsiteY17" fmla="*/ 343109 h 950468"/>
                <a:gd name="connsiteX18" fmla="*/ 120874 w 616622"/>
                <a:gd name="connsiteY18" fmla="*/ 317709 h 950468"/>
                <a:gd name="connsiteX19" fmla="*/ 95474 w 616622"/>
                <a:gd name="connsiteY19" fmla="*/ 203409 h 950468"/>
                <a:gd name="connsiteX20" fmla="*/ 324074 w 616622"/>
                <a:gd name="connsiteY20" fmla="*/ 178009 h 950468"/>
                <a:gd name="connsiteX0" fmla="*/ 324074 w 616174"/>
                <a:gd name="connsiteY0" fmla="*/ 178009 h 943769"/>
                <a:gd name="connsiteX1" fmla="*/ 355824 w 616174"/>
                <a:gd name="connsiteY1" fmla="*/ 120859 h 943769"/>
                <a:gd name="connsiteX2" fmla="*/ 457424 w 616174"/>
                <a:gd name="connsiteY2" fmla="*/ 209 h 943769"/>
                <a:gd name="connsiteX3" fmla="*/ 533624 w 616174"/>
                <a:gd name="connsiteY3" fmla="*/ 152609 h 943769"/>
                <a:gd name="connsiteX4" fmla="*/ 501874 w 616174"/>
                <a:gd name="connsiteY4" fmla="*/ 317709 h 943769"/>
                <a:gd name="connsiteX5" fmla="*/ 616174 w 616174"/>
                <a:gd name="connsiteY5" fmla="*/ 597109 h 943769"/>
                <a:gd name="connsiteX6" fmla="*/ 501874 w 616174"/>
                <a:gd name="connsiteY6" fmla="*/ 876509 h 943769"/>
                <a:gd name="connsiteX7" fmla="*/ 209774 w 616174"/>
                <a:gd name="connsiteY7" fmla="*/ 940009 h 943769"/>
                <a:gd name="connsiteX8" fmla="*/ 70074 w 616174"/>
                <a:gd name="connsiteY8" fmla="*/ 800309 h 943769"/>
                <a:gd name="connsiteX9" fmla="*/ 146274 w 616174"/>
                <a:gd name="connsiteY9" fmla="*/ 736809 h 943769"/>
                <a:gd name="connsiteX10" fmla="*/ 247874 w 616174"/>
                <a:gd name="connsiteY10" fmla="*/ 762209 h 943769"/>
                <a:gd name="connsiteX11" fmla="*/ 260574 w 616174"/>
                <a:gd name="connsiteY11" fmla="*/ 647909 h 943769"/>
                <a:gd name="connsiteX12" fmla="*/ 31974 w 616174"/>
                <a:gd name="connsiteY12" fmla="*/ 647909 h 943769"/>
                <a:gd name="connsiteX13" fmla="*/ 19274 w 616174"/>
                <a:gd name="connsiteY13" fmla="*/ 520909 h 943769"/>
                <a:gd name="connsiteX14" fmla="*/ 197074 w 616174"/>
                <a:gd name="connsiteY14" fmla="*/ 457409 h 943769"/>
                <a:gd name="connsiteX15" fmla="*/ 311374 w 616174"/>
                <a:gd name="connsiteY15" fmla="*/ 495509 h 943769"/>
                <a:gd name="connsiteX16" fmla="*/ 412974 w 616174"/>
                <a:gd name="connsiteY16" fmla="*/ 381209 h 943769"/>
                <a:gd name="connsiteX17" fmla="*/ 235174 w 616174"/>
                <a:gd name="connsiteY17" fmla="*/ 343109 h 943769"/>
                <a:gd name="connsiteX18" fmla="*/ 120874 w 616174"/>
                <a:gd name="connsiteY18" fmla="*/ 317709 h 943769"/>
                <a:gd name="connsiteX19" fmla="*/ 95474 w 616174"/>
                <a:gd name="connsiteY19" fmla="*/ 203409 h 943769"/>
                <a:gd name="connsiteX20" fmla="*/ 324074 w 616174"/>
                <a:gd name="connsiteY20" fmla="*/ 178009 h 943769"/>
                <a:gd name="connsiteX0" fmla="*/ 324074 w 616174"/>
                <a:gd name="connsiteY0" fmla="*/ 177937 h 943697"/>
                <a:gd name="connsiteX1" fmla="*/ 355824 w 616174"/>
                <a:gd name="connsiteY1" fmla="*/ 120787 h 943697"/>
                <a:gd name="connsiteX2" fmla="*/ 457424 w 616174"/>
                <a:gd name="connsiteY2" fmla="*/ 137 h 943697"/>
                <a:gd name="connsiteX3" fmla="*/ 508224 w 616174"/>
                <a:gd name="connsiteY3" fmla="*/ 146187 h 943697"/>
                <a:gd name="connsiteX4" fmla="*/ 501874 w 616174"/>
                <a:gd name="connsiteY4" fmla="*/ 317637 h 943697"/>
                <a:gd name="connsiteX5" fmla="*/ 616174 w 616174"/>
                <a:gd name="connsiteY5" fmla="*/ 597037 h 943697"/>
                <a:gd name="connsiteX6" fmla="*/ 501874 w 616174"/>
                <a:gd name="connsiteY6" fmla="*/ 876437 h 943697"/>
                <a:gd name="connsiteX7" fmla="*/ 209774 w 616174"/>
                <a:gd name="connsiteY7" fmla="*/ 939937 h 943697"/>
                <a:gd name="connsiteX8" fmla="*/ 70074 w 616174"/>
                <a:gd name="connsiteY8" fmla="*/ 800237 h 943697"/>
                <a:gd name="connsiteX9" fmla="*/ 146274 w 616174"/>
                <a:gd name="connsiteY9" fmla="*/ 736737 h 943697"/>
                <a:gd name="connsiteX10" fmla="*/ 247874 w 616174"/>
                <a:gd name="connsiteY10" fmla="*/ 762137 h 943697"/>
                <a:gd name="connsiteX11" fmla="*/ 260574 w 616174"/>
                <a:gd name="connsiteY11" fmla="*/ 647837 h 943697"/>
                <a:gd name="connsiteX12" fmla="*/ 31974 w 616174"/>
                <a:gd name="connsiteY12" fmla="*/ 647837 h 943697"/>
                <a:gd name="connsiteX13" fmla="*/ 19274 w 616174"/>
                <a:gd name="connsiteY13" fmla="*/ 520837 h 943697"/>
                <a:gd name="connsiteX14" fmla="*/ 197074 w 616174"/>
                <a:gd name="connsiteY14" fmla="*/ 457337 h 943697"/>
                <a:gd name="connsiteX15" fmla="*/ 311374 w 616174"/>
                <a:gd name="connsiteY15" fmla="*/ 495437 h 943697"/>
                <a:gd name="connsiteX16" fmla="*/ 412974 w 616174"/>
                <a:gd name="connsiteY16" fmla="*/ 381137 h 943697"/>
                <a:gd name="connsiteX17" fmla="*/ 235174 w 616174"/>
                <a:gd name="connsiteY17" fmla="*/ 343037 h 943697"/>
                <a:gd name="connsiteX18" fmla="*/ 120874 w 616174"/>
                <a:gd name="connsiteY18" fmla="*/ 317637 h 943697"/>
                <a:gd name="connsiteX19" fmla="*/ 95474 w 616174"/>
                <a:gd name="connsiteY19" fmla="*/ 203337 h 943697"/>
                <a:gd name="connsiteX20" fmla="*/ 324074 w 616174"/>
                <a:gd name="connsiteY20" fmla="*/ 177937 h 943697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120874 w 616174"/>
                <a:gd name="connsiteY18" fmla="*/ 298620 h 924680"/>
                <a:gd name="connsiteX19" fmla="*/ 95474 w 616174"/>
                <a:gd name="connsiteY19" fmla="*/ 1843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120874 w 616174"/>
                <a:gd name="connsiteY18" fmla="*/ 29862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95474 w 616174"/>
                <a:gd name="connsiteY18" fmla="*/ 31132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95474 w 616174"/>
                <a:gd name="connsiteY18" fmla="*/ 33037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36774 w 616174"/>
                <a:gd name="connsiteY15" fmla="*/ 4891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95474 w 616174"/>
                <a:gd name="connsiteY18" fmla="*/ 33037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3646 w 615746"/>
                <a:gd name="connsiteY0" fmla="*/ 158920 h 924680"/>
                <a:gd name="connsiteX1" fmla="*/ 355396 w 615746"/>
                <a:gd name="connsiteY1" fmla="*/ 101770 h 924680"/>
                <a:gd name="connsiteX2" fmla="*/ 456996 w 615746"/>
                <a:gd name="connsiteY2" fmla="*/ 170 h 924680"/>
                <a:gd name="connsiteX3" fmla="*/ 507796 w 615746"/>
                <a:gd name="connsiteY3" fmla="*/ 127170 h 924680"/>
                <a:gd name="connsiteX4" fmla="*/ 501446 w 615746"/>
                <a:gd name="connsiteY4" fmla="*/ 298620 h 924680"/>
                <a:gd name="connsiteX5" fmla="*/ 615746 w 615746"/>
                <a:gd name="connsiteY5" fmla="*/ 578020 h 924680"/>
                <a:gd name="connsiteX6" fmla="*/ 501446 w 615746"/>
                <a:gd name="connsiteY6" fmla="*/ 857420 h 924680"/>
                <a:gd name="connsiteX7" fmla="*/ 209346 w 615746"/>
                <a:gd name="connsiteY7" fmla="*/ 920920 h 924680"/>
                <a:gd name="connsiteX8" fmla="*/ 69646 w 615746"/>
                <a:gd name="connsiteY8" fmla="*/ 781220 h 924680"/>
                <a:gd name="connsiteX9" fmla="*/ 145846 w 615746"/>
                <a:gd name="connsiteY9" fmla="*/ 717720 h 924680"/>
                <a:gd name="connsiteX10" fmla="*/ 247446 w 615746"/>
                <a:gd name="connsiteY10" fmla="*/ 743120 h 924680"/>
                <a:gd name="connsiteX11" fmla="*/ 260146 w 615746"/>
                <a:gd name="connsiteY11" fmla="*/ 628820 h 924680"/>
                <a:gd name="connsiteX12" fmla="*/ 31546 w 615746"/>
                <a:gd name="connsiteY12" fmla="*/ 628820 h 924680"/>
                <a:gd name="connsiteX13" fmla="*/ 18846 w 615746"/>
                <a:gd name="connsiteY13" fmla="*/ 501820 h 924680"/>
                <a:gd name="connsiteX14" fmla="*/ 190296 w 615746"/>
                <a:gd name="connsiteY14" fmla="*/ 457370 h 924680"/>
                <a:gd name="connsiteX15" fmla="*/ 336346 w 615746"/>
                <a:gd name="connsiteY15" fmla="*/ 489120 h 924680"/>
                <a:gd name="connsiteX16" fmla="*/ 412546 w 615746"/>
                <a:gd name="connsiteY16" fmla="*/ 362120 h 924680"/>
                <a:gd name="connsiteX17" fmla="*/ 234746 w 615746"/>
                <a:gd name="connsiteY17" fmla="*/ 324020 h 924680"/>
                <a:gd name="connsiteX18" fmla="*/ 95046 w 615746"/>
                <a:gd name="connsiteY18" fmla="*/ 330370 h 924680"/>
                <a:gd name="connsiteX19" fmla="*/ 107746 w 615746"/>
                <a:gd name="connsiteY19" fmla="*/ 197020 h 924680"/>
                <a:gd name="connsiteX20" fmla="*/ 323646 w 615746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47018 w 615318"/>
                <a:gd name="connsiteY10" fmla="*/ 74312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2562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47018 w 615318"/>
                <a:gd name="connsiteY10" fmla="*/ 74312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2562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47018 w 615318"/>
                <a:gd name="connsiteY10" fmla="*/ 74312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91468 w 615318"/>
                <a:gd name="connsiteY10" fmla="*/ 76217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39068 w 615318"/>
                <a:gd name="connsiteY9" fmla="*/ 749470 h 924680"/>
                <a:gd name="connsiteX10" fmla="*/ 291468 w 615318"/>
                <a:gd name="connsiteY10" fmla="*/ 76217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39068 w 615318"/>
                <a:gd name="connsiteY9" fmla="*/ 749470 h 924680"/>
                <a:gd name="connsiteX10" fmla="*/ 291468 w 615318"/>
                <a:gd name="connsiteY10" fmla="*/ 76217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390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6852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1794 h 917959"/>
                <a:gd name="connsiteX1" fmla="*/ 354968 w 615318"/>
                <a:gd name="connsiteY1" fmla="*/ 94644 h 917959"/>
                <a:gd name="connsiteX2" fmla="*/ 489906 w 615318"/>
                <a:gd name="connsiteY2" fmla="*/ 187 h 917959"/>
                <a:gd name="connsiteX3" fmla="*/ 507368 w 615318"/>
                <a:gd name="connsiteY3" fmla="*/ 120044 h 917959"/>
                <a:gd name="connsiteX4" fmla="*/ 501018 w 615318"/>
                <a:gd name="connsiteY4" fmla="*/ 291494 h 917959"/>
                <a:gd name="connsiteX5" fmla="*/ 615318 w 615318"/>
                <a:gd name="connsiteY5" fmla="*/ 570894 h 917959"/>
                <a:gd name="connsiteX6" fmla="*/ 501018 w 615318"/>
                <a:gd name="connsiteY6" fmla="*/ 850294 h 917959"/>
                <a:gd name="connsiteX7" fmla="*/ 208918 w 615318"/>
                <a:gd name="connsiteY7" fmla="*/ 913794 h 917959"/>
                <a:gd name="connsiteX8" fmla="*/ 43818 w 615318"/>
                <a:gd name="connsiteY8" fmla="*/ 767744 h 917959"/>
                <a:gd name="connsiteX9" fmla="*/ 126368 w 615318"/>
                <a:gd name="connsiteY9" fmla="*/ 742344 h 917959"/>
                <a:gd name="connsiteX10" fmla="*/ 291468 w 615318"/>
                <a:gd name="connsiteY10" fmla="*/ 755044 h 917959"/>
                <a:gd name="connsiteX11" fmla="*/ 259718 w 615318"/>
                <a:gd name="connsiteY11" fmla="*/ 621694 h 917959"/>
                <a:gd name="connsiteX12" fmla="*/ 31118 w 615318"/>
                <a:gd name="connsiteY12" fmla="*/ 621694 h 917959"/>
                <a:gd name="connsiteX13" fmla="*/ 18418 w 615318"/>
                <a:gd name="connsiteY13" fmla="*/ 494694 h 917959"/>
                <a:gd name="connsiteX14" fmla="*/ 183518 w 615318"/>
                <a:gd name="connsiteY14" fmla="*/ 450244 h 917959"/>
                <a:gd name="connsiteX15" fmla="*/ 335918 w 615318"/>
                <a:gd name="connsiteY15" fmla="*/ 481994 h 917959"/>
                <a:gd name="connsiteX16" fmla="*/ 412118 w 615318"/>
                <a:gd name="connsiteY16" fmla="*/ 354994 h 917959"/>
                <a:gd name="connsiteX17" fmla="*/ 234318 w 615318"/>
                <a:gd name="connsiteY17" fmla="*/ 316894 h 917959"/>
                <a:gd name="connsiteX18" fmla="*/ 94618 w 615318"/>
                <a:gd name="connsiteY18" fmla="*/ 323244 h 917959"/>
                <a:gd name="connsiteX19" fmla="*/ 107318 w 615318"/>
                <a:gd name="connsiteY19" fmla="*/ 189894 h 917959"/>
                <a:gd name="connsiteX20" fmla="*/ 323218 w 615318"/>
                <a:gd name="connsiteY20" fmla="*/ 151794 h 917959"/>
                <a:gd name="connsiteX0" fmla="*/ 323218 w 615318"/>
                <a:gd name="connsiteY0" fmla="*/ 152037 h 918202"/>
                <a:gd name="connsiteX1" fmla="*/ 354968 w 615318"/>
                <a:gd name="connsiteY1" fmla="*/ 94887 h 918202"/>
                <a:gd name="connsiteX2" fmla="*/ 489906 w 615318"/>
                <a:gd name="connsiteY2" fmla="*/ 430 h 918202"/>
                <a:gd name="connsiteX3" fmla="*/ 507368 w 615318"/>
                <a:gd name="connsiteY3" fmla="*/ 120287 h 918202"/>
                <a:gd name="connsiteX4" fmla="*/ 501018 w 615318"/>
                <a:gd name="connsiteY4" fmla="*/ 291737 h 918202"/>
                <a:gd name="connsiteX5" fmla="*/ 615318 w 615318"/>
                <a:gd name="connsiteY5" fmla="*/ 571137 h 918202"/>
                <a:gd name="connsiteX6" fmla="*/ 501018 w 615318"/>
                <a:gd name="connsiteY6" fmla="*/ 850537 h 918202"/>
                <a:gd name="connsiteX7" fmla="*/ 208918 w 615318"/>
                <a:gd name="connsiteY7" fmla="*/ 914037 h 918202"/>
                <a:gd name="connsiteX8" fmla="*/ 43818 w 615318"/>
                <a:gd name="connsiteY8" fmla="*/ 767987 h 918202"/>
                <a:gd name="connsiteX9" fmla="*/ 126368 w 615318"/>
                <a:gd name="connsiteY9" fmla="*/ 742587 h 918202"/>
                <a:gd name="connsiteX10" fmla="*/ 291468 w 615318"/>
                <a:gd name="connsiteY10" fmla="*/ 755287 h 918202"/>
                <a:gd name="connsiteX11" fmla="*/ 259718 w 615318"/>
                <a:gd name="connsiteY11" fmla="*/ 621937 h 918202"/>
                <a:gd name="connsiteX12" fmla="*/ 31118 w 615318"/>
                <a:gd name="connsiteY12" fmla="*/ 621937 h 918202"/>
                <a:gd name="connsiteX13" fmla="*/ 18418 w 615318"/>
                <a:gd name="connsiteY13" fmla="*/ 494937 h 918202"/>
                <a:gd name="connsiteX14" fmla="*/ 183518 w 615318"/>
                <a:gd name="connsiteY14" fmla="*/ 450487 h 918202"/>
                <a:gd name="connsiteX15" fmla="*/ 335918 w 615318"/>
                <a:gd name="connsiteY15" fmla="*/ 482237 h 918202"/>
                <a:gd name="connsiteX16" fmla="*/ 412118 w 615318"/>
                <a:gd name="connsiteY16" fmla="*/ 355237 h 918202"/>
                <a:gd name="connsiteX17" fmla="*/ 234318 w 615318"/>
                <a:gd name="connsiteY17" fmla="*/ 317137 h 918202"/>
                <a:gd name="connsiteX18" fmla="*/ 94618 w 615318"/>
                <a:gd name="connsiteY18" fmla="*/ 323487 h 918202"/>
                <a:gd name="connsiteX19" fmla="*/ 107318 w 615318"/>
                <a:gd name="connsiteY19" fmla="*/ 190137 h 918202"/>
                <a:gd name="connsiteX20" fmla="*/ 323218 w 615318"/>
                <a:gd name="connsiteY20" fmla="*/ 152037 h 918202"/>
                <a:gd name="connsiteX0" fmla="*/ 323218 w 615318"/>
                <a:gd name="connsiteY0" fmla="*/ 152755 h 918920"/>
                <a:gd name="connsiteX1" fmla="*/ 354968 w 615318"/>
                <a:gd name="connsiteY1" fmla="*/ 95605 h 918920"/>
                <a:gd name="connsiteX2" fmla="*/ 489906 w 615318"/>
                <a:gd name="connsiteY2" fmla="*/ 1148 h 918920"/>
                <a:gd name="connsiteX3" fmla="*/ 507368 w 615318"/>
                <a:gd name="connsiteY3" fmla="*/ 121005 h 918920"/>
                <a:gd name="connsiteX4" fmla="*/ 501018 w 615318"/>
                <a:gd name="connsiteY4" fmla="*/ 292455 h 918920"/>
                <a:gd name="connsiteX5" fmla="*/ 615318 w 615318"/>
                <a:gd name="connsiteY5" fmla="*/ 571855 h 918920"/>
                <a:gd name="connsiteX6" fmla="*/ 501018 w 615318"/>
                <a:gd name="connsiteY6" fmla="*/ 851255 h 918920"/>
                <a:gd name="connsiteX7" fmla="*/ 208918 w 615318"/>
                <a:gd name="connsiteY7" fmla="*/ 914755 h 918920"/>
                <a:gd name="connsiteX8" fmla="*/ 43818 w 615318"/>
                <a:gd name="connsiteY8" fmla="*/ 768705 h 918920"/>
                <a:gd name="connsiteX9" fmla="*/ 126368 w 615318"/>
                <a:gd name="connsiteY9" fmla="*/ 743305 h 918920"/>
                <a:gd name="connsiteX10" fmla="*/ 291468 w 615318"/>
                <a:gd name="connsiteY10" fmla="*/ 756005 h 918920"/>
                <a:gd name="connsiteX11" fmla="*/ 259718 w 615318"/>
                <a:gd name="connsiteY11" fmla="*/ 622655 h 918920"/>
                <a:gd name="connsiteX12" fmla="*/ 31118 w 615318"/>
                <a:gd name="connsiteY12" fmla="*/ 622655 h 918920"/>
                <a:gd name="connsiteX13" fmla="*/ 18418 w 615318"/>
                <a:gd name="connsiteY13" fmla="*/ 495655 h 918920"/>
                <a:gd name="connsiteX14" fmla="*/ 183518 w 615318"/>
                <a:gd name="connsiteY14" fmla="*/ 451205 h 918920"/>
                <a:gd name="connsiteX15" fmla="*/ 335918 w 615318"/>
                <a:gd name="connsiteY15" fmla="*/ 482955 h 918920"/>
                <a:gd name="connsiteX16" fmla="*/ 412118 w 615318"/>
                <a:gd name="connsiteY16" fmla="*/ 355955 h 918920"/>
                <a:gd name="connsiteX17" fmla="*/ 234318 w 615318"/>
                <a:gd name="connsiteY17" fmla="*/ 317855 h 918920"/>
                <a:gd name="connsiteX18" fmla="*/ 94618 w 615318"/>
                <a:gd name="connsiteY18" fmla="*/ 324205 h 918920"/>
                <a:gd name="connsiteX19" fmla="*/ 107318 w 615318"/>
                <a:gd name="connsiteY19" fmla="*/ 190855 h 918920"/>
                <a:gd name="connsiteX20" fmla="*/ 323218 w 615318"/>
                <a:gd name="connsiteY20" fmla="*/ 152755 h 918920"/>
                <a:gd name="connsiteX0" fmla="*/ 323218 w 615318"/>
                <a:gd name="connsiteY0" fmla="*/ 157456 h 923621"/>
                <a:gd name="connsiteX1" fmla="*/ 354968 w 615318"/>
                <a:gd name="connsiteY1" fmla="*/ 100306 h 923621"/>
                <a:gd name="connsiteX2" fmla="*/ 475618 w 615318"/>
                <a:gd name="connsiteY2" fmla="*/ 1087 h 923621"/>
                <a:gd name="connsiteX3" fmla="*/ 507368 w 615318"/>
                <a:gd name="connsiteY3" fmla="*/ 125706 h 923621"/>
                <a:gd name="connsiteX4" fmla="*/ 501018 w 615318"/>
                <a:gd name="connsiteY4" fmla="*/ 297156 h 923621"/>
                <a:gd name="connsiteX5" fmla="*/ 615318 w 615318"/>
                <a:gd name="connsiteY5" fmla="*/ 576556 h 923621"/>
                <a:gd name="connsiteX6" fmla="*/ 501018 w 615318"/>
                <a:gd name="connsiteY6" fmla="*/ 855956 h 923621"/>
                <a:gd name="connsiteX7" fmla="*/ 208918 w 615318"/>
                <a:gd name="connsiteY7" fmla="*/ 919456 h 923621"/>
                <a:gd name="connsiteX8" fmla="*/ 43818 w 615318"/>
                <a:gd name="connsiteY8" fmla="*/ 773406 h 923621"/>
                <a:gd name="connsiteX9" fmla="*/ 126368 w 615318"/>
                <a:gd name="connsiteY9" fmla="*/ 748006 h 923621"/>
                <a:gd name="connsiteX10" fmla="*/ 291468 w 615318"/>
                <a:gd name="connsiteY10" fmla="*/ 760706 h 923621"/>
                <a:gd name="connsiteX11" fmla="*/ 259718 w 615318"/>
                <a:gd name="connsiteY11" fmla="*/ 627356 h 923621"/>
                <a:gd name="connsiteX12" fmla="*/ 31118 w 615318"/>
                <a:gd name="connsiteY12" fmla="*/ 627356 h 923621"/>
                <a:gd name="connsiteX13" fmla="*/ 18418 w 615318"/>
                <a:gd name="connsiteY13" fmla="*/ 500356 h 923621"/>
                <a:gd name="connsiteX14" fmla="*/ 183518 w 615318"/>
                <a:gd name="connsiteY14" fmla="*/ 455906 h 923621"/>
                <a:gd name="connsiteX15" fmla="*/ 335918 w 615318"/>
                <a:gd name="connsiteY15" fmla="*/ 487656 h 923621"/>
                <a:gd name="connsiteX16" fmla="*/ 412118 w 615318"/>
                <a:gd name="connsiteY16" fmla="*/ 360656 h 923621"/>
                <a:gd name="connsiteX17" fmla="*/ 234318 w 615318"/>
                <a:gd name="connsiteY17" fmla="*/ 322556 h 923621"/>
                <a:gd name="connsiteX18" fmla="*/ 94618 w 615318"/>
                <a:gd name="connsiteY18" fmla="*/ 328906 h 923621"/>
                <a:gd name="connsiteX19" fmla="*/ 107318 w 615318"/>
                <a:gd name="connsiteY19" fmla="*/ 195556 h 923621"/>
                <a:gd name="connsiteX20" fmla="*/ 323218 w 615318"/>
                <a:gd name="connsiteY20" fmla="*/ 157456 h 923621"/>
                <a:gd name="connsiteX0" fmla="*/ 323218 w 615318"/>
                <a:gd name="connsiteY0" fmla="*/ 157456 h 923621"/>
                <a:gd name="connsiteX1" fmla="*/ 354968 w 615318"/>
                <a:gd name="connsiteY1" fmla="*/ 100306 h 923621"/>
                <a:gd name="connsiteX2" fmla="*/ 475618 w 615318"/>
                <a:gd name="connsiteY2" fmla="*/ 1087 h 923621"/>
                <a:gd name="connsiteX3" fmla="*/ 507368 w 615318"/>
                <a:gd name="connsiteY3" fmla="*/ 125706 h 923621"/>
                <a:gd name="connsiteX4" fmla="*/ 501018 w 615318"/>
                <a:gd name="connsiteY4" fmla="*/ 297156 h 923621"/>
                <a:gd name="connsiteX5" fmla="*/ 615318 w 615318"/>
                <a:gd name="connsiteY5" fmla="*/ 576556 h 923621"/>
                <a:gd name="connsiteX6" fmla="*/ 501018 w 615318"/>
                <a:gd name="connsiteY6" fmla="*/ 855956 h 923621"/>
                <a:gd name="connsiteX7" fmla="*/ 208918 w 615318"/>
                <a:gd name="connsiteY7" fmla="*/ 919456 h 923621"/>
                <a:gd name="connsiteX8" fmla="*/ 43818 w 615318"/>
                <a:gd name="connsiteY8" fmla="*/ 773406 h 923621"/>
                <a:gd name="connsiteX9" fmla="*/ 126368 w 615318"/>
                <a:gd name="connsiteY9" fmla="*/ 748006 h 923621"/>
                <a:gd name="connsiteX10" fmla="*/ 291468 w 615318"/>
                <a:gd name="connsiteY10" fmla="*/ 760706 h 923621"/>
                <a:gd name="connsiteX11" fmla="*/ 259718 w 615318"/>
                <a:gd name="connsiteY11" fmla="*/ 627356 h 923621"/>
                <a:gd name="connsiteX12" fmla="*/ 31118 w 615318"/>
                <a:gd name="connsiteY12" fmla="*/ 627356 h 923621"/>
                <a:gd name="connsiteX13" fmla="*/ 18418 w 615318"/>
                <a:gd name="connsiteY13" fmla="*/ 500356 h 923621"/>
                <a:gd name="connsiteX14" fmla="*/ 183518 w 615318"/>
                <a:gd name="connsiteY14" fmla="*/ 455906 h 923621"/>
                <a:gd name="connsiteX15" fmla="*/ 335918 w 615318"/>
                <a:gd name="connsiteY15" fmla="*/ 487656 h 923621"/>
                <a:gd name="connsiteX16" fmla="*/ 412118 w 615318"/>
                <a:gd name="connsiteY16" fmla="*/ 360656 h 923621"/>
                <a:gd name="connsiteX17" fmla="*/ 234318 w 615318"/>
                <a:gd name="connsiteY17" fmla="*/ 322556 h 923621"/>
                <a:gd name="connsiteX18" fmla="*/ 94618 w 615318"/>
                <a:gd name="connsiteY18" fmla="*/ 328906 h 923621"/>
                <a:gd name="connsiteX19" fmla="*/ 107318 w 615318"/>
                <a:gd name="connsiteY19" fmla="*/ 195556 h 923621"/>
                <a:gd name="connsiteX20" fmla="*/ 323218 w 615318"/>
                <a:gd name="connsiteY20" fmla="*/ 157456 h 923621"/>
                <a:gd name="connsiteX0" fmla="*/ 323218 w 615351"/>
                <a:gd name="connsiteY0" fmla="*/ 157456 h 923621"/>
                <a:gd name="connsiteX1" fmla="*/ 354968 w 615351"/>
                <a:gd name="connsiteY1" fmla="*/ 100306 h 923621"/>
                <a:gd name="connsiteX2" fmla="*/ 475618 w 615351"/>
                <a:gd name="connsiteY2" fmla="*/ 1087 h 923621"/>
                <a:gd name="connsiteX3" fmla="*/ 507368 w 615351"/>
                <a:gd name="connsiteY3" fmla="*/ 125706 h 923621"/>
                <a:gd name="connsiteX4" fmla="*/ 512924 w 615351"/>
                <a:gd name="connsiteY4" fmla="*/ 297156 h 923621"/>
                <a:gd name="connsiteX5" fmla="*/ 615318 w 615351"/>
                <a:gd name="connsiteY5" fmla="*/ 576556 h 923621"/>
                <a:gd name="connsiteX6" fmla="*/ 501018 w 615351"/>
                <a:gd name="connsiteY6" fmla="*/ 855956 h 923621"/>
                <a:gd name="connsiteX7" fmla="*/ 208918 w 615351"/>
                <a:gd name="connsiteY7" fmla="*/ 919456 h 923621"/>
                <a:gd name="connsiteX8" fmla="*/ 43818 w 615351"/>
                <a:gd name="connsiteY8" fmla="*/ 773406 h 923621"/>
                <a:gd name="connsiteX9" fmla="*/ 126368 w 615351"/>
                <a:gd name="connsiteY9" fmla="*/ 748006 h 923621"/>
                <a:gd name="connsiteX10" fmla="*/ 291468 w 615351"/>
                <a:gd name="connsiteY10" fmla="*/ 760706 h 923621"/>
                <a:gd name="connsiteX11" fmla="*/ 259718 w 615351"/>
                <a:gd name="connsiteY11" fmla="*/ 627356 h 923621"/>
                <a:gd name="connsiteX12" fmla="*/ 31118 w 615351"/>
                <a:gd name="connsiteY12" fmla="*/ 627356 h 923621"/>
                <a:gd name="connsiteX13" fmla="*/ 18418 w 615351"/>
                <a:gd name="connsiteY13" fmla="*/ 500356 h 923621"/>
                <a:gd name="connsiteX14" fmla="*/ 183518 w 615351"/>
                <a:gd name="connsiteY14" fmla="*/ 455906 h 923621"/>
                <a:gd name="connsiteX15" fmla="*/ 335918 w 615351"/>
                <a:gd name="connsiteY15" fmla="*/ 487656 h 923621"/>
                <a:gd name="connsiteX16" fmla="*/ 412118 w 615351"/>
                <a:gd name="connsiteY16" fmla="*/ 360656 h 923621"/>
                <a:gd name="connsiteX17" fmla="*/ 234318 w 615351"/>
                <a:gd name="connsiteY17" fmla="*/ 322556 h 923621"/>
                <a:gd name="connsiteX18" fmla="*/ 94618 w 615351"/>
                <a:gd name="connsiteY18" fmla="*/ 328906 h 923621"/>
                <a:gd name="connsiteX19" fmla="*/ 107318 w 615351"/>
                <a:gd name="connsiteY19" fmla="*/ 195556 h 923621"/>
                <a:gd name="connsiteX20" fmla="*/ 323218 w 615351"/>
                <a:gd name="connsiteY20" fmla="*/ 157456 h 923621"/>
                <a:gd name="connsiteX0" fmla="*/ 323218 w 615358"/>
                <a:gd name="connsiteY0" fmla="*/ 157456 h 923621"/>
                <a:gd name="connsiteX1" fmla="*/ 354968 w 615358"/>
                <a:gd name="connsiteY1" fmla="*/ 100306 h 923621"/>
                <a:gd name="connsiteX2" fmla="*/ 475618 w 615358"/>
                <a:gd name="connsiteY2" fmla="*/ 1087 h 923621"/>
                <a:gd name="connsiteX3" fmla="*/ 507368 w 615358"/>
                <a:gd name="connsiteY3" fmla="*/ 125706 h 923621"/>
                <a:gd name="connsiteX4" fmla="*/ 512924 w 615358"/>
                <a:gd name="connsiteY4" fmla="*/ 297156 h 923621"/>
                <a:gd name="connsiteX5" fmla="*/ 615318 w 615358"/>
                <a:gd name="connsiteY5" fmla="*/ 576556 h 923621"/>
                <a:gd name="connsiteX6" fmla="*/ 501018 w 615358"/>
                <a:gd name="connsiteY6" fmla="*/ 855956 h 923621"/>
                <a:gd name="connsiteX7" fmla="*/ 208918 w 615358"/>
                <a:gd name="connsiteY7" fmla="*/ 919456 h 923621"/>
                <a:gd name="connsiteX8" fmla="*/ 43818 w 615358"/>
                <a:gd name="connsiteY8" fmla="*/ 773406 h 923621"/>
                <a:gd name="connsiteX9" fmla="*/ 126368 w 615358"/>
                <a:gd name="connsiteY9" fmla="*/ 748006 h 923621"/>
                <a:gd name="connsiteX10" fmla="*/ 291468 w 615358"/>
                <a:gd name="connsiteY10" fmla="*/ 760706 h 923621"/>
                <a:gd name="connsiteX11" fmla="*/ 259718 w 615358"/>
                <a:gd name="connsiteY11" fmla="*/ 627356 h 923621"/>
                <a:gd name="connsiteX12" fmla="*/ 31118 w 615358"/>
                <a:gd name="connsiteY12" fmla="*/ 627356 h 923621"/>
                <a:gd name="connsiteX13" fmla="*/ 18418 w 615358"/>
                <a:gd name="connsiteY13" fmla="*/ 500356 h 923621"/>
                <a:gd name="connsiteX14" fmla="*/ 183518 w 615358"/>
                <a:gd name="connsiteY14" fmla="*/ 455906 h 923621"/>
                <a:gd name="connsiteX15" fmla="*/ 335918 w 615358"/>
                <a:gd name="connsiteY15" fmla="*/ 487656 h 923621"/>
                <a:gd name="connsiteX16" fmla="*/ 412118 w 615358"/>
                <a:gd name="connsiteY16" fmla="*/ 360656 h 923621"/>
                <a:gd name="connsiteX17" fmla="*/ 234318 w 615358"/>
                <a:gd name="connsiteY17" fmla="*/ 322556 h 923621"/>
                <a:gd name="connsiteX18" fmla="*/ 94618 w 615358"/>
                <a:gd name="connsiteY18" fmla="*/ 328906 h 923621"/>
                <a:gd name="connsiteX19" fmla="*/ 107318 w 615358"/>
                <a:gd name="connsiteY19" fmla="*/ 195556 h 923621"/>
                <a:gd name="connsiteX20" fmla="*/ 323218 w 615358"/>
                <a:gd name="connsiteY20" fmla="*/ 157456 h 923621"/>
                <a:gd name="connsiteX0" fmla="*/ 323218 w 615364"/>
                <a:gd name="connsiteY0" fmla="*/ 157456 h 923621"/>
                <a:gd name="connsiteX1" fmla="*/ 354968 w 615364"/>
                <a:gd name="connsiteY1" fmla="*/ 100306 h 923621"/>
                <a:gd name="connsiteX2" fmla="*/ 475618 w 615364"/>
                <a:gd name="connsiteY2" fmla="*/ 1087 h 923621"/>
                <a:gd name="connsiteX3" fmla="*/ 507368 w 615364"/>
                <a:gd name="connsiteY3" fmla="*/ 125706 h 923621"/>
                <a:gd name="connsiteX4" fmla="*/ 512924 w 615364"/>
                <a:gd name="connsiteY4" fmla="*/ 297156 h 923621"/>
                <a:gd name="connsiteX5" fmla="*/ 615318 w 615364"/>
                <a:gd name="connsiteY5" fmla="*/ 576556 h 923621"/>
                <a:gd name="connsiteX6" fmla="*/ 501018 w 615364"/>
                <a:gd name="connsiteY6" fmla="*/ 855956 h 923621"/>
                <a:gd name="connsiteX7" fmla="*/ 208918 w 615364"/>
                <a:gd name="connsiteY7" fmla="*/ 919456 h 923621"/>
                <a:gd name="connsiteX8" fmla="*/ 43818 w 615364"/>
                <a:gd name="connsiteY8" fmla="*/ 773406 h 923621"/>
                <a:gd name="connsiteX9" fmla="*/ 126368 w 615364"/>
                <a:gd name="connsiteY9" fmla="*/ 748006 h 923621"/>
                <a:gd name="connsiteX10" fmla="*/ 291468 w 615364"/>
                <a:gd name="connsiteY10" fmla="*/ 760706 h 923621"/>
                <a:gd name="connsiteX11" fmla="*/ 259718 w 615364"/>
                <a:gd name="connsiteY11" fmla="*/ 627356 h 923621"/>
                <a:gd name="connsiteX12" fmla="*/ 31118 w 615364"/>
                <a:gd name="connsiteY12" fmla="*/ 627356 h 923621"/>
                <a:gd name="connsiteX13" fmla="*/ 18418 w 615364"/>
                <a:gd name="connsiteY13" fmla="*/ 500356 h 923621"/>
                <a:gd name="connsiteX14" fmla="*/ 183518 w 615364"/>
                <a:gd name="connsiteY14" fmla="*/ 455906 h 923621"/>
                <a:gd name="connsiteX15" fmla="*/ 335918 w 615364"/>
                <a:gd name="connsiteY15" fmla="*/ 487656 h 923621"/>
                <a:gd name="connsiteX16" fmla="*/ 412118 w 615364"/>
                <a:gd name="connsiteY16" fmla="*/ 360656 h 923621"/>
                <a:gd name="connsiteX17" fmla="*/ 234318 w 615364"/>
                <a:gd name="connsiteY17" fmla="*/ 322556 h 923621"/>
                <a:gd name="connsiteX18" fmla="*/ 94618 w 615364"/>
                <a:gd name="connsiteY18" fmla="*/ 328906 h 923621"/>
                <a:gd name="connsiteX19" fmla="*/ 107318 w 615364"/>
                <a:gd name="connsiteY19" fmla="*/ 195556 h 923621"/>
                <a:gd name="connsiteX20" fmla="*/ 323218 w 615364"/>
                <a:gd name="connsiteY20" fmla="*/ 157456 h 923621"/>
                <a:gd name="connsiteX0" fmla="*/ 323218 w 615379"/>
                <a:gd name="connsiteY0" fmla="*/ 157456 h 923621"/>
                <a:gd name="connsiteX1" fmla="*/ 354968 w 615379"/>
                <a:gd name="connsiteY1" fmla="*/ 100306 h 923621"/>
                <a:gd name="connsiteX2" fmla="*/ 475618 w 615379"/>
                <a:gd name="connsiteY2" fmla="*/ 1087 h 923621"/>
                <a:gd name="connsiteX3" fmla="*/ 507368 w 615379"/>
                <a:gd name="connsiteY3" fmla="*/ 125706 h 923621"/>
                <a:gd name="connsiteX4" fmla="*/ 512924 w 615379"/>
                <a:gd name="connsiteY4" fmla="*/ 297156 h 923621"/>
                <a:gd name="connsiteX5" fmla="*/ 615318 w 615379"/>
                <a:gd name="connsiteY5" fmla="*/ 576556 h 923621"/>
                <a:gd name="connsiteX6" fmla="*/ 501018 w 615379"/>
                <a:gd name="connsiteY6" fmla="*/ 855956 h 923621"/>
                <a:gd name="connsiteX7" fmla="*/ 208918 w 615379"/>
                <a:gd name="connsiteY7" fmla="*/ 919456 h 923621"/>
                <a:gd name="connsiteX8" fmla="*/ 43818 w 615379"/>
                <a:gd name="connsiteY8" fmla="*/ 773406 h 923621"/>
                <a:gd name="connsiteX9" fmla="*/ 126368 w 615379"/>
                <a:gd name="connsiteY9" fmla="*/ 748006 h 923621"/>
                <a:gd name="connsiteX10" fmla="*/ 291468 w 615379"/>
                <a:gd name="connsiteY10" fmla="*/ 760706 h 923621"/>
                <a:gd name="connsiteX11" fmla="*/ 259718 w 615379"/>
                <a:gd name="connsiteY11" fmla="*/ 627356 h 923621"/>
                <a:gd name="connsiteX12" fmla="*/ 31118 w 615379"/>
                <a:gd name="connsiteY12" fmla="*/ 627356 h 923621"/>
                <a:gd name="connsiteX13" fmla="*/ 18418 w 615379"/>
                <a:gd name="connsiteY13" fmla="*/ 500356 h 923621"/>
                <a:gd name="connsiteX14" fmla="*/ 183518 w 615379"/>
                <a:gd name="connsiteY14" fmla="*/ 455906 h 923621"/>
                <a:gd name="connsiteX15" fmla="*/ 335918 w 615379"/>
                <a:gd name="connsiteY15" fmla="*/ 487656 h 923621"/>
                <a:gd name="connsiteX16" fmla="*/ 412118 w 615379"/>
                <a:gd name="connsiteY16" fmla="*/ 360656 h 923621"/>
                <a:gd name="connsiteX17" fmla="*/ 234318 w 615379"/>
                <a:gd name="connsiteY17" fmla="*/ 322556 h 923621"/>
                <a:gd name="connsiteX18" fmla="*/ 94618 w 615379"/>
                <a:gd name="connsiteY18" fmla="*/ 328906 h 923621"/>
                <a:gd name="connsiteX19" fmla="*/ 107318 w 615379"/>
                <a:gd name="connsiteY19" fmla="*/ 195556 h 923621"/>
                <a:gd name="connsiteX20" fmla="*/ 323218 w 615379"/>
                <a:gd name="connsiteY20" fmla="*/ 157456 h 923621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36100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320041 w 615379"/>
                <a:gd name="connsiteY11" fmla="*/ 692981 h 901463"/>
                <a:gd name="connsiteX12" fmla="*/ 259718 w 615379"/>
                <a:gd name="connsiteY12" fmla="*/ 627356 h 901463"/>
                <a:gd name="connsiteX13" fmla="*/ 31118 w 615379"/>
                <a:gd name="connsiteY13" fmla="*/ 627356 h 901463"/>
                <a:gd name="connsiteX14" fmla="*/ 18418 w 615379"/>
                <a:gd name="connsiteY14" fmla="*/ 500356 h 901463"/>
                <a:gd name="connsiteX15" fmla="*/ 183518 w 615379"/>
                <a:gd name="connsiteY15" fmla="*/ 455906 h 901463"/>
                <a:gd name="connsiteX16" fmla="*/ 335918 w 615379"/>
                <a:gd name="connsiteY16" fmla="*/ 487656 h 901463"/>
                <a:gd name="connsiteX17" fmla="*/ 412118 w 615379"/>
                <a:gd name="connsiteY17" fmla="*/ 360656 h 901463"/>
                <a:gd name="connsiteX18" fmla="*/ 234318 w 615379"/>
                <a:gd name="connsiteY18" fmla="*/ 322556 h 901463"/>
                <a:gd name="connsiteX19" fmla="*/ 94618 w 615379"/>
                <a:gd name="connsiteY19" fmla="*/ 328906 h 901463"/>
                <a:gd name="connsiteX20" fmla="*/ 107318 w 615379"/>
                <a:gd name="connsiteY20" fmla="*/ 195556 h 901463"/>
                <a:gd name="connsiteX21" fmla="*/ 323218 w 615379"/>
                <a:gd name="connsiteY21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320041 w 615379"/>
                <a:gd name="connsiteY11" fmla="*/ 692981 h 901463"/>
                <a:gd name="connsiteX12" fmla="*/ 259718 w 615379"/>
                <a:gd name="connsiteY12" fmla="*/ 615450 h 901463"/>
                <a:gd name="connsiteX13" fmla="*/ 31118 w 615379"/>
                <a:gd name="connsiteY13" fmla="*/ 627356 h 901463"/>
                <a:gd name="connsiteX14" fmla="*/ 18418 w 615379"/>
                <a:gd name="connsiteY14" fmla="*/ 500356 h 901463"/>
                <a:gd name="connsiteX15" fmla="*/ 183518 w 615379"/>
                <a:gd name="connsiteY15" fmla="*/ 455906 h 901463"/>
                <a:gd name="connsiteX16" fmla="*/ 335918 w 615379"/>
                <a:gd name="connsiteY16" fmla="*/ 487656 h 901463"/>
                <a:gd name="connsiteX17" fmla="*/ 412118 w 615379"/>
                <a:gd name="connsiteY17" fmla="*/ 360656 h 901463"/>
                <a:gd name="connsiteX18" fmla="*/ 234318 w 615379"/>
                <a:gd name="connsiteY18" fmla="*/ 322556 h 901463"/>
                <a:gd name="connsiteX19" fmla="*/ 94618 w 615379"/>
                <a:gd name="connsiteY19" fmla="*/ 328906 h 901463"/>
                <a:gd name="connsiteX20" fmla="*/ 107318 w 615379"/>
                <a:gd name="connsiteY20" fmla="*/ 195556 h 901463"/>
                <a:gd name="connsiteX21" fmla="*/ 323218 w 615379"/>
                <a:gd name="connsiteY21" fmla="*/ 157456 h 901463"/>
                <a:gd name="connsiteX0" fmla="*/ 315395 w 607556"/>
                <a:gd name="connsiteY0" fmla="*/ 157456 h 901463"/>
                <a:gd name="connsiteX1" fmla="*/ 347145 w 607556"/>
                <a:gd name="connsiteY1" fmla="*/ 100306 h 901463"/>
                <a:gd name="connsiteX2" fmla="*/ 467795 w 607556"/>
                <a:gd name="connsiteY2" fmla="*/ 1087 h 901463"/>
                <a:gd name="connsiteX3" fmla="*/ 499545 w 607556"/>
                <a:gd name="connsiteY3" fmla="*/ 125706 h 901463"/>
                <a:gd name="connsiteX4" fmla="*/ 505101 w 607556"/>
                <a:gd name="connsiteY4" fmla="*/ 297156 h 901463"/>
                <a:gd name="connsiteX5" fmla="*/ 607495 w 607556"/>
                <a:gd name="connsiteY5" fmla="*/ 576556 h 901463"/>
                <a:gd name="connsiteX6" fmla="*/ 493195 w 607556"/>
                <a:gd name="connsiteY6" fmla="*/ 855956 h 901463"/>
                <a:gd name="connsiteX7" fmla="*/ 208239 w 607556"/>
                <a:gd name="connsiteY7" fmla="*/ 893262 h 901463"/>
                <a:gd name="connsiteX8" fmla="*/ 35995 w 607556"/>
                <a:gd name="connsiteY8" fmla="*/ 773406 h 901463"/>
                <a:gd name="connsiteX9" fmla="*/ 120926 w 607556"/>
                <a:gd name="connsiteY9" fmla="*/ 728956 h 901463"/>
                <a:gd name="connsiteX10" fmla="*/ 283645 w 607556"/>
                <a:gd name="connsiteY10" fmla="*/ 760706 h 901463"/>
                <a:gd name="connsiteX11" fmla="*/ 312218 w 607556"/>
                <a:gd name="connsiteY11" fmla="*/ 692981 h 901463"/>
                <a:gd name="connsiteX12" fmla="*/ 251895 w 607556"/>
                <a:gd name="connsiteY12" fmla="*/ 615450 h 901463"/>
                <a:gd name="connsiteX13" fmla="*/ 42345 w 607556"/>
                <a:gd name="connsiteY13" fmla="*/ 610687 h 901463"/>
                <a:gd name="connsiteX14" fmla="*/ 10595 w 607556"/>
                <a:gd name="connsiteY14" fmla="*/ 500356 h 901463"/>
                <a:gd name="connsiteX15" fmla="*/ 175695 w 607556"/>
                <a:gd name="connsiteY15" fmla="*/ 455906 h 901463"/>
                <a:gd name="connsiteX16" fmla="*/ 328095 w 607556"/>
                <a:gd name="connsiteY16" fmla="*/ 487656 h 901463"/>
                <a:gd name="connsiteX17" fmla="*/ 404295 w 607556"/>
                <a:gd name="connsiteY17" fmla="*/ 360656 h 901463"/>
                <a:gd name="connsiteX18" fmla="*/ 226495 w 607556"/>
                <a:gd name="connsiteY18" fmla="*/ 322556 h 901463"/>
                <a:gd name="connsiteX19" fmla="*/ 86795 w 607556"/>
                <a:gd name="connsiteY19" fmla="*/ 328906 h 901463"/>
                <a:gd name="connsiteX20" fmla="*/ 99495 w 607556"/>
                <a:gd name="connsiteY20" fmla="*/ 195556 h 901463"/>
                <a:gd name="connsiteX21" fmla="*/ 315395 w 607556"/>
                <a:gd name="connsiteY21" fmla="*/ 157456 h 901463"/>
                <a:gd name="connsiteX0" fmla="*/ 315395 w 607556"/>
                <a:gd name="connsiteY0" fmla="*/ 157456 h 901463"/>
                <a:gd name="connsiteX1" fmla="*/ 347145 w 607556"/>
                <a:gd name="connsiteY1" fmla="*/ 100306 h 901463"/>
                <a:gd name="connsiteX2" fmla="*/ 467795 w 607556"/>
                <a:gd name="connsiteY2" fmla="*/ 1087 h 901463"/>
                <a:gd name="connsiteX3" fmla="*/ 499545 w 607556"/>
                <a:gd name="connsiteY3" fmla="*/ 125706 h 901463"/>
                <a:gd name="connsiteX4" fmla="*/ 505101 w 607556"/>
                <a:gd name="connsiteY4" fmla="*/ 297156 h 901463"/>
                <a:gd name="connsiteX5" fmla="*/ 607495 w 607556"/>
                <a:gd name="connsiteY5" fmla="*/ 576556 h 901463"/>
                <a:gd name="connsiteX6" fmla="*/ 493195 w 607556"/>
                <a:gd name="connsiteY6" fmla="*/ 855956 h 901463"/>
                <a:gd name="connsiteX7" fmla="*/ 208239 w 607556"/>
                <a:gd name="connsiteY7" fmla="*/ 893262 h 901463"/>
                <a:gd name="connsiteX8" fmla="*/ 35995 w 607556"/>
                <a:gd name="connsiteY8" fmla="*/ 773406 h 901463"/>
                <a:gd name="connsiteX9" fmla="*/ 120926 w 607556"/>
                <a:gd name="connsiteY9" fmla="*/ 728956 h 901463"/>
                <a:gd name="connsiteX10" fmla="*/ 283645 w 607556"/>
                <a:gd name="connsiteY10" fmla="*/ 760706 h 901463"/>
                <a:gd name="connsiteX11" fmla="*/ 312218 w 607556"/>
                <a:gd name="connsiteY11" fmla="*/ 692981 h 901463"/>
                <a:gd name="connsiteX12" fmla="*/ 251895 w 607556"/>
                <a:gd name="connsiteY12" fmla="*/ 615450 h 901463"/>
                <a:gd name="connsiteX13" fmla="*/ 42345 w 607556"/>
                <a:gd name="connsiteY13" fmla="*/ 610687 h 901463"/>
                <a:gd name="connsiteX14" fmla="*/ 10595 w 607556"/>
                <a:gd name="connsiteY14" fmla="*/ 500356 h 901463"/>
                <a:gd name="connsiteX15" fmla="*/ 175695 w 607556"/>
                <a:gd name="connsiteY15" fmla="*/ 443999 h 901463"/>
                <a:gd name="connsiteX16" fmla="*/ 328095 w 607556"/>
                <a:gd name="connsiteY16" fmla="*/ 487656 h 901463"/>
                <a:gd name="connsiteX17" fmla="*/ 404295 w 607556"/>
                <a:gd name="connsiteY17" fmla="*/ 360656 h 901463"/>
                <a:gd name="connsiteX18" fmla="*/ 226495 w 607556"/>
                <a:gd name="connsiteY18" fmla="*/ 322556 h 901463"/>
                <a:gd name="connsiteX19" fmla="*/ 86795 w 607556"/>
                <a:gd name="connsiteY19" fmla="*/ 328906 h 901463"/>
                <a:gd name="connsiteX20" fmla="*/ 99495 w 607556"/>
                <a:gd name="connsiteY20" fmla="*/ 195556 h 901463"/>
                <a:gd name="connsiteX21" fmla="*/ 315395 w 607556"/>
                <a:gd name="connsiteY21" fmla="*/ 157456 h 901463"/>
                <a:gd name="connsiteX0" fmla="*/ 301805 w 593966"/>
                <a:gd name="connsiteY0" fmla="*/ 157456 h 901463"/>
                <a:gd name="connsiteX1" fmla="*/ 333555 w 593966"/>
                <a:gd name="connsiteY1" fmla="*/ 100306 h 901463"/>
                <a:gd name="connsiteX2" fmla="*/ 454205 w 593966"/>
                <a:gd name="connsiteY2" fmla="*/ 1087 h 901463"/>
                <a:gd name="connsiteX3" fmla="*/ 485955 w 593966"/>
                <a:gd name="connsiteY3" fmla="*/ 125706 h 901463"/>
                <a:gd name="connsiteX4" fmla="*/ 491511 w 593966"/>
                <a:gd name="connsiteY4" fmla="*/ 297156 h 901463"/>
                <a:gd name="connsiteX5" fmla="*/ 593905 w 593966"/>
                <a:gd name="connsiteY5" fmla="*/ 576556 h 901463"/>
                <a:gd name="connsiteX6" fmla="*/ 479605 w 593966"/>
                <a:gd name="connsiteY6" fmla="*/ 855956 h 901463"/>
                <a:gd name="connsiteX7" fmla="*/ 194649 w 593966"/>
                <a:gd name="connsiteY7" fmla="*/ 893262 h 901463"/>
                <a:gd name="connsiteX8" fmla="*/ 22405 w 593966"/>
                <a:gd name="connsiteY8" fmla="*/ 773406 h 901463"/>
                <a:gd name="connsiteX9" fmla="*/ 107336 w 593966"/>
                <a:gd name="connsiteY9" fmla="*/ 728956 h 901463"/>
                <a:gd name="connsiteX10" fmla="*/ 270055 w 593966"/>
                <a:gd name="connsiteY10" fmla="*/ 760706 h 901463"/>
                <a:gd name="connsiteX11" fmla="*/ 298628 w 593966"/>
                <a:gd name="connsiteY11" fmla="*/ 692981 h 901463"/>
                <a:gd name="connsiteX12" fmla="*/ 238305 w 593966"/>
                <a:gd name="connsiteY12" fmla="*/ 615450 h 901463"/>
                <a:gd name="connsiteX13" fmla="*/ 28755 w 593966"/>
                <a:gd name="connsiteY13" fmla="*/ 610687 h 901463"/>
                <a:gd name="connsiteX14" fmla="*/ 16055 w 593966"/>
                <a:gd name="connsiteY14" fmla="*/ 488450 h 901463"/>
                <a:gd name="connsiteX15" fmla="*/ 162105 w 593966"/>
                <a:gd name="connsiteY15" fmla="*/ 443999 h 901463"/>
                <a:gd name="connsiteX16" fmla="*/ 314505 w 593966"/>
                <a:gd name="connsiteY16" fmla="*/ 487656 h 901463"/>
                <a:gd name="connsiteX17" fmla="*/ 390705 w 593966"/>
                <a:gd name="connsiteY17" fmla="*/ 360656 h 901463"/>
                <a:gd name="connsiteX18" fmla="*/ 212905 w 593966"/>
                <a:gd name="connsiteY18" fmla="*/ 322556 h 901463"/>
                <a:gd name="connsiteX19" fmla="*/ 73205 w 593966"/>
                <a:gd name="connsiteY19" fmla="*/ 328906 h 901463"/>
                <a:gd name="connsiteX20" fmla="*/ 85905 w 593966"/>
                <a:gd name="connsiteY20" fmla="*/ 195556 h 901463"/>
                <a:gd name="connsiteX21" fmla="*/ 301805 w 593966"/>
                <a:gd name="connsiteY21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8643 w 591904"/>
                <a:gd name="connsiteY17" fmla="*/ 360656 h 901463"/>
                <a:gd name="connsiteX18" fmla="*/ 210843 w 591904"/>
                <a:gd name="connsiteY18" fmla="*/ 322556 h 901463"/>
                <a:gd name="connsiteX19" fmla="*/ 71143 w 591904"/>
                <a:gd name="connsiteY19" fmla="*/ 328906 h 901463"/>
                <a:gd name="connsiteX20" fmla="*/ 83843 w 591904"/>
                <a:gd name="connsiteY20" fmla="*/ 195556 h 901463"/>
                <a:gd name="connsiteX21" fmla="*/ 299743 w 591904"/>
                <a:gd name="connsiteY21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3880 w 591904"/>
                <a:gd name="connsiteY17" fmla="*/ 329700 h 901463"/>
                <a:gd name="connsiteX18" fmla="*/ 210843 w 591904"/>
                <a:gd name="connsiteY18" fmla="*/ 322556 h 901463"/>
                <a:gd name="connsiteX19" fmla="*/ 71143 w 591904"/>
                <a:gd name="connsiteY19" fmla="*/ 328906 h 901463"/>
                <a:gd name="connsiteX20" fmla="*/ 83843 w 591904"/>
                <a:gd name="connsiteY20" fmla="*/ 195556 h 901463"/>
                <a:gd name="connsiteX21" fmla="*/ 299743 w 591904"/>
                <a:gd name="connsiteY21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83880 w 591904"/>
                <a:gd name="connsiteY18" fmla="*/ 329700 h 901463"/>
                <a:gd name="connsiteX19" fmla="*/ 210843 w 591904"/>
                <a:gd name="connsiteY19" fmla="*/ 322556 h 901463"/>
                <a:gd name="connsiteX20" fmla="*/ 71143 w 591904"/>
                <a:gd name="connsiteY20" fmla="*/ 328906 h 901463"/>
                <a:gd name="connsiteX21" fmla="*/ 83843 w 591904"/>
                <a:gd name="connsiteY21" fmla="*/ 195556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71143 w 591904"/>
                <a:gd name="connsiteY20" fmla="*/ 328906 h 901463"/>
                <a:gd name="connsiteX21" fmla="*/ 83843 w 591904"/>
                <a:gd name="connsiteY21" fmla="*/ 195556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3843 w 591904"/>
                <a:gd name="connsiteY21" fmla="*/ 195556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121943 w 591904"/>
                <a:gd name="connsiteY21" fmla="*/ 171743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133849 w 591904"/>
                <a:gd name="connsiteY21" fmla="*/ 181268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4634 w 591904"/>
                <a:gd name="connsiteY21" fmla="*/ 250068 h 901463"/>
                <a:gd name="connsiteX22" fmla="*/ 133849 w 591904"/>
                <a:gd name="connsiteY22" fmla="*/ 181268 h 901463"/>
                <a:gd name="connsiteX23" fmla="*/ 299743 w 591904"/>
                <a:gd name="connsiteY23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4634 w 591904"/>
                <a:gd name="connsiteY21" fmla="*/ 250068 h 901463"/>
                <a:gd name="connsiteX22" fmla="*/ 133849 w 591904"/>
                <a:gd name="connsiteY22" fmla="*/ 181268 h 901463"/>
                <a:gd name="connsiteX23" fmla="*/ 203697 w 591904"/>
                <a:gd name="connsiteY23" fmla="*/ 159581 h 901463"/>
                <a:gd name="connsiteX24" fmla="*/ 299743 w 591904"/>
                <a:gd name="connsiteY24" fmla="*/ 157456 h 901463"/>
                <a:gd name="connsiteX0" fmla="*/ 425950 w 591904"/>
                <a:gd name="connsiteY0" fmla="*/ 224131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4634 w 591904"/>
                <a:gd name="connsiteY21" fmla="*/ 250068 h 901463"/>
                <a:gd name="connsiteX22" fmla="*/ 133849 w 591904"/>
                <a:gd name="connsiteY22" fmla="*/ 181268 h 901463"/>
                <a:gd name="connsiteX23" fmla="*/ 203697 w 591904"/>
                <a:gd name="connsiteY23" fmla="*/ 159581 h 901463"/>
                <a:gd name="connsiteX24" fmla="*/ 425950 w 591904"/>
                <a:gd name="connsiteY24" fmla="*/ 224131 h 901463"/>
                <a:gd name="connsiteX0" fmla="*/ 425950 w 591904"/>
                <a:gd name="connsiteY0" fmla="*/ 224104 h 901436"/>
                <a:gd name="connsiteX1" fmla="*/ 327522 w 591904"/>
                <a:gd name="connsiteY1" fmla="*/ 164316 h 901436"/>
                <a:gd name="connsiteX2" fmla="*/ 331493 w 591904"/>
                <a:gd name="connsiteY2" fmla="*/ 100279 h 901436"/>
                <a:gd name="connsiteX3" fmla="*/ 452143 w 591904"/>
                <a:gd name="connsiteY3" fmla="*/ 1060 h 901436"/>
                <a:gd name="connsiteX4" fmla="*/ 483893 w 591904"/>
                <a:gd name="connsiteY4" fmla="*/ 125679 h 901436"/>
                <a:gd name="connsiteX5" fmla="*/ 489449 w 591904"/>
                <a:gd name="connsiteY5" fmla="*/ 297129 h 901436"/>
                <a:gd name="connsiteX6" fmla="*/ 591843 w 591904"/>
                <a:gd name="connsiteY6" fmla="*/ 576529 h 901436"/>
                <a:gd name="connsiteX7" fmla="*/ 477543 w 591904"/>
                <a:gd name="connsiteY7" fmla="*/ 855929 h 901436"/>
                <a:gd name="connsiteX8" fmla="*/ 192587 w 591904"/>
                <a:gd name="connsiteY8" fmla="*/ 893235 h 901436"/>
                <a:gd name="connsiteX9" fmla="*/ 20343 w 591904"/>
                <a:gd name="connsiteY9" fmla="*/ 773379 h 901436"/>
                <a:gd name="connsiteX10" fmla="*/ 105274 w 591904"/>
                <a:gd name="connsiteY10" fmla="*/ 728929 h 901436"/>
                <a:gd name="connsiteX11" fmla="*/ 267993 w 591904"/>
                <a:gd name="connsiteY11" fmla="*/ 760679 h 901436"/>
                <a:gd name="connsiteX12" fmla="*/ 296566 w 591904"/>
                <a:gd name="connsiteY12" fmla="*/ 692954 h 901436"/>
                <a:gd name="connsiteX13" fmla="*/ 236243 w 591904"/>
                <a:gd name="connsiteY13" fmla="*/ 615423 h 901436"/>
                <a:gd name="connsiteX14" fmla="*/ 26693 w 591904"/>
                <a:gd name="connsiteY14" fmla="*/ 610660 h 901436"/>
                <a:gd name="connsiteX15" fmla="*/ 13993 w 591904"/>
                <a:gd name="connsiteY15" fmla="*/ 488423 h 901436"/>
                <a:gd name="connsiteX16" fmla="*/ 129087 w 591904"/>
                <a:gd name="connsiteY16" fmla="*/ 429685 h 901436"/>
                <a:gd name="connsiteX17" fmla="*/ 312443 w 591904"/>
                <a:gd name="connsiteY17" fmla="*/ 487629 h 901436"/>
                <a:gd name="connsiteX18" fmla="*/ 387053 w 591904"/>
                <a:gd name="connsiteY18" fmla="*/ 414347 h 901436"/>
                <a:gd name="connsiteX19" fmla="*/ 352923 w 591904"/>
                <a:gd name="connsiteY19" fmla="*/ 315385 h 901436"/>
                <a:gd name="connsiteX20" fmla="*/ 210843 w 591904"/>
                <a:gd name="connsiteY20" fmla="*/ 322529 h 901436"/>
                <a:gd name="connsiteX21" fmla="*/ 102100 w 591904"/>
                <a:gd name="connsiteY21" fmla="*/ 312210 h 901436"/>
                <a:gd name="connsiteX22" fmla="*/ 84634 w 591904"/>
                <a:gd name="connsiteY22" fmla="*/ 250041 h 901436"/>
                <a:gd name="connsiteX23" fmla="*/ 133849 w 591904"/>
                <a:gd name="connsiteY23" fmla="*/ 181241 h 901436"/>
                <a:gd name="connsiteX24" fmla="*/ 203697 w 591904"/>
                <a:gd name="connsiteY24" fmla="*/ 159554 h 901436"/>
                <a:gd name="connsiteX25" fmla="*/ 425950 w 591904"/>
                <a:gd name="connsiteY25" fmla="*/ 224104 h 901436"/>
                <a:gd name="connsiteX0" fmla="*/ 425950 w 591904"/>
                <a:gd name="connsiteY0" fmla="*/ 224104 h 901436"/>
                <a:gd name="connsiteX1" fmla="*/ 327522 w 591904"/>
                <a:gd name="connsiteY1" fmla="*/ 164316 h 901436"/>
                <a:gd name="connsiteX2" fmla="*/ 331493 w 591904"/>
                <a:gd name="connsiteY2" fmla="*/ 100279 h 901436"/>
                <a:gd name="connsiteX3" fmla="*/ 452143 w 591904"/>
                <a:gd name="connsiteY3" fmla="*/ 1060 h 901436"/>
                <a:gd name="connsiteX4" fmla="*/ 483893 w 591904"/>
                <a:gd name="connsiteY4" fmla="*/ 125679 h 901436"/>
                <a:gd name="connsiteX5" fmla="*/ 489449 w 591904"/>
                <a:gd name="connsiteY5" fmla="*/ 297129 h 901436"/>
                <a:gd name="connsiteX6" fmla="*/ 591843 w 591904"/>
                <a:gd name="connsiteY6" fmla="*/ 576529 h 901436"/>
                <a:gd name="connsiteX7" fmla="*/ 477543 w 591904"/>
                <a:gd name="connsiteY7" fmla="*/ 855929 h 901436"/>
                <a:gd name="connsiteX8" fmla="*/ 192587 w 591904"/>
                <a:gd name="connsiteY8" fmla="*/ 893235 h 901436"/>
                <a:gd name="connsiteX9" fmla="*/ 20343 w 591904"/>
                <a:gd name="connsiteY9" fmla="*/ 773379 h 901436"/>
                <a:gd name="connsiteX10" fmla="*/ 105274 w 591904"/>
                <a:gd name="connsiteY10" fmla="*/ 728929 h 901436"/>
                <a:gd name="connsiteX11" fmla="*/ 267993 w 591904"/>
                <a:gd name="connsiteY11" fmla="*/ 760679 h 901436"/>
                <a:gd name="connsiteX12" fmla="*/ 296566 w 591904"/>
                <a:gd name="connsiteY12" fmla="*/ 692954 h 901436"/>
                <a:gd name="connsiteX13" fmla="*/ 236243 w 591904"/>
                <a:gd name="connsiteY13" fmla="*/ 615423 h 901436"/>
                <a:gd name="connsiteX14" fmla="*/ 26693 w 591904"/>
                <a:gd name="connsiteY14" fmla="*/ 610660 h 901436"/>
                <a:gd name="connsiteX15" fmla="*/ 13993 w 591904"/>
                <a:gd name="connsiteY15" fmla="*/ 488423 h 901436"/>
                <a:gd name="connsiteX16" fmla="*/ 129087 w 591904"/>
                <a:gd name="connsiteY16" fmla="*/ 429685 h 901436"/>
                <a:gd name="connsiteX17" fmla="*/ 312443 w 591904"/>
                <a:gd name="connsiteY17" fmla="*/ 487629 h 901436"/>
                <a:gd name="connsiteX18" fmla="*/ 387053 w 591904"/>
                <a:gd name="connsiteY18" fmla="*/ 414347 h 901436"/>
                <a:gd name="connsiteX19" fmla="*/ 352923 w 591904"/>
                <a:gd name="connsiteY19" fmla="*/ 315385 h 901436"/>
                <a:gd name="connsiteX20" fmla="*/ 210843 w 591904"/>
                <a:gd name="connsiteY20" fmla="*/ 322529 h 901436"/>
                <a:gd name="connsiteX21" fmla="*/ 102100 w 591904"/>
                <a:gd name="connsiteY21" fmla="*/ 312210 h 901436"/>
                <a:gd name="connsiteX22" fmla="*/ 84634 w 591904"/>
                <a:gd name="connsiteY22" fmla="*/ 250041 h 901436"/>
                <a:gd name="connsiteX23" fmla="*/ 133849 w 591904"/>
                <a:gd name="connsiteY23" fmla="*/ 181241 h 901436"/>
                <a:gd name="connsiteX24" fmla="*/ 203697 w 591904"/>
                <a:gd name="connsiteY24" fmla="*/ 159554 h 901436"/>
                <a:gd name="connsiteX25" fmla="*/ 332284 w 591904"/>
                <a:gd name="connsiteY25" fmla="*/ 171459 h 901436"/>
                <a:gd name="connsiteX26" fmla="*/ 425950 w 591904"/>
                <a:gd name="connsiteY26" fmla="*/ 224104 h 901436"/>
                <a:gd name="connsiteX0" fmla="*/ 425950 w 591904"/>
                <a:gd name="connsiteY0" fmla="*/ 224104 h 901436"/>
                <a:gd name="connsiteX1" fmla="*/ 327522 w 591904"/>
                <a:gd name="connsiteY1" fmla="*/ 164316 h 901436"/>
                <a:gd name="connsiteX2" fmla="*/ 331493 w 591904"/>
                <a:gd name="connsiteY2" fmla="*/ 100279 h 901436"/>
                <a:gd name="connsiteX3" fmla="*/ 452143 w 591904"/>
                <a:gd name="connsiteY3" fmla="*/ 1060 h 901436"/>
                <a:gd name="connsiteX4" fmla="*/ 483893 w 591904"/>
                <a:gd name="connsiteY4" fmla="*/ 125679 h 901436"/>
                <a:gd name="connsiteX5" fmla="*/ 489449 w 591904"/>
                <a:gd name="connsiteY5" fmla="*/ 297129 h 901436"/>
                <a:gd name="connsiteX6" fmla="*/ 591843 w 591904"/>
                <a:gd name="connsiteY6" fmla="*/ 576529 h 901436"/>
                <a:gd name="connsiteX7" fmla="*/ 477543 w 591904"/>
                <a:gd name="connsiteY7" fmla="*/ 855929 h 901436"/>
                <a:gd name="connsiteX8" fmla="*/ 192587 w 591904"/>
                <a:gd name="connsiteY8" fmla="*/ 893235 h 901436"/>
                <a:gd name="connsiteX9" fmla="*/ 20343 w 591904"/>
                <a:gd name="connsiteY9" fmla="*/ 773379 h 901436"/>
                <a:gd name="connsiteX10" fmla="*/ 105274 w 591904"/>
                <a:gd name="connsiteY10" fmla="*/ 728929 h 901436"/>
                <a:gd name="connsiteX11" fmla="*/ 267993 w 591904"/>
                <a:gd name="connsiteY11" fmla="*/ 760679 h 901436"/>
                <a:gd name="connsiteX12" fmla="*/ 296566 w 591904"/>
                <a:gd name="connsiteY12" fmla="*/ 692954 h 901436"/>
                <a:gd name="connsiteX13" fmla="*/ 236243 w 591904"/>
                <a:gd name="connsiteY13" fmla="*/ 615423 h 901436"/>
                <a:gd name="connsiteX14" fmla="*/ 26693 w 591904"/>
                <a:gd name="connsiteY14" fmla="*/ 610660 h 901436"/>
                <a:gd name="connsiteX15" fmla="*/ 13993 w 591904"/>
                <a:gd name="connsiteY15" fmla="*/ 488423 h 901436"/>
                <a:gd name="connsiteX16" fmla="*/ 129087 w 591904"/>
                <a:gd name="connsiteY16" fmla="*/ 429685 h 901436"/>
                <a:gd name="connsiteX17" fmla="*/ 312443 w 591904"/>
                <a:gd name="connsiteY17" fmla="*/ 487629 h 901436"/>
                <a:gd name="connsiteX18" fmla="*/ 387053 w 591904"/>
                <a:gd name="connsiteY18" fmla="*/ 414347 h 901436"/>
                <a:gd name="connsiteX19" fmla="*/ 352923 w 591904"/>
                <a:gd name="connsiteY19" fmla="*/ 315385 h 901436"/>
                <a:gd name="connsiteX20" fmla="*/ 210843 w 591904"/>
                <a:gd name="connsiteY20" fmla="*/ 322529 h 901436"/>
                <a:gd name="connsiteX21" fmla="*/ 102100 w 591904"/>
                <a:gd name="connsiteY21" fmla="*/ 312210 h 901436"/>
                <a:gd name="connsiteX22" fmla="*/ 84634 w 591904"/>
                <a:gd name="connsiteY22" fmla="*/ 250041 h 901436"/>
                <a:gd name="connsiteX23" fmla="*/ 133849 w 591904"/>
                <a:gd name="connsiteY23" fmla="*/ 181241 h 901436"/>
                <a:gd name="connsiteX24" fmla="*/ 203697 w 591904"/>
                <a:gd name="connsiteY24" fmla="*/ 159554 h 901436"/>
                <a:gd name="connsiteX25" fmla="*/ 332284 w 591904"/>
                <a:gd name="connsiteY25" fmla="*/ 171459 h 901436"/>
                <a:gd name="connsiteX26" fmla="*/ 425950 w 591904"/>
                <a:gd name="connsiteY26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32284 w 591904"/>
                <a:gd name="connsiteY26" fmla="*/ 171459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25140 w 591904"/>
                <a:gd name="connsiteY26" fmla="*/ 166697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25140 w 591904"/>
                <a:gd name="connsiteY26" fmla="*/ 166697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25140 w 591904"/>
                <a:gd name="connsiteY26" fmla="*/ 166697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15615 w 591904"/>
                <a:gd name="connsiteY26" fmla="*/ 164316 h 901436"/>
                <a:gd name="connsiteX27" fmla="*/ 425950 w 591904"/>
                <a:gd name="connsiteY27" fmla="*/ 224104 h 901436"/>
                <a:gd name="connsiteX0" fmla="*/ 425950 w 591904"/>
                <a:gd name="connsiteY0" fmla="*/ 223252 h 900584"/>
                <a:gd name="connsiteX1" fmla="*/ 391815 w 591904"/>
                <a:gd name="connsiteY1" fmla="*/ 199182 h 900584"/>
                <a:gd name="connsiteX2" fmla="*/ 327522 w 591904"/>
                <a:gd name="connsiteY2" fmla="*/ 163464 h 900584"/>
                <a:gd name="connsiteX3" fmla="*/ 321968 w 591904"/>
                <a:gd name="connsiteY3" fmla="*/ 97046 h 900584"/>
                <a:gd name="connsiteX4" fmla="*/ 452143 w 591904"/>
                <a:gd name="connsiteY4" fmla="*/ 208 h 900584"/>
                <a:gd name="connsiteX5" fmla="*/ 483893 w 591904"/>
                <a:gd name="connsiteY5" fmla="*/ 124827 h 900584"/>
                <a:gd name="connsiteX6" fmla="*/ 489449 w 591904"/>
                <a:gd name="connsiteY6" fmla="*/ 296277 h 900584"/>
                <a:gd name="connsiteX7" fmla="*/ 591843 w 591904"/>
                <a:gd name="connsiteY7" fmla="*/ 575677 h 900584"/>
                <a:gd name="connsiteX8" fmla="*/ 477543 w 591904"/>
                <a:gd name="connsiteY8" fmla="*/ 855077 h 900584"/>
                <a:gd name="connsiteX9" fmla="*/ 192587 w 591904"/>
                <a:gd name="connsiteY9" fmla="*/ 892383 h 900584"/>
                <a:gd name="connsiteX10" fmla="*/ 20343 w 591904"/>
                <a:gd name="connsiteY10" fmla="*/ 772527 h 900584"/>
                <a:gd name="connsiteX11" fmla="*/ 105274 w 591904"/>
                <a:gd name="connsiteY11" fmla="*/ 728077 h 900584"/>
                <a:gd name="connsiteX12" fmla="*/ 267993 w 591904"/>
                <a:gd name="connsiteY12" fmla="*/ 759827 h 900584"/>
                <a:gd name="connsiteX13" fmla="*/ 296566 w 591904"/>
                <a:gd name="connsiteY13" fmla="*/ 692102 h 900584"/>
                <a:gd name="connsiteX14" fmla="*/ 236243 w 591904"/>
                <a:gd name="connsiteY14" fmla="*/ 614571 h 900584"/>
                <a:gd name="connsiteX15" fmla="*/ 26693 w 591904"/>
                <a:gd name="connsiteY15" fmla="*/ 609808 h 900584"/>
                <a:gd name="connsiteX16" fmla="*/ 13993 w 591904"/>
                <a:gd name="connsiteY16" fmla="*/ 487571 h 900584"/>
                <a:gd name="connsiteX17" fmla="*/ 129087 w 591904"/>
                <a:gd name="connsiteY17" fmla="*/ 428833 h 900584"/>
                <a:gd name="connsiteX18" fmla="*/ 312443 w 591904"/>
                <a:gd name="connsiteY18" fmla="*/ 486777 h 900584"/>
                <a:gd name="connsiteX19" fmla="*/ 387053 w 591904"/>
                <a:gd name="connsiteY19" fmla="*/ 413495 h 900584"/>
                <a:gd name="connsiteX20" fmla="*/ 352923 w 591904"/>
                <a:gd name="connsiteY20" fmla="*/ 314533 h 900584"/>
                <a:gd name="connsiteX21" fmla="*/ 210843 w 591904"/>
                <a:gd name="connsiteY21" fmla="*/ 321677 h 900584"/>
                <a:gd name="connsiteX22" fmla="*/ 102100 w 591904"/>
                <a:gd name="connsiteY22" fmla="*/ 311358 h 900584"/>
                <a:gd name="connsiteX23" fmla="*/ 84634 w 591904"/>
                <a:gd name="connsiteY23" fmla="*/ 249189 h 900584"/>
                <a:gd name="connsiteX24" fmla="*/ 133849 w 591904"/>
                <a:gd name="connsiteY24" fmla="*/ 180389 h 900584"/>
                <a:gd name="connsiteX25" fmla="*/ 203697 w 591904"/>
                <a:gd name="connsiteY25" fmla="*/ 158702 h 900584"/>
                <a:gd name="connsiteX26" fmla="*/ 315615 w 591904"/>
                <a:gd name="connsiteY26" fmla="*/ 163464 h 900584"/>
                <a:gd name="connsiteX27" fmla="*/ 425950 w 591904"/>
                <a:gd name="connsiteY27" fmla="*/ 223252 h 900584"/>
                <a:gd name="connsiteX0" fmla="*/ 425950 w 591904"/>
                <a:gd name="connsiteY0" fmla="*/ 225134 h 902466"/>
                <a:gd name="connsiteX1" fmla="*/ 391815 w 591904"/>
                <a:gd name="connsiteY1" fmla="*/ 201064 h 902466"/>
                <a:gd name="connsiteX2" fmla="*/ 327522 w 591904"/>
                <a:gd name="connsiteY2" fmla="*/ 165346 h 902466"/>
                <a:gd name="connsiteX3" fmla="*/ 321968 w 591904"/>
                <a:gd name="connsiteY3" fmla="*/ 98928 h 902466"/>
                <a:gd name="connsiteX4" fmla="*/ 452143 w 591904"/>
                <a:gd name="connsiteY4" fmla="*/ 2090 h 902466"/>
                <a:gd name="connsiteX5" fmla="*/ 483893 w 591904"/>
                <a:gd name="connsiteY5" fmla="*/ 126709 h 902466"/>
                <a:gd name="connsiteX6" fmla="*/ 489449 w 591904"/>
                <a:gd name="connsiteY6" fmla="*/ 298159 h 902466"/>
                <a:gd name="connsiteX7" fmla="*/ 591843 w 591904"/>
                <a:gd name="connsiteY7" fmla="*/ 577559 h 902466"/>
                <a:gd name="connsiteX8" fmla="*/ 477543 w 591904"/>
                <a:gd name="connsiteY8" fmla="*/ 856959 h 902466"/>
                <a:gd name="connsiteX9" fmla="*/ 192587 w 591904"/>
                <a:gd name="connsiteY9" fmla="*/ 894265 h 902466"/>
                <a:gd name="connsiteX10" fmla="*/ 20343 w 591904"/>
                <a:gd name="connsiteY10" fmla="*/ 774409 h 902466"/>
                <a:gd name="connsiteX11" fmla="*/ 105274 w 591904"/>
                <a:gd name="connsiteY11" fmla="*/ 729959 h 902466"/>
                <a:gd name="connsiteX12" fmla="*/ 267993 w 591904"/>
                <a:gd name="connsiteY12" fmla="*/ 761709 h 902466"/>
                <a:gd name="connsiteX13" fmla="*/ 296566 w 591904"/>
                <a:gd name="connsiteY13" fmla="*/ 693984 h 902466"/>
                <a:gd name="connsiteX14" fmla="*/ 236243 w 591904"/>
                <a:gd name="connsiteY14" fmla="*/ 616453 h 902466"/>
                <a:gd name="connsiteX15" fmla="*/ 26693 w 591904"/>
                <a:gd name="connsiteY15" fmla="*/ 611690 h 902466"/>
                <a:gd name="connsiteX16" fmla="*/ 13993 w 591904"/>
                <a:gd name="connsiteY16" fmla="*/ 489453 h 902466"/>
                <a:gd name="connsiteX17" fmla="*/ 129087 w 591904"/>
                <a:gd name="connsiteY17" fmla="*/ 430715 h 902466"/>
                <a:gd name="connsiteX18" fmla="*/ 312443 w 591904"/>
                <a:gd name="connsiteY18" fmla="*/ 488659 h 902466"/>
                <a:gd name="connsiteX19" fmla="*/ 387053 w 591904"/>
                <a:gd name="connsiteY19" fmla="*/ 415377 h 902466"/>
                <a:gd name="connsiteX20" fmla="*/ 352923 w 591904"/>
                <a:gd name="connsiteY20" fmla="*/ 316415 h 902466"/>
                <a:gd name="connsiteX21" fmla="*/ 210843 w 591904"/>
                <a:gd name="connsiteY21" fmla="*/ 323559 h 902466"/>
                <a:gd name="connsiteX22" fmla="*/ 102100 w 591904"/>
                <a:gd name="connsiteY22" fmla="*/ 313240 h 902466"/>
                <a:gd name="connsiteX23" fmla="*/ 84634 w 591904"/>
                <a:gd name="connsiteY23" fmla="*/ 251071 h 902466"/>
                <a:gd name="connsiteX24" fmla="*/ 133849 w 591904"/>
                <a:gd name="connsiteY24" fmla="*/ 182271 h 902466"/>
                <a:gd name="connsiteX25" fmla="*/ 203697 w 591904"/>
                <a:gd name="connsiteY25" fmla="*/ 160584 h 902466"/>
                <a:gd name="connsiteX26" fmla="*/ 315615 w 591904"/>
                <a:gd name="connsiteY26" fmla="*/ 165346 h 902466"/>
                <a:gd name="connsiteX27" fmla="*/ 425950 w 591904"/>
                <a:gd name="connsiteY27" fmla="*/ 225134 h 902466"/>
                <a:gd name="connsiteX0" fmla="*/ 425950 w 591904"/>
                <a:gd name="connsiteY0" fmla="*/ 226855 h 904187"/>
                <a:gd name="connsiteX1" fmla="*/ 391815 w 591904"/>
                <a:gd name="connsiteY1" fmla="*/ 202785 h 904187"/>
                <a:gd name="connsiteX2" fmla="*/ 327522 w 591904"/>
                <a:gd name="connsiteY2" fmla="*/ 167067 h 904187"/>
                <a:gd name="connsiteX3" fmla="*/ 321968 w 591904"/>
                <a:gd name="connsiteY3" fmla="*/ 100649 h 904187"/>
                <a:gd name="connsiteX4" fmla="*/ 452143 w 591904"/>
                <a:gd name="connsiteY4" fmla="*/ 3811 h 904187"/>
                <a:gd name="connsiteX5" fmla="*/ 483893 w 591904"/>
                <a:gd name="connsiteY5" fmla="*/ 128430 h 904187"/>
                <a:gd name="connsiteX6" fmla="*/ 489449 w 591904"/>
                <a:gd name="connsiteY6" fmla="*/ 299880 h 904187"/>
                <a:gd name="connsiteX7" fmla="*/ 591843 w 591904"/>
                <a:gd name="connsiteY7" fmla="*/ 579280 h 904187"/>
                <a:gd name="connsiteX8" fmla="*/ 477543 w 591904"/>
                <a:gd name="connsiteY8" fmla="*/ 858680 h 904187"/>
                <a:gd name="connsiteX9" fmla="*/ 192587 w 591904"/>
                <a:gd name="connsiteY9" fmla="*/ 895986 h 904187"/>
                <a:gd name="connsiteX10" fmla="*/ 20343 w 591904"/>
                <a:gd name="connsiteY10" fmla="*/ 776130 h 904187"/>
                <a:gd name="connsiteX11" fmla="*/ 105274 w 591904"/>
                <a:gd name="connsiteY11" fmla="*/ 731680 h 904187"/>
                <a:gd name="connsiteX12" fmla="*/ 267993 w 591904"/>
                <a:gd name="connsiteY12" fmla="*/ 763430 h 904187"/>
                <a:gd name="connsiteX13" fmla="*/ 296566 w 591904"/>
                <a:gd name="connsiteY13" fmla="*/ 695705 h 904187"/>
                <a:gd name="connsiteX14" fmla="*/ 236243 w 591904"/>
                <a:gd name="connsiteY14" fmla="*/ 618174 h 904187"/>
                <a:gd name="connsiteX15" fmla="*/ 26693 w 591904"/>
                <a:gd name="connsiteY15" fmla="*/ 613411 h 904187"/>
                <a:gd name="connsiteX16" fmla="*/ 13993 w 591904"/>
                <a:gd name="connsiteY16" fmla="*/ 491174 h 904187"/>
                <a:gd name="connsiteX17" fmla="*/ 129087 w 591904"/>
                <a:gd name="connsiteY17" fmla="*/ 432436 h 904187"/>
                <a:gd name="connsiteX18" fmla="*/ 312443 w 591904"/>
                <a:gd name="connsiteY18" fmla="*/ 490380 h 904187"/>
                <a:gd name="connsiteX19" fmla="*/ 387053 w 591904"/>
                <a:gd name="connsiteY19" fmla="*/ 417098 h 904187"/>
                <a:gd name="connsiteX20" fmla="*/ 352923 w 591904"/>
                <a:gd name="connsiteY20" fmla="*/ 318136 h 904187"/>
                <a:gd name="connsiteX21" fmla="*/ 210843 w 591904"/>
                <a:gd name="connsiteY21" fmla="*/ 325280 h 904187"/>
                <a:gd name="connsiteX22" fmla="*/ 102100 w 591904"/>
                <a:gd name="connsiteY22" fmla="*/ 314961 h 904187"/>
                <a:gd name="connsiteX23" fmla="*/ 84634 w 591904"/>
                <a:gd name="connsiteY23" fmla="*/ 252792 h 904187"/>
                <a:gd name="connsiteX24" fmla="*/ 133849 w 591904"/>
                <a:gd name="connsiteY24" fmla="*/ 183992 h 904187"/>
                <a:gd name="connsiteX25" fmla="*/ 203697 w 591904"/>
                <a:gd name="connsiteY25" fmla="*/ 162305 h 904187"/>
                <a:gd name="connsiteX26" fmla="*/ 315615 w 591904"/>
                <a:gd name="connsiteY26" fmla="*/ 167067 h 904187"/>
                <a:gd name="connsiteX27" fmla="*/ 425950 w 591904"/>
                <a:gd name="connsiteY27" fmla="*/ 226855 h 90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1904" h="904187">
                  <a:moveTo>
                    <a:pt x="425950" y="226855"/>
                  </a:moveTo>
                  <a:cubicBezTo>
                    <a:pt x="438650" y="232808"/>
                    <a:pt x="408220" y="212750"/>
                    <a:pt x="391815" y="202785"/>
                  </a:cubicBezTo>
                  <a:cubicBezTo>
                    <a:pt x="375410" y="192820"/>
                    <a:pt x="336782" y="184884"/>
                    <a:pt x="327522" y="167067"/>
                  </a:cubicBezTo>
                  <a:cubicBezTo>
                    <a:pt x="318262" y="149250"/>
                    <a:pt x="300404" y="127858"/>
                    <a:pt x="321968" y="100649"/>
                  </a:cubicBezTo>
                  <a:cubicBezTo>
                    <a:pt x="334007" y="73440"/>
                    <a:pt x="398963" y="-19870"/>
                    <a:pt x="452143" y="3811"/>
                  </a:cubicBezTo>
                  <a:cubicBezTo>
                    <a:pt x="505323" y="27492"/>
                    <a:pt x="489581" y="79085"/>
                    <a:pt x="483893" y="128430"/>
                  </a:cubicBezTo>
                  <a:cubicBezTo>
                    <a:pt x="478205" y="177775"/>
                    <a:pt x="430975" y="215213"/>
                    <a:pt x="489449" y="299880"/>
                  </a:cubicBezTo>
                  <a:cubicBezTo>
                    <a:pt x="547923" y="384547"/>
                    <a:pt x="593827" y="486147"/>
                    <a:pt x="591843" y="579280"/>
                  </a:cubicBezTo>
                  <a:cubicBezTo>
                    <a:pt x="589859" y="672413"/>
                    <a:pt x="544086" y="805896"/>
                    <a:pt x="477543" y="858680"/>
                  </a:cubicBezTo>
                  <a:cubicBezTo>
                    <a:pt x="411000" y="911464"/>
                    <a:pt x="268787" y="909744"/>
                    <a:pt x="192587" y="895986"/>
                  </a:cubicBezTo>
                  <a:cubicBezTo>
                    <a:pt x="116387" y="882228"/>
                    <a:pt x="34895" y="803514"/>
                    <a:pt x="20343" y="776130"/>
                  </a:cubicBezTo>
                  <a:cubicBezTo>
                    <a:pt x="5791" y="748746"/>
                    <a:pt x="39392" y="693316"/>
                    <a:pt x="105274" y="731680"/>
                  </a:cubicBezTo>
                  <a:cubicBezTo>
                    <a:pt x="171156" y="770044"/>
                    <a:pt x="236111" y="769426"/>
                    <a:pt x="267993" y="763430"/>
                  </a:cubicBezTo>
                  <a:cubicBezTo>
                    <a:pt x="299875" y="757434"/>
                    <a:pt x="301858" y="717930"/>
                    <a:pt x="296566" y="695705"/>
                  </a:cubicBezTo>
                  <a:cubicBezTo>
                    <a:pt x="291274" y="673480"/>
                    <a:pt x="281222" y="631890"/>
                    <a:pt x="236243" y="618174"/>
                  </a:cubicBezTo>
                  <a:cubicBezTo>
                    <a:pt x="191264" y="604458"/>
                    <a:pt x="63735" y="634578"/>
                    <a:pt x="26693" y="613411"/>
                  </a:cubicBezTo>
                  <a:cubicBezTo>
                    <a:pt x="-10349" y="592244"/>
                    <a:pt x="-3073" y="521336"/>
                    <a:pt x="13993" y="491174"/>
                  </a:cubicBezTo>
                  <a:cubicBezTo>
                    <a:pt x="31059" y="461012"/>
                    <a:pt x="79345" y="432568"/>
                    <a:pt x="129087" y="432436"/>
                  </a:cubicBezTo>
                  <a:cubicBezTo>
                    <a:pt x="178829" y="432304"/>
                    <a:pt x="269449" y="492936"/>
                    <a:pt x="312443" y="490380"/>
                  </a:cubicBezTo>
                  <a:cubicBezTo>
                    <a:pt x="355437" y="487824"/>
                    <a:pt x="375147" y="443424"/>
                    <a:pt x="387053" y="417098"/>
                  </a:cubicBezTo>
                  <a:cubicBezTo>
                    <a:pt x="398959" y="390772"/>
                    <a:pt x="382291" y="333439"/>
                    <a:pt x="352923" y="318136"/>
                  </a:cubicBezTo>
                  <a:cubicBezTo>
                    <a:pt x="323555" y="302833"/>
                    <a:pt x="252647" y="325809"/>
                    <a:pt x="210843" y="325280"/>
                  </a:cubicBezTo>
                  <a:cubicBezTo>
                    <a:pt x="169039" y="324751"/>
                    <a:pt x="121150" y="327042"/>
                    <a:pt x="102100" y="314961"/>
                  </a:cubicBezTo>
                  <a:cubicBezTo>
                    <a:pt x="83050" y="302880"/>
                    <a:pt x="79343" y="274620"/>
                    <a:pt x="84634" y="252792"/>
                  </a:cubicBezTo>
                  <a:cubicBezTo>
                    <a:pt x="89925" y="230964"/>
                    <a:pt x="114005" y="199073"/>
                    <a:pt x="133849" y="183992"/>
                  </a:cubicBezTo>
                  <a:cubicBezTo>
                    <a:pt x="153693" y="168911"/>
                    <a:pt x="173006" y="161951"/>
                    <a:pt x="203697" y="162305"/>
                  </a:cubicBezTo>
                  <a:cubicBezTo>
                    <a:pt x="234388" y="162659"/>
                    <a:pt x="278573" y="156309"/>
                    <a:pt x="315615" y="167067"/>
                  </a:cubicBezTo>
                  <a:cubicBezTo>
                    <a:pt x="359801" y="170682"/>
                    <a:pt x="413250" y="220902"/>
                    <a:pt x="425950" y="22685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F4E0F02-3132-E204-5C3A-A58C88386F89}"/>
                </a:ext>
              </a:extLst>
            </p:cNvPr>
            <p:cNvSpPr/>
            <p:nvPr/>
          </p:nvSpPr>
          <p:spPr>
            <a:xfrm>
              <a:off x="8698858" y="4674357"/>
              <a:ext cx="538566" cy="833522"/>
            </a:xfrm>
            <a:custGeom>
              <a:avLst/>
              <a:gdLst>
                <a:gd name="connsiteX0" fmla="*/ 128371 w 535170"/>
                <a:gd name="connsiteY0" fmla="*/ 38156 h 832321"/>
                <a:gd name="connsiteX1" fmla="*/ 172821 w 535170"/>
                <a:gd name="connsiteY1" fmla="*/ 56 h 832321"/>
                <a:gd name="connsiteX2" fmla="*/ 255371 w 535170"/>
                <a:gd name="connsiteY2" fmla="*/ 44506 h 832321"/>
                <a:gd name="connsiteX3" fmla="*/ 280771 w 535170"/>
                <a:gd name="connsiteY3" fmla="*/ 101656 h 832321"/>
                <a:gd name="connsiteX4" fmla="*/ 280771 w 535170"/>
                <a:gd name="connsiteY4" fmla="*/ 158806 h 832321"/>
                <a:gd name="connsiteX5" fmla="*/ 249021 w 535170"/>
                <a:gd name="connsiteY5" fmla="*/ 228656 h 832321"/>
                <a:gd name="connsiteX6" fmla="*/ 242671 w 535170"/>
                <a:gd name="connsiteY6" fmla="*/ 292156 h 832321"/>
                <a:gd name="connsiteX7" fmla="*/ 312521 w 535170"/>
                <a:gd name="connsiteY7" fmla="*/ 317556 h 832321"/>
                <a:gd name="connsiteX8" fmla="*/ 420471 w 535170"/>
                <a:gd name="connsiteY8" fmla="*/ 317556 h 832321"/>
                <a:gd name="connsiteX9" fmla="*/ 503021 w 535170"/>
                <a:gd name="connsiteY9" fmla="*/ 317556 h 832321"/>
                <a:gd name="connsiteX10" fmla="*/ 503021 w 535170"/>
                <a:gd name="connsiteY10" fmla="*/ 317556 h 832321"/>
                <a:gd name="connsiteX11" fmla="*/ 534771 w 535170"/>
                <a:gd name="connsiteY11" fmla="*/ 400106 h 832321"/>
                <a:gd name="connsiteX12" fmla="*/ 477621 w 535170"/>
                <a:gd name="connsiteY12" fmla="*/ 469956 h 832321"/>
                <a:gd name="connsiteX13" fmla="*/ 287121 w 535170"/>
                <a:gd name="connsiteY13" fmla="*/ 469956 h 832321"/>
                <a:gd name="connsiteX14" fmla="*/ 191871 w 535170"/>
                <a:gd name="connsiteY14" fmla="*/ 463606 h 832321"/>
                <a:gd name="connsiteX15" fmla="*/ 109321 w 535170"/>
                <a:gd name="connsiteY15" fmla="*/ 577906 h 832321"/>
                <a:gd name="connsiteX16" fmla="*/ 217271 w 535170"/>
                <a:gd name="connsiteY16" fmla="*/ 616006 h 832321"/>
                <a:gd name="connsiteX17" fmla="*/ 382371 w 535170"/>
                <a:gd name="connsiteY17" fmla="*/ 616006 h 832321"/>
                <a:gd name="connsiteX18" fmla="*/ 445871 w 535170"/>
                <a:gd name="connsiteY18" fmla="*/ 692206 h 832321"/>
                <a:gd name="connsiteX19" fmla="*/ 376021 w 535170"/>
                <a:gd name="connsiteY19" fmla="*/ 762056 h 832321"/>
                <a:gd name="connsiteX20" fmla="*/ 242671 w 535170"/>
                <a:gd name="connsiteY20" fmla="*/ 743006 h 832321"/>
                <a:gd name="connsiteX21" fmla="*/ 185521 w 535170"/>
                <a:gd name="connsiteY21" fmla="*/ 736656 h 832321"/>
                <a:gd name="connsiteX22" fmla="*/ 160121 w 535170"/>
                <a:gd name="connsiteY22" fmla="*/ 819206 h 832321"/>
                <a:gd name="connsiteX23" fmla="*/ 83921 w 535170"/>
                <a:gd name="connsiteY23" fmla="*/ 806506 h 832321"/>
                <a:gd name="connsiteX24" fmla="*/ 7721 w 535170"/>
                <a:gd name="connsiteY24" fmla="*/ 577906 h 832321"/>
                <a:gd name="connsiteX25" fmla="*/ 14071 w 535170"/>
                <a:gd name="connsiteY25" fmla="*/ 419156 h 832321"/>
                <a:gd name="connsiteX26" fmla="*/ 109321 w 535170"/>
                <a:gd name="connsiteY26" fmla="*/ 260406 h 832321"/>
                <a:gd name="connsiteX27" fmla="*/ 141071 w 535170"/>
                <a:gd name="connsiteY27" fmla="*/ 152456 h 832321"/>
                <a:gd name="connsiteX28" fmla="*/ 128371 w 535170"/>
                <a:gd name="connsiteY28" fmla="*/ 38156 h 832321"/>
                <a:gd name="connsiteX0" fmla="*/ 128371 w 551707"/>
                <a:gd name="connsiteY0" fmla="*/ 38156 h 832321"/>
                <a:gd name="connsiteX1" fmla="*/ 172821 w 551707"/>
                <a:gd name="connsiteY1" fmla="*/ 56 h 832321"/>
                <a:gd name="connsiteX2" fmla="*/ 255371 w 551707"/>
                <a:gd name="connsiteY2" fmla="*/ 44506 h 832321"/>
                <a:gd name="connsiteX3" fmla="*/ 280771 w 551707"/>
                <a:gd name="connsiteY3" fmla="*/ 101656 h 832321"/>
                <a:gd name="connsiteX4" fmla="*/ 280771 w 551707"/>
                <a:gd name="connsiteY4" fmla="*/ 158806 h 832321"/>
                <a:gd name="connsiteX5" fmla="*/ 249021 w 551707"/>
                <a:gd name="connsiteY5" fmla="*/ 228656 h 832321"/>
                <a:gd name="connsiteX6" fmla="*/ 242671 w 551707"/>
                <a:gd name="connsiteY6" fmla="*/ 292156 h 832321"/>
                <a:gd name="connsiteX7" fmla="*/ 312521 w 551707"/>
                <a:gd name="connsiteY7" fmla="*/ 317556 h 832321"/>
                <a:gd name="connsiteX8" fmla="*/ 420471 w 551707"/>
                <a:gd name="connsiteY8" fmla="*/ 317556 h 832321"/>
                <a:gd name="connsiteX9" fmla="*/ 503021 w 551707"/>
                <a:gd name="connsiteY9" fmla="*/ 317556 h 832321"/>
                <a:gd name="connsiteX10" fmla="*/ 503021 w 551707"/>
                <a:gd name="connsiteY10" fmla="*/ 317556 h 832321"/>
                <a:gd name="connsiteX11" fmla="*/ 551440 w 551707"/>
                <a:gd name="connsiteY11" fmla="*/ 402487 h 832321"/>
                <a:gd name="connsiteX12" fmla="*/ 477621 w 551707"/>
                <a:gd name="connsiteY12" fmla="*/ 469956 h 832321"/>
                <a:gd name="connsiteX13" fmla="*/ 287121 w 551707"/>
                <a:gd name="connsiteY13" fmla="*/ 469956 h 832321"/>
                <a:gd name="connsiteX14" fmla="*/ 191871 w 551707"/>
                <a:gd name="connsiteY14" fmla="*/ 463606 h 832321"/>
                <a:gd name="connsiteX15" fmla="*/ 109321 w 551707"/>
                <a:gd name="connsiteY15" fmla="*/ 577906 h 832321"/>
                <a:gd name="connsiteX16" fmla="*/ 217271 w 551707"/>
                <a:gd name="connsiteY16" fmla="*/ 616006 h 832321"/>
                <a:gd name="connsiteX17" fmla="*/ 382371 w 551707"/>
                <a:gd name="connsiteY17" fmla="*/ 616006 h 832321"/>
                <a:gd name="connsiteX18" fmla="*/ 445871 w 551707"/>
                <a:gd name="connsiteY18" fmla="*/ 692206 h 832321"/>
                <a:gd name="connsiteX19" fmla="*/ 376021 w 551707"/>
                <a:gd name="connsiteY19" fmla="*/ 762056 h 832321"/>
                <a:gd name="connsiteX20" fmla="*/ 242671 w 551707"/>
                <a:gd name="connsiteY20" fmla="*/ 743006 h 832321"/>
                <a:gd name="connsiteX21" fmla="*/ 185521 w 551707"/>
                <a:gd name="connsiteY21" fmla="*/ 736656 h 832321"/>
                <a:gd name="connsiteX22" fmla="*/ 160121 w 551707"/>
                <a:gd name="connsiteY22" fmla="*/ 819206 h 832321"/>
                <a:gd name="connsiteX23" fmla="*/ 83921 w 551707"/>
                <a:gd name="connsiteY23" fmla="*/ 806506 h 832321"/>
                <a:gd name="connsiteX24" fmla="*/ 7721 w 551707"/>
                <a:gd name="connsiteY24" fmla="*/ 577906 h 832321"/>
                <a:gd name="connsiteX25" fmla="*/ 14071 w 551707"/>
                <a:gd name="connsiteY25" fmla="*/ 419156 h 832321"/>
                <a:gd name="connsiteX26" fmla="*/ 109321 w 551707"/>
                <a:gd name="connsiteY26" fmla="*/ 260406 h 832321"/>
                <a:gd name="connsiteX27" fmla="*/ 141071 w 551707"/>
                <a:gd name="connsiteY27" fmla="*/ 152456 h 832321"/>
                <a:gd name="connsiteX28" fmla="*/ 128371 w 551707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80771 w 551928"/>
                <a:gd name="connsiteY3" fmla="*/ 101656 h 832321"/>
                <a:gd name="connsiteX4" fmla="*/ 280771 w 551928"/>
                <a:gd name="connsiteY4" fmla="*/ 158806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12521 w 551928"/>
                <a:gd name="connsiteY7" fmla="*/ 31755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80771 w 551928"/>
                <a:gd name="connsiteY3" fmla="*/ 101656 h 832321"/>
                <a:gd name="connsiteX4" fmla="*/ 280771 w 551928"/>
                <a:gd name="connsiteY4" fmla="*/ 158806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07758 w 551928"/>
                <a:gd name="connsiteY7" fmla="*/ 33660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80771 w 551928"/>
                <a:gd name="connsiteY3" fmla="*/ 101656 h 832321"/>
                <a:gd name="connsiteX4" fmla="*/ 292678 w 551928"/>
                <a:gd name="connsiteY4" fmla="*/ 168331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07758 w 551928"/>
                <a:gd name="connsiteY7" fmla="*/ 33660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97439 w 551928"/>
                <a:gd name="connsiteY3" fmla="*/ 99275 h 832321"/>
                <a:gd name="connsiteX4" fmla="*/ 292678 w 551928"/>
                <a:gd name="connsiteY4" fmla="*/ 168331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07758 w 551928"/>
                <a:gd name="connsiteY7" fmla="*/ 33660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01 h 832266"/>
                <a:gd name="connsiteX1" fmla="*/ 172821 w 551928"/>
                <a:gd name="connsiteY1" fmla="*/ 1 h 832266"/>
                <a:gd name="connsiteX2" fmla="*/ 260134 w 551928"/>
                <a:gd name="connsiteY2" fmla="*/ 37308 h 832266"/>
                <a:gd name="connsiteX3" fmla="*/ 297439 w 551928"/>
                <a:gd name="connsiteY3" fmla="*/ 99220 h 832266"/>
                <a:gd name="connsiteX4" fmla="*/ 292678 w 551928"/>
                <a:gd name="connsiteY4" fmla="*/ 168276 h 832266"/>
                <a:gd name="connsiteX5" fmla="*/ 249021 w 551928"/>
                <a:gd name="connsiteY5" fmla="*/ 228601 h 832266"/>
                <a:gd name="connsiteX6" fmla="*/ 242671 w 551928"/>
                <a:gd name="connsiteY6" fmla="*/ 292101 h 832266"/>
                <a:gd name="connsiteX7" fmla="*/ 307758 w 551928"/>
                <a:gd name="connsiteY7" fmla="*/ 336551 h 832266"/>
                <a:gd name="connsiteX8" fmla="*/ 420471 w 551928"/>
                <a:gd name="connsiteY8" fmla="*/ 317501 h 832266"/>
                <a:gd name="connsiteX9" fmla="*/ 503021 w 551928"/>
                <a:gd name="connsiteY9" fmla="*/ 317501 h 832266"/>
                <a:gd name="connsiteX10" fmla="*/ 510165 w 551928"/>
                <a:gd name="connsiteY10" fmla="*/ 322263 h 832266"/>
                <a:gd name="connsiteX11" fmla="*/ 551440 w 551928"/>
                <a:gd name="connsiteY11" fmla="*/ 402432 h 832266"/>
                <a:gd name="connsiteX12" fmla="*/ 477621 w 551928"/>
                <a:gd name="connsiteY12" fmla="*/ 469901 h 832266"/>
                <a:gd name="connsiteX13" fmla="*/ 287121 w 551928"/>
                <a:gd name="connsiteY13" fmla="*/ 469901 h 832266"/>
                <a:gd name="connsiteX14" fmla="*/ 191871 w 551928"/>
                <a:gd name="connsiteY14" fmla="*/ 463551 h 832266"/>
                <a:gd name="connsiteX15" fmla="*/ 109321 w 551928"/>
                <a:gd name="connsiteY15" fmla="*/ 577851 h 832266"/>
                <a:gd name="connsiteX16" fmla="*/ 217271 w 551928"/>
                <a:gd name="connsiteY16" fmla="*/ 615951 h 832266"/>
                <a:gd name="connsiteX17" fmla="*/ 382371 w 551928"/>
                <a:gd name="connsiteY17" fmla="*/ 615951 h 832266"/>
                <a:gd name="connsiteX18" fmla="*/ 445871 w 551928"/>
                <a:gd name="connsiteY18" fmla="*/ 692151 h 832266"/>
                <a:gd name="connsiteX19" fmla="*/ 376021 w 551928"/>
                <a:gd name="connsiteY19" fmla="*/ 762001 h 832266"/>
                <a:gd name="connsiteX20" fmla="*/ 242671 w 551928"/>
                <a:gd name="connsiteY20" fmla="*/ 742951 h 832266"/>
                <a:gd name="connsiteX21" fmla="*/ 185521 w 551928"/>
                <a:gd name="connsiteY21" fmla="*/ 736601 h 832266"/>
                <a:gd name="connsiteX22" fmla="*/ 160121 w 551928"/>
                <a:gd name="connsiteY22" fmla="*/ 819151 h 832266"/>
                <a:gd name="connsiteX23" fmla="*/ 83921 w 551928"/>
                <a:gd name="connsiteY23" fmla="*/ 806451 h 832266"/>
                <a:gd name="connsiteX24" fmla="*/ 7721 w 551928"/>
                <a:gd name="connsiteY24" fmla="*/ 577851 h 832266"/>
                <a:gd name="connsiteX25" fmla="*/ 14071 w 551928"/>
                <a:gd name="connsiteY25" fmla="*/ 419101 h 832266"/>
                <a:gd name="connsiteX26" fmla="*/ 109321 w 551928"/>
                <a:gd name="connsiteY26" fmla="*/ 260351 h 832266"/>
                <a:gd name="connsiteX27" fmla="*/ 141071 w 551928"/>
                <a:gd name="connsiteY27" fmla="*/ 152401 h 832266"/>
                <a:gd name="connsiteX28" fmla="*/ 128371 w 551928"/>
                <a:gd name="connsiteY28" fmla="*/ 38101 h 832266"/>
                <a:gd name="connsiteX0" fmla="*/ 128371 w 551928"/>
                <a:gd name="connsiteY0" fmla="*/ 30957 h 825122"/>
                <a:gd name="connsiteX1" fmla="*/ 187108 w 551928"/>
                <a:gd name="connsiteY1" fmla="*/ 1 h 825122"/>
                <a:gd name="connsiteX2" fmla="*/ 260134 w 551928"/>
                <a:gd name="connsiteY2" fmla="*/ 30164 h 825122"/>
                <a:gd name="connsiteX3" fmla="*/ 297439 w 551928"/>
                <a:gd name="connsiteY3" fmla="*/ 92076 h 825122"/>
                <a:gd name="connsiteX4" fmla="*/ 292678 w 551928"/>
                <a:gd name="connsiteY4" fmla="*/ 161132 h 825122"/>
                <a:gd name="connsiteX5" fmla="*/ 249021 w 551928"/>
                <a:gd name="connsiteY5" fmla="*/ 221457 h 825122"/>
                <a:gd name="connsiteX6" fmla="*/ 242671 w 551928"/>
                <a:gd name="connsiteY6" fmla="*/ 284957 h 825122"/>
                <a:gd name="connsiteX7" fmla="*/ 307758 w 551928"/>
                <a:gd name="connsiteY7" fmla="*/ 329407 h 825122"/>
                <a:gd name="connsiteX8" fmla="*/ 420471 w 551928"/>
                <a:gd name="connsiteY8" fmla="*/ 310357 h 825122"/>
                <a:gd name="connsiteX9" fmla="*/ 503021 w 551928"/>
                <a:gd name="connsiteY9" fmla="*/ 310357 h 825122"/>
                <a:gd name="connsiteX10" fmla="*/ 510165 w 551928"/>
                <a:gd name="connsiteY10" fmla="*/ 315119 h 825122"/>
                <a:gd name="connsiteX11" fmla="*/ 551440 w 551928"/>
                <a:gd name="connsiteY11" fmla="*/ 395288 h 825122"/>
                <a:gd name="connsiteX12" fmla="*/ 477621 w 551928"/>
                <a:gd name="connsiteY12" fmla="*/ 462757 h 825122"/>
                <a:gd name="connsiteX13" fmla="*/ 287121 w 551928"/>
                <a:gd name="connsiteY13" fmla="*/ 462757 h 825122"/>
                <a:gd name="connsiteX14" fmla="*/ 191871 w 551928"/>
                <a:gd name="connsiteY14" fmla="*/ 456407 h 825122"/>
                <a:gd name="connsiteX15" fmla="*/ 109321 w 551928"/>
                <a:gd name="connsiteY15" fmla="*/ 570707 h 825122"/>
                <a:gd name="connsiteX16" fmla="*/ 217271 w 551928"/>
                <a:gd name="connsiteY16" fmla="*/ 608807 h 825122"/>
                <a:gd name="connsiteX17" fmla="*/ 382371 w 551928"/>
                <a:gd name="connsiteY17" fmla="*/ 608807 h 825122"/>
                <a:gd name="connsiteX18" fmla="*/ 445871 w 551928"/>
                <a:gd name="connsiteY18" fmla="*/ 685007 h 825122"/>
                <a:gd name="connsiteX19" fmla="*/ 376021 w 551928"/>
                <a:gd name="connsiteY19" fmla="*/ 754857 h 825122"/>
                <a:gd name="connsiteX20" fmla="*/ 242671 w 551928"/>
                <a:gd name="connsiteY20" fmla="*/ 735807 h 825122"/>
                <a:gd name="connsiteX21" fmla="*/ 185521 w 551928"/>
                <a:gd name="connsiteY21" fmla="*/ 729457 h 825122"/>
                <a:gd name="connsiteX22" fmla="*/ 160121 w 551928"/>
                <a:gd name="connsiteY22" fmla="*/ 812007 h 825122"/>
                <a:gd name="connsiteX23" fmla="*/ 83921 w 551928"/>
                <a:gd name="connsiteY23" fmla="*/ 799307 h 825122"/>
                <a:gd name="connsiteX24" fmla="*/ 7721 w 551928"/>
                <a:gd name="connsiteY24" fmla="*/ 570707 h 825122"/>
                <a:gd name="connsiteX25" fmla="*/ 14071 w 551928"/>
                <a:gd name="connsiteY25" fmla="*/ 411957 h 825122"/>
                <a:gd name="connsiteX26" fmla="*/ 109321 w 551928"/>
                <a:gd name="connsiteY26" fmla="*/ 253207 h 825122"/>
                <a:gd name="connsiteX27" fmla="*/ 141071 w 551928"/>
                <a:gd name="connsiteY27" fmla="*/ 145257 h 825122"/>
                <a:gd name="connsiteX28" fmla="*/ 128371 w 551928"/>
                <a:gd name="connsiteY28" fmla="*/ 30957 h 825122"/>
                <a:gd name="connsiteX0" fmla="*/ 137896 w 551928"/>
                <a:gd name="connsiteY0" fmla="*/ 35757 h 825159"/>
                <a:gd name="connsiteX1" fmla="*/ 187108 w 551928"/>
                <a:gd name="connsiteY1" fmla="*/ 38 h 825159"/>
                <a:gd name="connsiteX2" fmla="*/ 260134 w 551928"/>
                <a:gd name="connsiteY2" fmla="*/ 30201 h 825159"/>
                <a:gd name="connsiteX3" fmla="*/ 297439 w 551928"/>
                <a:gd name="connsiteY3" fmla="*/ 92113 h 825159"/>
                <a:gd name="connsiteX4" fmla="*/ 292678 w 551928"/>
                <a:gd name="connsiteY4" fmla="*/ 161169 h 825159"/>
                <a:gd name="connsiteX5" fmla="*/ 249021 w 551928"/>
                <a:gd name="connsiteY5" fmla="*/ 221494 h 825159"/>
                <a:gd name="connsiteX6" fmla="*/ 242671 w 551928"/>
                <a:gd name="connsiteY6" fmla="*/ 284994 h 825159"/>
                <a:gd name="connsiteX7" fmla="*/ 307758 w 551928"/>
                <a:gd name="connsiteY7" fmla="*/ 329444 h 825159"/>
                <a:gd name="connsiteX8" fmla="*/ 420471 w 551928"/>
                <a:gd name="connsiteY8" fmla="*/ 310394 h 825159"/>
                <a:gd name="connsiteX9" fmla="*/ 503021 w 551928"/>
                <a:gd name="connsiteY9" fmla="*/ 310394 h 825159"/>
                <a:gd name="connsiteX10" fmla="*/ 510165 w 551928"/>
                <a:gd name="connsiteY10" fmla="*/ 315156 h 825159"/>
                <a:gd name="connsiteX11" fmla="*/ 551440 w 551928"/>
                <a:gd name="connsiteY11" fmla="*/ 395325 h 825159"/>
                <a:gd name="connsiteX12" fmla="*/ 477621 w 551928"/>
                <a:gd name="connsiteY12" fmla="*/ 462794 h 825159"/>
                <a:gd name="connsiteX13" fmla="*/ 287121 w 551928"/>
                <a:gd name="connsiteY13" fmla="*/ 462794 h 825159"/>
                <a:gd name="connsiteX14" fmla="*/ 191871 w 551928"/>
                <a:gd name="connsiteY14" fmla="*/ 456444 h 825159"/>
                <a:gd name="connsiteX15" fmla="*/ 109321 w 551928"/>
                <a:gd name="connsiteY15" fmla="*/ 570744 h 825159"/>
                <a:gd name="connsiteX16" fmla="*/ 217271 w 551928"/>
                <a:gd name="connsiteY16" fmla="*/ 608844 h 825159"/>
                <a:gd name="connsiteX17" fmla="*/ 382371 w 551928"/>
                <a:gd name="connsiteY17" fmla="*/ 608844 h 825159"/>
                <a:gd name="connsiteX18" fmla="*/ 445871 w 551928"/>
                <a:gd name="connsiteY18" fmla="*/ 685044 h 825159"/>
                <a:gd name="connsiteX19" fmla="*/ 376021 w 551928"/>
                <a:gd name="connsiteY19" fmla="*/ 754894 h 825159"/>
                <a:gd name="connsiteX20" fmla="*/ 242671 w 551928"/>
                <a:gd name="connsiteY20" fmla="*/ 735844 h 825159"/>
                <a:gd name="connsiteX21" fmla="*/ 185521 w 551928"/>
                <a:gd name="connsiteY21" fmla="*/ 729494 h 825159"/>
                <a:gd name="connsiteX22" fmla="*/ 160121 w 551928"/>
                <a:gd name="connsiteY22" fmla="*/ 812044 h 825159"/>
                <a:gd name="connsiteX23" fmla="*/ 83921 w 551928"/>
                <a:gd name="connsiteY23" fmla="*/ 799344 h 825159"/>
                <a:gd name="connsiteX24" fmla="*/ 7721 w 551928"/>
                <a:gd name="connsiteY24" fmla="*/ 570744 h 825159"/>
                <a:gd name="connsiteX25" fmla="*/ 14071 w 551928"/>
                <a:gd name="connsiteY25" fmla="*/ 411994 h 825159"/>
                <a:gd name="connsiteX26" fmla="*/ 109321 w 551928"/>
                <a:gd name="connsiteY26" fmla="*/ 253244 h 825159"/>
                <a:gd name="connsiteX27" fmla="*/ 141071 w 551928"/>
                <a:gd name="connsiteY27" fmla="*/ 145294 h 825159"/>
                <a:gd name="connsiteX28" fmla="*/ 137896 w 551928"/>
                <a:gd name="connsiteY28" fmla="*/ 35757 h 825159"/>
                <a:gd name="connsiteX0" fmla="*/ 137896 w 551928"/>
                <a:gd name="connsiteY0" fmla="*/ 35757 h 825159"/>
                <a:gd name="connsiteX1" fmla="*/ 187108 w 551928"/>
                <a:gd name="connsiteY1" fmla="*/ 38 h 825159"/>
                <a:gd name="connsiteX2" fmla="*/ 260134 w 551928"/>
                <a:gd name="connsiteY2" fmla="*/ 30201 h 825159"/>
                <a:gd name="connsiteX3" fmla="*/ 297439 w 551928"/>
                <a:gd name="connsiteY3" fmla="*/ 92113 h 825159"/>
                <a:gd name="connsiteX4" fmla="*/ 292678 w 551928"/>
                <a:gd name="connsiteY4" fmla="*/ 161169 h 825159"/>
                <a:gd name="connsiteX5" fmla="*/ 249021 w 551928"/>
                <a:gd name="connsiteY5" fmla="*/ 221494 h 825159"/>
                <a:gd name="connsiteX6" fmla="*/ 242671 w 551928"/>
                <a:gd name="connsiteY6" fmla="*/ 284994 h 825159"/>
                <a:gd name="connsiteX7" fmla="*/ 307758 w 551928"/>
                <a:gd name="connsiteY7" fmla="*/ 329444 h 825159"/>
                <a:gd name="connsiteX8" fmla="*/ 420471 w 551928"/>
                <a:gd name="connsiteY8" fmla="*/ 310394 h 825159"/>
                <a:gd name="connsiteX9" fmla="*/ 503021 w 551928"/>
                <a:gd name="connsiteY9" fmla="*/ 310394 h 825159"/>
                <a:gd name="connsiteX10" fmla="*/ 510165 w 551928"/>
                <a:gd name="connsiteY10" fmla="*/ 315156 h 825159"/>
                <a:gd name="connsiteX11" fmla="*/ 551440 w 551928"/>
                <a:gd name="connsiteY11" fmla="*/ 395325 h 825159"/>
                <a:gd name="connsiteX12" fmla="*/ 477621 w 551928"/>
                <a:gd name="connsiteY12" fmla="*/ 462794 h 825159"/>
                <a:gd name="connsiteX13" fmla="*/ 287121 w 551928"/>
                <a:gd name="connsiteY13" fmla="*/ 462794 h 825159"/>
                <a:gd name="connsiteX14" fmla="*/ 191871 w 551928"/>
                <a:gd name="connsiteY14" fmla="*/ 456444 h 825159"/>
                <a:gd name="connsiteX15" fmla="*/ 109321 w 551928"/>
                <a:gd name="connsiteY15" fmla="*/ 570744 h 825159"/>
                <a:gd name="connsiteX16" fmla="*/ 217271 w 551928"/>
                <a:gd name="connsiteY16" fmla="*/ 608844 h 825159"/>
                <a:gd name="connsiteX17" fmla="*/ 382371 w 551928"/>
                <a:gd name="connsiteY17" fmla="*/ 608844 h 825159"/>
                <a:gd name="connsiteX18" fmla="*/ 445871 w 551928"/>
                <a:gd name="connsiteY18" fmla="*/ 685044 h 825159"/>
                <a:gd name="connsiteX19" fmla="*/ 376021 w 551928"/>
                <a:gd name="connsiteY19" fmla="*/ 754894 h 825159"/>
                <a:gd name="connsiteX20" fmla="*/ 242671 w 551928"/>
                <a:gd name="connsiteY20" fmla="*/ 735844 h 825159"/>
                <a:gd name="connsiteX21" fmla="*/ 185521 w 551928"/>
                <a:gd name="connsiteY21" fmla="*/ 729494 h 825159"/>
                <a:gd name="connsiteX22" fmla="*/ 160121 w 551928"/>
                <a:gd name="connsiteY22" fmla="*/ 812044 h 825159"/>
                <a:gd name="connsiteX23" fmla="*/ 83921 w 551928"/>
                <a:gd name="connsiteY23" fmla="*/ 799344 h 825159"/>
                <a:gd name="connsiteX24" fmla="*/ 7721 w 551928"/>
                <a:gd name="connsiteY24" fmla="*/ 570744 h 825159"/>
                <a:gd name="connsiteX25" fmla="*/ 14071 w 551928"/>
                <a:gd name="connsiteY25" fmla="*/ 411994 h 825159"/>
                <a:gd name="connsiteX26" fmla="*/ 109321 w 551928"/>
                <a:gd name="connsiteY26" fmla="*/ 253244 h 825159"/>
                <a:gd name="connsiteX27" fmla="*/ 141071 w 551928"/>
                <a:gd name="connsiteY27" fmla="*/ 145294 h 825159"/>
                <a:gd name="connsiteX28" fmla="*/ 137896 w 551928"/>
                <a:gd name="connsiteY28" fmla="*/ 35757 h 825159"/>
                <a:gd name="connsiteX0" fmla="*/ 138417 w 552449"/>
                <a:gd name="connsiteY0" fmla="*/ 35757 h 825159"/>
                <a:gd name="connsiteX1" fmla="*/ 187629 w 552449"/>
                <a:gd name="connsiteY1" fmla="*/ 38 h 825159"/>
                <a:gd name="connsiteX2" fmla="*/ 260655 w 552449"/>
                <a:gd name="connsiteY2" fmla="*/ 30201 h 825159"/>
                <a:gd name="connsiteX3" fmla="*/ 297960 w 552449"/>
                <a:gd name="connsiteY3" fmla="*/ 92113 h 825159"/>
                <a:gd name="connsiteX4" fmla="*/ 293199 w 552449"/>
                <a:gd name="connsiteY4" fmla="*/ 161169 h 825159"/>
                <a:gd name="connsiteX5" fmla="*/ 249542 w 552449"/>
                <a:gd name="connsiteY5" fmla="*/ 221494 h 825159"/>
                <a:gd name="connsiteX6" fmla="*/ 243192 w 552449"/>
                <a:gd name="connsiteY6" fmla="*/ 284994 h 825159"/>
                <a:gd name="connsiteX7" fmla="*/ 308279 w 552449"/>
                <a:gd name="connsiteY7" fmla="*/ 329444 h 825159"/>
                <a:gd name="connsiteX8" fmla="*/ 420992 w 552449"/>
                <a:gd name="connsiteY8" fmla="*/ 310394 h 825159"/>
                <a:gd name="connsiteX9" fmla="*/ 503542 w 552449"/>
                <a:gd name="connsiteY9" fmla="*/ 310394 h 825159"/>
                <a:gd name="connsiteX10" fmla="*/ 510686 w 552449"/>
                <a:gd name="connsiteY10" fmla="*/ 315156 h 825159"/>
                <a:gd name="connsiteX11" fmla="*/ 551961 w 552449"/>
                <a:gd name="connsiteY11" fmla="*/ 395325 h 825159"/>
                <a:gd name="connsiteX12" fmla="*/ 478142 w 552449"/>
                <a:gd name="connsiteY12" fmla="*/ 462794 h 825159"/>
                <a:gd name="connsiteX13" fmla="*/ 287642 w 552449"/>
                <a:gd name="connsiteY13" fmla="*/ 462794 h 825159"/>
                <a:gd name="connsiteX14" fmla="*/ 192392 w 552449"/>
                <a:gd name="connsiteY14" fmla="*/ 456444 h 825159"/>
                <a:gd name="connsiteX15" fmla="*/ 109842 w 552449"/>
                <a:gd name="connsiteY15" fmla="*/ 570744 h 825159"/>
                <a:gd name="connsiteX16" fmla="*/ 217792 w 552449"/>
                <a:gd name="connsiteY16" fmla="*/ 608844 h 825159"/>
                <a:gd name="connsiteX17" fmla="*/ 382892 w 552449"/>
                <a:gd name="connsiteY17" fmla="*/ 608844 h 825159"/>
                <a:gd name="connsiteX18" fmla="*/ 446392 w 552449"/>
                <a:gd name="connsiteY18" fmla="*/ 685044 h 825159"/>
                <a:gd name="connsiteX19" fmla="*/ 376542 w 552449"/>
                <a:gd name="connsiteY19" fmla="*/ 754894 h 825159"/>
                <a:gd name="connsiteX20" fmla="*/ 243192 w 552449"/>
                <a:gd name="connsiteY20" fmla="*/ 735844 h 825159"/>
                <a:gd name="connsiteX21" fmla="*/ 186042 w 552449"/>
                <a:gd name="connsiteY21" fmla="*/ 729494 h 825159"/>
                <a:gd name="connsiteX22" fmla="*/ 160642 w 552449"/>
                <a:gd name="connsiteY22" fmla="*/ 812044 h 825159"/>
                <a:gd name="connsiteX23" fmla="*/ 84442 w 552449"/>
                <a:gd name="connsiteY23" fmla="*/ 799344 h 825159"/>
                <a:gd name="connsiteX24" fmla="*/ 8242 w 552449"/>
                <a:gd name="connsiteY24" fmla="*/ 570744 h 825159"/>
                <a:gd name="connsiteX25" fmla="*/ 14592 w 552449"/>
                <a:gd name="connsiteY25" fmla="*/ 411994 h 825159"/>
                <a:gd name="connsiteX26" fmla="*/ 119367 w 552449"/>
                <a:gd name="connsiteY26" fmla="*/ 258006 h 825159"/>
                <a:gd name="connsiteX27" fmla="*/ 141592 w 552449"/>
                <a:gd name="connsiteY27" fmla="*/ 145294 h 825159"/>
                <a:gd name="connsiteX28" fmla="*/ 138417 w 552449"/>
                <a:gd name="connsiteY28" fmla="*/ 35757 h 825159"/>
                <a:gd name="connsiteX0" fmla="*/ 131638 w 545670"/>
                <a:gd name="connsiteY0" fmla="*/ 35757 h 825159"/>
                <a:gd name="connsiteX1" fmla="*/ 180850 w 545670"/>
                <a:gd name="connsiteY1" fmla="*/ 38 h 825159"/>
                <a:gd name="connsiteX2" fmla="*/ 253876 w 545670"/>
                <a:gd name="connsiteY2" fmla="*/ 30201 h 825159"/>
                <a:gd name="connsiteX3" fmla="*/ 291181 w 545670"/>
                <a:gd name="connsiteY3" fmla="*/ 92113 h 825159"/>
                <a:gd name="connsiteX4" fmla="*/ 286420 w 545670"/>
                <a:gd name="connsiteY4" fmla="*/ 161169 h 825159"/>
                <a:gd name="connsiteX5" fmla="*/ 242763 w 545670"/>
                <a:gd name="connsiteY5" fmla="*/ 221494 h 825159"/>
                <a:gd name="connsiteX6" fmla="*/ 236413 w 545670"/>
                <a:gd name="connsiteY6" fmla="*/ 284994 h 825159"/>
                <a:gd name="connsiteX7" fmla="*/ 301500 w 545670"/>
                <a:gd name="connsiteY7" fmla="*/ 329444 h 825159"/>
                <a:gd name="connsiteX8" fmla="*/ 414213 w 545670"/>
                <a:gd name="connsiteY8" fmla="*/ 310394 h 825159"/>
                <a:gd name="connsiteX9" fmla="*/ 496763 w 545670"/>
                <a:gd name="connsiteY9" fmla="*/ 310394 h 825159"/>
                <a:gd name="connsiteX10" fmla="*/ 503907 w 545670"/>
                <a:gd name="connsiteY10" fmla="*/ 315156 h 825159"/>
                <a:gd name="connsiteX11" fmla="*/ 545182 w 545670"/>
                <a:gd name="connsiteY11" fmla="*/ 395325 h 825159"/>
                <a:gd name="connsiteX12" fmla="*/ 471363 w 545670"/>
                <a:gd name="connsiteY12" fmla="*/ 462794 h 825159"/>
                <a:gd name="connsiteX13" fmla="*/ 280863 w 545670"/>
                <a:gd name="connsiteY13" fmla="*/ 462794 h 825159"/>
                <a:gd name="connsiteX14" fmla="*/ 185613 w 545670"/>
                <a:gd name="connsiteY14" fmla="*/ 456444 h 825159"/>
                <a:gd name="connsiteX15" fmla="*/ 103063 w 545670"/>
                <a:gd name="connsiteY15" fmla="*/ 570744 h 825159"/>
                <a:gd name="connsiteX16" fmla="*/ 211013 w 545670"/>
                <a:gd name="connsiteY16" fmla="*/ 608844 h 825159"/>
                <a:gd name="connsiteX17" fmla="*/ 376113 w 545670"/>
                <a:gd name="connsiteY17" fmla="*/ 608844 h 825159"/>
                <a:gd name="connsiteX18" fmla="*/ 439613 w 545670"/>
                <a:gd name="connsiteY18" fmla="*/ 685044 h 825159"/>
                <a:gd name="connsiteX19" fmla="*/ 369763 w 545670"/>
                <a:gd name="connsiteY19" fmla="*/ 754894 h 825159"/>
                <a:gd name="connsiteX20" fmla="*/ 236413 w 545670"/>
                <a:gd name="connsiteY20" fmla="*/ 735844 h 825159"/>
                <a:gd name="connsiteX21" fmla="*/ 179263 w 545670"/>
                <a:gd name="connsiteY21" fmla="*/ 729494 h 825159"/>
                <a:gd name="connsiteX22" fmla="*/ 153863 w 545670"/>
                <a:gd name="connsiteY22" fmla="*/ 812044 h 825159"/>
                <a:gd name="connsiteX23" fmla="*/ 77663 w 545670"/>
                <a:gd name="connsiteY23" fmla="*/ 799344 h 825159"/>
                <a:gd name="connsiteX24" fmla="*/ 1463 w 545670"/>
                <a:gd name="connsiteY24" fmla="*/ 570744 h 825159"/>
                <a:gd name="connsiteX25" fmla="*/ 34007 w 545670"/>
                <a:gd name="connsiteY25" fmla="*/ 416757 h 825159"/>
                <a:gd name="connsiteX26" fmla="*/ 112588 w 545670"/>
                <a:gd name="connsiteY26" fmla="*/ 258006 h 825159"/>
                <a:gd name="connsiteX27" fmla="*/ 134813 w 545670"/>
                <a:gd name="connsiteY27" fmla="*/ 145294 h 825159"/>
                <a:gd name="connsiteX28" fmla="*/ 131638 w 545670"/>
                <a:gd name="connsiteY28" fmla="*/ 35757 h 825159"/>
                <a:gd name="connsiteX0" fmla="*/ 124884 w 538916"/>
                <a:gd name="connsiteY0" fmla="*/ 35757 h 825312"/>
                <a:gd name="connsiteX1" fmla="*/ 174096 w 538916"/>
                <a:gd name="connsiteY1" fmla="*/ 38 h 825312"/>
                <a:gd name="connsiteX2" fmla="*/ 247122 w 538916"/>
                <a:gd name="connsiteY2" fmla="*/ 30201 h 825312"/>
                <a:gd name="connsiteX3" fmla="*/ 284427 w 538916"/>
                <a:gd name="connsiteY3" fmla="*/ 92113 h 825312"/>
                <a:gd name="connsiteX4" fmla="*/ 279666 w 538916"/>
                <a:gd name="connsiteY4" fmla="*/ 161169 h 825312"/>
                <a:gd name="connsiteX5" fmla="*/ 236009 w 538916"/>
                <a:gd name="connsiteY5" fmla="*/ 221494 h 825312"/>
                <a:gd name="connsiteX6" fmla="*/ 229659 w 538916"/>
                <a:gd name="connsiteY6" fmla="*/ 284994 h 825312"/>
                <a:gd name="connsiteX7" fmla="*/ 294746 w 538916"/>
                <a:gd name="connsiteY7" fmla="*/ 329444 h 825312"/>
                <a:gd name="connsiteX8" fmla="*/ 407459 w 538916"/>
                <a:gd name="connsiteY8" fmla="*/ 310394 h 825312"/>
                <a:gd name="connsiteX9" fmla="*/ 490009 w 538916"/>
                <a:gd name="connsiteY9" fmla="*/ 310394 h 825312"/>
                <a:gd name="connsiteX10" fmla="*/ 497153 w 538916"/>
                <a:gd name="connsiteY10" fmla="*/ 315156 h 825312"/>
                <a:gd name="connsiteX11" fmla="*/ 538428 w 538916"/>
                <a:gd name="connsiteY11" fmla="*/ 395325 h 825312"/>
                <a:gd name="connsiteX12" fmla="*/ 464609 w 538916"/>
                <a:gd name="connsiteY12" fmla="*/ 462794 h 825312"/>
                <a:gd name="connsiteX13" fmla="*/ 274109 w 538916"/>
                <a:gd name="connsiteY13" fmla="*/ 462794 h 825312"/>
                <a:gd name="connsiteX14" fmla="*/ 178859 w 538916"/>
                <a:gd name="connsiteY14" fmla="*/ 456444 h 825312"/>
                <a:gd name="connsiteX15" fmla="*/ 96309 w 538916"/>
                <a:gd name="connsiteY15" fmla="*/ 570744 h 825312"/>
                <a:gd name="connsiteX16" fmla="*/ 204259 w 538916"/>
                <a:gd name="connsiteY16" fmla="*/ 608844 h 825312"/>
                <a:gd name="connsiteX17" fmla="*/ 369359 w 538916"/>
                <a:gd name="connsiteY17" fmla="*/ 608844 h 825312"/>
                <a:gd name="connsiteX18" fmla="*/ 432859 w 538916"/>
                <a:gd name="connsiteY18" fmla="*/ 685044 h 825312"/>
                <a:gd name="connsiteX19" fmla="*/ 363009 w 538916"/>
                <a:gd name="connsiteY19" fmla="*/ 754894 h 825312"/>
                <a:gd name="connsiteX20" fmla="*/ 229659 w 538916"/>
                <a:gd name="connsiteY20" fmla="*/ 735844 h 825312"/>
                <a:gd name="connsiteX21" fmla="*/ 172509 w 538916"/>
                <a:gd name="connsiteY21" fmla="*/ 729494 h 825312"/>
                <a:gd name="connsiteX22" fmla="*/ 147109 w 538916"/>
                <a:gd name="connsiteY22" fmla="*/ 812044 h 825312"/>
                <a:gd name="connsiteX23" fmla="*/ 70909 w 538916"/>
                <a:gd name="connsiteY23" fmla="*/ 799344 h 825312"/>
                <a:gd name="connsiteX24" fmla="*/ 1853 w 538916"/>
                <a:gd name="connsiteY24" fmla="*/ 568363 h 825312"/>
                <a:gd name="connsiteX25" fmla="*/ 27253 w 538916"/>
                <a:gd name="connsiteY25" fmla="*/ 416757 h 825312"/>
                <a:gd name="connsiteX26" fmla="*/ 105834 w 538916"/>
                <a:gd name="connsiteY26" fmla="*/ 258006 h 825312"/>
                <a:gd name="connsiteX27" fmla="*/ 128059 w 538916"/>
                <a:gd name="connsiteY27" fmla="*/ 145294 h 825312"/>
                <a:gd name="connsiteX28" fmla="*/ 124884 w 538916"/>
                <a:gd name="connsiteY28" fmla="*/ 35757 h 825312"/>
                <a:gd name="connsiteX0" fmla="*/ 124468 w 538500"/>
                <a:gd name="connsiteY0" fmla="*/ 35757 h 817403"/>
                <a:gd name="connsiteX1" fmla="*/ 173680 w 538500"/>
                <a:gd name="connsiteY1" fmla="*/ 38 h 817403"/>
                <a:gd name="connsiteX2" fmla="*/ 246706 w 538500"/>
                <a:gd name="connsiteY2" fmla="*/ 30201 h 817403"/>
                <a:gd name="connsiteX3" fmla="*/ 284011 w 538500"/>
                <a:gd name="connsiteY3" fmla="*/ 92113 h 817403"/>
                <a:gd name="connsiteX4" fmla="*/ 279250 w 538500"/>
                <a:gd name="connsiteY4" fmla="*/ 161169 h 817403"/>
                <a:gd name="connsiteX5" fmla="*/ 235593 w 538500"/>
                <a:gd name="connsiteY5" fmla="*/ 221494 h 817403"/>
                <a:gd name="connsiteX6" fmla="*/ 229243 w 538500"/>
                <a:gd name="connsiteY6" fmla="*/ 284994 h 817403"/>
                <a:gd name="connsiteX7" fmla="*/ 294330 w 538500"/>
                <a:gd name="connsiteY7" fmla="*/ 329444 h 817403"/>
                <a:gd name="connsiteX8" fmla="*/ 407043 w 538500"/>
                <a:gd name="connsiteY8" fmla="*/ 310394 h 817403"/>
                <a:gd name="connsiteX9" fmla="*/ 489593 w 538500"/>
                <a:gd name="connsiteY9" fmla="*/ 310394 h 817403"/>
                <a:gd name="connsiteX10" fmla="*/ 496737 w 538500"/>
                <a:gd name="connsiteY10" fmla="*/ 315156 h 817403"/>
                <a:gd name="connsiteX11" fmla="*/ 538012 w 538500"/>
                <a:gd name="connsiteY11" fmla="*/ 395325 h 817403"/>
                <a:gd name="connsiteX12" fmla="*/ 464193 w 538500"/>
                <a:gd name="connsiteY12" fmla="*/ 462794 h 817403"/>
                <a:gd name="connsiteX13" fmla="*/ 273693 w 538500"/>
                <a:gd name="connsiteY13" fmla="*/ 462794 h 817403"/>
                <a:gd name="connsiteX14" fmla="*/ 178443 w 538500"/>
                <a:gd name="connsiteY14" fmla="*/ 456444 h 817403"/>
                <a:gd name="connsiteX15" fmla="*/ 95893 w 538500"/>
                <a:gd name="connsiteY15" fmla="*/ 570744 h 817403"/>
                <a:gd name="connsiteX16" fmla="*/ 203843 w 538500"/>
                <a:gd name="connsiteY16" fmla="*/ 608844 h 817403"/>
                <a:gd name="connsiteX17" fmla="*/ 368943 w 538500"/>
                <a:gd name="connsiteY17" fmla="*/ 608844 h 817403"/>
                <a:gd name="connsiteX18" fmla="*/ 432443 w 538500"/>
                <a:gd name="connsiteY18" fmla="*/ 685044 h 817403"/>
                <a:gd name="connsiteX19" fmla="*/ 362593 w 538500"/>
                <a:gd name="connsiteY19" fmla="*/ 754894 h 817403"/>
                <a:gd name="connsiteX20" fmla="*/ 229243 w 538500"/>
                <a:gd name="connsiteY20" fmla="*/ 735844 h 817403"/>
                <a:gd name="connsiteX21" fmla="*/ 172093 w 538500"/>
                <a:gd name="connsiteY21" fmla="*/ 729494 h 817403"/>
                <a:gd name="connsiteX22" fmla="*/ 146693 w 538500"/>
                <a:gd name="connsiteY22" fmla="*/ 812044 h 817403"/>
                <a:gd name="connsiteX23" fmla="*/ 63350 w 538500"/>
                <a:gd name="connsiteY23" fmla="*/ 782675 h 817403"/>
                <a:gd name="connsiteX24" fmla="*/ 1437 w 538500"/>
                <a:gd name="connsiteY24" fmla="*/ 568363 h 817403"/>
                <a:gd name="connsiteX25" fmla="*/ 26837 w 538500"/>
                <a:gd name="connsiteY25" fmla="*/ 416757 h 817403"/>
                <a:gd name="connsiteX26" fmla="*/ 105418 w 538500"/>
                <a:gd name="connsiteY26" fmla="*/ 258006 h 817403"/>
                <a:gd name="connsiteX27" fmla="*/ 127643 w 538500"/>
                <a:gd name="connsiteY27" fmla="*/ 145294 h 817403"/>
                <a:gd name="connsiteX28" fmla="*/ 124468 w 538500"/>
                <a:gd name="connsiteY28" fmla="*/ 35757 h 817403"/>
                <a:gd name="connsiteX0" fmla="*/ 124468 w 538500"/>
                <a:gd name="connsiteY0" fmla="*/ 35757 h 817987"/>
                <a:gd name="connsiteX1" fmla="*/ 173680 w 538500"/>
                <a:gd name="connsiteY1" fmla="*/ 38 h 817987"/>
                <a:gd name="connsiteX2" fmla="*/ 246706 w 538500"/>
                <a:gd name="connsiteY2" fmla="*/ 30201 h 817987"/>
                <a:gd name="connsiteX3" fmla="*/ 284011 w 538500"/>
                <a:gd name="connsiteY3" fmla="*/ 92113 h 817987"/>
                <a:gd name="connsiteX4" fmla="*/ 279250 w 538500"/>
                <a:gd name="connsiteY4" fmla="*/ 161169 h 817987"/>
                <a:gd name="connsiteX5" fmla="*/ 235593 w 538500"/>
                <a:gd name="connsiteY5" fmla="*/ 221494 h 817987"/>
                <a:gd name="connsiteX6" fmla="*/ 229243 w 538500"/>
                <a:gd name="connsiteY6" fmla="*/ 284994 h 817987"/>
                <a:gd name="connsiteX7" fmla="*/ 294330 w 538500"/>
                <a:gd name="connsiteY7" fmla="*/ 329444 h 817987"/>
                <a:gd name="connsiteX8" fmla="*/ 407043 w 538500"/>
                <a:gd name="connsiteY8" fmla="*/ 310394 h 817987"/>
                <a:gd name="connsiteX9" fmla="*/ 489593 w 538500"/>
                <a:gd name="connsiteY9" fmla="*/ 310394 h 817987"/>
                <a:gd name="connsiteX10" fmla="*/ 496737 w 538500"/>
                <a:gd name="connsiteY10" fmla="*/ 315156 h 817987"/>
                <a:gd name="connsiteX11" fmla="*/ 538012 w 538500"/>
                <a:gd name="connsiteY11" fmla="*/ 395325 h 817987"/>
                <a:gd name="connsiteX12" fmla="*/ 464193 w 538500"/>
                <a:gd name="connsiteY12" fmla="*/ 462794 h 817987"/>
                <a:gd name="connsiteX13" fmla="*/ 273693 w 538500"/>
                <a:gd name="connsiteY13" fmla="*/ 462794 h 817987"/>
                <a:gd name="connsiteX14" fmla="*/ 178443 w 538500"/>
                <a:gd name="connsiteY14" fmla="*/ 456444 h 817987"/>
                <a:gd name="connsiteX15" fmla="*/ 95893 w 538500"/>
                <a:gd name="connsiteY15" fmla="*/ 570744 h 817987"/>
                <a:gd name="connsiteX16" fmla="*/ 203843 w 538500"/>
                <a:gd name="connsiteY16" fmla="*/ 608844 h 817987"/>
                <a:gd name="connsiteX17" fmla="*/ 368943 w 538500"/>
                <a:gd name="connsiteY17" fmla="*/ 608844 h 817987"/>
                <a:gd name="connsiteX18" fmla="*/ 432443 w 538500"/>
                <a:gd name="connsiteY18" fmla="*/ 685044 h 817987"/>
                <a:gd name="connsiteX19" fmla="*/ 362593 w 538500"/>
                <a:gd name="connsiteY19" fmla="*/ 754894 h 817987"/>
                <a:gd name="connsiteX20" fmla="*/ 229243 w 538500"/>
                <a:gd name="connsiteY20" fmla="*/ 735844 h 817987"/>
                <a:gd name="connsiteX21" fmla="*/ 172093 w 538500"/>
                <a:gd name="connsiteY21" fmla="*/ 729494 h 817987"/>
                <a:gd name="connsiteX22" fmla="*/ 146693 w 538500"/>
                <a:gd name="connsiteY22" fmla="*/ 812044 h 817987"/>
                <a:gd name="connsiteX23" fmla="*/ 63350 w 538500"/>
                <a:gd name="connsiteY23" fmla="*/ 782675 h 817987"/>
                <a:gd name="connsiteX24" fmla="*/ 1437 w 538500"/>
                <a:gd name="connsiteY24" fmla="*/ 568363 h 817987"/>
                <a:gd name="connsiteX25" fmla="*/ 26837 w 538500"/>
                <a:gd name="connsiteY25" fmla="*/ 416757 h 817987"/>
                <a:gd name="connsiteX26" fmla="*/ 105418 w 538500"/>
                <a:gd name="connsiteY26" fmla="*/ 258006 h 817987"/>
                <a:gd name="connsiteX27" fmla="*/ 127643 w 538500"/>
                <a:gd name="connsiteY27" fmla="*/ 145294 h 817987"/>
                <a:gd name="connsiteX28" fmla="*/ 124468 w 538500"/>
                <a:gd name="connsiteY28" fmla="*/ 35757 h 817987"/>
                <a:gd name="connsiteX0" fmla="*/ 124468 w 538500"/>
                <a:gd name="connsiteY0" fmla="*/ 35757 h 833670"/>
                <a:gd name="connsiteX1" fmla="*/ 173680 w 538500"/>
                <a:gd name="connsiteY1" fmla="*/ 38 h 833670"/>
                <a:gd name="connsiteX2" fmla="*/ 246706 w 538500"/>
                <a:gd name="connsiteY2" fmla="*/ 30201 h 833670"/>
                <a:gd name="connsiteX3" fmla="*/ 284011 w 538500"/>
                <a:gd name="connsiteY3" fmla="*/ 92113 h 833670"/>
                <a:gd name="connsiteX4" fmla="*/ 279250 w 538500"/>
                <a:gd name="connsiteY4" fmla="*/ 161169 h 833670"/>
                <a:gd name="connsiteX5" fmla="*/ 235593 w 538500"/>
                <a:gd name="connsiteY5" fmla="*/ 221494 h 833670"/>
                <a:gd name="connsiteX6" fmla="*/ 229243 w 538500"/>
                <a:gd name="connsiteY6" fmla="*/ 284994 h 833670"/>
                <a:gd name="connsiteX7" fmla="*/ 294330 w 538500"/>
                <a:gd name="connsiteY7" fmla="*/ 329444 h 833670"/>
                <a:gd name="connsiteX8" fmla="*/ 407043 w 538500"/>
                <a:gd name="connsiteY8" fmla="*/ 310394 h 833670"/>
                <a:gd name="connsiteX9" fmla="*/ 489593 w 538500"/>
                <a:gd name="connsiteY9" fmla="*/ 310394 h 833670"/>
                <a:gd name="connsiteX10" fmla="*/ 496737 w 538500"/>
                <a:gd name="connsiteY10" fmla="*/ 315156 h 833670"/>
                <a:gd name="connsiteX11" fmla="*/ 538012 w 538500"/>
                <a:gd name="connsiteY11" fmla="*/ 395325 h 833670"/>
                <a:gd name="connsiteX12" fmla="*/ 464193 w 538500"/>
                <a:gd name="connsiteY12" fmla="*/ 462794 h 833670"/>
                <a:gd name="connsiteX13" fmla="*/ 273693 w 538500"/>
                <a:gd name="connsiteY13" fmla="*/ 462794 h 833670"/>
                <a:gd name="connsiteX14" fmla="*/ 178443 w 538500"/>
                <a:gd name="connsiteY14" fmla="*/ 456444 h 833670"/>
                <a:gd name="connsiteX15" fmla="*/ 95893 w 538500"/>
                <a:gd name="connsiteY15" fmla="*/ 570744 h 833670"/>
                <a:gd name="connsiteX16" fmla="*/ 203843 w 538500"/>
                <a:gd name="connsiteY16" fmla="*/ 608844 h 833670"/>
                <a:gd name="connsiteX17" fmla="*/ 368943 w 538500"/>
                <a:gd name="connsiteY17" fmla="*/ 608844 h 833670"/>
                <a:gd name="connsiteX18" fmla="*/ 432443 w 538500"/>
                <a:gd name="connsiteY18" fmla="*/ 685044 h 833670"/>
                <a:gd name="connsiteX19" fmla="*/ 362593 w 538500"/>
                <a:gd name="connsiteY19" fmla="*/ 754894 h 833670"/>
                <a:gd name="connsiteX20" fmla="*/ 229243 w 538500"/>
                <a:gd name="connsiteY20" fmla="*/ 735844 h 833670"/>
                <a:gd name="connsiteX21" fmla="*/ 172093 w 538500"/>
                <a:gd name="connsiteY21" fmla="*/ 729494 h 833670"/>
                <a:gd name="connsiteX22" fmla="*/ 187174 w 538500"/>
                <a:gd name="connsiteY22" fmla="*/ 831094 h 833670"/>
                <a:gd name="connsiteX23" fmla="*/ 63350 w 538500"/>
                <a:gd name="connsiteY23" fmla="*/ 782675 h 833670"/>
                <a:gd name="connsiteX24" fmla="*/ 1437 w 538500"/>
                <a:gd name="connsiteY24" fmla="*/ 568363 h 833670"/>
                <a:gd name="connsiteX25" fmla="*/ 26837 w 538500"/>
                <a:gd name="connsiteY25" fmla="*/ 416757 h 833670"/>
                <a:gd name="connsiteX26" fmla="*/ 105418 w 538500"/>
                <a:gd name="connsiteY26" fmla="*/ 258006 h 833670"/>
                <a:gd name="connsiteX27" fmla="*/ 127643 w 538500"/>
                <a:gd name="connsiteY27" fmla="*/ 145294 h 833670"/>
                <a:gd name="connsiteX28" fmla="*/ 124468 w 538500"/>
                <a:gd name="connsiteY28" fmla="*/ 35757 h 833670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29243 w 538500"/>
                <a:gd name="connsiteY20" fmla="*/ 735844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29243 w 538500"/>
                <a:gd name="connsiteY20" fmla="*/ 735844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29243 w 538500"/>
                <a:gd name="connsiteY20" fmla="*/ 735844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1339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6075 w 538500"/>
                <a:gd name="connsiteY13" fmla="*/ 429457 h 833522"/>
                <a:gd name="connsiteX14" fmla="*/ 178443 w 538500"/>
                <a:gd name="connsiteY14" fmla="*/ 456444 h 833522"/>
                <a:gd name="connsiteX15" fmla="*/ 1339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6075 w 538500"/>
                <a:gd name="connsiteY13" fmla="*/ 429457 h 833522"/>
                <a:gd name="connsiteX14" fmla="*/ 178443 w 538500"/>
                <a:gd name="connsiteY14" fmla="*/ 456444 h 833522"/>
                <a:gd name="connsiteX15" fmla="*/ 1339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27643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43518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43518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440411 w 538566"/>
                <a:gd name="connsiteY19" fmla="*/ 737114 h 833522"/>
                <a:gd name="connsiteX20" fmla="*/ 388787 w 538566"/>
                <a:gd name="connsiteY20" fmla="*/ 771563 h 833522"/>
                <a:gd name="connsiteX21" fmla="*/ 238768 w 538566"/>
                <a:gd name="connsiteY21" fmla="*/ 728700 h 833522"/>
                <a:gd name="connsiteX22" fmla="*/ 174475 w 538566"/>
                <a:gd name="connsiteY22" fmla="*/ 731875 h 833522"/>
                <a:gd name="connsiteX23" fmla="*/ 187174 w 538566"/>
                <a:gd name="connsiteY23" fmla="*/ 831094 h 833522"/>
                <a:gd name="connsiteX24" fmla="*/ 63350 w 538566"/>
                <a:gd name="connsiteY24" fmla="*/ 782675 h 833522"/>
                <a:gd name="connsiteX25" fmla="*/ 1437 w 538566"/>
                <a:gd name="connsiteY25" fmla="*/ 568363 h 833522"/>
                <a:gd name="connsiteX26" fmla="*/ 26837 w 538566"/>
                <a:gd name="connsiteY26" fmla="*/ 416757 h 833522"/>
                <a:gd name="connsiteX27" fmla="*/ 105418 w 538566"/>
                <a:gd name="connsiteY27" fmla="*/ 258006 h 833522"/>
                <a:gd name="connsiteX28" fmla="*/ 137168 w 538566"/>
                <a:gd name="connsiteY28" fmla="*/ 145294 h 833522"/>
                <a:gd name="connsiteX29" fmla="*/ 124468 w 538566"/>
                <a:gd name="connsiteY29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43518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440411 w 538566"/>
                <a:gd name="connsiteY19" fmla="*/ 737114 h 833522"/>
                <a:gd name="connsiteX20" fmla="*/ 388787 w 538566"/>
                <a:gd name="connsiteY20" fmla="*/ 771563 h 833522"/>
                <a:gd name="connsiteX21" fmla="*/ 238768 w 538566"/>
                <a:gd name="connsiteY21" fmla="*/ 728700 h 833522"/>
                <a:gd name="connsiteX22" fmla="*/ 174475 w 538566"/>
                <a:gd name="connsiteY22" fmla="*/ 731875 h 833522"/>
                <a:gd name="connsiteX23" fmla="*/ 187174 w 538566"/>
                <a:gd name="connsiteY23" fmla="*/ 831094 h 833522"/>
                <a:gd name="connsiteX24" fmla="*/ 63350 w 538566"/>
                <a:gd name="connsiteY24" fmla="*/ 782675 h 833522"/>
                <a:gd name="connsiteX25" fmla="*/ 1437 w 538566"/>
                <a:gd name="connsiteY25" fmla="*/ 568363 h 833522"/>
                <a:gd name="connsiteX26" fmla="*/ 26837 w 538566"/>
                <a:gd name="connsiteY26" fmla="*/ 416757 h 833522"/>
                <a:gd name="connsiteX27" fmla="*/ 105418 w 538566"/>
                <a:gd name="connsiteY27" fmla="*/ 258006 h 833522"/>
                <a:gd name="connsiteX28" fmla="*/ 137168 w 538566"/>
                <a:gd name="connsiteY28" fmla="*/ 145294 h 833522"/>
                <a:gd name="connsiteX29" fmla="*/ 124468 w 538566"/>
                <a:gd name="connsiteY29" fmla="*/ 35757 h 83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38566" h="833522">
                  <a:moveTo>
                    <a:pt x="124468" y="35757"/>
                  </a:moveTo>
                  <a:cubicBezTo>
                    <a:pt x="130553" y="11548"/>
                    <a:pt x="153307" y="964"/>
                    <a:pt x="173680" y="38"/>
                  </a:cubicBezTo>
                  <a:cubicBezTo>
                    <a:pt x="194053" y="-888"/>
                    <a:pt x="228317" y="14855"/>
                    <a:pt x="246706" y="30201"/>
                  </a:cubicBezTo>
                  <a:cubicBezTo>
                    <a:pt x="265095" y="45547"/>
                    <a:pt x="278587" y="70285"/>
                    <a:pt x="284011" y="92113"/>
                  </a:cubicBezTo>
                  <a:cubicBezTo>
                    <a:pt x="289435" y="113941"/>
                    <a:pt x="287320" y="139605"/>
                    <a:pt x="279250" y="161169"/>
                  </a:cubicBezTo>
                  <a:cubicBezTo>
                    <a:pt x="271180" y="182733"/>
                    <a:pt x="243927" y="200857"/>
                    <a:pt x="235593" y="221494"/>
                  </a:cubicBezTo>
                  <a:cubicBezTo>
                    <a:pt x="227259" y="242131"/>
                    <a:pt x="219454" y="267002"/>
                    <a:pt x="229243" y="284994"/>
                  </a:cubicBezTo>
                  <a:cubicBezTo>
                    <a:pt x="239033" y="302986"/>
                    <a:pt x="264697" y="325211"/>
                    <a:pt x="294330" y="329444"/>
                  </a:cubicBezTo>
                  <a:cubicBezTo>
                    <a:pt x="323963" y="333677"/>
                    <a:pt x="407043" y="310394"/>
                    <a:pt x="407043" y="310394"/>
                  </a:cubicBezTo>
                  <a:lnTo>
                    <a:pt x="489593" y="310394"/>
                  </a:lnTo>
                  <a:lnTo>
                    <a:pt x="496737" y="315156"/>
                  </a:lnTo>
                  <a:cubicBezTo>
                    <a:pt x="502029" y="328914"/>
                    <a:pt x="543833" y="367941"/>
                    <a:pt x="538012" y="395325"/>
                  </a:cubicBezTo>
                  <a:cubicBezTo>
                    <a:pt x="532191" y="422710"/>
                    <a:pt x="505467" y="473774"/>
                    <a:pt x="461811" y="479463"/>
                  </a:cubicBezTo>
                  <a:cubicBezTo>
                    <a:pt x="418155" y="485152"/>
                    <a:pt x="323303" y="433293"/>
                    <a:pt x="276075" y="429457"/>
                  </a:cubicBezTo>
                  <a:cubicBezTo>
                    <a:pt x="228847" y="425621"/>
                    <a:pt x="200536" y="432896"/>
                    <a:pt x="178443" y="456444"/>
                  </a:cubicBezTo>
                  <a:cubicBezTo>
                    <a:pt x="156350" y="479992"/>
                    <a:pt x="136110" y="543757"/>
                    <a:pt x="143518" y="570744"/>
                  </a:cubicBezTo>
                  <a:cubicBezTo>
                    <a:pt x="150926" y="597731"/>
                    <a:pt x="185322" y="612019"/>
                    <a:pt x="222893" y="618369"/>
                  </a:cubicBezTo>
                  <a:cubicBezTo>
                    <a:pt x="260464" y="624719"/>
                    <a:pt x="332431" y="597732"/>
                    <a:pt x="368943" y="608844"/>
                  </a:cubicBezTo>
                  <a:cubicBezTo>
                    <a:pt x="405455" y="619956"/>
                    <a:pt x="430057" y="654141"/>
                    <a:pt x="441968" y="685044"/>
                  </a:cubicBezTo>
                  <a:cubicBezTo>
                    <a:pt x="453879" y="715947"/>
                    <a:pt x="449274" y="722694"/>
                    <a:pt x="440411" y="737114"/>
                  </a:cubicBezTo>
                  <a:cubicBezTo>
                    <a:pt x="431548" y="751534"/>
                    <a:pt x="422394" y="772965"/>
                    <a:pt x="388787" y="771563"/>
                  </a:cubicBezTo>
                  <a:cubicBezTo>
                    <a:pt x="355180" y="770161"/>
                    <a:pt x="274487" y="735315"/>
                    <a:pt x="238768" y="728700"/>
                  </a:cubicBezTo>
                  <a:cubicBezTo>
                    <a:pt x="203049" y="722085"/>
                    <a:pt x="197362" y="698140"/>
                    <a:pt x="174475" y="731875"/>
                  </a:cubicBezTo>
                  <a:cubicBezTo>
                    <a:pt x="151588" y="765610"/>
                    <a:pt x="205695" y="822627"/>
                    <a:pt x="187174" y="831094"/>
                  </a:cubicBezTo>
                  <a:cubicBezTo>
                    <a:pt x="168653" y="839561"/>
                    <a:pt x="94306" y="826463"/>
                    <a:pt x="63350" y="782675"/>
                  </a:cubicBezTo>
                  <a:cubicBezTo>
                    <a:pt x="32394" y="738887"/>
                    <a:pt x="7522" y="629349"/>
                    <a:pt x="1437" y="568363"/>
                  </a:cubicBezTo>
                  <a:cubicBezTo>
                    <a:pt x="-4648" y="507377"/>
                    <a:pt x="9507" y="468483"/>
                    <a:pt x="26837" y="416757"/>
                  </a:cubicBezTo>
                  <a:cubicBezTo>
                    <a:pt x="44167" y="365031"/>
                    <a:pt x="84251" y="302456"/>
                    <a:pt x="105418" y="258006"/>
                  </a:cubicBezTo>
                  <a:cubicBezTo>
                    <a:pt x="126585" y="213556"/>
                    <a:pt x="155424" y="187097"/>
                    <a:pt x="137168" y="145294"/>
                  </a:cubicBezTo>
                  <a:cubicBezTo>
                    <a:pt x="118912" y="103491"/>
                    <a:pt x="118383" y="59966"/>
                    <a:pt x="124468" y="357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6AB48F-66D5-595F-0527-E62427B4517C}"/>
              </a:ext>
            </a:extLst>
          </p:cNvPr>
          <p:cNvSpPr/>
          <p:nvPr/>
        </p:nvSpPr>
        <p:spPr>
          <a:xfrm>
            <a:off x="6071110" y="4596240"/>
            <a:ext cx="179149" cy="9015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34948B-4D36-0BB9-68A0-8AB27FBF91FC}"/>
              </a:ext>
            </a:extLst>
          </p:cNvPr>
          <p:cNvSpPr/>
          <p:nvPr/>
        </p:nvSpPr>
        <p:spPr>
          <a:xfrm>
            <a:off x="6921616" y="4627704"/>
            <a:ext cx="179149" cy="9015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01C284-A702-D80D-2E74-90E1DF529100}"/>
              </a:ext>
            </a:extLst>
          </p:cNvPr>
          <p:cNvGrpSpPr/>
          <p:nvPr/>
        </p:nvGrpSpPr>
        <p:grpSpPr>
          <a:xfrm>
            <a:off x="5509434" y="958368"/>
            <a:ext cx="2178487" cy="1971620"/>
            <a:chOff x="2418913" y="1562472"/>
            <a:chExt cx="1354889" cy="122623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AD6DF5-AEA1-B629-5C9E-3C2BBE8C99AC}"/>
                </a:ext>
              </a:extLst>
            </p:cNvPr>
            <p:cNvSpPr/>
            <p:nvPr/>
          </p:nvSpPr>
          <p:spPr>
            <a:xfrm>
              <a:off x="2418913" y="2052468"/>
              <a:ext cx="281034" cy="26779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F759121-7847-7725-1BE3-8F58190BB833}"/>
                </a:ext>
              </a:extLst>
            </p:cNvPr>
            <p:cNvSpPr/>
            <p:nvPr/>
          </p:nvSpPr>
          <p:spPr>
            <a:xfrm>
              <a:off x="3492768" y="2052298"/>
              <a:ext cx="281034" cy="26779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E5024C-C72A-4C38-3D47-D5FBF7EB0CF1}"/>
                </a:ext>
              </a:extLst>
            </p:cNvPr>
            <p:cNvSpPr/>
            <p:nvPr/>
          </p:nvSpPr>
          <p:spPr>
            <a:xfrm>
              <a:off x="2507762" y="1569502"/>
              <a:ext cx="1181100" cy="12192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13F02F-DBEB-AB23-017D-ED9355678531}"/>
                </a:ext>
              </a:extLst>
            </p:cNvPr>
            <p:cNvSpPr/>
            <p:nvPr/>
          </p:nvSpPr>
          <p:spPr>
            <a:xfrm>
              <a:off x="2707977" y="1823483"/>
              <a:ext cx="165237" cy="18984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F3B61E7-0025-EFA8-4CBB-4A3351040BD8}"/>
                </a:ext>
              </a:extLst>
            </p:cNvPr>
            <p:cNvSpPr/>
            <p:nvPr/>
          </p:nvSpPr>
          <p:spPr>
            <a:xfrm>
              <a:off x="2823952" y="1903168"/>
              <a:ext cx="165238" cy="100548"/>
            </a:xfrm>
            <a:custGeom>
              <a:avLst/>
              <a:gdLst>
                <a:gd name="connsiteX0" fmla="*/ 82619 w 165238"/>
                <a:gd name="connsiteY0" fmla="*/ 0 h 100548"/>
                <a:gd name="connsiteX1" fmla="*/ 165238 w 165238"/>
                <a:gd name="connsiteY1" fmla="*/ 94922 h 100548"/>
                <a:gd name="connsiteX2" fmla="*/ 164249 w 165238"/>
                <a:gd name="connsiteY2" fmla="*/ 100548 h 100548"/>
                <a:gd name="connsiteX3" fmla="*/ 989 w 165238"/>
                <a:gd name="connsiteY3" fmla="*/ 100548 h 100548"/>
                <a:gd name="connsiteX4" fmla="*/ 0 w 165238"/>
                <a:gd name="connsiteY4" fmla="*/ 94922 h 100548"/>
                <a:gd name="connsiteX5" fmla="*/ 82619 w 165238"/>
                <a:gd name="connsiteY5" fmla="*/ 0 h 10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238" h="100548">
                  <a:moveTo>
                    <a:pt x="82619" y="0"/>
                  </a:moveTo>
                  <a:cubicBezTo>
                    <a:pt x="128248" y="0"/>
                    <a:pt x="165238" y="42498"/>
                    <a:pt x="165238" y="94922"/>
                  </a:cubicBezTo>
                  <a:lnTo>
                    <a:pt x="164249" y="100548"/>
                  </a:lnTo>
                  <a:lnTo>
                    <a:pt x="989" y="100548"/>
                  </a:lnTo>
                  <a:lnTo>
                    <a:pt x="0" y="94922"/>
                  </a:lnTo>
                  <a:cubicBezTo>
                    <a:pt x="0" y="42498"/>
                    <a:pt x="36990" y="0"/>
                    <a:pt x="8261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019B6D7-07F3-CF8E-3A60-5C561E5D82C2}"/>
                </a:ext>
              </a:extLst>
            </p:cNvPr>
            <p:cNvSpPr/>
            <p:nvPr/>
          </p:nvSpPr>
          <p:spPr>
            <a:xfrm>
              <a:off x="3238647" y="2035362"/>
              <a:ext cx="155664" cy="198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9A0E4B8-4043-762F-9DF5-54F911B0B516}"/>
                </a:ext>
              </a:extLst>
            </p:cNvPr>
            <p:cNvSpPr/>
            <p:nvPr/>
          </p:nvSpPr>
          <p:spPr>
            <a:xfrm>
              <a:off x="3269277" y="2111751"/>
              <a:ext cx="94404" cy="10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F0A46A-6B7E-8959-68A9-3F7BF563FC1A}"/>
                </a:ext>
              </a:extLst>
            </p:cNvPr>
            <p:cNvSpPr/>
            <p:nvPr/>
          </p:nvSpPr>
          <p:spPr>
            <a:xfrm>
              <a:off x="3162495" y="1900962"/>
              <a:ext cx="165238" cy="100548"/>
            </a:xfrm>
            <a:custGeom>
              <a:avLst/>
              <a:gdLst>
                <a:gd name="connsiteX0" fmla="*/ 82619 w 165238"/>
                <a:gd name="connsiteY0" fmla="*/ 0 h 100548"/>
                <a:gd name="connsiteX1" fmla="*/ 165238 w 165238"/>
                <a:gd name="connsiteY1" fmla="*/ 94922 h 100548"/>
                <a:gd name="connsiteX2" fmla="*/ 164249 w 165238"/>
                <a:gd name="connsiteY2" fmla="*/ 100548 h 100548"/>
                <a:gd name="connsiteX3" fmla="*/ 989 w 165238"/>
                <a:gd name="connsiteY3" fmla="*/ 100548 h 100548"/>
                <a:gd name="connsiteX4" fmla="*/ 0 w 165238"/>
                <a:gd name="connsiteY4" fmla="*/ 94922 h 100548"/>
                <a:gd name="connsiteX5" fmla="*/ 82619 w 165238"/>
                <a:gd name="connsiteY5" fmla="*/ 0 h 10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238" h="100548">
                  <a:moveTo>
                    <a:pt x="82619" y="0"/>
                  </a:moveTo>
                  <a:cubicBezTo>
                    <a:pt x="128248" y="0"/>
                    <a:pt x="165238" y="42498"/>
                    <a:pt x="165238" y="94922"/>
                  </a:cubicBezTo>
                  <a:lnTo>
                    <a:pt x="164249" y="100548"/>
                  </a:lnTo>
                  <a:lnTo>
                    <a:pt x="989" y="100548"/>
                  </a:lnTo>
                  <a:lnTo>
                    <a:pt x="0" y="94922"/>
                  </a:lnTo>
                  <a:cubicBezTo>
                    <a:pt x="0" y="42498"/>
                    <a:pt x="36990" y="0"/>
                    <a:pt x="8261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E40E9E9-D4B3-BA18-3AD6-D36150D65414}"/>
                </a:ext>
              </a:extLst>
            </p:cNvPr>
            <p:cNvSpPr/>
            <p:nvPr/>
          </p:nvSpPr>
          <p:spPr>
            <a:xfrm>
              <a:off x="2799528" y="2243491"/>
              <a:ext cx="163260" cy="89296"/>
            </a:xfrm>
            <a:custGeom>
              <a:avLst/>
              <a:gdLst>
                <a:gd name="connsiteX0" fmla="*/ 0 w 163260"/>
                <a:gd name="connsiteY0" fmla="*/ 0 h 89296"/>
                <a:gd name="connsiteX1" fmla="*/ 163260 w 163260"/>
                <a:gd name="connsiteY1" fmla="*/ 0 h 89296"/>
                <a:gd name="connsiteX2" fmla="*/ 157756 w 163260"/>
                <a:gd name="connsiteY2" fmla="*/ 31322 h 89296"/>
                <a:gd name="connsiteX3" fmla="*/ 81630 w 163260"/>
                <a:gd name="connsiteY3" fmla="*/ 89296 h 89296"/>
                <a:gd name="connsiteX4" fmla="*/ 5504 w 163260"/>
                <a:gd name="connsiteY4" fmla="*/ 31322 h 89296"/>
                <a:gd name="connsiteX5" fmla="*/ 0 w 163260"/>
                <a:gd name="connsiteY5" fmla="*/ 0 h 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260" h="89296">
                  <a:moveTo>
                    <a:pt x="0" y="0"/>
                  </a:moveTo>
                  <a:lnTo>
                    <a:pt x="163260" y="0"/>
                  </a:lnTo>
                  <a:lnTo>
                    <a:pt x="157756" y="31322"/>
                  </a:lnTo>
                  <a:cubicBezTo>
                    <a:pt x="145214" y="65391"/>
                    <a:pt x="115852" y="89296"/>
                    <a:pt x="81630" y="89296"/>
                  </a:cubicBezTo>
                  <a:cubicBezTo>
                    <a:pt x="47408" y="89296"/>
                    <a:pt x="18046" y="65391"/>
                    <a:pt x="5504" y="31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0F6964-9A22-2860-DC8A-CC63BB8D5EA9}"/>
                </a:ext>
              </a:extLst>
            </p:cNvPr>
            <p:cNvSpPr/>
            <p:nvPr/>
          </p:nvSpPr>
          <p:spPr>
            <a:xfrm>
              <a:off x="3127822" y="2240867"/>
              <a:ext cx="163260" cy="89296"/>
            </a:xfrm>
            <a:custGeom>
              <a:avLst/>
              <a:gdLst>
                <a:gd name="connsiteX0" fmla="*/ 0 w 163260"/>
                <a:gd name="connsiteY0" fmla="*/ 0 h 89296"/>
                <a:gd name="connsiteX1" fmla="*/ 163260 w 163260"/>
                <a:gd name="connsiteY1" fmla="*/ 0 h 89296"/>
                <a:gd name="connsiteX2" fmla="*/ 157756 w 163260"/>
                <a:gd name="connsiteY2" fmla="*/ 31322 h 89296"/>
                <a:gd name="connsiteX3" fmla="*/ 81630 w 163260"/>
                <a:gd name="connsiteY3" fmla="*/ 89296 h 89296"/>
                <a:gd name="connsiteX4" fmla="*/ 5504 w 163260"/>
                <a:gd name="connsiteY4" fmla="*/ 31322 h 89296"/>
                <a:gd name="connsiteX5" fmla="*/ 0 w 163260"/>
                <a:gd name="connsiteY5" fmla="*/ 0 h 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260" h="89296">
                  <a:moveTo>
                    <a:pt x="0" y="0"/>
                  </a:moveTo>
                  <a:lnTo>
                    <a:pt x="163260" y="0"/>
                  </a:lnTo>
                  <a:lnTo>
                    <a:pt x="157756" y="31322"/>
                  </a:lnTo>
                  <a:cubicBezTo>
                    <a:pt x="145214" y="65391"/>
                    <a:pt x="115852" y="89296"/>
                    <a:pt x="81630" y="89296"/>
                  </a:cubicBezTo>
                  <a:cubicBezTo>
                    <a:pt x="47408" y="89296"/>
                    <a:pt x="18046" y="65391"/>
                    <a:pt x="5504" y="31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3908E5C-B0E5-27DD-3FD6-ACFBB2D47027}"/>
                </a:ext>
              </a:extLst>
            </p:cNvPr>
            <p:cNvSpPr/>
            <p:nvPr/>
          </p:nvSpPr>
          <p:spPr>
            <a:xfrm>
              <a:off x="3054678" y="2349710"/>
              <a:ext cx="142875" cy="61946"/>
            </a:xfrm>
            <a:custGeom>
              <a:avLst/>
              <a:gdLst>
                <a:gd name="connsiteX0" fmla="*/ 0 w 142875"/>
                <a:gd name="connsiteY0" fmla="*/ 0 h 61946"/>
                <a:gd name="connsiteX1" fmla="*/ 71437 w 142875"/>
                <a:gd name="connsiteY1" fmla="*/ 61912 h 61946"/>
                <a:gd name="connsiteX2" fmla="*/ 142875 w 142875"/>
                <a:gd name="connsiteY2" fmla="*/ 9525 h 61946"/>
                <a:gd name="connsiteX3" fmla="*/ 142875 w 142875"/>
                <a:gd name="connsiteY3" fmla="*/ 9525 h 6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61946">
                  <a:moveTo>
                    <a:pt x="0" y="0"/>
                  </a:moveTo>
                  <a:cubicBezTo>
                    <a:pt x="23812" y="30162"/>
                    <a:pt x="47624" y="60324"/>
                    <a:pt x="71437" y="61912"/>
                  </a:cubicBezTo>
                  <a:cubicBezTo>
                    <a:pt x="95250" y="63500"/>
                    <a:pt x="142875" y="9525"/>
                    <a:pt x="142875" y="9525"/>
                  </a:cubicBezTo>
                  <a:lnTo>
                    <a:pt x="142875" y="95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370793E-320B-BEB2-B504-DC9CE0FC184A}"/>
                </a:ext>
              </a:extLst>
            </p:cNvPr>
            <p:cNvGrpSpPr/>
            <p:nvPr/>
          </p:nvGrpSpPr>
          <p:grpSpPr>
            <a:xfrm>
              <a:off x="2614448" y="1562472"/>
              <a:ext cx="1081042" cy="500055"/>
              <a:chOff x="2614448" y="1562472"/>
              <a:chExt cx="1081042" cy="500055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54F2483-D11F-E773-45B3-0F8F85C715B7}"/>
                  </a:ext>
                </a:extLst>
              </p:cNvPr>
              <p:cNvSpPr/>
              <p:nvPr/>
            </p:nvSpPr>
            <p:spPr>
              <a:xfrm>
                <a:off x="2614448" y="1562472"/>
                <a:ext cx="981488" cy="287664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F1F9302-2FFE-C2EC-A3A5-3C964DF183FF}"/>
                  </a:ext>
                </a:extLst>
              </p:cNvPr>
              <p:cNvSpPr/>
              <p:nvPr/>
            </p:nvSpPr>
            <p:spPr>
              <a:xfrm>
                <a:off x="3556476" y="1809806"/>
                <a:ext cx="139014" cy="252721"/>
              </a:xfrm>
              <a:custGeom>
                <a:avLst/>
                <a:gdLst>
                  <a:gd name="connsiteX0" fmla="*/ 7043 w 139014"/>
                  <a:gd name="connsiteY0" fmla="*/ 0 h 252721"/>
                  <a:gd name="connsiteX1" fmla="*/ 60343 w 139014"/>
                  <a:gd name="connsiteY1" fmla="*/ 66685 h 252721"/>
                  <a:gd name="connsiteX2" fmla="*/ 114792 w 139014"/>
                  <a:gd name="connsiteY2" fmla="*/ 170234 h 252721"/>
                  <a:gd name="connsiteX3" fmla="*/ 139014 w 139014"/>
                  <a:gd name="connsiteY3" fmla="*/ 250782 h 252721"/>
                  <a:gd name="connsiteX4" fmla="*/ 134333 w 139014"/>
                  <a:gd name="connsiteY4" fmla="*/ 252721 h 252721"/>
                  <a:gd name="connsiteX5" fmla="*/ 26867 w 139014"/>
                  <a:gd name="connsiteY5" fmla="*/ 252721 h 252721"/>
                  <a:gd name="connsiteX6" fmla="*/ 0 w 139014"/>
                  <a:gd name="connsiteY6" fmla="*/ 225854 h 252721"/>
                  <a:gd name="connsiteX7" fmla="*/ 0 w 139014"/>
                  <a:gd name="connsiteY7" fmla="*/ 17002 h 252721"/>
                  <a:gd name="connsiteX8" fmla="*/ 7043 w 139014"/>
                  <a:gd name="connsiteY8" fmla="*/ 0 h 25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014" h="252721">
                    <a:moveTo>
                      <a:pt x="7043" y="0"/>
                    </a:moveTo>
                    <a:lnTo>
                      <a:pt x="60343" y="66685"/>
                    </a:lnTo>
                    <a:cubicBezTo>
                      <a:pt x="81569" y="99116"/>
                      <a:pt x="99850" y="133768"/>
                      <a:pt x="114792" y="170234"/>
                    </a:cubicBezTo>
                    <a:lnTo>
                      <a:pt x="139014" y="250782"/>
                    </a:lnTo>
                    <a:lnTo>
                      <a:pt x="134333" y="252721"/>
                    </a:lnTo>
                    <a:lnTo>
                      <a:pt x="26867" y="252721"/>
                    </a:lnTo>
                    <a:cubicBezTo>
                      <a:pt x="12029" y="252721"/>
                      <a:pt x="0" y="240692"/>
                      <a:pt x="0" y="225854"/>
                    </a:cubicBezTo>
                    <a:lnTo>
                      <a:pt x="0" y="17002"/>
                    </a:lnTo>
                    <a:lnTo>
                      <a:pt x="704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C8ACD62-2DBC-1A2D-7844-F8A16AE57182}"/>
                </a:ext>
              </a:extLst>
            </p:cNvPr>
            <p:cNvSpPr/>
            <p:nvPr/>
          </p:nvSpPr>
          <p:spPr>
            <a:xfrm>
              <a:off x="2863497" y="2051418"/>
              <a:ext cx="165237" cy="18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94B0869-B2EB-E192-248A-465228826F90}"/>
                </a:ext>
              </a:extLst>
            </p:cNvPr>
            <p:cNvSpPr/>
            <p:nvPr/>
          </p:nvSpPr>
          <p:spPr>
            <a:xfrm>
              <a:off x="2902444" y="2111609"/>
              <a:ext cx="94404" cy="10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5699AB7-8A0A-FB34-1512-3F393B8E4B69}"/>
              </a:ext>
            </a:extLst>
          </p:cNvPr>
          <p:cNvSpPr/>
          <p:nvPr/>
        </p:nvSpPr>
        <p:spPr>
          <a:xfrm>
            <a:off x="5777642" y="3057300"/>
            <a:ext cx="1644819" cy="15896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mouthalex">
            <a:hlinkClick r:id="" action="ppaction://media"/>
            <a:extLst>
              <a:ext uri="{FF2B5EF4-FFF2-40B4-BE49-F238E27FC236}">
                <a16:creationId xmlns:a16="http://schemas.microsoft.com/office/drawing/2014/main" id="{6A17E05F-6225-FC00-6841-D5832243ED5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4"/>
          <a:srcRect l="48115" t="20000" r="42730" b="69333"/>
          <a:stretch>
            <a:fillRect/>
          </a:stretch>
        </p:blipFill>
        <p:spPr>
          <a:xfrm>
            <a:off x="6322597" y="2407462"/>
            <a:ext cx="589172" cy="362567"/>
          </a:xfrm>
          <a:prstGeom prst="roundRect">
            <a:avLst>
              <a:gd name="adj" fmla="val 50000"/>
            </a:avLst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2437B8D-4F1E-7D13-5E8D-8048C1236205}"/>
              </a:ext>
            </a:extLst>
          </p:cNvPr>
          <p:cNvSpPr/>
          <p:nvPr/>
        </p:nvSpPr>
        <p:spPr>
          <a:xfrm rot="19243910">
            <a:off x="7268841" y="3210685"/>
            <a:ext cx="307240" cy="5473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214EC1B-BE5C-EA1E-F811-B3679544B538}"/>
              </a:ext>
            </a:extLst>
          </p:cNvPr>
          <p:cNvSpPr/>
          <p:nvPr/>
        </p:nvSpPr>
        <p:spPr>
          <a:xfrm>
            <a:off x="6579989" y="2852332"/>
            <a:ext cx="211915" cy="3625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90AC85EF-4E71-75E3-8606-5A71357296CA}"/>
              </a:ext>
            </a:extLst>
          </p:cNvPr>
          <p:cNvSpPr/>
          <p:nvPr/>
        </p:nvSpPr>
        <p:spPr>
          <a:xfrm>
            <a:off x="5880596" y="5418597"/>
            <a:ext cx="518715" cy="1854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: Top Corners Rounded 70">
            <a:extLst>
              <a:ext uri="{FF2B5EF4-FFF2-40B4-BE49-F238E27FC236}">
                <a16:creationId xmlns:a16="http://schemas.microsoft.com/office/drawing/2014/main" id="{1E0DEF79-0DF7-7760-98F1-1AFC45C2978A}"/>
              </a:ext>
            </a:extLst>
          </p:cNvPr>
          <p:cNvSpPr/>
          <p:nvPr/>
        </p:nvSpPr>
        <p:spPr>
          <a:xfrm>
            <a:off x="6761388" y="5418597"/>
            <a:ext cx="518715" cy="1854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AF3B9FB-2DB3-1A17-3238-7F96787A185D}"/>
              </a:ext>
            </a:extLst>
          </p:cNvPr>
          <p:cNvSpPr/>
          <p:nvPr/>
        </p:nvSpPr>
        <p:spPr>
          <a:xfrm>
            <a:off x="5776258" y="3043391"/>
            <a:ext cx="343213" cy="914400"/>
          </a:xfrm>
          <a:custGeom>
            <a:avLst/>
            <a:gdLst>
              <a:gd name="connsiteX0" fmla="*/ 343213 w 468573"/>
              <a:gd name="connsiteY0" fmla="*/ 0 h 914400"/>
              <a:gd name="connsiteX1" fmla="*/ 467038 w 468573"/>
              <a:gd name="connsiteY1" fmla="*/ 314325 h 914400"/>
              <a:gd name="connsiteX2" fmla="*/ 267013 w 468573"/>
              <a:gd name="connsiteY2" fmla="*/ 638175 h 914400"/>
              <a:gd name="connsiteX3" fmla="*/ 38413 w 468573"/>
              <a:gd name="connsiteY3" fmla="*/ 838200 h 914400"/>
              <a:gd name="connsiteX4" fmla="*/ 313 w 468573"/>
              <a:gd name="connsiteY4" fmla="*/ 914400 h 914400"/>
              <a:gd name="connsiteX5" fmla="*/ 313 w 468573"/>
              <a:gd name="connsiteY5" fmla="*/ 914400 h 914400"/>
              <a:gd name="connsiteX6" fmla="*/ 313 w 468573"/>
              <a:gd name="connsiteY6" fmla="*/ 914400 h 914400"/>
              <a:gd name="connsiteX0" fmla="*/ 343213 w 343213"/>
              <a:gd name="connsiteY0" fmla="*/ 0 h 914400"/>
              <a:gd name="connsiteX1" fmla="*/ 267013 w 343213"/>
              <a:gd name="connsiteY1" fmla="*/ 638175 h 914400"/>
              <a:gd name="connsiteX2" fmla="*/ 38413 w 343213"/>
              <a:gd name="connsiteY2" fmla="*/ 838200 h 914400"/>
              <a:gd name="connsiteX3" fmla="*/ 313 w 343213"/>
              <a:gd name="connsiteY3" fmla="*/ 914400 h 914400"/>
              <a:gd name="connsiteX4" fmla="*/ 313 w 343213"/>
              <a:gd name="connsiteY4" fmla="*/ 914400 h 914400"/>
              <a:gd name="connsiteX5" fmla="*/ 313 w 343213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13" h="914400">
                <a:moveTo>
                  <a:pt x="343213" y="0"/>
                </a:moveTo>
                <a:cubicBezTo>
                  <a:pt x="327338" y="132953"/>
                  <a:pt x="317813" y="498475"/>
                  <a:pt x="267013" y="638175"/>
                </a:cubicBezTo>
                <a:cubicBezTo>
                  <a:pt x="216213" y="777875"/>
                  <a:pt x="82863" y="792163"/>
                  <a:pt x="38413" y="838200"/>
                </a:cubicBezTo>
                <a:cubicBezTo>
                  <a:pt x="-6037" y="884237"/>
                  <a:pt x="313" y="914400"/>
                  <a:pt x="313" y="914400"/>
                </a:cubicBezTo>
                <a:lnTo>
                  <a:pt x="313" y="914400"/>
                </a:lnTo>
                <a:lnTo>
                  <a:pt x="313" y="91440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1388A9-2146-09E3-7719-8B364DBA65C2}"/>
              </a:ext>
            </a:extLst>
          </p:cNvPr>
          <p:cNvGrpSpPr/>
          <p:nvPr/>
        </p:nvGrpSpPr>
        <p:grpSpPr>
          <a:xfrm rot="21192860" flipH="1">
            <a:off x="5543830" y="3241141"/>
            <a:ext cx="682026" cy="638498"/>
            <a:chOff x="832682" y="3035895"/>
            <a:chExt cx="682026" cy="638498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D1F719CA-32FA-D3B1-3E8A-5710AE72D82A}"/>
                </a:ext>
              </a:extLst>
            </p:cNvPr>
            <p:cNvSpPr/>
            <p:nvPr/>
          </p:nvSpPr>
          <p:spPr>
            <a:xfrm rot="19243910">
              <a:off x="1115900" y="3035895"/>
              <a:ext cx="307240" cy="5473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6335B61-841E-DE82-F822-00B01BF2E765}"/>
                </a:ext>
              </a:extLst>
            </p:cNvPr>
            <p:cNvSpPr/>
            <p:nvPr/>
          </p:nvSpPr>
          <p:spPr>
            <a:xfrm rot="4489060">
              <a:off x="1080492" y="3240177"/>
              <a:ext cx="186406" cy="68202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D6F8DD4-DF8C-3C76-CEFE-8EB34B0511A0}"/>
              </a:ext>
            </a:extLst>
          </p:cNvPr>
          <p:cNvSpPr/>
          <p:nvPr/>
        </p:nvSpPr>
        <p:spPr>
          <a:xfrm flipH="1">
            <a:off x="7061210" y="3060915"/>
            <a:ext cx="343213" cy="914400"/>
          </a:xfrm>
          <a:custGeom>
            <a:avLst/>
            <a:gdLst>
              <a:gd name="connsiteX0" fmla="*/ 343213 w 468573"/>
              <a:gd name="connsiteY0" fmla="*/ 0 h 914400"/>
              <a:gd name="connsiteX1" fmla="*/ 467038 w 468573"/>
              <a:gd name="connsiteY1" fmla="*/ 314325 h 914400"/>
              <a:gd name="connsiteX2" fmla="*/ 267013 w 468573"/>
              <a:gd name="connsiteY2" fmla="*/ 638175 h 914400"/>
              <a:gd name="connsiteX3" fmla="*/ 38413 w 468573"/>
              <a:gd name="connsiteY3" fmla="*/ 838200 h 914400"/>
              <a:gd name="connsiteX4" fmla="*/ 313 w 468573"/>
              <a:gd name="connsiteY4" fmla="*/ 914400 h 914400"/>
              <a:gd name="connsiteX5" fmla="*/ 313 w 468573"/>
              <a:gd name="connsiteY5" fmla="*/ 914400 h 914400"/>
              <a:gd name="connsiteX6" fmla="*/ 313 w 468573"/>
              <a:gd name="connsiteY6" fmla="*/ 914400 h 914400"/>
              <a:gd name="connsiteX0" fmla="*/ 343213 w 343213"/>
              <a:gd name="connsiteY0" fmla="*/ 0 h 914400"/>
              <a:gd name="connsiteX1" fmla="*/ 267013 w 343213"/>
              <a:gd name="connsiteY1" fmla="*/ 638175 h 914400"/>
              <a:gd name="connsiteX2" fmla="*/ 38413 w 343213"/>
              <a:gd name="connsiteY2" fmla="*/ 838200 h 914400"/>
              <a:gd name="connsiteX3" fmla="*/ 313 w 343213"/>
              <a:gd name="connsiteY3" fmla="*/ 914400 h 914400"/>
              <a:gd name="connsiteX4" fmla="*/ 313 w 343213"/>
              <a:gd name="connsiteY4" fmla="*/ 914400 h 914400"/>
              <a:gd name="connsiteX5" fmla="*/ 313 w 343213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13" h="914400">
                <a:moveTo>
                  <a:pt x="343213" y="0"/>
                </a:moveTo>
                <a:cubicBezTo>
                  <a:pt x="327338" y="132953"/>
                  <a:pt x="317813" y="498475"/>
                  <a:pt x="267013" y="638175"/>
                </a:cubicBezTo>
                <a:cubicBezTo>
                  <a:pt x="216213" y="777875"/>
                  <a:pt x="82863" y="792163"/>
                  <a:pt x="38413" y="838200"/>
                </a:cubicBezTo>
                <a:cubicBezTo>
                  <a:pt x="-6037" y="884237"/>
                  <a:pt x="313" y="914400"/>
                  <a:pt x="313" y="914400"/>
                </a:cubicBezTo>
                <a:lnTo>
                  <a:pt x="313" y="914400"/>
                </a:lnTo>
                <a:lnTo>
                  <a:pt x="313" y="91440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ACF5CBF-5B63-7F4A-077B-AB2E7603BD65}"/>
              </a:ext>
            </a:extLst>
          </p:cNvPr>
          <p:cNvSpPr/>
          <p:nvPr/>
        </p:nvSpPr>
        <p:spPr>
          <a:xfrm rot="4718682">
            <a:off x="7173663" y="3374001"/>
            <a:ext cx="186406" cy="8072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C073BB3-F094-D0A6-2704-1F11D2A48A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396" b="78516" l="15625" r="83203">
                        <a14:foregroundMark x1="16211" y1="23828" x2="41992" y2="24870"/>
                        <a14:foregroundMark x1="41992" y1="24870" x2="50781" y2="33333"/>
                        <a14:foregroundMark x1="50781" y1="33333" x2="48828" y2="37891"/>
                        <a14:foregroundMark x1="16211" y1="24089" x2="25781" y2="59635"/>
                        <a14:foregroundMark x1="15820" y1="51432" x2="47656" y2="72917"/>
                        <a14:foregroundMark x1="47656" y1="72917" x2="47656" y2="72917"/>
                        <a14:foregroundMark x1="40234" y1="68750" x2="17578" y2="57422"/>
                        <a14:foregroundMark x1="17578" y1="57422" x2="16602" y2="54427"/>
                        <a14:foregroundMark x1="49414" y1="77344" x2="83789" y2="53906"/>
                        <a14:foregroundMark x1="83789" y1="53906" x2="83203" y2="27474"/>
                        <a14:foregroundMark x1="83203" y1="27474" x2="58789" y2="22526"/>
                        <a14:foregroundMark x1="58789" y1="22526" x2="73242" y2="30339"/>
                        <a14:foregroundMark x1="73242" y1="30339" x2="76367" y2="33724"/>
                        <a14:foregroundMark x1="76367" y1="61849" x2="83398" y2="50391"/>
                        <a14:foregroundMark x1="83398" y1="50391" x2="83398" y2="23958"/>
                        <a14:foregroundMark x1="83398" y1="23958" x2="80273" y2="24349"/>
                        <a14:foregroundMark x1="49414" y1="75651" x2="49414" y2="78516"/>
                      </a14:backgroundRemoval>
                    </a14:imgEffect>
                  </a14:imgLayer>
                </a14:imgProps>
              </a:ext>
            </a:extLst>
          </a:blip>
          <a:srcRect l="13084" t="20207" r="13084" b="19375"/>
          <a:stretch/>
        </p:blipFill>
        <p:spPr>
          <a:xfrm>
            <a:off x="6068716" y="2998846"/>
            <a:ext cx="1135734" cy="987701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287778C-5BAB-378B-FAC1-7605856DE6A4}"/>
              </a:ext>
            </a:extLst>
          </p:cNvPr>
          <p:cNvSpPr/>
          <p:nvPr/>
        </p:nvSpPr>
        <p:spPr>
          <a:xfrm rot="17083387" flipH="1">
            <a:off x="6207245" y="3540814"/>
            <a:ext cx="384133" cy="508515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1A270AB-81E7-F47A-C83A-49FB1A1FD913}"/>
              </a:ext>
            </a:extLst>
          </p:cNvPr>
          <p:cNvSpPr/>
          <p:nvPr/>
        </p:nvSpPr>
        <p:spPr>
          <a:xfrm rot="4516613">
            <a:off x="6722783" y="3548185"/>
            <a:ext cx="384133" cy="508515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B4C60EB-D12C-C701-76F3-E4F0B23C90B0}"/>
              </a:ext>
            </a:extLst>
          </p:cNvPr>
          <p:cNvSpPr/>
          <p:nvPr/>
        </p:nvSpPr>
        <p:spPr>
          <a:xfrm flipH="1">
            <a:off x="5691821" y="1318148"/>
            <a:ext cx="223517" cy="406343"/>
          </a:xfrm>
          <a:custGeom>
            <a:avLst/>
            <a:gdLst>
              <a:gd name="connsiteX0" fmla="*/ 7043 w 139014"/>
              <a:gd name="connsiteY0" fmla="*/ 0 h 252721"/>
              <a:gd name="connsiteX1" fmla="*/ 60343 w 139014"/>
              <a:gd name="connsiteY1" fmla="*/ 66685 h 252721"/>
              <a:gd name="connsiteX2" fmla="*/ 114792 w 139014"/>
              <a:gd name="connsiteY2" fmla="*/ 170234 h 252721"/>
              <a:gd name="connsiteX3" fmla="*/ 139014 w 139014"/>
              <a:gd name="connsiteY3" fmla="*/ 250782 h 252721"/>
              <a:gd name="connsiteX4" fmla="*/ 134333 w 139014"/>
              <a:gd name="connsiteY4" fmla="*/ 252721 h 252721"/>
              <a:gd name="connsiteX5" fmla="*/ 26867 w 139014"/>
              <a:gd name="connsiteY5" fmla="*/ 252721 h 252721"/>
              <a:gd name="connsiteX6" fmla="*/ 0 w 139014"/>
              <a:gd name="connsiteY6" fmla="*/ 225854 h 252721"/>
              <a:gd name="connsiteX7" fmla="*/ 0 w 139014"/>
              <a:gd name="connsiteY7" fmla="*/ 17002 h 252721"/>
              <a:gd name="connsiteX8" fmla="*/ 7043 w 139014"/>
              <a:gd name="connsiteY8" fmla="*/ 0 h 25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14" h="252721">
                <a:moveTo>
                  <a:pt x="7043" y="0"/>
                </a:moveTo>
                <a:lnTo>
                  <a:pt x="60343" y="66685"/>
                </a:lnTo>
                <a:cubicBezTo>
                  <a:pt x="81569" y="99116"/>
                  <a:pt x="99850" y="133768"/>
                  <a:pt x="114792" y="170234"/>
                </a:cubicBezTo>
                <a:lnTo>
                  <a:pt x="139014" y="250782"/>
                </a:lnTo>
                <a:lnTo>
                  <a:pt x="134333" y="252721"/>
                </a:lnTo>
                <a:lnTo>
                  <a:pt x="26867" y="252721"/>
                </a:lnTo>
                <a:cubicBezTo>
                  <a:pt x="12029" y="252721"/>
                  <a:pt x="0" y="240692"/>
                  <a:pt x="0" y="225854"/>
                </a:cubicBezTo>
                <a:lnTo>
                  <a:pt x="0" y="17002"/>
                </a:lnTo>
                <a:lnTo>
                  <a:pt x="7043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79218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video>
              <p:cMediaNode vol="80000">
                <p:cTn id="3" fill="remove" display="0">
                  <p:stCondLst>
                    <p:cond delay="indefinite"/>
                  </p:stCondLst>
                </p:cTn>
                <p:tgtEl>
                  <p:spTgt spid="6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>
            <a:extLst>
              <a:ext uri="{FF2B5EF4-FFF2-40B4-BE49-F238E27FC236}">
                <a16:creationId xmlns:a16="http://schemas.microsoft.com/office/drawing/2014/main" id="{9D442B6B-B076-5BDB-7767-CC64FD527887}"/>
              </a:ext>
            </a:extLst>
          </p:cNvPr>
          <p:cNvSpPr/>
          <p:nvPr/>
        </p:nvSpPr>
        <p:spPr>
          <a:xfrm>
            <a:off x="5580833" y="876290"/>
            <a:ext cx="2213379" cy="25793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CD14D58-ACDC-F86C-0234-4E0F379B1F06}"/>
              </a:ext>
            </a:extLst>
          </p:cNvPr>
          <p:cNvSpPr/>
          <p:nvPr/>
        </p:nvSpPr>
        <p:spPr>
          <a:xfrm>
            <a:off x="3139339" y="4534174"/>
            <a:ext cx="179149" cy="9015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DB8D97-2EC8-EDCA-BDBE-B0196E73E68E}"/>
              </a:ext>
            </a:extLst>
          </p:cNvPr>
          <p:cNvSpPr/>
          <p:nvPr/>
        </p:nvSpPr>
        <p:spPr>
          <a:xfrm>
            <a:off x="3989845" y="4565638"/>
            <a:ext cx="179149" cy="9015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47834B-8DBF-9590-2B98-79A06C4B4FDB}"/>
              </a:ext>
            </a:extLst>
          </p:cNvPr>
          <p:cNvGrpSpPr/>
          <p:nvPr/>
        </p:nvGrpSpPr>
        <p:grpSpPr>
          <a:xfrm>
            <a:off x="10270480" y="252362"/>
            <a:ext cx="1284380" cy="1343795"/>
            <a:chOff x="4812215" y="1475605"/>
            <a:chExt cx="1284380" cy="134379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BB3787-32D1-015F-6EB1-7089F2F7C154}"/>
                </a:ext>
              </a:extLst>
            </p:cNvPr>
            <p:cNvSpPr/>
            <p:nvPr/>
          </p:nvSpPr>
          <p:spPr>
            <a:xfrm>
              <a:off x="4812215" y="1475605"/>
              <a:ext cx="1284380" cy="597275"/>
            </a:xfrm>
            <a:custGeom>
              <a:avLst/>
              <a:gdLst>
                <a:gd name="connsiteX0" fmla="*/ 1009131 w 1284380"/>
                <a:gd name="connsiteY0" fmla="*/ 552 h 597275"/>
                <a:gd name="connsiteX1" fmla="*/ 1054057 w 1284380"/>
                <a:gd name="connsiteY1" fmla="*/ 9361 h 597275"/>
                <a:gd name="connsiteX2" fmla="*/ 1138828 w 1284380"/>
                <a:gd name="connsiteY2" fmla="*/ 92672 h 597275"/>
                <a:gd name="connsiteX3" fmla="*/ 1139296 w 1284380"/>
                <a:gd name="connsiteY3" fmla="*/ 92878 h 597275"/>
                <a:gd name="connsiteX4" fmla="*/ 1206229 w 1284380"/>
                <a:gd name="connsiteY4" fmla="*/ 122370 h 597275"/>
                <a:gd name="connsiteX5" fmla="*/ 1247620 w 1284380"/>
                <a:gd name="connsiteY5" fmla="*/ 173528 h 597275"/>
                <a:gd name="connsiteX6" fmla="*/ 1242751 w 1284380"/>
                <a:gd name="connsiteY6" fmla="*/ 261203 h 597275"/>
                <a:gd name="connsiteX7" fmla="*/ 1278322 w 1284380"/>
                <a:gd name="connsiteY7" fmla="*/ 395258 h 597275"/>
                <a:gd name="connsiteX8" fmla="*/ 1255267 w 1284380"/>
                <a:gd name="connsiteY8" fmla="*/ 438448 h 597275"/>
                <a:gd name="connsiteX9" fmla="*/ 1222774 w 1284380"/>
                <a:gd name="connsiteY9" fmla="*/ 469139 h 597275"/>
                <a:gd name="connsiteX10" fmla="*/ 1182928 w 1284380"/>
                <a:gd name="connsiteY10" fmla="*/ 393363 h 597275"/>
                <a:gd name="connsiteX11" fmla="*/ 693235 w 1284380"/>
                <a:gd name="connsiteY11" fmla="*/ 124596 h 597275"/>
                <a:gd name="connsiteX12" fmla="*/ 149093 w 1284380"/>
                <a:gd name="connsiteY12" fmla="*/ 496912 h 597275"/>
                <a:gd name="connsiteX13" fmla="*/ 118913 w 1284380"/>
                <a:gd name="connsiteY13" fmla="*/ 597275 h 597275"/>
                <a:gd name="connsiteX14" fmla="*/ 86817 w 1284380"/>
                <a:gd name="connsiteY14" fmla="*/ 586324 h 597275"/>
                <a:gd name="connsiteX15" fmla="*/ 34044 w 1284380"/>
                <a:gd name="connsiteY15" fmla="*/ 530438 h 597275"/>
                <a:gd name="connsiteX16" fmla="*/ 63825 w 1284380"/>
                <a:gd name="connsiteY16" fmla="*/ 433264 h 597275"/>
                <a:gd name="connsiteX17" fmla="*/ 937 w 1284380"/>
                <a:gd name="connsiteY17" fmla="*/ 333568 h 597275"/>
                <a:gd name="connsiteX18" fmla="*/ 115786 w 1284380"/>
                <a:gd name="connsiteY18" fmla="*/ 244954 h 597275"/>
                <a:gd name="connsiteX19" fmla="*/ 116885 w 1284380"/>
                <a:gd name="connsiteY19" fmla="*/ 242618 h 597275"/>
                <a:gd name="connsiteX20" fmla="*/ 168044 w 1284380"/>
                <a:gd name="connsiteY20" fmla="*/ 115367 h 597275"/>
                <a:gd name="connsiteX21" fmla="*/ 416924 w 1284380"/>
                <a:gd name="connsiteY21" fmla="*/ 86295 h 597275"/>
                <a:gd name="connsiteX22" fmla="*/ 416979 w 1284380"/>
                <a:gd name="connsiteY22" fmla="*/ 86246 h 597275"/>
                <a:gd name="connsiteX23" fmla="*/ 466474 w 1284380"/>
                <a:gd name="connsiteY23" fmla="*/ 42522 h 597275"/>
                <a:gd name="connsiteX24" fmla="*/ 667852 w 1284380"/>
                <a:gd name="connsiteY24" fmla="*/ 56115 h 597275"/>
                <a:gd name="connsiteX25" fmla="*/ 668746 w 1284380"/>
                <a:gd name="connsiteY25" fmla="*/ 55292 h 597275"/>
                <a:gd name="connsiteX26" fmla="*/ 708055 w 1284380"/>
                <a:gd name="connsiteY26" fmla="*/ 19129 h 597275"/>
                <a:gd name="connsiteX27" fmla="*/ 765628 w 1284380"/>
                <a:gd name="connsiteY27" fmla="*/ 1006 h 597275"/>
                <a:gd name="connsiteX28" fmla="*/ 833007 w 1284380"/>
                <a:gd name="connsiteY28" fmla="*/ 7582 h 597275"/>
                <a:gd name="connsiteX29" fmla="*/ 885328 w 1284380"/>
                <a:gd name="connsiteY29" fmla="*/ 38963 h 597275"/>
                <a:gd name="connsiteX30" fmla="*/ 886891 w 1284380"/>
                <a:gd name="connsiteY30" fmla="*/ 39899 h 597275"/>
                <a:gd name="connsiteX31" fmla="*/ 1009131 w 1284380"/>
                <a:gd name="connsiteY31" fmla="*/ 552 h 5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84380" h="597275">
                  <a:moveTo>
                    <a:pt x="1009131" y="552"/>
                  </a:moveTo>
                  <a:cubicBezTo>
                    <a:pt x="1024328" y="1557"/>
                    <a:pt x="1039493" y="4459"/>
                    <a:pt x="1054057" y="9361"/>
                  </a:cubicBezTo>
                  <a:cubicBezTo>
                    <a:pt x="1098447" y="24298"/>
                    <a:pt x="1130277" y="55569"/>
                    <a:pt x="1138828" y="92672"/>
                  </a:cubicBezTo>
                  <a:lnTo>
                    <a:pt x="1139296" y="92878"/>
                  </a:lnTo>
                  <a:lnTo>
                    <a:pt x="1206229" y="122370"/>
                  </a:lnTo>
                  <a:cubicBezTo>
                    <a:pt x="1224935" y="136271"/>
                    <a:pt x="1239306" y="153748"/>
                    <a:pt x="1247620" y="173528"/>
                  </a:cubicBezTo>
                  <a:cubicBezTo>
                    <a:pt x="1259705" y="202241"/>
                    <a:pt x="1257983" y="233427"/>
                    <a:pt x="1242751" y="261203"/>
                  </a:cubicBezTo>
                  <a:cubicBezTo>
                    <a:pt x="1280192" y="299295"/>
                    <a:pt x="1293287" y="348675"/>
                    <a:pt x="1278322" y="395258"/>
                  </a:cubicBezTo>
                  <a:cubicBezTo>
                    <a:pt x="1273349" y="410740"/>
                    <a:pt x="1265503" y="425251"/>
                    <a:pt x="1255267" y="438448"/>
                  </a:cubicBezTo>
                  <a:lnTo>
                    <a:pt x="1222774" y="469139"/>
                  </a:lnTo>
                  <a:lnTo>
                    <a:pt x="1182928" y="393363"/>
                  </a:lnTo>
                  <a:cubicBezTo>
                    <a:pt x="1076803" y="231208"/>
                    <a:pt x="897080" y="124596"/>
                    <a:pt x="693235" y="124596"/>
                  </a:cubicBezTo>
                  <a:cubicBezTo>
                    <a:pt x="448621" y="124596"/>
                    <a:pt x="238744" y="278118"/>
                    <a:pt x="149093" y="496912"/>
                  </a:cubicBezTo>
                  <a:lnTo>
                    <a:pt x="118913" y="597275"/>
                  </a:lnTo>
                  <a:lnTo>
                    <a:pt x="86817" y="586324"/>
                  </a:lnTo>
                  <a:cubicBezTo>
                    <a:pt x="62028" y="573521"/>
                    <a:pt x="42877" y="554088"/>
                    <a:pt x="34044" y="530438"/>
                  </a:cubicBezTo>
                  <a:cubicBezTo>
                    <a:pt x="21246" y="496216"/>
                    <a:pt x="32559" y="459284"/>
                    <a:pt x="63825" y="433264"/>
                  </a:cubicBezTo>
                  <a:cubicBezTo>
                    <a:pt x="19465" y="412854"/>
                    <a:pt x="-5239" y="373688"/>
                    <a:pt x="937" y="333568"/>
                  </a:cubicBezTo>
                  <a:cubicBezTo>
                    <a:pt x="8182" y="286592"/>
                    <a:pt x="55867" y="249796"/>
                    <a:pt x="115786" y="244954"/>
                  </a:cubicBezTo>
                  <a:cubicBezTo>
                    <a:pt x="116142" y="244170"/>
                    <a:pt x="116528" y="243402"/>
                    <a:pt x="116885" y="242618"/>
                  </a:cubicBezTo>
                  <a:cubicBezTo>
                    <a:pt x="108838" y="196359"/>
                    <a:pt x="127603" y="149707"/>
                    <a:pt x="168044" y="115367"/>
                  </a:cubicBezTo>
                  <a:cubicBezTo>
                    <a:pt x="231942" y="61128"/>
                    <a:pt x="335537" y="49039"/>
                    <a:pt x="416924" y="86295"/>
                  </a:cubicBezTo>
                  <a:lnTo>
                    <a:pt x="416979" y="86246"/>
                  </a:lnTo>
                  <a:lnTo>
                    <a:pt x="466474" y="42522"/>
                  </a:lnTo>
                  <a:cubicBezTo>
                    <a:pt x="526343" y="10113"/>
                    <a:pt x="611244" y="12507"/>
                    <a:pt x="667852" y="56115"/>
                  </a:cubicBezTo>
                  <a:lnTo>
                    <a:pt x="668746" y="55292"/>
                  </a:lnTo>
                  <a:lnTo>
                    <a:pt x="708055" y="19129"/>
                  </a:lnTo>
                  <a:cubicBezTo>
                    <a:pt x="724846" y="9664"/>
                    <a:pt x="744532" y="3342"/>
                    <a:pt x="765628" y="1006"/>
                  </a:cubicBezTo>
                  <a:cubicBezTo>
                    <a:pt x="788847" y="-1568"/>
                    <a:pt x="812051" y="861"/>
                    <a:pt x="833007" y="7582"/>
                  </a:cubicBezTo>
                  <a:lnTo>
                    <a:pt x="885328" y="38963"/>
                  </a:lnTo>
                  <a:lnTo>
                    <a:pt x="886891" y="39899"/>
                  </a:lnTo>
                  <a:cubicBezTo>
                    <a:pt x="917666" y="11586"/>
                    <a:pt x="963541" y="-2465"/>
                    <a:pt x="1009131" y="552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9AB3F2B-90A8-E5B7-3427-A45EDD8F9E35}"/>
                </a:ext>
              </a:extLst>
            </p:cNvPr>
            <p:cNvSpPr/>
            <p:nvPr/>
          </p:nvSpPr>
          <p:spPr>
            <a:xfrm>
              <a:off x="4914900" y="1944743"/>
              <a:ext cx="1181100" cy="874657"/>
            </a:xfrm>
            <a:custGeom>
              <a:avLst/>
              <a:gdLst>
                <a:gd name="connsiteX0" fmla="*/ 1120089 w 1181100"/>
                <a:gd name="connsiteY0" fmla="*/ 0 h 874657"/>
                <a:gd name="connsiteX1" fmla="*/ 1134692 w 1181100"/>
                <a:gd name="connsiteY1" fmla="*/ 27773 h 874657"/>
                <a:gd name="connsiteX2" fmla="*/ 1181100 w 1181100"/>
                <a:gd name="connsiteY2" fmla="*/ 265057 h 874657"/>
                <a:gd name="connsiteX3" fmla="*/ 590550 w 1181100"/>
                <a:gd name="connsiteY3" fmla="*/ 874657 h 874657"/>
                <a:gd name="connsiteX4" fmla="*/ 0 w 1181100"/>
                <a:gd name="connsiteY4" fmla="*/ 265057 h 874657"/>
                <a:gd name="connsiteX5" fmla="*/ 11998 w 1181100"/>
                <a:gd name="connsiteY5" fmla="*/ 142201 h 874657"/>
                <a:gd name="connsiteX6" fmla="*/ 16228 w 1181100"/>
                <a:gd name="connsiteY6" fmla="*/ 128136 h 874657"/>
                <a:gd name="connsiteX7" fmla="*/ 24959 w 1181100"/>
                <a:gd name="connsiteY7" fmla="*/ 131115 h 874657"/>
                <a:gd name="connsiteX8" fmla="*/ 70733 w 1181100"/>
                <a:gd name="connsiteY8" fmla="*/ 133288 h 874657"/>
                <a:gd name="connsiteX9" fmla="*/ 387727 w 1181100"/>
                <a:gd name="connsiteY9" fmla="*/ 197979 h 874657"/>
                <a:gd name="connsiteX10" fmla="*/ 601124 w 1181100"/>
                <a:gd name="connsiteY10" fmla="*/ 263454 h 874657"/>
                <a:gd name="connsiteX11" fmla="*/ 746259 w 1181100"/>
                <a:gd name="connsiteY11" fmla="*/ 156187 h 874657"/>
                <a:gd name="connsiteX12" fmla="*/ 949353 w 1181100"/>
                <a:gd name="connsiteY12" fmla="*/ 144013 h 874657"/>
                <a:gd name="connsiteX13" fmla="*/ 1009005 w 1181100"/>
                <a:gd name="connsiteY13" fmla="*/ 43463 h 874657"/>
                <a:gd name="connsiteX14" fmla="*/ 1115191 w 1181100"/>
                <a:gd name="connsiteY14" fmla="*/ 4626 h 874657"/>
                <a:gd name="connsiteX15" fmla="*/ 1120089 w 1181100"/>
                <a:gd name="connsiteY15" fmla="*/ 0 h 87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100" h="874657">
                  <a:moveTo>
                    <a:pt x="1120089" y="0"/>
                  </a:moveTo>
                  <a:lnTo>
                    <a:pt x="1134692" y="27773"/>
                  </a:lnTo>
                  <a:cubicBezTo>
                    <a:pt x="1164575" y="100705"/>
                    <a:pt x="1181100" y="180889"/>
                    <a:pt x="1181100" y="265057"/>
                  </a:cubicBezTo>
                  <a:cubicBezTo>
                    <a:pt x="1181100" y="601730"/>
                    <a:pt x="916702" y="874657"/>
                    <a:pt x="590550" y="874657"/>
                  </a:cubicBezTo>
                  <a:cubicBezTo>
                    <a:pt x="264398" y="874657"/>
                    <a:pt x="0" y="601730"/>
                    <a:pt x="0" y="265057"/>
                  </a:cubicBezTo>
                  <a:cubicBezTo>
                    <a:pt x="0" y="222973"/>
                    <a:pt x="4131" y="181885"/>
                    <a:pt x="11998" y="142201"/>
                  </a:cubicBezTo>
                  <a:lnTo>
                    <a:pt x="16228" y="128136"/>
                  </a:lnTo>
                  <a:lnTo>
                    <a:pt x="24959" y="131115"/>
                  </a:lnTo>
                  <a:cubicBezTo>
                    <a:pt x="39588" y="133900"/>
                    <a:pt x="55041" y="134725"/>
                    <a:pt x="70733" y="133288"/>
                  </a:cubicBezTo>
                  <a:cubicBezTo>
                    <a:pt x="134631" y="220708"/>
                    <a:pt x="277628" y="249882"/>
                    <a:pt x="387727" y="197979"/>
                  </a:cubicBezTo>
                  <a:cubicBezTo>
                    <a:pt x="434373" y="252661"/>
                    <a:pt x="519530" y="278783"/>
                    <a:pt x="601124" y="263454"/>
                  </a:cubicBezTo>
                  <a:cubicBezTo>
                    <a:pt x="670366" y="250445"/>
                    <a:pt x="725623" y="209608"/>
                    <a:pt x="746259" y="156187"/>
                  </a:cubicBezTo>
                  <a:cubicBezTo>
                    <a:pt x="810067" y="187288"/>
                    <a:pt x="892374" y="182360"/>
                    <a:pt x="949353" y="144013"/>
                  </a:cubicBezTo>
                  <a:cubicBezTo>
                    <a:pt x="986854" y="118777"/>
                    <a:pt x="1008619" y="82118"/>
                    <a:pt x="1009005" y="43463"/>
                  </a:cubicBezTo>
                  <a:cubicBezTo>
                    <a:pt x="1049446" y="38945"/>
                    <a:pt x="1086130" y="25091"/>
                    <a:pt x="1115191" y="4626"/>
                  </a:cubicBezTo>
                  <a:lnTo>
                    <a:pt x="112008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090F8-2840-2EF1-939C-9271BA0AF536}"/>
              </a:ext>
            </a:extLst>
          </p:cNvPr>
          <p:cNvGrpSpPr/>
          <p:nvPr/>
        </p:nvGrpSpPr>
        <p:grpSpPr>
          <a:xfrm>
            <a:off x="2577662" y="907606"/>
            <a:ext cx="2178487" cy="1960317"/>
            <a:chOff x="2418913" y="1569502"/>
            <a:chExt cx="1354889" cy="1219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D45F76-B575-339B-6424-387B33586572}"/>
                </a:ext>
              </a:extLst>
            </p:cNvPr>
            <p:cNvSpPr/>
            <p:nvPr/>
          </p:nvSpPr>
          <p:spPr>
            <a:xfrm>
              <a:off x="2418913" y="2052468"/>
              <a:ext cx="281034" cy="26779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B3F82-2B61-8BBC-DDA7-65D8DC377CD2}"/>
                </a:ext>
              </a:extLst>
            </p:cNvPr>
            <p:cNvSpPr/>
            <p:nvPr/>
          </p:nvSpPr>
          <p:spPr>
            <a:xfrm>
              <a:off x="3492768" y="2052298"/>
              <a:ext cx="281034" cy="26779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CAE36B-654C-9BAE-AA4E-E453F650CA8A}"/>
                </a:ext>
              </a:extLst>
            </p:cNvPr>
            <p:cNvSpPr/>
            <p:nvPr/>
          </p:nvSpPr>
          <p:spPr>
            <a:xfrm>
              <a:off x="2507762" y="1569502"/>
              <a:ext cx="1181100" cy="12192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BD64D6-3945-D178-2B8C-F79376C90DF9}"/>
                </a:ext>
              </a:extLst>
            </p:cNvPr>
            <p:cNvSpPr/>
            <p:nvPr/>
          </p:nvSpPr>
          <p:spPr>
            <a:xfrm>
              <a:off x="2707977" y="1823483"/>
              <a:ext cx="165237" cy="18984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208C923-7B7D-53C9-CDC2-1219F36D217E}"/>
                </a:ext>
              </a:extLst>
            </p:cNvPr>
            <p:cNvSpPr/>
            <p:nvPr/>
          </p:nvSpPr>
          <p:spPr>
            <a:xfrm>
              <a:off x="2823952" y="1903168"/>
              <a:ext cx="165238" cy="100548"/>
            </a:xfrm>
            <a:custGeom>
              <a:avLst/>
              <a:gdLst>
                <a:gd name="connsiteX0" fmla="*/ 82619 w 165238"/>
                <a:gd name="connsiteY0" fmla="*/ 0 h 100548"/>
                <a:gd name="connsiteX1" fmla="*/ 165238 w 165238"/>
                <a:gd name="connsiteY1" fmla="*/ 94922 h 100548"/>
                <a:gd name="connsiteX2" fmla="*/ 164249 w 165238"/>
                <a:gd name="connsiteY2" fmla="*/ 100548 h 100548"/>
                <a:gd name="connsiteX3" fmla="*/ 989 w 165238"/>
                <a:gd name="connsiteY3" fmla="*/ 100548 h 100548"/>
                <a:gd name="connsiteX4" fmla="*/ 0 w 165238"/>
                <a:gd name="connsiteY4" fmla="*/ 94922 h 100548"/>
                <a:gd name="connsiteX5" fmla="*/ 82619 w 165238"/>
                <a:gd name="connsiteY5" fmla="*/ 0 h 10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238" h="100548">
                  <a:moveTo>
                    <a:pt x="82619" y="0"/>
                  </a:moveTo>
                  <a:cubicBezTo>
                    <a:pt x="128248" y="0"/>
                    <a:pt x="165238" y="42498"/>
                    <a:pt x="165238" y="94922"/>
                  </a:cubicBezTo>
                  <a:lnTo>
                    <a:pt x="164249" y="100548"/>
                  </a:lnTo>
                  <a:lnTo>
                    <a:pt x="989" y="100548"/>
                  </a:lnTo>
                  <a:lnTo>
                    <a:pt x="0" y="94922"/>
                  </a:lnTo>
                  <a:cubicBezTo>
                    <a:pt x="0" y="42498"/>
                    <a:pt x="36990" y="0"/>
                    <a:pt x="8261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263613-3AD2-CA2A-D679-CC7836250282}"/>
                </a:ext>
              </a:extLst>
            </p:cNvPr>
            <p:cNvSpPr/>
            <p:nvPr/>
          </p:nvSpPr>
          <p:spPr>
            <a:xfrm>
              <a:off x="3319610" y="2040448"/>
              <a:ext cx="155664" cy="198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6F7F50-5601-310F-A184-D838F42D5A0E}"/>
                </a:ext>
              </a:extLst>
            </p:cNvPr>
            <p:cNvSpPr/>
            <p:nvPr/>
          </p:nvSpPr>
          <p:spPr>
            <a:xfrm>
              <a:off x="3360944" y="2098182"/>
              <a:ext cx="94404" cy="10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E5BF232-4F56-8D76-ECC2-C9E2012267B6}"/>
                </a:ext>
              </a:extLst>
            </p:cNvPr>
            <p:cNvSpPr/>
            <p:nvPr/>
          </p:nvSpPr>
          <p:spPr>
            <a:xfrm>
              <a:off x="3162495" y="1900962"/>
              <a:ext cx="165238" cy="100548"/>
            </a:xfrm>
            <a:custGeom>
              <a:avLst/>
              <a:gdLst>
                <a:gd name="connsiteX0" fmla="*/ 82619 w 165238"/>
                <a:gd name="connsiteY0" fmla="*/ 0 h 100548"/>
                <a:gd name="connsiteX1" fmla="*/ 165238 w 165238"/>
                <a:gd name="connsiteY1" fmla="*/ 94922 h 100548"/>
                <a:gd name="connsiteX2" fmla="*/ 164249 w 165238"/>
                <a:gd name="connsiteY2" fmla="*/ 100548 h 100548"/>
                <a:gd name="connsiteX3" fmla="*/ 989 w 165238"/>
                <a:gd name="connsiteY3" fmla="*/ 100548 h 100548"/>
                <a:gd name="connsiteX4" fmla="*/ 0 w 165238"/>
                <a:gd name="connsiteY4" fmla="*/ 94922 h 100548"/>
                <a:gd name="connsiteX5" fmla="*/ 82619 w 165238"/>
                <a:gd name="connsiteY5" fmla="*/ 0 h 10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238" h="100548">
                  <a:moveTo>
                    <a:pt x="82619" y="0"/>
                  </a:moveTo>
                  <a:cubicBezTo>
                    <a:pt x="128248" y="0"/>
                    <a:pt x="165238" y="42498"/>
                    <a:pt x="165238" y="94922"/>
                  </a:cubicBezTo>
                  <a:lnTo>
                    <a:pt x="164249" y="100548"/>
                  </a:lnTo>
                  <a:lnTo>
                    <a:pt x="989" y="100548"/>
                  </a:lnTo>
                  <a:lnTo>
                    <a:pt x="0" y="94922"/>
                  </a:lnTo>
                  <a:cubicBezTo>
                    <a:pt x="0" y="42498"/>
                    <a:pt x="36990" y="0"/>
                    <a:pt x="8261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7511E99-13CF-C373-9DA5-D90FCC43D5C8}"/>
                </a:ext>
              </a:extLst>
            </p:cNvPr>
            <p:cNvSpPr/>
            <p:nvPr/>
          </p:nvSpPr>
          <p:spPr>
            <a:xfrm>
              <a:off x="2799528" y="2243491"/>
              <a:ext cx="163260" cy="89296"/>
            </a:xfrm>
            <a:custGeom>
              <a:avLst/>
              <a:gdLst>
                <a:gd name="connsiteX0" fmla="*/ 0 w 163260"/>
                <a:gd name="connsiteY0" fmla="*/ 0 h 89296"/>
                <a:gd name="connsiteX1" fmla="*/ 163260 w 163260"/>
                <a:gd name="connsiteY1" fmla="*/ 0 h 89296"/>
                <a:gd name="connsiteX2" fmla="*/ 157756 w 163260"/>
                <a:gd name="connsiteY2" fmla="*/ 31322 h 89296"/>
                <a:gd name="connsiteX3" fmla="*/ 81630 w 163260"/>
                <a:gd name="connsiteY3" fmla="*/ 89296 h 89296"/>
                <a:gd name="connsiteX4" fmla="*/ 5504 w 163260"/>
                <a:gd name="connsiteY4" fmla="*/ 31322 h 89296"/>
                <a:gd name="connsiteX5" fmla="*/ 0 w 163260"/>
                <a:gd name="connsiteY5" fmla="*/ 0 h 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260" h="89296">
                  <a:moveTo>
                    <a:pt x="0" y="0"/>
                  </a:moveTo>
                  <a:lnTo>
                    <a:pt x="163260" y="0"/>
                  </a:lnTo>
                  <a:lnTo>
                    <a:pt x="157756" y="31322"/>
                  </a:lnTo>
                  <a:cubicBezTo>
                    <a:pt x="145214" y="65391"/>
                    <a:pt x="115852" y="89296"/>
                    <a:pt x="81630" y="89296"/>
                  </a:cubicBezTo>
                  <a:cubicBezTo>
                    <a:pt x="47408" y="89296"/>
                    <a:pt x="18046" y="65391"/>
                    <a:pt x="5504" y="31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086C6B-AEE8-73D1-CEA6-11D0E24F6778}"/>
                </a:ext>
              </a:extLst>
            </p:cNvPr>
            <p:cNvSpPr/>
            <p:nvPr/>
          </p:nvSpPr>
          <p:spPr>
            <a:xfrm>
              <a:off x="3127822" y="2240867"/>
              <a:ext cx="163260" cy="89296"/>
            </a:xfrm>
            <a:custGeom>
              <a:avLst/>
              <a:gdLst>
                <a:gd name="connsiteX0" fmla="*/ 0 w 163260"/>
                <a:gd name="connsiteY0" fmla="*/ 0 h 89296"/>
                <a:gd name="connsiteX1" fmla="*/ 163260 w 163260"/>
                <a:gd name="connsiteY1" fmla="*/ 0 h 89296"/>
                <a:gd name="connsiteX2" fmla="*/ 157756 w 163260"/>
                <a:gd name="connsiteY2" fmla="*/ 31322 h 89296"/>
                <a:gd name="connsiteX3" fmla="*/ 81630 w 163260"/>
                <a:gd name="connsiteY3" fmla="*/ 89296 h 89296"/>
                <a:gd name="connsiteX4" fmla="*/ 5504 w 163260"/>
                <a:gd name="connsiteY4" fmla="*/ 31322 h 89296"/>
                <a:gd name="connsiteX5" fmla="*/ 0 w 163260"/>
                <a:gd name="connsiteY5" fmla="*/ 0 h 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260" h="89296">
                  <a:moveTo>
                    <a:pt x="0" y="0"/>
                  </a:moveTo>
                  <a:lnTo>
                    <a:pt x="163260" y="0"/>
                  </a:lnTo>
                  <a:lnTo>
                    <a:pt x="157756" y="31322"/>
                  </a:lnTo>
                  <a:cubicBezTo>
                    <a:pt x="145214" y="65391"/>
                    <a:pt x="115852" y="89296"/>
                    <a:pt x="81630" y="89296"/>
                  </a:cubicBezTo>
                  <a:cubicBezTo>
                    <a:pt x="47408" y="89296"/>
                    <a:pt x="18046" y="65391"/>
                    <a:pt x="5504" y="31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64F4C07-A0AB-949E-4695-87469CD65800}"/>
                </a:ext>
              </a:extLst>
            </p:cNvPr>
            <p:cNvSpPr/>
            <p:nvPr/>
          </p:nvSpPr>
          <p:spPr>
            <a:xfrm>
              <a:off x="3148207" y="2349380"/>
              <a:ext cx="142875" cy="61946"/>
            </a:xfrm>
            <a:custGeom>
              <a:avLst/>
              <a:gdLst>
                <a:gd name="connsiteX0" fmla="*/ 0 w 142875"/>
                <a:gd name="connsiteY0" fmla="*/ 0 h 61946"/>
                <a:gd name="connsiteX1" fmla="*/ 71437 w 142875"/>
                <a:gd name="connsiteY1" fmla="*/ 61912 h 61946"/>
                <a:gd name="connsiteX2" fmla="*/ 142875 w 142875"/>
                <a:gd name="connsiteY2" fmla="*/ 9525 h 61946"/>
                <a:gd name="connsiteX3" fmla="*/ 142875 w 142875"/>
                <a:gd name="connsiteY3" fmla="*/ 9525 h 6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61946">
                  <a:moveTo>
                    <a:pt x="0" y="0"/>
                  </a:moveTo>
                  <a:cubicBezTo>
                    <a:pt x="23812" y="30162"/>
                    <a:pt x="47624" y="60324"/>
                    <a:pt x="71437" y="61912"/>
                  </a:cubicBezTo>
                  <a:cubicBezTo>
                    <a:pt x="95250" y="63500"/>
                    <a:pt x="142875" y="9525"/>
                    <a:pt x="142875" y="9525"/>
                  </a:cubicBezTo>
                  <a:lnTo>
                    <a:pt x="142875" y="95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A11A74-381B-F30D-931A-54AAAAC0F8D7}"/>
                </a:ext>
              </a:extLst>
            </p:cNvPr>
            <p:cNvGrpSpPr/>
            <p:nvPr/>
          </p:nvGrpSpPr>
          <p:grpSpPr>
            <a:xfrm>
              <a:off x="2479234" y="1574360"/>
              <a:ext cx="1216256" cy="488167"/>
              <a:chOff x="2479234" y="1574360"/>
              <a:chExt cx="1216256" cy="488167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ED33B81-3E28-83F5-578C-DFC3243B90BD}"/>
                  </a:ext>
                </a:extLst>
              </p:cNvPr>
              <p:cNvSpPr/>
              <p:nvPr/>
            </p:nvSpPr>
            <p:spPr>
              <a:xfrm>
                <a:off x="2593975" y="1574360"/>
                <a:ext cx="1006475" cy="287664"/>
              </a:xfrm>
              <a:custGeom>
                <a:avLst/>
                <a:gdLst>
                  <a:gd name="connsiteX0" fmla="*/ 452394 w 904788"/>
                  <a:gd name="connsiteY0" fmla="*/ 0 h 222102"/>
                  <a:gd name="connsiteX1" fmla="*/ 869976 w 904788"/>
                  <a:gd name="connsiteY1" fmla="*/ 178548 h 222102"/>
                  <a:gd name="connsiteX2" fmla="*/ 904788 w 904788"/>
                  <a:gd name="connsiteY2" fmla="*/ 222102 h 222102"/>
                  <a:gd name="connsiteX3" fmla="*/ 0 w 904788"/>
                  <a:gd name="connsiteY3" fmla="*/ 222102 h 222102"/>
                  <a:gd name="connsiteX4" fmla="*/ 34812 w 904788"/>
                  <a:gd name="connsiteY4" fmla="*/ 178548 h 222102"/>
                  <a:gd name="connsiteX5" fmla="*/ 452394 w 904788"/>
                  <a:gd name="connsiteY5" fmla="*/ 0 h 22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788" h="222102">
                    <a:moveTo>
                      <a:pt x="452394" y="0"/>
                    </a:moveTo>
                    <a:cubicBezTo>
                      <a:pt x="615470" y="0"/>
                      <a:pt x="763108" y="68232"/>
                      <a:pt x="869976" y="178548"/>
                    </a:cubicBezTo>
                    <a:lnTo>
                      <a:pt x="904788" y="222102"/>
                    </a:lnTo>
                    <a:lnTo>
                      <a:pt x="0" y="222102"/>
                    </a:lnTo>
                    <a:lnTo>
                      <a:pt x="34812" y="178548"/>
                    </a:lnTo>
                    <a:cubicBezTo>
                      <a:pt x="141681" y="68232"/>
                      <a:pt x="289318" y="0"/>
                      <a:pt x="45239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F104138-99D5-546A-BAE5-D0CA106D248A}"/>
                  </a:ext>
                </a:extLst>
              </p:cNvPr>
              <p:cNvSpPr/>
              <p:nvPr/>
            </p:nvSpPr>
            <p:spPr>
              <a:xfrm>
                <a:off x="3556476" y="1809806"/>
                <a:ext cx="139014" cy="252721"/>
              </a:xfrm>
              <a:custGeom>
                <a:avLst/>
                <a:gdLst>
                  <a:gd name="connsiteX0" fmla="*/ 7043 w 139014"/>
                  <a:gd name="connsiteY0" fmla="*/ 0 h 252721"/>
                  <a:gd name="connsiteX1" fmla="*/ 60343 w 139014"/>
                  <a:gd name="connsiteY1" fmla="*/ 66685 h 252721"/>
                  <a:gd name="connsiteX2" fmla="*/ 114792 w 139014"/>
                  <a:gd name="connsiteY2" fmla="*/ 170234 h 252721"/>
                  <a:gd name="connsiteX3" fmla="*/ 139014 w 139014"/>
                  <a:gd name="connsiteY3" fmla="*/ 250782 h 252721"/>
                  <a:gd name="connsiteX4" fmla="*/ 134333 w 139014"/>
                  <a:gd name="connsiteY4" fmla="*/ 252721 h 252721"/>
                  <a:gd name="connsiteX5" fmla="*/ 26867 w 139014"/>
                  <a:gd name="connsiteY5" fmla="*/ 252721 h 252721"/>
                  <a:gd name="connsiteX6" fmla="*/ 0 w 139014"/>
                  <a:gd name="connsiteY6" fmla="*/ 225854 h 252721"/>
                  <a:gd name="connsiteX7" fmla="*/ 0 w 139014"/>
                  <a:gd name="connsiteY7" fmla="*/ 17002 h 252721"/>
                  <a:gd name="connsiteX8" fmla="*/ 7043 w 139014"/>
                  <a:gd name="connsiteY8" fmla="*/ 0 h 25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014" h="252721">
                    <a:moveTo>
                      <a:pt x="7043" y="0"/>
                    </a:moveTo>
                    <a:lnTo>
                      <a:pt x="60343" y="66685"/>
                    </a:lnTo>
                    <a:cubicBezTo>
                      <a:pt x="81569" y="99116"/>
                      <a:pt x="99850" y="133768"/>
                      <a:pt x="114792" y="170234"/>
                    </a:cubicBezTo>
                    <a:lnTo>
                      <a:pt x="139014" y="250782"/>
                    </a:lnTo>
                    <a:lnTo>
                      <a:pt x="134333" y="252721"/>
                    </a:lnTo>
                    <a:lnTo>
                      <a:pt x="26867" y="252721"/>
                    </a:lnTo>
                    <a:cubicBezTo>
                      <a:pt x="12029" y="252721"/>
                      <a:pt x="0" y="240692"/>
                      <a:pt x="0" y="225854"/>
                    </a:cubicBezTo>
                    <a:lnTo>
                      <a:pt x="0" y="17002"/>
                    </a:lnTo>
                    <a:lnTo>
                      <a:pt x="704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D70C34-E3D4-3F85-FB24-746909832E62}"/>
                  </a:ext>
                </a:extLst>
              </p:cNvPr>
              <p:cNvSpPr/>
              <p:nvPr/>
            </p:nvSpPr>
            <p:spPr>
              <a:xfrm flipH="1">
                <a:off x="2479234" y="1653540"/>
                <a:ext cx="365644" cy="408987"/>
              </a:xfrm>
              <a:custGeom>
                <a:avLst/>
                <a:gdLst>
                  <a:gd name="connsiteX0" fmla="*/ 7043 w 139014"/>
                  <a:gd name="connsiteY0" fmla="*/ 0 h 252721"/>
                  <a:gd name="connsiteX1" fmla="*/ 60343 w 139014"/>
                  <a:gd name="connsiteY1" fmla="*/ 66685 h 252721"/>
                  <a:gd name="connsiteX2" fmla="*/ 114792 w 139014"/>
                  <a:gd name="connsiteY2" fmla="*/ 170234 h 252721"/>
                  <a:gd name="connsiteX3" fmla="*/ 139014 w 139014"/>
                  <a:gd name="connsiteY3" fmla="*/ 250782 h 252721"/>
                  <a:gd name="connsiteX4" fmla="*/ 134333 w 139014"/>
                  <a:gd name="connsiteY4" fmla="*/ 252721 h 252721"/>
                  <a:gd name="connsiteX5" fmla="*/ 26867 w 139014"/>
                  <a:gd name="connsiteY5" fmla="*/ 252721 h 252721"/>
                  <a:gd name="connsiteX6" fmla="*/ 0 w 139014"/>
                  <a:gd name="connsiteY6" fmla="*/ 225854 h 252721"/>
                  <a:gd name="connsiteX7" fmla="*/ 0 w 139014"/>
                  <a:gd name="connsiteY7" fmla="*/ 17002 h 252721"/>
                  <a:gd name="connsiteX8" fmla="*/ 7043 w 139014"/>
                  <a:gd name="connsiteY8" fmla="*/ 0 h 25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014" h="252721">
                    <a:moveTo>
                      <a:pt x="7043" y="0"/>
                    </a:moveTo>
                    <a:lnTo>
                      <a:pt x="60343" y="66685"/>
                    </a:lnTo>
                    <a:cubicBezTo>
                      <a:pt x="81569" y="99116"/>
                      <a:pt x="99850" y="133768"/>
                      <a:pt x="114792" y="170234"/>
                    </a:cubicBezTo>
                    <a:lnTo>
                      <a:pt x="139014" y="250782"/>
                    </a:lnTo>
                    <a:lnTo>
                      <a:pt x="134333" y="252721"/>
                    </a:lnTo>
                    <a:lnTo>
                      <a:pt x="26867" y="252721"/>
                    </a:lnTo>
                    <a:cubicBezTo>
                      <a:pt x="12029" y="252721"/>
                      <a:pt x="0" y="240692"/>
                      <a:pt x="0" y="225854"/>
                    </a:cubicBezTo>
                    <a:lnTo>
                      <a:pt x="0" y="17002"/>
                    </a:lnTo>
                    <a:lnTo>
                      <a:pt x="704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56783E-39AD-6BDC-79B1-3F37C9D7D653}"/>
                </a:ext>
              </a:extLst>
            </p:cNvPr>
            <p:cNvSpPr/>
            <p:nvPr/>
          </p:nvSpPr>
          <p:spPr>
            <a:xfrm>
              <a:off x="2944461" y="2056504"/>
              <a:ext cx="165237" cy="18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DF83E8-4DB4-4A18-2D59-A49CF273D235}"/>
                </a:ext>
              </a:extLst>
            </p:cNvPr>
            <p:cNvSpPr/>
            <p:nvPr/>
          </p:nvSpPr>
          <p:spPr>
            <a:xfrm>
              <a:off x="2987840" y="2111189"/>
              <a:ext cx="94404" cy="103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A70BD1-6655-4CA1-FCFD-83AF7C0279D8}"/>
              </a:ext>
            </a:extLst>
          </p:cNvPr>
          <p:cNvSpPr/>
          <p:nvPr/>
        </p:nvSpPr>
        <p:spPr>
          <a:xfrm>
            <a:off x="2845871" y="2995234"/>
            <a:ext cx="1644819" cy="15896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outhalex">
            <a:hlinkClick r:id="" action="ppaction://media"/>
            <a:extLst>
              <a:ext uri="{FF2B5EF4-FFF2-40B4-BE49-F238E27FC236}">
                <a16:creationId xmlns:a16="http://schemas.microsoft.com/office/drawing/2014/main" id="{71989769-ECF8-05AE-CC41-1823B92977B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64" end="2306.3"/>
                </p14:media>
              </p:ext>
            </p:extLst>
          </p:nvPr>
        </p:nvPicPr>
        <p:blipFill>
          <a:blip r:embed="rId4"/>
          <a:srcRect l="48115" t="20000" r="42730" b="69333"/>
          <a:stretch>
            <a:fillRect/>
          </a:stretch>
        </p:blipFill>
        <p:spPr>
          <a:xfrm>
            <a:off x="3554161" y="2337903"/>
            <a:ext cx="589172" cy="362567"/>
          </a:xfrm>
          <a:prstGeom prst="roundRect">
            <a:avLst>
              <a:gd name="adj" fmla="val 50000"/>
            </a:avLst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73013B-4CEC-4C61-9D94-543775817FA6}"/>
              </a:ext>
            </a:extLst>
          </p:cNvPr>
          <p:cNvSpPr/>
          <p:nvPr/>
        </p:nvSpPr>
        <p:spPr>
          <a:xfrm rot="19243910">
            <a:off x="4337070" y="3148619"/>
            <a:ext cx="307240" cy="5473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5E739A-9EAC-B967-1FD6-272CE7BD1AB6}"/>
              </a:ext>
            </a:extLst>
          </p:cNvPr>
          <p:cNvSpPr/>
          <p:nvPr/>
        </p:nvSpPr>
        <p:spPr>
          <a:xfrm>
            <a:off x="3648218" y="2790266"/>
            <a:ext cx="211915" cy="3625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38E6A10D-75B8-DE36-F707-13FD1D7E734D}"/>
              </a:ext>
            </a:extLst>
          </p:cNvPr>
          <p:cNvSpPr/>
          <p:nvPr/>
        </p:nvSpPr>
        <p:spPr>
          <a:xfrm>
            <a:off x="3042441" y="5356531"/>
            <a:ext cx="518715" cy="1854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FC6E46B-836A-07B2-DC99-E43E8C4FD38A}"/>
              </a:ext>
            </a:extLst>
          </p:cNvPr>
          <p:cNvSpPr/>
          <p:nvPr/>
        </p:nvSpPr>
        <p:spPr>
          <a:xfrm>
            <a:off x="3939188" y="5356531"/>
            <a:ext cx="518715" cy="1854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41FDBC0-6032-19DE-BBA7-B809D04EA0A1}"/>
              </a:ext>
            </a:extLst>
          </p:cNvPr>
          <p:cNvSpPr/>
          <p:nvPr/>
        </p:nvSpPr>
        <p:spPr>
          <a:xfrm>
            <a:off x="2844487" y="2981325"/>
            <a:ext cx="343213" cy="914400"/>
          </a:xfrm>
          <a:custGeom>
            <a:avLst/>
            <a:gdLst>
              <a:gd name="connsiteX0" fmla="*/ 343213 w 468573"/>
              <a:gd name="connsiteY0" fmla="*/ 0 h 914400"/>
              <a:gd name="connsiteX1" fmla="*/ 467038 w 468573"/>
              <a:gd name="connsiteY1" fmla="*/ 314325 h 914400"/>
              <a:gd name="connsiteX2" fmla="*/ 267013 w 468573"/>
              <a:gd name="connsiteY2" fmla="*/ 638175 h 914400"/>
              <a:gd name="connsiteX3" fmla="*/ 38413 w 468573"/>
              <a:gd name="connsiteY3" fmla="*/ 838200 h 914400"/>
              <a:gd name="connsiteX4" fmla="*/ 313 w 468573"/>
              <a:gd name="connsiteY4" fmla="*/ 914400 h 914400"/>
              <a:gd name="connsiteX5" fmla="*/ 313 w 468573"/>
              <a:gd name="connsiteY5" fmla="*/ 914400 h 914400"/>
              <a:gd name="connsiteX6" fmla="*/ 313 w 468573"/>
              <a:gd name="connsiteY6" fmla="*/ 914400 h 914400"/>
              <a:gd name="connsiteX0" fmla="*/ 343213 w 343213"/>
              <a:gd name="connsiteY0" fmla="*/ 0 h 914400"/>
              <a:gd name="connsiteX1" fmla="*/ 267013 w 343213"/>
              <a:gd name="connsiteY1" fmla="*/ 638175 h 914400"/>
              <a:gd name="connsiteX2" fmla="*/ 38413 w 343213"/>
              <a:gd name="connsiteY2" fmla="*/ 838200 h 914400"/>
              <a:gd name="connsiteX3" fmla="*/ 313 w 343213"/>
              <a:gd name="connsiteY3" fmla="*/ 914400 h 914400"/>
              <a:gd name="connsiteX4" fmla="*/ 313 w 343213"/>
              <a:gd name="connsiteY4" fmla="*/ 914400 h 914400"/>
              <a:gd name="connsiteX5" fmla="*/ 313 w 343213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13" h="914400">
                <a:moveTo>
                  <a:pt x="343213" y="0"/>
                </a:moveTo>
                <a:cubicBezTo>
                  <a:pt x="327338" y="132953"/>
                  <a:pt x="317813" y="498475"/>
                  <a:pt x="267013" y="638175"/>
                </a:cubicBezTo>
                <a:cubicBezTo>
                  <a:pt x="216213" y="777875"/>
                  <a:pt x="82863" y="792163"/>
                  <a:pt x="38413" y="838200"/>
                </a:cubicBezTo>
                <a:cubicBezTo>
                  <a:pt x="-6037" y="884237"/>
                  <a:pt x="313" y="914400"/>
                  <a:pt x="313" y="914400"/>
                </a:cubicBezTo>
                <a:lnTo>
                  <a:pt x="313" y="914400"/>
                </a:lnTo>
                <a:lnTo>
                  <a:pt x="313" y="91440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A22E9C-778F-6B51-827E-886ED51055F6}"/>
              </a:ext>
            </a:extLst>
          </p:cNvPr>
          <p:cNvGrpSpPr/>
          <p:nvPr/>
        </p:nvGrpSpPr>
        <p:grpSpPr>
          <a:xfrm rot="21192860" flipH="1">
            <a:off x="2605416" y="3149925"/>
            <a:ext cx="1189202" cy="704910"/>
            <a:chOff x="334358" y="3035895"/>
            <a:chExt cx="1189202" cy="70491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D52D01-0436-9258-C422-601F5CF5D0E0}"/>
                </a:ext>
              </a:extLst>
            </p:cNvPr>
            <p:cNvSpPr/>
            <p:nvPr/>
          </p:nvSpPr>
          <p:spPr>
            <a:xfrm rot="19243910">
              <a:off x="1115900" y="3035895"/>
              <a:ext cx="307240" cy="54731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2FC2FB1-9657-EC46-2CCA-00AC465C5BF5}"/>
                </a:ext>
              </a:extLst>
            </p:cNvPr>
            <p:cNvSpPr/>
            <p:nvPr/>
          </p:nvSpPr>
          <p:spPr>
            <a:xfrm rot="4489060">
              <a:off x="835756" y="3053001"/>
              <a:ext cx="186406" cy="11892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4290705-4DA3-BCC1-B589-F8EA413A6F82}"/>
              </a:ext>
            </a:extLst>
          </p:cNvPr>
          <p:cNvSpPr/>
          <p:nvPr/>
        </p:nvSpPr>
        <p:spPr>
          <a:xfrm flipH="1">
            <a:off x="4129439" y="2998849"/>
            <a:ext cx="343213" cy="914400"/>
          </a:xfrm>
          <a:custGeom>
            <a:avLst/>
            <a:gdLst>
              <a:gd name="connsiteX0" fmla="*/ 343213 w 468573"/>
              <a:gd name="connsiteY0" fmla="*/ 0 h 914400"/>
              <a:gd name="connsiteX1" fmla="*/ 467038 w 468573"/>
              <a:gd name="connsiteY1" fmla="*/ 314325 h 914400"/>
              <a:gd name="connsiteX2" fmla="*/ 267013 w 468573"/>
              <a:gd name="connsiteY2" fmla="*/ 638175 h 914400"/>
              <a:gd name="connsiteX3" fmla="*/ 38413 w 468573"/>
              <a:gd name="connsiteY3" fmla="*/ 838200 h 914400"/>
              <a:gd name="connsiteX4" fmla="*/ 313 w 468573"/>
              <a:gd name="connsiteY4" fmla="*/ 914400 h 914400"/>
              <a:gd name="connsiteX5" fmla="*/ 313 w 468573"/>
              <a:gd name="connsiteY5" fmla="*/ 914400 h 914400"/>
              <a:gd name="connsiteX6" fmla="*/ 313 w 468573"/>
              <a:gd name="connsiteY6" fmla="*/ 914400 h 914400"/>
              <a:gd name="connsiteX0" fmla="*/ 343213 w 343213"/>
              <a:gd name="connsiteY0" fmla="*/ 0 h 914400"/>
              <a:gd name="connsiteX1" fmla="*/ 267013 w 343213"/>
              <a:gd name="connsiteY1" fmla="*/ 638175 h 914400"/>
              <a:gd name="connsiteX2" fmla="*/ 38413 w 343213"/>
              <a:gd name="connsiteY2" fmla="*/ 838200 h 914400"/>
              <a:gd name="connsiteX3" fmla="*/ 313 w 343213"/>
              <a:gd name="connsiteY3" fmla="*/ 914400 h 914400"/>
              <a:gd name="connsiteX4" fmla="*/ 313 w 343213"/>
              <a:gd name="connsiteY4" fmla="*/ 914400 h 914400"/>
              <a:gd name="connsiteX5" fmla="*/ 313 w 343213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13" h="914400">
                <a:moveTo>
                  <a:pt x="343213" y="0"/>
                </a:moveTo>
                <a:cubicBezTo>
                  <a:pt x="327338" y="132953"/>
                  <a:pt x="317813" y="498475"/>
                  <a:pt x="267013" y="638175"/>
                </a:cubicBezTo>
                <a:cubicBezTo>
                  <a:pt x="216213" y="777875"/>
                  <a:pt x="82863" y="792163"/>
                  <a:pt x="38413" y="838200"/>
                </a:cubicBezTo>
                <a:cubicBezTo>
                  <a:pt x="-6037" y="884237"/>
                  <a:pt x="313" y="914400"/>
                  <a:pt x="313" y="914400"/>
                </a:cubicBezTo>
                <a:lnTo>
                  <a:pt x="313" y="914400"/>
                </a:lnTo>
                <a:lnTo>
                  <a:pt x="313" y="91440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8102BE-503B-B758-6FB2-7E6F5A14AE1A}"/>
              </a:ext>
            </a:extLst>
          </p:cNvPr>
          <p:cNvSpPr/>
          <p:nvPr/>
        </p:nvSpPr>
        <p:spPr>
          <a:xfrm rot="4718682">
            <a:off x="4163881" y="3248032"/>
            <a:ext cx="186406" cy="96634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F76408-248C-7843-4CF1-B2AD6914E89D}"/>
              </a:ext>
            </a:extLst>
          </p:cNvPr>
          <p:cNvGrpSpPr/>
          <p:nvPr/>
        </p:nvGrpSpPr>
        <p:grpSpPr>
          <a:xfrm>
            <a:off x="3740622" y="3422277"/>
            <a:ext cx="424239" cy="555235"/>
            <a:chOff x="8698856" y="4671605"/>
            <a:chExt cx="740483" cy="9041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566727-3B29-584B-F750-A47B5A390C2D}"/>
                </a:ext>
              </a:extLst>
            </p:cNvPr>
            <p:cNvSpPr/>
            <p:nvPr/>
          </p:nvSpPr>
          <p:spPr>
            <a:xfrm>
              <a:off x="8847435" y="4671605"/>
              <a:ext cx="591904" cy="904187"/>
            </a:xfrm>
            <a:custGeom>
              <a:avLst/>
              <a:gdLst>
                <a:gd name="connsiteX0" fmla="*/ 324074 w 616622"/>
                <a:gd name="connsiteY0" fmla="*/ 139945 h 912404"/>
                <a:gd name="connsiteX1" fmla="*/ 514574 w 616622"/>
                <a:gd name="connsiteY1" fmla="*/ 245 h 912404"/>
                <a:gd name="connsiteX2" fmla="*/ 501874 w 616622"/>
                <a:gd name="connsiteY2" fmla="*/ 178045 h 912404"/>
                <a:gd name="connsiteX3" fmla="*/ 501874 w 616622"/>
                <a:gd name="connsiteY3" fmla="*/ 279645 h 912404"/>
                <a:gd name="connsiteX4" fmla="*/ 616174 w 616622"/>
                <a:gd name="connsiteY4" fmla="*/ 559045 h 912404"/>
                <a:gd name="connsiteX5" fmla="*/ 527274 w 616622"/>
                <a:gd name="connsiteY5" fmla="*/ 863845 h 912404"/>
                <a:gd name="connsiteX6" fmla="*/ 209774 w 616622"/>
                <a:gd name="connsiteY6" fmla="*/ 901945 h 912404"/>
                <a:gd name="connsiteX7" fmla="*/ 70074 w 616622"/>
                <a:gd name="connsiteY7" fmla="*/ 762245 h 912404"/>
                <a:gd name="connsiteX8" fmla="*/ 146274 w 616622"/>
                <a:gd name="connsiteY8" fmla="*/ 698745 h 912404"/>
                <a:gd name="connsiteX9" fmla="*/ 247874 w 616622"/>
                <a:gd name="connsiteY9" fmla="*/ 724145 h 912404"/>
                <a:gd name="connsiteX10" fmla="*/ 260574 w 616622"/>
                <a:gd name="connsiteY10" fmla="*/ 609845 h 912404"/>
                <a:gd name="connsiteX11" fmla="*/ 31974 w 616622"/>
                <a:gd name="connsiteY11" fmla="*/ 609845 h 912404"/>
                <a:gd name="connsiteX12" fmla="*/ 19274 w 616622"/>
                <a:gd name="connsiteY12" fmla="*/ 482845 h 912404"/>
                <a:gd name="connsiteX13" fmla="*/ 197074 w 616622"/>
                <a:gd name="connsiteY13" fmla="*/ 419345 h 912404"/>
                <a:gd name="connsiteX14" fmla="*/ 311374 w 616622"/>
                <a:gd name="connsiteY14" fmla="*/ 457445 h 912404"/>
                <a:gd name="connsiteX15" fmla="*/ 412974 w 616622"/>
                <a:gd name="connsiteY15" fmla="*/ 343145 h 912404"/>
                <a:gd name="connsiteX16" fmla="*/ 235174 w 616622"/>
                <a:gd name="connsiteY16" fmla="*/ 305045 h 912404"/>
                <a:gd name="connsiteX17" fmla="*/ 120874 w 616622"/>
                <a:gd name="connsiteY17" fmla="*/ 279645 h 912404"/>
                <a:gd name="connsiteX18" fmla="*/ 95474 w 616622"/>
                <a:gd name="connsiteY18" fmla="*/ 165345 h 912404"/>
                <a:gd name="connsiteX19" fmla="*/ 324074 w 616622"/>
                <a:gd name="connsiteY19" fmla="*/ 139945 h 912404"/>
                <a:gd name="connsiteX0" fmla="*/ 324074 w 616622"/>
                <a:gd name="connsiteY0" fmla="*/ 177995 h 950454"/>
                <a:gd name="connsiteX1" fmla="*/ 457424 w 616622"/>
                <a:gd name="connsiteY1" fmla="*/ 195 h 950454"/>
                <a:gd name="connsiteX2" fmla="*/ 501874 w 616622"/>
                <a:gd name="connsiteY2" fmla="*/ 216095 h 950454"/>
                <a:gd name="connsiteX3" fmla="*/ 501874 w 616622"/>
                <a:gd name="connsiteY3" fmla="*/ 317695 h 950454"/>
                <a:gd name="connsiteX4" fmla="*/ 616174 w 616622"/>
                <a:gd name="connsiteY4" fmla="*/ 597095 h 950454"/>
                <a:gd name="connsiteX5" fmla="*/ 527274 w 616622"/>
                <a:gd name="connsiteY5" fmla="*/ 901895 h 950454"/>
                <a:gd name="connsiteX6" fmla="*/ 209774 w 616622"/>
                <a:gd name="connsiteY6" fmla="*/ 939995 h 950454"/>
                <a:gd name="connsiteX7" fmla="*/ 70074 w 616622"/>
                <a:gd name="connsiteY7" fmla="*/ 800295 h 950454"/>
                <a:gd name="connsiteX8" fmla="*/ 146274 w 616622"/>
                <a:gd name="connsiteY8" fmla="*/ 736795 h 950454"/>
                <a:gd name="connsiteX9" fmla="*/ 247874 w 616622"/>
                <a:gd name="connsiteY9" fmla="*/ 762195 h 950454"/>
                <a:gd name="connsiteX10" fmla="*/ 260574 w 616622"/>
                <a:gd name="connsiteY10" fmla="*/ 647895 h 950454"/>
                <a:gd name="connsiteX11" fmla="*/ 31974 w 616622"/>
                <a:gd name="connsiteY11" fmla="*/ 647895 h 950454"/>
                <a:gd name="connsiteX12" fmla="*/ 19274 w 616622"/>
                <a:gd name="connsiteY12" fmla="*/ 520895 h 950454"/>
                <a:gd name="connsiteX13" fmla="*/ 197074 w 616622"/>
                <a:gd name="connsiteY13" fmla="*/ 457395 h 950454"/>
                <a:gd name="connsiteX14" fmla="*/ 311374 w 616622"/>
                <a:gd name="connsiteY14" fmla="*/ 495495 h 950454"/>
                <a:gd name="connsiteX15" fmla="*/ 412974 w 616622"/>
                <a:gd name="connsiteY15" fmla="*/ 381195 h 950454"/>
                <a:gd name="connsiteX16" fmla="*/ 235174 w 616622"/>
                <a:gd name="connsiteY16" fmla="*/ 343095 h 950454"/>
                <a:gd name="connsiteX17" fmla="*/ 120874 w 616622"/>
                <a:gd name="connsiteY17" fmla="*/ 317695 h 950454"/>
                <a:gd name="connsiteX18" fmla="*/ 95474 w 616622"/>
                <a:gd name="connsiteY18" fmla="*/ 203395 h 950454"/>
                <a:gd name="connsiteX19" fmla="*/ 324074 w 616622"/>
                <a:gd name="connsiteY19" fmla="*/ 177995 h 950454"/>
                <a:gd name="connsiteX0" fmla="*/ 324074 w 616622"/>
                <a:gd name="connsiteY0" fmla="*/ 177926 h 950385"/>
                <a:gd name="connsiteX1" fmla="*/ 457424 w 616622"/>
                <a:gd name="connsiteY1" fmla="*/ 126 h 950385"/>
                <a:gd name="connsiteX2" fmla="*/ 533624 w 616622"/>
                <a:gd name="connsiteY2" fmla="*/ 152526 h 950385"/>
                <a:gd name="connsiteX3" fmla="*/ 501874 w 616622"/>
                <a:gd name="connsiteY3" fmla="*/ 317626 h 950385"/>
                <a:gd name="connsiteX4" fmla="*/ 616174 w 616622"/>
                <a:gd name="connsiteY4" fmla="*/ 597026 h 950385"/>
                <a:gd name="connsiteX5" fmla="*/ 527274 w 616622"/>
                <a:gd name="connsiteY5" fmla="*/ 901826 h 950385"/>
                <a:gd name="connsiteX6" fmla="*/ 209774 w 616622"/>
                <a:gd name="connsiteY6" fmla="*/ 939926 h 950385"/>
                <a:gd name="connsiteX7" fmla="*/ 70074 w 616622"/>
                <a:gd name="connsiteY7" fmla="*/ 800226 h 950385"/>
                <a:gd name="connsiteX8" fmla="*/ 146274 w 616622"/>
                <a:gd name="connsiteY8" fmla="*/ 736726 h 950385"/>
                <a:gd name="connsiteX9" fmla="*/ 247874 w 616622"/>
                <a:gd name="connsiteY9" fmla="*/ 762126 h 950385"/>
                <a:gd name="connsiteX10" fmla="*/ 260574 w 616622"/>
                <a:gd name="connsiteY10" fmla="*/ 647826 h 950385"/>
                <a:gd name="connsiteX11" fmla="*/ 31974 w 616622"/>
                <a:gd name="connsiteY11" fmla="*/ 647826 h 950385"/>
                <a:gd name="connsiteX12" fmla="*/ 19274 w 616622"/>
                <a:gd name="connsiteY12" fmla="*/ 520826 h 950385"/>
                <a:gd name="connsiteX13" fmla="*/ 197074 w 616622"/>
                <a:gd name="connsiteY13" fmla="*/ 457326 h 950385"/>
                <a:gd name="connsiteX14" fmla="*/ 311374 w 616622"/>
                <a:gd name="connsiteY14" fmla="*/ 495426 h 950385"/>
                <a:gd name="connsiteX15" fmla="*/ 412974 w 616622"/>
                <a:gd name="connsiteY15" fmla="*/ 381126 h 950385"/>
                <a:gd name="connsiteX16" fmla="*/ 235174 w 616622"/>
                <a:gd name="connsiteY16" fmla="*/ 343026 h 950385"/>
                <a:gd name="connsiteX17" fmla="*/ 120874 w 616622"/>
                <a:gd name="connsiteY17" fmla="*/ 317626 h 950385"/>
                <a:gd name="connsiteX18" fmla="*/ 95474 w 616622"/>
                <a:gd name="connsiteY18" fmla="*/ 203326 h 950385"/>
                <a:gd name="connsiteX19" fmla="*/ 324074 w 616622"/>
                <a:gd name="connsiteY19" fmla="*/ 177926 h 950385"/>
                <a:gd name="connsiteX0" fmla="*/ 324074 w 616622"/>
                <a:gd name="connsiteY0" fmla="*/ 178009 h 950468"/>
                <a:gd name="connsiteX1" fmla="*/ 355824 w 616622"/>
                <a:gd name="connsiteY1" fmla="*/ 120859 h 950468"/>
                <a:gd name="connsiteX2" fmla="*/ 457424 w 616622"/>
                <a:gd name="connsiteY2" fmla="*/ 209 h 950468"/>
                <a:gd name="connsiteX3" fmla="*/ 533624 w 616622"/>
                <a:gd name="connsiteY3" fmla="*/ 152609 h 950468"/>
                <a:gd name="connsiteX4" fmla="*/ 501874 w 616622"/>
                <a:gd name="connsiteY4" fmla="*/ 317709 h 950468"/>
                <a:gd name="connsiteX5" fmla="*/ 616174 w 616622"/>
                <a:gd name="connsiteY5" fmla="*/ 597109 h 950468"/>
                <a:gd name="connsiteX6" fmla="*/ 527274 w 616622"/>
                <a:gd name="connsiteY6" fmla="*/ 901909 h 950468"/>
                <a:gd name="connsiteX7" fmla="*/ 209774 w 616622"/>
                <a:gd name="connsiteY7" fmla="*/ 940009 h 950468"/>
                <a:gd name="connsiteX8" fmla="*/ 70074 w 616622"/>
                <a:gd name="connsiteY8" fmla="*/ 800309 h 950468"/>
                <a:gd name="connsiteX9" fmla="*/ 146274 w 616622"/>
                <a:gd name="connsiteY9" fmla="*/ 736809 h 950468"/>
                <a:gd name="connsiteX10" fmla="*/ 247874 w 616622"/>
                <a:gd name="connsiteY10" fmla="*/ 762209 h 950468"/>
                <a:gd name="connsiteX11" fmla="*/ 260574 w 616622"/>
                <a:gd name="connsiteY11" fmla="*/ 647909 h 950468"/>
                <a:gd name="connsiteX12" fmla="*/ 31974 w 616622"/>
                <a:gd name="connsiteY12" fmla="*/ 647909 h 950468"/>
                <a:gd name="connsiteX13" fmla="*/ 19274 w 616622"/>
                <a:gd name="connsiteY13" fmla="*/ 520909 h 950468"/>
                <a:gd name="connsiteX14" fmla="*/ 197074 w 616622"/>
                <a:gd name="connsiteY14" fmla="*/ 457409 h 950468"/>
                <a:gd name="connsiteX15" fmla="*/ 311374 w 616622"/>
                <a:gd name="connsiteY15" fmla="*/ 495509 h 950468"/>
                <a:gd name="connsiteX16" fmla="*/ 412974 w 616622"/>
                <a:gd name="connsiteY16" fmla="*/ 381209 h 950468"/>
                <a:gd name="connsiteX17" fmla="*/ 235174 w 616622"/>
                <a:gd name="connsiteY17" fmla="*/ 343109 h 950468"/>
                <a:gd name="connsiteX18" fmla="*/ 120874 w 616622"/>
                <a:gd name="connsiteY18" fmla="*/ 317709 h 950468"/>
                <a:gd name="connsiteX19" fmla="*/ 95474 w 616622"/>
                <a:gd name="connsiteY19" fmla="*/ 203409 h 950468"/>
                <a:gd name="connsiteX20" fmla="*/ 324074 w 616622"/>
                <a:gd name="connsiteY20" fmla="*/ 178009 h 950468"/>
                <a:gd name="connsiteX0" fmla="*/ 324074 w 616174"/>
                <a:gd name="connsiteY0" fmla="*/ 178009 h 943769"/>
                <a:gd name="connsiteX1" fmla="*/ 355824 w 616174"/>
                <a:gd name="connsiteY1" fmla="*/ 120859 h 943769"/>
                <a:gd name="connsiteX2" fmla="*/ 457424 w 616174"/>
                <a:gd name="connsiteY2" fmla="*/ 209 h 943769"/>
                <a:gd name="connsiteX3" fmla="*/ 533624 w 616174"/>
                <a:gd name="connsiteY3" fmla="*/ 152609 h 943769"/>
                <a:gd name="connsiteX4" fmla="*/ 501874 w 616174"/>
                <a:gd name="connsiteY4" fmla="*/ 317709 h 943769"/>
                <a:gd name="connsiteX5" fmla="*/ 616174 w 616174"/>
                <a:gd name="connsiteY5" fmla="*/ 597109 h 943769"/>
                <a:gd name="connsiteX6" fmla="*/ 501874 w 616174"/>
                <a:gd name="connsiteY6" fmla="*/ 876509 h 943769"/>
                <a:gd name="connsiteX7" fmla="*/ 209774 w 616174"/>
                <a:gd name="connsiteY7" fmla="*/ 940009 h 943769"/>
                <a:gd name="connsiteX8" fmla="*/ 70074 w 616174"/>
                <a:gd name="connsiteY8" fmla="*/ 800309 h 943769"/>
                <a:gd name="connsiteX9" fmla="*/ 146274 w 616174"/>
                <a:gd name="connsiteY9" fmla="*/ 736809 h 943769"/>
                <a:gd name="connsiteX10" fmla="*/ 247874 w 616174"/>
                <a:gd name="connsiteY10" fmla="*/ 762209 h 943769"/>
                <a:gd name="connsiteX11" fmla="*/ 260574 w 616174"/>
                <a:gd name="connsiteY11" fmla="*/ 647909 h 943769"/>
                <a:gd name="connsiteX12" fmla="*/ 31974 w 616174"/>
                <a:gd name="connsiteY12" fmla="*/ 647909 h 943769"/>
                <a:gd name="connsiteX13" fmla="*/ 19274 w 616174"/>
                <a:gd name="connsiteY13" fmla="*/ 520909 h 943769"/>
                <a:gd name="connsiteX14" fmla="*/ 197074 w 616174"/>
                <a:gd name="connsiteY14" fmla="*/ 457409 h 943769"/>
                <a:gd name="connsiteX15" fmla="*/ 311374 w 616174"/>
                <a:gd name="connsiteY15" fmla="*/ 495509 h 943769"/>
                <a:gd name="connsiteX16" fmla="*/ 412974 w 616174"/>
                <a:gd name="connsiteY16" fmla="*/ 381209 h 943769"/>
                <a:gd name="connsiteX17" fmla="*/ 235174 w 616174"/>
                <a:gd name="connsiteY17" fmla="*/ 343109 h 943769"/>
                <a:gd name="connsiteX18" fmla="*/ 120874 w 616174"/>
                <a:gd name="connsiteY18" fmla="*/ 317709 h 943769"/>
                <a:gd name="connsiteX19" fmla="*/ 95474 w 616174"/>
                <a:gd name="connsiteY19" fmla="*/ 203409 h 943769"/>
                <a:gd name="connsiteX20" fmla="*/ 324074 w 616174"/>
                <a:gd name="connsiteY20" fmla="*/ 178009 h 943769"/>
                <a:gd name="connsiteX0" fmla="*/ 324074 w 616174"/>
                <a:gd name="connsiteY0" fmla="*/ 177937 h 943697"/>
                <a:gd name="connsiteX1" fmla="*/ 355824 w 616174"/>
                <a:gd name="connsiteY1" fmla="*/ 120787 h 943697"/>
                <a:gd name="connsiteX2" fmla="*/ 457424 w 616174"/>
                <a:gd name="connsiteY2" fmla="*/ 137 h 943697"/>
                <a:gd name="connsiteX3" fmla="*/ 508224 w 616174"/>
                <a:gd name="connsiteY3" fmla="*/ 146187 h 943697"/>
                <a:gd name="connsiteX4" fmla="*/ 501874 w 616174"/>
                <a:gd name="connsiteY4" fmla="*/ 317637 h 943697"/>
                <a:gd name="connsiteX5" fmla="*/ 616174 w 616174"/>
                <a:gd name="connsiteY5" fmla="*/ 597037 h 943697"/>
                <a:gd name="connsiteX6" fmla="*/ 501874 w 616174"/>
                <a:gd name="connsiteY6" fmla="*/ 876437 h 943697"/>
                <a:gd name="connsiteX7" fmla="*/ 209774 w 616174"/>
                <a:gd name="connsiteY7" fmla="*/ 939937 h 943697"/>
                <a:gd name="connsiteX8" fmla="*/ 70074 w 616174"/>
                <a:gd name="connsiteY8" fmla="*/ 800237 h 943697"/>
                <a:gd name="connsiteX9" fmla="*/ 146274 w 616174"/>
                <a:gd name="connsiteY9" fmla="*/ 736737 h 943697"/>
                <a:gd name="connsiteX10" fmla="*/ 247874 w 616174"/>
                <a:gd name="connsiteY10" fmla="*/ 762137 h 943697"/>
                <a:gd name="connsiteX11" fmla="*/ 260574 w 616174"/>
                <a:gd name="connsiteY11" fmla="*/ 647837 h 943697"/>
                <a:gd name="connsiteX12" fmla="*/ 31974 w 616174"/>
                <a:gd name="connsiteY12" fmla="*/ 647837 h 943697"/>
                <a:gd name="connsiteX13" fmla="*/ 19274 w 616174"/>
                <a:gd name="connsiteY13" fmla="*/ 520837 h 943697"/>
                <a:gd name="connsiteX14" fmla="*/ 197074 w 616174"/>
                <a:gd name="connsiteY14" fmla="*/ 457337 h 943697"/>
                <a:gd name="connsiteX15" fmla="*/ 311374 w 616174"/>
                <a:gd name="connsiteY15" fmla="*/ 495437 h 943697"/>
                <a:gd name="connsiteX16" fmla="*/ 412974 w 616174"/>
                <a:gd name="connsiteY16" fmla="*/ 381137 h 943697"/>
                <a:gd name="connsiteX17" fmla="*/ 235174 w 616174"/>
                <a:gd name="connsiteY17" fmla="*/ 343037 h 943697"/>
                <a:gd name="connsiteX18" fmla="*/ 120874 w 616174"/>
                <a:gd name="connsiteY18" fmla="*/ 317637 h 943697"/>
                <a:gd name="connsiteX19" fmla="*/ 95474 w 616174"/>
                <a:gd name="connsiteY19" fmla="*/ 203337 h 943697"/>
                <a:gd name="connsiteX20" fmla="*/ 324074 w 616174"/>
                <a:gd name="connsiteY20" fmla="*/ 177937 h 943697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120874 w 616174"/>
                <a:gd name="connsiteY18" fmla="*/ 298620 h 924680"/>
                <a:gd name="connsiteX19" fmla="*/ 95474 w 616174"/>
                <a:gd name="connsiteY19" fmla="*/ 1843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120874 w 616174"/>
                <a:gd name="connsiteY18" fmla="*/ 29862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95474 w 616174"/>
                <a:gd name="connsiteY18" fmla="*/ 31132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95474 w 616174"/>
                <a:gd name="connsiteY18" fmla="*/ 33037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36774 w 616174"/>
                <a:gd name="connsiteY15" fmla="*/ 4891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95474 w 616174"/>
                <a:gd name="connsiteY18" fmla="*/ 33037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3646 w 615746"/>
                <a:gd name="connsiteY0" fmla="*/ 158920 h 924680"/>
                <a:gd name="connsiteX1" fmla="*/ 355396 w 615746"/>
                <a:gd name="connsiteY1" fmla="*/ 101770 h 924680"/>
                <a:gd name="connsiteX2" fmla="*/ 456996 w 615746"/>
                <a:gd name="connsiteY2" fmla="*/ 170 h 924680"/>
                <a:gd name="connsiteX3" fmla="*/ 507796 w 615746"/>
                <a:gd name="connsiteY3" fmla="*/ 127170 h 924680"/>
                <a:gd name="connsiteX4" fmla="*/ 501446 w 615746"/>
                <a:gd name="connsiteY4" fmla="*/ 298620 h 924680"/>
                <a:gd name="connsiteX5" fmla="*/ 615746 w 615746"/>
                <a:gd name="connsiteY5" fmla="*/ 578020 h 924680"/>
                <a:gd name="connsiteX6" fmla="*/ 501446 w 615746"/>
                <a:gd name="connsiteY6" fmla="*/ 857420 h 924680"/>
                <a:gd name="connsiteX7" fmla="*/ 209346 w 615746"/>
                <a:gd name="connsiteY7" fmla="*/ 920920 h 924680"/>
                <a:gd name="connsiteX8" fmla="*/ 69646 w 615746"/>
                <a:gd name="connsiteY8" fmla="*/ 781220 h 924680"/>
                <a:gd name="connsiteX9" fmla="*/ 145846 w 615746"/>
                <a:gd name="connsiteY9" fmla="*/ 717720 h 924680"/>
                <a:gd name="connsiteX10" fmla="*/ 247446 w 615746"/>
                <a:gd name="connsiteY10" fmla="*/ 743120 h 924680"/>
                <a:gd name="connsiteX11" fmla="*/ 260146 w 615746"/>
                <a:gd name="connsiteY11" fmla="*/ 628820 h 924680"/>
                <a:gd name="connsiteX12" fmla="*/ 31546 w 615746"/>
                <a:gd name="connsiteY12" fmla="*/ 628820 h 924680"/>
                <a:gd name="connsiteX13" fmla="*/ 18846 w 615746"/>
                <a:gd name="connsiteY13" fmla="*/ 501820 h 924680"/>
                <a:gd name="connsiteX14" fmla="*/ 190296 w 615746"/>
                <a:gd name="connsiteY14" fmla="*/ 457370 h 924680"/>
                <a:gd name="connsiteX15" fmla="*/ 336346 w 615746"/>
                <a:gd name="connsiteY15" fmla="*/ 489120 h 924680"/>
                <a:gd name="connsiteX16" fmla="*/ 412546 w 615746"/>
                <a:gd name="connsiteY16" fmla="*/ 362120 h 924680"/>
                <a:gd name="connsiteX17" fmla="*/ 234746 w 615746"/>
                <a:gd name="connsiteY17" fmla="*/ 324020 h 924680"/>
                <a:gd name="connsiteX18" fmla="*/ 95046 w 615746"/>
                <a:gd name="connsiteY18" fmla="*/ 330370 h 924680"/>
                <a:gd name="connsiteX19" fmla="*/ 107746 w 615746"/>
                <a:gd name="connsiteY19" fmla="*/ 197020 h 924680"/>
                <a:gd name="connsiteX20" fmla="*/ 323646 w 615746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47018 w 615318"/>
                <a:gd name="connsiteY10" fmla="*/ 74312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2562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47018 w 615318"/>
                <a:gd name="connsiteY10" fmla="*/ 74312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2562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47018 w 615318"/>
                <a:gd name="connsiteY10" fmla="*/ 74312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91468 w 615318"/>
                <a:gd name="connsiteY10" fmla="*/ 76217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39068 w 615318"/>
                <a:gd name="connsiteY9" fmla="*/ 749470 h 924680"/>
                <a:gd name="connsiteX10" fmla="*/ 291468 w 615318"/>
                <a:gd name="connsiteY10" fmla="*/ 76217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39068 w 615318"/>
                <a:gd name="connsiteY9" fmla="*/ 749470 h 924680"/>
                <a:gd name="connsiteX10" fmla="*/ 291468 w 615318"/>
                <a:gd name="connsiteY10" fmla="*/ 76217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390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6852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1794 h 917959"/>
                <a:gd name="connsiteX1" fmla="*/ 354968 w 615318"/>
                <a:gd name="connsiteY1" fmla="*/ 94644 h 917959"/>
                <a:gd name="connsiteX2" fmla="*/ 489906 w 615318"/>
                <a:gd name="connsiteY2" fmla="*/ 187 h 917959"/>
                <a:gd name="connsiteX3" fmla="*/ 507368 w 615318"/>
                <a:gd name="connsiteY3" fmla="*/ 120044 h 917959"/>
                <a:gd name="connsiteX4" fmla="*/ 501018 w 615318"/>
                <a:gd name="connsiteY4" fmla="*/ 291494 h 917959"/>
                <a:gd name="connsiteX5" fmla="*/ 615318 w 615318"/>
                <a:gd name="connsiteY5" fmla="*/ 570894 h 917959"/>
                <a:gd name="connsiteX6" fmla="*/ 501018 w 615318"/>
                <a:gd name="connsiteY6" fmla="*/ 850294 h 917959"/>
                <a:gd name="connsiteX7" fmla="*/ 208918 w 615318"/>
                <a:gd name="connsiteY7" fmla="*/ 913794 h 917959"/>
                <a:gd name="connsiteX8" fmla="*/ 43818 w 615318"/>
                <a:gd name="connsiteY8" fmla="*/ 767744 h 917959"/>
                <a:gd name="connsiteX9" fmla="*/ 126368 w 615318"/>
                <a:gd name="connsiteY9" fmla="*/ 742344 h 917959"/>
                <a:gd name="connsiteX10" fmla="*/ 291468 w 615318"/>
                <a:gd name="connsiteY10" fmla="*/ 755044 h 917959"/>
                <a:gd name="connsiteX11" fmla="*/ 259718 w 615318"/>
                <a:gd name="connsiteY11" fmla="*/ 621694 h 917959"/>
                <a:gd name="connsiteX12" fmla="*/ 31118 w 615318"/>
                <a:gd name="connsiteY12" fmla="*/ 621694 h 917959"/>
                <a:gd name="connsiteX13" fmla="*/ 18418 w 615318"/>
                <a:gd name="connsiteY13" fmla="*/ 494694 h 917959"/>
                <a:gd name="connsiteX14" fmla="*/ 183518 w 615318"/>
                <a:gd name="connsiteY14" fmla="*/ 450244 h 917959"/>
                <a:gd name="connsiteX15" fmla="*/ 335918 w 615318"/>
                <a:gd name="connsiteY15" fmla="*/ 481994 h 917959"/>
                <a:gd name="connsiteX16" fmla="*/ 412118 w 615318"/>
                <a:gd name="connsiteY16" fmla="*/ 354994 h 917959"/>
                <a:gd name="connsiteX17" fmla="*/ 234318 w 615318"/>
                <a:gd name="connsiteY17" fmla="*/ 316894 h 917959"/>
                <a:gd name="connsiteX18" fmla="*/ 94618 w 615318"/>
                <a:gd name="connsiteY18" fmla="*/ 323244 h 917959"/>
                <a:gd name="connsiteX19" fmla="*/ 107318 w 615318"/>
                <a:gd name="connsiteY19" fmla="*/ 189894 h 917959"/>
                <a:gd name="connsiteX20" fmla="*/ 323218 w 615318"/>
                <a:gd name="connsiteY20" fmla="*/ 151794 h 917959"/>
                <a:gd name="connsiteX0" fmla="*/ 323218 w 615318"/>
                <a:gd name="connsiteY0" fmla="*/ 152037 h 918202"/>
                <a:gd name="connsiteX1" fmla="*/ 354968 w 615318"/>
                <a:gd name="connsiteY1" fmla="*/ 94887 h 918202"/>
                <a:gd name="connsiteX2" fmla="*/ 489906 w 615318"/>
                <a:gd name="connsiteY2" fmla="*/ 430 h 918202"/>
                <a:gd name="connsiteX3" fmla="*/ 507368 w 615318"/>
                <a:gd name="connsiteY3" fmla="*/ 120287 h 918202"/>
                <a:gd name="connsiteX4" fmla="*/ 501018 w 615318"/>
                <a:gd name="connsiteY4" fmla="*/ 291737 h 918202"/>
                <a:gd name="connsiteX5" fmla="*/ 615318 w 615318"/>
                <a:gd name="connsiteY5" fmla="*/ 571137 h 918202"/>
                <a:gd name="connsiteX6" fmla="*/ 501018 w 615318"/>
                <a:gd name="connsiteY6" fmla="*/ 850537 h 918202"/>
                <a:gd name="connsiteX7" fmla="*/ 208918 w 615318"/>
                <a:gd name="connsiteY7" fmla="*/ 914037 h 918202"/>
                <a:gd name="connsiteX8" fmla="*/ 43818 w 615318"/>
                <a:gd name="connsiteY8" fmla="*/ 767987 h 918202"/>
                <a:gd name="connsiteX9" fmla="*/ 126368 w 615318"/>
                <a:gd name="connsiteY9" fmla="*/ 742587 h 918202"/>
                <a:gd name="connsiteX10" fmla="*/ 291468 w 615318"/>
                <a:gd name="connsiteY10" fmla="*/ 755287 h 918202"/>
                <a:gd name="connsiteX11" fmla="*/ 259718 w 615318"/>
                <a:gd name="connsiteY11" fmla="*/ 621937 h 918202"/>
                <a:gd name="connsiteX12" fmla="*/ 31118 w 615318"/>
                <a:gd name="connsiteY12" fmla="*/ 621937 h 918202"/>
                <a:gd name="connsiteX13" fmla="*/ 18418 w 615318"/>
                <a:gd name="connsiteY13" fmla="*/ 494937 h 918202"/>
                <a:gd name="connsiteX14" fmla="*/ 183518 w 615318"/>
                <a:gd name="connsiteY14" fmla="*/ 450487 h 918202"/>
                <a:gd name="connsiteX15" fmla="*/ 335918 w 615318"/>
                <a:gd name="connsiteY15" fmla="*/ 482237 h 918202"/>
                <a:gd name="connsiteX16" fmla="*/ 412118 w 615318"/>
                <a:gd name="connsiteY16" fmla="*/ 355237 h 918202"/>
                <a:gd name="connsiteX17" fmla="*/ 234318 w 615318"/>
                <a:gd name="connsiteY17" fmla="*/ 317137 h 918202"/>
                <a:gd name="connsiteX18" fmla="*/ 94618 w 615318"/>
                <a:gd name="connsiteY18" fmla="*/ 323487 h 918202"/>
                <a:gd name="connsiteX19" fmla="*/ 107318 w 615318"/>
                <a:gd name="connsiteY19" fmla="*/ 190137 h 918202"/>
                <a:gd name="connsiteX20" fmla="*/ 323218 w 615318"/>
                <a:gd name="connsiteY20" fmla="*/ 152037 h 918202"/>
                <a:gd name="connsiteX0" fmla="*/ 323218 w 615318"/>
                <a:gd name="connsiteY0" fmla="*/ 152755 h 918920"/>
                <a:gd name="connsiteX1" fmla="*/ 354968 w 615318"/>
                <a:gd name="connsiteY1" fmla="*/ 95605 h 918920"/>
                <a:gd name="connsiteX2" fmla="*/ 489906 w 615318"/>
                <a:gd name="connsiteY2" fmla="*/ 1148 h 918920"/>
                <a:gd name="connsiteX3" fmla="*/ 507368 w 615318"/>
                <a:gd name="connsiteY3" fmla="*/ 121005 h 918920"/>
                <a:gd name="connsiteX4" fmla="*/ 501018 w 615318"/>
                <a:gd name="connsiteY4" fmla="*/ 292455 h 918920"/>
                <a:gd name="connsiteX5" fmla="*/ 615318 w 615318"/>
                <a:gd name="connsiteY5" fmla="*/ 571855 h 918920"/>
                <a:gd name="connsiteX6" fmla="*/ 501018 w 615318"/>
                <a:gd name="connsiteY6" fmla="*/ 851255 h 918920"/>
                <a:gd name="connsiteX7" fmla="*/ 208918 w 615318"/>
                <a:gd name="connsiteY7" fmla="*/ 914755 h 918920"/>
                <a:gd name="connsiteX8" fmla="*/ 43818 w 615318"/>
                <a:gd name="connsiteY8" fmla="*/ 768705 h 918920"/>
                <a:gd name="connsiteX9" fmla="*/ 126368 w 615318"/>
                <a:gd name="connsiteY9" fmla="*/ 743305 h 918920"/>
                <a:gd name="connsiteX10" fmla="*/ 291468 w 615318"/>
                <a:gd name="connsiteY10" fmla="*/ 756005 h 918920"/>
                <a:gd name="connsiteX11" fmla="*/ 259718 w 615318"/>
                <a:gd name="connsiteY11" fmla="*/ 622655 h 918920"/>
                <a:gd name="connsiteX12" fmla="*/ 31118 w 615318"/>
                <a:gd name="connsiteY12" fmla="*/ 622655 h 918920"/>
                <a:gd name="connsiteX13" fmla="*/ 18418 w 615318"/>
                <a:gd name="connsiteY13" fmla="*/ 495655 h 918920"/>
                <a:gd name="connsiteX14" fmla="*/ 183518 w 615318"/>
                <a:gd name="connsiteY14" fmla="*/ 451205 h 918920"/>
                <a:gd name="connsiteX15" fmla="*/ 335918 w 615318"/>
                <a:gd name="connsiteY15" fmla="*/ 482955 h 918920"/>
                <a:gd name="connsiteX16" fmla="*/ 412118 w 615318"/>
                <a:gd name="connsiteY16" fmla="*/ 355955 h 918920"/>
                <a:gd name="connsiteX17" fmla="*/ 234318 w 615318"/>
                <a:gd name="connsiteY17" fmla="*/ 317855 h 918920"/>
                <a:gd name="connsiteX18" fmla="*/ 94618 w 615318"/>
                <a:gd name="connsiteY18" fmla="*/ 324205 h 918920"/>
                <a:gd name="connsiteX19" fmla="*/ 107318 w 615318"/>
                <a:gd name="connsiteY19" fmla="*/ 190855 h 918920"/>
                <a:gd name="connsiteX20" fmla="*/ 323218 w 615318"/>
                <a:gd name="connsiteY20" fmla="*/ 152755 h 918920"/>
                <a:gd name="connsiteX0" fmla="*/ 323218 w 615318"/>
                <a:gd name="connsiteY0" fmla="*/ 157456 h 923621"/>
                <a:gd name="connsiteX1" fmla="*/ 354968 w 615318"/>
                <a:gd name="connsiteY1" fmla="*/ 100306 h 923621"/>
                <a:gd name="connsiteX2" fmla="*/ 475618 w 615318"/>
                <a:gd name="connsiteY2" fmla="*/ 1087 h 923621"/>
                <a:gd name="connsiteX3" fmla="*/ 507368 w 615318"/>
                <a:gd name="connsiteY3" fmla="*/ 125706 h 923621"/>
                <a:gd name="connsiteX4" fmla="*/ 501018 w 615318"/>
                <a:gd name="connsiteY4" fmla="*/ 297156 h 923621"/>
                <a:gd name="connsiteX5" fmla="*/ 615318 w 615318"/>
                <a:gd name="connsiteY5" fmla="*/ 576556 h 923621"/>
                <a:gd name="connsiteX6" fmla="*/ 501018 w 615318"/>
                <a:gd name="connsiteY6" fmla="*/ 855956 h 923621"/>
                <a:gd name="connsiteX7" fmla="*/ 208918 w 615318"/>
                <a:gd name="connsiteY7" fmla="*/ 919456 h 923621"/>
                <a:gd name="connsiteX8" fmla="*/ 43818 w 615318"/>
                <a:gd name="connsiteY8" fmla="*/ 773406 h 923621"/>
                <a:gd name="connsiteX9" fmla="*/ 126368 w 615318"/>
                <a:gd name="connsiteY9" fmla="*/ 748006 h 923621"/>
                <a:gd name="connsiteX10" fmla="*/ 291468 w 615318"/>
                <a:gd name="connsiteY10" fmla="*/ 760706 h 923621"/>
                <a:gd name="connsiteX11" fmla="*/ 259718 w 615318"/>
                <a:gd name="connsiteY11" fmla="*/ 627356 h 923621"/>
                <a:gd name="connsiteX12" fmla="*/ 31118 w 615318"/>
                <a:gd name="connsiteY12" fmla="*/ 627356 h 923621"/>
                <a:gd name="connsiteX13" fmla="*/ 18418 w 615318"/>
                <a:gd name="connsiteY13" fmla="*/ 500356 h 923621"/>
                <a:gd name="connsiteX14" fmla="*/ 183518 w 615318"/>
                <a:gd name="connsiteY14" fmla="*/ 455906 h 923621"/>
                <a:gd name="connsiteX15" fmla="*/ 335918 w 615318"/>
                <a:gd name="connsiteY15" fmla="*/ 487656 h 923621"/>
                <a:gd name="connsiteX16" fmla="*/ 412118 w 615318"/>
                <a:gd name="connsiteY16" fmla="*/ 360656 h 923621"/>
                <a:gd name="connsiteX17" fmla="*/ 234318 w 615318"/>
                <a:gd name="connsiteY17" fmla="*/ 322556 h 923621"/>
                <a:gd name="connsiteX18" fmla="*/ 94618 w 615318"/>
                <a:gd name="connsiteY18" fmla="*/ 328906 h 923621"/>
                <a:gd name="connsiteX19" fmla="*/ 107318 w 615318"/>
                <a:gd name="connsiteY19" fmla="*/ 195556 h 923621"/>
                <a:gd name="connsiteX20" fmla="*/ 323218 w 615318"/>
                <a:gd name="connsiteY20" fmla="*/ 157456 h 923621"/>
                <a:gd name="connsiteX0" fmla="*/ 323218 w 615318"/>
                <a:gd name="connsiteY0" fmla="*/ 157456 h 923621"/>
                <a:gd name="connsiteX1" fmla="*/ 354968 w 615318"/>
                <a:gd name="connsiteY1" fmla="*/ 100306 h 923621"/>
                <a:gd name="connsiteX2" fmla="*/ 475618 w 615318"/>
                <a:gd name="connsiteY2" fmla="*/ 1087 h 923621"/>
                <a:gd name="connsiteX3" fmla="*/ 507368 w 615318"/>
                <a:gd name="connsiteY3" fmla="*/ 125706 h 923621"/>
                <a:gd name="connsiteX4" fmla="*/ 501018 w 615318"/>
                <a:gd name="connsiteY4" fmla="*/ 297156 h 923621"/>
                <a:gd name="connsiteX5" fmla="*/ 615318 w 615318"/>
                <a:gd name="connsiteY5" fmla="*/ 576556 h 923621"/>
                <a:gd name="connsiteX6" fmla="*/ 501018 w 615318"/>
                <a:gd name="connsiteY6" fmla="*/ 855956 h 923621"/>
                <a:gd name="connsiteX7" fmla="*/ 208918 w 615318"/>
                <a:gd name="connsiteY7" fmla="*/ 919456 h 923621"/>
                <a:gd name="connsiteX8" fmla="*/ 43818 w 615318"/>
                <a:gd name="connsiteY8" fmla="*/ 773406 h 923621"/>
                <a:gd name="connsiteX9" fmla="*/ 126368 w 615318"/>
                <a:gd name="connsiteY9" fmla="*/ 748006 h 923621"/>
                <a:gd name="connsiteX10" fmla="*/ 291468 w 615318"/>
                <a:gd name="connsiteY10" fmla="*/ 760706 h 923621"/>
                <a:gd name="connsiteX11" fmla="*/ 259718 w 615318"/>
                <a:gd name="connsiteY11" fmla="*/ 627356 h 923621"/>
                <a:gd name="connsiteX12" fmla="*/ 31118 w 615318"/>
                <a:gd name="connsiteY12" fmla="*/ 627356 h 923621"/>
                <a:gd name="connsiteX13" fmla="*/ 18418 w 615318"/>
                <a:gd name="connsiteY13" fmla="*/ 500356 h 923621"/>
                <a:gd name="connsiteX14" fmla="*/ 183518 w 615318"/>
                <a:gd name="connsiteY14" fmla="*/ 455906 h 923621"/>
                <a:gd name="connsiteX15" fmla="*/ 335918 w 615318"/>
                <a:gd name="connsiteY15" fmla="*/ 487656 h 923621"/>
                <a:gd name="connsiteX16" fmla="*/ 412118 w 615318"/>
                <a:gd name="connsiteY16" fmla="*/ 360656 h 923621"/>
                <a:gd name="connsiteX17" fmla="*/ 234318 w 615318"/>
                <a:gd name="connsiteY17" fmla="*/ 322556 h 923621"/>
                <a:gd name="connsiteX18" fmla="*/ 94618 w 615318"/>
                <a:gd name="connsiteY18" fmla="*/ 328906 h 923621"/>
                <a:gd name="connsiteX19" fmla="*/ 107318 w 615318"/>
                <a:gd name="connsiteY19" fmla="*/ 195556 h 923621"/>
                <a:gd name="connsiteX20" fmla="*/ 323218 w 615318"/>
                <a:gd name="connsiteY20" fmla="*/ 157456 h 923621"/>
                <a:gd name="connsiteX0" fmla="*/ 323218 w 615351"/>
                <a:gd name="connsiteY0" fmla="*/ 157456 h 923621"/>
                <a:gd name="connsiteX1" fmla="*/ 354968 w 615351"/>
                <a:gd name="connsiteY1" fmla="*/ 100306 h 923621"/>
                <a:gd name="connsiteX2" fmla="*/ 475618 w 615351"/>
                <a:gd name="connsiteY2" fmla="*/ 1087 h 923621"/>
                <a:gd name="connsiteX3" fmla="*/ 507368 w 615351"/>
                <a:gd name="connsiteY3" fmla="*/ 125706 h 923621"/>
                <a:gd name="connsiteX4" fmla="*/ 512924 w 615351"/>
                <a:gd name="connsiteY4" fmla="*/ 297156 h 923621"/>
                <a:gd name="connsiteX5" fmla="*/ 615318 w 615351"/>
                <a:gd name="connsiteY5" fmla="*/ 576556 h 923621"/>
                <a:gd name="connsiteX6" fmla="*/ 501018 w 615351"/>
                <a:gd name="connsiteY6" fmla="*/ 855956 h 923621"/>
                <a:gd name="connsiteX7" fmla="*/ 208918 w 615351"/>
                <a:gd name="connsiteY7" fmla="*/ 919456 h 923621"/>
                <a:gd name="connsiteX8" fmla="*/ 43818 w 615351"/>
                <a:gd name="connsiteY8" fmla="*/ 773406 h 923621"/>
                <a:gd name="connsiteX9" fmla="*/ 126368 w 615351"/>
                <a:gd name="connsiteY9" fmla="*/ 748006 h 923621"/>
                <a:gd name="connsiteX10" fmla="*/ 291468 w 615351"/>
                <a:gd name="connsiteY10" fmla="*/ 760706 h 923621"/>
                <a:gd name="connsiteX11" fmla="*/ 259718 w 615351"/>
                <a:gd name="connsiteY11" fmla="*/ 627356 h 923621"/>
                <a:gd name="connsiteX12" fmla="*/ 31118 w 615351"/>
                <a:gd name="connsiteY12" fmla="*/ 627356 h 923621"/>
                <a:gd name="connsiteX13" fmla="*/ 18418 w 615351"/>
                <a:gd name="connsiteY13" fmla="*/ 500356 h 923621"/>
                <a:gd name="connsiteX14" fmla="*/ 183518 w 615351"/>
                <a:gd name="connsiteY14" fmla="*/ 455906 h 923621"/>
                <a:gd name="connsiteX15" fmla="*/ 335918 w 615351"/>
                <a:gd name="connsiteY15" fmla="*/ 487656 h 923621"/>
                <a:gd name="connsiteX16" fmla="*/ 412118 w 615351"/>
                <a:gd name="connsiteY16" fmla="*/ 360656 h 923621"/>
                <a:gd name="connsiteX17" fmla="*/ 234318 w 615351"/>
                <a:gd name="connsiteY17" fmla="*/ 322556 h 923621"/>
                <a:gd name="connsiteX18" fmla="*/ 94618 w 615351"/>
                <a:gd name="connsiteY18" fmla="*/ 328906 h 923621"/>
                <a:gd name="connsiteX19" fmla="*/ 107318 w 615351"/>
                <a:gd name="connsiteY19" fmla="*/ 195556 h 923621"/>
                <a:gd name="connsiteX20" fmla="*/ 323218 w 615351"/>
                <a:gd name="connsiteY20" fmla="*/ 157456 h 923621"/>
                <a:gd name="connsiteX0" fmla="*/ 323218 w 615358"/>
                <a:gd name="connsiteY0" fmla="*/ 157456 h 923621"/>
                <a:gd name="connsiteX1" fmla="*/ 354968 w 615358"/>
                <a:gd name="connsiteY1" fmla="*/ 100306 h 923621"/>
                <a:gd name="connsiteX2" fmla="*/ 475618 w 615358"/>
                <a:gd name="connsiteY2" fmla="*/ 1087 h 923621"/>
                <a:gd name="connsiteX3" fmla="*/ 507368 w 615358"/>
                <a:gd name="connsiteY3" fmla="*/ 125706 h 923621"/>
                <a:gd name="connsiteX4" fmla="*/ 512924 w 615358"/>
                <a:gd name="connsiteY4" fmla="*/ 297156 h 923621"/>
                <a:gd name="connsiteX5" fmla="*/ 615318 w 615358"/>
                <a:gd name="connsiteY5" fmla="*/ 576556 h 923621"/>
                <a:gd name="connsiteX6" fmla="*/ 501018 w 615358"/>
                <a:gd name="connsiteY6" fmla="*/ 855956 h 923621"/>
                <a:gd name="connsiteX7" fmla="*/ 208918 w 615358"/>
                <a:gd name="connsiteY7" fmla="*/ 919456 h 923621"/>
                <a:gd name="connsiteX8" fmla="*/ 43818 w 615358"/>
                <a:gd name="connsiteY8" fmla="*/ 773406 h 923621"/>
                <a:gd name="connsiteX9" fmla="*/ 126368 w 615358"/>
                <a:gd name="connsiteY9" fmla="*/ 748006 h 923621"/>
                <a:gd name="connsiteX10" fmla="*/ 291468 w 615358"/>
                <a:gd name="connsiteY10" fmla="*/ 760706 h 923621"/>
                <a:gd name="connsiteX11" fmla="*/ 259718 w 615358"/>
                <a:gd name="connsiteY11" fmla="*/ 627356 h 923621"/>
                <a:gd name="connsiteX12" fmla="*/ 31118 w 615358"/>
                <a:gd name="connsiteY12" fmla="*/ 627356 h 923621"/>
                <a:gd name="connsiteX13" fmla="*/ 18418 w 615358"/>
                <a:gd name="connsiteY13" fmla="*/ 500356 h 923621"/>
                <a:gd name="connsiteX14" fmla="*/ 183518 w 615358"/>
                <a:gd name="connsiteY14" fmla="*/ 455906 h 923621"/>
                <a:gd name="connsiteX15" fmla="*/ 335918 w 615358"/>
                <a:gd name="connsiteY15" fmla="*/ 487656 h 923621"/>
                <a:gd name="connsiteX16" fmla="*/ 412118 w 615358"/>
                <a:gd name="connsiteY16" fmla="*/ 360656 h 923621"/>
                <a:gd name="connsiteX17" fmla="*/ 234318 w 615358"/>
                <a:gd name="connsiteY17" fmla="*/ 322556 h 923621"/>
                <a:gd name="connsiteX18" fmla="*/ 94618 w 615358"/>
                <a:gd name="connsiteY18" fmla="*/ 328906 h 923621"/>
                <a:gd name="connsiteX19" fmla="*/ 107318 w 615358"/>
                <a:gd name="connsiteY19" fmla="*/ 195556 h 923621"/>
                <a:gd name="connsiteX20" fmla="*/ 323218 w 615358"/>
                <a:gd name="connsiteY20" fmla="*/ 157456 h 923621"/>
                <a:gd name="connsiteX0" fmla="*/ 323218 w 615364"/>
                <a:gd name="connsiteY0" fmla="*/ 157456 h 923621"/>
                <a:gd name="connsiteX1" fmla="*/ 354968 w 615364"/>
                <a:gd name="connsiteY1" fmla="*/ 100306 h 923621"/>
                <a:gd name="connsiteX2" fmla="*/ 475618 w 615364"/>
                <a:gd name="connsiteY2" fmla="*/ 1087 h 923621"/>
                <a:gd name="connsiteX3" fmla="*/ 507368 w 615364"/>
                <a:gd name="connsiteY3" fmla="*/ 125706 h 923621"/>
                <a:gd name="connsiteX4" fmla="*/ 512924 w 615364"/>
                <a:gd name="connsiteY4" fmla="*/ 297156 h 923621"/>
                <a:gd name="connsiteX5" fmla="*/ 615318 w 615364"/>
                <a:gd name="connsiteY5" fmla="*/ 576556 h 923621"/>
                <a:gd name="connsiteX6" fmla="*/ 501018 w 615364"/>
                <a:gd name="connsiteY6" fmla="*/ 855956 h 923621"/>
                <a:gd name="connsiteX7" fmla="*/ 208918 w 615364"/>
                <a:gd name="connsiteY7" fmla="*/ 919456 h 923621"/>
                <a:gd name="connsiteX8" fmla="*/ 43818 w 615364"/>
                <a:gd name="connsiteY8" fmla="*/ 773406 h 923621"/>
                <a:gd name="connsiteX9" fmla="*/ 126368 w 615364"/>
                <a:gd name="connsiteY9" fmla="*/ 748006 h 923621"/>
                <a:gd name="connsiteX10" fmla="*/ 291468 w 615364"/>
                <a:gd name="connsiteY10" fmla="*/ 760706 h 923621"/>
                <a:gd name="connsiteX11" fmla="*/ 259718 w 615364"/>
                <a:gd name="connsiteY11" fmla="*/ 627356 h 923621"/>
                <a:gd name="connsiteX12" fmla="*/ 31118 w 615364"/>
                <a:gd name="connsiteY12" fmla="*/ 627356 h 923621"/>
                <a:gd name="connsiteX13" fmla="*/ 18418 w 615364"/>
                <a:gd name="connsiteY13" fmla="*/ 500356 h 923621"/>
                <a:gd name="connsiteX14" fmla="*/ 183518 w 615364"/>
                <a:gd name="connsiteY14" fmla="*/ 455906 h 923621"/>
                <a:gd name="connsiteX15" fmla="*/ 335918 w 615364"/>
                <a:gd name="connsiteY15" fmla="*/ 487656 h 923621"/>
                <a:gd name="connsiteX16" fmla="*/ 412118 w 615364"/>
                <a:gd name="connsiteY16" fmla="*/ 360656 h 923621"/>
                <a:gd name="connsiteX17" fmla="*/ 234318 w 615364"/>
                <a:gd name="connsiteY17" fmla="*/ 322556 h 923621"/>
                <a:gd name="connsiteX18" fmla="*/ 94618 w 615364"/>
                <a:gd name="connsiteY18" fmla="*/ 328906 h 923621"/>
                <a:gd name="connsiteX19" fmla="*/ 107318 w 615364"/>
                <a:gd name="connsiteY19" fmla="*/ 195556 h 923621"/>
                <a:gd name="connsiteX20" fmla="*/ 323218 w 615364"/>
                <a:gd name="connsiteY20" fmla="*/ 157456 h 923621"/>
                <a:gd name="connsiteX0" fmla="*/ 323218 w 615379"/>
                <a:gd name="connsiteY0" fmla="*/ 157456 h 923621"/>
                <a:gd name="connsiteX1" fmla="*/ 354968 w 615379"/>
                <a:gd name="connsiteY1" fmla="*/ 100306 h 923621"/>
                <a:gd name="connsiteX2" fmla="*/ 475618 w 615379"/>
                <a:gd name="connsiteY2" fmla="*/ 1087 h 923621"/>
                <a:gd name="connsiteX3" fmla="*/ 507368 w 615379"/>
                <a:gd name="connsiteY3" fmla="*/ 125706 h 923621"/>
                <a:gd name="connsiteX4" fmla="*/ 512924 w 615379"/>
                <a:gd name="connsiteY4" fmla="*/ 297156 h 923621"/>
                <a:gd name="connsiteX5" fmla="*/ 615318 w 615379"/>
                <a:gd name="connsiteY5" fmla="*/ 576556 h 923621"/>
                <a:gd name="connsiteX6" fmla="*/ 501018 w 615379"/>
                <a:gd name="connsiteY6" fmla="*/ 855956 h 923621"/>
                <a:gd name="connsiteX7" fmla="*/ 208918 w 615379"/>
                <a:gd name="connsiteY7" fmla="*/ 919456 h 923621"/>
                <a:gd name="connsiteX8" fmla="*/ 43818 w 615379"/>
                <a:gd name="connsiteY8" fmla="*/ 773406 h 923621"/>
                <a:gd name="connsiteX9" fmla="*/ 126368 w 615379"/>
                <a:gd name="connsiteY9" fmla="*/ 748006 h 923621"/>
                <a:gd name="connsiteX10" fmla="*/ 291468 w 615379"/>
                <a:gd name="connsiteY10" fmla="*/ 760706 h 923621"/>
                <a:gd name="connsiteX11" fmla="*/ 259718 w 615379"/>
                <a:gd name="connsiteY11" fmla="*/ 627356 h 923621"/>
                <a:gd name="connsiteX12" fmla="*/ 31118 w 615379"/>
                <a:gd name="connsiteY12" fmla="*/ 627356 h 923621"/>
                <a:gd name="connsiteX13" fmla="*/ 18418 w 615379"/>
                <a:gd name="connsiteY13" fmla="*/ 500356 h 923621"/>
                <a:gd name="connsiteX14" fmla="*/ 183518 w 615379"/>
                <a:gd name="connsiteY14" fmla="*/ 455906 h 923621"/>
                <a:gd name="connsiteX15" fmla="*/ 335918 w 615379"/>
                <a:gd name="connsiteY15" fmla="*/ 487656 h 923621"/>
                <a:gd name="connsiteX16" fmla="*/ 412118 w 615379"/>
                <a:gd name="connsiteY16" fmla="*/ 360656 h 923621"/>
                <a:gd name="connsiteX17" fmla="*/ 234318 w 615379"/>
                <a:gd name="connsiteY17" fmla="*/ 322556 h 923621"/>
                <a:gd name="connsiteX18" fmla="*/ 94618 w 615379"/>
                <a:gd name="connsiteY18" fmla="*/ 328906 h 923621"/>
                <a:gd name="connsiteX19" fmla="*/ 107318 w 615379"/>
                <a:gd name="connsiteY19" fmla="*/ 195556 h 923621"/>
                <a:gd name="connsiteX20" fmla="*/ 323218 w 615379"/>
                <a:gd name="connsiteY20" fmla="*/ 157456 h 923621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36100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320041 w 615379"/>
                <a:gd name="connsiteY11" fmla="*/ 692981 h 901463"/>
                <a:gd name="connsiteX12" fmla="*/ 259718 w 615379"/>
                <a:gd name="connsiteY12" fmla="*/ 627356 h 901463"/>
                <a:gd name="connsiteX13" fmla="*/ 31118 w 615379"/>
                <a:gd name="connsiteY13" fmla="*/ 627356 h 901463"/>
                <a:gd name="connsiteX14" fmla="*/ 18418 w 615379"/>
                <a:gd name="connsiteY14" fmla="*/ 500356 h 901463"/>
                <a:gd name="connsiteX15" fmla="*/ 183518 w 615379"/>
                <a:gd name="connsiteY15" fmla="*/ 455906 h 901463"/>
                <a:gd name="connsiteX16" fmla="*/ 335918 w 615379"/>
                <a:gd name="connsiteY16" fmla="*/ 487656 h 901463"/>
                <a:gd name="connsiteX17" fmla="*/ 412118 w 615379"/>
                <a:gd name="connsiteY17" fmla="*/ 360656 h 901463"/>
                <a:gd name="connsiteX18" fmla="*/ 234318 w 615379"/>
                <a:gd name="connsiteY18" fmla="*/ 322556 h 901463"/>
                <a:gd name="connsiteX19" fmla="*/ 94618 w 615379"/>
                <a:gd name="connsiteY19" fmla="*/ 328906 h 901463"/>
                <a:gd name="connsiteX20" fmla="*/ 107318 w 615379"/>
                <a:gd name="connsiteY20" fmla="*/ 195556 h 901463"/>
                <a:gd name="connsiteX21" fmla="*/ 323218 w 615379"/>
                <a:gd name="connsiteY21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320041 w 615379"/>
                <a:gd name="connsiteY11" fmla="*/ 692981 h 901463"/>
                <a:gd name="connsiteX12" fmla="*/ 259718 w 615379"/>
                <a:gd name="connsiteY12" fmla="*/ 615450 h 901463"/>
                <a:gd name="connsiteX13" fmla="*/ 31118 w 615379"/>
                <a:gd name="connsiteY13" fmla="*/ 627356 h 901463"/>
                <a:gd name="connsiteX14" fmla="*/ 18418 w 615379"/>
                <a:gd name="connsiteY14" fmla="*/ 500356 h 901463"/>
                <a:gd name="connsiteX15" fmla="*/ 183518 w 615379"/>
                <a:gd name="connsiteY15" fmla="*/ 455906 h 901463"/>
                <a:gd name="connsiteX16" fmla="*/ 335918 w 615379"/>
                <a:gd name="connsiteY16" fmla="*/ 487656 h 901463"/>
                <a:gd name="connsiteX17" fmla="*/ 412118 w 615379"/>
                <a:gd name="connsiteY17" fmla="*/ 360656 h 901463"/>
                <a:gd name="connsiteX18" fmla="*/ 234318 w 615379"/>
                <a:gd name="connsiteY18" fmla="*/ 322556 h 901463"/>
                <a:gd name="connsiteX19" fmla="*/ 94618 w 615379"/>
                <a:gd name="connsiteY19" fmla="*/ 328906 h 901463"/>
                <a:gd name="connsiteX20" fmla="*/ 107318 w 615379"/>
                <a:gd name="connsiteY20" fmla="*/ 195556 h 901463"/>
                <a:gd name="connsiteX21" fmla="*/ 323218 w 615379"/>
                <a:gd name="connsiteY21" fmla="*/ 157456 h 901463"/>
                <a:gd name="connsiteX0" fmla="*/ 315395 w 607556"/>
                <a:gd name="connsiteY0" fmla="*/ 157456 h 901463"/>
                <a:gd name="connsiteX1" fmla="*/ 347145 w 607556"/>
                <a:gd name="connsiteY1" fmla="*/ 100306 h 901463"/>
                <a:gd name="connsiteX2" fmla="*/ 467795 w 607556"/>
                <a:gd name="connsiteY2" fmla="*/ 1087 h 901463"/>
                <a:gd name="connsiteX3" fmla="*/ 499545 w 607556"/>
                <a:gd name="connsiteY3" fmla="*/ 125706 h 901463"/>
                <a:gd name="connsiteX4" fmla="*/ 505101 w 607556"/>
                <a:gd name="connsiteY4" fmla="*/ 297156 h 901463"/>
                <a:gd name="connsiteX5" fmla="*/ 607495 w 607556"/>
                <a:gd name="connsiteY5" fmla="*/ 576556 h 901463"/>
                <a:gd name="connsiteX6" fmla="*/ 493195 w 607556"/>
                <a:gd name="connsiteY6" fmla="*/ 855956 h 901463"/>
                <a:gd name="connsiteX7" fmla="*/ 208239 w 607556"/>
                <a:gd name="connsiteY7" fmla="*/ 893262 h 901463"/>
                <a:gd name="connsiteX8" fmla="*/ 35995 w 607556"/>
                <a:gd name="connsiteY8" fmla="*/ 773406 h 901463"/>
                <a:gd name="connsiteX9" fmla="*/ 120926 w 607556"/>
                <a:gd name="connsiteY9" fmla="*/ 728956 h 901463"/>
                <a:gd name="connsiteX10" fmla="*/ 283645 w 607556"/>
                <a:gd name="connsiteY10" fmla="*/ 760706 h 901463"/>
                <a:gd name="connsiteX11" fmla="*/ 312218 w 607556"/>
                <a:gd name="connsiteY11" fmla="*/ 692981 h 901463"/>
                <a:gd name="connsiteX12" fmla="*/ 251895 w 607556"/>
                <a:gd name="connsiteY12" fmla="*/ 615450 h 901463"/>
                <a:gd name="connsiteX13" fmla="*/ 42345 w 607556"/>
                <a:gd name="connsiteY13" fmla="*/ 610687 h 901463"/>
                <a:gd name="connsiteX14" fmla="*/ 10595 w 607556"/>
                <a:gd name="connsiteY14" fmla="*/ 500356 h 901463"/>
                <a:gd name="connsiteX15" fmla="*/ 175695 w 607556"/>
                <a:gd name="connsiteY15" fmla="*/ 455906 h 901463"/>
                <a:gd name="connsiteX16" fmla="*/ 328095 w 607556"/>
                <a:gd name="connsiteY16" fmla="*/ 487656 h 901463"/>
                <a:gd name="connsiteX17" fmla="*/ 404295 w 607556"/>
                <a:gd name="connsiteY17" fmla="*/ 360656 h 901463"/>
                <a:gd name="connsiteX18" fmla="*/ 226495 w 607556"/>
                <a:gd name="connsiteY18" fmla="*/ 322556 h 901463"/>
                <a:gd name="connsiteX19" fmla="*/ 86795 w 607556"/>
                <a:gd name="connsiteY19" fmla="*/ 328906 h 901463"/>
                <a:gd name="connsiteX20" fmla="*/ 99495 w 607556"/>
                <a:gd name="connsiteY20" fmla="*/ 195556 h 901463"/>
                <a:gd name="connsiteX21" fmla="*/ 315395 w 607556"/>
                <a:gd name="connsiteY21" fmla="*/ 157456 h 901463"/>
                <a:gd name="connsiteX0" fmla="*/ 315395 w 607556"/>
                <a:gd name="connsiteY0" fmla="*/ 157456 h 901463"/>
                <a:gd name="connsiteX1" fmla="*/ 347145 w 607556"/>
                <a:gd name="connsiteY1" fmla="*/ 100306 h 901463"/>
                <a:gd name="connsiteX2" fmla="*/ 467795 w 607556"/>
                <a:gd name="connsiteY2" fmla="*/ 1087 h 901463"/>
                <a:gd name="connsiteX3" fmla="*/ 499545 w 607556"/>
                <a:gd name="connsiteY3" fmla="*/ 125706 h 901463"/>
                <a:gd name="connsiteX4" fmla="*/ 505101 w 607556"/>
                <a:gd name="connsiteY4" fmla="*/ 297156 h 901463"/>
                <a:gd name="connsiteX5" fmla="*/ 607495 w 607556"/>
                <a:gd name="connsiteY5" fmla="*/ 576556 h 901463"/>
                <a:gd name="connsiteX6" fmla="*/ 493195 w 607556"/>
                <a:gd name="connsiteY6" fmla="*/ 855956 h 901463"/>
                <a:gd name="connsiteX7" fmla="*/ 208239 w 607556"/>
                <a:gd name="connsiteY7" fmla="*/ 893262 h 901463"/>
                <a:gd name="connsiteX8" fmla="*/ 35995 w 607556"/>
                <a:gd name="connsiteY8" fmla="*/ 773406 h 901463"/>
                <a:gd name="connsiteX9" fmla="*/ 120926 w 607556"/>
                <a:gd name="connsiteY9" fmla="*/ 728956 h 901463"/>
                <a:gd name="connsiteX10" fmla="*/ 283645 w 607556"/>
                <a:gd name="connsiteY10" fmla="*/ 760706 h 901463"/>
                <a:gd name="connsiteX11" fmla="*/ 312218 w 607556"/>
                <a:gd name="connsiteY11" fmla="*/ 692981 h 901463"/>
                <a:gd name="connsiteX12" fmla="*/ 251895 w 607556"/>
                <a:gd name="connsiteY12" fmla="*/ 615450 h 901463"/>
                <a:gd name="connsiteX13" fmla="*/ 42345 w 607556"/>
                <a:gd name="connsiteY13" fmla="*/ 610687 h 901463"/>
                <a:gd name="connsiteX14" fmla="*/ 10595 w 607556"/>
                <a:gd name="connsiteY14" fmla="*/ 500356 h 901463"/>
                <a:gd name="connsiteX15" fmla="*/ 175695 w 607556"/>
                <a:gd name="connsiteY15" fmla="*/ 443999 h 901463"/>
                <a:gd name="connsiteX16" fmla="*/ 328095 w 607556"/>
                <a:gd name="connsiteY16" fmla="*/ 487656 h 901463"/>
                <a:gd name="connsiteX17" fmla="*/ 404295 w 607556"/>
                <a:gd name="connsiteY17" fmla="*/ 360656 h 901463"/>
                <a:gd name="connsiteX18" fmla="*/ 226495 w 607556"/>
                <a:gd name="connsiteY18" fmla="*/ 322556 h 901463"/>
                <a:gd name="connsiteX19" fmla="*/ 86795 w 607556"/>
                <a:gd name="connsiteY19" fmla="*/ 328906 h 901463"/>
                <a:gd name="connsiteX20" fmla="*/ 99495 w 607556"/>
                <a:gd name="connsiteY20" fmla="*/ 195556 h 901463"/>
                <a:gd name="connsiteX21" fmla="*/ 315395 w 607556"/>
                <a:gd name="connsiteY21" fmla="*/ 157456 h 901463"/>
                <a:gd name="connsiteX0" fmla="*/ 301805 w 593966"/>
                <a:gd name="connsiteY0" fmla="*/ 157456 h 901463"/>
                <a:gd name="connsiteX1" fmla="*/ 333555 w 593966"/>
                <a:gd name="connsiteY1" fmla="*/ 100306 h 901463"/>
                <a:gd name="connsiteX2" fmla="*/ 454205 w 593966"/>
                <a:gd name="connsiteY2" fmla="*/ 1087 h 901463"/>
                <a:gd name="connsiteX3" fmla="*/ 485955 w 593966"/>
                <a:gd name="connsiteY3" fmla="*/ 125706 h 901463"/>
                <a:gd name="connsiteX4" fmla="*/ 491511 w 593966"/>
                <a:gd name="connsiteY4" fmla="*/ 297156 h 901463"/>
                <a:gd name="connsiteX5" fmla="*/ 593905 w 593966"/>
                <a:gd name="connsiteY5" fmla="*/ 576556 h 901463"/>
                <a:gd name="connsiteX6" fmla="*/ 479605 w 593966"/>
                <a:gd name="connsiteY6" fmla="*/ 855956 h 901463"/>
                <a:gd name="connsiteX7" fmla="*/ 194649 w 593966"/>
                <a:gd name="connsiteY7" fmla="*/ 893262 h 901463"/>
                <a:gd name="connsiteX8" fmla="*/ 22405 w 593966"/>
                <a:gd name="connsiteY8" fmla="*/ 773406 h 901463"/>
                <a:gd name="connsiteX9" fmla="*/ 107336 w 593966"/>
                <a:gd name="connsiteY9" fmla="*/ 728956 h 901463"/>
                <a:gd name="connsiteX10" fmla="*/ 270055 w 593966"/>
                <a:gd name="connsiteY10" fmla="*/ 760706 h 901463"/>
                <a:gd name="connsiteX11" fmla="*/ 298628 w 593966"/>
                <a:gd name="connsiteY11" fmla="*/ 692981 h 901463"/>
                <a:gd name="connsiteX12" fmla="*/ 238305 w 593966"/>
                <a:gd name="connsiteY12" fmla="*/ 615450 h 901463"/>
                <a:gd name="connsiteX13" fmla="*/ 28755 w 593966"/>
                <a:gd name="connsiteY13" fmla="*/ 610687 h 901463"/>
                <a:gd name="connsiteX14" fmla="*/ 16055 w 593966"/>
                <a:gd name="connsiteY14" fmla="*/ 488450 h 901463"/>
                <a:gd name="connsiteX15" fmla="*/ 162105 w 593966"/>
                <a:gd name="connsiteY15" fmla="*/ 443999 h 901463"/>
                <a:gd name="connsiteX16" fmla="*/ 314505 w 593966"/>
                <a:gd name="connsiteY16" fmla="*/ 487656 h 901463"/>
                <a:gd name="connsiteX17" fmla="*/ 390705 w 593966"/>
                <a:gd name="connsiteY17" fmla="*/ 360656 h 901463"/>
                <a:gd name="connsiteX18" fmla="*/ 212905 w 593966"/>
                <a:gd name="connsiteY18" fmla="*/ 322556 h 901463"/>
                <a:gd name="connsiteX19" fmla="*/ 73205 w 593966"/>
                <a:gd name="connsiteY19" fmla="*/ 328906 h 901463"/>
                <a:gd name="connsiteX20" fmla="*/ 85905 w 593966"/>
                <a:gd name="connsiteY20" fmla="*/ 195556 h 901463"/>
                <a:gd name="connsiteX21" fmla="*/ 301805 w 593966"/>
                <a:gd name="connsiteY21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8643 w 591904"/>
                <a:gd name="connsiteY17" fmla="*/ 360656 h 901463"/>
                <a:gd name="connsiteX18" fmla="*/ 210843 w 591904"/>
                <a:gd name="connsiteY18" fmla="*/ 322556 h 901463"/>
                <a:gd name="connsiteX19" fmla="*/ 71143 w 591904"/>
                <a:gd name="connsiteY19" fmla="*/ 328906 h 901463"/>
                <a:gd name="connsiteX20" fmla="*/ 83843 w 591904"/>
                <a:gd name="connsiteY20" fmla="*/ 195556 h 901463"/>
                <a:gd name="connsiteX21" fmla="*/ 299743 w 591904"/>
                <a:gd name="connsiteY21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3880 w 591904"/>
                <a:gd name="connsiteY17" fmla="*/ 329700 h 901463"/>
                <a:gd name="connsiteX18" fmla="*/ 210843 w 591904"/>
                <a:gd name="connsiteY18" fmla="*/ 322556 h 901463"/>
                <a:gd name="connsiteX19" fmla="*/ 71143 w 591904"/>
                <a:gd name="connsiteY19" fmla="*/ 328906 h 901463"/>
                <a:gd name="connsiteX20" fmla="*/ 83843 w 591904"/>
                <a:gd name="connsiteY20" fmla="*/ 195556 h 901463"/>
                <a:gd name="connsiteX21" fmla="*/ 299743 w 591904"/>
                <a:gd name="connsiteY21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83880 w 591904"/>
                <a:gd name="connsiteY18" fmla="*/ 329700 h 901463"/>
                <a:gd name="connsiteX19" fmla="*/ 210843 w 591904"/>
                <a:gd name="connsiteY19" fmla="*/ 322556 h 901463"/>
                <a:gd name="connsiteX20" fmla="*/ 71143 w 591904"/>
                <a:gd name="connsiteY20" fmla="*/ 328906 h 901463"/>
                <a:gd name="connsiteX21" fmla="*/ 83843 w 591904"/>
                <a:gd name="connsiteY21" fmla="*/ 195556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71143 w 591904"/>
                <a:gd name="connsiteY20" fmla="*/ 328906 h 901463"/>
                <a:gd name="connsiteX21" fmla="*/ 83843 w 591904"/>
                <a:gd name="connsiteY21" fmla="*/ 195556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3843 w 591904"/>
                <a:gd name="connsiteY21" fmla="*/ 195556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121943 w 591904"/>
                <a:gd name="connsiteY21" fmla="*/ 171743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133849 w 591904"/>
                <a:gd name="connsiteY21" fmla="*/ 181268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4634 w 591904"/>
                <a:gd name="connsiteY21" fmla="*/ 250068 h 901463"/>
                <a:gd name="connsiteX22" fmla="*/ 133849 w 591904"/>
                <a:gd name="connsiteY22" fmla="*/ 181268 h 901463"/>
                <a:gd name="connsiteX23" fmla="*/ 299743 w 591904"/>
                <a:gd name="connsiteY23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4634 w 591904"/>
                <a:gd name="connsiteY21" fmla="*/ 250068 h 901463"/>
                <a:gd name="connsiteX22" fmla="*/ 133849 w 591904"/>
                <a:gd name="connsiteY22" fmla="*/ 181268 h 901463"/>
                <a:gd name="connsiteX23" fmla="*/ 203697 w 591904"/>
                <a:gd name="connsiteY23" fmla="*/ 159581 h 901463"/>
                <a:gd name="connsiteX24" fmla="*/ 299743 w 591904"/>
                <a:gd name="connsiteY24" fmla="*/ 157456 h 901463"/>
                <a:gd name="connsiteX0" fmla="*/ 425950 w 591904"/>
                <a:gd name="connsiteY0" fmla="*/ 224131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4634 w 591904"/>
                <a:gd name="connsiteY21" fmla="*/ 250068 h 901463"/>
                <a:gd name="connsiteX22" fmla="*/ 133849 w 591904"/>
                <a:gd name="connsiteY22" fmla="*/ 181268 h 901463"/>
                <a:gd name="connsiteX23" fmla="*/ 203697 w 591904"/>
                <a:gd name="connsiteY23" fmla="*/ 159581 h 901463"/>
                <a:gd name="connsiteX24" fmla="*/ 425950 w 591904"/>
                <a:gd name="connsiteY24" fmla="*/ 224131 h 901463"/>
                <a:gd name="connsiteX0" fmla="*/ 425950 w 591904"/>
                <a:gd name="connsiteY0" fmla="*/ 224104 h 901436"/>
                <a:gd name="connsiteX1" fmla="*/ 327522 w 591904"/>
                <a:gd name="connsiteY1" fmla="*/ 164316 h 901436"/>
                <a:gd name="connsiteX2" fmla="*/ 331493 w 591904"/>
                <a:gd name="connsiteY2" fmla="*/ 100279 h 901436"/>
                <a:gd name="connsiteX3" fmla="*/ 452143 w 591904"/>
                <a:gd name="connsiteY3" fmla="*/ 1060 h 901436"/>
                <a:gd name="connsiteX4" fmla="*/ 483893 w 591904"/>
                <a:gd name="connsiteY4" fmla="*/ 125679 h 901436"/>
                <a:gd name="connsiteX5" fmla="*/ 489449 w 591904"/>
                <a:gd name="connsiteY5" fmla="*/ 297129 h 901436"/>
                <a:gd name="connsiteX6" fmla="*/ 591843 w 591904"/>
                <a:gd name="connsiteY6" fmla="*/ 576529 h 901436"/>
                <a:gd name="connsiteX7" fmla="*/ 477543 w 591904"/>
                <a:gd name="connsiteY7" fmla="*/ 855929 h 901436"/>
                <a:gd name="connsiteX8" fmla="*/ 192587 w 591904"/>
                <a:gd name="connsiteY8" fmla="*/ 893235 h 901436"/>
                <a:gd name="connsiteX9" fmla="*/ 20343 w 591904"/>
                <a:gd name="connsiteY9" fmla="*/ 773379 h 901436"/>
                <a:gd name="connsiteX10" fmla="*/ 105274 w 591904"/>
                <a:gd name="connsiteY10" fmla="*/ 728929 h 901436"/>
                <a:gd name="connsiteX11" fmla="*/ 267993 w 591904"/>
                <a:gd name="connsiteY11" fmla="*/ 760679 h 901436"/>
                <a:gd name="connsiteX12" fmla="*/ 296566 w 591904"/>
                <a:gd name="connsiteY12" fmla="*/ 692954 h 901436"/>
                <a:gd name="connsiteX13" fmla="*/ 236243 w 591904"/>
                <a:gd name="connsiteY13" fmla="*/ 615423 h 901436"/>
                <a:gd name="connsiteX14" fmla="*/ 26693 w 591904"/>
                <a:gd name="connsiteY14" fmla="*/ 610660 h 901436"/>
                <a:gd name="connsiteX15" fmla="*/ 13993 w 591904"/>
                <a:gd name="connsiteY15" fmla="*/ 488423 h 901436"/>
                <a:gd name="connsiteX16" fmla="*/ 129087 w 591904"/>
                <a:gd name="connsiteY16" fmla="*/ 429685 h 901436"/>
                <a:gd name="connsiteX17" fmla="*/ 312443 w 591904"/>
                <a:gd name="connsiteY17" fmla="*/ 487629 h 901436"/>
                <a:gd name="connsiteX18" fmla="*/ 387053 w 591904"/>
                <a:gd name="connsiteY18" fmla="*/ 414347 h 901436"/>
                <a:gd name="connsiteX19" fmla="*/ 352923 w 591904"/>
                <a:gd name="connsiteY19" fmla="*/ 315385 h 901436"/>
                <a:gd name="connsiteX20" fmla="*/ 210843 w 591904"/>
                <a:gd name="connsiteY20" fmla="*/ 322529 h 901436"/>
                <a:gd name="connsiteX21" fmla="*/ 102100 w 591904"/>
                <a:gd name="connsiteY21" fmla="*/ 312210 h 901436"/>
                <a:gd name="connsiteX22" fmla="*/ 84634 w 591904"/>
                <a:gd name="connsiteY22" fmla="*/ 250041 h 901436"/>
                <a:gd name="connsiteX23" fmla="*/ 133849 w 591904"/>
                <a:gd name="connsiteY23" fmla="*/ 181241 h 901436"/>
                <a:gd name="connsiteX24" fmla="*/ 203697 w 591904"/>
                <a:gd name="connsiteY24" fmla="*/ 159554 h 901436"/>
                <a:gd name="connsiteX25" fmla="*/ 425950 w 591904"/>
                <a:gd name="connsiteY25" fmla="*/ 224104 h 901436"/>
                <a:gd name="connsiteX0" fmla="*/ 425950 w 591904"/>
                <a:gd name="connsiteY0" fmla="*/ 224104 h 901436"/>
                <a:gd name="connsiteX1" fmla="*/ 327522 w 591904"/>
                <a:gd name="connsiteY1" fmla="*/ 164316 h 901436"/>
                <a:gd name="connsiteX2" fmla="*/ 331493 w 591904"/>
                <a:gd name="connsiteY2" fmla="*/ 100279 h 901436"/>
                <a:gd name="connsiteX3" fmla="*/ 452143 w 591904"/>
                <a:gd name="connsiteY3" fmla="*/ 1060 h 901436"/>
                <a:gd name="connsiteX4" fmla="*/ 483893 w 591904"/>
                <a:gd name="connsiteY4" fmla="*/ 125679 h 901436"/>
                <a:gd name="connsiteX5" fmla="*/ 489449 w 591904"/>
                <a:gd name="connsiteY5" fmla="*/ 297129 h 901436"/>
                <a:gd name="connsiteX6" fmla="*/ 591843 w 591904"/>
                <a:gd name="connsiteY6" fmla="*/ 576529 h 901436"/>
                <a:gd name="connsiteX7" fmla="*/ 477543 w 591904"/>
                <a:gd name="connsiteY7" fmla="*/ 855929 h 901436"/>
                <a:gd name="connsiteX8" fmla="*/ 192587 w 591904"/>
                <a:gd name="connsiteY8" fmla="*/ 893235 h 901436"/>
                <a:gd name="connsiteX9" fmla="*/ 20343 w 591904"/>
                <a:gd name="connsiteY9" fmla="*/ 773379 h 901436"/>
                <a:gd name="connsiteX10" fmla="*/ 105274 w 591904"/>
                <a:gd name="connsiteY10" fmla="*/ 728929 h 901436"/>
                <a:gd name="connsiteX11" fmla="*/ 267993 w 591904"/>
                <a:gd name="connsiteY11" fmla="*/ 760679 h 901436"/>
                <a:gd name="connsiteX12" fmla="*/ 296566 w 591904"/>
                <a:gd name="connsiteY12" fmla="*/ 692954 h 901436"/>
                <a:gd name="connsiteX13" fmla="*/ 236243 w 591904"/>
                <a:gd name="connsiteY13" fmla="*/ 615423 h 901436"/>
                <a:gd name="connsiteX14" fmla="*/ 26693 w 591904"/>
                <a:gd name="connsiteY14" fmla="*/ 610660 h 901436"/>
                <a:gd name="connsiteX15" fmla="*/ 13993 w 591904"/>
                <a:gd name="connsiteY15" fmla="*/ 488423 h 901436"/>
                <a:gd name="connsiteX16" fmla="*/ 129087 w 591904"/>
                <a:gd name="connsiteY16" fmla="*/ 429685 h 901436"/>
                <a:gd name="connsiteX17" fmla="*/ 312443 w 591904"/>
                <a:gd name="connsiteY17" fmla="*/ 487629 h 901436"/>
                <a:gd name="connsiteX18" fmla="*/ 387053 w 591904"/>
                <a:gd name="connsiteY18" fmla="*/ 414347 h 901436"/>
                <a:gd name="connsiteX19" fmla="*/ 352923 w 591904"/>
                <a:gd name="connsiteY19" fmla="*/ 315385 h 901436"/>
                <a:gd name="connsiteX20" fmla="*/ 210843 w 591904"/>
                <a:gd name="connsiteY20" fmla="*/ 322529 h 901436"/>
                <a:gd name="connsiteX21" fmla="*/ 102100 w 591904"/>
                <a:gd name="connsiteY21" fmla="*/ 312210 h 901436"/>
                <a:gd name="connsiteX22" fmla="*/ 84634 w 591904"/>
                <a:gd name="connsiteY22" fmla="*/ 250041 h 901436"/>
                <a:gd name="connsiteX23" fmla="*/ 133849 w 591904"/>
                <a:gd name="connsiteY23" fmla="*/ 181241 h 901436"/>
                <a:gd name="connsiteX24" fmla="*/ 203697 w 591904"/>
                <a:gd name="connsiteY24" fmla="*/ 159554 h 901436"/>
                <a:gd name="connsiteX25" fmla="*/ 332284 w 591904"/>
                <a:gd name="connsiteY25" fmla="*/ 171459 h 901436"/>
                <a:gd name="connsiteX26" fmla="*/ 425950 w 591904"/>
                <a:gd name="connsiteY26" fmla="*/ 224104 h 901436"/>
                <a:gd name="connsiteX0" fmla="*/ 425950 w 591904"/>
                <a:gd name="connsiteY0" fmla="*/ 224104 h 901436"/>
                <a:gd name="connsiteX1" fmla="*/ 327522 w 591904"/>
                <a:gd name="connsiteY1" fmla="*/ 164316 h 901436"/>
                <a:gd name="connsiteX2" fmla="*/ 331493 w 591904"/>
                <a:gd name="connsiteY2" fmla="*/ 100279 h 901436"/>
                <a:gd name="connsiteX3" fmla="*/ 452143 w 591904"/>
                <a:gd name="connsiteY3" fmla="*/ 1060 h 901436"/>
                <a:gd name="connsiteX4" fmla="*/ 483893 w 591904"/>
                <a:gd name="connsiteY4" fmla="*/ 125679 h 901436"/>
                <a:gd name="connsiteX5" fmla="*/ 489449 w 591904"/>
                <a:gd name="connsiteY5" fmla="*/ 297129 h 901436"/>
                <a:gd name="connsiteX6" fmla="*/ 591843 w 591904"/>
                <a:gd name="connsiteY6" fmla="*/ 576529 h 901436"/>
                <a:gd name="connsiteX7" fmla="*/ 477543 w 591904"/>
                <a:gd name="connsiteY7" fmla="*/ 855929 h 901436"/>
                <a:gd name="connsiteX8" fmla="*/ 192587 w 591904"/>
                <a:gd name="connsiteY8" fmla="*/ 893235 h 901436"/>
                <a:gd name="connsiteX9" fmla="*/ 20343 w 591904"/>
                <a:gd name="connsiteY9" fmla="*/ 773379 h 901436"/>
                <a:gd name="connsiteX10" fmla="*/ 105274 w 591904"/>
                <a:gd name="connsiteY10" fmla="*/ 728929 h 901436"/>
                <a:gd name="connsiteX11" fmla="*/ 267993 w 591904"/>
                <a:gd name="connsiteY11" fmla="*/ 760679 h 901436"/>
                <a:gd name="connsiteX12" fmla="*/ 296566 w 591904"/>
                <a:gd name="connsiteY12" fmla="*/ 692954 h 901436"/>
                <a:gd name="connsiteX13" fmla="*/ 236243 w 591904"/>
                <a:gd name="connsiteY13" fmla="*/ 615423 h 901436"/>
                <a:gd name="connsiteX14" fmla="*/ 26693 w 591904"/>
                <a:gd name="connsiteY14" fmla="*/ 610660 h 901436"/>
                <a:gd name="connsiteX15" fmla="*/ 13993 w 591904"/>
                <a:gd name="connsiteY15" fmla="*/ 488423 h 901436"/>
                <a:gd name="connsiteX16" fmla="*/ 129087 w 591904"/>
                <a:gd name="connsiteY16" fmla="*/ 429685 h 901436"/>
                <a:gd name="connsiteX17" fmla="*/ 312443 w 591904"/>
                <a:gd name="connsiteY17" fmla="*/ 487629 h 901436"/>
                <a:gd name="connsiteX18" fmla="*/ 387053 w 591904"/>
                <a:gd name="connsiteY18" fmla="*/ 414347 h 901436"/>
                <a:gd name="connsiteX19" fmla="*/ 352923 w 591904"/>
                <a:gd name="connsiteY19" fmla="*/ 315385 h 901436"/>
                <a:gd name="connsiteX20" fmla="*/ 210843 w 591904"/>
                <a:gd name="connsiteY20" fmla="*/ 322529 h 901436"/>
                <a:gd name="connsiteX21" fmla="*/ 102100 w 591904"/>
                <a:gd name="connsiteY21" fmla="*/ 312210 h 901436"/>
                <a:gd name="connsiteX22" fmla="*/ 84634 w 591904"/>
                <a:gd name="connsiteY22" fmla="*/ 250041 h 901436"/>
                <a:gd name="connsiteX23" fmla="*/ 133849 w 591904"/>
                <a:gd name="connsiteY23" fmla="*/ 181241 h 901436"/>
                <a:gd name="connsiteX24" fmla="*/ 203697 w 591904"/>
                <a:gd name="connsiteY24" fmla="*/ 159554 h 901436"/>
                <a:gd name="connsiteX25" fmla="*/ 332284 w 591904"/>
                <a:gd name="connsiteY25" fmla="*/ 171459 h 901436"/>
                <a:gd name="connsiteX26" fmla="*/ 425950 w 591904"/>
                <a:gd name="connsiteY26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32284 w 591904"/>
                <a:gd name="connsiteY26" fmla="*/ 171459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25140 w 591904"/>
                <a:gd name="connsiteY26" fmla="*/ 166697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25140 w 591904"/>
                <a:gd name="connsiteY26" fmla="*/ 166697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25140 w 591904"/>
                <a:gd name="connsiteY26" fmla="*/ 166697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15615 w 591904"/>
                <a:gd name="connsiteY26" fmla="*/ 164316 h 901436"/>
                <a:gd name="connsiteX27" fmla="*/ 425950 w 591904"/>
                <a:gd name="connsiteY27" fmla="*/ 224104 h 901436"/>
                <a:gd name="connsiteX0" fmla="*/ 425950 w 591904"/>
                <a:gd name="connsiteY0" fmla="*/ 223252 h 900584"/>
                <a:gd name="connsiteX1" fmla="*/ 391815 w 591904"/>
                <a:gd name="connsiteY1" fmla="*/ 199182 h 900584"/>
                <a:gd name="connsiteX2" fmla="*/ 327522 w 591904"/>
                <a:gd name="connsiteY2" fmla="*/ 163464 h 900584"/>
                <a:gd name="connsiteX3" fmla="*/ 321968 w 591904"/>
                <a:gd name="connsiteY3" fmla="*/ 97046 h 900584"/>
                <a:gd name="connsiteX4" fmla="*/ 452143 w 591904"/>
                <a:gd name="connsiteY4" fmla="*/ 208 h 900584"/>
                <a:gd name="connsiteX5" fmla="*/ 483893 w 591904"/>
                <a:gd name="connsiteY5" fmla="*/ 124827 h 900584"/>
                <a:gd name="connsiteX6" fmla="*/ 489449 w 591904"/>
                <a:gd name="connsiteY6" fmla="*/ 296277 h 900584"/>
                <a:gd name="connsiteX7" fmla="*/ 591843 w 591904"/>
                <a:gd name="connsiteY7" fmla="*/ 575677 h 900584"/>
                <a:gd name="connsiteX8" fmla="*/ 477543 w 591904"/>
                <a:gd name="connsiteY8" fmla="*/ 855077 h 900584"/>
                <a:gd name="connsiteX9" fmla="*/ 192587 w 591904"/>
                <a:gd name="connsiteY9" fmla="*/ 892383 h 900584"/>
                <a:gd name="connsiteX10" fmla="*/ 20343 w 591904"/>
                <a:gd name="connsiteY10" fmla="*/ 772527 h 900584"/>
                <a:gd name="connsiteX11" fmla="*/ 105274 w 591904"/>
                <a:gd name="connsiteY11" fmla="*/ 728077 h 900584"/>
                <a:gd name="connsiteX12" fmla="*/ 267993 w 591904"/>
                <a:gd name="connsiteY12" fmla="*/ 759827 h 900584"/>
                <a:gd name="connsiteX13" fmla="*/ 296566 w 591904"/>
                <a:gd name="connsiteY13" fmla="*/ 692102 h 900584"/>
                <a:gd name="connsiteX14" fmla="*/ 236243 w 591904"/>
                <a:gd name="connsiteY14" fmla="*/ 614571 h 900584"/>
                <a:gd name="connsiteX15" fmla="*/ 26693 w 591904"/>
                <a:gd name="connsiteY15" fmla="*/ 609808 h 900584"/>
                <a:gd name="connsiteX16" fmla="*/ 13993 w 591904"/>
                <a:gd name="connsiteY16" fmla="*/ 487571 h 900584"/>
                <a:gd name="connsiteX17" fmla="*/ 129087 w 591904"/>
                <a:gd name="connsiteY17" fmla="*/ 428833 h 900584"/>
                <a:gd name="connsiteX18" fmla="*/ 312443 w 591904"/>
                <a:gd name="connsiteY18" fmla="*/ 486777 h 900584"/>
                <a:gd name="connsiteX19" fmla="*/ 387053 w 591904"/>
                <a:gd name="connsiteY19" fmla="*/ 413495 h 900584"/>
                <a:gd name="connsiteX20" fmla="*/ 352923 w 591904"/>
                <a:gd name="connsiteY20" fmla="*/ 314533 h 900584"/>
                <a:gd name="connsiteX21" fmla="*/ 210843 w 591904"/>
                <a:gd name="connsiteY21" fmla="*/ 321677 h 900584"/>
                <a:gd name="connsiteX22" fmla="*/ 102100 w 591904"/>
                <a:gd name="connsiteY22" fmla="*/ 311358 h 900584"/>
                <a:gd name="connsiteX23" fmla="*/ 84634 w 591904"/>
                <a:gd name="connsiteY23" fmla="*/ 249189 h 900584"/>
                <a:gd name="connsiteX24" fmla="*/ 133849 w 591904"/>
                <a:gd name="connsiteY24" fmla="*/ 180389 h 900584"/>
                <a:gd name="connsiteX25" fmla="*/ 203697 w 591904"/>
                <a:gd name="connsiteY25" fmla="*/ 158702 h 900584"/>
                <a:gd name="connsiteX26" fmla="*/ 315615 w 591904"/>
                <a:gd name="connsiteY26" fmla="*/ 163464 h 900584"/>
                <a:gd name="connsiteX27" fmla="*/ 425950 w 591904"/>
                <a:gd name="connsiteY27" fmla="*/ 223252 h 900584"/>
                <a:gd name="connsiteX0" fmla="*/ 425950 w 591904"/>
                <a:gd name="connsiteY0" fmla="*/ 225134 h 902466"/>
                <a:gd name="connsiteX1" fmla="*/ 391815 w 591904"/>
                <a:gd name="connsiteY1" fmla="*/ 201064 h 902466"/>
                <a:gd name="connsiteX2" fmla="*/ 327522 w 591904"/>
                <a:gd name="connsiteY2" fmla="*/ 165346 h 902466"/>
                <a:gd name="connsiteX3" fmla="*/ 321968 w 591904"/>
                <a:gd name="connsiteY3" fmla="*/ 98928 h 902466"/>
                <a:gd name="connsiteX4" fmla="*/ 452143 w 591904"/>
                <a:gd name="connsiteY4" fmla="*/ 2090 h 902466"/>
                <a:gd name="connsiteX5" fmla="*/ 483893 w 591904"/>
                <a:gd name="connsiteY5" fmla="*/ 126709 h 902466"/>
                <a:gd name="connsiteX6" fmla="*/ 489449 w 591904"/>
                <a:gd name="connsiteY6" fmla="*/ 298159 h 902466"/>
                <a:gd name="connsiteX7" fmla="*/ 591843 w 591904"/>
                <a:gd name="connsiteY7" fmla="*/ 577559 h 902466"/>
                <a:gd name="connsiteX8" fmla="*/ 477543 w 591904"/>
                <a:gd name="connsiteY8" fmla="*/ 856959 h 902466"/>
                <a:gd name="connsiteX9" fmla="*/ 192587 w 591904"/>
                <a:gd name="connsiteY9" fmla="*/ 894265 h 902466"/>
                <a:gd name="connsiteX10" fmla="*/ 20343 w 591904"/>
                <a:gd name="connsiteY10" fmla="*/ 774409 h 902466"/>
                <a:gd name="connsiteX11" fmla="*/ 105274 w 591904"/>
                <a:gd name="connsiteY11" fmla="*/ 729959 h 902466"/>
                <a:gd name="connsiteX12" fmla="*/ 267993 w 591904"/>
                <a:gd name="connsiteY12" fmla="*/ 761709 h 902466"/>
                <a:gd name="connsiteX13" fmla="*/ 296566 w 591904"/>
                <a:gd name="connsiteY13" fmla="*/ 693984 h 902466"/>
                <a:gd name="connsiteX14" fmla="*/ 236243 w 591904"/>
                <a:gd name="connsiteY14" fmla="*/ 616453 h 902466"/>
                <a:gd name="connsiteX15" fmla="*/ 26693 w 591904"/>
                <a:gd name="connsiteY15" fmla="*/ 611690 h 902466"/>
                <a:gd name="connsiteX16" fmla="*/ 13993 w 591904"/>
                <a:gd name="connsiteY16" fmla="*/ 489453 h 902466"/>
                <a:gd name="connsiteX17" fmla="*/ 129087 w 591904"/>
                <a:gd name="connsiteY17" fmla="*/ 430715 h 902466"/>
                <a:gd name="connsiteX18" fmla="*/ 312443 w 591904"/>
                <a:gd name="connsiteY18" fmla="*/ 488659 h 902466"/>
                <a:gd name="connsiteX19" fmla="*/ 387053 w 591904"/>
                <a:gd name="connsiteY19" fmla="*/ 415377 h 902466"/>
                <a:gd name="connsiteX20" fmla="*/ 352923 w 591904"/>
                <a:gd name="connsiteY20" fmla="*/ 316415 h 902466"/>
                <a:gd name="connsiteX21" fmla="*/ 210843 w 591904"/>
                <a:gd name="connsiteY21" fmla="*/ 323559 h 902466"/>
                <a:gd name="connsiteX22" fmla="*/ 102100 w 591904"/>
                <a:gd name="connsiteY22" fmla="*/ 313240 h 902466"/>
                <a:gd name="connsiteX23" fmla="*/ 84634 w 591904"/>
                <a:gd name="connsiteY23" fmla="*/ 251071 h 902466"/>
                <a:gd name="connsiteX24" fmla="*/ 133849 w 591904"/>
                <a:gd name="connsiteY24" fmla="*/ 182271 h 902466"/>
                <a:gd name="connsiteX25" fmla="*/ 203697 w 591904"/>
                <a:gd name="connsiteY25" fmla="*/ 160584 h 902466"/>
                <a:gd name="connsiteX26" fmla="*/ 315615 w 591904"/>
                <a:gd name="connsiteY26" fmla="*/ 165346 h 902466"/>
                <a:gd name="connsiteX27" fmla="*/ 425950 w 591904"/>
                <a:gd name="connsiteY27" fmla="*/ 225134 h 902466"/>
                <a:gd name="connsiteX0" fmla="*/ 425950 w 591904"/>
                <a:gd name="connsiteY0" fmla="*/ 226855 h 904187"/>
                <a:gd name="connsiteX1" fmla="*/ 391815 w 591904"/>
                <a:gd name="connsiteY1" fmla="*/ 202785 h 904187"/>
                <a:gd name="connsiteX2" fmla="*/ 327522 w 591904"/>
                <a:gd name="connsiteY2" fmla="*/ 167067 h 904187"/>
                <a:gd name="connsiteX3" fmla="*/ 321968 w 591904"/>
                <a:gd name="connsiteY3" fmla="*/ 100649 h 904187"/>
                <a:gd name="connsiteX4" fmla="*/ 452143 w 591904"/>
                <a:gd name="connsiteY4" fmla="*/ 3811 h 904187"/>
                <a:gd name="connsiteX5" fmla="*/ 483893 w 591904"/>
                <a:gd name="connsiteY5" fmla="*/ 128430 h 904187"/>
                <a:gd name="connsiteX6" fmla="*/ 489449 w 591904"/>
                <a:gd name="connsiteY6" fmla="*/ 299880 h 904187"/>
                <a:gd name="connsiteX7" fmla="*/ 591843 w 591904"/>
                <a:gd name="connsiteY7" fmla="*/ 579280 h 904187"/>
                <a:gd name="connsiteX8" fmla="*/ 477543 w 591904"/>
                <a:gd name="connsiteY8" fmla="*/ 858680 h 904187"/>
                <a:gd name="connsiteX9" fmla="*/ 192587 w 591904"/>
                <a:gd name="connsiteY9" fmla="*/ 895986 h 904187"/>
                <a:gd name="connsiteX10" fmla="*/ 20343 w 591904"/>
                <a:gd name="connsiteY10" fmla="*/ 776130 h 904187"/>
                <a:gd name="connsiteX11" fmla="*/ 105274 w 591904"/>
                <a:gd name="connsiteY11" fmla="*/ 731680 h 904187"/>
                <a:gd name="connsiteX12" fmla="*/ 267993 w 591904"/>
                <a:gd name="connsiteY12" fmla="*/ 763430 h 904187"/>
                <a:gd name="connsiteX13" fmla="*/ 296566 w 591904"/>
                <a:gd name="connsiteY13" fmla="*/ 695705 h 904187"/>
                <a:gd name="connsiteX14" fmla="*/ 236243 w 591904"/>
                <a:gd name="connsiteY14" fmla="*/ 618174 h 904187"/>
                <a:gd name="connsiteX15" fmla="*/ 26693 w 591904"/>
                <a:gd name="connsiteY15" fmla="*/ 613411 h 904187"/>
                <a:gd name="connsiteX16" fmla="*/ 13993 w 591904"/>
                <a:gd name="connsiteY16" fmla="*/ 491174 h 904187"/>
                <a:gd name="connsiteX17" fmla="*/ 129087 w 591904"/>
                <a:gd name="connsiteY17" fmla="*/ 432436 h 904187"/>
                <a:gd name="connsiteX18" fmla="*/ 312443 w 591904"/>
                <a:gd name="connsiteY18" fmla="*/ 490380 h 904187"/>
                <a:gd name="connsiteX19" fmla="*/ 387053 w 591904"/>
                <a:gd name="connsiteY19" fmla="*/ 417098 h 904187"/>
                <a:gd name="connsiteX20" fmla="*/ 352923 w 591904"/>
                <a:gd name="connsiteY20" fmla="*/ 318136 h 904187"/>
                <a:gd name="connsiteX21" fmla="*/ 210843 w 591904"/>
                <a:gd name="connsiteY21" fmla="*/ 325280 h 904187"/>
                <a:gd name="connsiteX22" fmla="*/ 102100 w 591904"/>
                <a:gd name="connsiteY22" fmla="*/ 314961 h 904187"/>
                <a:gd name="connsiteX23" fmla="*/ 84634 w 591904"/>
                <a:gd name="connsiteY23" fmla="*/ 252792 h 904187"/>
                <a:gd name="connsiteX24" fmla="*/ 133849 w 591904"/>
                <a:gd name="connsiteY24" fmla="*/ 183992 h 904187"/>
                <a:gd name="connsiteX25" fmla="*/ 203697 w 591904"/>
                <a:gd name="connsiteY25" fmla="*/ 162305 h 904187"/>
                <a:gd name="connsiteX26" fmla="*/ 315615 w 591904"/>
                <a:gd name="connsiteY26" fmla="*/ 167067 h 904187"/>
                <a:gd name="connsiteX27" fmla="*/ 425950 w 591904"/>
                <a:gd name="connsiteY27" fmla="*/ 226855 h 90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1904" h="904187">
                  <a:moveTo>
                    <a:pt x="425950" y="226855"/>
                  </a:moveTo>
                  <a:cubicBezTo>
                    <a:pt x="438650" y="232808"/>
                    <a:pt x="408220" y="212750"/>
                    <a:pt x="391815" y="202785"/>
                  </a:cubicBezTo>
                  <a:cubicBezTo>
                    <a:pt x="375410" y="192820"/>
                    <a:pt x="336782" y="184884"/>
                    <a:pt x="327522" y="167067"/>
                  </a:cubicBezTo>
                  <a:cubicBezTo>
                    <a:pt x="318262" y="149250"/>
                    <a:pt x="300404" y="127858"/>
                    <a:pt x="321968" y="100649"/>
                  </a:cubicBezTo>
                  <a:cubicBezTo>
                    <a:pt x="334007" y="73440"/>
                    <a:pt x="398963" y="-19870"/>
                    <a:pt x="452143" y="3811"/>
                  </a:cubicBezTo>
                  <a:cubicBezTo>
                    <a:pt x="505323" y="27492"/>
                    <a:pt x="489581" y="79085"/>
                    <a:pt x="483893" y="128430"/>
                  </a:cubicBezTo>
                  <a:cubicBezTo>
                    <a:pt x="478205" y="177775"/>
                    <a:pt x="430975" y="215213"/>
                    <a:pt x="489449" y="299880"/>
                  </a:cubicBezTo>
                  <a:cubicBezTo>
                    <a:pt x="547923" y="384547"/>
                    <a:pt x="593827" y="486147"/>
                    <a:pt x="591843" y="579280"/>
                  </a:cubicBezTo>
                  <a:cubicBezTo>
                    <a:pt x="589859" y="672413"/>
                    <a:pt x="544086" y="805896"/>
                    <a:pt x="477543" y="858680"/>
                  </a:cubicBezTo>
                  <a:cubicBezTo>
                    <a:pt x="411000" y="911464"/>
                    <a:pt x="268787" y="909744"/>
                    <a:pt x="192587" y="895986"/>
                  </a:cubicBezTo>
                  <a:cubicBezTo>
                    <a:pt x="116387" y="882228"/>
                    <a:pt x="34895" y="803514"/>
                    <a:pt x="20343" y="776130"/>
                  </a:cubicBezTo>
                  <a:cubicBezTo>
                    <a:pt x="5791" y="748746"/>
                    <a:pt x="39392" y="693316"/>
                    <a:pt x="105274" y="731680"/>
                  </a:cubicBezTo>
                  <a:cubicBezTo>
                    <a:pt x="171156" y="770044"/>
                    <a:pt x="236111" y="769426"/>
                    <a:pt x="267993" y="763430"/>
                  </a:cubicBezTo>
                  <a:cubicBezTo>
                    <a:pt x="299875" y="757434"/>
                    <a:pt x="301858" y="717930"/>
                    <a:pt x="296566" y="695705"/>
                  </a:cubicBezTo>
                  <a:cubicBezTo>
                    <a:pt x="291274" y="673480"/>
                    <a:pt x="281222" y="631890"/>
                    <a:pt x="236243" y="618174"/>
                  </a:cubicBezTo>
                  <a:cubicBezTo>
                    <a:pt x="191264" y="604458"/>
                    <a:pt x="63735" y="634578"/>
                    <a:pt x="26693" y="613411"/>
                  </a:cubicBezTo>
                  <a:cubicBezTo>
                    <a:pt x="-10349" y="592244"/>
                    <a:pt x="-3073" y="521336"/>
                    <a:pt x="13993" y="491174"/>
                  </a:cubicBezTo>
                  <a:cubicBezTo>
                    <a:pt x="31059" y="461012"/>
                    <a:pt x="79345" y="432568"/>
                    <a:pt x="129087" y="432436"/>
                  </a:cubicBezTo>
                  <a:cubicBezTo>
                    <a:pt x="178829" y="432304"/>
                    <a:pt x="269449" y="492936"/>
                    <a:pt x="312443" y="490380"/>
                  </a:cubicBezTo>
                  <a:cubicBezTo>
                    <a:pt x="355437" y="487824"/>
                    <a:pt x="375147" y="443424"/>
                    <a:pt x="387053" y="417098"/>
                  </a:cubicBezTo>
                  <a:cubicBezTo>
                    <a:pt x="398959" y="390772"/>
                    <a:pt x="382291" y="333439"/>
                    <a:pt x="352923" y="318136"/>
                  </a:cubicBezTo>
                  <a:cubicBezTo>
                    <a:pt x="323555" y="302833"/>
                    <a:pt x="252647" y="325809"/>
                    <a:pt x="210843" y="325280"/>
                  </a:cubicBezTo>
                  <a:cubicBezTo>
                    <a:pt x="169039" y="324751"/>
                    <a:pt x="121150" y="327042"/>
                    <a:pt x="102100" y="314961"/>
                  </a:cubicBezTo>
                  <a:cubicBezTo>
                    <a:pt x="83050" y="302880"/>
                    <a:pt x="79343" y="274620"/>
                    <a:pt x="84634" y="252792"/>
                  </a:cubicBezTo>
                  <a:cubicBezTo>
                    <a:pt x="89925" y="230964"/>
                    <a:pt x="114005" y="199073"/>
                    <a:pt x="133849" y="183992"/>
                  </a:cubicBezTo>
                  <a:cubicBezTo>
                    <a:pt x="153693" y="168911"/>
                    <a:pt x="173006" y="161951"/>
                    <a:pt x="203697" y="162305"/>
                  </a:cubicBezTo>
                  <a:cubicBezTo>
                    <a:pt x="234388" y="162659"/>
                    <a:pt x="278573" y="156309"/>
                    <a:pt x="315615" y="167067"/>
                  </a:cubicBezTo>
                  <a:cubicBezTo>
                    <a:pt x="359801" y="170682"/>
                    <a:pt x="413250" y="220902"/>
                    <a:pt x="425950" y="22685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F4E0F02-3132-E204-5C3A-A58C88386F89}"/>
                </a:ext>
              </a:extLst>
            </p:cNvPr>
            <p:cNvSpPr/>
            <p:nvPr/>
          </p:nvSpPr>
          <p:spPr>
            <a:xfrm>
              <a:off x="8698858" y="4674357"/>
              <a:ext cx="538566" cy="833522"/>
            </a:xfrm>
            <a:custGeom>
              <a:avLst/>
              <a:gdLst>
                <a:gd name="connsiteX0" fmla="*/ 128371 w 535170"/>
                <a:gd name="connsiteY0" fmla="*/ 38156 h 832321"/>
                <a:gd name="connsiteX1" fmla="*/ 172821 w 535170"/>
                <a:gd name="connsiteY1" fmla="*/ 56 h 832321"/>
                <a:gd name="connsiteX2" fmla="*/ 255371 w 535170"/>
                <a:gd name="connsiteY2" fmla="*/ 44506 h 832321"/>
                <a:gd name="connsiteX3" fmla="*/ 280771 w 535170"/>
                <a:gd name="connsiteY3" fmla="*/ 101656 h 832321"/>
                <a:gd name="connsiteX4" fmla="*/ 280771 w 535170"/>
                <a:gd name="connsiteY4" fmla="*/ 158806 h 832321"/>
                <a:gd name="connsiteX5" fmla="*/ 249021 w 535170"/>
                <a:gd name="connsiteY5" fmla="*/ 228656 h 832321"/>
                <a:gd name="connsiteX6" fmla="*/ 242671 w 535170"/>
                <a:gd name="connsiteY6" fmla="*/ 292156 h 832321"/>
                <a:gd name="connsiteX7" fmla="*/ 312521 w 535170"/>
                <a:gd name="connsiteY7" fmla="*/ 317556 h 832321"/>
                <a:gd name="connsiteX8" fmla="*/ 420471 w 535170"/>
                <a:gd name="connsiteY8" fmla="*/ 317556 h 832321"/>
                <a:gd name="connsiteX9" fmla="*/ 503021 w 535170"/>
                <a:gd name="connsiteY9" fmla="*/ 317556 h 832321"/>
                <a:gd name="connsiteX10" fmla="*/ 503021 w 535170"/>
                <a:gd name="connsiteY10" fmla="*/ 317556 h 832321"/>
                <a:gd name="connsiteX11" fmla="*/ 534771 w 535170"/>
                <a:gd name="connsiteY11" fmla="*/ 400106 h 832321"/>
                <a:gd name="connsiteX12" fmla="*/ 477621 w 535170"/>
                <a:gd name="connsiteY12" fmla="*/ 469956 h 832321"/>
                <a:gd name="connsiteX13" fmla="*/ 287121 w 535170"/>
                <a:gd name="connsiteY13" fmla="*/ 469956 h 832321"/>
                <a:gd name="connsiteX14" fmla="*/ 191871 w 535170"/>
                <a:gd name="connsiteY14" fmla="*/ 463606 h 832321"/>
                <a:gd name="connsiteX15" fmla="*/ 109321 w 535170"/>
                <a:gd name="connsiteY15" fmla="*/ 577906 h 832321"/>
                <a:gd name="connsiteX16" fmla="*/ 217271 w 535170"/>
                <a:gd name="connsiteY16" fmla="*/ 616006 h 832321"/>
                <a:gd name="connsiteX17" fmla="*/ 382371 w 535170"/>
                <a:gd name="connsiteY17" fmla="*/ 616006 h 832321"/>
                <a:gd name="connsiteX18" fmla="*/ 445871 w 535170"/>
                <a:gd name="connsiteY18" fmla="*/ 692206 h 832321"/>
                <a:gd name="connsiteX19" fmla="*/ 376021 w 535170"/>
                <a:gd name="connsiteY19" fmla="*/ 762056 h 832321"/>
                <a:gd name="connsiteX20" fmla="*/ 242671 w 535170"/>
                <a:gd name="connsiteY20" fmla="*/ 743006 h 832321"/>
                <a:gd name="connsiteX21" fmla="*/ 185521 w 535170"/>
                <a:gd name="connsiteY21" fmla="*/ 736656 h 832321"/>
                <a:gd name="connsiteX22" fmla="*/ 160121 w 535170"/>
                <a:gd name="connsiteY22" fmla="*/ 819206 h 832321"/>
                <a:gd name="connsiteX23" fmla="*/ 83921 w 535170"/>
                <a:gd name="connsiteY23" fmla="*/ 806506 h 832321"/>
                <a:gd name="connsiteX24" fmla="*/ 7721 w 535170"/>
                <a:gd name="connsiteY24" fmla="*/ 577906 h 832321"/>
                <a:gd name="connsiteX25" fmla="*/ 14071 w 535170"/>
                <a:gd name="connsiteY25" fmla="*/ 419156 h 832321"/>
                <a:gd name="connsiteX26" fmla="*/ 109321 w 535170"/>
                <a:gd name="connsiteY26" fmla="*/ 260406 h 832321"/>
                <a:gd name="connsiteX27" fmla="*/ 141071 w 535170"/>
                <a:gd name="connsiteY27" fmla="*/ 152456 h 832321"/>
                <a:gd name="connsiteX28" fmla="*/ 128371 w 535170"/>
                <a:gd name="connsiteY28" fmla="*/ 38156 h 832321"/>
                <a:gd name="connsiteX0" fmla="*/ 128371 w 551707"/>
                <a:gd name="connsiteY0" fmla="*/ 38156 h 832321"/>
                <a:gd name="connsiteX1" fmla="*/ 172821 w 551707"/>
                <a:gd name="connsiteY1" fmla="*/ 56 h 832321"/>
                <a:gd name="connsiteX2" fmla="*/ 255371 w 551707"/>
                <a:gd name="connsiteY2" fmla="*/ 44506 h 832321"/>
                <a:gd name="connsiteX3" fmla="*/ 280771 w 551707"/>
                <a:gd name="connsiteY3" fmla="*/ 101656 h 832321"/>
                <a:gd name="connsiteX4" fmla="*/ 280771 w 551707"/>
                <a:gd name="connsiteY4" fmla="*/ 158806 h 832321"/>
                <a:gd name="connsiteX5" fmla="*/ 249021 w 551707"/>
                <a:gd name="connsiteY5" fmla="*/ 228656 h 832321"/>
                <a:gd name="connsiteX6" fmla="*/ 242671 w 551707"/>
                <a:gd name="connsiteY6" fmla="*/ 292156 h 832321"/>
                <a:gd name="connsiteX7" fmla="*/ 312521 w 551707"/>
                <a:gd name="connsiteY7" fmla="*/ 317556 h 832321"/>
                <a:gd name="connsiteX8" fmla="*/ 420471 w 551707"/>
                <a:gd name="connsiteY8" fmla="*/ 317556 h 832321"/>
                <a:gd name="connsiteX9" fmla="*/ 503021 w 551707"/>
                <a:gd name="connsiteY9" fmla="*/ 317556 h 832321"/>
                <a:gd name="connsiteX10" fmla="*/ 503021 w 551707"/>
                <a:gd name="connsiteY10" fmla="*/ 317556 h 832321"/>
                <a:gd name="connsiteX11" fmla="*/ 551440 w 551707"/>
                <a:gd name="connsiteY11" fmla="*/ 402487 h 832321"/>
                <a:gd name="connsiteX12" fmla="*/ 477621 w 551707"/>
                <a:gd name="connsiteY12" fmla="*/ 469956 h 832321"/>
                <a:gd name="connsiteX13" fmla="*/ 287121 w 551707"/>
                <a:gd name="connsiteY13" fmla="*/ 469956 h 832321"/>
                <a:gd name="connsiteX14" fmla="*/ 191871 w 551707"/>
                <a:gd name="connsiteY14" fmla="*/ 463606 h 832321"/>
                <a:gd name="connsiteX15" fmla="*/ 109321 w 551707"/>
                <a:gd name="connsiteY15" fmla="*/ 577906 h 832321"/>
                <a:gd name="connsiteX16" fmla="*/ 217271 w 551707"/>
                <a:gd name="connsiteY16" fmla="*/ 616006 h 832321"/>
                <a:gd name="connsiteX17" fmla="*/ 382371 w 551707"/>
                <a:gd name="connsiteY17" fmla="*/ 616006 h 832321"/>
                <a:gd name="connsiteX18" fmla="*/ 445871 w 551707"/>
                <a:gd name="connsiteY18" fmla="*/ 692206 h 832321"/>
                <a:gd name="connsiteX19" fmla="*/ 376021 w 551707"/>
                <a:gd name="connsiteY19" fmla="*/ 762056 h 832321"/>
                <a:gd name="connsiteX20" fmla="*/ 242671 w 551707"/>
                <a:gd name="connsiteY20" fmla="*/ 743006 h 832321"/>
                <a:gd name="connsiteX21" fmla="*/ 185521 w 551707"/>
                <a:gd name="connsiteY21" fmla="*/ 736656 h 832321"/>
                <a:gd name="connsiteX22" fmla="*/ 160121 w 551707"/>
                <a:gd name="connsiteY22" fmla="*/ 819206 h 832321"/>
                <a:gd name="connsiteX23" fmla="*/ 83921 w 551707"/>
                <a:gd name="connsiteY23" fmla="*/ 806506 h 832321"/>
                <a:gd name="connsiteX24" fmla="*/ 7721 w 551707"/>
                <a:gd name="connsiteY24" fmla="*/ 577906 h 832321"/>
                <a:gd name="connsiteX25" fmla="*/ 14071 w 551707"/>
                <a:gd name="connsiteY25" fmla="*/ 419156 h 832321"/>
                <a:gd name="connsiteX26" fmla="*/ 109321 w 551707"/>
                <a:gd name="connsiteY26" fmla="*/ 260406 h 832321"/>
                <a:gd name="connsiteX27" fmla="*/ 141071 w 551707"/>
                <a:gd name="connsiteY27" fmla="*/ 152456 h 832321"/>
                <a:gd name="connsiteX28" fmla="*/ 128371 w 551707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80771 w 551928"/>
                <a:gd name="connsiteY3" fmla="*/ 101656 h 832321"/>
                <a:gd name="connsiteX4" fmla="*/ 280771 w 551928"/>
                <a:gd name="connsiteY4" fmla="*/ 158806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12521 w 551928"/>
                <a:gd name="connsiteY7" fmla="*/ 31755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80771 w 551928"/>
                <a:gd name="connsiteY3" fmla="*/ 101656 h 832321"/>
                <a:gd name="connsiteX4" fmla="*/ 280771 w 551928"/>
                <a:gd name="connsiteY4" fmla="*/ 158806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07758 w 551928"/>
                <a:gd name="connsiteY7" fmla="*/ 33660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80771 w 551928"/>
                <a:gd name="connsiteY3" fmla="*/ 101656 h 832321"/>
                <a:gd name="connsiteX4" fmla="*/ 292678 w 551928"/>
                <a:gd name="connsiteY4" fmla="*/ 168331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07758 w 551928"/>
                <a:gd name="connsiteY7" fmla="*/ 33660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97439 w 551928"/>
                <a:gd name="connsiteY3" fmla="*/ 99275 h 832321"/>
                <a:gd name="connsiteX4" fmla="*/ 292678 w 551928"/>
                <a:gd name="connsiteY4" fmla="*/ 168331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07758 w 551928"/>
                <a:gd name="connsiteY7" fmla="*/ 33660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01 h 832266"/>
                <a:gd name="connsiteX1" fmla="*/ 172821 w 551928"/>
                <a:gd name="connsiteY1" fmla="*/ 1 h 832266"/>
                <a:gd name="connsiteX2" fmla="*/ 260134 w 551928"/>
                <a:gd name="connsiteY2" fmla="*/ 37308 h 832266"/>
                <a:gd name="connsiteX3" fmla="*/ 297439 w 551928"/>
                <a:gd name="connsiteY3" fmla="*/ 99220 h 832266"/>
                <a:gd name="connsiteX4" fmla="*/ 292678 w 551928"/>
                <a:gd name="connsiteY4" fmla="*/ 168276 h 832266"/>
                <a:gd name="connsiteX5" fmla="*/ 249021 w 551928"/>
                <a:gd name="connsiteY5" fmla="*/ 228601 h 832266"/>
                <a:gd name="connsiteX6" fmla="*/ 242671 w 551928"/>
                <a:gd name="connsiteY6" fmla="*/ 292101 h 832266"/>
                <a:gd name="connsiteX7" fmla="*/ 307758 w 551928"/>
                <a:gd name="connsiteY7" fmla="*/ 336551 h 832266"/>
                <a:gd name="connsiteX8" fmla="*/ 420471 w 551928"/>
                <a:gd name="connsiteY8" fmla="*/ 317501 h 832266"/>
                <a:gd name="connsiteX9" fmla="*/ 503021 w 551928"/>
                <a:gd name="connsiteY9" fmla="*/ 317501 h 832266"/>
                <a:gd name="connsiteX10" fmla="*/ 510165 w 551928"/>
                <a:gd name="connsiteY10" fmla="*/ 322263 h 832266"/>
                <a:gd name="connsiteX11" fmla="*/ 551440 w 551928"/>
                <a:gd name="connsiteY11" fmla="*/ 402432 h 832266"/>
                <a:gd name="connsiteX12" fmla="*/ 477621 w 551928"/>
                <a:gd name="connsiteY12" fmla="*/ 469901 h 832266"/>
                <a:gd name="connsiteX13" fmla="*/ 287121 w 551928"/>
                <a:gd name="connsiteY13" fmla="*/ 469901 h 832266"/>
                <a:gd name="connsiteX14" fmla="*/ 191871 w 551928"/>
                <a:gd name="connsiteY14" fmla="*/ 463551 h 832266"/>
                <a:gd name="connsiteX15" fmla="*/ 109321 w 551928"/>
                <a:gd name="connsiteY15" fmla="*/ 577851 h 832266"/>
                <a:gd name="connsiteX16" fmla="*/ 217271 w 551928"/>
                <a:gd name="connsiteY16" fmla="*/ 615951 h 832266"/>
                <a:gd name="connsiteX17" fmla="*/ 382371 w 551928"/>
                <a:gd name="connsiteY17" fmla="*/ 615951 h 832266"/>
                <a:gd name="connsiteX18" fmla="*/ 445871 w 551928"/>
                <a:gd name="connsiteY18" fmla="*/ 692151 h 832266"/>
                <a:gd name="connsiteX19" fmla="*/ 376021 w 551928"/>
                <a:gd name="connsiteY19" fmla="*/ 762001 h 832266"/>
                <a:gd name="connsiteX20" fmla="*/ 242671 w 551928"/>
                <a:gd name="connsiteY20" fmla="*/ 742951 h 832266"/>
                <a:gd name="connsiteX21" fmla="*/ 185521 w 551928"/>
                <a:gd name="connsiteY21" fmla="*/ 736601 h 832266"/>
                <a:gd name="connsiteX22" fmla="*/ 160121 w 551928"/>
                <a:gd name="connsiteY22" fmla="*/ 819151 h 832266"/>
                <a:gd name="connsiteX23" fmla="*/ 83921 w 551928"/>
                <a:gd name="connsiteY23" fmla="*/ 806451 h 832266"/>
                <a:gd name="connsiteX24" fmla="*/ 7721 w 551928"/>
                <a:gd name="connsiteY24" fmla="*/ 577851 h 832266"/>
                <a:gd name="connsiteX25" fmla="*/ 14071 w 551928"/>
                <a:gd name="connsiteY25" fmla="*/ 419101 h 832266"/>
                <a:gd name="connsiteX26" fmla="*/ 109321 w 551928"/>
                <a:gd name="connsiteY26" fmla="*/ 260351 h 832266"/>
                <a:gd name="connsiteX27" fmla="*/ 141071 w 551928"/>
                <a:gd name="connsiteY27" fmla="*/ 152401 h 832266"/>
                <a:gd name="connsiteX28" fmla="*/ 128371 w 551928"/>
                <a:gd name="connsiteY28" fmla="*/ 38101 h 832266"/>
                <a:gd name="connsiteX0" fmla="*/ 128371 w 551928"/>
                <a:gd name="connsiteY0" fmla="*/ 30957 h 825122"/>
                <a:gd name="connsiteX1" fmla="*/ 187108 w 551928"/>
                <a:gd name="connsiteY1" fmla="*/ 1 h 825122"/>
                <a:gd name="connsiteX2" fmla="*/ 260134 w 551928"/>
                <a:gd name="connsiteY2" fmla="*/ 30164 h 825122"/>
                <a:gd name="connsiteX3" fmla="*/ 297439 w 551928"/>
                <a:gd name="connsiteY3" fmla="*/ 92076 h 825122"/>
                <a:gd name="connsiteX4" fmla="*/ 292678 w 551928"/>
                <a:gd name="connsiteY4" fmla="*/ 161132 h 825122"/>
                <a:gd name="connsiteX5" fmla="*/ 249021 w 551928"/>
                <a:gd name="connsiteY5" fmla="*/ 221457 h 825122"/>
                <a:gd name="connsiteX6" fmla="*/ 242671 w 551928"/>
                <a:gd name="connsiteY6" fmla="*/ 284957 h 825122"/>
                <a:gd name="connsiteX7" fmla="*/ 307758 w 551928"/>
                <a:gd name="connsiteY7" fmla="*/ 329407 h 825122"/>
                <a:gd name="connsiteX8" fmla="*/ 420471 w 551928"/>
                <a:gd name="connsiteY8" fmla="*/ 310357 h 825122"/>
                <a:gd name="connsiteX9" fmla="*/ 503021 w 551928"/>
                <a:gd name="connsiteY9" fmla="*/ 310357 h 825122"/>
                <a:gd name="connsiteX10" fmla="*/ 510165 w 551928"/>
                <a:gd name="connsiteY10" fmla="*/ 315119 h 825122"/>
                <a:gd name="connsiteX11" fmla="*/ 551440 w 551928"/>
                <a:gd name="connsiteY11" fmla="*/ 395288 h 825122"/>
                <a:gd name="connsiteX12" fmla="*/ 477621 w 551928"/>
                <a:gd name="connsiteY12" fmla="*/ 462757 h 825122"/>
                <a:gd name="connsiteX13" fmla="*/ 287121 w 551928"/>
                <a:gd name="connsiteY13" fmla="*/ 462757 h 825122"/>
                <a:gd name="connsiteX14" fmla="*/ 191871 w 551928"/>
                <a:gd name="connsiteY14" fmla="*/ 456407 h 825122"/>
                <a:gd name="connsiteX15" fmla="*/ 109321 w 551928"/>
                <a:gd name="connsiteY15" fmla="*/ 570707 h 825122"/>
                <a:gd name="connsiteX16" fmla="*/ 217271 w 551928"/>
                <a:gd name="connsiteY16" fmla="*/ 608807 h 825122"/>
                <a:gd name="connsiteX17" fmla="*/ 382371 w 551928"/>
                <a:gd name="connsiteY17" fmla="*/ 608807 h 825122"/>
                <a:gd name="connsiteX18" fmla="*/ 445871 w 551928"/>
                <a:gd name="connsiteY18" fmla="*/ 685007 h 825122"/>
                <a:gd name="connsiteX19" fmla="*/ 376021 w 551928"/>
                <a:gd name="connsiteY19" fmla="*/ 754857 h 825122"/>
                <a:gd name="connsiteX20" fmla="*/ 242671 w 551928"/>
                <a:gd name="connsiteY20" fmla="*/ 735807 h 825122"/>
                <a:gd name="connsiteX21" fmla="*/ 185521 w 551928"/>
                <a:gd name="connsiteY21" fmla="*/ 729457 h 825122"/>
                <a:gd name="connsiteX22" fmla="*/ 160121 w 551928"/>
                <a:gd name="connsiteY22" fmla="*/ 812007 h 825122"/>
                <a:gd name="connsiteX23" fmla="*/ 83921 w 551928"/>
                <a:gd name="connsiteY23" fmla="*/ 799307 h 825122"/>
                <a:gd name="connsiteX24" fmla="*/ 7721 w 551928"/>
                <a:gd name="connsiteY24" fmla="*/ 570707 h 825122"/>
                <a:gd name="connsiteX25" fmla="*/ 14071 w 551928"/>
                <a:gd name="connsiteY25" fmla="*/ 411957 h 825122"/>
                <a:gd name="connsiteX26" fmla="*/ 109321 w 551928"/>
                <a:gd name="connsiteY26" fmla="*/ 253207 h 825122"/>
                <a:gd name="connsiteX27" fmla="*/ 141071 w 551928"/>
                <a:gd name="connsiteY27" fmla="*/ 145257 h 825122"/>
                <a:gd name="connsiteX28" fmla="*/ 128371 w 551928"/>
                <a:gd name="connsiteY28" fmla="*/ 30957 h 825122"/>
                <a:gd name="connsiteX0" fmla="*/ 137896 w 551928"/>
                <a:gd name="connsiteY0" fmla="*/ 35757 h 825159"/>
                <a:gd name="connsiteX1" fmla="*/ 187108 w 551928"/>
                <a:gd name="connsiteY1" fmla="*/ 38 h 825159"/>
                <a:gd name="connsiteX2" fmla="*/ 260134 w 551928"/>
                <a:gd name="connsiteY2" fmla="*/ 30201 h 825159"/>
                <a:gd name="connsiteX3" fmla="*/ 297439 w 551928"/>
                <a:gd name="connsiteY3" fmla="*/ 92113 h 825159"/>
                <a:gd name="connsiteX4" fmla="*/ 292678 w 551928"/>
                <a:gd name="connsiteY4" fmla="*/ 161169 h 825159"/>
                <a:gd name="connsiteX5" fmla="*/ 249021 w 551928"/>
                <a:gd name="connsiteY5" fmla="*/ 221494 h 825159"/>
                <a:gd name="connsiteX6" fmla="*/ 242671 w 551928"/>
                <a:gd name="connsiteY6" fmla="*/ 284994 h 825159"/>
                <a:gd name="connsiteX7" fmla="*/ 307758 w 551928"/>
                <a:gd name="connsiteY7" fmla="*/ 329444 h 825159"/>
                <a:gd name="connsiteX8" fmla="*/ 420471 w 551928"/>
                <a:gd name="connsiteY8" fmla="*/ 310394 h 825159"/>
                <a:gd name="connsiteX9" fmla="*/ 503021 w 551928"/>
                <a:gd name="connsiteY9" fmla="*/ 310394 h 825159"/>
                <a:gd name="connsiteX10" fmla="*/ 510165 w 551928"/>
                <a:gd name="connsiteY10" fmla="*/ 315156 h 825159"/>
                <a:gd name="connsiteX11" fmla="*/ 551440 w 551928"/>
                <a:gd name="connsiteY11" fmla="*/ 395325 h 825159"/>
                <a:gd name="connsiteX12" fmla="*/ 477621 w 551928"/>
                <a:gd name="connsiteY12" fmla="*/ 462794 h 825159"/>
                <a:gd name="connsiteX13" fmla="*/ 287121 w 551928"/>
                <a:gd name="connsiteY13" fmla="*/ 462794 h 825159"/>
                <a:gd name="connsiteX14" fmla="*/ 191871 w 551928"/>
                <a:gd name="connsiteY14" fmla="*/ 456444 h 825159"/>
                <a:gd name="connsiteX15" fmla="*/ 109321 w 551928"/>
                <a:gd name="connsiteY15" fmla="*/ 570744 h 825159"/>
                <a:gd name="connsiteX16" fmla="*/ 217271 w 551928"/>
                <a:gd name="connsiteY16" fmla="*/ 608844 h 825159"/>
                <a:gd name="connsiteX17" fmla="*/ 382371 w 551928"/>
                <a:gd name="connsiteY17" fmla="*/ 608844 h 825159"/>
                <a:gd name="connsiteX18" fmla="*/ 445871 w 551928"/>
                <a:gd name="connsiteY18" fmla="*/ 685044 h 825159"/>
                <a:gd name="connsiteX19" fmla="*/ 376021 w 551928"/>
                <a:gd name="connsiteY19" fmla="*/ 754894 h 825159"/>
                <a:gd name="connsiteX20" fmla="*/ 242671 w 551928"/>
                <a:gd name="connsiteY20" fmla="*/ 735844 h 825159"/>
                <a:gd name="connsiteX21" fmla="*/ 185521 w 551928"/>
                <a:gd name="connsiteY21" fmla="*/ 729494 h 825159"/>
                <a:gd name="connsiteX22" fmla="*/ 160121 w 551928"/>
                <a:gd name="connsiteY22" fmla="*/ 812044 h 825159"/>
                <a:gd name="connsiteX23" fmla="*/ 83921 w 551928"/>
                <a:gd name="connsiteY23" fmla="*/ 799344 h 825159"/>
                <a:gd name="connsiteX24" fmla="*/ 7721 w 551928"/>
                <a:gd name="connsiteY24" fmla="*/ 570744 h 825159"/>
                <a:gd name="connsiteX25" fmla="*/ 14071 w 551928"/>
                <a:gd name="connsiteY25" fmla="*/ 411994 h 825159"/>
                <a:gd name="connsiteX26" fmla="*/ 109321 w 551928"/>
                <a:gd name="connsiteY26" fmla="*/ 253244 h 825159"/>
                <a:gd name="connsiteX27" fmla="*/ 141071 w 551928"/>
                <a:gd name="connsiteY27" fmla="*/ 145294 h 825159"/>
                <a:gd name="connsiteX28" fmla="*/ 137896 w 551928"/>
                <a:gd name="connsiteY28" fmla="*/ 35757 h 825159"/>
                <a:gd name="connsiteX0" fmla="*/ 137896 w 551928"/>
                <a:gd name="connsiteY0" fmla="*/ 35757 h 825159"/>
                <a:gd name="connsiteX1" fmla="*/ 187108 w 551928"/>
                <a:gd name="connsiteY1" fmla="*/ 38 h 825159"/>
                <a:gd name="connsiteX2" fmla="*/ 260134 w 551928"/>
                <a:gd name="connsiteY2" fmla="*/ 30201 h 825159"/>
                <a:gd name="connsiteX3" fmla="*/ 297439 w 551928"/>
                <a:gd name="connsiteY3" fmla="*/ 92113 h 825159"/>
                <a:gd name="connsiteX4" fmla="*/ 292678 w 551928"/>
                <a:gd name="connsiteY4" fmla="*/ 161169 h 825159"/>
                <a:gd name="connsiteX5" fmla="*/ 249021 w 551928"/>
                <a:gd name="connsiteY5" fmla="*/ 221494 h 825159"/>
                <a:gd name="connsiteX6" fmla="*/ 242671 w 551928"/>
                <a:gd name="connsiteY6" fmla="*/ 284994 h 825159"/>
                <a:gd name="connsiteX7" fmla="*/ 307758 w 551928"/>
                <a:gd name="connsiteY7" fmla="*/ 329444 h 825159"/>
                <a:gd name="connsiteX8" fmla="*/ 420471 w 551928"/>
                <a:gd name="connsiteY8" fmla="*/ 310394 h 825159"/>
                <a:gd name="connsiteX9" fmla="*/ 503021 w 551928"/>
                <a:gd name="connsiteY9" fmla="*/ 310394 h 825159"/>
                <a:gd name="connsiteX10" fmla="*/ 510165 w 551928"/>
                <a:gd name="connsiteY10" fmla="*/ 315156 h 825159"/>
                <a:gd name="connsiteX11" fmla="*/ 551440 w 551928"/>
                <a:gd name="connsiteY11" fmla="*/ 395325 h 825159"/>
                <a:gd name="connsiteX12" fmla="*/ 477621 w 551928"/>
                <a:gd name="connsiteY12" fmla="*/ 462794 h 825159"/>
                <a:gd name="connsiteX13" fmla="*/ 287121 w 551928"/>
                <a:gd name="connsiteY13" fmla="*/ 462794 h 825159"/>
                <a:gd name="connsiteX14" fmla="*/ 191871 w 551928"/>
                <a:gd name="connsiteY14" fmla="*/ 456444 h 825159"/>
                <a:gd name="connsiteX15" fmla="*/ 109321 w 551928"/>
                <a:gd name="connsiteY15" fmla="*/ 570744 h 825159"/>
                <a:gd name="connsiteX16" fmla="*/ 217271 w 551928"/>
                <a:gd name="connsiteY16" fmla="*/ 608844 h 825159"/>
                <a:gd name="connsiteX17" fmla="*/ 382371 w 551928"/>
                <a:gd name="connsiteY17" fmla="*/ 608844 h 825159"/>
                <a:gd name="connsiteX18" fmla="*/ 445871 w 551928"/>
                <a:gd name="connsiteY18" fmla="*/ 685044 h 825159"/>
                <a:gd name="connsiteX19" fmla="*/ 376021 w 551928"/>
                <a:gd name="connsiteY19" fmla="*/ 754894 h 825159"/>
                <a:gd name="connsiteX20" fmla="*/ 242671 w 551928"/>
                <a:gd name="connsiteY20" fmla="*/ 735844 h 825159"/>
                <a:gd name="connsiteX21" fmla="*/ 185521 w 551928"/>
                <a:gd name="connsiteY21" fmla="*/ 729494 h 825159"/>
                <a:gd name="connsiteX22" fmla="*/ 160121 w 551928"/>
                <a:gd name="connsiteY22" fmla="*/ 812044 h 825159"/>
                <a:gd name="connsiteX23" fmla="*/ 83921 w 551928"/>
                <a:gd name="connsiteY23" fmla="*/ 799344 h 825159"/>
                <a:gd name="connsiteX24" fmla="*/ 7721 w 551928"/>
                <a:gd name="connsiteY24" fmla="*/ 570744 h 825159"/>
                <a:gd name="connsiteX25" fmla="*/ 14071 w 551928"/>
                <a:gd name="connsiteY25" fmla="*/ 411994 h 825159"/>
                <a:gd name="connsiteX26" fmla="*/ 109321 w 551928"/>
                <a:gd name="connsiteY26" fmla="*/ 253244 h 825159"/>
                <a:gd name="connsiteX27" fmla="*/ 141071 w 551928"/>
                <a:gd name="connsiteY27" fmla="*/ 145294 h 825159"/>
                <a:gd name="connsiteX28" fmla="*/ 137896 w 551928"/>
                <a:gd name="connsiteY28" fmla="*/ 35757 h 825159"/>
                <a:gd name="connsiteX0" fmla="*/ 138417 w 552449"/>
                <a:gd name="connsiteY0" fmla="*/ 35757 h 825159"/>
                <a:gd name="connsiteX1" fmla="*/ 187629 w 552449"/>
                <a:gd name="connsiteY1" fmla="*/ 38 h 825159"/>
                <a:gd name="connsiteX2" fmla="*/ 260655 w 552449"/>
                <a:gd name="connsiteY2" fmla="*/ 30201 h 825159"/>
                <a:gd name="connsiteX3" fmla="*/ 297960 w 552449"/>
                <a:gd name="connsiteY3" fmla="*/ 92113 h 825159"/>
                <a:gd name="connsiteX4" fmla="*/ 293199 w 552449"/>
                <a:gd name="connsiteY4" fmla="*/ 161169 h 825159"/>
                <a:gd name="connsiteX5" fmla="*/ 249542 w 552449"/>
                <a:gd name="connsiteY5" fmla="*/ 221494 h 825159"/>
                <a:gd name="connsiteX6" fmla="*/ 243192 w 552449"/>
                <a:gd name="connsiteY6" fmla="*/ 284994 h 825159"/>
                <a:gd name="connsiteX7" fmla="*/ 308279 w 552449"/>
                <a:gd name="connsiteY7" fmla="*/ 329444 h 825159"/>
                <a:gd name="connsiteX8" fmla="*/ 420992 w 552449"/>
                <a:gd name="connsiteY8" fmla="*/ 310394 h 825159"/>
                <a:gd name="connsiteX9" fmla="*/ 503542 w 552449"/>
                <a:gd name="connsiteY9" fmla="*/ 310394 h 825159"/>
                <a:gd name="connsiteX10" fmla="*/ 510686 w 552449"/>
                <a:gd name="connsiteY10" fmla="*/ 315156 h 825159"/>
                <a:gd name="connsiteX11" fmla="*/ 551961 w 552449"/>
                <a:gd name="connsiteY11" fmla="*/ 395325 h 825159"/>
                <a:gd name="connsiteX12" fmla="*/ 478142 w 552449"/>
                <a:gd name="connsiteY12" fmla="*/ 462794 h 825159"/>
                <a:gd name="connsiteX13" fmla="*/ 287642 w 552449"/>
                <a:gd name="connsiteY13" fmla="*/ 462794 h 825159"/>
                <a:gd name="connsiteX14" fmla="*/ 192392 w 552449"/>
                <a:gd name="connsiteY14" fmla="*/ 456444 h 825159"/>
                <a:gd name="connsiteX15" fmla="*/ 109842 w 552449"/>
                <a:gd name="connsiteY15" fmla="*/ 570744 h 825159"/>
                <a:gd name="connsiteX16" fmla="*/ 217792 w 552449"/>
                <a:gd name="connsiteY16" fmla="*/ 608844 h 825159"/>
                <a:gd name="connsiteX17" fmla="*/ 382892 w 552449"/>
                <a:gd name="connsiteY17" fmla="*/ 608844 h 825159"/>
                <a:gd name="connsiteX18" fmla="*/ 446392 w 552449"/>
                <a:gd name="connsiteY18" fmla="*/ 685044 h 825159"/>
                <a:gd name="connsiteX19" fmla="*/ 376542 w 552449"/>
                <a:gd name="connsiteY19" fmla="*/ 754894 h 825159"/>
                <a:gd name="connsiteX20" fmla="*/ 243192 w 552449"/>
                <a:gd name="connsiteY20" fmla="*/ 735844 h 825159"/>
                <a:gd name="connsiteX21" fmla="*/ 186042 w 552449"/>
                <a:gd name="connsiteY21" fmla="*/ 729494 h 825159"/>
                <a:gd name="connsiteX22" fmla="*/ 160642 w 552449"/>
                <a:gd name="connsiteY22" fmla="*/ 812044 h 825159"/>
                <a:gd name="connsiteX23" fmla="*/ 84442 w 552449"/>
                <a:gd name="connsiteY23" fmla="*/ 799344 h 825159"/>
                <a:gd name="connsiteX24" fmla="*/ 8242 w 552449"/>
                <a:gd name="connsiteY24" fmla="*/ 570744 h 825159"/>
                <a:gd name="connsiteX25" fmla="*/ 14592 w 552449"/>
                <a:gd name="connsiteY25" fmla="*/ 411994 h 825159"/>
                <a:gd name="connsiteX26" fmla="*/ 119367 w 552449"/>
                <a:gd name="connsiteY26" fmla="*/ 258006 h 825159"/>
                <a:gd name="connsiteX27" fmla="*/ 141592 w 552449"/>
                <a:gd name="connsiteY27" fmla="*/ 145294 h 825159"/>
                <a:gd name="connsiteX28" fmla="*/ 138417 w 552449"/>
                <a:gd name="connsiteY28" fmla="*/ 35757 h 825159"/>
                <a:gd name="connsiteX0" fmla="*/ 131638 w 545670"/>
                <a:gd name="connsiteY0" fmla="*/ 35757 h 825159"/>
                <a:gd name="connsiteX1" fmla="*/ 180850 w 545670"/>
                <a:gd name="connsiteY1" fmla="*/ 38 h 825159"/>
                <a:gd name="connsiteX2" fmla="*/ 253876 w 545670"/>
                <a:gd name="connsiteY2" fmla="*/ 30201 h 825159"/>
                <a:gd name="connsiteX3" fmla="*/ 291181 w 545670"/>
                <a:gd name="connsiteY3" fmla="*/ 92113 h 825159"/>
                <a:gd name="connsiteX4" fmla="*/ 286420 w 545670"/>
                <a:gd name="connsiteY4" fmla="*/ 161169 h 825159"/>
                <a:gd name="connsiteX5" fmla="*/ 242763 w 545670"/>
                <a:gd name="connsiteY5" fmla="*/ 221494 h 825159"/>
                <a:gd name="connsiteX6" fmla="*/ 236413 w 545670"/>
                <a:gd name="connsiteY6" fmla="*/ 284994 h 825159"/>
                <a:gd name="connsiteX7" fmla="*/ 301500 w 545670"/>
                <a:gd name="connsiteY7" fmla="*/ 329444 h 825159"/>
                <a:gd name="connsiteX8" fmla="*/ 414213 w 545670"/>
                <a:gd name="connsiteY8" fmla="*/ 310394 h 825159"/>
                <a:gd name="connsiteX9" fmla="*/ 496763 w 545670"/>
                <a:gd name="connsiteY9" fmla="*/ 310394 h 825159"/>
                <a:gd name="connsiteX10" fmla="*/ 503907 w 545670"/>
                <a:gd name="connsiteY10" fmla="*/ 315156 h 825159"/>
                <a:gd name="connsiteX11" fmla="*/ 545182 w 545670"/>
                <a:gd name="connsiteY11" fmla="*/ 395325 h 825159"/>
                <a:gd name="connsiteX12" fmla="*/ 471363 w 545670"/>
                <a:gd name="connsiteY12" fmla="*/ 462794 h 825159"/>
                <a:gd name="connsiteX13" fmla="*/ 280863 w 545670"/>
                <a:gd name="connsiteY13" fmla="*/ 462794 h 825159"/>
                <a:gd name="connsiteX14" fmla="*/ 185613 w 545670"/>
                <a:gd name="connsiteY14" fmla="*/ 456444 h 825159"/>
                <a:gd name="connsiteX15" fmla="*/ 103063 w 545670"/>
                <a:gd name="connsiteY15" fmla="*/ 570744 h 825159"/>
                <a:gd name="connsiteX16" fmla="*/ 211013 w 545670"/>
                <a:gd name="connsiteY16" fmla="*/ 608844 h 825159"/>
                <a:gd name="connsiteX17" fmla="*/ 376113 w 545670"/>
                <a:gd name="connsiteY17" fmla="*/ 608844 h 825159"/>
                <a:gd name="connsiteX18" fmla="*/ 439613 w 545670"/>
                <a:gd name="connsiteY18" fmla="*/ 685044 h 825159"/>
                <a:gd name="connsiteX19" fmla="*/ 369763 w 545670"/>
                <a:gd name="connsiteY19" fmla="*/ 754894 h 825159"/>
                <a:gd name="connsiteX20" fmla="*/ 236413 w 545670"/>
                <a:gd name="connsiteY20" fmla="*/ 735844 h 825159"/>
                <a:gd name="connsiteX21" fmla="*/ 179263 w 545670"/>
                <a:gd name="connsiteY21" fmla="*/ 729494 h 825159"/>
                <a:gd name="connsiteX22" fmla="*/ 153863 w 545670"/>
                <a:gd name="connsiteY22" fmla="*/ 812044 h 825159"/>
                <a:gd name="connsiteX23" fmla="*/ 77663 w 545670"/>
                <a:gd name="connsiteY23" fmla="*/ 799344 h 825159"/>
                <a:gd name="connsiteX24" fmla="*/ 1463 w 545670"/>
                <a:gd name="connsiteY24" fmla="*/ 570744 h 825159"/>
                <a:gd name="connsiteX25" fmla="*/ 34007 w 545670"/>
                <a:gd name="connsiteY25" fmla="*/ 416757 h 825159"/>
                <a:gd name="connsiteX26" fmla="*/ 112588 w 545670"/>
                <a:gd name="connsiteY26" fmla="*/ 258006 h 825159"/>
                <a:gd name="connsiteX27" fmla="*/ 134813 w 545670"/>
                <a:gd name="connsiteY27" fmla="*/ 145294 h 825159"/>
                <a:gd name="connsiteX28" fmla="*/ 131638 w 545670"/>
                <a:gd name="connsiteY28" fmla="*/ 35757 h 825159"/>
                <a:gd name="connsiteX0" fmla="*/ 124884 w 538916"/>
                <a:gd name="connsiteY0" fmla="*/ 35757 h 825312"/>
                <a:gd name="connsiteX1" fmla="*/ 174096 w 538916"/>
                <a:gd name="connsiteY1" fmla="*/ 38 h 825312"/>
                <a:gd name="connsiteX2" fmla="*/ 247122 w 538916"/>
                <a:gd name="connsiteY2" fmla="*/ 30201 h 825312"/>
                <a:gd name="connsiteX3" fmla="*/ 284427 w 538916"/>
                <a:gd name="connsiteY3" fmla="*/ 92113 h 825312"/>
                <a:gd name="connsiteX4" fmla="*/ 279666 w 538916"/>
                <a:gd name="connsiteY4" fmla="*/ 161169 h 825312"/>
                <a:gd name="connsiteX5" fmla="*/ 236009 w 538916"/>
                <a:gd name="connsiteY5" fmla="*/ 221494 h 825312"/>
                <a:gd name="connsiteX6" fmla="*/ 229659 w 538916"/>
                <a:gd name="connsiteY6" fmla="*/ 284994 h 825312"/>
                <a:gd name="connsiteX7" fmla="*/ 294746 w 538916"/>
                <a:gd name="connsiteY7" fmla="*/ 329444 h 825312"/>
                <a:gd name="connsiteX8" fmla="*/ 407459 w 538916"/>
                <a:gd name="connsiteY8" fmla="*/ 310394 h 825312"/>
                <a:gd name="connsiteX9" fmla="*/ 490009 w 538916"/>
                <a:gd name="connsiteY9" fmla="*/ 310394 h 825312"/>
                <a:gd name="connsiteX10" fmla="*/ 497153 w 538916"/>
                <a:gd name="connsiteY10" fmla="*/ 315156 h 825312"/>
                <a:gd name="connsiteX11" fmla="*/ 538428 w 538916"/>
                <a:gd name="connsiteY11" fmla="*/ 395325 h 825312"/>
                <a:gd name="connsiteX12" fmla="*/ 464609 w 538916"/>
                <a:gd name="connsiteY12" fmla="*/ 462794 h 825312"/>
                <a:gd name="connsiteX13" fmla="*/ 274109 w 538916"/>
                <a:gd name="connsiteY13" fmla="*/ 462794 h 825312"/>
                <a:gd name="connsiteX14" fmla="*/ 178859 w 538916"/>
                <a:gd name="connsiteY14" fmla="*/ 456444 h 825312"/>
                <a:gd name="connsiteX15" fmla="*/ 96309 w 538916"/>
                <a:gd name="connsiteY15" fmla="*/ 570744 h 825312"/>
                <a:gd name="connsiteX16" fmla="*/ 204259 w 538916"/>
                <a:gd name="connsiteY16" fmla="*/ 608844 h 825312"/>
                <a:gd name="connsiteX17" fmla="*/ 369359 w 538916"/>
                <a:gd name="connsiteY17" fmla="*/ 608844 h 825312"/>
                <a:gd name="connsiteX18" fmla="*/ 432859 w 538916"/>
                <a:gd name="connsiteY18" fmla="*/ 685044 h 825312"/>
                <a:gd name="connsiteX19" fmla="*/ 363009 w 538916"/>
                <a:gd name="connsiteY19" fmla="*/ 754894 h 825312"/>
                <a:gd name="connsiteX20" fmla="*/ 229659 w 538916"/>
                <a:gd name="connsiteY20" fmla="*/ 735844 h 825312"/>
                <a:gd name="connsiteX21" fmla="*/ 172509 w 538916"/>
                <a:gd name="connsiteY21" fmla="*/ 729494 h 825312"/>
                <a:gd name="connsiteX22" fmla="*/ 147109 w 538916"/>
                <a:gd name="connsiteY22" fmla="*/ 812044 h 825312"/>
                <a:gd name="connsiteX23" fmla="*/ 70909 w 538916"/>
                <a:gd name="connsiteY23" fmla="*/ 799344 h 825312"/>
                <a:gd name="connsiteX24" fmla="*/ 1853 w 538916"/>
                <a:gd name="connsiteY24" fmla="*/ 568363 h 825312"/>
                <a:gd name="connsiteX25" fmla="*/ 27253 w 538916"/>
                <a:gd name="connsiteY25" fmla="*/ 416757 h 825312"/>
                <a:gd name="connsiteX26" fmla="*/ 105834 w 538916"/>
                <a:gd name="connsiteY26" fmla="*/ 258006 h 825312"/>
                <a:gd name="connsiteX27" fmla="*/ 128059 w 538916"/>
                <a:gd name="connsiteY27" fmla="*/ 145294 h 825312"/>
                <a:gd name="connsiteX28" fmla="*/ 124884 w 538916"/>
                <a:gd name="connsiteY28" fmla="*/ 35757 h 825312"/>
                <a:gd name="connsiteX0" fmla="*/ 124468 w 538500"/>
                <a:gd name="connsiteY0" fmla="*/ 35757 h 817403"/>
                <a:gd name="connsiteX1" fmla="*/ 173680 w 538500"/>
                <a:gd name="connsiteY1" fmla="*/ 38 h 817403"/>
                <a:gd name="connsiteX2" fmla="*/ 246706 w 538500"/>
                <a:gd name="connsiteY2" fmla="*/ 30201 h 817403"/>
                <a:gd name="connsiteX3" fmla="*/ 284011 w 538500"/>
                <a:gd name="connsiteY3" fmla="*/ 92113 h 817403"/>
                <a:gd name="connsiteX4" fmla="*/ 279250 w 538500"/>
                <a:gd name="connsiteY4" fmla="*/ 161169 h 817403"/>
                <a:gd name="connsiteX5" fmla="*/ 235593 w 538500"/>
                <a:gd name="connsiteY5" fmla="*/ 221494 h 817403"/>
                <a:gd name="connsiteX6" fmla="*/ 229243 w 538500"/>
                <a:gd name="connsiteY6" fmla="*/ 284994 h 817403"/>
                <a:gd name="connsiteX7" fmla="*/ 294330 w 538500"/>
                <a:gd name="connsiteY7" fmla="*/ 329444 h 817403"/>
                <a:gd name="connsiteX8" fmla="*/ 407043 w 538500"/>
                <a:gd name="connsiteY8" fmla="*/ 310394 h 817403"/>
                <a:gd name="connsiteX9" fmla="*/ 489593 w 538500"/>
                <a:gd name="connsiteY9" fmla="*/ 310394 h 817403"/>
                <a:gd name="connsiteX10" fmla="*/ 496737 w 538500"/>
                <a:gd name="connsiteY10" fmla="*/ 315156 h 817403"/>
                <a:gd name="connsiteX11" fmla="*/ 538012 w 538500"/>
                <a:gd name="connsiteY11" fmla="*/ 395325 h 817403"/>
                <a:gd name="connsiteX12" fmla="*/ 464193 w 538500"/>
                <a:gd name="connsiteY12" fmla="*/ 462794 h 817403"/>
                <a:gd name="connsiteX13" fmla="*/ 273693 w 538500"/>
                <a:gd name="connsiteY13" fmla="*/ 462794 h 817403"/>
                <a:gd name="connsiteX14" fmla="*/ 178443 w 538500"/>
                <a:gd name="connsiteY14" fmla="*/ 456444 h 817403"/>
                <a:gd name="connsiteX15" fmla="*/ 95893 w 538500"/>
                <a:gd name="connsiteY15" fmla="*/ 570744 h 817403"/>
                <a:gd name="connsiteX16" fmla="*/ 203843 w 538500"/>
                <a:gd name="connsiteY16" fmla="*/ 608844 h 817403"/>
                <a:gd name="connsiteX17" fmla="*/ 368943 w 538500"/>
                <a:gd name="connsiteY17" fmla="*/ 608844 h 817403"/>
                <a:gd name="connsiteX18" fmla="*/ 432443 w 538500"/>
                <a:gd name="connsiteY18" fmla="*/ 685044 h 817403"/>
                <a:gd name="connsiteX19" fmla="*/ 362593 w 538500"/>
                <a:gd name="connsiteY19" fmla="*/ 754894 h 817403"/>
                <a:gd name="connsiteX20" fmla="*/ 229243 w 538500"/>
                <a:gd name="connsiteY20" fmla="*/ 735844 h 817403"/>
                <a:gd name="connsiteX21" fmla="*/ 172093 w 538500"/>
                <a:gd name="connsiteY21" fmla="*/ 729494 h 817403"/>
                <a:gd name="connsiteX22" fmla="*/ 146693 w 538500"/>
                <a:gd name="connsiteY22" fmla="*/ 812044 h 817403"/>
                <a:gd name="connsiteX23" fmla="*/ 63350 w 538500"/>
                <a:gd name="connsiteY23" fmla="*/ 782675 h 817403"/>
                <a:gd name="connsiteX24" fmla="*/ 1437 w 538500"/>
                <a:gd name="connsiteY24" fmla="*/ 568363 h 817403"/>
                <a:gd name="connsiteX25" fmla="*/ 26837 w 538500"/>
                <a:gd name="connsiteY25" fmla="*/ 416757 h 817403"/>
                <a:gd name="connsiteX26" fmla="*/ 105418 w 538500"/>
                <a:gd name="connsiteY26" fmla="*/ 258006 h 817403"/>
                <a:gd name="connsiteX27" fmla="*/ 127643 w 538500"/>
                <a:gd name="connsiteY27" fmla="*/ 145294 h 817403"/>
                <a:gd name="connsiteX28" fmla="*/ 124468 w 538500"/>
                <a:gd name="connsiteY28" fmla="*/ 35757 h 817403"/>
                <a:gd name="connsiteX0" fmla="*/ 124468 w 538500"/>
                <a:gd name="connsiteY0" fmla="*/ 35757 h 817987"/>
                <a:gd name="connsiteX1" fmla="*/ 173680 w 538500"/>
                <a:gd name="connsiteY1" fmla="*/ 38 h 817987"/>
                <a:gd name="connsiteX2" fmla="*/ 246706 w 538500"/>
                <a:gd name="connsiteY2" fmla="*/ 30201 h 817987"/>
                <a:gd name="connsiteX3" fmla="*/ 284011 w 538500"/>
                <a:gd name="connsiteY3" fmla="*/ 92113 h 817987"/>
                <a:gd name="connsiteX4" fmla="*/ 279250 w 538500"/>
                <a:gd name="connsiteY4" fmla="*/ 161169 h 817987"/>
                <a:gd name="connsiteX5" fmla="*/ 235593 w 538500"/>
                <a:gd name="connsiteY5" fmla="*/ 221494 h 817987"/>
                <a:gd name="connsiteX6" fmla="*/ 229243 w 538500"/>
                <a:gd name="connsiteY6" fmla="*/ 284994 h 817987"/>
                <a:gd name="connsiteX7" fmla="*/ 294330 w 538500"/>
                <a:gd name="connsiteY7" fmla="*/ 329444 h 817987"/>
                <a:gd name="connsiteX8" fmla="*/ 407043 w 538500"/>
                <a:gd name="connsiteY8" fmla="*/ 310394 h 817987"/>
                <a:gd name="connsiteX9" fmla="*/ 489593 w 538500"/>
                <a:gd name="connsiteY9" fmla="*/ 310394 h 817987"/>
                <a:gd name="connsiteX10" fmla="*/ 496737 w 538500"/>
                <a:gd name="connsiteY10" fmla="*/ 315156 h 817987"/>
                <a:gd name="connsiteX11" fmla="*/ 538012 w 538500"/>
                <a:gd name="connsiteY11" fmla="*/ 395325 h 817987"/>
                <a:gd name="connsiteX12" fmla="*/ 464193 w 538500"/>
                <a:gd name="connsiteY12" fmla="*/ 462794 h 817987"/>
                <a:gd name="connsiteX13" fmla="*/ 273693 w 538500"/>
                <a:gd name="connsiteY13" fmla="*/ 462794 h 817987"/>
                <a:gd name="connsiteX14" fmla="*/ 178443 w 538500"/>
                <a:gd name="connsiteY14" fmla="*/ 456444 h 817987"/>
                <a:gd name="connsiteX15" fmla="*/ 95893 w 538500"/>
                <a:gd name="connsiteY15" fmla="*/ 570744 h 817987"/>
                <a:gd name="connsiteX16" fmla="*/ 203843 w 538500"/>
                <a:gd name="connsiteY16" fmla="*/ 608844 h 817987"/>
                <a:gd name="connsiteX17" fmla="*/ 368943 w 538500"/>
                <a:gd name="connsiteY17" fmla="*/ 608844 h 817987"/>
                <a:gd name="connsiteX18" fmla="*/ 432443 w 538500"/>
                <a:gd name="connsiteY18" fmla="*/ 685044 h 817987"/>
                <a:gd name="connsiteX19" fmla="*/ 362593 w 538500"/>
                <a:gd name="connsiteY19" fmla="*/ 754894 h 817987"/>
                <a:gd name="connsiteX20" fmla="*/ 229243 w 538500"/>
                <a:gd name="connsiteY20" fmla="*/ 735844 h 817987"/>
                <a:gd name="connsiteX21" fmla="*/ 172093 w 538500"/>
                <a:gd name="connsiteY21" fmla="*/ 729494 h 817987"/>
                <a:gd name="connsiteX22" fmla="*/ 146693 w 538500"/>
                <a:gd name="connsiteY22" fmla="*/ 812044 h 817987"/>
                <a:gd name="connsiteX23" fmla="*/ 63350 w 538500"/>
                <a:gd name="connsiteY23" fmla="*/ 782675 h 817987"/>
                <a:gd name="connsiteX24" fmla="*/ 1437 w 538500"/>
                <a:gd name="connsiteY24" fmla="*/ 568363 h 817987"/>
                <a:gd name="connsiteX25" fmla="*/ 26837 w 538500"/>
                <a:gd name="connsiteY25" fmla="*/ 416757 h 817987"/>
                <a:gd name="connsiteX26" fmla="*/ 105418 w 538500"/>
                <a:gd name="connsiteY26" fmla="*/ 258006 h 817987"/>
                <a:gd name="connsiteX27" fmla="*/ 127643 w 538500"/>
                <a:gd name="connsiteY27" fmla="*/ 145294 h 817987"/>
                <a:gd name="connsiteX28" fmla="*/ 124468 w 538500"/>
                <a:gd name="connsiteY28" fmla="*/ 35757 h 817987"/>
                <a:gd name="connsiteX0" fmla="*/ 124468 w 538500"/>
                <a:gd name="connsiteY0" fmla="*/ 35757 h 833670"/>
                <a:gd name="connsiteX1" fmla="*/ 173680 w 538500"/>
                <a:gd name="connsiteY1" fmla="*/ 38 h 833670"/>
                <a:gd name="connsiteX2" fmla="*/ 246706 w 538500"/>
                <a:gd name="connsiteY2" fmla="*/ 30201 h 833670"/>
                <a:gd name="connsiteX3" fmla="*/ 284011 w 538500"/>
                <a:gd name="connsiteY3" fmla="*/ 92113 h 833670"/>
                <a:gd name="connsiteX4" fmla="*/ 279250 w 538500"/>
                <a:gd name="connsiteY4" fmla="*/ 161169 h 833670"/>
                <a:gd name="connsiteX5" fmla="*/ 235593 w 538500"/>
                <a:gd name="connsiteY5" fmla="*/ 221494 h 833670"/>
                <a:gd name="connsiteX6" fmla="*/ 229243 w 538500"/>
                <a:gd name="connsiteY6" fmla="*/ 284994 h 833670"/>
                <a:gd name="connsiteX7" fmla="*/ 294330 w 538500"/>
                <a:gd name="connsiteY7" fmla="*/ 329444 h 833670"/>
                <a:gd name="connsiteX8" fmla="*/ 407043 w 538500"/>
                <a:gd name="connsiteY8" fmla="*/ 310394 h 833670"/>
                <a:gd name="connsiteX9" fmla="*/ 489593 w 538500"/>
                <a:gd name="connsiteY9" fmla="*/ 310394 h 833670"/>
                <a:gd name="connsiteX10" fmla="*/ 496737 w 538500"/>
                <a:gd name="connsiteY10" fmla="*/ 315156 h 833670"/>
                <a:gd name="connsiteX11" fmla="*/ 538012 w 538500"/>
                <a:gd name="connsiteY11" fmla="*/ 395325 h 833670"/>
                <a:gd name="connsiteX12" fmla="*/ 464193 w 538500"/>
                <a:gd name="connsiteY12" fmla="*/ 462794 h 833670"/>
                <a:gd name="connsiteX13" fmla="*/ 273693 w 538500"/>
                <a:gd name="connsiteY13" fmla="*/ 462794 h 833670"/>
                <a:gd name="connsiteX14" fmla="*/ 178443 w 538500"/>
                <a:gd name="connsiteY14" fmla="*/ 456444 h 833670"/>
                <a:gd name="connsiteX15" fmla="*/ 95893 w 538500"/>
                <a:gd name="connsiteY15" fmla="*/ 570744 h 833670"/>
                <a:gd name="connsiteX16" fmla="*/ 203843 w 538500"/>
                <a:gd name="connsiteY16" fmla="*/ 608844 h 833670"/>
                <a:gd name="connsiteX17" fmla="*/ 368943 w 538500"/>
                <a:gd name="connsiteY17" fmla="*/ 608844 h 833670"/>
                <a:gd name="connsiteX18" fmla="*/ 432443 w 538500"/>
                <a:gd name="connsiteY18" fmla="*/ 685044 h 833670"/>
                <a:gd name="connsiteX19" fmla="*/ 362593 w 538500"/>
                <a:gd name="connsiteY19" fmla="*/ 754894 h 833670"/>
                <a:gd name="connsiteX20" fmla="*/ 229243 w 538500"/>
                <a:gd name="connsiteY20" fmla="*/ 735844 h 833670"/>
                <a:gd name="connsiteX21" fmla="*/ 172093 w 538500"/>
                <a:gd name="connsiteY21" fmla="*/ 729494 h 833670"/>
                <a:gd name="connsiteX22" fmla="*/ 187174 w 538500"/>
                <a:gd name="connsiteY22" fmla="*/ 831094 h 833670"/>
                <a:gd name="connsiteX23" fmla="*/ 63350 w 538500"/>
                <a:gd name="connsiteY23" fmla="*/ 782675 h 833670"/>
                <a:gd name="connsiteX24" fmla="*/ 1437 w 538500"/>
                <a:gd name="connsiteY24" fmla="*/ 568363 h 833670"/>
                <a:gd name="connsiteX25" fmla="*/ 26837 w 538500"/>
                <a:gd name="connsiteY25" fmla="*/ 416757 h 833670"/>
                <a:gd name="connsiteX26" fmla="*/ 105418 w 538500"/>
                <a:gd name="connsiteY26" fmla="*/ 258006 h 833670"/>
                <a:gd name="connsiteX27" fmla="*/ 127643 w 538500"/>
                <a:gd name="connsiteY27" fmla="*/ 145294 h 833670"/>
                <a:gd name="connsiteX28" fmla="*/ 124468 w 538500"/>
                <a:gd name="connsiteY28" fmla="*/ 35757 h 833670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29243 w 538500"/>
                <a:gd name="connsiteY20" fmla="*/ 735844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29243 w 538500"/>
                <a:gd name="connsiteY20" fmla="*/ 735844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29243 w 538500"/>
                <a:gd name="connsiteY20" fmla="*/ 735844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1339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6075 w 538500"/>
                <a:gd name="connsiteY13" fmla="*/ 429457 h 833522"/>
                <a:gd name="connsiteX14" fmla="*/ 178443 w 538500"/>
                <a:gd name="connsiteY14" fmla="*/ 456444 h 833522"/>
                <a:gd name="connsiteX15" fmla="*/ 1339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6075 w 538500"/>
                <a:gd name="connsiteY13" fmla="*/ 429457 h 833522"/>
                <a:gd name="connsiteX14" fmla="*/ 178443 w 538500"/>
                <a:gd name="connsiteY14" fmla="*/ 456444 h 833522"/>
                <a:gd name="connsiteX15" fmla="*/ 1339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27643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43518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43518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440411 w 538566"/>
                <a:gd name="connsiteY19" fmla="*/ 737114 h 833522"/>
                <a:gd name="connsiteX20" fmla="*/ 388787 w 538566"/>
                <a:gd name="connsiteY20" fmla="*/ 771563 h 833522"/>
                <a:gd name="connsiteX21" fmla="*/ 238768 w 538566"/>
                <a:gd name="connsiteY21" fmla="*/ 728700 h 833522"/>
                <a:gd name="connsiteX22" fmla="*/ 174475 w 538566"/>
                <a:gd name="connsiteY22" fmla="*/ 731875 h 833522"/>
                <a:gd name="connsiteX23" fmla="*/ 187174 w 538566"/>
                <a:gd name="connsiteY23" fmla="*/ 831094 h 833522"/>
                <a:gd name="connsiteX24" fmla="*/ 63350 w 538566"/>
                <a:gd name="connsiteY24" fmla="*/ 782675 h 833522"/>
                <a:gd name="connsiteX25" fmla="*/ 1437 w 538566"/>
                <a:gd name="connsiteY25" fmla="*/ 568363 h 833522"/>
                <a:gd name="connsiteX26" fmla="*/ 26837 w 538566"/>
                <a:gd name="connsiteY26" fmla="*/ 416757 h 833522"/>
                <a:gd name="connsiteX27" fmla="*/ 105418 w 538566"/>
                <a:gd name="connsiteY27" fmla="*/ 258006 h 833522"/>
                <a:gd name="connsiteX28" fmla="*/ 137168 w 538566"/>
                <a:gd name="connsiteY28" fmla="*/ 145294 h 833522"/>
                <a:gd name="connsiteX29" fmla="*/ 124468 w 538566"/>
                <a:gd name="connsiteY29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43518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440411 w 538566"/>
                <a:gd name="connsiteY19" fmla="*/ 737114 h 833522"/>
                <a:gd name="connsiteX20" fmla="*/ 388787 w 538566"/>
                <a:gd name="connsiteY20" fmla="*/ 771563 h 833522"/>
                <a:gd name="connsiteX21" fmla="*/ 238768 w 538566"/>
                <a:gd name="connsiteY21" fmla="*/ 728700 h 833522"/>
                <a:gd name="connsiteX22" fmla="*/ 174475 w 538566"/>
                <a:gd name="connsiteY22" fmla="*/ 731875 h 833522"/>
                <a:gd name="connsiteX23" fmla="*/ 187174 w 538566"/>
                <a:gd name="connsiteY23" fmla="*/ 831094 h 833522"/>
                <a:gd name="connsiteX24" fmla="*/ 63350 w 538566"/>
                <a:gd name="connsiteY24" fmla="*/ 782675 h 833522"/>
                <a:gd name="connsiteX25" fmla="*/ 1437 w 538566"/>
                <a:gd name="connsiteY25" fmla="*/ 568363 h 833522"/>
                <a:gd name="connsiteX26" fmla="*/ 26837 w 538566"/>
                <a:gd name="connsiteY26" fmla="*/ 416757 h 833522"/>
                <a:gd name="connsiteX27" fmla="*/ 105418 w 538566"/>
                <a:gd name="connsiteY27" fmla="*/ 258006 h 833522"/>
                <a:gd name="connsiteX28" fmla="*/ 137168 w 538566"/>
                <a:gd name="connsiteY28" fmla="*/ 145294 h 833522"/>
                <a:gd name="connsiteX29" fmla="*/ 124468 w 538566"/>
                <a:gd name="connsiteY29" fmla="*/ 35757 h 83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38566" h="833522">
                  <a:moveTo>
                    <a:pt x="124468" y="35757"/>
                  </a:moveTo>
                  <a:cubicBezTo>
                    <a:pt x="130553" y="11548"/>
                    <a:pt x="153307" y="964"/>
                    <a:pt x="173680" y="38"/>
                  </a:cubicBezTo>
                  <a:cubicBezTo>
                    <a:pt x="194053" y="-888"/>
                    <a:pt x="228317" y="14855"/>
                    <a:pt x="246706" y="30201"/>
                  </a:cubicBezTo>
                  <a:cubicBezTo>
                    <a:pt x="265095" y="45547"/>
                    <a:pt x="278587" y="70285"/>
                    <a:pt x="284011" y="92113"/>
                  </a:cubicBezTo>
                  <a:cubicBezTo>
                    <a:pt x="289435" y="113941"/>
                    <a:pt x="287320" y="139605"/>
                    <a:pt x="279250" y="161169"/>
                  </a:cubicBezTo>
                  <a:cubicBezTo>
                    <a:pt x="271180" y="182733"/>
                    <a:pt x="243927" y="200857"/>
                    <a:pt x="235593" y="221494"/>
                  </a:cubicBezTo>
                  <a:cubicBezTo>
                    <a:pt x="227259" y="242131"/>
                    <a:pt x="219454" y="267002"/>
                    <a:pt x="229243" y="284994"/>
                  </a:cubicBezTo>
                  <a:cubicBezTo>
                    <a:pt x="239033" y="302986"/>
                    <a:pt x="264697" y="325211"/>
                    <a:pt x="294330" y="329444"/>
                  </a:cubicBezTo>
                  <a:cubicBezTo>
                    <a:pt x="323963" y="333677"/>
                    <a:pt x="407043" y="310394"/>
                    <a:pt x="407043" y="310394"/>
                  </a:cubicBezTo>
                  <a:lnTo>
                    <a:pt x="489593" y="310394"/>
                  </a:lnTo>
                  <a:lnTo>
                    <a:pt x="496737" y="315156"/>
                  </a:lnTo>
                  <a:cubicBezTo>
                    <a:pt x="502029" y="328914"/>
                    <a:pt x="543833" y="367941"/>
                    <a:pt x="538012" y="395325"/>
                  </a:cubicBezTo>
                  <a:cubicBezTo>
                    <a:pt x="532191" y="422710"/>
                    <a:pt x="505467" y="473774"/>
                    <a:pt x="461811" y="479463"/>
                  </a:cubicBezTo>
                  <a:cubicBezTo>
                    <a:pt x="418155" y="485152"/>
                    <a:pt x="323303" y="433293"/>
                    <a:pt x="276075" y="429457"/>
                  </a:cubicBezTo>
                  <a:cubicBezTo>
                    <a:pt x="228847" y="425621"/>
                    <a:pt x="200536" y="432896"/>
                    <a:pt x="178443" y="456444"/>
                  </a:cubicBezTo>
                  <a:cubicBezTo>
                    <a:pt x="156350" y="479992"/>
                    <a:pt x="136110" y="543757"/>
                    <a:pt x="143518" y="570744"/>
                  </a:cubicBezTo>
                  <a:cubicBezTo>
                    <a:pt x="150926" y="597731"/>
                    <a:pt x="185322" y="612019"/>
                    <a:pt x="222893" y="618369"/>
                  </a:cubicBezTo>
                  <a:cubicBezTo>
                    <a:pt x="260464" y="624719"/>
                    <a:pt x="332431" y="597732"/>
                    <a:pt x="368943" y="608844"/>
                  </a:cubicBezTo>
                  <a:cubicBezTo>
                    <a:pt x="405455" y="619956"/>
                    <a:pt x="430057" y="654141"/>
                    <a:pt x="441968" y="685044"/>
                  </a:cubicBezTo>
                  <a:cubicBezTo>
                    <a:pt x="453879" y="715947"/>
                    <a:pt x="449274" y="722694"/>
                    <a:pt x="440411" y="737114"/>
                  </a:cubicBezTo>
                  <a:cubicBezTo>
                    <a:pt x="431548" y="751534"/>
                    <a:pt x="422394" y="772965"/>
                    <a:pt x="388787" y="771563"/>
                  </a:cubicBezTo>
                  <a:cubicBezTo>
                    <a:pt x="355180" y="770161"/>
                    <a:pt x="274487" y="735315"/>
                    <a:pt x="238768" y="728700"/>
                  </a:cubicBezTo>
                  <a:cubicBezTo>
                    <a:pt x="203049" y="722085"/>
                    <a:pt x="197362" y="698140"/>
                    <a:pt x="174475" y="731875"/>
                  </a:cubicBezTo>
                  <a:cubicBezTo>
                    <a:pt x="151588" y="765610"/>
                    <a:pt x="205695" y="822627"/>
                    <a:pt x="187174" y="831094"/>
                  </a:cubicBezTo>
                  <a:cubicBezTo>
                    <a:pt x="168653" y="839561"/>
                    <a:pt x="94306" y="826463"/>
                    <a:pt x="63350" y="782675"/>
                  </a:cubicBezTo>
                  <a:cubicBezTo>
                    <a:pt x="32394" y="738887"/>
                    <a:pt x="7522" y="629349"/>
                    <a:pt x="1437" y="568363"/>
                  </a:cubicBezTo>
                  <a:cubicBezTo>
                    <a:pt x="-4648" y="507377"/>
                    <a:pt x="9507" y="468483"/>
                    <a:pt x="26837" y="416757"/>
                  </a:cubicBezTo>
                  <a:cubicBezTo>
                    <a:pt x="44167" y="365031"/>
                    <a:pt x="84251" y="302456"/>
                    <a:pt x="105418" y="258006"/>
                  </a:cubicBezTo>
                  <a:cubicBezTo>
                    <a:pt x="126585" y="213556"/>
                    <a:pt x="155424" y="187097"/>
                    <a:pt x="137168" y="145294"/>
                  </a:cubicBezTo>
                  <a:cubicBezTo>
                    <a:pt x="118912" y="103491"/>
                    <a:pt x="118383" y="59966"/>
                    <a:pt x="124468" y="357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6AB48F-66D5-595F-0527-E62427B4517C}"/>
              </a:ext>
            </a:extLst>
          </p:cNvPr>
          <p:cNvSpPr/>
          <p:nvPr/>
        </p:nvSpPr>
        <p:spPr>
          <a:xfrm>
            <a:off x="6071110" y="4596240"/>
            <a:ext cx="179149" cy="9015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34948B-4D36-0BB9-68A0-8AB27FBF91FC}"/>
              </a:ext>
            </a:extLst>
          </p:cNvPr>
          <p:cNvSpPr/>
          <p:nvPr/>
        </p:nvSpPr>
        <p:spPr>
          <a:xfrm>
            <a:off x="6921616" y="4627704"/>
            <a:ext cx="179149" cy="9015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5699AB7-8A0A-FB34-1512-3F393B8E4B69}"/>
              </a:ext>
            </a:extLst>
          </p:cNvPr>
          <p:cNvSpPr/>
          <p:nvPr/>
        </p:nvSpPr>
        <p:spPr>
          <a:xfrm>
            <a:off x="5777642" y="3057300"/>
            <a:ext cx="1644819" cy="15896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214EC1B-BE5C-EA1E-F811-B3679544B538}"/>
              </a:ext>
            </a:extLst>
          </p:cNvPr>
          <p:cNvSpPr/>
          <p:nvPr/>
        </p:nvSpPr>
        <p:spPr>
          <a:xfrm>
            <a:off x="6579989" y="2852332"/>
            <a:ext cx="211915" cy="3625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90AC85EF-4E71-75E3-8606-5A71357296CA}"/>
              </a:ext>
            </a:extLst>
          </p:cNvPr>
          <p:cNvSpPr/>
          <p:nvPr/>
        </p:nvSpPr>
        <p:spPr>
          <a:xfrm>
            <a:off x="5740442" y="5405010"/>
            <a:ext cx="518715" cy="1854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: Top Corners Rounded 70">
            <a:extLst>
              <a:ext uri="{FF2B5EF4-FFF2-40B4-BE49-F238E27FC236}">
                <a16:creationId xmlns:a16="http://schemas.microsoft.com/office/drawing/2014/main" id="{1E0DEF79-0DF7-7760-98F1-1AFC45C2978A}"/>
              </a:ext>
            </a:extLst>
          </p:cNvPr>
          <p:cNvSpPr/>
          <p:nvPr/>
        </p:nvSpPr>
        <p:spPr>
          <a:xfrm>
            <a:off x="6595998" y="5435691"/>
            <a:ext cx="518715" cy="1854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B264B99-BB8B-DBD6-ED8B-0E7A3D716ACC}"/>
              </a:ext>
            </a:extLst>
          </p:cNvPr>
          <p:cNvGrpSpPr/>
          <p:nvPr/>
        </p:nvGrpSpPr>
        <p:grpSpPr>
          <a:xfrm>
            <a:off x="5634395" y="3110233"/>
            <a:ext cx="446555" cy="1319316"/>
            <a:chOff x="5634395" y="3110233"/>
            <a:chExt cx="446555" cy="131931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71388A9-2146-09E3-7719-8B364DBA65C2}"/>
                </a:ext>
              </a:extLst>
            </p:cNvPr>
            <p:cNvGrpSpPr/>
            <p:nvPr/>
          </p:nvGrpSpPr>
          <p:grpSpPr>
            <a:xfrm rot="194516" flipH="1">
              <a:off x="5729465" y="3110233"/>
              <a:ext cx="351485" cy="1087896"/>
              <a:chOff x="972317" y="2903685"/>
              <a:chExt cx="351485" cy="108789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1F719CA-32FA-D3B1-3E8A-5710AE72D82A}"/>
                  </a:ext>
                </a:extLst>
              </p:cNvPr>
              <p:cNvSpPr/>
              <p:nvPr/>
            </p:nvSpPr>
            <p:spPr>
              <a:xfrm rot="20570225">
                <a:off x="972317" y="2903685"/>
                <a:ext cx="307240" cy="54731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36335B61-841E-DE82-F822-00B01BF2E765}"/>
                  </a:ext>
                </a:extLst>
              </p:cNvPr>
              <p:cNvSpPr/>
              <p:nvPr/>
            </p:nvSpPr>
            <p:spPr>
              <a:xfrm rot="39616">
                <a:off x="1137396" y="3309555"/>
                <a:ext cx="186406" cy="68202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287778C-5BAB-378B-FAC1-7605856DE6A4}"/>
                </a:ext>
              </a:extLst>
            </p:cNvPr>
            <p:cNvSpPr/>
            <p:nvPr/>
          </p:nvSpPr>
          <p:spPr>
            <a:xfrm rot="1381924" flipH="1">
              <a:off x="5634395" y="3990669"/>
              <a:ext cx="308172" cy="438880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B94A5A3-A2FE-E43B-6558-18481C9C54FA}"/>
              </a:ext>
            </a:extLst>
          </p:cNvPr>
          <p:cNvGrpSpPr/>
          <p:nvPr/>
        </p:nvGrpSpPr>
        <p:grpSpPr>
          <a:xfrm rot="21045049">
            <a:off x="6846100" y="3177506"/>
            <a:ext cx="706142" cy="1164957"/>
            <a:chOff x="6919139" y="3210685"/>
            <a:chExt cx="656942" cy="121854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B2437B8D-4F1E-7D13-5E8D-8048C1236205}"/>
                </a:ext>
              </a:extLst>
            </p:cNvPr>
            <p:cNvSpPr/>
            <p:nvPr/>
          </p:nvSpPr>
          <p:spPr>
            <a:xfrm rot="19243910">
              <a:off x="7268841" y="3210685"/>
              <a:ext cx="307240" cy="54731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1ACF5CBF-5B63-7F4A-077B-AB2E7603BD65}"/>
                </a:ext>
              </a:extLst>
            </p:cNvPr>
            <p:cNvSpPr/>
            <p:nvPr/>
          </p:nvSpPr>
          <p:spPr>
            <a:xfrm rot="2393957">
              <a:off x="7284805" y="3474306"/>
              <a:ext cx="186406" cy="8072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1A270AB-81E7-F47A-C83A-49FB1A1FD913}"/>
                </a:ext>
              </a:extLst>
            </p:cNvPr>
            <p:cNvSpPr/>
            <p:nvPr/>
          </p:nvSpPr>
          <p:spPr>
            <a:xfrm rot="2077633">
              <a:off x="6919139" y="4017326"/>
              <a:ext cx="295977" cy="411906"/>
            </a:xfrm>
            <a:custGeom>
              <a:avLst/>
              <a:gdLst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03557 w 681406"/>
                <a:gd name="connsiteY8" fmla="*/ 326073 h 709978"/>
                <a:gd name="connsiteX9" fmla="*/ 8307 w 681406"/>
                <a:gd name="connsiteY9" fmla="*/ 392748 h 709978"/>
                <a:gd name="connsiteX10" fmla="*/ 17832 w 681406"/>
                <a:gd name="connsiteY10" fmla="*/ 516573 h 709978"/>
                <a:gd name="connsiteX11" fmla="*/ 122607 w 681406"/>
                <a:gd name="connsiteY11" fmla="*/ 535623 h 709978"/>
                <a:gd name="connsiteX12" fmla="*/ 227382 w 681406"/>
                <a:gd name="connsiteY12" fmla="*/ 497523 h 709978"/>
                <a:gd name="connsiteX13" fmla="*/ 122607 w 681406"/>
                <a:gd name="connsiteY13" fmla="*/ 621348 h 709978"/>
                <a:gd name="connsiteX14" fmla="*/ 170232 w 681406"/>
                <a:gd name="connsiteY14" fmla="*/ 640398 h 709978"/>
                <a:gd name="connsiteX15" fmla="*/ 303582 w 681406"/>
                <a:gd name="connsiteY15" fmla="*/ 630873 h 709978"/>
                <a:gd name="connsiteX16" fmla="*/ 351207 w 681406"/>
                <a:gd name="connsiteY16" fmla="*/ 554673 h 709978"/>
                <a:gd name="connsiteX17" fmla="*/ 246432 w 681406"/>
                <a:gd name="connsiteY17" fmla="*/ 688023 h 709978"/>
                <a:gd name="connsiteX18" fmla="*/ 379782 w 681406"/>
                <a:gd name="connsiteY18" fmla="*/ 697548 h 709978"/>
                <a:gd name="connsiteX19" fmla="*/ 589332 w 681406"/>
                <a:gd name="connsiteY19" fmla="*/ 564198 h 709978"/>
                <a:gd name="connsiteX20" fmla="*/ 675057 w 681406"/>
                <a:gd name="connsiteY20" fmla="*/ 373698 h 709978"/>
                <a:gd name="connsiteX21" fmla="*/ 675057 w 681406"/>
                <a:gd name="connsiteY21" fmla="*/ 278448 h 709978"/>
                <a:gd name="connsiteX22" fmla="*/ 675057 w 681406"/>
                <a:gd name="connsiteY22" fmla="*/ 221298 h 709978"/>
                <a:gd name="connsiteX23" fmla="*/ 636957 w 681406"/>
                <a:gd name="connsiteY23" fmla="*/ 230823 h 709978"/>
                <a:gd name="connsiteX24" fmla="*/ 665532 w 681406"/>
                <a:gd name="connsiteY24" fmla="*/ 87948 h 709978"/>
                <a:gd name="connsiteX25" fmla="*/ 598857 w 681406"/>
                <a:gd name="connsiteY25" fmla="*/ 40323 h 709978"/>
                <a:gd name="connsiteX26" fmla="*/ 455982 w 681406"/>
                <a:gd name="connsiteY26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94032 w 681406"/>
                <a:gd name="connsiteY4" fmla="*/ 230823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27382 w 681406"/>
                <a:gd name="connsiteY13" fmla="*/ 4975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5982 w 681406"/>
                <a:gd name="connsiteY0" fmla="*/ 2223 h 709978"/>
                <a:gd name="connsiteX1" fmla="*/ 417882 w 681406"/>
                <a:gd name="connsiteY1" fmla="*/ 106998 h 709978"/>
                <a:gd name="connsiteX2" fmla="*/ 294057 w 681406"/>
                <a:gd name="connsiteY2" fmla="*/ 30798 h 709978"/>
                <a:gd name="connsiteX3" fmla="*/ 141657 w 681406"/>
                <a:gd name="connsiteY3" fmla="*/ 135573 h 709978"/>
                <a:gd name="connsiteX4" fmla="*/ 74982 w 681406"/>
                <a:gd name="connsiteY4" fmla="*/ 226061 h 709978"/>
                <a:gd name="connsiteX5" fmla="*/ 65457 w 681406"/>
                <a:gd name="connsiteY5" fmla="*/ 307023 h 709978"/>
                <a:gd name="connsiteX6" fmla="*/ 132132 w 681406"/>
                <a:gd name="connsiteY6" fmla="*/ 335598 h 709978"/>
                <a:gd name="connsiteX7" fmla="*/ 198807 w 681406"/>
                <a:gd name="connsiteY7" fmla="*/ 240348 h 709978"/>
                <a:gd name="connsiteX8" fmla="*/ 158144 w 681406"/>
                <a:gd name="connsiteY8" fmla="*/ 303539 h 709978"/>
                <a:gd name="connsiteX9" fmla="*/ 103557 w 681406"/>
                <a:gd name="connsiteY9" fmla="*/ 326073 h 709978"/>
                <a:gd name="connsiteX10" fmla="*/ 8307 w 681406"/>
                <a:gd name="connsiteY10" fmla="*/ 392748 h 709978"/>
                <a:gd name="connsiteX11" fmla="*/ 17832 w 681406"/>
                <a:gd name="connsiteY11" fmla="*/ 516573 h 709978"/>
                <a:gd name="connsiteX12" fmla="*/ 122607 w 681406"/>
                <a:gd name="connsiteY12" fmla="*/ 535623 h 709978"/>
                <a:gd name="connsiteX13" fmla="*/ 208332 w 681406"/>
                <a:gd name="connsiteY13" fmla="*/ 459423 h 709978"/>
                <a:gd name="connsiteX14" fmla="*/ 122607 w 681406"/>
                <a:gd name="connsiteY14" fmla="*/ 621348 h 709978"/>
                <a:gd name="connsiteX15" fmla="*/ 170232 w 681406"/>
                <a:gd name="connsiteY15" fmla="*/ 640398 h 709978"/>
                <a:gd name="connsiteX16" fmla="*/ 303582 w 681406"/>
                <a:gd name="connsiteY16" fmla="*/ 630873 h 709978"/>
                <a:gd name="connsiteX17" fmla="*/ 351207 w 681406"/>
                <a:gd name="connsiteY17" fmla="*/ 554673 h 709978"/>
                <a:gd name="connsiteX18" fmla="*/ 246432 w 681406"/>
                <a:gd name="connsiteY18" fmla="*/ 688023 h 709978"/>
                <a:gd name="connsiteX19" fmla="*/ 379782 w 681406"/>
                <a:gd name="connsiteY19" fmla="*/ 697548 h 709978"/>
                <a:gd name="connsiteX20" fmla="*/ 589332 w 681406"/>
                <a:gd name="connsiteY20" fmla="*/ 564198 h 709978"/>
                <a:gd name="connsiteX21" fmla="*/ 675057 w 681406"/>
                <a:gd name="connsiteY21" fmla="*/ 373698 h 709978"/>
                <a:gd name="connsiteX22" fmla="*/ 675057 w 681406"/>
                <a:gd name="connsiteY22" fmla="*/ 278448 h 709978"/>
                <a:gd name="connsiteX23" fmla="*/ 675057 w 681406"/>
                <a:gd name="connsiteY23" fmla="*/ 221298 h 709978"/>
                <a:gd name="connsiteX24" fmla="*/ 636957 w 681406"/>
                <a:gd name="connsiteY24" fmla="*/ 230823 h 709978"/>
                <a:gd name="connsiteX25" fmla="*/ 665532 w 681406"/>
                <a:gd name="connsiteY25" fmla="*/ 87948 h 709978"/>
                <a:gd name="connsiteX26" fmla="*/ 598857 w 681406"/>
                <a:gd name="connsiteY26" fmla="*/ 40323 h 709978"/>
                <a:gd name="connsiteX27" fmla="*/ 455982 w 681406"/>
                <a:gd name="connsiteY27" fmla="*/ 2223 h 709978"/>
                <a:gd name="connsiteX0" fmla="*/ 454558 w 679982"/>
                <a:gd name="connsiteY0" fmla="*/ 2223 h 709978"/>
                <a:gd name="connsiteX1" fmla="*/ 416458 w 679982"/>
                <a:gd name="connsiteY1" fmla="*/ 106998 h 709978"/>
                <a:gd name="connsiteX2" fmla="*/ 292633 w 679982"/>
                <a:gd name="connsiteY2" fmla="*/ 30798 h 709978"/>
                <a:gd name="connsiteX3" fmla="*/ 140233 w 679982"/>
                <a:gd name="connsiteY3" fmla="*/ 135573 h 709978"/>
                <a:gd name="connsiteX4" fmla="*/ 73558 w 679982"/>
                <a:gd name="connsiteY4" fmla="*/ 226061 h 709978"/>
                <a:gd name="connsiteX5" fmla="*/ 64033 w 679982"/>
                <a:gd name="connsiteY5" fmla="*/ 307023 h 709978"/>
                <a:gd name="connsiteX6" fmla="*/ 130708 w 679982"/>
                <a:gd name="connsiteY6" fmla="*/ 335598 h 709978"/>
                <a:gd name="connsiteX7" fmla="*/ 197383 w 679982"/>
                <a:gd name="connsiteY7" fmla="*/ 240348 h 709978"/>
                <a:gd name="connsiteX8" fmla="*/ 156720 w 679982"/>
                <a:gd name="connsiteY8" fmla="*/ 303539 h 709978"/>
                <a:gd name="connsiteX9" fmla="*/ 102133 w 679982"/>
                <a:gd name="connsiteY9" fmla="*/ 326073 h 709978"/>
                <a:gd name="connsiteX10" fmla="*/ 6883 w 679982"/>
                <a:gd name="connsiteY10" fmla="*/ 392748 h 709978"/>
                <a:gd name="connsiteX11" fmla="*/ 16408 w 679982"/>
                <a:gd name="connsiteY11" fmla="*/ 516573 h 709978"/>
                <a:gd name="connsiteX12" fmla="*/ 87845 w 679982"/>
                <a:gd name="connsiteY12" fmla="*/ 516573 h 709978"/>
                <a:gd name="connsiteX13" fmla="*/ 206908 w 679982"/>
                <a:gd name="connsiteY13" fmla="*/ 459423 h 709978"/>
                <a:gd name="connsiteX14" fmla="*/ 121183 w 679982"/>
                <a:gd name="connsiteY14" fmla="*/ 621348 h 709978"/>
                <a:gd name="connsiteX15" fmla="*/ 168808 w 679982"/>
                <a:gd name="connsiteY15" fmla="*/ 640398 h 709978"/>
                <a:gd name="connsiteX16" fmla="*/ 302158 w 679982"/>
                <a:gd name="connsiteY16" fmla="*/ 630873 h 709978"/>
                <a:gd name="connsiteX17" fmla="*/ 349783 w 679982"/>
                <a:gd name="connsiteY17" fmla="*/ 554673 h 709978"/>
                <a:gd name="connsiteX18" fmla="*/ 245008 w 679982"/>
                <a:gd name="connsiteY18" fmla="*/ 688023 h 709978"/>
                <a:gd name="connsiteX19" fmla="*/ 378358 w 679982"/>
                <a:gd name="connsiteY19" fmla="*/ 697548 h 709978"/>
                <a:gd name="connsiteX20" fmla="*/ 587908 w 679982"/>
                <a:gd name="connsiteY20" fmla="*/ 564198 h 709978"/>
                <a:gd name="connsiteX21" fmla="*/ 673633 w 679982"/>
                <a:gd name="connsiteY21" fmla="*/ 373698 h 709978"/>
                <a:gd name="connsiteX22" fmla="*/ 673633 w 679982"/>
                <a:gd name="connsiteY22" fmla="*/ 278448 h 709978"/>
                <a:gd name="connsiteX23" fmla="*/ 673633 w 679982"/>
                <a:gd name="connsiteY23" fmla="*/ 221298 h 709978"/>
                <a:gd name="connsiteX24" fmla="*/ 635533 w 679982"/>
                <a:gd name="connsiteY24" fmla="*/ 230823 h 709978"/>
                <a:gd name="connsiteX25" fmla="*/ 664108 w 679982"/>
                <a:gd name="connsiteY25" fmla="*/ 87948 h 709978"/>
                <a:gd name="connsiteX26" fmla="*/ 597433 w 679982"/>
                <a:gd name="connsiteY26" fmla="*/ 40323 h 709978"/>
                <a:gd name="connsiteX27" fmla="*/ 454558 w 679982"/>
                <a:gd name="connsiteY27" fmla="*/ 2223 h 709978"/>
                <a:gd name="connsiteX0" fmla="*/ 455545 w 680969"/>
                <a:gd name="connsiteY0" fmla="*/ 2223 h 709978"/>
                <a:gd name="connsiteX1" fmla="*/ 417445 w 680969"/>
                <a:gd name="connsiteY1" fmla="*/ 106998 h 709978"/>
                <a:gd name="connsiteX2" fmla="*/ 293620 w 680969"/>
                <a:gd name="connsiteY2" fmla="*/ 30798 h 709978"/>
                <a:gd name="connsiteX3" fmla="*/ 141220 w 680969"/>
                <a:gd name="connsiteY3" fmla="*/ 135573 h 709978"/>
                <a:gd name="connsiteX4" fmla="*/ 74545 w 680969"/>
                <a:gd name="connsiteY4" fmla="*/ 226061 h 709978"/>
                <a:gd name="connsiteX5" fmla="*/ 65020 w 680969"/>
                <a:gd name="connsiteY5" fmla="*/ 307023 h 709978"/>
                <a:gd name="connsiteX6" fmla="*/ 131695 w 680969"/>
                <a:gd name="connsiteY6" fmla="*/ 335598 h 709978"/>
                <a:gd name="connsiteX7" fmla="*/ 198370 w 680969"/>
                <a:gd name="connsiteY7" fmla="*/ 240348 h 709978"/>
                <a:gd name="connsiteX8" fmla="*/ 157707 w 680969"/>
                <a:gd name="connsiteY8" fmla="*/ 303539 h 709978"/>
                <a:gd name="connsiteX9" fmla="*/ 103120 w 680969"/>
                <a:gd name="connsiteY9" fmla="*/ 326073 h 709978"/>
                <a:gd name="connsiteX10" fmla="*/ 7870 w 680969"/>
                <a:gd name="connsiteY10" fmla="*/ 392748 h 709978"/>
                <a:gd name="connsiteX11" fmla="*/ 17395 w 680969"/>
                <a:gd name="connsiteY11" fmla="*/ 516573 h 709978"/>
                <a:gd name="connsiteX12" fmla="*/ 112645 w 680969"/>
                <a:gd name="connsiteY12" fmla="*/ 516573 h 709978"/>
                <a:gd name="connsiteX13" fmla="*/ 207895 w 680969"/>
                <a:gd name="connsiteY13" fmla="*/ 459423 h 709978"/>
                <a:gd name="connsiteX14" fmla="*/ 122170 w 680969"/>
                <a:gd name="connsiteY14" fmla="*/ 621348 h 709978"/>
                <a:gd name="connsiteX15" fmla="*/ 169795 w 680969"/>
                <a:gd name="connsiteY15" fmla="*/ 640398 h 709978"/>
                <a:gd name="connsiteX16" fmla="*/ 303145 w 680969"/>
                <a:gd name="connsiteY16" fmla="*/ 630873 h 709978"/>
                <a:gd name="connsiteX17" fmla="*/ 350770 w 680969"/>
                <a:gd name="connsiteY17" fmla="*/ 554673 h 709978"/>
                <a:gd name="connsiteX18" fmla="*/ 245995 w 680969"/>
                <a:gd name="connsiteY18" fmla="*/ 688023 h 709978"/>
                <a:gd name="connsiteX19" fmla="*/ 379345 w 680969"/>
                <a:gd name="connsiteY19" fmla="*/ 697548 h 709978"/>
                <a:gd name="connsiteX20" fmla="*/ 588895 w 680969"/>
                <a:gd name="connsiteY20" fmla="*/ 564198 h 709978"/>
                <a:gd name="connsiteX21" fmla="*/ 674620 w 680969"/>
                <a:gd name="connsiteY21" fmla="*/ 373698 h 709978"/>
                <a:gd name="connsiteX22" fmla="*/ 674620 w 680969"/>
                <a:gd name="connsiteY22" fmla="*/ 278448 h 709978"/>
                <a:gd name="connsiteX23" fmla="*/ 674620 w 680969"/>
                <a:gd name="connsiteY23" fmla="*/ 221298 h 709978"/>
                <a:gd name="connsiteX24" fmla="*/ 636520 w 680969"/>
                <a:gd name="connsiteY24" fmla="*/ 230823 h 709978"/>
                <a:gd name="connsiteX25" fmla="*/ 665095 w 680969"/>
                <a:gd name="connsiteY25" fmla="*/ 87948 h 709978"/>
                <a:gd name="connsiteX26" fmla="*/ 598420 w 680969"/>
                <a:gd name="connsiteY26" fmla="*/ 40323 h 709978"/>
                <a:gd name="connsiteX27" fmla="*/ 455545 w 680969"/>
                <a:gd name="connsiteY27" fmla="*/ 2223 h 709978"/>
                <a:gd name="connsiteX0" fmla="*/ 460771 w 686195"/>
                <a:gd name="connsiteY0" fmla="*/ 2223 h 709978"/>
                <a:gd name="connsiteX1" fmla="*/ 422671 w 686195"/>
                <a:gd name="connsiteY1" fmla="*/ 106998 h 709978"/>
                <a:gd name="connsiteX2" fmla="*/ 298846 w 686195"/>
                <a:gd name="connsiteY2" fmla="*/ 30798 h 709978"/>
                <a:gd name="connsiteX3" fmla="*/ 146446 w 686195"/>
                <a:gd name="connsiteY3" fmla="*/ 135573 h 709978"/>
                <a:gd name="connsiteX4" fmla="*/ 79771 w 686195"/>
                <a:gd name="connsiteY4" fmla="*/ 226061 h 709978"/>
                <a:gd name="connsiteX5" fmla="*/ 70246 w 686195"/>
                <a:gd name="connsiteY5" fmla="*/ 307023 h 709978"/>
                <a:gd name="connsiteX6" fmla="*/ 136921 w 686195"/>
                <a:gd name="connsiteY6" fmla="*/ 335598 h 709978"/>
                <a:gd name="connsiteX7" fmla="*/ 203596 w 686195"/>
                <a:gd name="connsiteY7" fmla="*/ 240348 h 709978"/>
                <a:gd name="connsiteX8" fmla="*/ 162933 w 686195"/>
                <a:gd name="connsiteY8" fmla="*/ 303539 h 709978"/>
                <a:gd name="connsiteX9" fmla="*/ 108346 w 686195"/>
                <a:gd name="connsiteY9" fmla="*/ 326073 h 709978"/>
                <a:gd name="connsiteX10" fmla="*/ 13096 w 686195"/>
                <a:gd name="connsiteY10" fmla="*/ 392748 h 709978"/>
                <a:gd name="connsiteX11" fmla="*/ 22621 w 686195"/>
                <a:gd name="connsiteY11" fmla="*/ 516573 h 709978"/>
                <a:gd name="connsiteX12" fmla="*/ 213121 w 686195"/>
                <a:gd name="connsiteY12" fmla="*/ 459423 h 709978"/>
                <a:gd name="connsiteX13" fmla="*/ 127396 w 686195"/>
                <a:gd name="connsiteY13" fmla="*/ 621348 h 709978"/>
                <a:gd name="connsiteX14" fmla="*/ 175021 w 686195"/>
                <a:gd name="connsiteY14" fmla="*/ 640398 h 709978"/>
                <a:gd name="connsiteX15" fmla="*/ 308371 w 686195"/>
                <a:gd name="connsiteY15" fmla="*/ 630873 h 709978"/>
                <a:gd name="connsiteX16" fmla="*/ 355996 w 686195"/>
                <a:gd name="connsiteY16" fmla="*/ 554673 h 709978"/>
                <a:gd name="connsiteX17" fmla="*/ 251221 w 686195"/>
                <a:gd name="connsiteY17" fmla="*/ 688023 h 709978"/>
                <a:gd name="connsiteX18" fmla="*/ 384571 w 686195"/>
                <a:gd name="connsiteY18" fmla="*/ 697548 h 709978"/>
                <a:gd name="connsiteX19" fmla="*/ 594121 w 686195"/>
                <a:gd name="connsiteY19" fmla="*/ 564198 h 709978"/>
                <a:gd name="connsiteX20" fmla="*/ 679846 w 686195"/>
                <a:gd name="connsiteY20" fmla="*/ 373698 h 709978"/>
                <a:gd name="connsiteX21" fmla="*/ 679846 w 686195"/>
                <a:gd name="connsiteY21" fmla="*/ 278448 h 709978"/>
                <a:gd name="connsiteX22" fmla="*/ 679846 w 686195"/>
                <a:gd name="connsiteY22" fmla="*/ 221298 h 709978"/>
                <a:gd name="connsiteX23" fmla="*/ 641746 w 686195"/>
                <a:gd name="connsiteY23" fmla="*/ 230823 h 709978"/>
                <a:gd name="connsiteX24" fmla="*/ 670321 w 686195"/>
                <a:gd name="connsiteY24" fmla="*/ 87948 h 709978"/>
                <a:gd name="connsiteX25" fmla="*/ 603646 w 686195"/>
                <a:gd name="connsiteY25" fmla="*/ 40323 h 709978"/>
                <a:gd name="connsiteX26" fmla="*/ 460771 w 686195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5913 w 674712"/>
                <a:gd name="connsiteY13" fmla="*/ 621348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6888 w 674712"/>
                <a:gd name="connsiteY15" fmla="*/ 63087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9978"/>
                <a:gd name="connsiteX1" fmla="*/ 411188 w 674712"/>
                <a:gd name="connsiteY1" fmla="*/ 106998 h 709978"/>
                <a:gd name="connsiteX2" fmla="*/ 287363 w 674712"/>
                <a:gd name="connsiteY2" fmla="*/ 30798 h 709978"/>
                <a:gd name="connsiteX3" fmla="*/ 134963 w 674712"/>
                <a:gd name="connsiteY3" fmla="*/ 135573 h 709978"/>
                <a:gd name="connsiteX4" fmla="*/ 68288 w 674712"/>
                <a:gd name="connsiteY4" fmla="*/ 226061 h 709978"/>
                <a:gd name="connsiteX5" fmla="*/ 58763 w 674712"/>
                <a:gd name="connsiteY5" fmla="*/ 307023 h 709978"/>
                <a:gd name="connsiteX6" fmla="*/ 125438 w 674712"/>
                <a:gd name="connsiteY6" fmla="*/ 335598 h 709978"/>
                <a:gd name="connsiteX7" fmla="*/ 192113 w 674712"/>
                <a:gd name="connsiteY7" fmla="*/ 240348 h 709978"/>
                <a:gd name="connsiteX8" fmla="*/ 151450 w 674712"/>
                <a:gd name="connsiteY8" fmla="*/ 303539 h 709978"/>
                <a:gd name="connsiteX9" fmla="*/ 96863 w 674712"/>
                <a:gd name="connsiteY9" fmla="*/ 326073 h 709978"/>
                <a:gd name="connsiteX10" fmla="*/ 1613 w 674712"/>
                <a:gd name="connsiteY10" fmla="*/ 392748 h 709978"/>
                <a:gd name="connsiteX11" fmla="*/ 49238 w 674712"/>
                <a:gd name="connsiteY11" fmla="*/ 521335 h 709978"/>
                <a:gd name="connsiteX12" fmla="*/ 201638 w 674712"/>
                <a:gd name="connsiteY12" fmla="*/ 459423 h 709978"/>
                <a:gd name="connsiteX13" fmla="*/ 111150 w 674712"/>
                <a:gd name="connsiteY13" fmla="*/ 554673 h 709978"/>
                <a:gd name="connsiteX14" fmla="*/ 163538 w 674712"/>
                <a:gd name="connsiteY14" fmla="*/ 640398 h 709978"/>
                <a:gd name="connsiteX15" fmla="*/ 292125 w 674712"/>
                <a:gd name="connsiteY15" fmla="*/ 611823 h 709978"/>
                <a:gd name="connsiteX16" fmla="*/ 344513 w 674712"/>
                <a:gd name="connsiteY16" fmla="*/ 554673 h 709978"/>
                <a:gd name="connsiteX17" fmla="*/ 239738 w 674712"/>
                <a:gd name="connsiteY17" fmla="*/ 688023 h 709978"/>
                <a:gd name="connsiteX18" fmla="*/ 373088 w 674712"/>
                <a:gd name="connsiteY18" fmla="*/ 697548 h 709978"/>
                <a:gd name="connsiteX19" fmla="*/ 582638 w 674712"/>
                <a:gd name="connsiteY19" fmla="*/ 564198 h 709978"/>
                <a:gd name="connsiteX20" fmla="*/ 668363 w 674712"/>
                <a:gd name="connsiteY20" fmla="*/ 373698 h 709978"/>
                <a:gd name="connsiteX21" fmla="*/ 668363 w 674712"/>
                <a:gd name="connsiteY21" fmla="*/ 278448 h 709978"/>
                <a:gd name="connsiteX22" fmla="*/ 668363 w 674712"/>
                <a:gd name="connsiteY22" fmla="*/ 221298 h 709978"/>
                <a:gd name="connsiteX23" fmla="*/ 630263 w 674712"/>
                <a:gd name="connsiteY23" fmla="*/ 230823 h 709978"/>
                <a:gd name="connsiteX24" fmla="*/ 658838 w 674712"/>
                <a:gd name="connsiteY24" fmla="*/ 87948 h 709978"/>
                <a:gd name="connsiteX25" fmla="*/ 592163 w 674712"/>
                <a:gd name="connsiteY25" fmla="*/ 40323 h 709978"/>
                <a:gd name="connsiteX26" fmla="*/ 449288 w 674712"/>
                <a:gd name="connsiteY26" fmla="*/ 2223 h 709978"/>
                <a:gd name="connsiteX0" fmla="*/ 449288 w 674712"/>
                <a:gd name="connsiteY0" fmla="*/ 2223 h 706375"/>
                <a:gd name="connsiteX1" fmla="*/ 411188 w 674712"/>
                <a:gd name="connsiteY1" fmla="*/ 106998 h 706375"/>
                <a:gd name="connsiteX2" fmla="*/ 287363 w 674712"/>
                <a:gd name="connsiteY2" fmla="*/ 30798 h 706375"/>
                <a:gd name="connsiteX3" fmla="*/ 134963 w 674712"/>
                <a:gd name="connsiteY3" fmla="*/ 135573 h 706375"/>
                <a:gd name="connsiteX4" fmla="*/ 68288 w 674712"/>
                <a:gd name="connsiteY4" fmla="*/ 226061 h 706375"/>
                <a:gd name="connsiteX5" fmla="*/ 58763 w 674712"/>
                <a:gd name="connsiteY5" fmla="*/ 307023 h 706375"/>
                <a:gd name="connsiteX6" fmla="*/ 125438 w 674712"/>
                <a:gd name="connsiteY6" fmla="*/ 335598 h 706375"/>
                <a:gd name="connsiteX7" fmla="*/ 192113 w 674712"/>
                <a:gd name="connsiteY7" fmla="*/ 240348 h 706375"/>
                <a:gd name="connsiteX8" fmla="*/ 151450 w 674712"/>
                <a:gd name="connsiteY8" fmla="*/ 303539 h 706375"/>
                <a:gd name="connsiteX9" fmla="*/ 96863 w 674712"/>
                <a:gd name="connsiteY9" fmla="*/ 326073 h 706375"/>
                <a:gd name="connsiteX10" fmla="*/ 1613 w 674712"/>
                <a:gd name="connsiteY10" fmla="*/ 392748 h 706375"/>
                <a:gd name="connsiteX11" fmla="*/ 49238 w 674712"/>
                <a:gd name="connsiteY11" fmla="*/ 521335 h 706375"/>
                <a:gd name="connsiteX12" fmla="*/ 201638 w 674712"/>
                <a:gd name="connsiteY12" fmla="*/ 459423 h 706375"/>
                <a:gd name="connsiteX13" fmla="*/ 111150 w 674712"/>
                <a:gd name="connsiteY13" fmla="*/ 554673 h 706375"/>
                <a:gd name="connsiteX14" fmla="*/ 163538 w 674712"/>
                <a:gd name="connsiteY14" fmla="*/ 640398 h 706375"/>
                <a:gd name="connsiteX15" fmla="*/ 292125 w 674712"/>
                <a:gd name="connsiteY15" fmla="*/ 611823 h 706375"/>
                <a:gd name="connsiteX16" fmla="*/ 344513 w 674712"/>
                <a:gd name="connsiteY16" fmla="*/ 554673 h 706375"/>
                <a:gd name="connsiteX17" fmla="*/ 258788 w 674712"/>
                <a:gd name="connsiteY17" fmla="*/ 678498 h 706375"/>
                <a:gd name="connsiteX18" fmla="*/ 373088 w 674712"/>
                <a:gd name="connsiteY18" fmla="*/ 697548 h 706375"/>
                <a:gd name="connsiteX19" fmla="*/ 582638 w 674712"/>
                <a:gd name="connsiteY19" fmla="*/ 564198 h 706375"/>
                <a:gd name="connsiteX20" fmla="*/ 668363 w 674712"/>
                <a:gd name="connsiteY20" fmla="*/ 373698 h 706375"/>
                <a:gd name="connsiteX21" fmla="*/ 668363 w 674712"/>
                <a:gd name="connsiteY21" fmla="*/ 278448 h 706375"/>
                <a:gd name="connsiteX22" fmla="*/ 668363 w 674712"/>
                <a:gd name="connsiteY22" fmla="*/ 221298 h 706375"/>
                <a:gd name="connsiteX23" fmla="*/ 630263 w 674712"/>
                <a:gd name="connsiteY23" fmla="*/ 230823 h 706375"/>
                <a:gd name="connsiteX24" fmla="*/ 658838 w 674712"/>
                <a:gd name="connsiteY24" fmla="*/ 87948 h 706375"/>
                <a:gd name="connsiteX25" fmla="*/ 592163 w 674712"/>
                <a:gd name="connsiteY25" fmla="*/ 40323 h 706375"/>
                <a:gd name="connsiteX26" fmla="*/ 449288 w 674712"/>
                <a:gd name="connsiteY26" fmla="*/ 2223 h 706375"/>
                <a:gd name="connsiteX0" fmla="*/ 452467 w 677891"/>
                <a:gd name="connsiteY0" fmla="*/ 2223 h 706375"/>
                <a:gd name="connsiteX1" fmla="*/ 414367 w 677891"/>
                <a:gd name="connsiteY1" fmla="*/ 106998 h 706375"/>
                <a:gd name="connsiteX2" fmla="*/ 290542 w 677891"/>
                <a:gd name="connsiteY2" fmla="*/ 30798 h 706375"/>
                <a:gd name="connsiteX3" fmla="*/ 138142 w 677891"/>
                <a:gd name="connsiteY3" fmla="*/ 135573 h 706375"/>
                <a:gd name="connsiteX4" fmla="*/ 71467 w 677891"/>
                <a:gd name="connsiteY4" fmla="*/ 226061 h 706375"/>
                <a:gd name="connsiteX5" fmla="*/ 61942 w 677891"/>
                <a:gd name="connsiteY5" fmla="*/ 307023 h 706375"/>
                <a:gd name="connsiteX6" fmla="*/ 128617 w 677891"/>
                <a:gd name="connsiteY6" fmla="*/ 335598 h 706375"/>
                <a:gd name="connsiteX7" fmla="*/ 195292 w 677891"/>
                <a:gd name="connsiteY7" fmla="*/ 240348 h 706375"/>
                <a:gd name="connsiteX8" fmla="*/ 154629 w 677891"/>
                <a:gd name="connsiteY8" fmla="*/ 303539 h 706375"/>
                <a:gd name="connsiteX9" fmla="*/ 4792 w 677891"/>
                <a:gd name="connsiteY9" fmla="*/ 392748 h 706375"/>
                <a:gd name="connsiteX10" fmla="*/ 52417 w 677891"/>
                <a:gd name="connsiteY10" fmla="*/ 521335 h 706375"/>
                <a:gd name="connsiteX11" fmla="*/ 204817 w 677891"/>
                <a:gd name="connsiteY11" fmla="*/ 459423 h 706375"/>
                <a:gd name="connsiteX12" fmla="*/ 114329 w 677891"/>
                <a:gd name="connsiteY12" fmla="*/ 554673 h 706375"/>
                <a:gd name="connsiteX13" fmla="*/ 166717 w 677891"/>
                <a:gd name="connsiteY13" fmla="*/ 640398 h 706375"/>
                <a:gd name="connsiteX14" fmla="*/ 295304 w 677891"/>
                <a:gd name="connsiteY14" fmla="*/ 611823 h 706375"/>
                <a:gd name="connsiteX15" fmla="*/ 347692 w 677891"/>
                <a:gd name="connsiteY15" fmla="*/ 554673 h 706375"/>
                <a:gd name="connsiteX16" fmla="*/ 261967 w 677891"/>
                <a:gd name="connsiteY16" fmla="*/ 678498 h 706375"/>
                <a:gd name="connsiteX17" fmla="*/ 376267 w 677891"/>
                <a:gd name="connsiteY17" fmla="*/ 697548 h 706375"/>
                <a:gd name="connsiteX18" fmla="*/ 585817 w 677891"/>
                <a:gd name="connsiteY18" fmla="*/ 564198 h 706375"/>
                <a:gd name="connsiteX19" fmla="*/ 671542 w 677891"/>
                <a:gd name="connsiteY19" fmla="*/ 373698 h 706375"/>
                <a:gd name="connsiteX20" fmla="*/ 671542 w 677891"/>
                <a:gd name="connsiteY20" fmla="*/ 278448 h 706375"/>
                <a:gd name="connsiteX21" fmla="*/ 671542 w 677891"/>
                <a:gd name="connsiteY21" fmla="*/ 221298 h 706375"/>
                <a:gd name="connsiteX22" fmla="*/ 633442 w 677891"/>
                <a:gd name="connsiteY22" fmla="*/ 230823 h 706375"/>
                <a:gd name="connsiteX23" fmla="*/ 662017 w 677891"/>
                <a:gd name="connsiteY23" fmla="*/ 87948 h 706375"/>
                <a:gd name="connsiteX24" fmla="*/ 595342 w 677891"/>
                <a:gd name="connsiteY24" fmla="*/ 40323 h 706375"/>
                <a:gd name="connsiteX25" fmla="*/ 452467 w 677891"/>
                <a:gd name="connsiteY25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70215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47736 w 673160"/>
                <a:gd name="connsiteY0" fmla="*/ 2223 h 706375"/>
                <a:gd name="connsiteX1" fmla="*/ 409636 w 673160"/>
                <a:gd name="connsiteY1" fmla="*/ 106998 h 706375"/>
                <a:gd name="connsiteX2" fmla="*/ 285811 w 673160"/>
                <a:gd name="connsiteY2" fmla="*/ 30798 h 706375"/>
                <a:gd name="connsiteX3" fmla="*/ 133411 w 673160"/>
                <a:gd name="connsiteY3" fmla="*/ 135573 h 706375"/>
                <a:gd name="connsiteX4" fmla="*/ 66736 w 673160"/>
                <a:gd name="connsiteY4" fmla="*/ 226061 h 706375"/>
                <a:gd name="connsiteX5" fmla="*/ 57211 w 673160"/>
                <a:gd name="connsiteY5" fmla="*/ 307023 h 706375"/>
                <a:gd name="connsiteX6" fmla="*/ 123886 w 673160"/>
                <a:gd name="connsiteY6" fmla="*/ 335598 h 706375"/>
                <a:gd name="connsiteX7" fmla="*/ 190561 w 673160"/>
                <a:gd name="connsiteY7" fmla="*/ 240348 h 706375"/>
                <a:gd name="connsiteX8" fmla="*/ 149898 w 673160"/>
                <a:gd name="connsiteY8" fmla="*/ 303539 h 706375"/>
                <a:gd name="connsiteX9" fmla="*/ 54648 w 673160"/>
                <a:gd name="connsiteY9" fmla="*/ 384502 h 706375"/>
                <a:gd name="connsiteX10" fmla="*/ 61 w 673160"/>
                <a:gd name="connsiteY10" fmla="*/ 392748 h 706375"/>
                <a:gd name="connsiteX11" fmla="*/ 47686 w 673160"/>
                <a:gd name="connsiteY11" fmla="*/ 521335 h 706375"/>
                <a:gd name="connsiteX12" fmla="*/ 200086 w 673160"/>
                <a:gd name="connsiteY12" fmla="*/ 459423 h 706375"/>
                <a:gd name="connsiteX13" fmla="*/ 109598 w 673160"/>
                <a:gd name="connsiteY13" fmla="*/ 554673 h 706375"/>
                <a:gd name="connsiteX14" fmla="*/ 161986 w 673160"/>
                <a:gd name="connsiteY14" fmla="*/ 640398 h 706375"/>
                <a:gd name="connsiteX15" fmla="*/ 290573 w 673160"/>
                <a:gd name="connsiteY15" fmla="*/ 611823 h 706375"/>
                <a:gd name="connsiteX16" fmla="*/ 342961 w 673160"/>
                <a:gd name="connsiteY16" fmla="*/ 554673 h 706375"/>
                <a:gd name="connsiteX17" fmla="*/ 257236 w 673160"/>
                <a:gd name="connsiteY17" fmla="*/ 678498 h 706375"/>
                <a:gd name="connsiteX18" fmla="*/ 371536 w 673160"/>
                <a:gd name="connsiteY18" fmla="*/ 697548 h 706375"/>
                <a:gd name="connsiteX19" fmla="*/ 581086 w 673160"/>
                <a:gd name="connsiteY19" fmla="*/ 564198 h 706375"/>
                <a:gd name="connsiteX20" fmla="*/ 666811 w 673160"/>
                <a:gd name="connsiteY20" fmla="*/ 373698 h 706375"/>
                <a:gd name="connsiteX21" fmla="*/ 666811 w 673160"/>
                <a:gd name="connsiteY21" fmla="*/ 278448 h 706375"/>
                <a:gd name="connsiteX22" fmla="*/ 666811 w 673160"/>
                <a:gd name="connsiteY22" fmla="*/ 221298 h 706375"/>
                <a:gd name="connsiteX23" fmla="*/ 628711 w 673160"/>
                <a:gd name="connsiteY23" fmla="*/ 230823 h 706375"/>
                <a:gd name="connsiteX24" fmla="*/ 657286 w 673160"/>
                <a:gd name="connsiteY24" fmla="*/ 87948 h 706375"/>
                <a:gd name="connsiteX25" fmla="*/ 590611 w 673160"/>
                <a:gd name="connsiteY25" fmla="*/ 40323 h 706375"/>
                <a:gd name="connsiteX26" fmla="*/ 447736 w 673160"/>
                <a:gd name="connsiteY26" fmla="*/ 2223 h 706375"/>
                <a:gd name="connsiteX0" fmla="*/ 412997 w 638421"/>
                <a:gd name="connsiteY0" fmla="*/ 2223 h 706375"/>
                <a:gd name="connsiteX1" fmla="*/ 374897 w 638421"/>
                <a:gd name="connsiteY1" fmla="*/ 106998 h 706375"/>
                <a:gd name="connsiteX2" fmla="*/ 251072 w 638421"/>
                <a:gd name="connsiteY2" fmla="*/ 30798 h 706375"/>
                <a:gd name="connsiteX3" fmla="*/ 98672 w 638421"/>
                <a:gd name="connsiteY3" fmla="*/ 135573 h 706375"/>
                <a:gd name="connsiteX4" fmla="*/ 31997 w 638421"/>
                <a:gd name="connsiteY4" fmla="*/ 226061 h 706375"/>
                <a:gd name="connsiteX5" fmla="*/ 22472 w 638421"/>
                <a:gd name="connsiteY5" fmla="*/ 307023 h 706375"/>
                <a:gd name="connsiteX6" fmla="*/ 89147 w 638421"/>
                <a:gd name="connsiteY6" fmla="*/ 335598 h 706375"/>
                <a:gd name="connsiteX7" fmla="*/ 155822 w 638421"/>
                <a:gd name="connsiteY7" fmla="*/ 240348 h 706375"/>
                <a:gd name="connsiteX8" fmla="*/ 115159 w 638421"/>
                <a:gd name="connsiteY8" fmla="*/ 303539 h 706375"/>
                <a:gd name="connsiteX9" fmla="*/ 19909 w 638421"/>
                <a:gd name="connsiteY9" fmla="*/ 384502 h 706375"/>
                <a:gd name="connsiteX10" fmla="*/ 12947 w 638421"/>
                <a:gd name="connsiteY10" fmla="*/ 521335 h 706375"/>
                <a:gd name="connsiteX11" fmla="*/ 165347 w 638421"/>
                <a:gd name="connsiteY11" fmla="*/ 459423 h 706375"/>
                <a:gd name="connsiteX12" fmla="*/ 74859 w 638421"/>
                <a:gd name="connsiteY12" fmla="*/ 554673 h 706375"/>
                <a:gd name="connsiteX13" fmla="*/ 127247 w 638421"/>
                <a:gd name="connsiteY13" fmla="*/ 640398 h 706375"/>
                <a:gd name="connsiteX14" fmla="*/ 255834 w 638421"/>
                <a:gd name="connsiteY14" fmla="*/ 611823 h 706375"/>
                <a:gd name="connsiteX15" fmla="*/ 308222 w 638421"/>
                <a:gd name="connsiteY15" fmla="*/ 554673 h 706375"/>
                <a:gd name="connsiteX16" fmla="*/ 222497 w 638421"/>
                <a:gd name="connsiteY16" fmla="*/ 678498 h 706375"/>
                <a:gd name="connsiteX17" fmla="*/ 336797 w 638421"/>
                <a:gd name="connsiteY17" fmla="*/ 697548 h 706375"/>
                <a:gd name="connsiteX18" fmla="*/ 546347 w 638421"/>
                <a:gd name="connsiteY18" fmla="*/ 564198 h 706375"/>
                <a:gd name="connsiteX19" fmla="*/ 632072 w 638421"/>
                <a:gd name="connsiteY19" fmla="*/ 373698 h 706375"/>
                <a:gd name="connsiteX20" fmla="*/ 632072 w 638421"/>
                <a:gd name="connsiteY20" fmla="*/ 278448 h 706375"/>
                <a:gd name="connsiteX21" fmla="*/ 632072 w 638421"/>
                <a:gd name="connsiteY21" fmla="*/ 221298 h 706375"/>
                <a:gd name="connsiteX22" fmla="*/ 593972 w 638421"/>
                <a:gd name="connsiteY22" fmla="*/ 230823 h 706375"/>
                <a:gd name="connsiteX23" fmla="*/ 622547 w 638421"/>
                <a:gd name="connsiteY23" fmla="*/ 87948 h 706375"/>
                <a:gd name="connsiteX24" fmla="*/ 555872 w 638421"/>
                <a:gd name="connsiteY24" fmla="*/ 40323 h 706375"/>
                <a:gd name="connsiteX25" fmla="*/ 412997 w 638421"/>
                <a:gd name="connsiteY25" fmla="*/ 2223 h 706375"/>
                <a:gd name="connsiteX0" fmla="*/ 415057 w 640481"/>
                <a:gd name="connsiteY0" fmla="*/ 2223 h 706375"/>
                <a:gd name="connsiteX1" fmla="*/ 376957 w 640481"/>
                <a:gd name="connsiteY1" fmla="*/ 106998 h 706375"/>
                <a:gd name="connsiteX2" fmla="*/ 253132 w 640481"/>
                <a:gd name="connsiteY2" fmla="*/ 30798 h 706375"/>
                <a:gd name="connsiteX3" fmla="*/ 100732 w 640481"/>
                <a:gd name="connsiteY3" fmla="*/ 135573 h 706375"/>
                <a:gd name="connsiteX4" fmla="*/ 34057 w 640481"/>
                <a:gd name="connsiteY4" fmla="*/ 226061 h 706375"/>
                <a:gd name="connsiteX5" fmla="*/ 24532 w 640481"/>
                <a:gd name="connsiteY5" fmla="*/ 307023 h 706375"/>
                <a:gd name="connsiteX6" fmla="*/ 91207 w 640481"/>
                <a:gd name="connsiteY6" fmla="*/ 335598 h 706375"/>
                <a:gd name="connsiteX7" fmla="*/ 157882 w 640481"/>
                <a:gd name="connsiteY7" fmla="*/ 240348 h 706375"/>
                <a:gd name="connsiteX8" fmla="*/ 117219 w 640481"/>
                <a:gd name="connsiteY8" fmla="*/ 303539 h 706375"/>
                <a:gd name="connsiteX9" fmla="*/ 17207 w 640481"/>
                <a:gd name="connsiteY9" fmla="*/ 451177 h 706375"/>
                <a:gd name="connsiteX10" fmla="*/ 15007 w 640481"/>
                <a:gd name="connsiteY10" fmla="*/ 521335 h 706375"/>
                <a:gd name="connsiteX11" fmla="*/ 167407 w 640481"/>
                <a:gd name="connsiteY11" fmla="*/ 459423 h 706375"/>
                <a:gd name="connsiteX12" fmla="*/ 76919 w 640481"/>
                <a:gd name="connsiteY12" fmla="*/ 554673 h 706375"/>
                <a:gd name="connsiteX13" fmla="*/ 129307 w 640481"/>
                <a:gd name="connsiteY13" fmla="*/ 640398 h 706375"/>
                <a:gd name="connsiteX14" fmla="*/ 257894 w 640481"/>
                <a:gd name="connsiteY14" fmla="*/ 611823 h 706375"/>
                <a:gd name="connsiteX15" fmla="*/ 310282 w 640481"/>
                <a:gd name="connsiteY15" fmla="*/ 554673 h 706375"/>
                <a:gd name="connsiteX16" fmla="*/ 224557 w 640481"/>
                <a:gd name="connsiteY16" fmla="*/ 678498 h 706375"/>
                <a:gd name="connsiteX17" fmla="*/ 338857 w 640481"/>
                <a:gd name="connsiteY17" fmla="*/ 697548 h 706375"/>
                <a:gd name="connsiteX18" fmla="*/ 548407 w 640481"/>
                <a:gd name="connsiteY18" fmla="*/ 564198 h 706375"/>
                <a:gd name="connsiteX19" fmla="*/ 634132 w 640481"/>
                <a:gd name="connsiteY19" fmla="*/ 373698 h 706375"/>
                <a:gd name="connsiteX20" fmla="*/ 634132 w 640481"/>
                <a:gd name="connsiteY20" fmla="*/ 278448 h 706375"/>
                <a:gd name="connsiteX21" fmla="*/ 634132 w 640481"/>
                <a:gd name="connsiteY21" fmla="*/ 221298 h 706375"/>
                <a:gd name="connsiteX22" fmla="*/ 596032 w 640481"/>
                <a:gd name="connsiteY22" fmla="*/ 230823 h 706375"/>
                <a:gd name="connsiteX23" fmla="*/ 624607 w 640481"/>
                <a:gd name="connsiteY23" fmla="*/ 87948 h 706375"/>
                <a:gd name="connsiteX24" fmla="*/ 557932 w 640481"/>
                <a:gd name="connsiteY24" fmla="*/ 40323 h 706375"/>
                <a:gd name="connsiteX25" fmla="*/ 415057 w 640481"/>
                <a:gd name="connsiteY25" fmla="*/ 2223 h 706375"/>
                <a:gd name="connsiteX0" fmla="*/ 423166 w 648590"/>
                <a:gd name="connsiteY0" fmla="*/ 2223 h 706375"/>
                <a:gd name="connsiteX1" fmla="*/ 385066 w 648590"/>
                <a:gd name="connsiteY1" fmla="*/ 106998 h 706375"/>
                <a:gd name="connsiteX2" fmla="*/ 261241 w 648590"/>
                <a:gd name="connsiteY2" fmla="*/ 30798 h 706375"/>
                <a:gd name="connsiteX3" fmla="*/ 108841 w 648590"/>
                <a:gd name="connsiteY3" fmla="*/ 135573 h 706375"/>
                <a:gd name="connsiteX4" fmla="*/ 42166 w 648590"/>
                <a:gd name="connsiteY4" fmla="*/ 226061 h 706375"/>
                <a:gd name="connsiteX5" fmla="*/ 32641 w 648590"/>
                <a:gd name="connsiteY5" fmla="*/ 307023 h 706375"/>
                <a:gd name="connsiteX6" fmla="*/ 99316 w 648590"/>
                <a:gd name="connsiteY6" fmla="*/ 335598 h 706375"/>
                <a:gd name="connsiteX7" fmla="*/ 165991 w 648590"/>
                <a:gd name="connsiteY7" fmla="*/ 240348 h 706375"/>
                <a:gd name="connsiteX8" fmla="*/ 125328 w 648590"/>
                <a:gd name="connsiteY8" fmla="*/ 303539 h 706375"/>
                <a:gd name="connsiteX9" fmla="*/ 11029 w 648590"/>
                <a:gd name="connsiteY9" fmla="*/ 441652 h 706375"/>
                <a:gd name="connsiteX10" fmla="*/ 23116 w 648590"/>
                <a:gd name="connsiteY10" fmla="*/ 521335 h 706375"/>
                <a:gd name="connsiteX11" fmla="*/ 175516 w 648590"/>
                <a:gd name="connsiteY11" fmla="*/ 459423 h 706375"/>
                <a:gd name="connsiteX12" fmla="*/ 85028 w 648590"/>
                <a:gd name="connsiteY12" fmla="*/ 554673 h 706375"/>
                <a:gd name="connsiteX13" fmla="*/ 137416 w 648590"/>
                <a:gd name="connsiteY13" fmla="*/ 640398 h 706375"/>
                <a:gd name="connsiteX14" fmla="*/ 266003 w 648590"/>
                <a:gd name="connsiteY14" fmla="*/ 611823 h 706375"/>
                <a:gd name="connsiteX15" fmla="*/ 318391 w 648590"/>
                <a:gd name="connsiteY15" fmla="*/ 554673 h 706375"/>
                <a:gd name="connsiteX16" fmla="*/ 232666 w 648590"/>
                <a:gd name="connsiteY16" fmla="*/ 678498 h 706375"/>
                <a:gd name="connsiteX17" fmla="*/ 346966 w 648590"/>
                <a:gd name="connsiteY17" fmla="*/ 697548 h 706375"/>
                <a:gd name="connsiteX18" fmla="*/ 556516 w 648590"/>
                <a:gd name="connsiteY18" fmla="*/ 564198 h 706375"/>
                <a:gd name="connsiteX19" fmla="*/ 642241 w 648590"/>
                <a:gd name="connsiteY19" fmla="*/ 373698 h 706375"/>
                <a:gd name="connsiteX20" fmla="*/ 642241 w 648590"/>
                <a:gd name="connsiteY20" fmla="*/ 278448 h 706375"/>
                <a:gd name="connsiteX21" fmla="*/ 642241 w 648590"/>
                <a:gd name="connsiteY21" fmla="*/ 221298 h 706375"/>
                <a:gd name="connsiteX22" fmla="*/ 604141 w 648590"/>
                <a:gd name="connsiteY22" fmla="*/ 230823 h 706375"/>
                <a:gd name="connsiteX23" fmla="*/ 632716 w 648590"/>
                <a:gd name="connsiteY23" fmla="*/ 87948 h 706375"/>
                <a:gd name="connsiteX24" fmla="*/ 566041 w 648590"/>
                <a:gd name="connsiteY24" fmla="*/ 40323 h 706375"/>
                <a:gd name="connsiteX25" fmla="*/ 423166 w 648590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597214 w 641663"/>
                <a:gd name="connsiteY22" fmla="*/ 230823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2223 h 706375"/>
                <a:gd name="connsiteX1" fmla="*/ 378139 w 641663"/>
                <a:gd name="connsiteY1" fmla="*/ 106998 h 706375"/>
                <a:gd name="connsiteX2" fmla="*/ 254314 w 641663"/>
                <a:gd name="connsiteY2" fmla="*/ 30798 h 706375"/>
                <a:gd name="connsiteX3" fmla="*/ 101914 w 641663"/>
                <a:gd name="connsiteY3" fmla="*/ 135573 h 706375"/>
                <a:gd name="connsiteX4" fmla="*/ 35239 w 641663"/>
                <a:gd name="connsiteY4" fmla="*/ 226061 h 706375"/>
                <a:gd name="connsiteX5" fmla="*/ 25714 w 641663"/>
                <a:gd name="connsiteY5" fmla="*/ 307023 h 706375"/>
                <a:gd name="connsiteX6" fmla="*/ 92389 w 641663"/>
                <a:gd name="connsiteY6" fmla="*/ 335598 h 706375"/>
                <a:gd name="connsiteX7" fmla="*/ 159064 w 641663"/>
                <a:gd name="connsiteY7" fmla="*/ 240348 h 706375"/>
                <a:gd name="connsiteX8" fmla="*/ 118401 w 641663"/>
                <a:gd name="connsiteY8" fmla="*/ 303539 h 706375"/>
                <a:gd name="connsiteX9" fmla="*/ 4102 w 641663"/>
                <a:gd name="connsiteY9" fmla="*/ 441652 h 706375"/>
                <a:gd name="connsiteX10" fmla="*/ 54289 w 641663"/>
                <a:gd name="connsiteY10" fmla="*/ 535622 h 706375"/>
                <a:gd name="connsiteX11" fmla="*/ 168589 w 641663"/>
                <a:gd name="connsiteY11" fmla="*/ 459423 h 706375"/>
                <a:gd name="connsiteX12" fmla="*/ 78101 w 641663"/>
                <a:gd name="connsiteY12" fmla="*/ 554673 h 706375"/>
                <a:gd name="connsiteX13" fmla="*/ 130489 w 641663"/>
                <a:gd name="connsiteY13" fmla="*/ 640398 h 706375"/>
                <a:gd name="connsiteX14" fmla="*/ 259076 w 641663"/>
                <a:gd name="connsiteY14" fmla="*/ 611823 h 706375"/>
                <a:gd name="connsiteX15" fmla="*/ 311464 w 641663"/>
                <a:gd name="connsiteY15" fmla="*/ 554673 h 706375"/>
                <a:gd name="connsiteX16" fmla="*/ 225739 w 641663"/>
                <a:gd name="connsiteY16" fmla="*/ 678498 h 706375"/>
                <a:gd name="connsiteX17" fmla="*/ 340039 w 641663"/>
                <a:gd name="connsiteY17" fmla="*/ 697548 h 706375"/>
                <a:gd name="connsiteX18" fmla="*/ 549589 w 641663"/>
                <a:gd name="connsiteY18" fmla="*/ 564198 h 706375"/>
                <a:gd name="connsiteX19" fmla="*/ 635314 w 641663"/>
                <a:gd name="connsiteY19" fmla="*/ 373698 h 706375"/>
                <a:gd name="connsiteX20" fmla="*/ 635314 w 641663"/>
                <a:gd name="connsiteY20" fmla="*/ 278448 h 706375"/>
                <a:gd name="connsiteX21" fmla="*/ 635314 w 641663"/>
                <a:gd name="connsiteY21" fmla="*/ 221298 h 706375"/>
                <a:gd name="connsiteX22" fmla="*/ 618041 w 641663"/>
                <a:gd name="connsiteY22" fmla="*/ 199422 h 706375"/>
                <a:gd name="connsiteX23" fmla="*/ 625789 w 641663"/>
                <a:gd name="connsiteY23" fmla="*/ 87948 h 706375"/>
                <a:gd name="connsiteX24" fmla="*/ 559114 w 641663"/>
                <a:gd name="connsiteY24" fmla="*/ 40323 h 706375"/>
                <a:gd name="connsiteX25" fmla="*/ 416239 w 641663"/>
                <a:gd name="connsiteY25" fmla="*/ 2223 h 706375"/>
                <a:gd name="connsiteX0" fmla="*/ 416239 w 641663"/>
                <a:gd name="connsiteY0" fmla="*/ 905 h 705057"/>
                <a:gd name="connsiteX1" fmla="*/ 367856 w 641663"/>
                <a:gd name="connsiteY1" fmla="*/ 77087 h 705057"/>
                <a:gd name="connsiteX2" fmla="*/ 254314 w 641663"/>
                <a:gd name="connsiteY2" fmla="*/ 29480 h 705057"/>
                <a:gd name="connsiteX3" fmla="*/ 101914 w 641663"/>
                <a:gd name="connsiteY3" fmla="*/ 134255 h 705057"/>
                <a:gd name="connsiteX4" fmla="*/ 35239 w 641663"/>
                <a:gd name="connsiteY4" fmla="*/ 224743 h 705057"/>
                <a:gd name="connsiteX5" fmla="*/ 25714 w 641663"/>
                <a:gd name="connsiteY5" fmla="*/ 305705 h 705057"/>
                <a:gd name="connsiteX6" fmla="*/ 92389 w 641663"/>
                <a:gd name="connsiteY6" fmla="*/ 334280 h 705057"/>
                <a:gd name="connsiteX7" fmla="*/ 159064 w 641663"/>
                <a:gd name="connsiteY7" fmla="*/ 239030 h 705057"/>
                <a:gd name="connsiteX8" fmla="*/ 118401 w 641663"/>
                <a:gd name="connsiteY8" fmla="*/ 302221 h 705057"/>
                <a:gd name="connsiteX9" fmla="*/ 4102 w 641663"/>
                <a:gd name="connsiteY9" fmla="*/ 440334 h 705057"/>
                <a:gd name="connsiteX10" fmla="*/ 54289 w 641663"/>
                <a:gd name="connsiteY10" fmla="*/ 534304 h 705057"/>
                <a:gd name="connsiteX11" fmla="*/ 168589 w 641663"/>
                <a:gd name="connsiteY11" fmla="*/ 458105 h 705057"/>
                <a:gd name="connsiteX12" fmla="*/ 78101 w 641663"/>
                <a:gd name="connsiteY12" fmla="*/ 553355 h 705057"/>
                <a:gd name="connsiteX13" fmla="*/ 130489 w 641663"/>
                <a:gd name="connsiteY13" fmla="*/ 639080 h 705057"/>
                <a:gd name="connsiteX14" fmla="*/ 259076 w 641663"/>
                <a:gd name="connsiteY14" fmla="*/ 610505 h 705057"/>
                <a:gd name="connsiteX15" fmla="*/ 311464 w 641663"/>
                <a:gd name="connsiteY15" fmla="*/ 553355 h 705057"/>
                <a:gd name="connsiteX16" fmla="*/ 225739 w 641663"/>
                <a:gd name="connsiteY16" fmla="*/ 677180 h 705057"/>
                <a:gd name="connsiteX17" fmla="*/ 340039 w 641663"/>
                <a:gd name="connsiteY17" fmla="*/ 696230 h 705057"/>
                <a:gd name="connsiteX18" fmla="*/ 549589 w 641663"/>
                <a:gd name="connsiteY18" fmla="*/ 562880 h 705057"/>
                <a:gd name="connsiteX19" fmla="*/ 635314 w 641663"/>
                <a:gd name="connsiteY19" fmla="*/ 372380 h 705057"/>
                <a:gd name="connsiteX20" fmla="*/ 635314 w 641663"/>
                <a:gd name="connsiteY20" fmla="*/ 277130 h 705057"/>
                <a:gd name="connsiteX21" fmla="*/ 635314 w 641663"/>
                <a:gd name="connsiteY21" fmla="*/ 219980 h 705057"/>
                <a:gd name="connsiteX22" fmla="*/ 618041 w 641663"/>
                <a:gd name="connsiteY22" fmla="*/ 198104 h 705057"/>
                <a:gd name="connsiteX23" fmla="*/ 625789 w 641663"/>
                <a:gd name="connsiteY23" fmla="*/ 86630 h 705057"/>
                <a:gd name="connsiteX24" fmla="*/ 559114 w 641663"/>
                <a:gd name="connsiteY24" fmla="*/ 39005 h 705057"/>
                <a:gd name="connsiteX25" fmla="*/ 416239 w 641663"/>
                <a:gd name="connsiteY25" fmla="*/ 905 h 705057"/>
                <a:gd name="connsiteX0" fmla="*/ 416239 w 641663"/>
                <a:gd name="connsiteY0" fmla="*/ 65 h 704217"/>
                <a:gd name="connsiteX1" fmla="*/ 365350 w 641663"/>
                <a:gd name="connsiteY1" fmla="*/ 46949 h 704217"/>
                <a:gd name="connsiteX2" fmla="*/ 254314 w 641663"/>
                <a:gd name="connsiteY2" fmla="*/ 28640 h 704217"/>
                <a:gd name="connsiteX3" fmla="*/ 101914 w 641663"/>
                <a:gd name="connsiteY3" fmla="*/ 133415 h 704217"/>
                <a:gd name="connsiteX4" fmla="*/ 35239 w 641663"/>
                <a:gd name="connsiteY4" fmla="*/ 223903 h 704217"/>
                <a:gd name="connsiteX5" fmla="*/ 25714 w 641663"/>
                <a:gd name="connsiteY5" fmla="*/ 304865 h 704217"/>
                <a:gd name="connsiteX6" fmla="*/ 92389 w 641663"/>
                <a:gd name="connsiteY6" fmla="*/ 333440 h 704217"/>
                <a:gd name="connsiteX7" fmla="*/ 159064 w 641663"/>
                <a:gd name="connsiteY7" fmla="*/ 238190 h 704217"/>
                <a:gd name="connsiteX8" fmla="*/ 118401 w 641663"/>
                <a:gd name="connsiteY8" fmla="*/ 301381 h 704217"/>
                <a:gd name="connsiteX9" fmla="*/ 4102 w 641663"/>
                <a:gd name="connsiteY9" fmla="*/ 439494 h 704217"/>
                <a:gd name="connsiteX10" fmla="*/ 54289 w 641663"/>
                <a:gd name="connsiteY10" fmla="*/ 533464 h 704217"/>
                <a:gd name="connsiteX11" fmla="*/ 168589 w 641663"/>
                <a:gd name="connsiteY11" fmla="*/ 457265 h 704217"/>
                <a:gd name="connsiteX12" fmla="*/ 78101 w 641663"/>
                <a:gd name="connsiteY12" fmla="*/ 552515 h 704217"/>
                <a:gd name="connsiteX13" fmla="*/ 130489 w 641663"/>
                <a:gd name="connsiteY13" fmla="*/ 638240 h 704217"/>
                <a:gd name="connsiteX14" fmla="*/ 259076 w 641663"/>
                <a:gd name="connsiteY14" fmla="*/ 609665 h 704217"/>
                <a:gd name="connsiteX15" fmla="*/ 311464 w 641663"/>
                <a:gd name="connsiteY15" fmla="*/ 552515 h 704217"/>
                <a:gd name="connsiteX16" fmla="*/ 225739 w 641663"/>
                <a:gd name="connsiteY16" fmla="*/ 676340 h 704217"/>
                <a:gd name="connsiteX17" fmla="*/ 340039 w 641663"/>
                <a:gd name="connsiteY17" fmla="*/ 695390 h 704217"/>
                <a:gd name="connsiteX18" fmla="*/ 549589 w 641663"/>
                <a:gd name="connsiteY18" fmla="*/ 562040 h 704217"/>
                <a:gd name="connsiteX19" fmla="*/ 635314 w 641663"/>
                <a:gd name="connsiteY19" fmla="*/ 371540 h 704217"/>
                <a:gd name="connsiteX20" fmla="*/ 635314 w 641663"/>
                <a:gd name="connsiteY20" fmla="*/ 276290 h 704217"/>
                <a:gd name="connsiteX21" fmla="*/ 635314 w 641663"/>
                <a:gd name="connsiteY21" fmla="*/ 219140 h 704217"/>
                <a:gd name="connsiteX22" fmla="*/ 618041 w 641663"/>
                <a:gd name="connsiteY22" fmla="*/ 197264 h 704217"/>
                <a:gd name="connsiteX23" fmla="*/ 625789 w 641663"/>
                <a:gd name="connsiteY23" fmla="*/ 85790 h 704217"/>
                <a:gd name="connsiteX24" fmla="*/ 559114 w 641663"/>
                <a:gd name="connsiteY24" fmla="*/ 38165 h 704217"/>
                <a:gd name="connsiteX25" fmla="*/ 416239 w 641663"/>
                <a:gd name="connsiteY25" fmla="*/ 65 h 704217"/>
                <a:gd name="connsiteX0" fmla="*/ 416239 w 641663"/>
                <a:gd name="connsiteY0" fmla="*/ 152 h 704304"/>
                <a:gd name="connsiteX1" fmla="*/ 371306 w 641663"/>
                <a:gd name="connsiteY1" fmla="*/ 25028 h 704304"/>
                <a:gd name="connsiteX2" fmla="*/ 254314 w 641663"/>
                <a:gd name="connsiteY2" fmla="*/ 28727 h 704304"/>
                <a:gd name="connsiteX3" fmla="*/ 101914 w 641663"/>
                <a:gd name="connsiteY3" fmla="*/ 133502 h 704304"/>
                <a:gd name="connsiteX4" fmla="*/ 35239 w 641663"/>
                <a:gd name="connsiteY4" fmla="*/ 223990 h 704304"/>
                <a:gd name="connsiteX5" fmla="*/ 25714 w 641663"/>
                <a:gd name="connsiteY5" fmla="*/ 304952 h 704304"/>
                <a:gd name="connsiteX6" fmla="*/ 92389 w 641663"/>
                <a:gd name="connsiteY6" fmla="*/ 333527 h 704304"/>
                <a:gd name="connsiteX7" fmla="*/ 159064 w 641663"/>
                <a:gd name="connsiteY7" fmla="*/ 238277 h 704304"/>
                <a:gd name="connsiteX8" fmla="*/ 118401 w 641663"/>
                <a:gd name="connsiteY8" fmla="*/ 301468 h 704304"/>
                <a:gd name="connsiteX9" fmla="*/ 4102 w 641663"/>
                <a:gd name="connsiteY9" fmla="*/ 439581 h 704304"/>
                <a:gd name="connsiteX10" fmla="*/ 54289 w 641663"/>
                <a:gd name="connsiteY10" fmla="*/ 533551 h 704304"/>
                <a:gd name="connsiteX11" fmla="*/ 168589 w 641663"/>
                <a:gd name="connsiteY11" fmla="*/ 457352 h 704304"/>
                <a:gd name="connsiteX12" fmla="*/ 78101 w 641663"/>
                <a:gd name="connsiteY12" fmla="*/ 552602 h 704304"/>
                <a:gd name="connsiteX13" fmla="*/ 130489 w 641663"/>
                <a:gd name="connsiteY13" fmla="*/ 638327 h 704304"/>
                <a:gd name="connsiteX14" fmla="*/ 259076 w 641663"/>
                <a:gd name="connsiteY14" fmla="*/ 609752 h 704304"/>
                <a:gd name="connsiteX15" fmla="*/ 311464 w 641663"/>
                <a:gd name="connsiteY15" fmla="*/ 552602 h 704304"/>
                <a:gd name="connsiteX16" fmla="*/ 225739 w 641663"/>
                <a:gd name="connsiteY16" fmla="*/ 676427 h 704304"/>
                <a:gd name="connsiteX17" fmla="*/ 340039 w 641663"/>
                <a:gd name="connsiteY17" fmla="*/ 695477 h 704304"/>
                <a:gd name="connsiteX18" fmla="*/ 549589 w 641663"/>
                <a:gd name="connsiteY18" fmla="*/ 562127 h 704304"/>
                <a:gd name="connsiteX19" fmla="*/ 635314 w 641663"/>
                <a:gd name="connsiteY19" fmla="*/ 371627 h 704304"/>
                <a:gd name="connsiteX20" fmla="*/ 635314 w 641663"/>
                <a:gd name="connsiteY20" fmla="*/ 276377 h 704304"/>
                <a:gd name="connsiteX21" fmla="*/ 635314 w 641663"/>
                <a:gd name="connsiteY21" fmla="*/ 219227 h 704304"/>
                <a:gd name="connsiteX22" fmla="*/ 618041 w 641663"/>
                <a:gd name="connsiteY22" fmla="*/ 197351 h 704304"/>
                <a:gd name="connsiteX23" fmla="*/ 625789 w 641663"/>
                <a:gd name="connsiteY23" fmla="*/ 85877 h 704304"/>
                <a:gd name="connsiteX24" fmla="*/ 559114 w 641663"/>
                <a:gd name="connsiteY24" fmla="*/ 38252 h 704304"/>
                <a:gd name="connsiteX25" fmla="*/ 416239 w 641663"/>
                <a:gd name="connsiteY25" fmla="*/ 152 h 704304"/>
                <a:gd name="connsiteX0" fmla="*/ 416239 w 641663"/>
                <a:gd name="connsiteY0" fmla="*/ 489 h 704641"/>
                <a:gd name="connsiteX1" fmla="*/ 336693 w 641663"/>
                <a:gd name="connsiteY1" fmla="*/ 17754 h 704641"/>
                <a:gd name="connsiteX2" fmla="*/ 254314 w 641663"/>
                <a:gd name="connsiteY2" fmla="*/ 29064 h 704641"/>
                <a:gd name="connsiteX3" fmla="*/ 101914 w 641663"/>
                <a:gd name="connsiteY3" fmla="*/ 133839 h 704641"/>
                <a:gd name="connsiteX4" fmla="*/ 35239 w 641663"/>
                <a:gd name="connsiteY4" fmla="*/ 224327 h 704641"/>
                <a:gd name="connsiteX5" fmla="*/ 25714 w 641663"/>
                <a:gd name="connsiteY5" fmla="*/ 305289 h 704641"/>
                <a:gd name="connsiteX6" fmla="*/ 92389 w 641663"/>
                <a:gd name="connsiteY6" fmla="*/ 333864 h 704641"/>
                <a:gd name="connsiteX7" fmla="*/ 159064 w 641663"/>
                <a:gd name="connsiteY7" fmla="*/ 238614 h 704641"/>
                <a:gd name="connsiteX8" fmla="*/ 118401 w 641663"/>
                <a:gd name="connsiteY8" fmla="*/ 301805 h 704641"/>
                <a:gd name="connsiteX9" fmla="*/ 4102 w 641663"/>
                <a:gd name="connsiteY9" fmla="*/ 439918 h 704641"/>
                <a:gd name="connsiteX10" fmla="*/ 54289 w 641663"/>
                <a:gd name="connsiteY10" fmla="*/ 533888 h 704641"/>
                <a:gd name="connsiteX11" fmla="*/ 168589 w 641663"/>
                <a:gd name="connsiteY11" fmla="*/ 457689 h 704641"/>
                <a:gd name="connsiteX12" fmla="*/ 78101 w 641663"/>
                <a:gd name="connsiteY12" fmla="*/ 552939 h 704641"/>
                <a:gd name="connsiteX13" fmla="*/ 130489 w 641663"/>
                <a:gd name="connsiteY13" fmla="*/ 638664 h 704641"/>
                <a:gd name="connsiteX14" fmla="*/ 259076 w 641663"/>
                <a:gd name="connsiteY14" fmla="*/ 610089 h 704641"/>
                <a:gd name="connsiteX15" fmla="*/ 311464 w 641663"/>
                <a:gd name="connsiteY15" fmla="*/ 552939 h 704641"/>
                <a:gd name="connsiteX16" fmla="*/ 225739 w 641663"/>
                <a:gd name="connsiteY16" fmla="*/ 676764 h 704641"/>
                <a:gd name="connsiteX17" fmla="*/ 340039 w 641663"/>
                <a:gd name="connsiteY17" fmla="*/ 695814 h 704641"/>
                <a:gd name="connsiteX18" fmla="*/ 549589 w 641663"/>
                <a:gd name="connsiteY18" fmla="*/ 562464 h 704641"/>
                <a:gd name="connsiteX19" fmla="*/ 635314 w 641663"/>
                <a:gd name="connsiteY19" fmla="*/ 371964 h 704641"/>
                <a:gd name="connsiteX20" fmla="*/ 635314 w 641663"/>
                <a:gd name="connsiteY20" fmla="*/ 276714 h 704641"/>
                <a:gd name="connsiteX21" fmla="*/ 635314 w 641663"/>
                <a:gd name="connsiteY21" fmla="*/ 219564 h 704641"/>
                <a:gd name="connsiteX22" fmla="*/ 618041 w 641663"/>
                <a:gd name="connsiteY22" fmla="*/ 197688 h 704641"/>
                <a:gd name="connsiteX23" fmla="*/ 625789 w 641663"/>
                <a:gd name="connsiteY23" fmla="*/ 86214 h 704641"/>
                <a:gd name="connsiteX24" fmla="*/ 559114 w 641663"/>
                <a:gd name="connsiteY24" fmla="*/ 38589 h 704641"/>
                <a:gd name="connsiteX25" fmla="*/ 416239 w 641663"/>
                <a:gd name="connsiteY25" fmla="*/ 489 h 704641"/>
                <a:gd name="connsiteX0" fmla="*/ 416239 w 641663"/>
                <a:gd name="connsiteY0" fmla="*/ 1850 h 706002"/>
                <a:gd name="connsiteX1" fmla="*/ 335783 w 641663"/>
                <a:gd name="connsiteY1" fmla="*/ 8462 h 706002"/>
                <a:gd name="connsiteX2" fmla="*/ 254314 w 641663"/>
                <a:gd name="connsiteY2" fmla="*/ 30425 h 706002"/>
                <a:gd name="connsiteX3" fmla="*/ 101914 w 641663"/>
                <a:gd name="connsiteY3" fmla="*/ 135200 h 706002"/>
                <a:gd name="connsiteX4" fmla="*/ 35239 w 641663"/>
                <a:gd name="connsiteY4" fmla="*/ 225688 h 706002"/>
                <a:gd name="connsiteX5" fmla="*/ 25714 w 641663"/>
                <a:gd name="connsiteY5" fmla="*/ 306650 h 706002"/>
                <a:gd name="connsiteX6" fmla="*/ 92389 w 641663"/>
                <a:gd name="connsiteY6" fmla="*/ 335225 h 706002"/>
                <a:gd name="connsiteX7" fmla="*/ 159064 w 641663"/>
                <a:gd name="connsiteY7" fmla="*/ 239975 h 706002"/>
                <a:gd name="connsiteX8" fmla="*/ 118401 w 641663"/>
                <a:gd name="connsiteY8" fmla="*/ 303166 h 706002"/>
                <a:gd name="connsiteX9" fmla="*/ 4102 w 641663"/>
                <a:gd name="connsiteY9" fmla="*/ 441279 h 706002"/>
                <a:gd name="connsiteX10" fmla="*/ 54289 w 641663"/>
                <a:gd name="connsiteY10" fmla="*/ 535249 h 706002"/>
                <a:gd name="connsiteX11" fmla="*/ 168589 w 641663"/>
                <a:gd name="connsiteY11" fmla="*/ 459050 h 706002"/>
                <a:gd name="connsiteX12" fmla="*/ 78101 w 641663"/>
                <a:gd name="connsiteY12" fmla="*/ 554300 h 706002"/>
                <a:gd name="connsiteX13" fmla="*/ 130489 w 641663"/>
                <a:gd name="connsiteY13" fmla="*/ 640025 h 706002"/>
                <a:gd name="connsiteX14" fmla="*/ 259076 w 641663"/>
                <a:gd name="connsiteY14" fmla="*/ 611450 h 706002"/>
                <a:gd name="connsiteX15" fmla="*/ 311464 w 641663"/>
                <a:gd name="connsiteY15" fmla="*/ 554300 h 706002"/>
                <a:gd name="connsiteX16" fmla="*/ 225739 w 641663"/>
                <a:gd name="connsiteY16" fmla="*/ 678125 h 706002"/>
                <a:gd name="connsiteX17" fmla="*/ 340039 w 641663"/>
                <a:gd name="connsiteY17" fmla="*/ 697175 h 706002"/>
                <a:gd name="connsiteX18" fmla="*/ 549589 w 641663"/>
                <a:gd name="connsiteY18" fmla="*/ 563825 h 706002"/>
                <a:gd name="connsiteX19" fmla="*/ 635314 w 641663"/>
                <a:gd name="connsiteY19" fmla="*/ 373325 h 706002"/>
                <a:gd name="connsiteX20" fmla="*/ 635314 w 641663"/>
                <a:gd name="connsiteY20" fmla="*/ 278075 h 706002"/>
                <a:gd name="connsiteX21" fmla="*/ 635314 w 641663"/>
                <a:gd name="connsiteY21" fmla="*/ 220925 h 706002"/>
                <a:gd name="connsiteX22" fmla="*/ 618041 w 641663"/>
                <a:gd name="connsiteY22" fmla="*/ 199049 h 706002"/>
                <a:gd name="connsiteX23" fmla="*/ 625789 w 641663"/>
                <a:gd name="connsiteY23" fmla="*/ 87575 h 706002"/>
                <a:gd name="connsiteX24" fmla="*/ 559114 w 641663"/>
                <a:gd name="connsiteY24" fmla="*/ 39950 h 706002"/>
                <a:gd name="connsiteX25" fmla="*/ 416239 w 641663"/>
                <a:gd name="connsiteY25" fmla="*/ 1850 h 706002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18041 w 641663"/>
                <a:gd name="connsiteY22" fmla="*/ 202317 h 709270"/>
                <a:gd name="connsiteX23" fmla="*/ 625789 w 641663"/>
                <a:gd name="connsiteY23" fmla="*/ 90843 h 709270"/>
                <a:gd name="connsiteX24" fmla="*/ 559114 w 641663"/>
                <a:gd name="connsiteY24" fmla="*/ 43218 h 709270"/>
                <a:gd name="connsiteX25" fmla="*/ 486463 w 641663"/>
                <a:gd name="connsiteY25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5314 w 641663"/>
                <a:gd name="connsiteY21" fmla="*/ 224193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41663"/>
                <a:gd name="connsiteY0" fmla="*/ 1463 h 709270"/>
                <a:gd name="connsiteX1" fmla="*/ 335783 w 641663"/>
                <a:gd name="connsiteY1" fmla="*/ 11730 h 709270"/>
                <a:gd name="connsiteX2" fmla="*/ 254314 w 641663"/>
                <a:gd name="connsiteY2" fmla="*/ 33693 h 709270"/>
                <a:gd name="connsiteX3" fmla="*/ 101914 w 641663"/>
                <a:gd name="connsiteY3" fmla="*/ 138468 h 709270"/>
                <a:gd name="connsiteX4" fmla="*/ 35239 w 641663"/>
                <a:gd name="connsiteY4" fmla="*/ 228956 h 709270"/>
                <a:gd name="connsiteX5" fmla="*/ 25714 w 641663"/>
                <a:gd name="connsiteY5" fmla="*/ 309918 h 709270"/>
                <a:gd name="connsiteX6" fmla="*/ 92389 w 641663"/>
                <a:gd name="connsiteY6" fmla="*/ 338493 h 709270"/>
                <a:gd name="connsiteX7" fmla="*/ 159064 w 641663"/>
                <a:gd name="connsiteY7" fmla="*/ 243243 h 709270"/>
                <a:gd name="connsiteX8" fmla="*/ 118401 w 641663"/>
                <a:gd name="connsiteY8" fmla="*/ 306434 h 709270"/>
                <a:gd name="connsiteX9" fmla="*/ 4102 w 641663"/>
                <a:gd name="connsiteY9" fmla="*/ 444547 h 709270"/>
                <a:gd name="connsiteX10" fmla="*/ 54289 w 641663"/>
                <a:gd name="connsiteY10" fmla="*/ 538517 h 709270"/>
                <a:gd name="connsiteX11" fmla="*/ 168589 w 641663"/>
                <a:gd name="connsiteY11" fmla="*/ 462318 h 709270"/>
                <a:gd name="connsiteX12" fmla="*/ 78101 w 641663"/>
                <a:gd name="connsiteY12" fmla="*/ 557568 h 709270"/>
                <a:gd name="connsiteX13" fmla="*/ 130489 w 641663"/>
                <a:gd name="connsiteY13" fmla="*/ 643293 h 709270"/>
                <a:gd name="connsiteX14" fmla="*/ 259076 w 641663"/>
                <a:gd name="connsiteY14" fmla="*/ 614718 h 709270"/>
                <a:gd name="connsiteX15" fmla="*/ 311464 w 641663"/>
                <a:gd name="connsiteY15" fmla="*/ 557568 h 709270"/>
                <a:gd name="connsiteX16" fmla="*/ 225739 w 641663"/>
                <a:gd name="connsiteY16" fmla="*/ 681393 h 709270"/>
                <a:gd name="connsiteX17" fmla="*/ 340039 w 641663"/>
                <a:gd name="connsiteY17" fmla="*/ 700443 h 709270"/>
                <a:gd name="connsiteX18" fmla="*/ 549589 w 641663"/>
                <a:gd name="connsiteY18" fmla="*/ 567093 h 709270"/>
                <a:gd name="connsiteX19" fmla="*/ 635314 w 641663"/>
                <a:gd name="connsiteY19" fmla="*/ 376593 h 709270"/>
                <a:gd name="connsiteX20" fmla="*/ 635314 w 641663"/>
                <a:gd name="connsiteY20" fmla="*/ 281343 h 709270"/>
                <a:gd name="connsiteX21" fmla="*/ 633947 w 641663"/>
                <a:gd name="connsiteY21" fmla="*/ 208216 h 709270"/>
                <a:gd name="connsiteX22" fmla="*/ 625789 w 641663"/>
                <a:gd name="connsiteY22" fmla="*/ 90843 h 709270"/>
                <a:gd name="connsiteX23" fmla="*/ 559114 w 641663"/>
                <a:gd name="connsiteY23" fmla="*/ 43218 h 709270"/>
                <a:gd name="connsiteX24" fmla="*/ 486463 w 641663"/>
                <a:gd name="connsiteY24" fmla="*/ 1463 h 709270"/>
                <a:gd name="connsiteX0" fmla="*/ 486463 w 639618"/>
                <a:gd name="connsiteY0" fmla="*/ 1463 h 709270"/>
                <a:gd name="connsiteX1" fmla="*/ 335783 w 639618"/>
                <a:gd name="connsiteY1" fmla="*/ 11730 h 709270"/>
                <a:gd name="connsiteX2" fmla="*/ 254314 w 639618"/>
                <a:gd name="connsiteY2" fmla="*/ 33693 h 709270"/>
                <a:gd name="connsiteX3" fmla="*/ 101914 w 639618"/>
                <a:gd name="connsiteY3" fmla="*/ 138468 h 709270"/>
                <a:gd name="connsiteX4" fmla="*/ 35239 w 639618"/>
                <a:gd name="connsiteY4" fmla="*/ 228956 h 709270"/>
                <a:gd name="connsiteX5" fmla="*/ 25714 w 639618"/>
                <a:gd name="connsiteY5" fmla="*/ 309918 h 709270"/>
                <a:gd name="connsiteX6" fmla="*/ 92389 w 639618"/>
                <a:gd name="connsiteY6" fmla="*/ 338493 h 709270"/>
                <a:gd name="connsiteX7" fmla="*/ 159064 w 639618"/>
                <a:gd name="connsiteY7" fmla="*/ 243243 h 709270"/>
                <a:gd name="connsiteX8" fmla="*/ 118401 w 639618"/>
                <a:gd name="connsiteY8" fmla="*/ 306434 h 709270"/>
                <a:gd name="connsiteX9" fmla="*/ 4102 w 639618"/>
                <a:gd name="connsiteY9" fmla="*/ 444547 h 709270"/>
                <a:gd name="connsiteX10" fmla="*/ 54289 w 639618"/>
                <a:gd name="connsiteY10" fmla="*/ 538517 h 709270"/>
                <a:gd name="connsiteX11" fmla="*/ 168589 w 639618"/>
                <a:gd name="connsiteY11" fmla="*/ 462318 h 709270"/>
                <a:gd name="connsiteX12" fmla="*/ 78101 w 639618"/>
                <a:gd name="connsiteY12" fmla="*/ 557568 h 709270"/>
                <a:gd name="connsiteX13" fmla="*/ 130489 w 639618"/>
                <a:gd name="connsiteY13" fmla="*/ 643293 h 709270"/>
                <a:gd name="connsiteX14" fmla="*/ 259076 w 639618"/>
                <a:gd name="connsiteY14" fmla="*/ 614718 h 709270"/>
                <a:gd name="connsiteX15" fmla="*/ 311464 w 639618"/>
                <a:gd name="connsiteY15" fmla="*/ 557568 h 709270"/>
                <a:gd name="connsiteX16" fmla="*/ 225739 w 639618"/>
                <a:gd name="connsiteY16" fmla="*/ 681393 h 709270"/>
                <a:gd name="connsiteX17" fmla="*/ 340039 w 639618"/>
                <a:gd name="connsiteY17" fmla="*/ 700443 h 709270"/>
                <a:gd name="connsiteX18" fmla="*/ 549589 w 639618"/>
                <a:gd name="connsiteY18" fmla="*/ 567093 h 709270"/>
                <a:gd name="connsiteX19" fmla="*/ 635314 w 639618"/>
                <a:gd name="connsiteY19" fmla="*/ 376593 h 709270"/>
                <a:gd name="connsiteX20" fmla="*/ 627677 w 639618"/>
                <a:gd name="connsiteY20" fmla="*/ 314238 h 709270"/>
                <a:gd name="connsiteX21" fmla="*/ 633947 w 639618"/>
                <a:gd name="connsiteY21" fmla="*/ 208216 h 709270"/>
                <a:gd name="connsiteX22" fmla="*/ 625789 w 639618"/>
                <a:gd name="connsiteY22" fmla="*/ 90843 h 709270"/>
                <a:gd name="connsiteX23" fmla="*/ 559114 w 639618"/>
                <a:gd name="connsiteY23" fmla="*/ 43218 h 709270"/>
                <a:gd name="connsiteX24" fmla="*/ 486463 w 639618"/>
                <a:gd name="connsiteY24" fmla="*/ 1463 h 709270"/>
                <a:gd name="connsiteX0" fmla="*/ 486463 w 634072"/>
                <a:gd name="connsiteY0" fmla="*/ 1463 h 709270"/>
                <a:gd name="connsiteX1" fmla="*/ 335783 w 634072"/>
                <a:gd name="connsiteY1" fmla="*/ 11730 h 709270"/>
                <a:gd name="connsiteX2" fmla="*/ 254314 w 634072"/>
                <a:gd name="connsiteY2" fmla="*/ 33693 h 709270"/>
                <a:gd name="connsiteX3" fmla="*/ 101914 w 634072"/>
                <a:gd name="connsiteY3" fmla="*/ 138468 h 709270"/>
                <a:gd name="connsiteX4" fmla="*/ 35239 w 634072"/>
                <a:gd name="connsiteY4" fmla="*/ 228956 h 709270"/>
                <a:gd name="connsiteX5" fmla="*/ 25714 w 634072"/>
                <a:gd name="connsiteY5" fmla="*/ 309918 h 709270"/>
                <a:gd name="connsiteX6" fmla="*/ 92389 w 634072"/>
                <a:gd name="connsiteY6" fmla="*/ 338493 h 709270"/>
                <a:gd name="connsiteX7" fmla="*/ 159064 w 634072"/>
                <a:gd name="connsiteY7" fmla="*/ 243243 h 709270"/>
                <a:gd name="connsiteX8" fmla="*/ 118401 w 634072"/>
                <a:gd name="connsiteY8" fmla="*/ 306434 h 709270"/>
                <a:gd name="connsiteX9" fmla="*/ 4102 w 634072"/>
                <a:gd name="connsiteY9" fmla="*/ 444547 h 709270"/>
                <a:gd name="connsiteX10" fmla="*/ 54289 w 634072"/>
                <a:gd name="connsiteY10" fmla="*/ 538517 h 709270"/>
                <a:gd name="connsiteX11" fmla="*/ 168589 w 634072"/>
                <a:gd name="connsiteY11" fmla="*/ 462318 h 709270"/>
                <a:gd name="connsiteX12" fmla="*/ 78101 w 634072"/>
                <a:gd name="connsiteY12" fmla="*/ 557568 h 709270"/>
                <a:gd name="connsiteX13" fmla="*/ 130489 w 634072"/>
                <a:gd name="connsiteY13" fmla="*/ 643293 h 709270"/>
                <a:gd name="connsiteX14" fmla="*/ 259076 w 634072"/>
                <a:gd name="connsiteY14" fmla="*/ 614718 h 709270"/>
                <a:gd name="connsiteX15" fmla="*/ 311464 w 634072"/>
                <a:gd name="connsiteY15" fmla="*/ 557568 h 709270"/>
                <a:gd name="connsiteX16" fmla="*/ 225739 w 634072"/>
                <a:gd name="connsiteY16" fmla="*/ 681393 h 709270"/>
                <a:gd name="connsiteX17" fmla="*/ 340039 w 634072"/>
                <a:gd name="connsiteY17" fmla="*/ 700443 h 709270"/>
                <a:gd name="connsiteX18" fmla="*/ 549589 w 634072"/>
                <a:gd name="connsiteY18" fmla="*/ 567093 h 709270"/>
                <a:gd name="connsiteX19" fmla="*/ 619759 w 634072"/>
                <a:gd name="connsiteY19" fmla="*/ 377997 h 709270"/>
                <a:gd name="connsiteX20" fmla="*/ 627677 w 634072"/>
                <a:gd name="connsiteY20" fmla="*/ 314238 h 709270"/>
                <a:gd name="connsiteX21" fmla="*/ 633947 w 634072"/>
                <a:gd name="connsiteY21" fmla="*/ 208216 h 709270"/>
                <a:gd name="connsiteX22" fmla="*/ 625789 w 634072"/>
                <a:gd name="connsiteY22" fmla="*/ 90843 h 709270"/>
                <a:gd name="connsiteX23" fmla="*/ 559114 w 634072"/>
                <a:gd name="connsiteY23" fmla="*/ 43218 h 709270"/>
                <a:gd name="connsiteX24" fmla="*/ 486463 w 634072"/>
                <a:gd name="connsiteY24" fmla="*/ 1463 h 709270"/>
                <a:gd name="connsiteX0" fmla="*/ 486463 w 634072"/>
                <a:gd name="connsiteY0" fmla="*/ 3196 h 711003"/>
                <a:gd name="connsiteX1" fmla="*/ 353475 w 634072"/>
                <a:gd name="connsiteY1" fmla="*/ 6498 h 711003"/>
                <a:gd name="connsiteX2" fmla="*/ 254314 w 634072"/>
                <a:gd name="connsiteY2" fmla="*/ 35426 h 711003"/>
                <a:gd name="connsiteX3" fmla="*/ 101914 w 634072"/>
                <a:gd name="connsiteY3" fmla="*/ 140201 h 711003"/>
                <a:gd name="connsiteX4" fmla="*/ 35239 w 634072"/>
                <a:gd name="connsiteY4" fmla="*/ 230689 h 711003"/>
                <a:gd name="connsiteX5" fmla="*/ 25714 w 634072"/>
                <a:gd name="connsiteY5" fmla="*/ 311651 h 711003"/>
                <a:gd name="connsiteX6" fmla="*/ 92389 w 634072"/>
                <a:gd name="connsiteY6" fmla="*/ 340226 h 711003"/>
                <a:gd name="connsiteX7" fmla="*/ 159064 w 634072"/>
                <a:gd name="connsiteY7" fmla="*/ 244976 h 711003"/>
                <a:gd name="connsiteX8" fmla="*/ 118401 w 634072"/>
                <a:gd name="connsiteY8" fmla="*/ 308167 h 711003"/>
                <a:gd name="connsiteX9" fmla="*/ 4102 w 634072"/>
                <a:gd name="connsiteY9" fmla="*/ 446280 h 711003"/>
                <a:gd name="connsiteX10" fmla="*/ 54289 w 634072"/>
                <a:gd name="connsiteY10" fmla="*/ 540250 h 711003"/>
                <a:gd name="connsiteX11" fmla="*/ 168589 w 634072"/>
                <a:gd name="connsiteY11" fmla="*/ 464051 h 711003"/>
                <a:gd name="connsiteX12" fmla="*/ 78101 w 634072"/>
                <a:gd name="connsiteY12" fmla="*/ 559301 h 711003"/>
                <a:gd name="connsiteX13" fmla="*/ 130489 w 634072"/>
                <a:gd name="connsiteY13" fmla="*/ 645026 h 711003"/>
                <a:gd name="connsiteX14" fmla="*/ 259076 w 634072"/>
                <a:gd name="connsiteY14" fmla="*/ 616451 h 711003"/>
                <a:gd name="connsiteX15" fmla="*/ 311464 w 634072"/>
                <a:gd name="connsiteY15" fmla="*/ 559301 h 711003"/>
                <a:gd name="connsiteX16" fmla="*/ 225739 w 634072"/>
                <a:gd name="connsiteY16" fmla="*/ 683126 h 711003"/>
                <a:gd name="connsiteX17" fmla="*/ 340039 w 634072"/>
                <a:gd name="connsiteY17" fmla="*/ 702176 h 711003"/>
                <a:gd name="connsiteX18" fmla="*/ 549589 w 634072"/>
                <a:gd name="connsiteY18" fmla="*/ 568826 h 711003"/>
                <a:gd name="connsiteX19" fmla="*/ 619759 w 634072"/>
                <a:gd name="connsiteY19" fmla="*/ 379730 h 711003"/>
                <a:gd name="connsiteX20" fmla="*/ 627677 w 634072"/>
                <a:gd name="connsiteY20" fmla="*/ 315971 h 711003"/>
                <a:gd name="connsiteX21" fmla="*/ 633947 w 634072"/>
                <a:gd name="connsiteY21" fmla="*/ 209949 h 711003"/>
                <a:gd name="connsiteX22" fmla="*/ 625789 w 634072"/>
                <a:gd name="connsiteY22" fmla="*/ 92576 h 711003"/>
                <a:gd name="connsiteX23" fmla="*/ 559114 w 634072"/>
                <a:gd name="connsiteY23" fmla="*/ 44951 h 711003"/>
                <a:gd name="connsiteX24" fmla="*/ 486463 w 634072"/>
                <a:gd name="connsiteY24" fmla="*/ 3196 h 711003"/>
                <a:gd name="connsiteX0" fmla="*/ 486463 w 634072"/>
                <a:gd name="connsiteY0" fmla="*/ 10201 h 718008"/>
                <a:gd name="connsiteX1" fmla="*/ 353475 w 634072"/>
                <a:gd name="connsiteY1" fmla="*/ 13503 h 718008"/>
                <a:gd name="connsiteX2" fmla="*/ 254314 w 634072"/>
                <a:gd name="connsiteY2" fmla="*/ 42431 h 718008"/>
                <a:gd name="connsiteX3" fmla="*/ 101914 w 634072"/>
                <a:gd name="connsiteY3" fmla="*/ 147206 h 718008"/>
                <a:gd name="connsiteX4" fmla="*/ 35239 w 634072"/>
                <a:gd name="connsiteY4" fmla="*/ 237694 h 718008"/>
                <a:gd name="connsiteX5" fmla="*/ 25714 w 634072"/>
                <a:gd name="connsiteY5" fmla="*/ 318656 h 718008"/>
                <a:gd name="connsiteX6" fmla="*/ 92389 w 634072"/>
                <a:gd name="connsiteY6" fmla="*/ 347231 h 718008"/>
                <a:gd name="connsiteX7" fmla="*/ 159064 w 634072"/>
                <a:gd name="connsiteY7" fmla="*/ 251981 h 718008"/>
                <a:gd name="connsiteX8" fmla="*/ 118401 w 634072"/>
                <a:gd name="connsiteY8" fmla="*/ 315172 h 718008"/>
                <a:gd name="connsiteX9" fmla="*/ 4102 w 634072"/>
                <a:gd name="connsiteY9" fmla="*/ 453285 h 718008"/>
                <a:gd name="connsiteX10" fmla="*/ 54289 w 634072"/>
                <a:gd name="connsiteY10" fmla="*/ 547255 h 718008"/>
                <a:gd name="connsiteX11" fmla="*/ 168589 w 634072"/>
                <a:gd name="connsiteY11" fmla="*/ 471056 h 718008"/>
                <a:gd name="connsiteX12" fmla="*/ 78101 w 634072"/>
                <a:gd name="connsiteY12" fmla="*/ 566306 h 718008"/>
                <a:gd name="connsiteX13" fmla="*/ 130489 w 634072"/>
                <a:gd name="connsiteY13" fmla="*/ 652031 h 718008"/>
                <a:gd name="connsiteX14" fmla="*/ 259076 w 634072"/>
                <a:gd name="connsiteY14" fmla="*/ 623456 h 718008"/>
                <a:gd name="connsiteX15" fmla="*/ 311464 w 634072"/>
                <a:gd name="connsiteY15" fmla="*/ 566306 h 718008"/>
                <a:gd name="connsiteX16" fmla="*/ 225739 w 634072"/>
                <a:gd name="connsiteY16" fmla="*/ 690131 h 718008"/>
                <a:gd name="connsiteX17" fmla="*/ 340039 w 634072"/>
                <a:gd name="connsiteY17" fmla="*/ 709181 h 718008"/>
                <a:gd name="connsiteX18" fmla="*/ 549589 w 634072"/>
                <a:gd name="connsiteY18" fmla="*/ 575831 h 718008"/>
                <a:gd name="connsiteX19" fmla="*/ 619759 w 634072"/>
                <a:gd name="connsiteY19" fmla="*/ 386735 h 718008"/>
                <a:gd name="connsiteX20" fmla="*/ 627677 w 634072"/>
                <a:gd name="connsiteY20" fmla="*/ 322976 h 718008"/>
                <a:gd name="connsiteX21" fmla="*/ 633947 w 634072"/>
                <a:gd name="connsiteY21" fmla="*/ 216954 h 718008"/>
                <a:gd name="connsiteX22" fmla="*/ 625789 w 634072"/>
                <a:gd name="connsiteY22" fmla="*/ 99581 h 718008"/>
                <a:gd name="connsiteX23" fmla="*/ 559114 w 634072"/>
                <a:gd name="connsiteY23" fmla="*/ 51956 h 718008"/>
                <a:gd name="connsiteX24" fmla="*/ 486463 w 634072"/>
                <a:gd name="connsiteY24" fmla="*/ 10201 h 718008"/>
                <a:gd name="connsiteX0" fmla="*/ 486463 w 634072"/>
                <a:gd name="connsiteY0" fmla="*/ 3374 h 711181"/>
                <a:gd name="connsiteX1" fmla="*/ 353475 w 634072"/>
                <a:gd name="connsiteY1" fmla="*/ 6676 h 711181"/>
                <a:gd name="connsiteX2" fmla="*/ 254314 w 634072"/>
                <a:gd name="connsiteY2" fmla="*/ 35604 h 711181"/>
                <a:gd name="connsiteX3" fmla="*/ 101914 w 634072"/>
                <a:gd name="connsiteY3" fmla="*/ 140379 h 711181"/>
                <a:gd name="connsiteX4" fmla="*/ 35239 w 634072"/>
                <a:gd name="connsiteY4" fmla="*/ 230867 h 711181"/>
                <a:gd name="connsiteX5" fmla="*/ 25714 w 634072"/>
                <a:gd name="connsiteY5" fmla="*/ 311829 h 711181"/>
                <a:gd name="connsiteX6" fmla="*/ 92389 w 634072"/>
                <a:gd name="connsiteY6" fmla="*/ 340404 h 711181"/>
                <a:gd name="connsiteX7" fmla="*/ 159064 w 634072"/>
                <a:gd name="connsiteY7" fmla="*/ 245154 h 711181"/>
                <a:gd name="connsiteX8" fmla="*/ 118401 w 634072"/>
                <a:gd name="connsiteY8" fmla="*/ 308345 h 711181"/>
                <a:gd name="connsiteX9" fmla="*/ 4102 w 634072"/>
                <a:gd name="connsiteY9" fmla="*/ 446458 h 711181"/>
                <a:gd name="connsiteX10" fmla="*/ 54289 w 634072"/>
                <a:gd name="connsiteY10" fmla="*/ 540428 h 711181"/>
                <a:gd name="connsiteX11" fmla="*/ 168589 w 634072"/>
                <a:gd name="connsiteY11" fmla="*/ 464229 h 711181"/>
                <a:gd name="connsiteX12" fmla="*/ 78101 w 634072"/>
                <a:gd name="connsiteY12" fmla="*/ 559479 h 711181"/>
                <a:gd name="connsiteX13" fmla="*/ 130489 w 634072"/>
                <a:gd name="connsiteY13" fmla="*/ 645204 h 711181"/>
                <a:gd name="connsiteX14" fmla="*/ 259076 w 634072"/>
                <a:gd name="connsiteY14" fmla="*/ 616629 h 711181"/>
                <a:gd name="connsiteX15" fmla="*/ 311464 w 634072"/>
                <a:gd name="connsiteY15" fmla="*/ 559479 h 711181"/>
                <a:gd name="connsiteX16" fmla="*/ 225739 w 634072"/>
                <a:gd name="connsiteY16" fmla="*/ 683304 h 711181"/>
                <a:gd name="connsiteX17" fmla="*/ 340039 w 634072"/>
                <a:gd name="connsiteY17" fmla="*/ 702354 h 711181"/>
                <a:gd name="connsiteX18" fmla="*/ 549589 w 634072"/>
                <a:gd name="connsiteY18" fmla="*/ 569004 h 711181"/>
                <a:gd name="connsiteX19" fmla="*/ 619759 w 634072"/>
                <a:gd name="connsiteY19" fmla="*/ 379908 h 711181"/>
                <a:gd name="connsiteX20" fmla="*/ 627677 w 634072"/>
                <a:gd name="connsiteY20" fmla="*/ 316149 h 711181"/>
                <a:gd name="connsiteX21" fmla="*/ 633947 w 634072"/>
                <a:gd name="connsiteY21" fmla="*/ 210127 h 711181"/>
                <a:gd name="connsiteX22" fmla="*/ 625789 w 634072"/>
                <a:gd name="connsiteY22" fmla="*/ 92754 h 711181"/>
                <a:gd name="connsiteX23" fmla="*/ 559114 w 634072"/>
                <a:gd name="connsiteY23" fmla="*/ 45129 h 711181"/>
                <a:gd name="connsiteX24" fmla="*/ 486463 w 634072"/>
                <a:gd name="connsiteY24" fmla="*/ 3374 h 711181"/>
                <a:gd name="connsiteX0" fmla="*/ 486463 w 634072"/>
                <a:gd name="connsiteY0" fmla="*/ 5125 h 712932"/>
                <a:gd name="connsiteX1" fmla="*/ 353475 w 634072"/>
                <a:gd name="connsiteY1" fmla="*/ 8427 h 712932"/>
                <a:gd name="connsiteX2" fmla="*/ 254314 w 634072"/>
                <a:gd name="connsiteY2" fmla="*/ 37355 h 712932"/>
                <a:gd name="connsiteX3" fmla="*/ 101914 w 634072"/>
                <a:gd name="connsiteY3" fmla="*/ 142130 h 712932"/>
                <a:gd name="connsiteX4" fmla="*/ 35239 w 634072"/>
                <a:gd name="connsiteY4" fmla="*/ 232618 h 712932"/>
                <a:gd name="connsiteX5" fmla="*/ 25714 w 634072"/>
                <a:gd name="connsiteY5" fmla="*/ 313580 h 712932"/>
                <a:gd name="connsiteX6" fmla="*/ 92389 w 634072"/>
                <a:gd name="connsiteY6" fmla="*/ 342155 h 712932"/>
                <a:gd name="connsiteX7" fmla="*/ 159064 w 634072"/>
                <a:gd name="connsiteY7" fmla="*/ 246905 h 712932"/>
                <a:gd name="connsiteX8" fmla="*/ 118401 w 634072"/>
                <a:gd name="connsiteY8" fmla="*/ 310096 h 712932"/>
                <a:gd name="connsiteX9" fmla="*/ 4102 w 634072"/>
                <a:gd name="connsiteY9" fmla="*/ 448209 h 712932"/>
                <a:gd name="connsiteX10" fmla="*/ 54289 w 634072"/>
                <a:gd name="connsiteY10" fmla="*/ 542179 h 712932"/>
                <a:gd name="connsiteX11" fmla="*/ 168589 w 634072"/>
                <a:gd name="connsiteY11" fmla="*/ 465980 h 712932"/>
                <a:gd name="connsiteX12" fmla="*/ 78101 w 634072"/>
                <a:gd name="connsiteY12" fmla="*/ 561230 h 712932"/>
                <a:gd name="connsiteX13" fmla="*/ 130489 w 634072"/>
                <a:gd name="connsiteY13" fmla="*/ 646955 h 712932"/>
                <a:gd name="connsiteX14" fmla="*/ 259076 w 634072"/>
                <a:gd name="connsiteY14" fmla="*/ 618380 h 712932"/>
                <a:gd name="connsiteX15" fmla="*/ 311464 w 634072"/>
                <a:gd name="connsiteY15" fmla="*/ 561230 h 712932"/>
                <a:gd name="connsiteX16" fmla="*/ 225739 w 634072"/>
                <a:gd name="connsiteY16" fmla="*/ 685055 h 712932"/>
                <a:gd name="connsiteX17" fmla="*/ 340039 w 634072"/>
                <a:gd name="connsiteY17" fmla="*/ 704105 h 712932"/>
                <a:gd name="connsiteX18" fmla="*/ 549589 w 634072"/>
                <a:gd name="connsiteY18" fmla="*/ 570755 h 712932"/>
                <a:gd name="connsiteX19" fmla="*/ 619759 w 634072"/>
                <a:gd name="connsiteY19" fmla="*/ 381659 h 712932"/>
                <a:gd name="connsiteX20" fmla="*/ 627677 w 634072"/>
                <a:gd name="connsiteY20" fmla="*/ 317900 h 712932"/>
                <a:gd name="connsiteX21" fmla="*/ 633947 w 634072"/>
                <a:gd name="connsiteY21" fmla="*/ 211878 h 712932"/>
                <a:gd name="connsiteX22" fmla="*/ 625789 w 634072"/>
                <a:gd name="connsiteY22" fmla="*/ 94505 h 712932"/>
                <a:gd name="connsiteX23" fmla="*/ 559114 w 634072"/>
                <a:gd name="connsiteY23" fmla="*/ 46880 h 712932"/>
                <a:gd name="connsiteX24" fmla="*/ 486463 w 634072"/>
                <a:gd name="connsiteY24" fmla="*/ 5125 h 71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34072" h="712932">
                  <a:moveTo>
                    <a:pt x="486463" y="5125"/>
                  </a:moveTo>
                  <a:cubicBezTo>
                    <a:pt x="452190" y="-1284"/>
                    <a:pt x="402079" y="-3208"/>
                    <a:pt x="353475" y="8427"/>
                  </a:cubicBezTo>
                  <a:cubicBezTo>
                    <a:pt x="304871" y="20062"/>
                    <a:pt x="296241" y="15071"/>
                    <a:pt x="254314" y="37355"/>
                  </a:cubicBezTo>
                  <a:cubicBezTo>
                    <a:pt x="212387" y="59639"/>
                    <a:pt x="138426" y="109586"/>
                    <a:pt x="101914" y="142130"/>
                  </a:cubicBezTo>
                  <a:cubicBezTo>
                    <a:pt x="65402" y="174674"/>
                    <a:pt x="47939" y="204043"/>
                    <a:pt x="35239" y="232618"/>
                  </a:cubicBezTo>
                  <a:cubicBezTo>
                    <a:pt x="22539" y="261193"/>
                    <a:pt x="16189" y="295324"/>
                    <a:pt x="25714" y="313580"/>
                  </a:cubicBezTo>
                  <a:cubicBezTo>
                    <a:pt x="35239" y="331836"/>
                    <a:pt x="70164" y="353267"/>
                    <a:pt x="92389" y="342155"/>
                  </a:cubicBezTo>
                  <a:cubicBezTo>
                    <a:pt x="114614" y="331043"/>
                    <a:pt x="154729" y="252248"/>
                    <a:pt x="159064" y="246905"/>
                  </a:cubicBezTo>
                  <a:cubicBezTo>
                    <a:pt x="163399" y="241562"/>
                    <a:pt x="142641" y="291627"/>
                    <a:pt x="118401" y="310096"/>
                  </a:cubicBezTo>
                  <a:cubicBezTo>
                    <a:pt x="94161" y="328566"/>
                    <a:pt x="21137" y="411910"/>
                    <a:pt x="4102" y="448209"/>
                  </a:cubicBezTo>
                  <a:cubicBezTo>
                    <a:pt x="-12933" y="484508"/>
                    <a:pt x="26874" y="539217"/>
                    <a:pt x="54289" y="542179"/>
                  </a:cubicBezTo>
                  <a:cubicBezTo>
                    <a:pt x="81704" y="545141"/>
                    <a:pt x="164620" y="462805"/>
                    <a:pt x="168589" y="465980"/>
                  </a:cubicBezTo>
                  <a:cubicBezTo>
                    <a:pt x="172558" y="469155"/>
                    <a:pt x="84451" y="531068"/>
                    <a:pt x="78101" y="561230"/>
                  </a:cubicBezTo>
                  <a:cubicBezTo>
                    <a:pt x="71751" y="591392"/>
                    <a:pt x="100327" y="637430"/>
                    <a:pt x="130489" y="646955"/>
                  </a:cubicBezTo>
                  <a:cubicBezTo>
                    <a:pt x="160651" y="656480"/>
                    <a:pt x="228914" y="632667"/>
                    <a:pt x="259076" y="618380"/>
                  </a:cubicBezTo>
                  <a:cubicBezTo>
                    <a:pt x="289238" y="604093"/>
                    <a:pt x="317020" y="550118"/>
                    <a:pt x="311464" y="561230"/>
                  </a:cubicBezTo>
                  <a:cubicBezTo>
                    <a:pt x="305908" y="572343"/>
                    <a:pt x="220977" y="661243"/>
                    <a:pt x="225739" y="685055"/>
                  </a:cubicBezTo>
                  <a:cubicBezTo>
                    <a:pt x="230501" y="708867"/>
                    <a:pt x="286064" y="723155"/>
                    <a:pt x="340039" y="704105"/>
                  </a:cubicBezTo>
                  <a:cubicBezTo>
                    <a:pt x="394014" y="685055"/>
                    <a:pt x="502969" y="624496"/>
                    <a:pt x="549589" y="570755"/>
                  </a:cubicBezTo>
                  <a:cubicBezTo>
                    <a:pt x="596209" y="517014"/>
                    <a:pt x="606744" y="423802"/>
                    <a:pt x="619759" y="381659"/>
                  </a:cubicBezTo>
                  <a:cubicBezTo>
                    <a:pt x="632774" y="339517"/>
                    <a:pt x="627677" y="317900"/>
                    <a:pt x="627677" y="317900"/>
                  </a:cubicBezTo>
                  <a:cubicBezTo>
                    <a:pt x="627221" y="293524"/>
                    <a:pt x="634403" y="236254"/>
                    <a:pt x="633947" y="211878"/>
                  </a:cubicBezTo>
                  <a:cubicBezTo>
                    <a:pt x="632359" y="180128"/>
                    <a:pt x="638489" y="124668"/>
                    <a:pt x="625789" y="94505"/>
                  </a:cubicBezTo>
                  <a:cubicBezTo>
                    <a:pt x="613089" y="64343"/>
                    <a:pt x="582335" y="61777"/>
                    <a:pt x="559114" y="46880"/>
                  </a:cubicBezTo>
                  <a:cubicBezTo>
                    <a:pt x="535893" y="31983"/>
                    <a:pt x="520736" y="11534"/>
                    <a:pt x="486463" y="51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5E75C0E-1914-D021-8444-CC9AB5883D27}"/>
              </a:ext>
            </a:extLst>
          </p:cNvPr>
          <p:cNvSpPr/>
          <p:nvPr/>
        </p:nvSpPr>
        <p:spPr>
          <a:xfrm>
            <a:off x="5740442" y="966332"/>
            <a:ext cx="1899057" cy="19603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2F45BB-B763-FE28-4071-EE37C93B9356}"/>
              </a:ext>
            </a:extLst>
          </p:cNvPr>
          <p:cNvSpPr/>
          <p:nvPr/>
        </p:nvSpPr>
        <p:spPr>
          <a:xfrm>
            <a:off x="9832069" y="2149631"/>
            <a:ext cx="1064269" cy="3765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228554-1FD9-869F-BD44-634F2D1CD921}"/>
              </a:ext>
            </a:extLst>
          </p:cNvPr>
          <p:cNvSpPr/>
          <p:nvPr/>
        </p:nvSpPr>
        <p:spPr>
          <a:xfrm rot="1959892">
            <a:off x="10641192" y="2307147"/>
            <a:ext cx="633476" cy="3765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31530B-2D29-585D-BFCC-4708D2F653B8}"/>
              </a:ext>
            </a:extLst>
          </p:cNvPr>
          <p:cNvSpPr/>
          <p:nvPr/>
        </p:nvSpPr>
        <p:spPr>
          <a:xfrm rot="4364864">
            <a:off x="10871756" y="2613956"/>
            <a:ext cx="633476" cy="3765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44A05B-7CCE-068E-5B41-A34303152346}"/>
              </a:ext>
            </a:extLst>
          </p:cNvPr>
          <p:cNvSpPr/>
          <p:nvPr/>
        </p:nvSpPr>
        <p:spPr>
          <a:xfrm rot="5244416">
            <a:off x="10970957" y="3007212"/>
            <a:ext cx="633476" cy="3765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7767A94-CA8F-97B3-F00C-247F4572B302}"/>
              </a:ext>
            </a:extLst>
          </p:cNvPr>
          <p:cNvGrpSpPr/>
          <p:nvPr/>
        </p:nvGrpSpPr>
        <p:grpSpPr>
          <a:xfrm flipH="1">
            <a:off x="9277297" y="2282804"/>
            <a:ext cx="834774" cy="1205075"/>
            <a:chOff x="8517049" y="2869029"/>
            <a:chExt cx="834774" cy="1205075"/>
          </a:xfrm>
          <a:solidFill>
            <a:schemeClr val="tx1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16EB802-8D92-6BF6-F9BB-37B24DF05B58}"/>
                </a:ext>
              </a:extLst>
            </p:cNvPr>
            <p:cNvSpPr/>
            <p:nvPr/>
          </p:nvSpPr>
          <p:spPr>
            <a:xfrm rot="1959892">
              <a:off x="8517049" y="2869029"/>
              <a:ext cx="633476" cy="3765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F9CCFD3-B009-F847-CA8D-E417CBFFA465}"/>
                </a:ext>
              </a:extLst>
            </p:cNvPr>
            <p:cNvSpPr/>
            <p:nvPr/>
          </p:nvSpPr>
          <p:spPr>
            <a:xfrm rot="4364864">
              <a:off x="8747613" y="3175838"/>
              <a:ext cx="633476" cy="3765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AEED5C5-E89B-FEBF-6611-347777D37D35}"/>
                </a:ext>
              </a:extLst>
            </p:cNvPr>
            <p:cNvSpPr/>
            <p:nvPr/>
          </p:nvSpPr>
          <p:spPr>
            <a:xfrm rot="5244416">
              <a:off x="8846814" y="3569094"/>
              <a:ext cx="633476" cy="3765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446E3067-EB33-57AD-3708-68D7152E46F2}"/>
              </a:ext>
            </a:extLst>
          </p:cNvPr>
          <p:cNvSpPr/>
          <p:nvPr/>
        </p:nvSpPr>
        <p:spPr>
          <a:xfrm>
            <a:off x="6280292" y="1719333"/>
            <a:ext cx="251576" cy="328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619C777-481F-9280-E0D7-71C612F8F712}"/>
              </a:ext>
            </a:extLst>
          </p:cNvPr>
          <p:cNvSpPr/>
          <p:nvPr/>
        </p:nvSpPr>
        <p:spPr>
          <a:xfrm>
            <a:off x="6856952" y="1737584"/>
            <a:ext cx="251576" cy="328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94B0869-B2EB-E192-248A-465228826F90}"/>
              </a:ext>
            </a:extLst>
          </p:cNvPr>
          <p:cNvSpPr/>
          <p:nvPr/>
        </p:nvSpPr>
        <p:spPr>
          <a:xfrm>
            <a:off x="6327166" y="1808715"/>
            <a:ext cx="151789" cy="166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F9B0A05-5CCE-F99D-C62B-6D00FA329147}"/>
              </a:ext>
            </a:extLst>
          </p:cNvPr>
          <p:cNvSpPr/>
          <p:nvPr/>
        </p:nvSpPr>
        <p:spPr>
          <a:xfrm>
            <a:off x="6893498" y="1833599"/>
            <a:ext cx="151789" cy="166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93B7AAC-F7EB-522E-B138-A6D78402D8B8}"/>
              </a:ext>
            </a:extLst>
          </p:cNvPr>
          <p:cNvSpPr/>
          <p:nvPr/>
        </p:nvSpPr>
        <p:spPr>
          <a:xfrm>
            <a:off x="6450223" y="2501740"/>
            <a:ext cx="406729" cy="66639"/>
          </a:xfrm>
          <a:custGeom>
            <a:avLst/>
            <a:gdLst>
              <a:gd name="connsiteX0" fmla="*/ 0 w 130969"/>
              <a:gd name="connsiteY0" fmla="*/ 0 h 21458"/>
              <a:gd name="connsiteX1" fmla="*/ 76200 w 130969"/>
              <a:gd name="connsiteY1" fmla="*/ 21432 h 21458"/>
              <a:gd name="connsiteX2" fmla="*/ 130969 w 130969"/>
              <a:gd name="connsiteY2" fmla="*/ 4763 h 21458"/>
              <a:gd name="connsiteX3" fmla="*/ 130969 w 130969"/>
              <a:gd name="connsiteY3" fmla="*/ 4763 h 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21458">
                <a:moveTo>
                  <a:pt x="0" y="0"/>
                </a:moveTo>
                <a:cubicBezTo>
                  <a:pt x="27186" y="10319"/>
                  <a:pt x="54372" y="20638"/>
                  <a:pt x="76200" y="21432"/>
                </a:cubicBezTo>
                <a:cubicBezTo>
                  <a:pt x="98028" y="22226"/>
                  <a:pt x="130969" y="4763"/>
                  <a:pt x="130969" y="4763"/>
                </a:cubicBezTo>
                <a:lnTo>
                  <a:pt x="130969" y="47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8914804-6423-F6BD-28A0-728EBDDC3DA4}"/>
              </a:ext>
            </a:extLst>
          </p:cNvPr>
          <p:cNvCxnSpPr>
            <a:cxnSpLocks/>
          </p:cNvCxnSpPr>
          <p:nvPr/>
        </p:nvCxnSpPr>
        <p:spPr>
          <a:xfrm flipH="1">
            <a:off x="6643929" y="2014877"/>
            <a:ext cx="46042" cy="306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CBC75CF7-3E90-66D5-B51D-A66605656460}"/>
              </a:ext>
            </a:extLst>
          </p:cNvPr>
          <p:cNvSpPr/>
          <p:nvPr/>
        </p:nvSpPr>
        <p:spPr>
          <a:xfrm>
            <a:off x="5728831" y="966332"/>
            <a:ext cx="1985774" cy="1548212"/>
          </a:xfrm>
          <a:custGeom>
            <a:avLst/>
            <a:gdLst>
              <a:gd name="connsiteX0" fmla="*/ 294275 w 1827552"/>
              <a:gd name="connsiteY0" fmla="*/ 244241 h 1460538"/>
              <a:gd name="connsiteX1" fmla="*/ 478273 w 1827552"/>
              <a:gd name="connsiteY1" fmla="*/ 292112 h 1460538"/>
              <a:gd name="connsiteX2" fmla="*/ 537975 w 1827552"/>
              <a:gd name="connsiteY2" fmla="*/ 393804 h 1460538"/>
              <a:gd name="connsiteX3" fmla="*/ 515653 w 1827552"/>
              <a:gd name="connsiteY3" fmla="*/ 479600 h 1460538"/>
              <a:gd name="connsiteX4" fmla="*/ 405656 w 1827552"/>
              <a:gd name="connsiteY4" fmla="*/ 479600 h 1460538"/>
              <a:gd name="connsiteX5" fmla="*/ 150443 w 1827552"/>
              <a:gd name="connsiteY5" fmla="*/ 1460538 h 1460538"/>
              <a:gd name="connsiteX6" fmla="*/ 114603 w 1827552"/>
              <a:gd name="connsiteY6" fmla="*/ 1399640 h 1460538"/>
              <a:gd name="connsiteX7" fmla="*/ 0 w 1827552"/>
              <a:gd name="connsiteY7" fmla="*/ 932438 h 1460538"/>
              <a:gd name="connsiteX8" fmla="*/ 93634 w 1827552"/>
              <a:gd name="connsiteY8" fmla="*/ 507499 h 1460538"/>
              <a:gd name="connsiteX9" fmla="*/ 138542 w 1827552"/>
              <a:gd name="connsiteY9" fmla="*/ 426848 h 1460538"/>
              <a:gd name="connsiteX10" fmla="*/ 137275 w 1827552"/>
              <a:gd name="connsiteY10" fmla="*/ 420574 h 1460538"/>
              <a:gd name="connsiteX11" fmla="*/ 152966 w 1827552"/>
              <a:gd name="connsiteY11" fmla="*/ 400943 h 1460538"/>
              <a:gd name="connsiteX12" fmla="*/ 162165 w 1827552"/>
              <a:gd name="connsiteY12" fmla="*/ 384422 h 1460538"/>
              <a:gd name="connsiteX13" fmla="*/ 220575 w 1827552"/>
              <a:gd name="connsiteY13" fmla="*/ 311345 h 1460538"/>
              <a:gd name="connsiteX14" fmla="*/ 220575 w 1827552"/>
              <a:gd name="connsiteY14" fmla="*/ 316357 h 1460538"/>
              <a:gd name="connsiteX15" fmla="*/ 243974 w 1827552"/>
              <a:gd name="connsiteY15" fmla="*/ 287082 h 1460538"/>
              <a:gd name="connsiteX16" fmla="*/ 915393 w 1827552"/>
              <a:gd name="connsiteY16" fmla="*/ 0 h 1460538"/>
              <a:gd name="connsiteX17" fmla="*/ 1446284 w 1827552"/>
              <a:gd name="connsiteY17" fmla="*/ 167396 h 1460538"/>
              <a:gd name="connsiteX18" fmla="*/ 1521781 w 1827552"/>
              <a:gd name="connsiteY18" fmla="*/ 231697 h 1460538"/>
              <a:gd name="connsiteX19" fmla="*/ 1586811 w 1827552"/>
              <a:gd name="connsiteY19" fmla="*/ 287082 h 1460538"/>
              <a:gd name="connsiteX20" fmla="*/ 1606977 w 1827552"/>
              <a:gd name="connsiteY20" fmla="*/ 312312 h 1460538"/>
              <a:gd name="connsiteX21" fmla="*/ 1606977 w 1827552"/>
              <a:gd name="connsiteY21" fmla="*/ 311345 h 1460538"/>
              <a:gd name="connsiteX22" fmla="*/ 1665387 w 1827552"/>
              <a:gd name="connsiteY22" fmla="*/ 384422 h 1460538"/>
              <a:gd name="connsiteX23" fmla="*/ 1827552 w 1827552"/>
              <a:gd name="connsiteY23" fmla="*/ 932438 h 1460538"/>
              <a:gd name="connsiteX24" fmla="*/ 1712949 w 1827552"/>
              <a:gd name="connsiteY24" fmla="*/ 1399640 h 1460538"/>
              <a:gd name="connsiteX25" fmla="*/ 1677109 w 1827552"/>
              <a:gd name="connsiteY25" fmla="*/ 1460538 h 1460538"/>
              <a:gd name="connsiteX26" fmla="*/ 1421896 w 1827552"/>
              <a:gd name="connsiteY26" fmla="*/ 479600 h 1460538"/>
              <a:gd name="connsiteX27" fmla="*/ 515654 w 1827552"/>
              <a:gd name="connsiteY27" fmla="*/ 479600 h 1460538"/>
              <a:gd name="connsiteX28" fmla="*/ 537976 w 1827552"/>
              <a:gd name="connsiteY28" fmla="*/ 393804 h 1460538"/>
              <a:gd name="connsiteX29" fmla="*/ 478274 w 1827552"/>
              <a:gd name="connsiteY29" fmla="*/ 292112 h 1460538"/>
              <a:gd name="connsiteX30" fmla="*/ 294276 w 1827552"/>
              <a:gd name="connsiteY30" fmla="*/ 244241 h 1460538"/>
              <a:gd name="connsiteX31" fmla="*/ 384502 w 1827552"/>
              <a:gd name="connsiteY31" fmla="*/ 167396 h 1460538"/>
              <a:gd name="connsiteX32" fmla="*/ 915393 w 1827552"/>
              <a:gd name="connsiteY32" fmla="*/ 0 h 146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27552" h="1460538">
                <a:moveTo>
                  <a:pt x="294275" y="244241"/>
                </a:moveTo>
                <a:lnTo>
                  <a:pt x="478273" y="292112"/>
                </a:lnTo>
                <a:cubicBezTo>
                  <a:pt x="522840" y="303707"/>
                  <a:pt x="549570" y="349236"/>
                  <a:pt x="537975" y="393804"/>
                </a:cubicBezTo>
                <a:lnTo>
                  <a:pt x="515653" y="479600"/>
                </a:lnTo>
                <a:lnTo>
                  <a:pt x="405656" y="479600"/>
                </a:lnTo>
                <a:lnTo>
                  <a:pt x="150443" y="1460538"/>
                </a:lnTo>
                <a:lnTo>
                  <a:pt x="114603" y="1399640"/>
                </a:lnTo>
                <a:cubicBezTo>
                  <a:pt x="41516" y="1260758"/>
                  <a:pt x="0" y="1101603"/>
                  <a:pt x="0" y="932438"/>
                </a:cubicBezTo>
                <a:cubicBezTo>
                  <a:pt x="0" y="780191"/>
                  <a:pt x="33627" y="636050"/>
                  <a:pt x="93634" y="507499"/>
                </a:cubicBezTo>
                <a:lnTo>
                  <a:pt x="138542" y="426848"/>
                </a:lnTo>
                <a:lnTo>
                  <a:pt x="137275" y="420574"/>
                </a:lnTo>
                <a:lnTo>
                  <a:pt x="152966" y="400943"/>
                </a:lnTo>
                <a:lnTo>
                  <a:pt x="162165" y="384422"/>
                </a:lnTo>
                <a:lnTo>
                  <a:pt x="220575" y="311345"/>
                </a:lnTo>
                <a:lnTo>
                  <a:pt x="220575" y="316357"/>
                </a:lnTo>
                <a:lnTo>
                  <a:pt x="243974" y="287082"/>
                </a:lnTo>
                <a:close/>
                <a:moveTo>
                  <a:pt x="915393" y="0"/>
                </a:moveTo>
                <a:cubicBezTo>
                  <a:pt x="1112047" y="0"/>
                  <a:pt x="1294738" y="61711"/>
                  <a:pt x="1446284" y="167396"/>
                </a:cubicBezTo>
                <a:lnTo>
                  <a:pt x="1521781" y="231697"/>
                </a:lnTo>
                <a:lnTo>
                  <a:pt x="1586811" y="287082"/>
                </a:lnTo>
                <a:lnTo>
                  <a:pt x="1606977" y="312312"/>
                </a:lnTo>
                <a:lnTo>
                  <a:pt x="1606977" y="311345"/>
                </a:lnTo>
                <a:lnTo>
                  <a:pt x="1665387" y="384422"/>
                </a:lnTo>
                <a:cubicBezTo>
                  <a:pt x="1767770" y="540856"/>
                  <a:pt x="1827552" y="729441"/>
                  <a:pt x="1827552" y="932438"/>
                </a:cubicBezTo>
                <a:cubicBezTo>
                  <a:pt x="1827552" y="1101603"/>
                  <a:pt x="1786036" y="1260758"/>
                  <a:pt x="1712949" y="1399640"/>
                </a:cubicBezTo>
                <a:lnTo>
                  <a:pt x="1677109" y="1460538"/>
                </a:lnTo>
                <a:lnTo>
                  <a:pt x="1421896" y="479600"/>
                </a:lnTo>
                <a:lnTo>
                  <a:pt x="515654" y="479600"/>
                </a:lnTo>
                <a:lnTo>
                  <a:pt x="537976" y="393804"/>
                </a:lnTo>
                <a:cubicBezTo>
                  <a:pt x="549571" y="349236"/>
                  <a:pt x="522841" y="303707"/>
                  <a:pt x="478274" y="292112"/>
                </a:cubicBezTo>
                <a:lnTo>
                  <a:pt x="294276" y="244241"/>
                </a:lnTo>
                <a:lnTo>
                  <a:pt x="384502" y="167396"/>
                </a:lnTo>
                <a:cubicBezTo>
                  <a:pt x="536048" y="61711"/>
                  <a:pt x="718739" y="0"/>
                  <a:pt x="91539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83E2B29-4FD1-ECA8-2B27-D3473F86A59C}"/>
              </a:ext>
            </a:extLst>
          </p:cNvPr>
          <p:cNvSpPr/>
          <p:nvPr/>
        </p:nvSpPr>
        <p:spPr>
          <a:xfrm>
            <a:off x="7819962" y="108054"/>
            <a:ext cx="1511858" cy="496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E847CBE-321D-4296-C358-DE4E1F36A3E7}"/>
              </a:ext>
            </a:extLst>
          </p:cNvPr>
          <p:cNvSpPr/>
          <p:nvPr/>
        </p:nvSpPr>
        <p:spPr>
          <a:xfrm rot="20724993">
            <a:off x="9302249" y="297903"/>
            <a:ext cx="500289" cy="18399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21A5FB-6429-BBB3-34A4-A3D9A40F47D8}"/>
              </a:ext>
            </a:extLst>
          </p:cNvPr>
          <p:cNvSpPr/>
          <p:nvPr/>
        </p:nvSpPr>
        <p:spPr>
          <a:xfrm rot="430579">
            <a:off x="5977639" y="1083373"/>
            <a:ext cx="1478521" cy="612333"/>
          </a:xfrm>
          <a:custGeom>
            <a:avLst/>
            <a:gdLst>
              <a:gd name="connsiteX0" fmla="*/ 574322 w 1103861"/>
              <a:gd name="connsiteY0" fmla="*/ 0 h 612333"/>
              <a:gd name="connsiteX1" fmla="*/ 1064015 w 1103861"/>
              <a:gd name="connsiteY1" fmla="*/ 268767 h 612333"/>
              <a:gd name="connsiteX2" fmla="*/ 1103861 w 1103861"/>
              <a:gd name="connsiteY2" fmla="*/ 344543 h 612333"/>
              <a:gd name="connsiteX3" fmla="*/ 1098963 w 1103861"/>
              <a:gd name="connsiteY3" fmla="*/ 349169 h 612333"/>
              <a:gd name="connsiteX4" fmla="*/ 992777 w 1103861"/>
              <a:gd name="connsiteY4" fmla="*/ 388006 h 612333"/>
              <a:gd name="connsiteX5" fmla="*/ 933125 w 1103861"/>
              <a:gd name="connsiteY5" fmla="*/ 488556 h 612333"/>
              <a:gd name="connsiteX6" fmla="*/ 730031 w 1103861"/>
              <a:gd name="connsiteY6" fmla="*/ 500730 h 612333"/>
              <a:gd name="connsiteX7" fmla="*/ 584896 w 1103861"/>
              <a:gd name="connsiteY7" fmla="*/ 607997 h 612333"/>
              <a:gd name="connsiteX8" fmla="*/ 371499 w 1103861"/>
              <a:gd name="connsiteY8" fmla="*/ 542522 h 612333"/>
              <a:gd name="connsiteX9" fmla="*/ 54505 w 1103861"/>
              <a:gd name="connsiteY9" fmla="*/ 477831 h 612333"/>
              <a:gd name="connsiteX10" fmla="*/ 8731 w 1103861"/>
              <a:gd name="connsiteY10" fmla="*/ 475658 h 612333"/>
              <a:gd name="connsiteX11" fmla="*/ 0 w 1103861"/>
              <a:gd name="connsiteY11" fmla="*/ 472679 h 612333"/>
              <a:gd name="connsiteX12" fmla="*/ 30180 w 1103861"/>
              <a:gd name="connsiteY12" fmla="*/ 372316 h 612333"/>
              <a:gd name="connsiteX13" fmla="*/ 574322 w 1103861"/>
              <a:gd name="connsiteY13" fmla="*/ 0 h 61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3861" h="612333">
                <a:moveTo>
                  <a:pt x="574322" y="0"/>
                </a:moveTo>
                <a:cubicBezTo>
                  <a:pt x="778167" y="0"/>
                  <a:pt x="957890" y="106612"/>
                  <a:pt x="1064015" y="268767"/>
                </a:cubicBezTo>
                <a:lnTo>
                  <a:pt x="1103861" y="344543"/>
                </a:lnTo>
                <a:lnTo>
                  <a:pt x="1098963" y="349169"/>
                </a:lnTo>
                <a:cubicBezTo>
                  <a:pt x="1069902" y="369634"/>
                  <a:pt x="1033218" y="383488"/>
                  <a:pt x="992777" y="388006"/>
                </a:cubicBezTo>
                <a:cubicBezTo>
                  <a:pt x="992391" y="426661"/>
                  <a:pt x="970626" y="463320"/>
                  <a:pt x="933125" y="488556"/>
                </a:cubicBezTo>
                <a:cubicBezTo>
                  <a:pt x="876146" y="526903"/>
                  <a:pt x="793839" y="531831"/>
                  <a:pt x="730031" y="500730"/>
                </a:cubicBezTo>
                <a:cubicBezTo>
                  <a:pt x="709395" y="554151"/>
                  <a:pt x="654138" y="594988"/>
                  <a:pt x="584896" y="607997"/>
                </a:cubicBezTo>
                <a:cubicBezTo>
                  <a:pt x="503302" y="623326"/>
                  <a:pt x="418145" y="597204"/>
                  <a:pt x="371499" y="542522"/>
                </a:cubicBezTo>
                <a:cubicBezTo>
                  <a:pt x="261400" y="594425"/>
                  <a:pt x="118403" y="565251"/>
                  <a:pt x="54505" y="477831"/>
                </a:cubicBezTo>
                <a:cubicBezTo>
                  <a:pt x="38813" y="479268"/>
                  <a:pt x="23360" y="478443"/>
                  <a:pt x="8731" y="475658"/>
                </a:cubicBezTo>
                <a:lnTo>
                  <a:pt x="0" y="472679"/>
                </a:lnTo>
                <a:lnTo>
                  <a:pt x="30180" y="372316"/>
                </a:lnTo>
                <a:cubicBezTo>
                  <a:pt x="119831" y="153522"/>
                  <a:pt x="329708" y="0"/>
                  <a:pt x="57432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466976C-ACBE-5579-8608-59663BB7B7F8}"/>
              </a:ext>
            </a:extLst>
          </p:cNvPr>
          <p:cNvSpPr/>
          <p:nvPr/>
        </p:nvSpPr>
        <p:spPr>
          <a:xfrm>
            <a:off x="469911" y="105605"/>
            <a:ext cx="1899057" cy="196031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FCEA5A60-5D46-FABB-80A1-499EA4C941C2}"/>
              </a:ext>
            </a:extLst>
          </p:cNvPr>
          <p:cNvSpPr/>
          <p:nvPr/>
        </p:nvSpPr>
        <p:spPr>
          <a:xfrm>
            <a:off x="608146" y="3160553"/>
            <a:ext cx="1774110" cy="632889"/>
          </a:xfrm>
          <a:custGeom>
            <a:avLst/>
            <a:gdLst>
              <a:gd name="connsiteX0" fmla="*/ 887055 w 1774110"/>
              <a:gd name="connsiteY0" fmla="*/ 0 h 632889"/>
              <a:gd name="connsiteX1" fmla="*/ 1761965 w 1774110"/>
              <a:gd name="connsiteY1" fmla="*/ 598637 h 632889"/>
              <a:gd name="connsiteX2" fmla="*/ 1774110 w 1774110"/>
              <a:gd name="connsiteY2" fmla="*/ 632889 h 632889"/>
              <a:gd name="connsiteX3" fmla="*/ 0 w 1774110"/>
              <a:gd name="connsiteY3" fmla="*/ 632889 h 632889"/>
              <a:gd name="connsiteX4" fmla="*/ 12145 w 1774110"/>
              <a:gd name="connsiteY4" fmla="*/ 598637 h 632889"/>
              <a:gd name="connsiteX5" fmla="*/ 887055 w 1774110"/>
              <a:gd name="connsiteY5" fmla="*/ 0 h 63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4110" h="632889">
                <a:moveTo>
                  <a:pt x="887055" y="0"/>
                </a:moveTo>
                <a:cubicBezTo>
                  <a:pt x="1280363" y="0"/>
                  <a:pt x="1617819" y="246843"/>
                  <a:pt x="1761965" y="598637"/>
                </a:cubicBezTo>
                <a:lnTo>
                  <a:pt x="1774110" y="632889"/>
                </a:lnTo>
                <a:lnTo>
                  <a:pt x="0" y="632889"/>
                </a:lnTo>
                <a:lnTo>
                  <a:pt x="12145" y="598637"/>
                </a:lnTo>
                <a:cubicBezTo>
                  <a:pt x="156291" y="246843"/>
                  <a:pt x="493748" y="0"/>
                  <a:pt x="887055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57F2D2-3420-E53C-B275-780831E9C6CD}"/>
              </a:ext>
            </a:extLst>
          </p:cNvPr>
          <p:cNvSpPr/>
          <p:nvPr/>
        </p:nvSpPr>
        <p:spPr>
          <a:xfrm>
            <a:off x="292100" y="2879041"/>
            <a:ext cx="2357892" cy="914400"/>
          </a:xfrm>
          <a:custGeom>
            <a:avLst/>
            <a:gdLst>
              <a:gd name="connsiteX0" fmla="*/ 0 w 2357892"/>
              <a:gd name="connsiteY0" fmla="*/ 0 h 914400"/>
              <a:gd name="connsiteX1" fmla="*/ 2357892 w 2357892"/>
              <a:gd name="connsiteY1" fmla="*/ 0 h 914400"/>
              <a:gd name="connsiteX2" fmla="*/ 2357892 w 2357892"/>
              <a:gd name="connsiteY2" fmla="*/ 914400 h 914400"/>
              <a:gd name="connsiteX3" fmla="*/ 2090156 w 2357892"/>
              <a:gd name="connsiteY3" fmla="*/ 914400 h 914400"/>
              <a:gd name="connsiteX4" fmla="*/ 2078011 w 2357892"/>
              <a:gd name="connsiteY4" fmla="*/ 880148 h 914400"/>
              <a:gd name="connsiteX5" fmla="*/ 1203101 w 2357892"/>
              <a:gd name="connsiteY5" fmla="*/ 281511 h 914400"/>
              <a:gd name="connsiteX6" fmla="*/ 328191 w 2357892"/>
              <a:gd name="connsiteY6" fmla="*/ 880148 h 914400"/>
              <a:gd name="connsiteX7" fmla="*/ 316046 w 2357892"/>
              <a:gd name="connsiteY7" fmla="*/ 914400 h 914400"/>
              <a:gd name="connsiteX8" fmla="*/ 0 w 2357892"/>
              <a:gd name="connsiteY8" fmla="*/ 914400 h 914400"/>
              <a:gd name="connsiteX9" fmla="*/ 0 w 2357892"/>
              <a:gd name="connsiteY9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7892" h="914400">
                <a:moveTo>
                  <a:pt x="0" y="0"/>
                </a:moveTo>
                <a:lnTo>
                  <a:pt x="2357892" y="0"/>
                </a:lnTo>
                <a:lnTo>
                  <a:pt x="2357892" y="914400"/>
                </a:lnTo>
                <a:lnTo>
                  <a:pt x="2090156" y="914400"/>
                </a:lnTo>
                <a:lnTo>
                  <a:pt x="2078011" y="880148"/>
                </a:lnTo>
                <a:cubicBezTo>
                  <a:pt x="1933865" y="528354"/>
                  <a:pt x="1596409" y="281511"/>
                  <a:pt x="1203101" y="281511"/>
                </a:cubicBezTo>
                <a:cubicBezTo>
                  <a:pt x="809794" y="281511"/>
                  <a:pt x="472337" y="528354"/>
                  <a:pt x="328191" y="880148"/>
                </a:cubicBezTo>
                <a:lnTo>
                  <a:pt x="316046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50EF153-37B5-2897-0F9B-F65DEB8E4F17}"/>
              </a:ext>
            </a:extLst>
          </p:cNvPr>
          <p:cNvSpPr/>
          <p:nvPr/>
        </p:nvSpPr>
        <p:spPr>
          <a:xfrm>
            <a:off x="545672" y="3793441"/>
            <a:ext cx="1899058" cy="1327429"/>
          </a:xfrm>
          <a:custGeom>
            <a:avLst/>
            <a:gdLst>
              <a:gd name="connsiteX0" fmla="*/ 62474 w 1899058"/>
              <a:gd name="connsiteY0" fmla="*/ 0 h 1327429"/>
              <a:gd name="connsiteX1" fmla="*/ 1836584 w 1899058"/>
              <a:gd name="connsiteY1" fmla="*/ 0 h 1327429"/>
              <a:gd name="connsiteX2" fmla="*/ 1856369 w 1899058"/>
              <a:gd name="connsiteY2" fmla="*/ 55801 h 1327429"/>
              <a:gd name="connsiteX3" fmla="*/ 1899058 w 1899058"/>
              <a:gd name="connsiteY3" fmla="*/ 347270 h 1327429"/>
              <a:gd name="connsiteX4" fmla="*/ 949529 w 1899058"/>
              <a:gd name="connsiteY4" fmla="*/ 1327429 h 1327429"/>
              <a:gd name="connsiteX5" fmla="*/ 0 w 1899058"/>
              <a:gd name="connsiteY5" fmla="*/ 347270 h 1327429"/>
              <a:gd name="connsiteX6" fmla="*/ 42689 w 1899058"/>
              <a:gd name="connsiteY6" fmla="*/ 55801 h 1327429"/>
              <a:gd name="connsiteX7" fmla="*/ 62474 w 1899058"/>
              <a:gd name="connsiteY7" fmla="*/ 0 h 132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058" h="1327429">
                <a:moveTo>
                  <a:pt x="62474" y="0"/>
                </a:moveTo>
                <a:lnTo>
                  <a:pt x="1836584" y="0"/>
                </a:lnTo>
                <a:lnTo>
                  <a:pt x="1856369" y="55801"/>
                </a:lnTo>
                <a:cubicBezTo>
                  <a:pt x="1884113" y="147876"/>
                  <a:pt x="1899058" y="245771"/>
                  <a:pt x="1899058" y="347270"/>
                </a:cubicBezTo>
                <a:cubicBezTo>
                  <a:pt x="1899058" y="888597"/>
                  <a:pt x="1473939" y="1327429"/>
                  <a:pt x="949529" y="1327429"/>
                </a:cubicBezTo>
                <a:cubicBezTo>
                  <a:pt x="425119" y="1327429"/>
                  <a:pt x="0" y="888597"/>
                  <a:pt x="0" y="347270"/>
                </a:cubicBezTo>
                <a:cubicBezTo>
                  <a:pt x="0" y="245771"/>
                  <a:pt x="14946" y="147876"/>
                  <a:pt x="42689" y="55801"/>
                </a:cubicBezTo>
                <a:lnTo>
                  <a:pt x="62474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5B5FCFD-D867-45FF-5F6E-C0505749C319}"/>
              </a:ext>
            </a:extLst>
          </p:cNvPr>
          <p:cNvSpPr/>
          <p:nvPr/>
        </p:nvSpPr>
        <p:spPr>
          <a:xfrm>
            <a:off x="8084088" y="4210109"/>
            <a:ext cx="1353480" cy="207698"/>
          </a:xfrm>
          <a:custGeom>
            <a:avLst/>
            <a:gdLst>
              <a:gd name="connsiteX0" fmla="*/ 19059 w 1353480"/>
              <a:gd name="connsiteY0" fmla="*/ 0 h 207698"/>
              <a:gd name="connsiteX1" fmla="*/ 1346863 w 1353480"/>
              <a:gd name="connsiteY1" fmla="*/ 0 h 207698"/>
              <a:gd name="connsiteX2" fmla="*/ 1352824 w 1353480"/>
              <a:gd name="connsiteY2" fmla="*/ 2469 h 207698"/>
              <a:gd name="connsiteX3" fmla="*/ 1353480 w 1353480"/>
              <a:gd name="connsiteY3" fmla="*/ 10049 h 207698"/>
              <a:gd name="connsiteX4" fmla="*/ 1339731 w 1353480"/>
              <a:gd name="connsiteY4" fmla="*/ 168988 h 207698"/>
              <a:gd name="connsiteX5" fmla="*/ 1329420 w 1353480"/>
              <a:gd name="connsiteY5" fmla="*/ 207698 h 207698"/>
              <a:gd name="connsiteX6" fmla="*/ 24061 w 1353480"/>
              <a:gd name="connsiteY6" fmla="*/ 207698 h 207698"/>
              <a:gd name="connsiteX7" fmla="*/ 13749 w 1353480"/>
              <a:gd name="connsiteY7" fmla="*/ 168988 h 207698"/>
              <a:gd name="connsiteX8" fmla="*/ 0 w 1353480"/>
              <a:gd name="connsiteY8" fmla="*/ 10049 h 207698"/>
              <a:gd name="connsiteX9" fmla="*/ 194 w 1353480"/>
              <a:gd name="connsiteY9" fmla="*/ 7815 h 207698"/>
              <a:gd name="connsiteX10" fmla="*/ 19059 w 1353480"/>
              <a:gd name="connsiteY10" fmla="*/ 0 h 2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3480" h="207698">
                <a:moveTo>
                  <a:pt x="19059" y="0"/>
                </a:moveTo>
                <a:lnTo>
                  <a:pt x="1346863" y="0"/>
                </a:lnTo>
                <a:lnTo>
                  <a:pt x="1352824" y="2469"/>
                </a:lnTo>
                <a:lnTo>
                  <a:pt x="1353480" y="10049"/>
                </a:lnTo>
                <a:cubicBezTo>
                  <a:pt x="1353480" y="64493"/>
                  <a:pt x="1348746" y="117649"/>
                  <a:pt x="1339731" y="168988"/>
                </a:cubicBezTo>
                <a:lnTo>
                  <a:pt x="1329420" y="207698"/>
                </a:lnTo>
                <a:lnTo>
                  <a:pt x="24061" y="207698"/>
                </a:lnTo>
                <a:lnTo>
                  <a:pt x="13749" y="168988"/>
                </a:lnTo>
                <a:cubicBezTo>
                  <a:pt x="4734" y="117649"/>
                  <a:pt x="0" y="64493"/>
                  <a:pt x="0" y="10049"/>
                </a:cubicBezTo>
                <a:lnTo>
                  <a:pt x="194" y="7815"/>
                </a:lnTo>
                <a:lnTo>
                  <a:pt x="19059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6C1AC448-4397-F05A-9A4F-84559E5D6B00}"/>
              </a:ext>
            </a:extLst>
          </p:cNvPr>
          <p:cNvSpPr/>
          <p:nvPr/>
        </p:nvSpPr>
        <p:spPr>
          <a:xfrm>
            <a:off x="8084088" y="2635871"/>
            <a:ext cx="1352630" cy="786406"/>
          </a:xfrm>
          <a:custGeom>
            <a:avLst/>
            <a:gdLst>
              <a:gd name="connsiteX0" fmla="*/ 676546 w 1352630"/>
              <a:gd name="connsiteY0" fmla="*/ 0 h 786406"/>
              <a:gd name="connsiteX1" fmla="*/ 1339537 w 1352630"/>
              <a:gd name="connsiteY1" fmla="*/ 629701 h 786406"/>
              <a:gd name="connsiteX2" fmla="*/ 1352630 w 1352630"/>
              <a:gd name="connsiteY2" fmla="*/ 781060 h 786406"/>
              <a:gd name="connsiteX3" fmla="*/ 1346669 w 1352630"/>
              <a:gd name="connsiteY3" fmla="*/ 778591 h 786406"/>
              <a:gd name="connsiteX4" fmla="*/ 18865 w 1352630"/>
              <a:gd name="connsiteY4" fmla="*/ 778591 h 786406"/>
              <a:gd name="connsiteX5" fmla="*/ 0 w 1352630"/>
              <a:gd name="connsiteY5" fmla="*/ 786406 h 786406"/>
              <a:gd name="connsiteX6" fmla="*/ 13555 w 1352630"/>
              <a:gd name="connsiteY6" fmla="*/ 629701 h 786406"/>
              <a:gd name="connsiteX7" fmla="*/ 676546 w 1352630"/>
              <a:gd name="connsiteY7" fmla="*/ 0 h 78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2630" h="786406">
                <a:moveTo>
                  <a:pt x="676546" y="0"/>
                </a:moveTo>
                <a:cubicBezTo>
                  <a:pt x="1003580" y="0"/>
                  <a:pt x="1276434" y="270331"/>
                  <a:pt x="1339537" y="629701"/>
                </a:cubicBezTo>
                <a:lnTo>
                  <a:pt x="1352630" y="781060"/>
                </a:lnTo>
                <a:lnTo>
                  <a:pt x="1346669" y="778591"/>
                </a:lnTo>
                <a:lnTo>
                  <a:pt x="18865" y="778591"/>
                </a:lnTo>
                <a:lnTo>
                  <a:pt x="0" y="786406"/>
                </a:lnTo>
                <a:lnTo>
                  <a:pt x="13555" y="629701"/>
                </a:lnTo>
                <a:cubicBezTo>
                  <a:pt x="76659" y="270331"/>
                  <a:pt x="349512" y="0"/>
                  <a:pt x="676546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24D136C-270D-A016-518F-8D236E01F0BD}"/>
              </a:ext>
            </a:extLst>
          </p:cNvPr>
          <p:cNvSpPr/>
          <p:nvPr/>
        </p:nvSpPr>
        <p:spPr>
          <a:xfrm>
            <a:off x="9413508" y="4212579"/>
            <a:ext cx="52060" cy="205229"/>
          </a:xfrm>
          <a:custGeom>
            <a:avLst/>
            <a:gdLst>
              <a:gd name="connsiteX0" fmla="*/ 23404 w 52060"/>
              <a:gd name="connsiteY0" fmla="*/ 0 h 205229"/>
              <a:gd name="connsiteX1" fmla="*/ 41921 w 52060"/>
              <a:gd name="connsiteY1" fmla="*/ 7670 h 205229"/>
              <a:gd name="connsiteX2" fmla="*/ 52060 w 52060"/>
              <a:gd name="connsiteY2" fmla="*/ 32148 h 205229"/>
              <a:gd name="connsiteX3" fmla="*/ 52060 w 52060"/>
              <a:gd name="connsiteY3" fmla="*/ 170612 h 205229"/>
              <a:gd name="connsiteX4" fmla="*/ 17443 w 52060"/>
              <a:gd name="connsiteY4" fmla="*/ 205229 h 205229"/>
              <a:gd name="connsiteX5" fmla="*/ 0 w 52060"/>
              <a:gd name="connsiteY5" fmla="*/ 205229 h 205229"/>
              <a:gd name="connsiteX6" fmla="*/ 10311 w 52060"/>
              <a:gd name="connsiteY6" fmla="*/ 166519 h 205229"/>
              <a:gd name="connsiteX7" fmla="*/ 24060 w 52060"/>
              <a:gd name="connsiteY7" fmla="*/ 7580 h 205229"/>
              <a:gd name="connsiteX8" fmla="*/ 23404 w 52060"/>
              <a:gd name="connsiteY8" fmla="*/ 0 h 20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60" h="205229">
                <a:moveTo>
                  <a:pt x="23404" y="0"/>
                </a:moveTo>
                <a:lnTo>
                  <a:pt x="41921" y="7670"/>
                </a:lnTo>
                <a:cubicBezTo>
                  <a:pt x="48185" y="13935"/>
                  <a:pt x="52060" y="22589"/>
                  <a:pt x="52060" y="32148"/>
                </a:cubicBezTo>
                <a:lnTo>
                  <a:pt x="52060" y="170612"/>
                </a:lnTo>
                <a:cubicBezTo>
                  <a:pt x="52060" y="189730"/>
                  <a:pt x="36561" y="205229"/>
                  <a:pt x="17443" y="205229"/>
                </a:cubicBezTo>
                <a:lnTo>
                  <a:pt x="0" y="205229"/>
                </a:lnTo>
                <a:lnTo>
                  <a:pt x="10311" y="166519"/>
                </a:lnTo>
                <a:cubicBezTo>
                  <a:pt x="19326" y="115180"/>
                  <a:pt x="24060" y="62024"/>
                  <a:pt x="24060" y="7580"/>
                </a:cubicBezTo>
                <a:lnTo>
                  <a:pt x="23404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0B6AE0B0-D13A-2472-0232-1EC043B40E2A}"/>
              </a:ext>
            </a:extLst>
          </p:cNvPr>
          <p:cNvSpPr/>
          <p:nvPr/>
        </p:nvSpPr>
        <p:spPr>
          <a:xfrm>
            <a:off x="8068531" y="4217925"/>
            <a:ext cx="39619" cy="199883"/>
          </a:xfrm>
          <a:custGeom>
            <a:avLst/>
            <a:gdLst>
              <a:gd name="connsiteX0" fmla="*/ 15752 w 39619"/>
              <a:gd name="connsiteY0" fmla="*/ 0 h 199883"/>
              <a:gd name="connsiteX1" fmla="*/ 15558 w 39619"/>
              <a:gd name="connsiteY1" fmla="*/ 2234 h 199883"/>
              <a:gd name="connsiteX2" fmla="*/ 29307 w 39619"/>
              <a:gd name="connsiteY2" fmla="*/ 161173 h 199883"/>
              <a:gd name="connsiteX3" fmla="*/ 39619 w 39619"/>
              <a:gd name="connsiteY3" fmla="*/ 199883 h 199883"/>
              <a:gd name="connsiteX4" fmla="*/ 34617 w 39619"/>
              <a:gd name="connsiteY4" fmla="*/ 199883 h 199883"/>
              <a:gd name="connsiteX5" fmla="*/ 0 w 39619"/>
              <a:gd name="connsiteY5" fmla="*/ 165266 h 199883"/>
              <a:gd name="connsiteX6" fmla="*/ 0 w 39619"/>
              <a:gd name="connsiteY6" fmla="*/ 26802 h 199883"/>
              <a:gd name="connsiteX7" fmla="*/ 10139 w 39619"/>
              <a:gd name="connsiteY7" fmla="*/ 2324 h 199883"/>
              <a:gd name="connsiteX8" fmla="*/ 15752 w 39619"/>
              <a:gd name="connsiteY8" fmla="*/ 0 h 19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19" h="199883">
                <a:moveTo>
                  <a:pt x="15752" y="0"/>
                </a:moveTo>
                <a:lnTo>
                  <a:pt x="15558" y="2234"/>
                </a:lnTo>
                <a:cubicBezTo>
                  <a:pt x="15558" y="56678"/>
                  <a:pt x="20292" y="109834"/>
                  <a:pt x="29307" y="161173"/>
                </a:cubicBezTo>
                <a:lnTo>
                  <a:pt x="39619" y="199883"/>
                </a:lnTo>
                <a:lnTo>
                  <a:pt x="34617" y="199883"/>
                </a:lnTo>
                <a:cubicBezTo>
                  <a:pt x="15499" y="199883"/>
                  <a:pt x="0" y="184384"/>
                  <a:pt x="0" y="165266"/>
                </a:cubicBezTo>
                <a:lnTo>
                  <a:pt x="0" y="26802"/>
                </a:lnTo>
                <a:cubicBezTo>
                  <a:pt x="0" y="17243"/>
                  <a:pt x="3875" y="8589"/>
                  <a:pt x="10139" y="2324"/>
                </a:cubicBezTo>
                <a:lnTo>
                  <a:pt x="15752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32D87957-5DB5-7FF8-13FC-4F3582095198}"/>
              </a:ext>
            </a:extLst>
          </p:cNvPr>
          <p:cNvSpPr/>
          <p:nvPr/>
        </p:nvSpPr>
        <p:spPr>
          <a:xfrm>
            <a:off x="8108150" y="4417807"/>
            <a:ext cx="1305359" cy="590991"/>
          </a:xfrm>
          <a:custGeom>
            <a:avLst/>
            <a:gdLst>
              <a:gd name="connsiteX0" fmla="*/ 0 w 1305359"/>
              <a:gd name="connsiteY0" fmla="*/ 0 h 590991"/>
              <a:gd name="connsiteX1" fmla="*/ 1305359 w 1305359"/>
              <a:gd name="connsiteY1" fmla="*/ 0 h 590991"/>
              <a:gd name="connsiteX2" fmla="*/ 1276237 w 1305359"/>
              <a:gd name="connsiteY2" fmla="*/ 109325 h 590991"/>
              <a:gd name="connsiteX3" fmla="*/ 652679 w 1305359"/>
              <a:gd name="connsiteY3" fmla="*/ 590991 h 590991"/>
              <a:gd name="connsiteX4" fmla="*/ 29121 w 1305359"/>
              <a:gd name="connsiteY4" fmla="*/ 109325 h 590991"/>
              <a:gd name="connsiteX5" fmla="*/ 0 w 1305359"/>
              <a:gd name="connsiteY5" fmla="*/ 0 h 59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5359" h="590991">
                <a:moveTo>
                  <a:pt x="0" y="0"/>
                </a:moveTo>
                <a:lnTo>
                  <a:pt x="1305359" y="0"/>
                </a:lnTo>
                <a:lnTo>
                  <a:pt x="1276237" y="109325"/>
                </a:lnTo>
                <a:cubicBezTo>
                  <a:pt x="1173503" y="392380"/>
                  <a:pt x="932994" y="590991"/>
                  <a:pt x="652679" y="590991"/>
                </a:cubicBezTo>
                <a:cubicBezTo>
                  <a:pt x="372364" y="590991"/>
                  <a:pt x="131856" y="392380"/>
                  <a:pt x="29121" y="109325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8569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D9B03A2-3136-6B28-617D-0CF13547BF0D}"/>
              </a:ext>
            </a:extLst>
          </p:cNvPr>
          <p:cNvSpPr/>
          <p:nvPr/>
        </p:nvSpPr>
        <p:spPr>
          <a:xfrm>
            <a:off x="7359653" y="2437908"/>
            <a:ext cx="922061" cy="1244783"/>
          </a:xfrm>
          <a:custGeom>
            <a:avLst/>
            <a:gdLst>
              <a:gd name="connsiteX0" fmla="*/ 0 w 571500"/>
              <a:gd name="connsiteY0" fmla="*/ 771525 h 771525"/>
              <a:gd name="connsiteX1" fmla="*/ 409575 w 571500"/>
              <a:gd name="connsiteY1" fmla="*/ 466725 h 771525"/>
              <a:gd name="connsiteX2" fmla="*/ 466725 w 571500"/>
              <a:gd name="connsiteY2" fmla="*/ 47625 h 771525"/>
              <a:gd name="connsiteX3" fmla="*/ 571500 w 571500"/>
              <a:gd name="connsiteY3" fmla="*/ 9525 h 771525"/>
              <a:gd name="connsiteX4" fmla="*/ 571500 w 571500"/>
              <a:gd name="connsiteY4" fmla="*/ 9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771525">
                <a:moveTo>
                  <a:pt x="0" y="771525"/>
                </a:moveTo>
                <a:cubicBezTo>
                  <a:pt x="165894" y="679450"/>
                  <a:pt x="331788" y="587375"/>
                  <a:pt x="409575" y="466725"/>
                </a:cubicBezTo>
                <a:cubicBezTo>
                  <a:pt x="487362" y="346075"/>
                  <a:pt x="439738" y="123825"/>
                  <a:pt x="466725" y="47625"/>
                </a:cubicBezTo>
                <a:cubicBezTo>
                  <a:pt x="493713" y="-28575"/>
                  <a:pt x="571500" y="9525"/>
                  <a:pt x="571500" y="9525"/>
                </a:cubicBezTo>
                <a:lnTo>
                  <a:pt x="571500" y="95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F109A5-E69F-1D44-009D-EF670C2EC93B}"/>
              </a:ext>
            </a:extLst>
          </p:cNvPr>
          <p:cNvCxnSpPr/>
          <p:nvPr/>
        </p:nvCxnSpPr>
        <p:spPr>
          <a:xfrm>
            <a:off x="5299533" y="4704295"/>
            <a:ext cx="0" cy="1412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281643-A225-CF6E-F385-0A469D9F346F}"/>
              </a:ext>
            </a:extLst>
          </p:cNvPr>
          <p:cNvCxnSpPr/>
          <p:nvPr/>
        </p:nvCxnSpPr>
        <p:spPr>
          <a:xfrm>
            <a:off x="6289980" y="4494349"/>
            <a:ext cx="0" cy="1412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D5BCC6-BF5E-059C-A5EB-43F1C3941377}"/>
              </a:ext>
            </a:extLst>
          </p:cNvPr>
          <p:cNvSpPr/>
          <p:nvPr/>
        </p:nvSpPr>
        <p:spPr>
          <a:xfrm>
            <a:off x="3572027" y="777733"/>
            <a:ext cx="4093007" cy="394925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9BD9DC6-0BC3-68C9-50A3-E51108D3D3BA}"/>
              </a:ext>
            </a:extLst>
          </p:cNvPr>
          <p:cNvSpPr/>
          <p:nvPr/>
        </p:nvSpPr>
        <p:spPr>
          <a:xfrm rot="17611039">
            <a:off x="5691891" y="3170297"/>
            <a:ext cx="568605" cy="218255"/>
          </a:xfrm>
          <a:custGeom>
            <a:avLst/>
            <a:gdLst>
              <a:gd name="connsiteX0" fmla="*/ 0 w 352425"/>
              <a:gd name="connsiteY0" fmla="*/ 66675 h 135276"/>
              <a:gd name="connsiteX1" fmla="*/ 219075 w 352425"/>
              <a:gd name="connsiteY1" fmla="*/ 133350 h 135276"/>
              <a:gd name="connsiteX2" fmla="*/ 352425 w 352425"/>
              <a:gd name="connsiteY2" fmla="*/ 0 h 135276"/>
              <a:gd name="connsiteX3" fmla="*/ 352425 w 352425"/>
              <a:gd name="connsiteY3" fmla="*/ 0 h 13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35276">
                <a:moveTo>
                  <a:pt x="0" y="66675"/>
                </a:moveTo>
                <a:cubicBezTo>
                  <a:pt x="80169" y="105568"/>
                  <a:pt x="160338" y="144462"/>
                  <a:pt x="219075" y="133350"/>
                </a:cubicBezTo>
                <a:cubicBezTo>
                  <a:pt x="277812" y="122238"/>
                  <a:pt x="352425" y="0"/>
                  <a:pt x="352425" y="0"/>
                </a:cubicBezTo>
                <a:lnTo>
                  <a:pt x="35242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F71A64-BD12-8401-CBC7-90B830CFC035}"/>
              </a:ext>
            </a:extLst>
          </p:cNvPr>
          <p:cNvSpPr/>
          <p:nvPr/>
        </p:nvSpPr>
        <p:spPr>
          <a:xfrm flipH="1">
            <a:off x="5109940" y="3626964"/>
            <a:ext cx="181707" cy="128251"/>
          </a:xfrm>
          <a:custGeom>
            <a:avLst/>
            <a:gdLst>
              <a:gd name="connsiteX0" fmla="*/ 0 w 104775"/>
              <a:gd name="connsiteY0" fmla="*/ 0 h 76200"/>
              <a:gd name="connsiteX1" fmla="*/ 104775 w 104775"/>
              <a:gd name="connsiteY1" fmla="*/ 76200 h 76200"/>
              <a:gd name="connsiteX2" fmla="*/ 104775 w 104775"/>
              <a:gd name="connsiteY2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76200">
                <a:moveTo>
                  <a:pt x="0" y="0"/>
                </a:moveTo>
                <a:lnTo>
                  <a:pt x="104775" y="76200"/>
                </a:lnTo>
                <a:lnTo>
                  <a:pt x="104775" y="76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77F202D-AE7D-00A1-9499-D0FC16FB9AD9}"/>
              </a:ext>
            </a:extLst>
          </p:cNvPr>
          <p:cNvSpPr/>
          <p:nvPr/>
        </p:nvSpPr>
        <p:spPr>
          <a:xfrm>
            <a:off x="5946873" y="5647018"/>
            <a:ext cx="1080167" cy="3231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2F3CC67C-B02A-1FA1-12C7-E03DBBE2FA5F}"/>
              </a:ext>
            </a:extLst>
          </p:cNvPr>
          <p:cNvSpPr/>
          <p:nvPr/>
        </p:nvSpPr>
        <p:spPr>
          <a:xfrm>
            <a:off x="4988518" y="5930400"/>
            <a:ext cx="1080167" cy="3231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3C613F-61D5-56FB-C62E-6C505A8D49A0}"/>
              </a:ext>
            </a:extLst>
          </p:cNvPr>
          <p:cNvGrpSpPr/>
          <p:nvPr/>
        </p:nvGrpSpPr>
        <p:grpSpPr>
          <a:xfrm>
            <a:off x="8100564" y="1780757"/>
            <a:ext cx="577434" cy="712900"/>
            <a:chOff x="6096000" y="2662830"/>
            <a:chExt cx="940249" cy="103611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DACEAC5-E27C-BDA1-664E-195082E0BBAE}"/>
                </a:ext>
              </a:extLst>
            </p:cNvPr>
            <p:cNvSpPr/>
            <p:nvPr/>
          </p:nvSpPr>
          <p:spPr>
            <a:xfrm flipH="1">
              <a:off x="6156900" y="2662830"/>
              <a:ext cx="879349" cy="1036118"/>
            </a:xfrm>
            <a:custGeom>
              <a:avLst/>
              <a:gdLst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132589 w 879349"/>
                <a:gd name="connsiteY13" fmla="*/ 396038 h 1036118"/>
                <a:gd name="connsiteX14" fmla="*/ 25909 w 879349"/>
                <a:gd name="connsiteY14" fmla="*/ 456998 h 1036118"/>
                <a:gd name="connsiteX15" fmla="*/ 18289 w 879349"/>
                <a:gd name="connsiteY15" fmla="*/ 586538 h 1036118"/>
                <a:gd name="connsiteX16" fmla="*/ 64009 w 879349"/>
                <a:gd name="connsiteY16" fmla="*/ 632258 h 1036118"/>
                <a:gd name="connsiteX17" fmla="*/ 163069 w 879349"/>
                <a:gd name="connsiteY17" fmla="*/ 578918 h 1036118"/>
                <a:gd name="connsiteX18" fmla="*/ 239269 w 879349"/>
                <a:gd name="connsiteY18" fmla="*/ 548438 h 1036118"/>
                <a:gd name="connsiteX19" fmla="*/ 86869 w 879349"/>
                <a:gd name="connsiteY19" fmla="*/ 601778 h 1036118"/>
                <a:gd name="connsiteX20" fmla="*/ 48769 w 879349"/>
                <a:gd name="connsiteY20" fmla="*/ 685598 h 1036118"/>
                <a:gd name="connsiteX21" fmla="*/ 117349 w 879349"/>
                <a:gd name="connsiteY21" fmla="*/ 860858 h 1036118"/>
                <a:gd name="connsiteX22" fmla="*/ 216409 w 879349"/>
                <a:gd name="connsiteY22" fmla="*/ 883718 h 1036118"/>
                <a:gd name="connsiteX23" fmla="*/ 246889 w 879349"/>
                <a:gd name="connsiteY23" fmla="*/ 860858 h 1036118"/>
                <a:gd name="connsiteX24" fmla="*/ 246889 w 879349"/>
                <a:gd name="connsiteY24" fmla="*/ 799898 h 1036118"/>
                <a:gd name="connsiteX25" fmla="*/ 193549 w 879349"/>
                <a:gd name="connsiteY25" fmla="*/ 777038 h 1036118"/>
                <a:gd name="connsiteX26" fmla="*/ 170689 w 879349"/>
                <a:gd name="connsiteY26" fmla="*/ 777038 h 1036118"/>
                <a:gd name="connsiteX27" fmla="*/ 231649 w 879349"/>
                <a:gd name="connsiteY27" fmla="*/ 777038 h 1036118"/>
                <a:gd name="connsiteX28" fmla="*/ 231649 w 879349"/>
                <a:gd name="connsiteY28" fmla="*/ 716078 h 1036118"/>
                <a:gd name="connsiteX29" fmla="*/ 307849 w 879349"/>
                <a:gd name="connsiteY29" fmla="*/ 898958 h 1036118"/>
                <a:gd name="connsiteX30" fmla="*/ 452629 w 879349"/>
                <a:gd name="connsiteY30" fmla="*/ 891338 h 1036118"/>
                <a:gd name="connsiteX31" fmla="*/ 490729 w 879349"/>
                <a:gd name="connsiteY31" fmla="*/ 868478 h 1036118"/>
                <a:gd name="connsiteX32" fmla="*/ 566929 w 879349"/>
                <a:gd name="connsiteY32" fmla="*/ 975158 h 1036118"/>
                <a:gd name="connsiteX33" fmla="*/ 673609 w 879349"/>
                <a:gd name="connsiteY33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18289 w 879349"/>
                <a:gd name="connsiteY14" fmla="*/ 58653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86869 w 879349"/>
                <a:gd name="connsiteY18" fmla="*/ 601778 h 1036118"/>
                <a:gd name="connsiteX19" fmla="*/ 48769 w 879349"/>
                <a:gd name="connsiteY19" fmla="*/ 685598 h 1036118"/>
                <a:gd name="connsiteX20" fmla="*/ 117349 w 879349"/>
                <a:gd name="connsiteY20" fmla="*/ 860858 h 1036118"/>
                <a:gd name="connsiteX21" fmla="*/ 216409 w 879349"/>
                <a:gd name="connsiteY21" fmla="*/ 883718 h 1036118"/>
                <a:gd name="connsiteX22" fmla="*/ 246889 w 879349"/>
                <a:gd name="connsiteY22" fmla="*/ 860858 h 1036118"/>
                <a:gd name="connsiteX23" fmla="*/ 246889 w 879349"/>
                <a:gd name="connsiteY23" fmla="*/ 799898 h 1036118"/>
                <a:gd name="connsiteX24" fmla="*/ 193549 w 879349"/>
                <a:gd name="connsiteY24" fmla="*/ 777038 h 1036118"/>
                <a:gd name="connsiteX25" fmla="*/ 170689 w 879349"/>
                <a:gd name="connsiteY25" fmla="*/ 777038 h 1036118"/>
                <a:gd name="connsiteX26" fmla="*/ 231649 w 879349"/>
                <a:gd name="connsiteY26" fmla="*/ 777038 h 1036118"/>
                <a:gd name="connsiteX27" fmla="*/ 231649 w 879349"/>
                <a:gd name="connsiteY27" fmla="*/ 716078 h 1036118"/>
                <a:gd name="connsiteX28" fmla="*/ 307849 w 879349"/>
                <a:gd name="connsiteY28" fmla="*/ 898958 h 1036118"/>
                <a:gd name="connsiteX29" fmla="*/ 452629 w 879349"/>
                <a:gd name="connsiteY29" fmla="*/ 891338 h 1036118"/>
                <a:gd name="connsiteX30" fmla="*/ 490729 w 879349"/>
                <a:gd name="connsiteY30" fmla="*/ 868478 h 1036118"/>
                <a:gd name="connsiteX31" fmla="*/ 566929 w 879349"/>
                <a:gd name="connsiteY31" fmla="*/ 975158 h 1036118"/>
                <a:gd name="connsiteX32" fmla="*/ 673609 w 879349"/>
                <a:gd name="connsiteY32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8764 w 879349"/>
                <a:gd name="connsiteY14" fmla="*/ 56748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86869 w 879349"/>
                <a:gd name="connsiteY18" fmla="*/ 601778 h 1036118"/>
                <a:gd name="connsiteX19" fmla="*/ 48769 w 879349"/>
                <a:gd name="connsiteY19" fmla="*/ 685598 h 1036118"/>
                <a:gd name="connsiteX20" fmla="*/ 117349 w 879349"/>
                <a:gd name="connsiteY20" fmla="*/ 860858 h 1036118"/>
                <a:gd name="connsiteX21" fmla="*/ 216409 w 879349"/>
                <a:gd name="connsiteY21" fmla="*/ 883718 h 1036118"/>
                <a:gd name="connsiteX22" fmla="*/ 246889 w 879349"/>
                <a:gd name="connsiteY22" fmla="*/ 860858 h 1036118"/>
                <a:gd name="connsiteX23" fmla="*/ 246889 w 879349"/>
                <a:gd name="connsiteY23" fmla="*/ 799898 h 1036118"/>
                <a:gd name="connsiteX24" fmla="*/ 193549 w 879349"/>
                <a:gd name="connsiteY24" fmla="*/ 777038 h 1036118"/>
                <a:gd name="connsiteX25" fmla="*/ 170689 w 879349"/>
                <a:gd name="connsiteY25" fmla="*/ 777038 h 1036118"/>
                <a:gd name="connsiteX26" fmla="*/ 231649 w 879349"/>
                <a:gd name="connsiteY26" fmla="*/ 777038 h 1036118"/>
                <a:gd name="connsiteX27" fmla="*/ 231649 w 879349"/>
                <a:gd name="connsiteY27" fmla="*/ 716078 h 1036118"/>
                <a:gd name="connsiteX28" fmla="*/ 307849 w 879349"/>
                <a:gd name="connsiteY28" fmla="*/ 898958 h 1036118"/>
                <a:gd name="connsiteX29" fmla="*/ 452629 w 879349"/>
                <a:gd name="connsiteY29" fmla="*/ 891338 h 1036118"/>
                <a:gd name="connsiteX30" fmla="*/ 490729 w 879349"/>
                <a:gd name="connsiteY30" fmla="*/ 868478 h 1036118"/>
                <a:gd name="connsiteX31" fmla="*/ 566929 w 879349"/>
                <a:gd name="connsiteY31" fmla="*/ 975158 h 1036118"/>
                <a:gd name="connsiteX32" fmla="*/ 673609 w 879349"/>
                <a:gd name="connsiteY32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8764 w 879349"/>
                <a:gd name="connsiteY14" fmla="*/ 56748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48769 w 879349"/>
                <a:gd name="connsiteY18" fmla="*/ 685598 h 1036118"/>
                <a:gd name="connsiteX19" fmla="*/ 117349 w 879349"/>
                <a:gd name="connsiteY19" fmla="*/ 860858 h 1036118"/>
                <a:gd name="connsiteX20" fmla="*/ 216409 w 879349"/>
                <a:gd name="connsiteY20" fmla="*/ 883718 h 1036118"/>
                <a:gd name="connsiteX21" fmla="*/ 246889 w 879349"/>
                <a:gd name="connsiteY21" fmla="*/ 860858 h 1036118"/>
                <a:gd name="connsiteX22" fmla="*/ 246889 w 879349"/>
                <a:gd name="connsiteY22" fmla="*/ 799898 h 1036118"/>
                <a:gd name="connsiteX23" fmla="*/ 193549 w 879349"/>
                <a:gd name="connsiteY23" fmla="*/ 777038 h 1036118"/>
                <a:gd name="connsiteX24" fmla="*/ 170689 w 879349"/>
                <a:gd name="connsiteY24" fmla="*/ 777038 h 1036118"/>
                <a:gd name="connsiteX25" fmla="*/ 231649 w 879349"/>
                <a:gd name="connsiteY25" fmla="*/ 777038 h 1036118"/>
                <a:gd name="connsiteX26" fmla="*/ 231649 w 879349"/>
                <a:gd name="connsiteY26" fmla="*/ 716078 h 1036118"/>
                <a:gd name="connsiteX27" fmla="*/ 307849 w 879349"/>
                <a:gd name="connsiteY27" fmla="*/ 898958 h 1036118"/>
                <a:gd name="connsiteX28" fmla="*/ 452629 w 879349"/>
                <a:gd name="connsiteY28" fmla="*/ 891338 h 1036118"/>
                <a:gd name="connsiteX29" fmla="*/ 490729 w 879349"/>
                <a:gd name="connsiteY29" fmla="*/ 868478 h 1036118"/>
                <a:gd name="connsiteX30" fmla="*/ 566929 w 879349"/>
                <a:gd name="connsiteY30" fmla="*/ 975158 h 1036118"/>
                <a:gd name="connsiteX31" fmla="*/ 673609 w 879349"/>
                <a:gd name="connsiteY31" fmla="*/ 1036118 h 103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79349" h="1036118">
                  <a:moveTo>
                    <a:pt x="879349" y="860858"/>
                  </a:moveTo>
                  <a:cubicBezTo>
                    <a:pt x="796164" y="841808"/>
                    <a:pt x="712979" y="822758"/>
                    <a:pt x="665989" y="784658"/>
                  </a:cubicBezTo>
                  <a:cubicBezTo>
                    <a:pt x="618999" y="746558"/>
                    <a:pt x="621539" y="683058"/>
                    <a:pt x="597409" y="632258"/>
                  </a:cubicBezTo>
                  <a:cubicBezTo>
                    <a:pt x="573279" y="581458"/>
                    <a:pt x="546609" y="516688"/>
                    <a:pt x="521209" y="479858"/>
                  </a:cubicBezTo>
                  <a:cubicBezTo>
                    <a:pt x="495809" y="443028"/>
                    <a:pt x="481839" y="434138"/>
                    <a:pt x="445009" y="411278"/>
                  </a:cubicBezTo>
                  <a:cubicBezTo>
                    <a:pt x="408179" y="388418"/>
                    <a:pt x="339599" y="388418"/>
                    <a:pt x="300229" y="342698"/>
                  </a:cubicBezTo>
                  <a:cubicBezTo>
                    <a:pt x="260859" y="296978"/>
                    <a:pt x="237999" y="192838"/>
                    <a:pt x="208789" y="136958"/>
                  </a:cubicBezTo>
                  <a:cubicBezTo>
                    <a:pt x="179579" y="81078"/>
                    <a:pt x="155449" y="23928"/>
                    <a:pt x="124969" y="7418"/>
                  </a:cubicBezTo>
                  <a:cubicBezTo>
                    <a:pt x="94489" y="-9092"/>
                    <a:pt x="46229" y="2338"/>
                    <a:pt x="25909" y="37898"/>
                  </a:cubicBezTo>
                  <a:cubicBezTo>
                    <a:pt x="5589" y="73458"/>
                    <a:pt x="-5841" y="163628"/>
                    <a:pt x="3049" y="220778"/>
                  </a:cubicBezTo>
                  <a:cubicBezTo>
                    <a:pt x="11939" y="277928"/>
                    <a:pt x="56389" y="346508"/>
                    <a:pt x="79249" y="380798"/>
                  </a:cubicBezTo>
                  <a:cubicBezTo>
                    <a:pt x="102109" y="415088"/>
                    <a:pt x="113539" y="415088"/>
                    <a:pt x="140209" y="426518"/>
                  </a:cubicBezTo>
                  <a:cubicBezTo>
                    <a:pt x="166879" y="437948"/>
                    <a:pt x="258319" y="444298"/>
                    <a:pt x="239269" y="449378"/>
                  </a:cubicBezTo>
                  <a:cubicBezTo>
                    <a:pt x="220219" y="454458"/>
                    <a:pt x="64326" y="437313"/>
                    <a:pt x="25909" y="456998"/>
                  </a:cubicBezTo>
                  <a:cubicBezTo>
                    <a:pt x="-12508" y="476683"/>
                    <a:pt x="2414" y="538278"/>
                    <a:pt x="8764" y="567488"/>
                  </a:cubicBezTo>
                  <a:cubicBezTo>
                    <a:pt x="15114" y="596698"/>
                    <a:pt x="38292" y="630353"/>
                    <a:pt x="64009" y="632258"/>
                  </a:cubicBezTo>
                  <a:cubicBezTo>
                    <a:pt x="89726" y="634163"/>
                    <a:pt x="133859" y="592888"/>
                    <a:pt x="163069" y="578918"/>
                  </a:cubicBezTo>
                  <a:cubicBezTo>
                    <a:pt x="192279" y="564948"/>
                    <a:pt x="258319" y="530658"/>
                    <a:pt x="239269" y="548438"/>
                  </a:cubicBezTo>
                  <a:cubicBezTo>
                    <a:pt x="220219" y="566218"/>
                    <a:pt x="69089" y="633528"/>
                    <a:pt x="48769" y="685598"/>
                  </a:cubicBezTo>
                  <a:cubicBezTo>
                    <a:pt x="28449" y="737668"/>
                    <a:pt x="89409" y="827838"/>
                    <a:pt x="117349" y="860858"/>
                  </a:cubicBezTo>
                  <a:cubicBezTo>
                    <a:pt x="145289" y="893878"/>
                    <a:pt x="216409" y="883718"/>
                    <a:pt x="216409" y="883718"/>
                  </a:cubicBezTo>
                  <a:cubicBezTo>
                    <a:pt x="237999" y="883718"/>
                    <a:pt x="241809" y="874828"/>
                    <a:pt x="246889" y="860858"/>
                  </a:cubicBezTo>
                  <a:cubicBezTo>
                    <a:pt x="251969" y="846888"/>
                    <a:pt x="255779" y="813868"/>
                    <a:pt x="246889" y="799898"/>
                  </a:cubicBezTo>
                  <a:cubicBezTo>
                    <a:pt x="237999" y="785928"/>
                    <a:pt x="193549" y="777038"/>
                    <a:pt x="193549" y="777038"/>
                  </a:cubicBezTo>
                  <a:cubicBezTo>
                    <a:pt x="180849" y="773228"/>
                    <a:pt x="170689" y="777038"/>
                    <a:pt x="170689" y="777038"/>
                  </a:cubicBezTo>
                  <a:cubicBezTo>
                    <a:pt x="177039" y="777038"/>
                    <a:pt x="221489" y="787198"/>
                    <a:pt x="231649" y="777038"/>
                  </a:cubicBezTo>
                  <a:cubicBezTo>
                    <a:pt x="241809" y="766878"/>
                    <a:pt x="218949" y="695758"/>
                    <a:pt x="231649" y="716078"/>
                  </a:cubicBezTo>
                  <a:cubicBezTo>
                    <a:pt x="244349" y="736398"/>
                    <a:pt x="271019" y="869748"/>
                    <a:pt x="307849" y="898958"/>
                  </a:cubicBezTo>
                  <a:cubicBezTo>
                    <a:pt x="344679" y="928168"/>
                    <a:pt x="422149" y="896418"/>
                    <a:pt x="452629" y="891338"/>
                  </a:cubicBezTo>
                  <a:cubicBezTo>
                    <a:pt x="483109" y="886258"/>
                    <a:pt x="471679" y="854508"/>
                    <a:pt x="490729" y="868478"/>
                  </a:cubicBezTo>
                  <a:cubicBezTo>
                    <a:pt x="509779" y="882448"/>
                    <a:pt x="536449" y="947218"/>
                    <a:pt x="566929" y="975158"/>
                  </a:cubicBezTo>
                  <a:cubicBezTo>
                    <a:pt x="597409" y="1003098"/>
                    <a:pt x="673609" y="1036118"/>
                    <a:pt x="673609" y="1036118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289979-C816-6E6F-3CB7-8350A0BBB6D3}"/>
                </a:ext>
              </a:extLst>
            </p:cNvPr>
            <p:cNvSpPr/>
            <p:nvPr/>
          </p:nvSpPr>
          <p:spPr>
            <a:xfrm>
              <a:off x="6096000" y="3500438"/>
              <a:ext cx="386759" cy="1985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4ED86E-6B97-F735-C6FB-2DFEC95B2E96}"/>
              </a:ext>
            </a:extLst>
          </p:cNvPr>
          <p:cNvSpPr/>
          <p:nvPr/>
        </p:nvSpPr>
        <p:spPr>
          <a:xfrm>
            <a:off x="3513994" y="2829437"/>
            <a:ext cx="1048567" cy="1490750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115393 w 678311"/>
              <a:gd name="connsiteY0" fmla="*/ 0 h 923977"/>
              <a:gd name="connsiteX1" fmla="*/ 29668 w 678311"/>
              <a:gd name="connsiteY1" fmla="*/ 438150 h 923977"/>
              <a:gd name="connsiteX2" fmla="*/ 563068 w 678311"/>
              <a:gd name="connsiteY2" fmla="*/ 847725 h 923977"/>
              <a:gd name="connsiteX3" fmla="*/ 648793 w 678311"/>
              <a:gd name="connsiteY3" fmla="*/ 923925 h 923977"/>
              <a:gd name="connsiteX4" fmla="*/ 678311 w 678311"/>
              <a:gd name="connsiteY4" fmla="*/ 740911 h 923977"/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FD43E32F-71FE-34FE-3BBD-2AC3D34C313C}"/>
              </a:ext>
            </a:extLst>
          </p:cNvPr>
          <p:cNvSpPr/>
          <p:nvPr/>
        </p:nvSpPr>
        <p:spPr>
          <a:xfrm>
            <a:off x="5211454" y="3671127"/>
            <a:ext cx="1610924" cy="588152"/>
          </a:xfrm>
          <a:custGeom>
            <a:avLst/>
            <a:gdLst>
              <a:gd name="connsiteX0" fmla="*/ 0 w 1080165"/>
              <a:gd name="connsiteY0" fmla="*/ 241509 h 483017"/>
              <a:gd name="connsiteX1" fmla="*/ 540083 w 1080165"/>
              <a:gd name="connsiteY1" fmla="*/ 0 h 483017"/>
              <a:gd name="connsiteX2" fmla="*/ 1080166 w 1080165"/>
              <a:gd name="connsiteY2" fmla="*/ 241509 h 483017"/>
              <a:gd name="connsiteX3" fmla="*/ 540083 w 1080165"/>
              <a:gd name="connsiteY3" fmla="*/ 483018 h 483017"/>
              <a:gd name="connsiteX4" fmla="*/ 0 w 1080165"/>
              <a:gd name="connsiteY4" fmla="*/ 241509 h 483017"/>
              <a:gd name="connsiteX0" fmla="*/ 0 w 1372266"/>
              <a:gd name="connsiteY0" fmla="*/ 43591 h 679729"/>
              <a:gd name="connsiteX1" fmla="*/ 832183 w 1372266"/>
              <a:gd name="connsiteY1" fmla="*/ 183082 h 679729"/>
              <a:gd name="connsiteX2" fmla="*/ 1372266 w 1372266"/>
              <a:gd name="connsiteY2" fmla="*/ 424591 h 679729"/>
              <a:gd name="connsiteX3" fmla="*/ 832183 w 1372266"/>
              <a:gd name="connsiteY3" fmla="*/ 666100 h 679729"/>
              <a:gd name="connsiteX4" fmla="*/ 0 w 1372266"/>
              <a:gd name="connsiteY4" fmla="*/ 43591 h 679729"/>
              <a:gd name="connsiteX0" fmla="*/ 460 w 1372726"/>
              <a:gd name="connsiteY0" fmla="*/ 2587 h 638725"/>
              <a:gd name="connsiteX1" fmla="*/ 724693 w 1372726"/>
              <a:gd name="connsiteY1" fmla="*/ 402428 h 638725"/>
              <a:gd name="connsiteX2" fmla="*/ 1372726 w 1372726"/>
              <a:gd name="connsiteY2" fmla="*/ 383587 h 638725"/>
              <a:gd name="connsiteX3" fmla="*/ 832643 w 1372726"/>
              <a:gd name="connsiteY3" fmla="*/ 625096 h 638725"/>
              <a:gd name="connsiteX4" fmla="*/ 460 w 1372726"/>
              <a:gd name="connsiteY4" fmla="*/ 2587 h 638725"/>
              <a:gd name="connsiteX0" fmla="*/ 501 w 1633117"/>
              <a:gd name="connsiteY0" fmla="*/ 2931 h 625455"/>
              <a:gd name="connsiteX1" fmla="*/ 724734 w 1633117"/>
              <a:gd name="connsiteY1" fmla="*/ 402772 h 625455"/>
              <a:gd name="connsiteX2" fmla="*/ 1633117 w 1633117"/>
              <a:gd name="connsiteY2" fmla="*/ 21981 h 625455"/>
              <a:gd name="connsiteX3" fmla="*/ 832684 w 1633117"/>
              <a:gd name="connsiteY3" fmla="*/ 625440 h 625455"/>
              <a:gd name="connsiteX4" fmla="*/ 501 w 1633117"/>
              <a:gd name="connsiteY4" fmla="*/ 2931 h 625455"/>
              <a:gd name="connsiteX0" fmla="*/ 456 w 1650907"/>
              <a:gd name="connsiteY0" fmla="*/ 4693 h 627216"/>
              <a:gd name="connsiteX1" fmla="*/ 724689 w 1650907"/>
              <a:gd name="connsiteY1" fmla="*/ 404534 h 627216"/>
              <a:gd name="connsiteX2" fmla="*/ 1335245 w 1650907"/>
              <a:gd name="connsiteY2" fmla="*/ 158271 h 627216"/>
              <a:gd name="connsiteX3" fmla="*/ 1633072 w 1650907"/>
              <a:gd name="connsiteY3" fmla="*/ 23743 h 627216"/>
              <a:gd name="connsiteX4" fmla="*/ 832639 w 1650907"/>
              <a:gd name="connsiteY4" fmla="*/ 627202 h 627216"/>
              <a:gd name="connsiteX5" fmla="*/ 456 w 1650907"/>
              <a:gd name="connsiteY5" fmla="*/ 4693 h 627216"/>
              <a:gd name="connsiteX0" fmla="*/ 456 w 1651286"/>
              <a:gd name="connsiteY0" fmla="*/ 2810 h 625333"/>
              <a:gd name="connsiteX1" fmla="*/ 724689 w 1651286"/>
              <a:gd name="connsiteY1" fmla="*/ 40265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56 w 1651286"/>
              <a:gd name="connsiteY0" fmla="*/ 2810 h 625333"/>
              <a:gd name="connsiteX1" fmla="*/ 724689 w 1651286"/>
              <a:gd name="connsiteY1" fmla="*/ 39630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67 w 1651297"/>
              <a:gd name="connsiteY0" fmla="*/ 2810 h 625333"/>
              <a:gd name="connsiteX1" fmla="*/ 724700 w 1651297"/>
              <a:gd name="connsiteY1" fmla="*/ 396301 h 625333"/>
              <a:gd name="connsiteX2" fmla="*/ 1341606 w 1651297"/>
              <a:gd name="connsiteY2" fmla="*/ 175438 h 625333"/>
              <a:gd name="connsiteX3" fmla="*/ 1633083 w 1651297"/>
              <a:gd name="connsiteY3" fmla="*/ 21860 h 625333"/>
              <a:gd name="connsiteX4" fmla="*/ 832650 w 1651297"/>
              <a:gd name="connsiteY4" fmla="*/ 625319 h 625333"/>
              <a:gd name="connsiteX5" fmla="*/ 467 w 1651297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244 w 1651074"/>
              <a:gd name="connsiteY0" fmla="*/ 2810 h 568185"/>
              <a:gd name="connsiteX1" fmla="*/ 724477 w 1651074"/>
              <a:gd name="connsiteY1" fmla="*/ 396301 h 568185"/>
              <a:gd name="connsiteX2" fmla="*/ 1341383 w 1651074"/>
              <a:gd name="connsiteY2" fmla="*/ 175438 h 568185"/>
              <a:gd name="connsiteX3" fmla="*/ 1632860 w 1651074"/>
              <a:gd name="connsiteY3" fmla="*/ 21860 h 568185"/>
              <a:gd name="connsiteX4" fmla="*/ 800677 w 1651074"/>
              <a:gd name="connsiteY4" fmla="*/ 568169 h 568185"/>
              <a:gd name="connsiteX5" fmla="*/ 244 w 1651074"/>
              <a:gd name="connsiteY5" fmla="*/ 2810 h 568185"/>
              <a:gd name="connsiteX0" fmla="*/ 244 w 1651074"/>
              <a:gd name="connsiteY0" fmla="*/ 2810 h 569649"/>
              <a:gd name="connsiteX1" fmla="*/ 724477 w 1651074"/>
              <a:gd name="connsiteY1" fmla="*/ 396301 h 569649"/>
              <a:gd name="connsiteX2" fmla="*/ 1341383 w 1651074"/>
              <a:gd name="connsiteY2" fmla="*/ 175438 h 569649"/>
              <a:gd name="connsiteX3" fmla="*/ 1632860 w 1651074"/>
              <a:gd name="connsiteY3" fmla="*/ 21860 h 569649"/>
              <a:gd name="connsiteX4" fmla="*/ 1417581 w 1651074"/>
              <a:gd name="connsiteY4" fmla="*/ 162738 h 569649"/>
              <a:gd name="connsiteX5" fmla="*/ 800677 w 1651074"/>
              <a:gd name="connsiteY5" fmla="*/ 568169 h 569649"/>
              <a:gd name="connsiteX6" fmla="*/ 244 w 1651074"/>
              <a:gd name="connsiteY6" fmla="*/ 2810 h 569649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6829 w 1667659"/>
              <a:gd name="connsiteY0" fmla="*/ 5024 h 570530"/>
              <a:gd name="connsiteX1" fmla="*/ 741062 w 1667659"/>
              <a:gd name="connsiteY1" fmla="*/ 398515 h 570530"/>
              <a:gd name="connsiteX2" fmla="*/ 1357968 w 1667659"/>
              <a:gd name="connsiteY2" fmla="*/ 177652 h 570530"/>
              <a:gd name="connsiteX3" fmla="*/ 1649445 w 1667659"/>
              <a:gd name="connsiteY3" fmla="*/ 24074 h 570530"/>
              <a:gd name="connsiteX4" fmla="*/ 1434166 w 1667659"/>
              <a:gd name="connsiteY4" fmla="*/ 164952 h 570530"/>
              <a:gd name="connsiteX5" fmla="*/ 817262 w 1667659"/>
              <a:gd name="connsiteY5" fmla="*/ 570383 h 570530"/>
              <a:gd name="connsiteX6" fmla="*/ 272116 w 1667659"/>
              <a:gd name="connsiteY6" fmla="*/ 209402 h 570530"/>
              <a:gd name="connsiteX7" fmla="*/ 16829 w 1667659"/>
              <a:gd name="connsiteY7" fmla="*/ 5024 h 570530"/>
              <a:gd name="connsiteX0" fmla="*/ 16829 w 1649842"/>
              <a:gd name="connsiteY0" fmla="*/ 5024 h 570530"/>
              <a:gd name="connsiteX1" fmla="*/ 741062 w 1649842"/>
              <a:gd name="connsiteY1" fmla="*/ 398515 h 570530"/>
              <a:gd name="connsiteX2" fmla="*/ 1357968 w 1649842"/>
              <a:gd name="connsiteY2" fmla="*/ 177652 h 570530"/>
              <a:gd name="connsiteX3" fmla="*/ 1630395 w 1649842"/>
              <a:gd name="connsiteY3" fmla="*/ 24074 h 570530"/>
              <a:gd name="connsiteX4" fmla="*/ 1434166 w 1649842"/>
              <a:gd name="connsiteY4" fmla="*/ 164952 h 570530"/>
              <a:gd name="connsiteX5" fmla="*/ 817262 w 1649842"/>
              <a:gd name="connsiteY5" fmla="*/ 570383 h 570530"/>
              <a:gd name="connsiteX6" fmla="*/ 272116 w 1649842"/>
              <a:gd name="connsiteY6" fmla="*/ 209402 h 570530"/>
              <a:gd name="connsiteX7" fmla="*/ 16829 w 1649842"/>
              <a:gd name="connsiteY7" fmla="*/ 5024 h 570530"/>
              <a:gd name="connsiteX0" fmla="*/ 16829 w 1643939"/>
              <a:gd name="connsiteY0" fmla="*/ 20245 h 585751"/>
              <a:gd name="connsiteX1" fmla="*/ 741062 w 1643939"/>
              <a:gd name="connsiteY1" fmla="*/ 413736 h 585751"/>
              <a:gd name="connsiteX2" fmla="*/ 1357968 w 1643939"/>
              <a:gd name="connsiteY2" fmla="*/ 192873 h 585751"/>
              <a:gd name="connsiteX3" fmla="*/ 1624045 w 1643939"/>
              <a:gd name="connsiteY3" fmla="*/ 20245 h 585751"/>
              <a:gd name="connsiteX4" fmla="*/ 1434166 w 1643939"/>
              <a:gd name="connsiteY4" fmla="*/ 180173 h 585751"/>
              <a:gd name="connsiteX5" fmla="*/ 817262 w 1643939"/>
              <a:gd name="connsiteY5" fmla="*/ 585604 h 585751"/>
              <a:gd name="connsiteX6" fmla="*/ 272116 w 1643939"/>
              <a:gd name="connsiteY6" fmla="*/ 224623 h 585751"/>
              <a:gd name="connsiteX7" fmla="*/ 16829 w 1643939"/>
              <a:gd name="connsiteY7" fmla="*/ 20245 h 585751"/>
              <a:gd name="connsiteX0" fmla="*/ 16829 w 1586258"/>
              <a:gd name="connsiteY0" fmla="*/ 5025 h 570531"/>
              <a:gd name="connsiteX1" fmla="*/ 741062 w 1586258"/>
              <a:gd name="connsiteY1" fmla="*/ 398516 h 570531"/>
              <a:gd name="connsiteX2" fmla="*/ 1357968 w 1586258"/>
              <a:gd name="connsiteY2" fmla="*/ 177653 h 570531"/>
              <a:gd name="connsiteX3" fmla="*/ 1560545 w 1586258"/>
              <a:gd name="connsiteY3" fmla="*/ 87575 h 570531"/>
              <a:gd name="connsiteX4" fmla="*/ 1434166 w 1586258"/>
              <a:gd name="connsiteY4" fmla="*/ 164953 h 570531"/>
              <a:gd name="connsiteX5" fmla="*/ 817262 w 1586258"/>
              <a:gd name="connsiteY5" fmla="*/ 570384 h 570531"/>
              <a:gd name="connsiteX6" fmla="*/ 272116 w 1586258"/>
              <a:gd name="connsiteY6" fmla="*/ 209403 h 570531"/>
              <a:gd name="connsiteX7" fmla="*/ 16829 w 1586258"/>
              <a:gd name="connsiteY7" fmla="*/ 5025 h 570531"/>
              <a:gd name="connsiteX0" fmla="*/ 16829 w 1480274"/>
              <a:gd name="connsiteY0" fmla="*/ 5025 h 570531"/>
              <a:gd name="connsiteX1" fmla="*/ 741062 w 1480274"/>
              <a:gd name="connsiteY1" fmla="*/ 398516 h 570531"/>
              <a:gd name="connsiteX2" fmla="*/ 1357968 w 1480274"/>
              <a:gd name="connsiteY2" fmla="*/ 177653 h 570531"/>
              <a:gd name="connsiteX3" fmla="*/ 1434166 w 1480274"/>
              <a:gd name="connsiteY3" fmla="*/ 164953 h 570531"/>
              <a:gd name="connsiteX4" fmla="*/ 817262 w 1480274"/>
              <a:gd name="connsiteY4" fmla="*/ 570384 h 570531"/>
              <a:gd name="connsiteX5" fmla="*/ 272116 w 1480274"/>
              <a:gd name="connsiteY5" fmla="*/ 209403 h 570531"/>
              <a:gd name="connsiteX6" fmla="*/ 16829 w 1480274"/>
              <a:gd name="connsiteY6" fmla="*/ 5025 h 570531"/>
              <a:gd name="connsiteX0" fmla="*/ 16829 w 1546369"/>
              <a:gd name="connsiteY0" fmla="*/ 5025 h 571026"/>
              <a:gd name="connsiteX1" fmla="*/ 741062 w 1546369"/>
              <a:gd name="connsiteY1" fmla="*/ 398516 h 571026"/>
              <a:gd name="connsiteX2" fmla="*/ 1357968 w 1546369"/>
              <a:gd name="connsiteY2" fmla="*/ 177653 h 571026"/>
              <a:gd name="connsiteX3" fmla="*/ 1516716 w 1546369"/>
              <a:gd name="connsiteY3" fmla="*/ 114153 h 571026"/>
              <a:gd name="connsiteX4" fmla="*/ 817262 w 1546369"/>
              <a:gd name="connsiteY4" fmla="*/ 570384 h 571026"/>
              <a:gd name="connsiteX5" fmla="*/ 272116 w 1546369"/>
              <a:gd name="connsiteY5" fmla="*/ 209403 h 571026"/>
              <a:gd name="connsiteX6" fmla="*/ 16829 w 1546369"/>
              <a:gd name="connsiteY6" fmla="*/ 5025 h 571026"/>
              <a:gd name="connsiteX0" fmla="*/ 16829 w 1587480"/>
              <a:gd name="connsiteY0" fmla="*/ 5025 h 571026"/>
              <a:gd name="connsiteX1" fmla="*/ 741062 w 1587480"/>
              <a:gd name="connsiteY1" fmla="*/ 398516 h 571026"/>
              <a:gd name="connsiteX2" fmla="*/ 1504018 w 1587480"/>
              <a:gd name="connsiteY2" fmla="*/ 95103 h 571026"/>
              <a:gd name="connsiteX3" fmla="*/ 1516716 w 1587480"/>
              <a:gd name="connsiteY3" fmla="*/ 114153 h 571026"/>
              <a:gd name="connsiteX4" fmla="*/ 817262 w 1587480"/>
              <a:gd name="connsiteY4" fmla="*/ 570384 h 571026"/>
              <a:gd name="connsiteX5" fmla="*/ 272116 w 1587480"/>
              <a:gd name="connsiteY5" fmla="*/ 209403 h 571026"/>
              <a:gd name="connsiteX6" fmla="*/ 16829 w 1587480"/>
              <a:gd name="connsiteY6" fmla="*/ 5025 h 571026"/>
              <a:gd name="connsiteX0" fmla="*/ 16829 w 1587480"/>
              <a:gd name="connsiteY0" fmla="*/ 5025 h 570803"/>
              <a:gd name="connsiteX1" fmla="*/ 741062 w 1587480"/>
              <a:gd name="connsiteY1" fmla="*/ 398516 h 570803"/>
              <a:gd name="connsiteX2" fmla="*/ 1504018 w 1587480"/>
              <a:gd name="connsiteY2" fmla="*/ 95103 h 570803"/>
              <a:gd name="connsiteX3" fmla="*/ 1516716 w 1587480"/>
              <a:gd name="connsiteY3" fmla="*/ 133203 h 570803"/>
              <a:gd name="connsiteX4" fmla="*/ 817262 w 1587480"/>
              <a:gd name="connsiteY4" fmla="*/ 570384 h 570803"/>
              <a:gd name="connsiteX5" fmla="*/ 272116 w 1587480"/>
              <a:gd name="connsiteY5" fmla="*/ 209403 h 570803"/>
              <a:gd name="connsiteX6" fmla="*/ 16829 w 1587480"/>
              <a:gd name="connsiteY6" fmla="*/ 5025 h 570803"/>
              <a:gd name="connsiteX0" fmla="*/ 16829 w 1581422"/>
              <a:gd name="connsiteY0" fmla="*/ 5025 h 570575"/>
              <a:gd name="connsiteX1" fmla="*/ 741062 w 1581422"/>
              <a:gd name="connsiteY1" fmla="*/ 398516 h 570575"/>
              <a:gd name="connsiteX2" fmla="*/ 1504018 w 1581422"/>
              <a:gd name="connsiteY2" fmla="*/ 95103 h 570575"/>
              <a:gd name="connsiteX3" fmla="*/ 1504016 w 1581422"/>
              <a:gd name="connsiteY3" fmla="*/ 158603 h 570575"/>
              <a:gd name="connsiteX4" fmla="*/ 817262 w 1581422"/>
              <a:gd name="connsiteY4" fmla="*/ 570384 h 570575"/>
              <a:gd name="connsiteX5" fmla="*/ 272116 w 1581422"/>
              <a:gd name="connsiteY5" fmla="*/ 209403 h 570575"/>
              <a:gd name="connsiteX6" fmla="*/ 16829 w 1581422"/>
              <a:gd name="connsiteY6" fmla="*/ 5025 h 570575"/>
              <a:gd name="connsiteX0" fmla="*/ 16829 w 1631906"/>
              <a:gd name="connsiteY0" fmla="*/ 5025 h 570575"/>
              <a:gd name="connsiteX1" fmla="*/ 741062 w 1631906"/>
              <a:gd name="connsiteY1" fmla="*/ 398516 h 570575"/>
              <a:gd name="connsiteX2" fmla="*/ 1580218 w 1631906"/>
              <a:gd name="connsiteY2" fmla="*/ 44303 h 570575"/>
              <a:gd name="connsiteX3" fmla="*/ 1504016 w 1631906"/>
              <a:gd name="connsiteY3" fmla="*/ 158603 h 570575"/>
              <a:gd name="connsiteX4" fmla="*/ 817262 w 1631906"/>
              <a:gd name="connsiteY4" fmla="*/ 570384 h 570575"/>
              <a:gd name="connsiteX5" fmla="*/ 272116 w 1631906"/>
              <a:gd name="connsiteY5" fmla="*/ 209403 h 570575"/>
              <a:gd name="connsiteX6" fmla="*/ 16829 w 1631906"/>
              <a:gd name="connsiteY6" fmla="*/ 5025 h 570575"/>
              <a:gd name="connsiteX0" fmla="*/ 16829 w 1614827"/>
              <a:gd name="connsiteY0" fmla="*/ 5025 h 570460"/>
              <a:gd name="connsiteX1" fmla="*/ 741062 w 1614827"/>
              <a:gd name="connsiteY1" fmla="*/ 398516 h 570460"/>
              <a:gd name="connsiteX2" fmla="*/ 1580218 w 1614827"/>
              <a:gd name="connsiteY2" fmla="*/ 44303 h 570460"/>
              <a:gd name="connsiteX3" fmla="*/ 1402416 w 1614827"/>
              <a:gd name="connsiteY3" fmla="*/ 177653 h 570460"/>
              <a:gd name="connsiteX4" fmla="*/ 817262 w 1614827"/>
              <a:gd name="connsiteY4" fmla="*/ 570384 h 570460"/>
              <a:gd name="connsiteX5" fmla="*/ 272116 w 1614827"/>
              <a:gd name="connsiteY5" fmla="*/ 209403 h 570460"/>
              <a:gd name="connsiteX6" fmla="*/ 16829 w 1614827"/>
              <a:gd name="connsiteY6" fmla="*/ 5025 h 570460"/>
              <a:gd name="connsiteX0" fmla="*/ 16829 w 1612118"/>
              <a:gd name="connsiteY0" fmla="*/ 5025 h 570433"/>
              <a:gd name="connsiteX1" fmla="*/ 741062 w 1612118"/>
              <a:gd name="connsiteY1" fmla="*/ 398516 h 570433"/>
              <a:gd name="connsiteX2" fmla="*/ 1580218 w 1612118"/>
              <a:gd name="connsiteY2" fmla="*/ 44303 h 570433"/>
              <a:gd name="connsiteX3" fmla="*/ 1377016 w 1612118"/>
              <a:gd name="connsiteY3" fmla="*/ 184003 h 570433"/>
              <a:gd name="connsiteX4" fmla="*/ 817262 w 1612118"/>
              <a:gd name="connsiteY4" fmla="*/ 570384 h 570433"/>
              <a:gd name="connsiteX5" fmla="*/ 272116 w 1612118"/>
              <a:gd name="connsiteY5" fmla="*/ 209403 h 570433"/>
              <a:gd name="connsiteX6" fmla="*/ 16829 w 1612118"/>
              <a:gd name="connsiteY6" fmla="*/ 5025 h 570433"/>
              <a:gd name="connsiteX0" fmla="*/ 16829 w 1601630"/>
              <a:gd name="connsiteY0" fmla="*/ 5025 h 570433"/>
              <a:gd name="connsiteX1" fmla="*/ 741062 w 1601630"/>
              <a:gd name="connsiteY1" fmla="*/ 398516 h 570433"/>
              <a:gd name="connsiteX2" fmla="*/ 1580218 w 1601630"/>
              <a:gd name="connsiteY2" fmla="*/ 44303 h 570433"/>
              <a:gd name="connsiteX3" fmla="*/ 1377016 w 1601630"/>
              <a:gd name="connsiteY3" fmla="*/ 184003 h 570433"/>
              <a:gd name="connsiteX4" fmla="*/ 817262 w 1601630"/>
              <a:gd name="connsiteY4" fmla="*/ 570384 h 570433"/>
              <a:gd name="connsiteX5" fmla="*/ 272116 w 1601630"/>
              <a:gd name="connsiteY5" fmla="*/ 209403 h 570433"/>
              <a:gd name="connsiteX6" fmla="*/ 16829 w 1601630"/>
              <a:gd name="connsiteY6" fmla="*/ 5025 h 570433"/>
              <a:gd name="connsiteX0" fmla="*/ 16829 w 1614850"/>
              <a:gd name="connsiteY0" fmla="*/ 35123 h 600531"/>
              <a:gd name="connsiteX1" fmla="*/ 741062 w 1614850"/>
              <a:gd name="connsiteY1" fmla="*/ 428614 h 600531"/>
              <a:gd name="connsiteX2" fmla="*/ 1594505 w 1614850"/>
              <a:gd name="connsiteY2" fmla="*/ 31538 h 600531"/>
              <a:gd name="connsiteX3" fmla="*/ 1377016 w 1614850"/>
              <a:gd name="connsiteY3" fmla="*/ 214101 h 600531"/>
              <a:gd name="connsiteX4" fmla="*/ 817262 w 1614850"/>
              <a:gd name="connsiteY4" fmla="*/ 600482 h 600531"/>
              <a:gd name="connsiteX5" fmla="*/ 272116 w 1614850"/>
              <a:gd name="connsiteY5" fmla="*/ 239501 h 600531"/>
              <a:gd name="connsiteX6" fmla="*/ 16829 w 1614850"/>
              <a:gd name="connsiteY6" fmla="*/ 35123 h 600531"/>
              <a:gd name="connsiteX0" fmla="*/ 16829 w 1613934"/>
              <a:gd name="connsiteY0" fmla="*/ 36464 h 601872"/>
              <a:gd name="connsiteX1" fmla="*/ 741062 w 1613934"/>
              <a:gd name="connsiteY1" fmla="*/ 429955 h 601872"/>
              <a:gd name="connsiteX2" fmla="*/ 1594505 w 1613934"/>
              <a:gd name="connsiteY2" fmla="*/ 32879 h 601872"/>
              <a:gd name="connsiteX3" fmla="*/ 1377016 w 1613934"/>
              <a:gd name="connsiteY3" fmla="*/ 215442 h 601872"/>
              <a:gd name="connsiteX4" fmla="*/ 817262 w 1613934"/>
              <a:gd name="connsiteY4" fmla="*/ 601823 h 601872"/>
              <a:gd name="connsiteX5" fmla="*/ 272116 w 1613934"/>
              <a:gd name="connsiteY5" fmla="*/ 240842 h 601872"/>
              <a:gd name="connsiteX6" fmla="*/ 16829 w 1613934"/>
              <a:gd name="connsiteY6" fmla="*/ 36464 h 601872"/>
              <a:gd name="connsiteX0" fmla="*/ 16829 w 1600625"/>
              <a:gd name="connsiteY0" fmla="*/ 36464 h 601872"/>
              <a:gd name="connsiteX1" fmla="*/ 741062 w 1600625"/>
              <a:gd name="connsiteY1" fmla="*/ 429955 h 601872"/>
              <a:gd name="connsiteX2" fmla="*/ 1580218 w 1600625"/>
              <a:gd name="connsiteY2" fmla="*/ 32879 h 601872"/>
              <a:gd name="connsiteX3" fmla="*/ 1377016 w 1600625"/>
              <a:gd name="connsiteY3" fmla="*/ 215442 h 601872"/>
              <a:gd name="connsiteX4" fmla="*/ 817262 w 1600625"/>
              <a:gd name="connsiteY4" fmla="*/ 601823 h 601872"/>
              <a:gd name="connsiteX5" fmla="*/ 272116 w 1600625"/>
              <a:gd name="connsiteY5" fmla="*/ 240842 h 601872"/>
              <a:gd name="connsiteX6" fmla="*/ 16829 w 1600625"/>
              <a:gd name="connsiteY6" fmla="*/ 36464 h 601872"/>
              <a:gd name="connsiteX0" fmla="*/ 16829 w 1599341"/>
              <a:gd name="connsiteY0" fmla="*/ 36974 h 602401"/>
              <a:gd name="connsiteX1" fmla="*/ 741062 w 1599341"/>
              <a:gd name="connsiteY1" fmla="*/ 430465 h 602401"/>
              <a:gd name="connsiteX2" fmla="*/ 1580218 w 1599341"/>
              <a:gd name="connsiteY2" fmla="*/ 33389 h 602401"/>
              <a:gd name="connsiteX3" fmla="*/ 1357966 w 1599341"/>
              <a:gd name="connsiteY3" fmla="*/ 211190 h 602401"/>
              <a:gd name="connsiteX4" fmla="*/ 817262 w 1599341"/>
              <a:gd name="connsiteY4" fmla="*/ 602333 h 602401"/>
              <a:gd name="connsiteX5" fmla="*/ 272116 w 1599341"/>
              <a:gd name="connsiteY5" fmla="*/ 241352 h 602401"/>
              <a:gd name="connsiteX6" fmla="*/ 16829 w 1599341"/>
              <a:gd name="connsiteY6" fmla="*/ 36974 h 602401"/>
              <a:gd name="connsiteX0" fmla="*/ 16829 w 1605828"/>
              <a:gd name="connsiteY0" fmla="*/ 31490 h 596917"/>
              <a:gd name="connsiteX1" fmla="*/ 741062 w 1605828"/>
              <a:gd name="connsiteY1" fmla="*/ 424981 h 596917"/>
              <a:gd name="connsiteX2" fmla="*/ 1580218 w 1605828"/>
              <a:gd name="connsiteY2" fmla="*/ 27905 h 596917"/>
              <a:gd name="connsiteX3" fmla="*/ 1357966 w 1605828"/>
              <a:gd name="connsiteY3" fmla="*/ 205706 h 596917"/>
              <a:gd name="connsiteX4" fmla="*/ 817262 w 1605828"/>
              <a:gd name="connsiteY4" fmla="*/ 596849 h 596917"/>
              <a:gd name="connsiteX5" fmla="*/ 272116 w 1605828"/>
              <a:gd name="connsiteY5" fmla="*/ 235868 h 596917"/>
              <a:gd name="connsiteX6" fmla="*/ 16829 w 1605828"/>
              <a:gd name="connsiteY6" fmla="*/ 31490 h 596917"/>
              <a:gd name="connsiteX0" fmla="*/ 16829 w 1610924"/>
              <a:gd name="connsiteY0" fmla="*/ 22725 h 588152"/>
              <a:gd name="connsiteX1" fmla="*/ 741062 w 1610924"/>
              <a:gd name="connsiteY1" fmla="*/ 416216 h 588152"/>
              <a:gd name="connsiteX2" fmla="*/ 1580218 w 1610924"/>
              <a:gd name="connsiteY2" fmla="*/ 19140 h 588152"/>
              <a:gd name="connsiteX3" fmla="*/ 1357966 w 1610924"/>
              <a:gd name="connsiteY3" fmla="*/ 196941 h 588152"/>
              <a:gd name="connsiteX4" fmla="*/ 817262 w 1610924"/>
              <a:gd name="connsiteY4" fmla="*/ 588084 h 588152"/>
              <a:gd name="connsiteX5" fmla="*/ 272116 w 1610924"/>
              <a:gd name="connsiteY5" fmla="*/ 227103 h 588152"/>
              <a:gd name="connsiteX6" fmla="*/ 16829 w 1610924"/>
              <a:gd name="connsiteY6" fmla="*/ 22725 h 58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0924" h="588152">
                <a:moveTo>
                  <a:pt x="16829" y="22725"/>
                </a:moveTo>
                <a:cubicBezTo>
                  <a:pt x="94987" y="54244"/>
                  <a:pt x="480497" y="416813"/>
                  <a:pt x="741062" y="416216"/>
                </a:cubicBezTo>
                <a:cubicBezTo>
                  <a:pt x="1001627" y="415619"/>
                  <a:pt x="1428821" y="108005"/>
                  <a:pt x="1580218" y="19140"/>
                </a:cubicBezTo>
                <a:cubicBezTo>
                  <a:pt x="1700497" y="-57887"/>
                  <a:pt x="1433796" y="117198"/>
                  <a:pt x="1357966" y="196941"/>
                </a:cubicBezTo>
                <a:cubicBezTo>
                  <a:pt x="1219269" y="287993"/>
                  <a:pt x="998237" y="583057"/>
                  <a:pt x="817262" y="588084"/>
                </a:cubicBezTo>
                <a:cubicBezTo>
                  <a:pt x="636287" y="593111"/>
                  <a:pt x="405521" y="321329"/>
                  <a:pt x="272116" y="227103"/>
                </a:cubicBezTo>
                <a:cubicBezTo>
                  <a:pt x="151411" y="113827"/>
                  <a:pt x="-61329" y="-8794"/>
                  <a:pt x="16829" y="227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E1E7C6-B99C-CAF1-DE2B-D8862C1C6527}"/>
              </a:ext>
            </a:extLst>
          </p:cNvPr>
          <p:cNvSpPr/>
          <p:nvPr/>
        </p:nvSpPr>
        <p:spPr>
          <a:xfrm rot="21369129">
            <a:off x="5899504" y="4138534"/>
            <a:ext cx="383103" cy="121102"/>
          </a:xfrm>
          <a:custGeom>
            <a:avLst/>
            <a:gdLst>
              <a:gd name="connsiteX0" fmla="*/ 252009 w 383103"/>
              <a:gd name="connsiteY0" fmla="*/ 0 h 121102"/>
              <a:gd name="connsiteX1" fmla="*/ 361998 w 383103"/>
              <a:gd name="connsiteY1" fmla="*/ 11449 h 121102"/>
              <a:gd name="connsiteX2" fmla="*/ 383103 w 383103"/>
              <a:gd name="connsiteY2" fmla="*/ 18786 h 121102"/>
              <a:gd name="connsiteX3" fmla="*/ 306436 w 383103"/>
              <a:gd name="connsiteY3" fmla="*/ 67285 h 121102"/>
              <a:gd name="connsiteX4" fmla="*/ 147842 w 383103"/>
              <a:gd name="connsiteY4" fmla="*/ 120955 h 121102"/>
              <a:gd name="connsiteX5" fmla="*/ 74284 w 383103"/>
              <a:gd name="connsiteY5" fmla="*/ 111436 h 121102"/>
              <a:gd name="connsiteX6" fmla="*/ 0 w 383103"/>
              <a:gd name="connsiteY6" fmla="*/ 81044 h 121102"/>
              <a:gd name="connsiteX7" fmla="*/ 17698 w 383103"/>
              <a:gd name="connsiteY7" fmla="*/ 64233 h 121102"/>
              <a:gd name="connsiteX8" fmla="*/ 252009 w 383103"/>
              <a:gd name="connsiteY8" fmla="*/ 0 h 12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103" h="121102">
                <a:moveTo>
                  <a:pt x="252009" y="0"/>
                </a:moveTo>
                <a:cubicBezTo>
                  <a:pt x="291024" y="0"/>
                  <a:pt x="328192" y="4077"/>
                  <a:pt x="361998" y="11449"/>
                </a:cubicBezTo>
                <a:lnTo>
                  <a:pt x="383103" y="18786"/>
                </a:lnTo>
                <a:lnTo>
                  <a:pt x="306436" y="67285"/>
                </a:lnTo>
                <a:cubicBezTo>
                  <a:pt x="250358" y="98529"/>
                  <a:pt x="196261" y="119103"/>
                  <a:pt x="147842" y="120955"/>
                </a:cubicBezTo>
                <a:cubicBezTo>
                  <a:pt x="123633" y="121881"/>
                  <a:pt x="99042" y="118408"/>
                  <a:pt x="74284" y="111436"/>
                </a:cubicBezTo>
                <a:lnTo>
                  <a:pt x="0" y="81044"/>
                </a:lnTo>
                <a:lnTo>
                  <a:pt x="17698" y="64233"/>
                </a:lnTo>
                <a:cubicBezTo>
                  <a:pt x="68478" y="25480"/>
                  <a:pt x="154472" y="0"/>
                  <a:pt x="25200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93DF41-7AB7-E199-9724-8FFFAD0AE86E}"/>
              </a:ext>
            </a:extLst>
          </p:cNvPr>
          <p:cNvSpPr/>
          <p:nvPr/>
        </p:nvSpPr>
        <p:spPr>
          <a:xfrm>
            <a:off x="6734826" y="3599567"/>
            <a:ext cx="181707" cy="128251"/>
          </a:xfrm>
          <a:custGeom>
            <a:avLst/>
            <a:gdLst>
              <a:gd name="connsiteX0" fmla="*/ 0 w 104775"/>
              <a:gd name="connsiteY0" fmla="*/ 0 h 76200"/>
              <a:gd name="connsiteX1" fmla="*/ 104775 w 104775"/>
              <a:gd name="connsiteY1" fmla="*/ 76200 h 76200"/>
              <a:gd name="connsiteX2" fmla="*/ 104775 w 104775"/>
              <a:gd name="connsiteY2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76200">
                <a:moveTo>
                  <a:pt x="0" y="0"/>
                </a:moveTo>
                <a:lnTo>
                  <a:pt x="104775" y="76200"/>
                </a:lnTo>
                <a:lnTo>
                  <a:pt x="104775" y="76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4E0C30-A1D5-4CD9-6D96-67267C84D780}"/>
              </a:ext>
            </a:extLst>
          </p:cNvPr>
          <p:cNvSpPr/>
          <p:nvPr/>
        </p:nvSpPr>
        <p:spPr>
          <a:xfrm rot="19794967" flipH="1">
            <a:off x="4504396" y="4161408"/>
            <a:ext cx="491570" cy="39494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41663" h="706375">
                <a:moveTo>
                  <a:pt x="416239" y="2223"/>
                </a:moveTo>
                <a:cubicBezTo>
                  <a:pt x="386077" y="13335"/>
                  <a:pt x="405126" y="102236"/>
                  <a:pt x="378139" y="106998"/>
                </a:cubicBezTo>
                <a:cubicBezTo>
                  <a:pt x="351152" y="111760"/>
                  <a:pt x="300351" y="26036"/>
                  <a:pt x="254314" y="30798"/>
                </a:cubicBezTo>
                <a:cubicBezTo>
                  <a:pt x="208276" y="35561"/>
                  <a:pt x="138426" y="103029"/>
                  <a:pt x="101914" y="135573"/>
                </a:cubicBezTo>
                <a:cubicBezTo>
                  <a:pt x="65402" y="168117"/>
                  <a:pt x="47939" y="197486"/>
                  <a:pt x="35239" y="226061"/>
                </a:cubicBezTo>
                <a:cubicBezTo>
                  <a:pt x="22539" y="254636"/>
                  <a:pt x="16189" y="288767"/>
                  <a:pt x="25714" y="307023"/>
                </a:cubicBezTo>
                <a:cubicBezTo>
                  <a:pt x="35239" y="325279"/>
                  <a:pt x="70164" y="346710"/>
                  <a:pt x="92389" y="335598"/>
                </a:cubicBezTo>
                <a:cubicBezTo>
                  <a:pt x="114614" y="324486"/>
                  <a:pt x="154729" y="245691"/>
                  <a:pt x="159064" y="240348"/>
                </a:cubicBezTo>
                <a:cubicBezTo>
                  <a:pt x="163399" y="235005"/>
                  <a:pt x="142641" y="285070"/>
                  <a:pt x="118401" y="303539"/>
                </a:cubicBezTo>
                <a:cubicBezTo>
                  <a:pt x="94161" y="322009"/>
                  <a:pt x="21137" y="405353"/>
                  <a:pt x="4102" y="441652"/>
                </a:cubicBezTo>
                <a:cubicBezTo>
                  <a:pt x="-12933" y="477951"/>
                  <a:pt x="26874" y="532660"/>
                  <a:pt x="54289" y="535622"/>
                </a:cubicBezTo>
                <a:cubicBezTo>
                  <a:pt x="81704" y="538584"/>
                  <a:pt x="164620" y="456248"/>
                  <a:pt x="168589" y="459423"/>
                </a:cubicBezTo>
                <a:cubicBezTo>
                  <a:pt x="172558" y="462598"/>
                  <a:pt x="84451" y="524511"/>
                  <a:pt x="78101" y="554673"/>
                </a:cubicBezTo>
                <a:cubicBezTo>
                  <a:pt x="71751" y="584835"/>
                  <a:pt x="100327" y="630873"/>
                  <a:pt x="130489" y="640398"/>
                </a:cubicBezTo>
                <a:cubicBezTo>
                  <a:pt x="160651" y="649923"/>
                  <a:pt x="228914" y="626110"/>
                  <a:pt x="259076" y="611823"/>
                </a:cubicBezTo>
                <a:cubicBezTo>
                  <a:pt x="289238" y="597536"/>
                  <a:pt x="317020" y="543561"/>
                  <a:pt x="311464" y="554673"/>
                </a:cubicBezTo>
                <a:cubicBezTo>
                  <a:pt x="305908" y="565786"/>
                  <a:pt x="220977" y="654686"/>
                  <a:pt x="225739" y="678498"/>
                </a:cubicBezTo>
                <a:cubicBezTo>
                  <a:pt x="230501" y="702310"/>
                  <a:pt x="286064" y="716598"/>
                  <a:pt x="340039" y="697548"/>
                </a:cubicBezTo>
                <a:cubicBezTo>
                  <a:pt x="394014" y="678498"/>
                  <a:pt x="500377" y="618173"/>
                  <a:pt x="549589" y="564198"/>
                </a:cubicBezTo>
                <a:cubicBezTo>
                  <a:pt x="598801" y="510223"/>
                  <a:pt x="621027" y="421323"/>
                  <a:pt x="635314" y="373698"/>
                </a:cubicBezTo>
                <a:cubicBezTo>
                  <a:pt x="649601" y="326073"/>
                  <a:pt x="635314" y="278448"/>
                  <a:pt x="635314" y="278448"/>
                </a:cubicBezTo>
                <a:lnTo>
                  <a:pt x="635314" y="221298"/>
                </a:lnTo>
                <a:cubicBezTo>
                  <a:pt x="628964" y="213361"/>
                  <a:pt x="598801" y="253048"/>
                  <a:pt x="597214" y="230823"/>
                </a:cubicBezTo>
                <a:cubicBezTo>
                  <a:pt x="595627" y="208598"/>
                  <a:pt x="632139" y="119698"/>
                  <a:pt x="625789" y="87948"/>
                </a:cubicBezTo>
                <a:cubicBezTo>
                  <a:pt x="619439" y="56198"/>
                  <a:pt x="594039" y="56198"/>
                  <a:pt x="559114" y="40323"/>
                </a:cubicBezTo>
                <a:cubicBezTo>
                  <a:pt x="524189" y="24448"/>
                  <a:pt x="446401" y="-8889"/>
                  <a:pt x="416239" y="222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E2CE14-CA11-DDB5-A4FF-13C3146D3942}"/>
              </a:ext>
            </a:extLst>
          </p:cNvPr>
          <p:cNvGrpSpPr/>
          <p:nvPr/>
        </p:nvGrpSpPr>
        <p:grpSpPr>
          <a:xfrm>
            <a:off x="4610740" y="2096866"/>
            <a:ext cx="1110811" cy="744843"/>
            <a:chOff x="4782451" y="2350074"/>
            <a:chExt cx="858698" cy="57579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59B281D-8123-CC4C-7CC7-296A9B797BC3}"/>
                </a:ext>
              </a:extLst>
            </p:cNvPr>
            <p:cNvSpPr/>
            <p:nvPr/>
          </p:nvSpPr>
          <p:spPr>
            <a:xfrm>
              <a:off x="4782451" y="2350074"/>
              <a:ext cx="858698" cy="575791"/>
            </a:xfrm>
            <a:custGeom>
              <a:avLst/>
              <a:gdLst>
                <a:gd name="connsiteX0" fmla="*/ 429349 w 858698"/>
                <a:gd name="connsiteY0" fmla="*/ 0 h 575791"/>
                <a:gd name="connsiteX1" fmla="*/ 858698 w 858698"/>
                <a:gd name="connsiteY1" fmla="*/ 417056 h 575791"/>
                <a:gd name="connsiteX2" fmla="*/ 849975 w 858698"/>
                <a:gd name="connsiteY2" fmla="*/ 501107 h 575791"/>
                <a:gd name="connsiteX3" fmla="*/ 829402 w 858698"/>
                <a:gd name="connsiteY3" fmla="*/ 565487 h 575791"/>
                <a:gd name="connsiteX4" fmla="*/ 810297 w 858698"/>
                <a:gd name="connsiteY4" fmla="*/ 563128 h 575791"/>
                <a:gd name="connsiteX5" fmla="*/ 472729 w 858698"/>
                <a:gd name="connsiteY5" fmla="*/ 547627 h 575791"/>
                <a:gd name="connsiteX6" fmla="*/ 135161 w 858698"/>
                <a:gd name="connsiteY6" fmla="*/ 563128 h 575791"/>
                <a:gd name="connsiteX7" fmla="*/ 32589 w 858698"/>
                <a:gd name="connsiteY7" fmla="*/ 575791 h 575791"/>
                <a:gd name="connsiteX8" fmla="*/ 8723 w 858698"/>
                <a:gd name="connsiteY8" fmla="*/ 501107 h 575791"/>
                <a:gd name="connsiteX9" fmla="*/ 0 w 858698"/>
                <a:gd name="connsiteY9" fmla="*/ 417056 h 575791"/>
                <a:gd name="connsiteX10" fmla="*/ 429349 w 858698"/>
                <a:gd name="connsiteY10" fmla="*/ 0 h 57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8698" h="575791">
                  <a:moveTo>
                    <a:pt x="429349" y="0"/>
                  </a:moveTo>
                  <a:cubicBezTo>
                    <a:pt x="666472" y="0"/>
                    <a:pt x="858698" y="186722"/>
                    <a:pt x="858698" y="417056"/>
                  </a:cubicBezTo>
                  <a:cubicBezTo>
                    <a:pt x="858698" y="445848"/>
                    <a:pt x="855695" y="473958"/>
                    <a:pt x="849975" y="501107"/>
                  </a:cubicBezTo>
                  <a:lnTo>
                    <a:pt x="829402" y="565487"/>
                  </a:lnTo>
                  <a:lnTo>
                    <a:pt x="810297" y="563128"/>
                  </a:lnTo>
                  <a:cubicBezTo>
                    <a:pt x="706542" y="553147"/>
                    <a:pt x="592470" y="547627"/>
                    <a:pt x="472729" y="547627"/>
                  </a:cubicBezTo>
                  <a:cubicBezTo>
                    <a:pt x="352989" y="547627"/>
                    <a:pt x="238916" y="553147"/>
                    <a:pt x="135161" y="563128"/>
                  </a:cubicBezTo>
                  <a:lnTo>
                    <a:pt x="32589" y="575791"/>
                  </a:lnTo>
                  <a:lnTo>
                    <a:pt x="8723" y="501107"/>
                  </a:lnTo>
                  <a:cubicBezTo>
                    <a:pt x="3004" y="473958"/>
                    <a:pt x="0" y="445848"/>
                    <a:pt x="0" y="417056"/>
                  </a:cubicBezTo>
                  <a:cubicBezTo>
                    <a:pt x="0" y="186722"/>
                    <a:pt x="192226" y="0"/>
                    <a:pt x="4293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67AAFB-0D87-EEBF-E571-2B76103717F5}"/>
                </a:ext>
              </a:extLst>
            </p:cNvPr>
            <p:cNvSpPr/>
            <p:nvPr/>
          </p:nvSpPr>
          <p:spPr>
            <a:xfrm>
              <a:off x="4968926" y="2543627"/>
              <a:ext cx="637800" cy="366265"/>
            </a:xfrm>
            <a:custGeom>
              <a:avLst/>
              <a:gdLst>
                <a:gd name="connsiteX0" fmla="*/ 331588 w 663176"/>
                <a:gd name="connsiteY0" fmla="*/ 0 h 368930"/>
                <a:gd name="connsiteX1" fmla="*/ 663176 w 663176"/>
                <a:gd name="connsiteY1" fmla="*/ 284185 h 368930"/>
                <a:gd name="connsiteX2" fmla="*/ 656439 w 663176"/>
                <a:gd name="connsiteY2" fmla="*/ 341458 h 368930"/>
                <a:gd name="connsiteX3" fmla="*/ 646489 w 663176"/>
                <a:gd name="connsiteY3" fmla="*/ 368930 h 368930"/>
                <a:gd name="connsiteX4" fmla="*/ 499643 w 663176"/>
                <a:gd name="connsiteY4" fmla="*/ 358562 h 368930"/>
                <a:gd name="connsiteX5" fmla="*/ 324864 w 663176"/>
                <a:gd name="connsiteY5" fmla="*/ 354554 h 368930"/>
                <a:gd name="connsiteX6" fmla="*/ 150086 w 663176"/>
                <a:gd name="connsiteY6" fmla="*/ 358562 h 368930"/>
                <a:gd name="connsiteX7" fmla="*/ 16352 w 663176"/>
                <a:gd name="connsiteY7" fmla="*/ 368004 h 368930"/>
                <a:gd name="connsiteX8" fmla="*/ 6737 w 663176"/>
                <a:gd name="connsiteY8" fmla="*/ 341458 h 368930"/>
                <a:gd name="connsiteX9" fmla="*/ 0 w 663176"/>
                <a:gd name="connsiteY9" fmla="*/ 284185 h 368930"/>
                <a:gd name="connsiteX10" fmla="*/ 331588 w 663176"/>
                <a:gd name="connsiteY10" fmla="*/ 0 h 36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176" h="368930">
                  <a:moveTo>
                    <a:pt x="331588" y="0"/>
                  </a:moveTo>
                  <a:cubicBezTo>
                    <a:pt x="514719" y="0"/>
                    <a:pt x="663176" y="127234"/>
                    <a:pt x="663176" y="284185"/>
                  </a:cubicBezTo>
                  <a:cubicBezTo>
                    <a:pt x="663176" y="303804"/>
                    <a:pt x="660857" y="322958"/>
                    <a:pt x="656439" y="341458"/>
                  </a:cubicBezTo>
                  <a:lnTo>
                    <a:pt x="646489" y="368930"/>
                  </a:lnTo>
                  <a:lnTo>
                    <a:pt x="499643" y="358562"/>
                  </a:lnTo>
                  <a:cubicBezTo>
                    <a:pt x="443188" y="355934"/>
                    <a:pt x="384735" y="354554"/>
                    <a:pt x="324864" y="354554"/>
                  </a:cubicBezTo>
                  <a:cubicBezTo>
                    <a:pt x="264994" y="354554"/>
                    <a:pt x="206541" y="355934"/>
                    <a:pt x="150086" y="358562"/>
                  </a:cubicBezTo>
                  <a:lnTo>
                    <a:pt x="16352" y="368004"/>
                  </a:lnTo>
                  <a:lnTo>
                    <a:pt x="6737" y="341458"/>
                  </a:lnTo>
                  <a:cubicBezTo>
                    <a:pt x="2320" y="322958"/>
                    <a:pt x="0" y="303804"/>
                    <a:pt x="0" y="284185"/>
                  </a:cubicBezTo>
                  <a:cubicBezTo>
                    <a:pt x="0" y="127234"/>
                    <a:pt x="148457" y="0"/>
                    <a:pt x="33158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0CF8BBD-B0F7-747D-EF4E-FC951FF2E928}"/>
                </a:ext>
              </a:extLst>
            </p:cNvPr>
            <p:cNvSpPr/>
            <p:nvPr/>
          </p:nvSpPr>
          <p:spPr>
            <a:xfrm>
              <a:off x="5244164" y="2615580"/>
              <a:ext cx="302922" cy="285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C95A1AF-88D4-F2A8-537F-C2928057C4D1}"/>
                </a:ext>
              </a:extLst>
            </p:cNvPr>
            <p:cNvSpPr/>
            <p:nvPr/>
          </p:nvSpPr>
          <p:spPr>
            <a:xfrm>
              <a:off x="5340256" y="2622835"/>
              <a:ext cx="174171" cy="188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65F7F-D67F-8D8D-3E20-27DCB056F595}"/>
              </a:ext>
            </a:extLst>
          </p:cNvPr>
          <p:cNvGrpSpPr/>
          <p:nvPr/>
        </p:nvGrpSpPr>
        <p:grpSpPr>
          <a:xfrm flipH="1">
            <a:off x="6106847" y="2122715"/>
            <a:ext cx="1093459" cy="733208"/>
            <a:chOff x="4782451" y="2350074"/>
            <a:chExt cx="858698" cy="57579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0513498-3371-C88E-6860-47ED9F1EA8B4}"/>
                </a:ext>
              </a:extLst>
            </p:cNvPr>
            <p:cNvSpPr/>
            <p:nvPr/>
          </p:nvSpPr>
          <p:spPr>
            <a:xfrm>
              <a:off x="4782451" y="2350074"/>
              <a:ext cx="858698" cy="575791"/>
            </a:xfrm>
            <a:custGeom>
              <a:avLst/>
              <a:gdLst>
                <a:gd name="connsiteX0" fmla="*/ 429349 w 858698"/>
                <a:gd name="connsiteY0" fmla="*/ 0 h 575791"/>
                <a:gd name="connsiteX1" fmla="*/ 858698 w 858698"/>
                <a:gd name="connsiteY1" fmla="*/ 417056 h 575791"/>
                <a:gd name="connsiteX2" fmla="*/ 849975 w 858698"/>
                <a:gd name="connsiteY2" fmla="*/ 501107 h 575791"/>
                <a:gd name="connsiteX3" fmla="*/ 829402 w 858698"/>
                <a:gd name="connsiteY3" fmla="*/ 565487 h 575791"/>
                <a:gd name="connsiteX4" fmla="*/ 810297 w 858698"/>
                <a:gd name="connsiteY4" fmla="*/ 563128 h 575791"/>
                <a:gd name="connsiteX5" fmla="*/ 472729 w 858698"/>
                <a:gd name="connsiteY5" fmla="*/ 547627 h 575791"/>
                <a:gd name="connsiteX6" fmla="*/ 135161 w 858698"/>
                <a:gd name="connsiteY6" fmla="*/ 563128 h 575791"/>
                <a:gd name="connsiteX7" fmla="*/ 32589 w 858698"/>
                <a:gd name="connsiteY7" fmla="*/ 575791 h 575791"/>
                <a:gd name="connsiteX8" fmla="*/ 8723 w 858698"/>
                <a:gd name="connsiteY8" fmla="*/ 501107 h 575791"/>
                <a:gd name="connsiteX9" fmla="*/ 0 w 858698"/>
                <a:gd name="connsiteY9" fmla="*/ 417056 h 575791"/>
                <a:gd name="connsiteX10" fmla="*/ 429349 w 858698"/>
                <a:gd name="connsiteY10" fmla="*/ 0 h 57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8698" h="575791">
                  <a:moveTo>
                    <a:pt x="429349" y="0"/>
                  </a:moveTo>
                  <a:cubicBezTo>
                    <a:pt x="666472" y="0"/>
                    <a:pt x="858698" y="186722"/>
                    <a:pt x="858698" y="417056"/>
                  </a:cubicBezTo>
                  <a:cubicBezTo>
                    <a:pt x="858698" y="445848"/>
                    <a:pt x="855695" y="473958"/>
                    <a:pt x="849975" y="501107"/>
                  </a:cubicBezTo>
                  <a:lnTo>
                    <a:pt x="829402" y="565487"/>
                  </a:lnTo>
                  <a:lnTo>
                    <a:pt x="810297" y="563128"/>
                  </a:lnTo>
                  <a:cubicBezTo>
                    <a:pt x="706542" y="553147"/>
                    <a:pt x="592470" y="547627"/>
                    <a:pt x="472729" y="547627"/>
                  </a:cubicBezTo>
                  <a:cubicBezTo>
                    <a:pt x="352989" y="547627"/>
                    <a:pt x="238916" y="553147"/>
                    <a:pt x="135161" y="563128"/>
                  </a:cubicBezTo>
                  <a:lnTo>
                    <a:pt x="32589" y="575791"/>
                  </a:lnTo>
                  <a:lnTo>
                    <a:pt x="8723" y="501107"/>
                  </a:lnTo>
                  <a:cubicBezTo>
                    <a:pt x="3004" y="473958"/>
                    <a:pt x="0" y="445848"/>
                    <a:pt x="0" y="417056"/>
                  </a:cubicBezTo>
                  <a:cubicBezTo>
                    <a:pt x="0" y="186722"/>
                    <a:pt x="192226" y="0"/>
                    <a:pt x="4293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3ED885-50F9-1B8F-786D-948FF27E5E57}"/>
                </a:ext>
              </a:extLst>
            </p:cNvPr>
            <p:cNvSpPr/>
            <p:nvPr/>
          </p:nvSpPr>
          <p:spPr>
            <a:xfrm>
              <a:off x="4965594" y="2544766"/>
              <a:ext cx="637800" cy="366265"/>
            </a:xfrm>
            <a:custGeom>
              <a:avLst/>
              <a:gdLst>
                <a:gd name="connsiteX0" fmla="*/ 331588 w 663176"/>
                <a:gd name="connsiteY0" fmla="*/ 0 h 368930"/>
                <a:gd name="connsiteX1" fmla="*/ 663176 w 663176"/>
                <a:gd name="connsiteY1" fmla="*/ 284185 h 368930"/>
                <a:gd name="connsiteX2" fmla="*/ 656439 w 663176"/>
                <a:gd name="connsiteY2" fmla="*/ 341458 h 368930"/>
                <a:gd name="connsiteX3" fmla="*/ 646489 w 663176"/>
                <a:gd name="connsiteY3" fmla="*/ 368930 h 368930"/>
                <a:gd name="connsiteX4" fmla="*/ 499643 w 663176"/>
                <a:gd name="connsiteY4" fmla="*/ 358562 h 368930"/>
                <a:gd name="connsiteX5" fmla="*/ 324864 w 663176"/>
                <a:gd name="connsiteY5" fmla="*/ 354554 h 368930"/>
                <a:gd name="connsiteX6" fmla="*/ 150086 w 663176"/>
                <a:gd name="connsiteY6" fmla="*/ 358562 h 368930"/>
                <a:gd name="connsiteX7" fmla="*/ 16352 w 663176"/>
                <a:gd name="connsiteY7" fmla="*/ 368004 h 368930"/>
                <a:gd name="connsiteX8" fmla="*/ 6737 w 663176"/>
                <a:gd name="connsiteY8" fmla="*/ 341458 h 368930"/>
                <a:gd name="connsiteX9" fmla="*/ 0 w 663176"/>
                <a:gd name="connsiteY9" fmla="*/ 284185 h 368930"/>
                <a:gd name="connsiteX10" fmla="*/ 331588 w 663176"/>
                <a:gd name="connsiteY10" fmla="*/ 0 h 36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176" h="368930">
                  <a:moveTo>
                    <a:pt x="331588" y="0"/>
                  </a:moveTo>
                  <a:cubicBezTo>
                    <a:pt x="514719" y="0"/>
                    <a:pt x="663176" y="127234"/>
                    <a:pt x="663176" y="284185"/>
                  </a:cubicBezTo>
                  <a:cubicBezTo>
                    <a:pt x="663176" y="303804"/>
                    <a:pt x="660857" y="322958"/>
                    <a:pt x="656439" y="341458"/>
                  </a:cubicBezTo>
                  <a:lnTo>
                    <a:pt x="646489" y="368930"/>
                  </a:lnTo>
                  <a:lnTo>
                    <a:pt x="499643" y="358562"/>
                  </a:lnTo>
                  <a:cubicBezTo>
                    <a:pt x="443188" y="355934"/>
                    <a:pt x="384735" y="354554"/>
                    <a:pt x="324864" y="354554"/>
                  </a:cubicBezTo>
                  <a:cubicBezTo>
                    <a:pt x="264994" y="354554"/>
                    <a:pt x="206541" y="355934"/>
                    <a:pt x="150086" y="358562"/>
                  </a:cubicBezTo>
                  <a:lnTo>
                    <a:pt x="16352" y="368004"/>
                  </a:lnTo>
                  <a:lnTo>
                    <a:pt x="6737" y="341458"/>
                  </a:lnTo>
                  <a:cubicBezTo>
                    <a:pt x="2320" y="322958"/>
                    <a:pt x="0" y="303804"/>
                    <a:pt x="0" y="284185"/>
                  </a:cubicBezTo>
                  <a:cubicBezTo>
                    <a:pt x="0" y="127234"/>
                    <a:pt x="148457" y="0"/>
                    <a:pt x="33158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4DB8F2-07A6-442C-3DC3-575C87A78B08}"/>
                </a:ext>
              </a:extLst>
            </p:cNvPr>
            <p:cNvSpPr/>
            <p:nvPr/>
          </p:nvSpPr>
          <p:spPr>
            <a:xfrm>
              <a:off x="5071073" y="2604029"/>
              <a:ext cx="302922" cy="285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89FE1E5-8C84-23D6-0B85-C0F7DD831505}"/>
                </a:ext>
              </a:extLst>
            </p:cNvPr>
            <p:cNvSpPr/>
            <p:nvPr/>
          </p:nvSpPr>
          <p:spPr>
            <a:xfrm>
              <a:off x="5100881" y="2612434"/>
              <a:ext cx="174171" cy="188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3F321-7DEF-F504-F703-BC7A1F95EFD1}"/>
              </a:ext>
            </a:extLst>
          </p:cNvPr>
          <p:cNvSpPr/>
          <p:nvPr/>
        </p:nvSpPr>
        <p:spPr>
          <a:xfrm>
            <a:off x="4562561" y="1244993"/>
            <a:ext cx="1158989" cy="829792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5C92-1CF2-2F52-6247-A1B6592A467E}"/>
              </a:ext>
            </a:extLst>
          </p:cNvPr>
          <p:cNvSpPr/>
          <p:nvPr/>
        </p:nvSpPr>
        <p:spPr>
          <a:xfrm flipH="1">
            <a:off x="6106847" y="1263597"/>
            <a:ext cx="1158989" cy="829792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3BD38A8-3600-34CB-0C15-8B8B8CC45A49}"/>
              </a:ext>
            </a:extLst>
          </p:cNvPr>
          <p:cNvSpPr/>
          <p:nvPr/>
        </p:nvSpPr>
        <p:spPr>
          <a:xfrm>
            <a:off x="3781675" y="604419"/>
            <a:ext cx="3790694" cy="1231501"/>
          </a:xfrm>
          <a:custGeom>
            <a:avLst/>
            <a:gdLst>
              <a:gd name="connsiteX0" fmla="*/ 1895347 w 3790694"/>
              <a:gd name="connsiteY0" fmla="*/ 0 h 1231501"/>
              <a:gd name="connsiteX1" fmla="*/ 3781027 w 3790694"/>
              <a:gd name="connsiteY1" fmla="*/ 1206015 h 1231501"/>
              <a:gd name="connsiteX2" fmla="*/ 3790694 w 3790694"/>
              <a:gd name="connsiteY2" fmla="*/ 1231501 h 1231501"/>
              <a:gd name="connsiteX3" fmla="*/ 0 w 3790694"/>
              <a:gd name="connsiteY3" fmla="*/ 1231501 h 1231501"/>
              <a:gd name="connsiteX4" fmla="*/ 9667 w 3790694"/>
              <a:gd name="connsiteY4" fmla="*/ 1206015 h 1231501"/>
              <a:gd name="connsiteX5" fmla="*/ 1895347 w 3790694"/>
              <a:gd name="connsiteY5" fmla="*/ 0 h 12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694" h="1231501">
                <a:moveTo>
                  <a:pt x="1895347" y="0"/>
                </a:moveTo>
                <a:cubicBezTo>
                  <a:pt x="2743037" y="0"/>
                  <a:pt x="3470350" y="497291"/>
                  <a:pt x="3781027" y="1206015"/>
                </a:cubicBezTo>
                <a:lnTo>
                  <a:pt x="3790694" y="1231501"/>
                </a:lnTo>
                <a:lnTo>
                  <a:pt x="0" y="1231501"/>
                </a:lnTo>
                <a:lnTo>
                  <a:pt x="9667" y="1206015"/>
                </a:lnTo>
                <a:cubicBezTo>
                  <a:pt x="320344" y="497291"/>
                  <a:pt x="1047657" y="0"/>
                  <a:pt x="189534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FFDAD83-944C-330C-9918-98E28B2CB195}"/>
              </a:ext>
            </a:extLst>
          </p:cNvPr>
          <p:cNvSpPr/>
          <p:nvPr/>
        </p:nvSpPr>
        <p:spPr>
          <a:xfrm>
            <a:off x="4009273" y="1157886"/>
            <a:ext cx="3790694" cy="677955"/>
          </a:xfrm>
          <a:custGeom>
            <a:avLst/>
            <a:gdLst>
              <a:gd name="connsiteX0" fmla="*/ 1895347 w 3790694"/>
              <a:gd name="connsiteY0" fmla="*/ 0 h 1231501"/>
              <a:gd name="connsiteX1" fmla="*/ 3781027 w 3790694"/>
              <a:gd name="connsiteY1" fmla="*/ 1206015 h 1231501"/>
              <a:gd name="connsiteX2" fmla="*/ 3790694 w 3790694"/>
              <a:gd name="connsiteY2" fmla="*/ 1231501 h 1231501"/>
              <a:gd name="connsiteX3" fmla="*/ 0 w 3790694"/>
              <a:gd name="connsiteY3" fmla="*/ 1231501 h 1231501"/>
              <a:gd name="connsiteX4" fmla="*/ 9667 w 3790694"/>
              <a:gd name="connsiteY4" fmla="*/ 1206015 h 1231501"/>
              <a:gd name="connsiteX5" fmla="*/ 1895347 w 3790694"/>
              <a:gd name="connsiteY5" fmla="*/ 0 h 12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694" h="1231501">
                <a:moveTo>
                  <a:pt x="1895347" y="0"/>
                </a:moveTo>
                <a:cubicBezTo>
                  <a:pt x="2743037" y="0"/>
                  <a:pt x="3470350" y="497291"/>
                  <a:pt x="3781027" y="1206015"/>
                </a:cubicBezTo>
                <a:lnTo>
                  <a:pt x="3790694" y="1231501"/>
                </a:lnTo>
                <a:lnTo>
                  <a:pt x="0" y="1231501"/>
                </a:lnTo>
                <a:lnTo>
                  <a:pt x="9667" y="1206015"/>
                </a:lnTo>
                <a:cubicBezTo>
                  <a:pt x="320344" y="497291"/>
                  <a:pt x="1047657" y="0"/>
                  <a:pt x="1895347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ED779BD-0D53-1A80-6C31-6171C1F5D720}"/>
              </a:ext>
            </a:extLst>
          </p:cNvPr>
          <p:cNvSpPr/>
          <p:nvPr/>
        </p:nvSpPr>
        <p:spPr>
          <a:xfrm rot="21052137">
            <a:off x="7159323" y="2851112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F7ADCD-DB3E-A97B-5EB4-C668AA4E4AD0}"/>
              </a:ext>
            </a:extLst>
          </p:cNvPr>
          <p:cNvSpPr/>
          <p:nvPr/>
        </p:nvSpPr>
        <p:spPr>
          <a:xfrm rot="290776" flipH="1">
            <a:off x="6096650" y="2836606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35B00E-5404-C496-B166-30C5A0E4EFBF}"/>
              </a:ext>
            </a:extLst>
          </p:cNvPr>
          <p:cNvSpPr/>
          <p:nvPr/>
        </p:nvSpPr>
        <p:spPr>
          <a:xfrm rot="21052137">
            <a:off x="5683482" y="2822100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00B9A6-8ACD-9FA1-660A-85C3A4D54AFA}"/>
              </a:ext>
            </a:extLst>
          </p:cNvPr>
          <p:cNvSpPr/>
          <p:nvPr/>
        </p:nvSpPr>
        <p:spPr>
          <a:xfrm rot="441537" flipH="1">
            <a:off x="4597880" y="2835696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BAE49-5385-C62A-43BE-8205F811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E105F84-E9C6-4A61-E635-4C454B3636F8}"/>
              </a:ext>
            </a:extLst>
          </p:cNvPr>
          <p:cNvSpPr/>
          <p:nvPr/>
        </p:nvSpPr>
        <p:spPr>
          <a:xfrm>
            <a:off x="7359653" y="2437908"/>
            <a:ext cx="922061" cy="1244783"/>
          </a:xfrm>
          <a:custGeom>
            <a:avLst/>
            <a:gdLst>
              <a:gd name="connsiteX0" fmla="*/ 0 w 571500"/>
              <a:gd name="connsiteY0" fmla="*/ 771525 h 771525"/>
              <a:gd name="connsiteX1" fmla="*/ 409575 w 571500"/>
              <a:gd name="connsiteY1" fmla="*/ 466725 h 771525"/>
              <a:gd name="connsiteX2" fmla="*/ 466725 w 571500"/>
              <a:gd name="connsiteY2" fmla="*/ 47625 h 771525"/>
              <a:gd name="connsiteX3" fmla="*/ 571500 w 571500"/>
              <a:gd name="connsiteY3" fmla="*/ 9525 h 771525"/>
              <a:gd name="connsiteX4" fmla="*/ 571500 w 571500"/>
              <a:gd name="connsiteY4" fmla="*/ 9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771525">
                <a:moveTo>
                  <a:pt x="0" y="771525"/>
                </a:moveTo>
                <a:cubicBezTo>
                  <a:pt x="165894" y="679450"/>
                  <a:pt x="331788" y="587375"/>
                  <a:pt x="409575" y="466725"/>
                </a:cubicBezTo>
                <a:cubicBezTo>
                  <a:pt x="487362" y="346075"/>
                  <a:pt x="439738" y="123825"/>
                  <a:pt x="466725" y="47625"/>
                </a:cubicBezTo>
                <a:cubicBezTo>
                  <a:pt x="493713" y="-28575"/>
                  <a:pt x="571500" y="9525"/>
                  <a:pt x="571500" y="9525"/>
                </a:cubicBezTo>
                <a:lnTo>
                  <a:pt x="571500" y="95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32AADD-7988-FB40-BC20-0E57B30600D4}"/>
              </a:ext>
            </a:extLst>
          </p:cNvPr>
          <p:cNvCxnSpPr/>
          <p:nvPr/>
        </p:nvCxnSpPr>
        <p:spPr>
          <a:xfrm>
            <a:off x="5299533" y="4704295"/>
            <a:ext cx="0" cy="1412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48DF3B-ED30-11EE-9A49-4B4DC4B9939D}"/>
              </a:ext>
            </a:extLst>
          </p:cNvPr>
          <p:cNvCxnSpPr/>
          <p:nvPr/>
        </p:nvCxnSpPr>
        <p:spPr>
          <a:xfrm>
            <a:off x="6289980" y="4494349"/>
            <a:ext cx="0" cy="1412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D28B202-99A7-2EF3-F514-95C53A323761}"/>
              </a:ext>
            </a:extLst>
          </p:cNvPr>
          <p:cNvSpPr/>
          <p:nvPr/>
        </p:nvSpPr>
        <p:spPr>
          <a:xfrm>
            <a:off x="3572027" y="777733"/>
            <a:ext cx="4093007" cy="394925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E3E1FDE-7992-4D29-4E7C-0765B7C247F4}"/>
              </a:ext>
            </a:extLst>
          </p:cNvPr>
          <p:cNvSpPr/>
          <p:nvPr/>
        </p:nvSpPr>
        <p:spPr>
          <a:xfrm rot="17611039">
            <a:off x="5691891" y="3170297"/>
            <a:ext cx="568605" cy="218255"/>
          </a:xfrm>
          <a:custGeom>
            <a:avLst/>
            <a:gdLst>
              <a:gd name="connsiteX0" fmla="*/ 0 w 352425"/>
              <a:gd name="connsiteY0" fmla="*/ 66675 h 135276"/>
              <a:gd name="connsiteX1" fmla="*/ 219075 w 352425"/>
              <a:gd name="connsiteY1" fmla="*/ 133350 h 135276"/>
              <a:gd name="connsiteX2" fmla="*/ 352425 w 352425"/>
              <a:gd name="connsiteY2" fmla="*/ 0 h 135276"/>
              <a:gd name="connsiteX3" fmla="*/ 352425 w 352425"/>
              <a:gd name="connsiteY3" fmla="*/ 0 h 13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35276">
                <a:moveTo>
                  <a:pt x="0" y="66675"/>
                </a:moveTo>
                <a:cubicBezTo>
                  <a:pt x="80169" y="105568"/>
                  <a:pt x="160338" y="144462"/>
                  <a:pt x="219075" y="133350"/>
                </a:cubicBezTo>
                <a:cubicBezTo>
                  <a:pt x="277812" y="122238"/>
                  <a:pt x="352425" y="0"/>
                  <a:pt x="352425" y="0"/>
                </a:cubicBezTo>
                <a:lnTo>
                  <a:pt x="35242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839A08F8-7DF7-5BB3-FD64-268359037F45}"/>
              </a:ext>
            </a:extLst>
          </p:cNvPr>
          <p:cNvSpPr/>
          <p:nvPr/>
        </p:nvSpPr>
        <p:spPr>
          <a:xfrm>
            <a:off x="5946873" y="5647018"/>
            <a:ext cx="1080167" cy="3231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941230C-1D57-0B65-EB23-EDA5B042FE27}"/>
              </a:ext>
            </a:extLst>
          </p:cNvPr>
          <p:cNvSpPr/>
          <p:nvPr/>
        </p:nvSpPr>
        <p:spPr>
          <a:xfrm>
            <a:off x="4988518" y="5930400"/>
            <a:ext cx="1080167" cy="3231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67AA82-7C94-C1A4-FE51-C3B1D429454E}"/>
              </a:ext>
            </a:extLst>
          </p:cNvPr>
          <p:cNvGrpSpPr/>
          <p:nvPr/>
        </p:nvGrpSpPr>
        <p:grpSpPr>
          <a:xfrm>
            <a:off x="8100564" y="1780757"/>
            <a:ext cx="577434" cy="712900"/>
            <a:chOff x="6096000" y="2662830"/>
            <a:chExt cx="940249" cy="103611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6E5532-2920-D0ED-1CCC-32567BBB3E0D}"/>
                </a:ext>
              </a:extLst>
            </p:cNvPr>
            <p:cNvSpPr/>
            <p:nvPr/>
          </p:nvSpPr>
          <p:spPr>
            <a:xfrm flipH="1">
              <a:off x="6156900" y="2662830"/>
              <a:ext cx="879349" cy="1036118"/>
            </a:xfrm>
            <a:custGeom>
              <a:avLst/>
              <a:gdLst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132589 w 879349"/>
                <a:gd name="connsiteY13" fmla="*/ 396038 h 1036118"/>
                <a:gd name="connsiteX14" fmla="*/ 25909 w 879349"/>
                <a:gd name="connsiteY14" fmla="*/ 456998 h 1036118"/>
                <a:gd name="connsiteX15" fmla="*/ 18289 w 879349"/>
                <a:gd name="connsiteY15" fmla="*/ 586538 h 1036118"/>
                <a:gd name="connsiteX16" fmla="*/ 64009 w 879349"/>
                <a:gd name="connsiteY16" fmla="*/ 632258 h 1036118"/>
                <a:gd name="connsiteX17" fmla="*/ 163069 w 879349"/>
                <a:gd name="connsiteY17" fmla="*/ 578918 h 1036118"/>
                <a:gd name="connsiteX18" fmla="*/ 239269 w 879349"/>
                <a:gd name="connsiteY18" fmla="*/ 548438 h 1036118"/>
                <a:gd name="connsiteX19" fmla="*/ 86869 w 879349"/>
                <a:gd name="connsiteY19" fmla="*/ 601778 h 1036118"/>
                <a:gd name="connsiteX20" fmla="*/ 48769 w 879349"/>
                <a:gd name="connsiteY20" fmla="*/ 685598 h 1036118"/>
                <a:gd name="connsiteX21" fmla="*/ 117349 w 879349"/>
                <a:gd name="connsiteY21" fmla="*/ 860858 h 1036118"/>
                <a:gd name="connsiteX22" fmla="*/ 216409 w 879349"/>
                <a:gd name="connsiteY22" fmla="*/ 883718 h 1036118"/>
                <a:gd name="connsiteX23" fmla="*/ 246889 w 879349"/>
                <a:gd name="connsiteY23" fmla="*/ 860858 h 1036118"/>
                <a:gd name="connsiteX24" fmla="*/ 246889 w 879349"/>
                <a:gd name="connsiteY24" fmla="*/ 799898 h 1036118"/>
                <a:gd name="connsiteX25" fmla="*/ 193549 w 879349"/>
                <a:gd name="connsiteY25" fmla="*/ 777038 h 1036118"/>
                <a:gd name="connsiteX26" fmla="*/ 170689 w 879349"/>
                <a:gd name="connsiteY26" fmla="*/ 777038 h 1036118"/>
                <a:gd name="connsiteX27" fmla="*/ 231649 w 879349"/>
                <a:gd name="connsiteY27" fmla="*/ 777038 h 1036118"/>
                <a:gd name="connsiteX28" fmla="*/ 231649 w 879349"/>
                <a:gd name="connsiteY28" fmla="*/ 716078 h 1036118"/>
                <a:gd name="connsiteX29" fmla="*/ 307849 w 879349"/>
                <a:gd name="connsiteY29" fmla="*/ 898958 h 1036118"/>
                <a:gd name="connsiteX30" fmla="*/ 452629 w 879349"/>
                <a:gd name="connsiteY30" fmla="*/ 891338 h 1036118"/>
                <a:gd name="connsiteX31" fmla="*/ 490729 w 879349"/>
                <a:gd name="connsiteY31" fmla="*/ 868478 h 1036118"/>
                <a:gd name="connsiteX32" fmla="*/ 566929 w 879349"/>
                <a:gd name="connsiteY32" fmla="*/ 975158 h 1036118"/>
                <a:gd name="connsiteX33" fmla="*/ 673609 w 879349"/>
                <a:gd name="connsiteY33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18289 w 879349"/>
                <a:gd name="connsiteY14" fmla="*/ 58653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86869 w 879349"/>
                <a:gd name="connsiteY18" fmla="*/ 601778 h 1036118"/>
                <a:gd name="connsiteX19" fmla="*/ 48769 w 879349"/>
                <a:gd name="connsiteY19" fmla="*/ 685598 h 1036118"/>
                <a:gd name="connsiteX20" fmla="*/ 117349 w 879349"/>
                <a:gd name="connsiteY20" fmla="*/ 860858 h 1036118"/>
                <a:gd name="connsiteX21" fmla="*/ 216409 w 879349"/>
                <a:gd name="connsiteY21" fmla="*/ 883718 h 1036118"/>
                <a:gd name="connsiteX22" fmla="*/ 246889 w 879349"/>
                <a:gd name="connsiteY22" fmla="*/ 860858 h 1036118"/>
                <a:gd name="connsiteX23" fmla="*/ 246889 w 879349"/>
                <a:gd name="connsiteY23" fmla="*/ 799898 h 1036118"/>
                <a:gd name="connsiteX24" fmla="*/ 193549 w 879349"/>
                <a:gd name="connsiteY24" fmla="*/ 777038 h 1036118"/>
                <a:gd name="connsiteX25" fmla="*/ 170689 w 879349"/>
                <a:gd name="connsiteY25" fmla="*/ 777038 h 1036118"/>
                <a:gd name="connsiteX26" fmla="*/ 231649 w 879349"/>
                <a:gd name="connsiteY26" fmla="*/ 777038 h 1036118"/>
                <a:gd name="connsiteX27" fmla="*/ 231649 w 879349"/>
                <a:gd name="connsiteY27" fmla="*/ 716078 h 1036118"/>
                <a:gd name="connsiteX28" fmla="*/ 307849 w 879349"/>
                <a:gd name="connsiteY28" fmla="*/ 898958 h 1036118"/>
                <a:gd name="connsiteX29" fmla="*/ 452629 w 879349"/>
                <a:gd name="connsiteY29" fmla="*/ 891338 h 1036118"/>
                <a:gd name="connsiteX30" fmla="*/ 490729 w 879349"/>
                <a:gd name="connsiteY30" fmla="*/ 868478 h 1036118"/>
                <a:gd name="connsiteX31" fmla="*/ 566929 w 879349"/>
                <a:gd name="connsiteY31" fmla="*/ 975158 h 1036118"/>
                <a:gd name="connsiteX32" fmla="*/ 673609 w 879349"/>
                <a:gd name="connsiteY32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8764 w 879349"/>
                <a:gd name="connsiteY14" fmla="*/ 56748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86869 w 879349"/>
                <a:gd name="connsiteY18" fmla="*/ 601778 h 1036118"/>
                <a:gd name="connsiteX19" fmla="*/ 48769 w 879349"/>
                <a:gd name="connsiteY19" fmla="*/ 685598 h 1036118"/>
                <a:gd name="connsiteX20" fmla="*/ 117349 w 879349"/>
                <a:gd name="connsiteY20" fmla="*/ 860858 h 1036118"/>
                <a:gd name="connsiteX21" fmla="*/ 216409 w 879349"/>
                <a:gd name="connsiteY21" fmla="*/ 883718 h 1036118"/>
                <a:gd name="connsiteX22" fmla="*/ 246889 w 879349"/>
                <a:gd name="connsiteY22" fmla="*/ 860858 h 1036118"/>
                <a:gd name="connsiteX23" fmla="*/ 246889 w 879349"/>
                <a:gd name="connsiteY23" fmla="*/ 799898 h 1036118"/>
                <a:gd name="connsiteX24" fmla="*/ 193549 w 879349"/>
                <a:gd name="connsiteY24" fmla="*/ 777038 h 1036118"/>
                <a:gd name="connsiteX25" fmla="*/ 170689 w 879349"/>
                <a:gd name="connsiteY25" fmla="*/ 777038 h 1036118"/>
                <a:gd name="connsiteX26" fmla="*/ 231649 w 879349"/>
                <a:gd name="connsiteY26" fmla="*/ 777038 h 1036118"/>
                <a:gd name="connsiteX27" fmla="*/ 231649 w 879349"/>
                <a:gd name="connsiteY27" fmla="*/ 716078 h 1036118"/>
                <a:gd name="connsiteX28" fmla="*/ 307849 w 879349"/>
                <a:gd name="connsiteY28" fmla="*/ 898958 h 1036118"/>
                <a:gd name="connsiteX29" fmla="*/ 452629 w 879349"/>
                <a:gd name="connsiteY29" fmla="*/ 891338 h 1036118"/>
                <a:gd name="connsiteX30" fmla="*/ 490729 w 879349"/>
                <a:gd name="connsiteY30" fmla="*/ 868478 h 1036118"/>
                <a:gd name="connsiteX31" fmla="*/ 566929 w 879349"/>
                <a:gd name="connsiteY31" fmla="*/ 975158 h 1036118"/>
                <a:gd name="connsiteX32" fmla="*/ 673609 w 879349"/>
                <a:gd name="connsiteY32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8764 w 879349"/>
                <a:gd name="connsiteY14" fmla="*/ 56748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48769 w 879349"/>
                <a:gd name="connsiteY18" fmla="*/ 685598 h 1036118"/>
                <a:gd name="connsiteX19" fmla="*/ 117349 w 879349"/>
                <a:gd name="connsiteY19" fmla="*/ 860858 h 1036118"/>
                <a:gd name="connsiteX20" fmla="*/ 216409 w 879349"/>
                <a:gd name="connsiteY20" fmla="*/ 883718 h 1036118"/>
                <a:gd name="connsiteX21" fmla="*/ 246889 w 879349"/>
                <a:gd name="connsiteY21" fmla="*/ 860858 h 1036118"/>
                <a:gd name="connsiteX22" fmla="*/ 246889 w 879349"/>
                <a:gd name="connsiteY22" fmla="*/ 799898 h 1036118"/>
                <a:gd name="connsiteX23" fmla="*/ 193549 w 879349"/>
                <a:gd name="connsiteY23" fmla="*/ 777038 h 1036118"/>
                <a:gd name="connsiteX24" fmla="*/ 170689 w 879349"/>
                <a:gd name="connsiteY24" fmla="*/ 777038 h 1036118"/>
                <a:gd name="connsiteX25" fmla="*/ 231649 w 879349"/>
                <a:gd name="connsiteY25" fmla="*/ 777038 h 1036118"/>
                <a:gd name="connsiteX26" fmla="*/ 231649 w 879349"/>
                <a:gd name="connsiteY26" fmla="*/ 716078 h 1036118"/>
                <a:gd name="connsiteX27" fmla="*/ 307849 w 879349"/>
                <a:gd name="connsiteY27" fmla="*/ 898958 h 1036118"/>
                <a:gd name="connsiteX28" fmla="*/ 452629 w 879349"/>
                <a:gd name="connsiteY28" fmla="*/ 891338 h 1036118"/>
                <a:gd name="connsiteX29" fmla="*/ 490729 w 879349"/>
                <a:gd name="connsiteY29" fmla="*/ 868478 h 1036118"/>
                <a:gd name="connsiteX30" fmla="*/ 566929 w 879349"/>
                <a:gd name="connsiteY30" fmla="*/ 975158 h 1036118"/>
                <a:gd name="connsiteX31" fmla="*/ 673609 w 879349"/>
                <a:gd name="connsiteY31" fmla="*/ 1036118 h 103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79349" h="1036118">
                  <a:moveTo>
                    <a:pt x="879349" y="860858"/>
                  </a:moveTo>
                  <a:cubicBezTo>
                    <a:pt x="796164" y="841808"/>
                    <a:pt x="712979" y="822758"/>
                    <a:pt x="665989" y="784658"/>
                  </a:cubicBezTo>
                  <a:cubicBezTo>
                    <a:pt x="618999" y="746558"/>
                    <a:pt x="621539" y="683058"/>
                    <a:pt x="597409" y="632258"/>
                  </a:cubicBezTo>
                  <a:cubicBezTo>
                    <a:pt x="573279" y="581458"/>
                    <a:pt x="546609" y="516688"/>
                    <a:pt x="521209" y="479858"/>
                  </a:cubicBezTo>
                  <a:cubicBezTo>
                    <a:pt x="495809" y="443028"/>
                    <a:pt x="481839" y="434138"/>
                    <a:pt x="445009" y="411278"/>
                  </a:cubicBezTo>
                  <a:cubicBezTo>
                    <a:pt x="408179" y="388418"/>
                    <a:pt x="339599" y="388418"/>
                    <a:pt x="300229" y="342698"/>
                  </a:cubicBezTo>
                  <a:cubicBezTo>
                    <a:pt x="260859" y="296978"/>
                    <a:pt x="237999" y="192838"/>
                    <a:pt x="208789" y="136958"/>
                  </a:cubicBezTo>
                  <a:cubicBezTo>
                    <a:pt x="179579" y="81078"/>
                    <a:pt x="155449" y="23928"/>
                    <a:pt x="124969" y="7418"/>
                  </a:cubicBezTo>
                  <a:cubicBezTo>
                    <a:pt x="94489" y="-9092"/>
                    <a:pt x="46229" y="2338"/>
                    <a:pt x="25909" y="37898"/>
                  </a:cubicBezTo>
                  <a:cubicBezTo>
                    <a:pt x="5589" y="73458"/>
                    <a:pt x="-5841" y="163628"/>
                    <a:pt x="3049" y="220778"/>
                  </a:cubicBezTo>
                  <a:cubicBezTo>
                    <a:pt x="11939" y="277928"/>
                    <a:pt x="56389" y="346508"/>
                    <a:pt x="79249" y="380798"/>
                  </a:cubicBezTo>
                  <a:cubicBezTo>
                    <a:pt x="102109" y="415088"/>
                    <a:pt x="113539" y="415088"/>
                    <a:pt x="140209" y="426518"/>
                  </a:cubicBezTo>
                  <a:cubicBezTo>
                    <a:pt x="166879" y="437948"/>
                    <a:pt x="258319" y="444298"/>
                    <a:pt x="239269" y="449378"/>
                  </a:cubicBezTo>
                  <a:cubicBezTo>
                    <a:pt x="220219" y="454458"/>
                    <a:pt x="64326" y="437313"/>
                    <a:pt x="25909" y="456998"/>
                  </a:cubicBezTo>
                  <a:cubicBezTo>
                    <a:pt x="-12508" y="476683"/>
                    <a:pt x="2414" y="538278"/>
                    <a:pt x="8764" y="567488"/>
                  </a:cubicBezTo>
                  <a:cubicBezTo>
                    <a:pt x="15114" y="596698"/>
                    <a:pt x="38292" y="630353"/>
                    <a:pt x="64009" y="632258"/>
                  </a:cubicBezTo>
                  <a:cubicBezTo>
                    <a:pt x="89726" y="634163"/>
                    <a:pt x="133859" y="592888"/>
                    <a:pt x="163069" y="578918"/>
                  </a:cubicBezTo>
                  <a:cubicBezTo>
                    <a:pt x="192279" y="564948"/>
                    <a:pt x="258319" y="530658"/>
                    <a:pt x="239269" y="548438"/>
                  </a:cubicBezTo>
                  <a:cubicBezTo>
                    <a:pt x="220219" y="566218"/>
                    <a:pt x="69089" y="633528"/>
                    <a:pt x="48769" y="685598"/>
                  </a:cubicBezTo>
                  <a:cubicBezTo>
                    <a:pt x="28449" y="737668"/>
                    <a:pt x="89409" y="827838"/>
                    <a:pt x="117349" y="860858"/>
                  </a:cubicBezTo>
                  <a:cubicBezTo>
                    <a:pt x="145289" y="893878"/>
                    <a:pt x="216409" y="883718"/>
                    <a:pt x="216409" y="883718"/>
                  </a:cubicBezTo>
                  <a:cubicBezTo>
                    <a:pt x="237999" y="883718"/>
                    <a:pt x="241809" y="874828"/>
                    <a:pt x="246889" y="860858"/>
                  </a:cubicBezTo>
                  <a:cubicBezTo>
                    <a:pt x="251969" y="846888"/>
                    <a:pt x="255779" y="813868"/>
                    <a:pt x="246889" y="799898"/>
                  </a:cubicBezTo>
                  <a:cubicBezTo>
                    <a:pt x="237999" y="785928"/>
                    <a:pt x="193549" y="777038"/>
                    <a:pt x="193549" y="777038"/>
                  </a:cubicBezTo>
                  <a:cubicBezTo>
                    <a:pt x="180849" y="773228"/>
                    <a:pt x="170689" y="777038"/>
                    <a:pt x="170689" y="777038"/>
                  </a:cubicBezTo>
                  <a:cubicBezTo>
                    <a:pt x="177039" y="777038"/>
                    <a:pt x="221489" y="787198"/>
                    <a:pt x="231649" y="777038"/>
                  </a:cubicBezTo>
                  <a:cubicBezTo>
                    <a:pt x="241809" y="766878"/>
                    <a:pt x="218949" y="695758"/>
                    <a:pt x="231649" y="716078"/>
                  </a:cubicBezTo>
                  <a:cubicBezTo>
                    <a:pt x="244349" y="736398"/>
                    <a:pt x="271019" y="869748"/>
                    <a:pt x="307849" y="898958"/>
                  </a:cubicBezTo>
                  <a:cubicBezTo>
                    <a:pt x="344679" y="928168"/>
                    <a:pt x="422149" y="896418"/>
                    <a:pt x="452629" y="891338"/>
                  </a:cubicBezTo>
                  <a:cubicBezTo>
                    <a:pt x="483109" y="886258"/>
                    <a:pt x="471679" y="854508"/>
                    <a:pt x="490729" y="868478"/>
                  </a:cubicBezTo>
                  <a:cubicBezTo>
                    <a:pt x="509779" y="882448"/>
                    <a:pt x="536449" y="947218"/>
                    <a:pt x="566929" y="975158"/>
                  </a:cubicBezTo>
                  <a:cubicBezTo>
                    <a:pt x="597409" y="1003098"/>
                    <a:pt x="673609" y="1036118"/>
                    <a:pt x="673609" y="1036118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07C36-C48F-A1A7-6CF4-3241BF22DED0}"/>
                </a:ext>
              </a:extLst>
            </p:cNvPr>
            <p:cNvSpPr/>
            <p:nvPr/>
          </p:nvSpPr>
          <p:spPr>
            <a:xfrm>
              <a:off x="6096000" y="3500438"/>
              <a:ext cx="386759" cy="1985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E7CC6B-16D5-9B9E-46A5-FF2911C2C53F}"/>
              </a:ext>
            </a:extLst>
          </p:cNvPr>
          <p:cNvSpPr/>
          <p:nvPr/>
        </p:nvSpPr>
        <p:spPr>
          <a:xfrm>
            <a:off x="3513994" y="2829437"/>
            <a:ext cx="1048567" cy="1490750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115393 w 678311"/>
              <a:gd name="connsiteY0" fmla="*/ 0 h 923977"/>
              <a:gd name="connsiteX1" fmla="*/ 29668 w 678311"/>
              <a:gd name="connsiteY1" fmla="*/ 438150 h 923977"/>
              <a:gd name="connsiteX2" fmla="*/ 563068 w 678311"/>
              <a:gd name="connsiteY2" fmla="*/ 847725 h 923977"/>
              <a:gd name="connsiteX3" fmla="*/ 648793 w 678311"/>
              <a:gd name="connsiteY3" fmla="*/ 923925 h 923977"/>
              <a:gd name="connsiteX4" fmla="*/ 678311 w 678311"/>
              <a:gd name="connsiteY4" fmla="*/ 740911 h 923977"/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6BA2F4-CFBB-6B99-1B58-EB9BA924ECAE}"/>
              </a:ext>
            </a:extLst>
          </p:cNvPr>
          <p:cNvSpPr/>
          <p:nvPr/>
        </p:nvSpPr>
        <p:spPr>
          <a:xfrm rot="19794967" flipH="1">
            <a:off x="4504396" y="4161408"/>
            <a:ext cx="491570" cy="39494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41663" h="706375">
                <a:moveTo>
                  <a:pt x="416239" y="2223"/>
                </a:moveTo>
                <a:cubicBezTo>
                  <a:pt x="386077" y="13335"/>
                  <a:pt x="405126" y="102236"/>
                  <a:pt x="378139" y="106998"/>
                </a:cubicBezTo>
                <a:cubicBezTo>
                  <a:pt x="351152" y="111760"/>
                  <a:pt x="300351" y="26036"/>
                  <a:pt x="254314" y="30798"/>
                </a:cubicBezTo>
                <a:cubicBezTo>
                  <a:pt x="208276" y="35561"/>
                  <a:pt x="138426" y="103029"/>
                  <a:pt x="101914" y="135573"/>
                </a:cubicBezTo>
                <a:cubicBezTo>
                  <a:pt x="65402" y="168117"/>
                  <a:pt x="47939" y="197486"/>
                  <a:pt x="35239" y="226061"/>
                </a:cubicBezTo>
                <a:cubicBezTo>
                  <a:pt x="22539" y="254636"/>
                  <a:pt x="16189" y="288767"/>
                  <a:pt x="25714" y="307023"/>
                </a:cubicBezTo>
                <a:cubicBezTo>
                  <a:pt x="35239" y="325279"/>
                  <a:pt x="70164" y="346710"/>
                  <a:pt x="92389" y="335598"/>
                </a:cubicBezTo>
                <a:cubicBezTo>
                  <a:pt x="114614" y="324486"/>
                  <a:pt x="154729" y="245691"/>
                  <a:pt x="159064" y="240348"/>
                </a:cubicBezTo>
                <a:cubicBezTo>
                  <a:pt x="163399" y="235005"/>
                  <a:pt x="142641" y="285070"/>
                  <a:pt x="118401" y="303539"/>
                </a:cubicBezTo>
                <a:cubicBezTo>
                  <a:pt x="94161" y="322009"/>
                  <a:pt x="21137" y="405353"/>
                  <a:pt x="4102" y="441652"/>
                </a:cubicBezTo>
                <a:cubicBezTo>
                  <a:pt x="-12933" y="477951"/>
                  <a:pt x="26874" y="532660"/>
                  <a:pt x="54289" y="535622"/>
                </a:cubicBezTo>
                <a:cubicBezTo>
                  <a:pt x="81704" y="538584"/>
                  <a:pt x="164620" y="456248"/>
                  <a:pt x="168589" y="459423"/>
                </a:cubicBezTo>
                <a:cubicBezTo>
                  <a:pt x="172558" y="462598"/>
                  <a:pt x="84451" y="524511"/>
                  <a:pt x="78101" y="554673"/>
                </a:cubicBezTo>
                <a:cubicBezTo>
                  <a:pt x="71751" y="584835"/>
                  <a:pt x="100327" y="630873"/>
                  <a:pt x="130489" y="640398"/>
                </a:cubicBezTo>
                <a:cubicBezTo>
                  <a:pt x="160651" y="649923"/>
                  <a:pt x="228914" y="626110"/>
                  <a:pt x="259076" y="611823"/>
                </a:cubicBezTo>
                <a:cubicBezTo>
                  <a:pt x="289238" y="597536"/>
                  <a:pt x="317020" y="543561"/>
                  <a:pt x="311464" y="554673"/>
                </a:cubicBezTo>
                <a:cubicBezTo>
                  <a:pt x="305908" y="565786"/>
                  <a:pt x="220977" y="654686"/>
                  <a:pt x="225739" y="678498"/>
                </a:cubicBezTo>
                <a:cubicBezTo>
                  <a:pt x="230501" y="702310"/>
                  <a:pt x="286064" y="716598"/>
                  <a:pt x="340039" y="697548"/>
                </a:cubicBezTo>
                <a:cubicBezTo>
                  <a:pt x="394014" y="678498"/>
                  <a:pt x="500377" y="618173"/>
                  <a:pt x="549589" y="564198"/>
                </a:cubicBezTo>
                <a:cubicBezTo>
                  <a:pt x="598801" y="510223"/>
                  <a:pt x="621027" y="421323"/>
                  <a:pt x="635314" y="373698"/>
                </a:cubicBezTo>
                <a:cubicBezTo>
                  <a:pt x="649601" y="326073"/>
                  <a:pt x="635314" y="278448"/>
                  <a:pt x="635314" y="278448"/>
                </a:cubicBezTo>
                <a:lnTo>
                  <a:pt x="635314" y="221298"/>
                </a:lnTo>
                <a:cubicBezTo>
                  <a:pt x="628964" y="213361"/>
                  <a:pt x="598801" y="253048"/>
                  <a:pt x="597214" y="230823"/>
                </a:cubicBezTo>
                <a:cubicBezTo>
                  <a:pt x="595627" y="208598"/>
                  <a:pt x="632139" y="119698"/>
                  <a:pt x="625789" y="87948"/>
                </a:cubicBezTo>
                <a:cubicBezTo>
                  <a:pt x="619439" y="56198"/>
                  <a:pt x="594039" y="56198"/>
                  <a:pt x="559114" y="40323"/>
                </a:cubicBezTo>
                <a:cubicBezTo>
                  <a:pt x="524189" y="24448"/>
                  <a:pt x="446401" y="-8889"/>
                  <a:pt x="416239" y="222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8C7E58-2F0E-F7FF-D349-AFA320A1F6EB}"/>
              </a:ext>
            </a:extLst>
          </p:cNvPr>
          <p:cNvGrpSpPr/>
          <p:nvPr/>
        </p:nvGrpSpPr>
        <p:grpSpPr>
          <a:xfrm>
            <a:off x="4610740" y="2096866"/>
            <a:ext cx="1110811" cy="744843"/>
            <a:chOff x="4782451" y="2350074"/>
            <a:chExt cx="858698" cy="57579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4D6F3B-CDD1-DC7E-756A-ABDA1ED4ADDE}"/>
                </a:ext>
              </a:extLst>
            </p:cNvPr>
            <p:cNvSpPr/>
            <p:nvPr/>
          </p:nvSpPr>
          <p:spPr>
            <a:xfrm>
              <a:off x="4782451" y="2350074"/>
              <a:ext cx="858698" cy="575791"/>
            </a:xfrm>
            <a:custGeom>
              <a:avLst/>
              <a:gdLst>
                <a:gd name="connsiteX0" fmla="*/ 429349 w 858698"/>
                <a:gd name="connsiteY0" fmla="*/ 0 h 575791"/>
                <a:gd name="connsiteX1" fmla="*/ 858698 w 858698"/>
                <a:gd name="connsiteY1" fmla="*/ 417056 h 575791"/>
                <a:gd name="connsiteX2" fmla="*/ 849975 w 858698"/>
                <a:gd name="connsiteY2" fmla="*/ 501107 h 575791"/>
                <a:gd name="connsiteX3" fmla="*/ 829402 w 858698"/>
                <a:gd name="connsiteY3" fmla="*/ 565487 h 575791"/>
                <a:gd name="connsiteX4" fmla="*/ 810297 w 858698"/>
                <a:gd name="connsiteY4" fmla="*/ 563128 h 575791"/>
                <a:gd name="connsiteX5" fmla="*/ 472729 w 858698"/>
                <a:gd name="connsiteY5" fmla="*/ 547627 h 575791"/>
                <a:gd name="connsiteX6" fmla="*/ 135161 w 858698"/>
                <a:gd name="connsiteY6" fmla="*/ 563128 h 575791"/>
                <a:gd name="connsiteX7" fmla="*/ 32589 w 858698"/>
                <a:gd name="connsiteY7" fmla="*/ 575791 h 575791"/>
                <a:gd name="connsiteX8" fmla="*/ 8723 w 858698"/>
                <a:gd name="connsiteY8" fmla="*/ 501107 h 575791"/>
                <a:gd name="connsiteX9" fmla="*/ 0 w 858698"/>
                <a:gd name="connsiteY9" fmla="*/ 417056 h 575791"/>
                <a:gd name="connsiteX10" fmla="*/ 429349 w 858698"/>
                <a:gd name="connsiteY10" fmla="*/ 0 h 57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8698" h="575791">
                  <a:moveTo>
                    <a:pt x="429349" y="0"/>
                  </a:moveTo>
                  <a:cubicBezTo>
                    <a:pt x="666472" y="0"/>
                    <a:pt x="858698" y="186722"/>
                    <a:pt x="858698" y="417056"/>
                  </a:cubicBezTo>
                  <a:cubicBezTo>
                    <a:pt x="858698" y="445848"/>
                    <a:pt x="855695" y="473958"/>
                    <a:pt x="849975" y="501107"/>
                  </a:cubicBezTo>
                  <a:lnTo>
                    <a:pt x="829402" y="565487"/>
                  </a:lnTo>
                  <a:lnTo>
                    <a:pt x="810297" y="563128"/>
                  </a:lnTo>
                  <a:cubicBezTo>
                    <a:pt x="706542" y="553147"/>
                    <a:pt x="592470" y="547627"/>
                    <a:pt x="472729" y="547627"/>
                  </a:cubicBezTo>
                  <a:cubicBezTo>
                    <a:pt x="352989" y="547627"/>
                    <a:pt x="238916" y="553147"/>
                    <a:pt x="135161" y="563128"/>
                  </a:cubicBezTo>
                  <a:lnTo>
                    <a:pt x="32589" y="575791"/>
                  </a:lnTo>
                  <a:lnTo>
                    <a:pt x="8723" y="501107"/>
                  </a:lnTo>
                  <a:cubicBezTo>
                    <a:pt x="3004" y="473958"/>
                    <a:pt x="0" y="445848"/>
                    <a:pt x="0" y="417056"/>
                  </a:cubicBezTo>
                  <a:cubicBezTo>
                    <a:pt x="0" y="186722"/>
                    <a:pt x="192226" y="0"/>
                    <a:pt x="4293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D0595C-BBEC-03FD-6B78-0DCEA13333CB}"/>
                </a:ext>
              </a:extLst>
            </p:cNvPr>
            <p:cNvSpPr/>
            <p:nvPr/>
          </p:nvSpPr>
          <p:spPr>
            <a:xfrm>
              <a:off x="4968926" y="2543627"/>
              <a:ext cx="637800" cy="366265"/>
            </a:xfrm>
            <a:custGeom>
              <a:avLst/>
              <a:gdLst>
                <a:gd name="connsiteX0" fmla="*/ 331588 w 663176"/>
                <a:gd name="connsiteY0" fmla="*/ 0 h 368930"/>
                <a:gd name="connsiteX1" fmla="*/ 663176 w 663176"/>
                <a:gd name="connsiteY1" fmla="*/ 284185 h 368930"/>
                <a:gd name="connsiteX2" fmla="*/ 656439 w 663176"/>
                <a:gd name="connsiteY2" fmla="*/ 341458 h 368930"/>
                <a:gd name="connsiteX3" fmla="*/ 646489 w 663176"/>
                <a:gd name="connsiteY3" fmla="*/ 368930 h 368930"/>
                <a:gd name="connsiteX4" fmla="*/ 499643 w 663176"/>
                <a:gd name="connsiteY4" fmla="*/ 358562 h 368930"/>
                <a:gd name="connsiteX5" fmla="*/ 324864 w 663176"/>
                <a:gd name="connsiteY5" fmla="*/ 354554 h 368930"/>
                <a:gd name="connsiteX6" fmla="*/ 150086 w 663176"/>
                <a:gd name="connsiteY6" fmla="*/ 358562 h 368930"/>
                <a:gd name="connsiteX7" fmla="*/ 16352 w 663176"/>
                <a:gd name="connsiteY7" fmla="*/ 368004 h 368930"/>
                <a:gd name="connsiteX8" fmla="*/ 6737 w 663176"/>
                <a:gd name="connsiteY8" fmla="*/ 341458 h 368930"/>
                <a:gd name="connsiteX9" fmla="*/ 0 w 663176"/>
                <a:gd name="connsiteY9" fmla="*/ 284185 h 368930"/>
                <a:gd name="connsiteX10" fmla="*/ 331588 w 663176"/>
                <a:gd name="connsiteY10" fmla="*/ 0 h 36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176" h="368930">
                  <a:moveTo>
                    <a:pt x="331588" y="0"/>
                  </a:moveTo>
                  <a:cubicBezTo>
                    <a:pt x="514719" y="0"/>
                    <a:pt x="663176" y="127234"/>
                    <a:pt x="663176" y="284185"/>
                  </a:cubicBezTo>
                  <a:cubicBezTo>
                    <a:pt x="663176" y="303804"/>
                    <a:pt x="660857" y="322958"/>
                    <a:pt x="656439" y="341458"/>
                  </a:cubicBezTo>
                  <a:lnTo>
                    <a:pt x="646489" y="368930"/>
                  </a:lnTo>
                  <a:lnTo>
                    <a:pt x="499643" y="358562"/>
                  </a:lnTo>
                  <a:cubicBezTo>
                    <a:pt x="443188" y="355934"/>
                    <a:pt x="384735" y="354554"/>
                    <a:pt x="324864" y="354554"/>
                  </a:cubicBezTo>
                  <a:cubicBezTo>
                    <a:pt x="264994" y="354554"/>
                    <a:pt x="206541" y="355934"/>
                    <a:pt x="150086" y="358562"/>
                  </a:cubicBezTo>
                  <a:lnTo>
                    <a:pt x="16352" y="368004"/>
                  </a:lnTo>
                  <a:lnTo>
                    <a:pt x="6737" y="341458"/>
                  </a:lnTo>
                  <a:cubicBezTo>
                    <a:pt x="2320" y="322958"/>
                    <a:pt x="0" y="303804"/>
                    <a:pt x="0" y="284185"/>
                  </a:cubicBezTo>
                  <a:cubicBezTo>
                    <a:pt x="0" y="127234"/>
                    <a:pt x="148457" y="0"/>
                    <a:pt x="33158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0CD168-67A5-66FC-8FF8-B89B0119C12F}"/>
                </a:ext>
              </a:extLst>
            </p:cNvPr>
            <p:cNvSpPr/>
            <p:nvPr/>
          </p:nvSpPr>
          <p:spPr>
            <a:xfrm>
              <a:off x="5244164" y="2615580"/>
              <a:ext cx="302922" cy="285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A79DF6-3A27-3E53-ECFA-971D778BF6E7}"/>
                </a:ext>
              </a:extLst>
            </p:cNvPr>
            <p:cNvSpPr/>
            <p:nvPr/>
          </p:nvSpPr>
          <p:spPr>
            <a:xfrm>
              <a:off x="5340256" y="2622835"/>
              <a:ext cx="174171" cy="188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9EA498-B796-6C9B-7790-5F4A1EAC5E24}"/>
              </a:ext>
            </a:extLst>
          </p:cNvPr>
          <p:cNvGrpSpPr/>
          <p:nvPr/>
        </p:nvGrpSpPr>
        <p:grpSpPr>
          <a:xfrm flipH="1">
            <a:off x="6106847" y="2122715"/>
            <a:ext cx="1093459" cy="733208"/>
            <a:chOff x="4782451" y="2350074"/>
            <a:chExt cx="858698" cy="57579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CBC107-94EE-9ADF-BF75-EE04841A3678}"/>
                </a:ext>
              </a:extLst>
            </p:cNvPr>
            <p:cNvSpPr/>
            <p:nvPr/>
          </p:nvSpPr>
          <p:spPr>
            <a:xfrm>
              <a:off x="4782451" y="2350074"/>
              <a:ext cx="858698" cy="575791"/>
            </a:xfrm>
            <a:custGeom>
              <a:avLst/>
              <a:gdLst>
                <a:gd name="connsiteX0" fmla="*/ 429349 w 858698"/>
                <a:gd name="connsiteY0" fmla="*/ 0 h 575791"/>
                <a:gd name="connsiteX1" fmla="*/ 858698 w 858698"/>
                <a:gd name="connsiteY1" fmla="*/ 417056 h 575791"/>
                <a:gd name="connsiteX2" fmla="*/ 849975 w 858698"/>
                <a:gd name="connsiteY2" fmla="*/ 501107 h 575791"/>
                <a:gd name="connsiteX3" fmla="*/ 829402 w 858698"/>
                <a:gd name="connsiteY3" fmla="*/ 565487 h 575791"/>
                <a:gd name="connsiteX4" fmla="*/ 810297 w 858698"/>
                <a:gd name="connsiteY4" fmla="*/ 563128 h 575791"/>
                <a:gd name="connsiteX5" fmla="*/ 472729 w 858698"/>
                <a:gd name="connsiteY5" fmla="*/ 547627 h 575791"/>
                <a:gd name="connsiteX6" fmla="*/ 135161 w 858698"/>
                <a:gd name="connsiteY6" fmla="*/ 563128 h 575791"/>
                <a:gd name="connsiteX7" fmla="*/ 32589 w 858698"/>
                <a:gd name="connsiteY7" fmla="*/ 575791 h 575791"/>
                <a:gd name="connsiteX8" fmla="*/ 8723 w 858698"/>
                <a:gd name="connsiteY8" fmla="*/ 501107 h 575791"/>
                <a:gd name="connsiteX9" fmla="*/ 0 w 858698"/>
                <a:gd name="connsiteY9" fmla="*/ 417056 h 575791"/>
                <a:gd name="connsiteX10" fmla="*/ 429349 w 858698"/>
                <a:gd name="connsiteY10" fmla="*/ 0 h 57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8698" h="575791">
                  <a:moveTo>
                    <a:pt x="429349" y="0"/>
                  </a:moveTo>
                  <a:cubicBezTo>
                    <a:pt x="666472" y="0"/>
                    <a:pt x="858698" y="186722"/>
                    <a:pt x="858698" y="417056"/>
                  </a:cubicBezTo>
                  <a:cubicBezTo>
                    <a:pt x="858698" y="445848"/>
                    <a:pt x="855695" y="473958"/>
                    <a:pt x="849975" y="501107"/>
                  </a:cubicBezTo>
                  <a:lnTo>
                    <a:pt x="829402" y="565487"/>
                  </a:lnTo>
                  <a:lnTo>
                    <a:pt x="810297" y="563128"/>
                  </a:lnTo>
                  <a:cubicBezTo>
                    <a:pt x="706542" y="553147"/>
                    <a:pt x="592470" y="547627"/>
                    <a:pt x="472729" y="547627"/>
                  </a:cubicBezTo>
                  <a:cubicBezTo>
                    <a:pt x="352989" y="547627"/>
                    <a:pt x="238916" y="553147"/>
                    <a:pt x="135161" y="563128"/>
                  </a:cubicBezTo>
                  <a:lnTo>
                    <a:pt x="32589" y="575791"/>
                  </a:lnTo>
                  <a:lnTo>
                    <a:pt x="8723" y="501107"/>
                  </a:lnTo>
                  <a:cubicBezTo>
                    <a:pt x="3004" y="473958"/>
                    <a:pt x="0" y="445848"/>
                    <a:pt x="0" y="417056"/>
                  </a:cubicBezTo>
                  <a:cubicBezTo>
                    <a:pt x="0" y="186722"/>
                    <a:pt x="192226" y="0"/>
                    <a:pt x="4293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E2F4F26-F10A-0565-F070-C022F857AB6B}"/>
                </a:ext>
              </a:extLst>
            </p:cNvPr>
            <p:cNvSpPr/>
            <p:nvPr/>
          </p:nvSpPr>
          <p:spPr>
            <a:xfrm>
              <a:off x="4965594" y="2544766"/>
              <a:ext cx="637800" cy="366265"/>
            </a:xfrm>
            <a:custGeom>
              <a:avLst/>
              <a:gdLst>
                <a:gd name="connsiteX0" fmla="*/ 331588 w 663176"/>
                <a:gd name="connsiteY0" fmla="*/ 0 h 368930"/>
                <a:gd name="connsiteX1" fmla="*/ 663176 w 663176"/>
                <a:gd name="connsiteY1" fmla="*/ 284185 h 368930"/>
                <a:gd name="connsiteX2" fmla="*/ 656439 w 663176"/>
                <a:gd name="connsiteY2" fmla="*/ 341458 h 368930"/>
                <a:gd name="connsiteX3" fmla="*/ 646489 w 663176"/>
                <a:gd name="connsiteY3" fmla="*/ 368930 h 368930"/>
                <a:gd name="connsiteX4" fmla="*/ 499643 w 663176"/>
                <a:gd name="connsiteY4" fmla="*/ 358562 h 368930"/>
                <a:gd name="connsiteX5" fmla="*/ 324864 w 663176"/>
                <a:gd name="connsiteY5" fmla="*/ 354554 h 368930"/>
                <a:gd name="connsiteX6" fmla="*/ 150086 w 663176"/>
                <a:gd name="connsiteY6" fmla="*/ 358562 h 368930"/>
                <a:gd name="connsiteX7" fmla="*/ 16352 w 663176"/>
                <a:gd name="connsiteY7" fmla="*/ 368004 h 368930"/>
                <a:gd name="connsiteX8" fmla="*/ 6737 w 663176"/>
                <a:gd name="connsiteY8" fmla="*/ 341458 h 368930"/>
                <a:gd name="connsiteX9" fmla="*/ 0 w 663176"/>
                <a:gd name="connsiteY9" fmla="*/ 284185 h 368930"/>
                <a:gd name="connsiteX10" fmla="*/ 331588 w 663176"/>
                <a:gd name="connsiteY10" fmla="*/ 0 h 36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176" h="368930">
                  <a:moveTo>
                    <a:pt x="331588" y="0"/>
                  </a:moveTo>
                  <a:cubicBezTo>
                    <a:pt x="514719" y="0"/>
                    <a:pt x="663176" y="127234"/>
                    <a:pt x="663176" y="284185"/>
                  </a:cubicBezTo>
                  <a:cubicBezTo>
                    <a:pt x="663176" y="303804"/>
                    <a:pt x="660857" y="322958"/>
                    <a:pt x="656439" y="341458"/>
                  </a:cubicBezTo>
                  <a:lnTo>
                    <a:pt x="646489" y="368930"/>
                  </a:lnTo>
                  <a:lnTo>
                    <a:pt x="499643" y="358562"/>
                  </a:lnTo>
                  <a:cubicBezTo>
                    <a:pt x="443188" y="355934"/>
                    <a:pt x="384735" y="354554"/>
                    <a:pt x="324864" y="354554"/>
                  </a:cubicBezTo>
                  <a:cubicBezTo>
                    <a:pt x="264994" y="354554"/>
                    <a:pt x="206541" y="355934"/>
                    <a:pt x="150086" y="358562"/>
                  </a:cubicBezTo>
                  <a:lnTo>
                    <a:pt x="16352" y="368004"/>
                  </a:lnTo>
                  <a:lnTo>
                    <a:pt x="6737" y="341458"/>
                  </a:lnTo>
                  <a:cubicBezTo>
                    <a:pt x="2320" y="322958"/>
                    <a:pt x="0" y="303804"/>
                    <a:pt x="0" y="284185"/>
                  </a:cubicBezTo>
                  <a:cubicBezTo>
                    <a:pt x="0" y="127234"/>
                    <a:pt x="148457" y="0"/>
                    <a:pt x="33158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F9507E-BDE4-6DB5-E2A7-C8E97C32C0D9}"/>
                </a:ext>
              </a:extLst>
            </p:cNvPr>
            <p:cNvSpPr/>
            <p:nvPr/>
          </p:nvSpPr>
          <p:spPr>
            <a:xfrm>
              <a:off x="5071073" y="2604029"/>
              <a:ext cx="302922" cy="285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A665CB-8A86-E4E9-D355-3321A916B19D}"/>
                </a:ext>
              </a:extLst>
            </p:cNvPr>
            <p:cNvSpPr/>
            <p:nvPr/>
          </p:nvSpPr>
          <p:spPr>
            <a:xfrm>
              <a:off x="5100881" y="2612434"/>
              <a:ext cx="174171" cy="188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5B44CD-175F-6B84-B1BB-0FC14E70916F}"/>
              </a:ext>
            </a:extLst>
          </p:cNvPr>
          <p:cNvSpPr/>
          <p:nvPr/>
        </p:nvSpPr>
        <p:spPr>
          <a:xfrm>
            <a:off x="4562561" y="1244993"/>
            <a:ext cx="1158989" cy="829792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EF89C0-98A0-A254-4D91-BCD06A3923C5}"/>
              </a:ext>
            </a:extLst>
          </p:cNvPr>
          <p:cNvSpPr/>
          <p:nvPr/>
        </p:nvSpPr>
        <p:spPr>
          <a:xfrm flipH="1">
            <a:off x="6106847" y="1263597"/>
            <a:ext cx="1158989" cy="829792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D19CAA-278C-4F3E-BC7B-9E1C904BFD22}"/>
              </a:ext>
            </a:extLst>
          </p:cNvPr>
          <p:cNvSpPr/>
          <p:nvPr/>
        </p:nvSpPr>
        <p:spPr>
          <a:xfrm rot="21052137">
            <a:off x="7159323" y="2851112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4B854F-30D9-CECF-0BEF-817DE6B70353}"/>
              </a:ext>
            </a:extLst>
          </p:cNvPr>
          <p:cNvSpPr/>
          <p:nvPr/>
        </p:nvSpPr>
        <p:spPr>
          <a:xfrm rot="290776" flipH="1">
            <a:off x="6096650" y="2836606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D660D3-C146-4149-95E7-E96DEE1AA3CD}"/>
              </a:ext>
            </a:extLst>
          </p:cNvPr>
          <p:cNvSpPr/>
          <p:nvPr/>
        </p:nvSpPr>
        <p:spPr>
          <a:xfrm rot="21052137">
            <a:off x="5683482" y="2822100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B0B20DC-D14F-EF4B-F254-9FEBA5B83587}"/>
              </a:ext>
            </a:extLst>
          </p:cNvPr>
          <p:cNvSpPr/>
          <p:nvPr/>
        </p:nvSpPr>
        <p:spPr>
          <a:xfrm rot="441537" flipH="1">
            <a:off x="4597880" y="2835696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B719B31-8083-5054-914D-A1446A35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81" y="4015396"/>
            <a:ext cx="536494" cy="1463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4A25F83-CF36-4026-40CF-03D50E21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72" y="3769316"/>
            <a:ext cx="437313" cy="63847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12355B8-7BA7-B9B7-BADA-A4EE9272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932" y="3884320"/>
            <a:ext cx="755193" cy="4084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E5B590-AFD6-1612-A4BD-41CB8EF66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978" y="3884076"/>
            <a:ext cx="527100" cy="408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DB486B-534F-F30D-3D8A-51402A509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976" y="3981048"/>
            <a:ext cx="867104" cy="21501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505EB23-08C3-D756-91D2-6E7C22B1B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872" y="3838661"/>
            <a:ext cx="437312" cy="4997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CA132EF-BC94-40C4-8B8E-A728481C1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0310" y="3947209"/>
            <a:ext cx="676437" cy="2826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75AB28-240E-1F9E-E320-EBD701F273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913" y="3929636"/>
            <a:ext cx="313230" cy="31783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44B3D49-A88E-6295-4C94-E52F18101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0309" y="3893963"/>
            <a:ext cx="676438" cy="3891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D521A6D-8A9A-0E35-DE36-783B9318A9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4976" y="3935670"/>
            <a:ext cx="867104" cy="3057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117C87D-6CB1-441B-42A3-04CD224B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81" y="4015396"/>
            <a:ext cx="536494" cy="146317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89C33C6-C098-A977-F745-A6BA83C6B064}"/>
              </a:ext>
            </a:extLst>
          </p:cNvPr>
          <p:cNvSpPr/>
          <p:nvPr/>
        </p:nvSpPr>
        <p:spPr>
          <a:xfrm flipH="1">
            <a:off x="6067465" y="1173655"/>
            <a:ext cx="1158989" cy="829792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FB18F8-E930-86B4-4D5A-54B150679943}"/>
              </a:ext>
            </a:extLst>
          </p:cNvPr>
          <p:cNvSpPr/>
          <p:nvPr/>
        </p:nvSpPr>
        <p:spPr>
          <a:xfrm>
            <a:off x="3781675" y="604419"/>
            <a:ext cx="3790694" cy="1231501"/>
          </a:xfrm>
          <a:custGeom>
            <a:avLst/>
            <a:gdLst>
              <a:gd name="connsiteX0" fmla="*/ 1895347 w 3790694"/>
              <a:gd name="connsiteY0" fmla="*/ 0 h 1231501"/>
              <a:gd name="connsiteX1" fmla="*/ 3781027 w 3790694"/>
              <a:gd name="connsiteY1" fmla="*/ 1206015 h 1231501"/>
              <a:gd name="connsiteX2" fmla="*/ 3790694 w 3790694"/>
              <a:gd name="connsiteY2" fmla="*/ 1231501 h 1231501"/>
              <a:gd name="connsiteX3" fmla="*/ 0 w 3790694"/>
              <a:gd name="connsiteY3" fmla="*/ 1231501 h 1231501"/>
              <a:gd name="connsiteX4" fmla="*/ 9667 w 3790694"/>
              <a:gd name="connsiteY4" fmla="*/ 1206015 h 1231501"/>
              <a:gd name="connsiteX5" fmla="*/ 1895347 w 3790694"/>
              <a:gd name="connsiteY5" fmla="*/ 0 h 12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694" h="1231501">
                <a:moveTo>
                  <a:pt x="1895347" y="0"/>
                </a:moveTo>
                <a:cubicBezTo>
                  <a:pt x="2743037" y="0"/>
                  <a:pt x="3470350" y="497291"/>
                  <a:pt x="3781027" y="1206015"/>
                </a:cubicBezTo>
                <a:lnTo>
                  <a:pt x="3790694" y="1231501"/>
                </a:lnTo>
                <a:lnTo>
                  <a:pt x="0" y="1231501"/>
                </a:lnTo>
                <a:lnTo>
                  <a:pt x="9667" y="1206015"/>
                </a:lnTo>
                <a:cubicBezTo>
                  <a:pt x="320344" y="497291"/>
                  <a:pt x="1047657" y="0"/>
                  <a:pt x="189534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3E3ACE-3D10-F05B-79B2-5BACEDCBECCF}"/>
              </a:ext>
            </a:extLst>
          </p:cNvPr>
          <p:cNvSpPr/>
          <p:nvPr/>
        </p:nvSpPr>
        <p:spPr>
          <a:xfrm>
            <a:off x="4009273" y="1157886"/>
            <a:ext cx="3790694" cy="677955"/>
          </a:xfrm>
          <a:custGeom>
            <a:avLst/>
            <a:gdLst>
              <a:gd name="connsiteX0" fmla="*/ 1895347 w 3790694"/>
              <a:gd name="connsiteY0" fmla="*/ 0 h 1231501"/>
              <a:gd name="connsiteX1" fmla="*/ 3781027 w 3790694"/>
              <a:gd name="connsiteY1" fmla="*/ 1206015 h 1231501"/>
              <a:gd name="connsiteX2" fmla="*/ 3790694 w 3790694"/>
              <a:gd name="connsiteY2" fmla="*/ 1231501 h 1231501"/>
              <a:gd name="connsiteX3" fmla="*/ 0 w 3790694"/>
              <a:gd name="connsiteY3" fmla="*/ 1231501 h 1231501"/>
              <a:gd name="connsiteX4" fmla="*/ 9667 w 3790694"/>
              <a:gd name="connsiteY4" fmla="*/ 1206015 h 1231501"/>
              <a:gd name="connsiteX5" fmla="*/ 1895347 w 3790694"/>
              <a:gd name="connsiteY5" fmla="*/ 0 h 12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694" h="1231501">
                <a:moveTo>
                  <a:pt x="1895347" y="0"/>
                </a:moveTo>
                <a:cubicBezTo>
                  <a:pt x="2743037" y="0"/>
                  <a:pt x="3470350" y="497291"/>
                  <a:pt x="3781027" y="1206015"/>
                </a:cubicBezTo>
                <a:lnTo>
                  <a:pt x="3790694" y="1231501"/>
                </a:lnTo>
                <a:lnTo>
                  <a:pt x="0" y="1231501"/>
                </a:lnTo>
                <a:lnTo>
                  <a:pt x="9667" y="1206015"/>
                </a:lnTo>
                <a:cubicBezTo>
                  <a:pt x="320344" y="497291"/>
                  <a:pt x="1047657" y="0"/>
                  <a:pt x="1895347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00183 0.121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00209 0.1275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C24B8-C86E-F162-C2DB-172BB183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12FB469-3842-A562-7B70-F883F47D7582}"/>
              </a:ext>
            </a:extLst>
          </p:cNvPr>
          <p:cNvSpPr/>
          <p:nvPr/>
        </p:nvSpPr>
        <p:spPr>
          <a:xfrm rot="20592983" flipH="1">
            <a:off x="6305189" y="3019248"/>
            <a:ext cx="1048567" cy="1490750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115393 w 678311"/>
              <a:gd name="connsiteY0" fmla="*/ 0 h 923977"/>
              <a:gd name="connsiteX1" fmla="*/ 29668 w 678311"/>
              <a:gd name="connsiteY1" fmla="*/ 438150 h 923977"/>
              <a:gd name="connsiteX2" fmla="*/ 563068 w 678311"/>
              <a:gd name="connsiteY2" fmla="*/ 847725 h 923977"/>
              <a:gd name="connsiteX3" fmla="*/ 648793 w 678311"/>
              <a:gd name="connsiteY3" fmla="*/ 923925 h 923977"/>
              <a:gd name="connsiteX4" fmla="*/ 678311 w 678311"/>
              <a:gd name="connsiteY4" fmla="*/ 740911 h 923977"/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9FEBB-B9E0-41F1-52C4-7DC4719EC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53277" y="4428622"/>
            <a:ext cx="877549" cy="1491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DE4BB-17A8-C481-E71D-BE49C5DB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37175" y="4488640"/>
            <a:ext cx="1448221" cy="1395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2C6AFB-E590-A1E4-B156-09B766BC4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22010" y="4488640"/>
            <a:ext cx="1752350" cy="1395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B85BB4-61D5-B389-9A9E-8C67CF464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66039" y="4488642"/>
            <a:ext cx="1636080" cy="13952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B62437D-1D8E-E279-A11A-8FB510836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202702" y="4488642"/>
            <a:ext cx="1539260" cy="13952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50AEA36-A467-C2D4-9106-A4711C08B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77912" y="4488642"/>
            <a:ext cx="1076571" cy="139523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95EC28-5945-85ED-B996-D61BC1216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514289" y="4500275"/>
            <a:ext cx="716430" cy="137651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9A2D4D-7EC5-DD32-03DC-BA7AACD468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319971" y="4500275"/>
            <a:ext cx="1229580" cy="13765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46C27A-3FB7-A85B-EED2-0690AA21F2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133256" y="4475267"/>
            <a:ext cx="1722652" cy="14167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3B6FC23-B858-0AEB-9018-0734DC69A9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137196" y="4500277"/>
            <a:ext cx="1712243" cy="137651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F906770-2164-002C-4964-B9A8DB6059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5252138" y="4530284"/>
            <a:ext cx="1408710" cy="132821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C65D248-0F8D-6CB0-D2C5-79EB7357D3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5411084" y="4495274"/>
            <a:ext cx="988971" cy="138456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EBCF87A-27B7-2A95-2266-65166A602FAD}"/>
              </a:ext>
            </a:extLst>
          </p:cNvPr>
          <p:cNvSpPr/>
          <p:nvPr/>
        </p:nvSpPr>
        <p:spPr>
          <a:xfrm>
            <a:off x="3630518" y="702555"/>
            <a:ext cx="4093007" cy="394925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81AF87-F656-E581-9E52-938B2350A5C4}"/>
              </a:ext>
            </a:extLst>
          </p:cNvPr>
          <p:cNvSpPr/>
          <p:nvPr/>
        </p:nvSpPr>
        <p:spPr>
          <a:xfrm rot="17611039">
            <a:off x="6578320" y="2956184"/>
            <a:ext cx="568605" cy="218255"/>
          </a:xfrm>
          <a:custGeom>
            <a:avLst/>
            <a:gdLst>
              <a:gd name="connsiteX0" fmla="*/ 0 w 352425"/>
              <a:gd name="connsiteY0" fmla="*/ 66675 h 135276"/>
              <a:gd name="connsiteX1" fmla="*/ 219075 w 352425"/>
              <a:gd name="connsiteY1" fmla="*/ 133350 h 135276"/>
              <a:gd name="connsiteX2" fmla="*/ 352425 w 352425"/>
              <a:gd name="connsiteY2" fmla="*/ 0 h 135276"/>
              <a:gd name="connsiteX3" fmla="*/ 352425 w 352425"/>
              <a:gd name="connsiteY3" fmla="*/ 0 h 13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35276">
                <a:moveTo>
                  <a:pt x="0" y="66675"/>
                </a:moveTo>
                <a:cubicBezTo>
                  <a:pt x="80169" y="105568"/>
                  <a:pt x="160338" y="144462"/>
                  <a:pt x="219075" y="133350"/>
                </a:cubicBezTo>
                <a:cubicBezTo>
                  <a:pt x="277812" y="122238"/>
                  <a:pt x="352425" y="0"/>
                  <a:pt x="352425" y="0"/>
                </a:cubicBezTo>
                <a:lnTo>
                  <a:pt x="35242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46BDA-C4E0-CCDF-15F2-79FF2F173FF0}"/>
              </a:ext>
            </a:extLst>
          </p:cNvPr>
          <p:cNvSpPr/>
          <p:nvPr/>
        </p:nvSpPr>
        <p:spPr>
          <a:xfrm>
            <a:off x="4266437" y="2982887"/>
            <a:ext cx="1048567" cy="1490750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115393 w 678311"/>
              <a:gd name="connsiteY0" fmla="*/ 0 h 923977"/>
              <a:gd name="connsiteX1" fmla="*/ 29668 w 678311"/>
              <a:gd name="connsiteY1" fmla="*/ 438150 h 923977"/>
              <a:gd name="connsiteX2" fmla="*/ 563068 w 678311"/>
              <a:gd name="connsiteY2" fmla="*/ 847725 h 923977"/>
              <a:gd name="connsiteX3" fmla="*/ 648793 w 678311"/>
              <a:gd name="connsiteY3" fmla="*/ 923925 h 923977"/>
              <a:gd name="connsiteX4" fmla="*/ 678311 w 678311"/>
              <a:gd name="connsiteY4" fmla="*/ 740911 h 923977"/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CD2043-7DA6-ADB1-AF77-E4DD3E2E9DC0}"/>
              </a:ext>
            </a:extLst>
          </p:cNvPr>
          <p:cNvSpPr/>
          <p:nvPr/>
        </p:nvSpPr>
        <p:spPr>
          <a:xfrm rot="19794967" flipH="1">
            <a:off x="5152373" y="4288073"/>
            <a:ext cx="491570" cy="39494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41663" h="706375">
                <a:moveTo>
                  <a:pt x="416239" y="2223"/>
                </a:moveTo>
                <a:cubicBezTo>
                  <a:pt x="386077" y="13335"/>
                  <a:pt x="405126" y="102236"/>
                  <a:pt x="378139" y="106998"/>
                </a:cubicBezTo>
                <a:cubicBezTo>
                  <a:pt x="351152" y="111760"/>
                  <a:pt x="300351" y="26036"/>
                  <a:pt x="254314" y="30798"/>
                </a:cubicBezTo>
                <a:cubicBezTo>
                  <a:pt x="208276" y="35561"/>
                  <a:pt x="138426" y="103029"/>
                  <a:pt x="101914" y="135573"/>
                </a:cubicBezTo>
                <a:cubicBezTo>
                  <a:pt x="65402" y="168117"/>
                  <a:pt x="47939" y="197486"/>
                  <a:pt x="35239" y="226061"/>
                </a:cubicBezTo>
                <a:cubicBezTo>
                  <a:pt x="22539" y="254636"/>
                  <a:pt x="16189" y="288767"/>
                  <a:pt x="25714" y="307023"/>
                </a:cubicBezTo>
                <a:cubicBezTo>
                  <a:pt x="35239" y="325279"/>
                  <a:pt x="70164" y="346710"/>
                  <a:pt x="92389" y="335598"/>
                </a:cubicBezTo>
                <a:cubicBezTo>
                  <a:pt x="114614" y="324486"/>
                  <a:pt x="154729" y="245691"/>
                  <a:pt x="159064" y="240348"/>
                </a:cubicBezTo>
                <a:cubicBezTo>
                  <a:pt x="163399" y="235005"/>
                  <a:pt x="142641" y="285070"/>
                  <a:pt x="118401" y="303539"/>
                </a:cubicBezTo>
                <a:cubicBezTo>
                  <a:pt x="94161" y="322009"/>
                  <a:pt x="21137" y="405353"/>
                  <a:pt x="4102" y="441652"/>
                </a:cubicBezTo>
                <a:cubicBezTo>
                  <a:pt x="-12933" y="477951"/>
                  <a:pt x="26874" y="532660"/>
                  <a:pt x="54289" y="535622"/>
                </a:cubicBezTo>
                <a:cubicBezTo>
                  <a:pt x="81704" y="538584"/>
                  <a:pt x="164620" y="456248"/>
                  <a:pt x="168589" y="459423"/>
                </a:cubicBezTo>
                <a:cubicBezTo>
                  <a:pt x="172558" y="462598"/>
                  <a:pt x="84451" y="524511"/>
                  <a:pt x="78101" y="554673"/>
                </a:cubicBezTo>
                <a:cubicBezTo>
                  <a:pt x="71751" y="584835"/>
                  <a:pt x="100327" y="630873"/>
                  <a:pt x="130489" y="640398"/>
                </a:cubicBezTo>
                <a:cubicBezTo>
                  <a:pt x="160651" y="649923"/>
                  <a:pt x="228914" y="626110"/>
                  <a:pt x="259076" y="611823"/>
                </a:cubicBezTo>
                <a:cubicBezTo>
                  <a:pt x="289238" y="597536"/>
                  <a:pt x="317020" y="543561"/>
                  <a:pt x="311464" y="554673"/>
                </a:cubicBezTo>
                <a:cubicBezTo>
                  <a:pt x="305908" y="565786"/>
                  <a:pt x="220977" y="654686"/>
                  <a:pt x="225739" y="678498"/>
                </a:cubicBezTo>
                <a:cubicBezTo>
                  <a:pt x="230501" y="702310"/>
                  <a:pt x="286064" y="716598"/>
                  <a:pt x="340039" y="697548"/>
                </a:cubicBezTo>
                <a:cubicBezTo>
                  <a:pt x="394014" y="678498"/>
                  <a:pt x="500377" y="618173"/>
                  <a:pt x="549589" y="564198"/>
                </a:cubicBezTo>
                <a:cubicBezTo>
                  <a:pt x="598801" y="510223"/>
                  <a:pt x="621027" y="421323"/>
                  <a:pt x="635314" y="373698"/>
                </a:cubicBezTo>
                <a:cubicBezTo>
                  <a:pt x="649601" y="326073"/>
                  <a:pt x="635314" y="278448"/>
                  <a:pt x="635314" y="278448"/>
                </a:cubicBezTo>
                <a:lnTo>
                  <a:pt x="635314" y="221298"/>
                </a:lnTo>
                <a:cubicBezTo>
                  <a:pt x="628964" y="213361"/>
                  <a:pt x="598801" y="253048"/>
                  <a:pt x="597214" y="230823"/>
                </a:cubicBezTo>
                <a:cubicBezTo>
                  <a:pt x="595627" y="208598"/>
                  <a:pt x="632139" y="119698"/>
                  <a:pt x="625789" y="87948"/>
                </a:cubicBezTo>
                <a:cubicBezTo>
                  <a:pt x="619439" y="56198"/>
                  <a:pt x="594039" y="56198"/>
                  <a:pt x="559114" y="40323"/>
                </a:cubicBezTo>
                <a:cubicBezTo>
                  <a:pt x="524189" y="24448"/>
                  <a:pt x="446401" y="-8889"/>
                  <a:pt x="416239" y="222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BDFC4F9-3811-193A-EA9C-1F98BA8871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388" y="664816"/>
            <a:ext cx="536494" cy="1463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5F35B94-835F-91C8-5E76-332555D73AF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979" y="418736"/>
            <a:ext cx="437313" cy="63847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5BBEBF-D2B4-3D6E-0B81-FA000DA43C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6039" y="533740"/>
            <a:ext cx="755193" cy="4084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458BCF9-019C-CF7A-7930-CEB7104B5D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085" y="533496"/>
            <a:ext cx="527100" cy="408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5D5299D-D3E5-A40A-7A16-A54EFB27DE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083" y="630468"/>
            <a:ext cx="867104" cy="21501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4A8F541-5E6A-9AF4-90B5-1FAAA9D5F2C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4979" y="488081"/>
            <a:ext cx="437312" cy="4997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5FDD29B-1D9A-9CE6-D0A7-F152D3D9B66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5417" y="596629"/>
            <a:ext cx="676437" cy="2826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DF19C76-C451-AC04-B4A9-D2FD66780A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7020" y="579056"/>
            <a:ext cx="313230" cy="31783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2BCE8FE-AEE7-4E9C-886C-94B8B372ECA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5416" y="543383"/>
            <a:ext cx="676438" cy="3891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6EDDCC3-2B26-5AD1-9A81-E7039B5D6B8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0083" y="585090"/>
            <a:ext cx="867104" cy="3057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DBC31CA-7CCF-71FB-A338-2112D890D2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388" y="664816"/>
            <a:ext cx="536494" cy="146317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BBA9901-15CC-0E09-7257-C193DC5459F6}"/>
              </a:ext>
            </a:extLst>
          </p:cNvPr>
          <p:cNvSpPr/>
          <p:nvPr/>
        </p:nvSpPr>
        <p:spPr>
          <a:xfrm flipH="1">
            <a:off x="6429174" y="1173654"/>
            <a:ext cx="855640" cy="612606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F8EAF0-865F-2E27-8D81-51BFC857C959}"/>
              </a:ext>
            </a:extLst>
          </p:cNvPr>
          <p:cNvSpPr/>
          <p:nvPr/>
        </p:nvSpPr>
        <p:spPr>
          <a:xfrm>
            <a:off x="4924271" y="1244992"/>
            <a:ext cx="855640" cy="612606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C93342-FCF7-E4D4-1C84-2476D439D232}"/>
              </a:ext>
            </a:extLst>
          </p:cNvPr>
          <p:cNvSpPr/>
          <p:nvPr/>
        </p:nvSpPr>
        <p:spPr>
          <a:xfrm>
            <a:off x="4009273" y="1157886"/>
            <a:ext cx="3790694" cy="677955"/>
          </a:xfrm>
          <a:custGeom>
            <a:avLst/>
            <a:gdLst>
              <a:gd name="connsiteX0" fmla="*/ 1895347 w 3790694"/>
              <a:gd name="connsiteY0" fmla="*/ 0 h 1231501"/>
              <a:gd name="connsiteX1" fmla="*/ 3781027 w 3790694"/>
              <a:gd name="connsiteY1" fmla="*/ 1206015 h 1231501"/>
              <a:gd name="connsiteX2" fmla="*/ 3790694 w 3790694"/>
              <a:gd name="connsiteY2" fmla="*/ 1231501 h 1231501"/>
              <a:gd name="connsiteX3" fmla="*/ 0 w 3790694"/>
              <a:gd name="connsiteY3" fmla="*/ 1231501 h 1231501"/>
              <a:gd name="connsiteX4" fmla="*/ 9667 w 3790694"/>
              <a:gd name="connsiteY4" fmla="*/ 1206015 h 1231501"/>
              <a:gd name="connsiteX5" fmla="*/ 1895347 w 3790694"/>
              <a:gd name="connsiteY5" fmla="*/ 0 h 12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694" h="1231501">
                <a:moveTo>
                  <a:pt x="1895347" y="0"/>
                </a:moveTo>
                <a:cubicBezTo>
                  <a:pt x="2743037" y="0"/>
                  <a:pt x="3470350" y="497291"/>
                  <a:pt x="3781027" y="1206015"/>
                </a:cubicBezTo>
                <a:lnTo>
                  <a:pt x="3790694" y="1231501"/>
                </a:lnTo>
                <a:lnTo>
                  <a:pt x="0" y="1231501"/>
                </a:lnTo>
                <a:lnTo>
                  <a:pt x="9667" y="1206015"/>
                </a:lnTo>
                <a:cubicBezTo>
                  <a:pt x="320344" y="497291"/>
                  <a:pt x="1047657" y="0"/>
                  <a:pt x="1895347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63B449-3622-4D35-F188-79F1440C8CF7}"/>
              </a:ext>
            </a:extLst>
          </p:cNvPr>
          <p:cNvSpPr/>
          <p:nvPr/>
        </p:nvSpPr>
        <p:spPr>
          <a:xfrm>
            <a:off x="3781675" y="604419"/>
            <a:ext cx="3790694" cy="1231501"/>
          </a:xfrm>
          <a:custGeom>
            <a:avLst/>
            <a:gdLst>
              <a:gd name="connsiteX0" fmla="*/ 1895347 w 3790694"/>
              <a:gd name="connsiteY0" fmla="*/ 0 h 1231501"/>
              <a:gd name="connsiteX1" fmla="*/ 3781027 w 3790694"/>
              <a:gd name="connsiteY1" fmla="*/ 1206015 h 1231501"/>
              <a:gd name="connsiteX2" fmla="*/ 3790694 w 3790694"/>
              <a:gd name="connsiteY2" fmla="*/ 1231501 h 1231501"/>
              <a:gd name="connsiteX3" fmla="*/ 0 w 3790694"/>
              <a:gd name="connsiteY3" fmla="*/ 1231501 h 1231501"/>
              <a:gd name="connsiteX4" fmla="*/ 9667 w 3790694"/>
              <a:gd name="connsiteY4" fmla="*/ 1206015 h 1231501"/>
              <a:gd name="connsiteX5" fmla="*/ 1895347 w 3790694"/>
              <a:gd name="connsiteY5" fmla="*/ 0 h 12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694" h="1231501">
                <a:moveTo>
                  <a:pt x="1895347" y="0"/>
                </a:moveTo>
                <a:cubicBezTo>
                  <a:pt x="2743037" y="0"/>
                  <a:pt x="3470350" y="497291"/>
                  <a:pt x="3781027" y="1206015"/>
                </a:cubicBezTo>
                <a:lnTo>
                  <a:pt x="3790694" y="1231501"/>
                </a:lnTo>
                <a:lnTo>
                  <a:pt x="0" y="1231501"/>
                </a:lnTo>
                <a:lnTo>
                  <a:pt x="9667" y="1206015"/>
                </a:lnTo>
                <a:cubicBezTo>
                  <a:pt x="320344" y="497291"/>
                  <a:pt x="1047657" y="0"/>
                  <a:pt x="189534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3A7A30D-DD56-8F07-C5DB-6CD7328736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0826" y="3795170"/>
            <a:ext cx="536494" cy="14631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707B3A9-1330-A136-D823-CB0261C719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0417" y="3549090"/>
            <a:ext cx="437313" cy="63847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2339694-AC51-6EE8-1A18-E9B42454BAE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21477" y="3664094"/>
            <a:ext cx="755193" cy="40846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73BAFBF-2491-EF27-8208-5D634B358B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5523" y="3663850"/>
            <a:ext cx="527100" cy="40895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980999C-B602-6841-7FDF-329418ED20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5521" y="3760822"/>
            <a:ext cx="867104" cy="21501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4F23D4C-854E-C9B4-E4C8-58704336E6F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80417" y="3618435"/>
            <a:ext cx="437312" cy="49978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9CE7B31-7C58-3C75-1ED8-7A560120084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60855" y="3726983"/>
            <a:ext cx="676437" cy="28269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3622B68-DBA3-23A7-6779-4545CA2316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42458" y="3709410"/>
            <a:ext cx="313230" cy="31783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D5D065A-3D4D-4CC2-F68C-9CDF912244D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60854" y="3673737"/>
            <a:ext cx="676438" cy="38918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05CB962-62FD-FB31-BFEE-D9C04B2D948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5521" y="3715444"/>
            <a:ext cx="867104" cy="30576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C9709EE-167B-E39F-BAEC-345CDD85AD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0826" y="3795170"/>
            <a:ext cx="536494" cy="146317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033EF618-3EBA-8EF9-5502-49FD660D7008}"/>
              </a:ext>
            </a:extLst>
          </p:cNvPr>
          <p:cNvSpPr/>
          <p:nvPr/>
        </p:nvSpPr>
        <p:spPr>
          <a:xfrm>
            <a:off x="6951048" y="1925677"/>
            <a:ext cx="621321" cy="801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1C48FDC-30FD-92E6-E2C8-B61E0CE7FE55}"/>
              </a:ext>
            </a:extLst>
          </p:cNvPr>
          <p:cNvSpPr/>
          <p:nvPr/>
        </p:nvSpPr>
        <p:spPr>
          <a:xfrm>
            <a:off x="5925979" y="1965805"/>
            <a:ext cx="621321" cy="801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AC32-9003-7AEF-1084-B7E489D3B34F}"/>
              </a:ext>
            </a:extLst>
          </p:cNvPr>
          <p:cNvSpPr/>
          <p:nvPr/>
        </p:nvSpPr>
        <p:spPr>
          <a:xfrm>
            <a:off x="7261708" y="2172107"/>
            <a:ext cx="221661" cy="308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96D193F-D14A-1AF4-4914-45E8342551D3}"/>
              </a:ext>
            </a:extLst>
          </p:cNvPr>
          <p:cNvSpPr/>
          <p:nvPr/>
        </p:nvSpPr>
        <p:spPr>
          <a:xfrm>
            <a:off x="6194021" y="2210163"/>
            <a:ext cx="221661" cy="308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4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6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2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4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9E5E9-C425-275A-D7E2-C2A0B4E7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35BA84-9BBB-7D5F-F558-87C19397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03399" y="4400024"/>
            <a:ext cx="820124" cy="1419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8BA13A-1783-D95D-60FB-0E3C6025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99165" y="4421362"/>
            <a:ext cx="1410967" cy="1358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6231DC-7671-4A5B-50B9-129845D64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01621" y="4412217"/>
            <a:ext cx="1693159" cy="1384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E418C4-A366-69E0-53B7-5B0FD7FAA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9055" y="4400024"/>
            <a:ext cx="1613793" cy="14197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04A56B-DF96-D327-C202-7A8310C6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208310" y="4421362"/>
            <a:ext cx="1384511" cy="13580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3A9E9C-73A0-77A4-5623-6B274B666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48530" y="4400024"/>
            <a:ext cx="978858" cy="14197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926EE4A-E29C-1C86-3793-BDFF54378C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436930" y="4384782"/>
            <a:ext cx="723120" cy="14638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C9441-FFA5-470E-22BD-0C650363D9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235745" y="4378686"/>
            <a:ext cx="1305144" cy="14815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A6C5B0-F3F8-0A21-2B3C-2DDB907259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113814" y="4393927"/>
            <a:ext cx="1657885" cy="14374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2AEF34F-02B9-DD90-5C7A-D746576524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119911" y="4430506"/>
            <a:ext cx="1640248" cy="13316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A10EF8-68E4-CD54-BD7A-6B968D47A8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5186972" y="4427458"/>
            <a:ext cx="1446241" cy="134041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FE901A3-DEFF-629A-BBE6-E292DA2046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5369868" y="4415264"/>
            <a:ext cx="917128" cy="1375691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445D1F-BE3A-7D04-FDC2-9CFC95C7DB59}"/>
              </a:ext>
            </a:extLst>
          </p:cNvPr>
          <p:cNvSpPr/>
          <p:nvPr/>
        </p:nvSpPr>
        <p:spPr>
          <a:xfrm>
            <a:off x="7359653" y="2437908"/>
            <a:ext cx="922061" cy="1244783"/>
          </a:xfrm>
          <a:custGeom>
            <a:avLst/>
            <a:gdLst>
              <a:gd name="connsiteX0" fmla="*/ 0 w 571500"/>
              <a:gd name="connsiteY0" fmla="*/ 771525 h 771525"/>
              <a:gd name="connsiteX1" fmla="*/ 409575 w 571500"/>
              <a:gd name="connsiteY1" fmla="*/ 466725 h 771525"/>
              <a:gd name="connsiteX2" fmla="*/ 466725 w 571500"/>
              <a:gd name="connsiteY2" fmla="*/ 47625 h 771525"/>
              <a:gd name="connsiteX3" fmla="*/ 571500 w 571500"/>
              <a:gd name="connsiteY3" fmla="*/ 9525 h 771525"/>
              <a:gd name="connsiteX4" fmla="*/ 571500 w 571500"/>
              <a:gd name="connsiteY4" fmla="*/ 9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771525">
                <a:moveTo>
                  <a:pt x="0" y="771525"/>
                </a:moveTo>
                <a:cubicBezTo>
                  <a:pt x="165894" y="679450"/>
                  <a:pt x="331788" y="587375"/>
                  <a:pt x="409575" y="466725"/>
                </a:cubicBezTo>
                <a:cubicBezTo>
                  <a:pt x="487362" y="346075"/>
                  <a:pt x="439738" y="123825"/>
                  <a:pt x="466725" y="47625"/>
                </a:cubicBezTo>
                <a:cubicBezTo>
                  <a:pt x="493713" y="-28575"/>
                  <a:pt x="571500" y="9525"/>
                  <a:pt x="571500" y="9525"/>
                </a:cubicBezTo>
                <a:lnTo>
                  <a:pt x="571500" y="95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1BB4E2-24B7-708D-8E9B-2FF070B6B74F}"/>
              </a:ext>
            </a:extLst>
          </p:cNvPr>
          <p:cNvSpPr/>
          <p:nvPr/>
        </p:nvSpPr>
        <p:spPr>
          <a:xfrm>
            <a:off x="3572027" y="777733"/>
            <a:ext cx="4093007" cy="394925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A487A1-1C43-49E0-70E3-C8D2B9CEB928}"/>
              </a:ext>
            </a:extLst>
          </p:cNvPr>
          <p:cNvSpPr/>
          <p:nvPr/>
        </p:nvSpPr>
        <p:spPr>
          <a:xfrm rot="17611039">
            <a:off x="5691891" y="3170297"/>
            <a:ext cx="568605" cy="218255"/>
          </a:xfrm>
          <a:custGeom>
            <a:avLst/>
            <a:gdLst>
              <a:gd name="connsiteX0" fmla="*/ 0 w 352425"/>
              <a:gd name="connsiteY0" fmla="*/ 66675 h 135276"/>
              <a:gd name="connsiteX1" fmla="*/ 219075 w 352425"/>
              <a:gd name="connsiteY1" fmla="*/ 133350 h 135276"/>
              <a:gd name="connsiteX2" fmla="*/ 352425 w 352425"/>
              <a:gd name="connsiteY2" fmla="*/ 0 h 135276"/>
              <a:gd name="connsiteX3" fmla="*/ 352425 w 352425"/>
              <a:gd name="connsiteY3" fmla="*/ 0 h 13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35276">
                <a:moveTo>
                  <a:pt x="0" y="66675"/>
                </a:moveTo>
                <a:cubicBezTo>
                  <a:pt x="80169" y="105568"/>
                  <a:pt x="160338" y="144462"/>
                  <a:pt x="219075" y="133350"/>
                </a:cubicBezTo>
                <a:cubicBezTo>
                  <a:pt x="277812" y="122238"/>
                  <a:pt x="352425" y="0"/>
                  <a:pt x="352425" y="0"/>
                </a:cubicBezTo>
                <a:lnTo>
                  <a:pt x="35242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998B3E-01E0-5178-8540-EA640C41D2D9}"/>
              </a:ext>
            </a:extLst>
          </p:cNvPr>
          <p:cNvGrpSpPr/>
          <p:nvPr/>
        </p:nvGrpSpPr>
        <p:grpSpPr>
          <a:xfrm>
            <a:off x="8100564" y="1780757"/>
            <a:ext cx="577434" cy="712900"/>
            <a:chOff x="6096000" y="2662830"/>
            <a:chExt cx="940249" cy="103611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588969-A298-E987-FC52-132365548594}"/>
                </a:ext>
              </a:extLst>
            </p:cNvPr>
            <p:cNvSpPr/>
            <p:nvPr/>
          </p:nvSpPr>
          <p:spPr>
            <a:xfrm flipH="1">
              <a:off x="6156900" y="2662830"/>
              <a:ext cx="879349" cy="1036118"/>
            </a:xfrm>
            <a:custGeom>
              <a:avLst/>
              <a:gdLst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132589 w 879349"/>
                <a:gd name="connsiteY13" fmla="*/ 396038 h 1036118"/>
                <a:gd name="connsiteX14" fmla="*/ 25909 w 879349"/>
                <a:gd name="connsiteY14" fmla="*/ 456998 h 1036118"/>
                <a:gd name="connsiteX15" fmla="*/ 18289 w 879349"/>
                <a:gd name="connsiteY15" fmla="*/ 586538 h 1036118"/>
                <a:gd name="connsiteX16" fmla="*/ 64009 w 879349"/>
                <a:gd name="connsiteY16" fmla="*/ 632258 h 1036118"/>
                <a:gd name="connsiteX17" fmla="*/ 163069 w 879349"/>
                <a:gd name="connsiteY17" fmla="*/ 578918 h 1036118"/>
                <a:gd name="connsiteX18" fmla="*/ 239269 w 879349"/>
                <a:gd name="connsiteY18" fmla="*/ 548438 h 1036118"/>
                <a:gd name="connsiteX19" fmla="*/ 86869 w 879349"/>
                <a:gd name="connsiteY19" fmla="*/ 601778 h 1036118"/>
                <a:gd name="connsiteX20" fmla="*/ 48769 w 879349"/>
                <a:gd name="connsiteY20" fmla="*/ 685598 h 1036118"/>
                <a:gd name="connsiteX21" fmla="*/ 117349 w 879349"/>
                <a:gd name="connsiteY21" fmla="*/ 860858 h 1036118"/>
                <a:gd name="connsiteX22" fmla="*/ 216409 w 879349"/>
                <a:gd name="connsiteY22" fmla="*/ 883718 h 1036118"/>
                <a:gd name="connsiteX23" fmla="*/ 246889 w 879349"/>
                <a:gd name="connsiteY23" fmla="*/ 860858 h 1036118"/>
                <a:gd name="connsiteX24" fmla="*/ 246889 w 879349"/>
                <a:gd name="connsiteY24" fmla="*/ 799898 h 1036118"/>
                <a:gd name="connsiteX25" fmla="*/ 193549 w 879349"/>
                <a:gd name="connsiteY25" fmla="*/ 777038 h 1036118"/>
                <a:gd name="connsiteX26" fmla="*/ 170689 w 879349"/>
                <a:gd name="connsiteY26" fmla="*/ 777038 h 1036118"/>
                <a:gd name="connsiteX27" fmla="*/ 231649 w 879349"/>
                <a:gd name="connsiteY27" fmla="*/ 777038 h 1036118"/>
                <a:gd name="connsiteX28" fmla="*/ 231649 w 879349"/>
                <a:gd name="connsiteY28" fmla="*/ 716078 h 1036118"/>
                <a:gd name="connsiteX29" fmla="*/ 307849 w 879349"/>
                <a:gd name="connsiteY29" fmla="*/ 898958 h 1036118"/>
                <a:gd name="connsiteX30" fmla="*/ 452629 w 879349"/>
                <a:gd name="connsiteY30" fmla="*/ 891338 h 1036118"/>
                <a:gd name="connsiteX31" fmla="*/ 490729 w 879349"/>
                <a:gd name="connsiteY31" fmla="*/ 868478 h 1036118"/>
                <a:gd name="connsiteX32" fmla="*/ 566929 w 879349"/>
                <a:gd name="connsiteY32" fmla="*/ 975158 h 1036118"/>
                <a:gd name="connsiteX33" fmla="*/ 673609 w 879349"/>
                <a:gd name="connsiteY33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18289 w 879349"/>
                <a:gd name="connsiteY14" fmla="*/ 58653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86869 w 879349"/>
                <a:gd name="connsiteY18" fmla="*/ 601778 h 1036118"/>
                <a:gd name="connsiteX19" fmla="*/ 48769 w 879349"/>
                <a:gd name="connsiteY19" fmla="*/ 685598 h 1036118"/>
                <a:gd name="connsiteX20" fmla="*/ 117349 w 879349"/>
                <a:gd name="connsiteY20" fmla="*/ 860858 h 1036118"/>
                <a:gd name="connsiteX21" fmla="*/ 216409 w 879349"/>
                <a:gd name="connsiteY21" fmla="*/ 883718 h 1036118"/>
                <a:gd name="connsiteX22" fmla="*/ 246889 w 879349"/>
                <a:gd name="connsiteY22" fmla="*/ 860858 h 1036118"/>
                <a:gd name="connsiteX23" fmla="*/ 246889 w 879349"/>
                <a:gd name="connsiteY23" fmla="*/ 799898 h 1036118"/>
                <a:gd name="connsiteX24" fmla="*/ 193549 w 879349"/>
                <a:gd name="connsiteY24" fmla="*/ 777038 h 1036118"/>
                <a:gd name="connsiteX25" fmla="*/ 170689 w 879349"/>
                <a:gd name="connsiteY25" fmla="*/ 777038 h 1036118"/>
                <a:gd name="connsiteX26" fmla="*/ 231649 w 879349"/>
                <a:gd name="connsiteY26" fmla="*/ 777038 h 1036118"/>
                <a:gd name="connsiteX27" fmla="*/ 231649 w 879349"/>
                <a:gd name="connsiteY27" fmla="*/ 716078 h 1036118"/>
                <a:gd name="connsiteX28" fmla="*/ 307849 w 879349"/>
                <a:gd name="connsiteY28" fmla="*/ 898958 h 1036118"/>
                <a:gd name="connsiteX29" fmla="*/ 452629 w 879349"/>
                <a:gd name="connsiteY29" fmla="*/ 891338 h 1036118"/>
                <a:gd name="connsiteX30" fmla="*/ 490729 w 879349"/>
                <a:gd name="connsiteY30" fmla="*/ 868478 h 1036118"/>
                <a:gd name="connsiteX31" fmla="*/ 566929 w 879349"/>
                <a:gd name="connsiteY31" fmla="*/ 975158 h 1036118"/>
                <a:gd name="connsiteX32" fmla="*/ 673609 w 879349"/>
                <a:gd name="connsiteY32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8764 w 879349"/>
                <a:gd name="connsiteY14" fmla="*/ 56748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86869 w 879349"/>
                <a:gd name="connsiteY18" fmla="*/ 601778 h 1036118"/>
                <a:gd name="connsiteX19" fmla="*/ 48769 w 879349"/>
                <a:gd name="connsiteY19" fmla="*/ 685598 h 1036118"/>
                <a:gd name="connsiteX20" fmla="*/ 117349 w 879349"/>
                <a:gd name="connsiteY20" fmla="*/ 860858 h 1036118"/>
                <a:gd name="connsiteX21" fmla="*/ 216409 w 879349"/>
                <a:gd name="connsiteY21" fmla="*/ 883718 h 1036118"/>
                <a:gd name="connsiteX22" fmla="*/ 246889 w 879349"/>
                <a:gd name="connsiteY22" fmla="*/ 860858 h 1036118"/>
                <a:gd name="connsiteX23" fmla="*/ 246889 w 879349"/>
                <a:gd name="connsiteY23" fmla="*/ 799898 h 1036118"/>
                <a:gd name="connsiteX24" fmla="*/ 193549 w 879349"/>
                <a:gd name="connsiteY24" fmla="*/ 777038 h 1036118"/>
                <a:gd name="connsiteX25" fmla="*/ 170689 w 879349"/>
                <a:gd name="connsiteY25" fmla="*/ 777038 h 1036118"/>
                <a:gd name="connsiteX26" fmla="*/ 231649 w 879349"/>
                <a:gd name="connsiteY26" fmla="*/ 777038 h 1036118"/>
                <a:gd name="connsiteX27" fmla="*/ 231649 w 879349"/>
                <a:gd name="connsiteY27" fmla="*/ 716078 h 1036118"/>
                <a:gd name="connsiteX28" fmla="*/ 307849 w 879349"/>
                <a:gd name="connsiteY28" fmla="*/ 898958 h 1036118"/>
                <a:gd name="connsiteX29" fmla="*/ 452629 w 879349"/>
                <a:gd name="connsiteY29" fmla="*/ 891338 h 1036118"/>
                <a:gd name="connsiteX30" fmla="*/ 490729 w 879349"/>
                <a:gd name="connsiteY30" fmla="*/ 868478 h 1036118"/>
                <a:gd name="connsiteX31" fmla="*/ 566929 w 879349"/>
                <a:gd name="connsiteY31" fmla="*/ 975158 h 1036118"/>
                <a:gd name="connsiteX32" fmla="*/ 673609 w 879349"/>
                <a:gd name="connsiteY32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8764 w 879349"/>
                <a:gd name="connsiteY14" fmla="*/ 56748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48769 w 879349"/>
                <a:gd name="connsiteY18" fmla="*/ 685598 h 1036118"/>
                <a:gd name="connsiteX19" fmla="*/ 117349 w 879349"/>
                <a:gd name="connsiteY19" fmla="*/ 860858 h 1036118"/>
                <a:gd name="connsiteX20" fmla="*/ 216409 w 879349"/>
                <a:gd name="connsiteY20" fmla="*/ 883718 h 1036118"/>
                <a:gd name="connsiteX21" fmla="*/ 246889 w 879349"/>
                <a:gd name="connsiteY21" fmla="*/ 860858 h 1036118"/>
                <a:gd name="connsiteX22" fmla="*/ 246889 w 879349"/>
                <a:gd name="connsiteY22" fmla="*/ 799898 h 1036118"/>
                <a:gd name="connsiteX23" fmla="*/ 193549 w 879349"/>
                <a:gd name="connsiteY23" fmla="*/ 777038 h 1036118"/>
                <a:gd name="connsiteX24" fmla="*/ 170689 w 879349"/>
                <a:gd name="connsiteY24" fmla="*/ 777038 h 1036118"/>
                <a:gd name="connsiteX25" fmla="*/ 231649 w 879349"/>
                <a:gd name="connsiteY25" fmla="*/ 777038 h 1036118"/>
                <a:gd name="connsiteX26" fmla="*/ 231649 w 879349"/>
                <a:gd name="connsiteY26" fmla="*/ 716078 h 1036118"/>
                <a:gd name="connsiteX27" fmla="*/ 307849 w 879349"/>
                <a:gd name="connsiteY27" fmla="*/ 898958 h 1036118"/>
                <a:gd name="connsiteX28" fmla="*/ 452629 w 879349"/>
                <a:gd name="connsiteY28" fmla="*/ 891338 h 1036118"/>
                <a:gd name="connsiteX29" fmla="*/ 490729 w 879349"/>
                <a:gd name="connsiteY29" fmla="*/ 868478 h 1036118"/>
                <a:gd name="connsiteX30" fmla="*/ 566929 w 879349"/>
                <a:gd name="connsiteY30" fmla="*/ 975158 h 1036118"/>
                <a:gd name="connsiteX31" fmla="*/ 673609 w 879349"/>
                <a:gd name="connsiteY31" fmla="*/ 1036118 h 103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79349" h="1036118">
                  <a:moveTo>
                    <a:pt x="879349" y="860858"/>
                  </a:moveTo>
                  <a:cubicBezTo>
                    <a:pt x="796164" y="841808"/>
                    <a:pt x="712979" y="822758"/>
                    <a:pt x="665989" y="784658"/>
                  </a:cubicBezTo>
                  <a:cubicBezTo>
                    <a:pt x="618999" y="746558"/>
                    <a:pt x="621539" y="683058"/>
                    <a:pt x="597409" y="632258"/>
                  </a:cubicBezTo>
                  <a:cubicBezTo>
                    <a:pt x="573279" y="581458"/>
                    <a:pt x="546609" y="516688"/>
                    <a:pt x="521209" y="479858"/>
                  </a:cubicBezTo>
                  <a:cubicBezTo>
                    <a:pt x="495809" y="443028"/>
                    <a:pt x="481839" y="434138"/>
                    <a:pt x="445009" y="411278"/>
                  </a:cubicBezTo>
                  <a:cubicBezTo>
                    <a:pt x="408179" y="388418"/>
                    <a:pt x="339599" y="388418"/>
                    <a:pt x="300229" y="342698"/>
                  </a:cubicBezTo>
                  <a:cubicBezTo>
                    <a:pt x="260859" y="296978"/>
                    <a:pt x="237999" y="192838"/>
                    <a:pt x="208789" y="136958"/>
                  </a:cubicBezTo>
                  <a:cubicBezTo>
                    <a:pt x="179579" y="81078"/>
                    <a:pt x="155449" y="23928"/>
                    <a:pt x="124969" y="7418"/>
                  </a:cubicBezTo>
                  <a:cubicBezTo>
                    <a:pt x="94489" y="-9092"/>
                    <a:pt x="46229" y="2338"/>
                    <a:pt x="25909" y="37898"/>
                  </a:cubicBezTo>
                  <a:cubicBezTo>
                    <a:pt x="5589" y="73458"/>
                    <a:pt x="-5841" y="163628"/>
                    <a:pt x="3049" y="220778"/>
                  </a:cubicBezTo>
                  <a:cubicBezTo>
                    <a:pt x="11939" y="277928"/>
                    <a:pt x="56389" y="346508"/>
                    <a:pt x="79249" y="380798"/>
                  </a:cubicBezTo>
                  <a:cubicBezTo>
                    <a:pt x="102109" y="415088"/>
                    <a:pt x="113539" y="415088"/>
                    <a:pt x="140209" y="426518"/>
                  </a:cubicBezTo>
                  <a:cubicBezTo>
                    <a:pt x="166879" y="437948"/>
                    <a:pt x="258319" y="444298"/>
                    <a:pt x="239269" y="449378"/>
                  </a:cubicBezTo>
                  <a:cubicBezTo>
                    <a:pt x="220219" y="454458"/>
                    <a:pt x="64326" y="437313"/>
                    <a:pt x="25909" y="456998"/>
                  </a:cubicBezTo>
                  <a:cubicBezTo>
                    <a:pt x="-12508" y="476683"/>
                    <a:pt x="2414" y="538278"/>
                    <a:pt x="8764" y="567488"/>
                  </a:cubicBezTo>
                  <a:cubicBezTo>
                    <a:pt x="15114" y="596698"/>
                    <a:pt x="38292" y="630353"/>
                    <a:pt x="64009" y="632258"/>
                  </a:cubicBezTo>
                  <a:cubicBezTo>
                    <a:pt x="89726" y="634163"/>
                    <a:pt x="133859" y="592888"/>
                    <a:pt x="163069" y="578918"/>
                  </a:cubicBezTo>
                  <a:cubicBezTo>
                    <a:pt x="192279" y="564948"/>
                    <a:pt x="258319" y="530658"/>
                    <a:pt x="239269" y="548438"/>
                  </a:cubicBezTo>
                  <a:cubicBezTo>
                    <a:pt x="220219" y="566218"/>
                    <a:pt x="69089" y="633528"/>
                    <a:pt x="48769" y="685598"/>
                  </a:cubicBezTo>
                  <a:cubicBezTo>
                    <a:pt x="28449" y="737668"/>
                    <a:pt x="89409" y="827838"/>
                    <a:pt x="117349" y="860858"/>
                  </a:cubicBezTo>
                  <a:cubicBezTo>
                    <a:pt x="145289" y="893878"/>
                    <a:pt x="216409" y="883718"/>
                    <a:pt x="216409" y="883718"/>
                  </a:cubicBezTo>
                  <a:cubicBezTo>
                    <a:pt x="237999" y="883718"/>
                    <a:pt x="241809" y="874828"/>
                    <a:pt x="246889" y="860858"/>
                  </a:cubicBezTo>
                  <a:cubicBezTo>
                    <a:pt x="251969" y="846888"/>
                    <a:pt x="255779" y="813868"/>
                    <a:pt x="246889" y="799898"/>
                  </a:cubicBezTo>
                  <a:cubicBezTo>
                    <a:pt x="237999" y="785928"/>
                    <a:pt x="193549" y="777038"/>
                    <a:pt x="193549" y="777038"/>
                  </a:cubicBezTo>
                  <a:cubicBezTo>
                    <a:pt x="180849" y="773228"/>
                    <a:pt x="170689" y="777038"/>
                    <a:pt x="170689" y="777038"/>
                  </a:cubicBezTo>
                  <a:cubicBezTo>
                    <a:pt x="177039" y="777038"/>
                    <a:pt x="221489" y="787198"/>
                    <a:pt x="231649" y="777038"/>
                  </a:cubicBezTo>
                  <a:cubicBezTo>
                    <a:pt x="241809" y="766878"/>
                    <a:pt x="218949" y="695758"/>
                    <a:pt x="231649" y="716078"/>
                  </a:cubicBezTo>
                  <a:cubicBezTo>
                    <a:pt x="244349" y="736398"/>
                    <a:pt x="271019" y="869748"/>
                    <a:pt x="307849" y="898958"/>
                  </a:cubicBezTo>
                  <a:cubicBezTo>
                    <a:pt x="344679" y="928168"/>
                    <a:pt x="422149" y="896418"/>
                    <a:pt x="452629" y="891338"/>
                  </a:cubicBezTo>
                  <a:cubicBezTo>
                    <a:pt x="483109" y="886258"/>
                    <a:pt x="471679" y="854508"/>
                    <a:pt x="490729" y="868478"/>
                  </a:cubicBezTo>
                  <a:cubicBezTo>
                    <a:pt x="509779" y="882448"/>
                    <a:pt x="536449" y="947218"/>
                    <a:pt x="566929" y="975158"/>
                  </a:cubicBezTo>
                  <a:cubicBezTo>
                    <a:pt x="597409" y="1003098"/>
                    <a:pt x="673609" y="1036118"/>
                    <a:pt x="673609" y="1036118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01BE37E-1E8C-0130-667E-29C01F4A6F02}"/>
                </a:ext>
              </a:extLst>
            </p:cNvPr>
            <p:cNvSpPr/>
            <p:nvPr/>
          </p:nvSpPr>
          <p:spPr>
            <a:xfrm>
              <a:off x="6096000" y="3500438"/>
              <a:ext cx="386759" cy="1985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179BEE-E633-5A74-2FD9-E1BB583AA190}"/>
              </a:ext>
            </a:extLst>
          </p:cNvPr>
          <p:cNvSpPr/>
          <p:nvPr/>
        </p:nvSpPr>
        <p:spPr>
          <a:xfrm>
            <a:off x="3513994" y="2829437"/>
            <a:ext cx="1048567" cy="1490750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115393 w 678311"/>
              <a:gd name="connsiteY0" fmla="*/ 0 h 923977"/>
              <a:gd name="connsiteX1" fmla="*/ 29668 w 678311"/>
              <a:gd name="connsiteY1" fmla="*/ 438150 h 923977"/>
              <a:gd name="connsiteX2" fmla="*/ 563068 w 678311"/>
              <a:gd name="connsiteY2" fmla="*/ 847725 h 923977"/>
              <a:gd name="connsiteX3" fmla="*/ 648793 w 678311"/>
              <a:gd name="connsiteY3" fmla="*/ 923925 h 923977"/>
              <a:gd name="connsiteX4" fmla="*/ 678311 w 678311"/>
              <a:gd name="connsiteY4" fmla="*/ 740911 h 923977"/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3900-9379-7C11-C2F3-FCE404FF756C}"/>
              </a:ext>
            </a:extLst>
          </p:cNvPr>
          <p:cNvSpPr/>
          <p:nvPr/>
        </p:nvSpPr>
        <p:spPr>
          <a:xfrm rot="19794967" flipH="1">
            <a:off x="4504396" y="4161408"/>
            <a:ext cx="491570" cy="394943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41663" h="706375">
                <a:moveTo>
                  <a:pt x="416239" y="2223"/>
                </a:moveTo>
                <a:cubicBezTo>
                  <a:pt x="386077" y="13335"/>
                  <a:pt x="405126" y="102236"/>
                  <a:pt x="378139" y="106998"/>
                </a:cubicBezTo>
                <a:cubicBezTo>
                  <a:pt x="351152" y="111760"/>
                  <a:pt x="300351" y="26036"/>
                  <a:pt x="254314" y="30798"/>
                </a:cubicBezTo>
                <a:cubicBezTo>
                  <a:pt x="208276" y="35561"/>
                  <a:pt x="138426" y="103029"/>
                  <a:pt x="101914" y="135573"/>
                </a:cubicBezTo>
                <a:cubicBezTo>
                  <a:pt x="65402" y="168117"/>
                  <a:pt x="47939" y="197486"/>
                  <a:pt x="35239" y="226061"/>
                </a:cubicBezTo>
                <a:cubicBezTo>
                  <a:pt x="22539" y="254636"/>
                  <a:pt x="16189" y="288767"/>
                  <a:pt x="25714" y="307023"/>
                </a:cubicBezTo>
                <a:cubicBezTo>
                  <a:pt x="35239" y="325279"/>
                  <a:pt x="70164" y="346710"/>
                  <a:pt x="92389" y="335598"/>
                </a:cubicBezTo>
                <a:cubicBezTo>
                  <a:pt x="114614" y="324486"/>
                  <a:pt x="154729" y="245691"/>
                  <a:pt x="159064" y="240348"/>
                </a:cubicBezTo>
                <a:cubicBezTo>
                  <a:pt x="163399" y="235005"/>
                  <a:pt x="142641" y="285070"/>
                  <a:pt x="118401" y="303539"/>
                </a:cubicBezTo>
                <a:cubicBezTo>
                  <a:pt x="94161" y="322009"/>
                  <a:pt x="21137" y="405353"/>
                  <a:pt x="4102" y="441652"/>
                </a:cubicBezTo>
                <a:cubicBezTo>
                  <a:pt x="-12933" y="477951"/>
                  <a:pt x="26874" y="532660"/>
                  <a:pt x="54289" y="535622"/>
                </a:cubicBezTo>
                <a:cubicBezTo>
                  <a:pt x="81704" y="538584"/>
                  <a:pt x="164620" y="456248"/>
                  <a:pt x="168589" y="459423"/>
                </a:cubicBezTo>
                <a:cubicBezTo>
                  <a:pt x="172558" y="462598"/>
                  <a:pt x="84451" y="524511"/>
                  <a:pt x="78101" y="554673"/>
                </a:cubicBezTo>
                <a:cubicBezTo>
                  <a:pt x="71751" y="584835"/>
                  <a:pt x="100327" y="630873"/>
                  <a:pt x="130489" y="640398"/>
                </a:cubicBezTo>
                <a:cubicBezTo>
                  <a:pt x="160651" y="649923"/>
                  <a:pt x="228914" y="626110"/>
                  <a:pt x="259076" y="611823"/>
                </a:cubicBezTo>
                <a:cubicBezTo>
                  <a:pt x="289238" y="597536"/>
                  <a:pt x="317020" y="543561"/>
                  <a:pt x="311464" y="554673"/>
                </a:cubicBezTo>
                <a:cubicBezTo>
                  <a:pt x="305908" y="565786"/>
                  <a:pt x="220977" y="654686"/>
                  <a:pt x="225739" y="678498"/>
                </a:cubicBezTo>
                <a:cubicBezTo>
                  <a:pt x="230501" y="702310"/>
                  <a:pt x="286064" y="716598"/>
                  <a:pt x="340039" y="697548"/>
                </a:cubicBezTo>
                <a:cubicBezTo>
                  <a:pt x="394014" y="678498"/>
                  <a:pt x="500377" y="618173"/>
                  <a:pt x="549589" y="564198"/>
                </a:cubicBezTo>
                <a:cubicBezTo>
                  <a:pt x="598801" y="510223"/>
                  <a:pt x="621027" y="421323"/>
                  <a:pt x="635314" y="373698"/>
                </a:cubicBezTo>
                <a:cubicBezTo>
                  <a:pt x="649601" y="326073"/>
                  <a:pt x="635314" y="278448"/>
                  <a:pt x="635314" y="278448"/>
                </a:cubicBezTo>
                <a:lnTo>
                  <a:pt x="635314" y="221298"/>
                </a:lnTo>
                <a:cubicBezTo>
                  <a:pt x="628964" y="213361"/>
                  <a:pt x="598801" y="253048"/>
                  <a:pt x="597214" y="230823"/>
                </a:cubicBezTo>
                <a:cubicBezTo>
                  <a:pt x="595627" y="208598"/>
                  <a:pt x="632139" y="119698"/>
                  <a:pt x="625789" y="87948"/>
                </a:cubicBezTo>
                <a:cubicBezTo>
                  <a:pt x="619439" y="56198"/>
                  <a:pt x="594039" y="56198"/>
                  <a:pt x="559114" y="40323"/>
                </a:cubicBezTo>
                <a:cubicBezTo>
                  <a:pt x="524189" y="24448"/>
                  <a:pt x="446401" y="-8889"/>
                  <a:pt x="416239" y="222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ED6A01-E2CF-0881-6383-B16862AD4D43}"/>
              </a:ext>
            </a:extLst>
          </p:cNvPr>
          <p:cNvGrpSpPr/>
          <p:nvPr/>
        </p:nvGrpSpPr>
        <p:grpSpPr>
          <a:xfrm>
            <a:off x="4610740" y="2096866"/>
            <a:ext cx="1110811" cy="744843"/>
            <a:chOff x="4782451" y="2350074"/>
            <a:chExt cx="858698" cy="57579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DAD80B-B30E-F633-B28B-8C6A457A79C0}"/>
                </a:ext>
              </a:extLst>
            </p:cNvPr>
            <p:cNvSpPr/>
            <p:nvPr/>
          </p:nvSpPr>
          <p:spPr>
            <a:xfrm>
              <a:off x="4782451" y="2350074"/>
              <a:ext cx="858698" cy="575791"/>
            </a:xfrm>
            <a:custGeom>
              <a:avLst/>
              <a:gdLst>
                <a:gd name="connsiteX0" fmla="*/ 429349 w 858698"/>
                <a:gd name="connsiteY0" fmla="*/ 0 h 575791"/>
                <a:gd name="connsiteX1" fmla="*/ 858698 w 858698"/>
                <a:gd name="connsiteY1" fmla="*/ 417056 h 575791"/>
                <a:gd name="connsiteX2" fmla="*/ 849975 w 858698"/>
                <a:gd name="connsiteY2" fmla="*/ 501107 h 575791"/>
                <a:gd name="connsiteX3" fmla="*/ 829402 w 858698"/>
                <a:gd name="connsiteY3" fmla="*/ 565487 h 575791"/>
                <a:gd name="connsiteX4" fmla="*/ 810297 w 858698"/>
                <a:gd name="connsiteY4" fmla="*/ 563128 h 575791"/>
                <a:gd name="connsiteX5" fmla="*/ 472729 w 858698"/>
                <a:gd name="connsiteY5" fmla="*/ 547627 h 575791"/>
                <a:gd name="connsiteX6" fmla="*/ 135161 w 858698"/>
                <a:gd name="connsiteY6" fmla="*/ 563128 h 575791"/>
                <a:gd name="connsiteX7" fmla="*/ 32589 w 858698"/>
                <a:gd name="connsiteY7" fmla="*/ 575791 h 575791"/>
                <a:gd name="connsiteX8" fmla="*/ 8723 w 858698"/>
                <a:gd name="connsiteY8" fmla="*/ 501107 h 575791"/>
                <a:gd name="connsiteX9" fmla="*/ 0 w 858698"/>
                <a:gd name="connsiteY9" fmla="*/ 417056 h 575791"/>
                <a:gd name="connsiteX10" fmla="*/ 429349 w 858698"/>
                <a:gd name="connsiteY10" fmla="*/ 0 h 57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8698" h="575791">
                  <a:moveTo>
                    <a:pt x="429349" y="0"/>
                  </a:moveTo>
                  <a:cubicBezTo>
                    <a:pt x="666472" y="0"/>
                    <a:pt x="858698" y="186722"/>
                    <a:pt x="858698" y="417056"/>
                  </a:cubicBezTo>
                  <a:cubicBezTo>
                    <a:pt x="858698" y="445848"/>
                    <a:pt x="855695" y="473958"/>
                    <a:pt x="849975" y="501107"/>
                  </a:cubicBezTo>
                  <a:lnTo>
                    <a:pt x="829402" y="565487"/>
                  </a:lnTo>
                  <a:lnTo>
                    <a:pt x="810297" y="563128"/>
                  </a:lnTo>
                  <a:cubicBezTo>
                    <a:pt x="706542" y="553147"/>
                    <a:pt x="592470" y="547627"/>
                    <a:pt x="472729" y="547627"/>
                  </a:cubicBezTo>
                  <a:cubicBezTo>
                    <a:pt x="352989" y="547627"/>
                    <a:pt x="238916" y="553147"/>
                    <a:pt x="135161" y="563128"/>
                  </a:cubicBezTo>
                  <a:lnTo>
                    <a:pt x="32589" y="575791"/>
                  </a:lnTo>
                  <a:lnTo>
                    <a:pt x="8723" y="501107"/>
                  </a:lnTo>
                  <a:cubicBezTo>
                    <a:pt x="3004" y="473958"/>
                    <a:pt x="0" y="445848"/>
                    <a:pt x="0" y="417056"/>
                  </a:cubicBezTo>
                  <a:cubicBezTo>
                    <a:pt x="0" y="186722"/>
                    <a:pt x="192226" y="0"/>
                    <a:pt x="4293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080C12-3B80-9D34-1D72-2C3C00CCEBA9}"/>
                </a:ext>
              </a:extLst>
            </p:cNvPr>
            <p:cNvSpPr/>
            <p:nvPr/>
          </p:nvSpPr>
          <p:spPr>
            <a:xfrm>
              <a:off x="4968926" y="2543627"/>
              <a:ext cx="637800" cy="366265"/>
            </a:xfrm>
            <a:custGeom>
              <a:avLst/>
              <a:gdLst>
                <a:gd name="connsiteX0" fmla="*/ 331588 w 663176"/>
                <a:gd name="connsiteY0" fmla="*/ 0 h 368930"/>
                <a:gd name="connsiteX1" fmla="*/ 663176 w 663176"/>
                <a:gd name="connsiteY1" fmla="*/ 284185 h 368930"/>
                <a:gd name="connsiteX2" fmla="*/ 656439 w 663176"/>
                <a:gd name="connsiteY2" fmla="*/ 341458 h 368930"/>
                <a:gd name="connsiteX3" fmla="*/ 646489 w 663176"/>
                <a:gd name="connsiteY3" fmla="*/ 368930 h 368930"/>
                <a:gd name="connsiteX4" fmla="*/ 499643 w 663176"/>
                <a:gd name="connsiteY4" fmla="*/ 358562 h 368930"/>
                <a:gd name="connsiteX5" fmla="*/ 324864 w 663176"/>
                <a:gd name="connsiteY5" fmla="*/ 354554 h 368930"/>
                <a:gd name="connsiteX6" fmla="*/ 150086 w 663176"/>
                <a:gd name="connsiteY6" fmla="*/ 358562 h 368930"/>
                <a:gd name="connsiteX7" fmla="*/ 16352 w 663176"/>
                <a:gd name="connsiteY7" fmla="*/ 368004 h 368930"/>
                <a:gd name="connsiteX8" fmla="*/ 6737 w 663176"/>
                <a:gd name="connsiteY8" fmla="*/ 341458 h 368930"/>
                <a:gd name="connsiteX9" fmla="*/ 0 w 663176"/>
                <a:gd name="connsiteY9" fmla="*/ 284185 h 368930"/>
                <a:gd name="connsiteX10" fmla="*/ 331588 w 663176"/>
                <a:gd name="connsiteY10" fmla="*/ 0 h 36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176" h="368930">
                  <a:moveTo>
                    <a:pt x="331588" y="0"/>
                  </a:moveTo>
                  <a:cubicBezTo>
                    <a:pt x="514719" y="0"/>
                    <a:pt x="663176" y="127234"/>
                    <a:pt x="663176" y="284185"/>
                  </a:cubicBezTo>
                  <a:cubicBezTo>
                    <a:pt x="663176" y="303804"/>
                    <a:pt x="660857" y="322958"/>
                    <a:pt x="656439" y="341458"/>
                  </a:cubicBezTo>
                  <a:lnTo>
                    <a:pt x="646489" y="368930"/>
                  </a:lnTo>
                  <a:lnTo>
                    <a:pt x="499643" y="358562"/>
                  </a:lnTo>
                  <a:cubicBezTo>
                    <a:pt x="443188" y="355934"/>
                    <a:pt x="384735" y="354554"/>
                    <a:pt x="324864" y="354554"/>
                  </a:cubicBezTo>
                  <a:cubicBezTo>
                    <a:pt x="264994" y="354554"/>
                    <a:pt x="206541" y="355934"/>
                    <a:pt x="150086" y="358562"/>
                  </a:cubicBezTo>
                  <a:lnTo>
                    <a:pt x="16352" y="368004"/>
                  </a:lnTo>
                  <a:lnTo>
                    <a:pt x="6737" y="341458"/>
                  </a:lnTo>
                  <a:cubicBezTo>
                    <a:pt x="2320" y="322958"/>
                    <a:pt x="0" y="303804"/>
                    <a:pt x="0" y="284185"/>
                  </a:cubicBezTo>
                  <a:cubicBezTo>
                    <a:pt x="0" y="127234"/>
                    <a:pt x="148457" y="0"/>
                    <a:pt x="33158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4FC85F-5971-8B99-3385-4A52A853C826}"/>
                </a:ext>
              </a:extLst>
            </p:cNvPr>
            <p:cNvSpPr/>
            <p:nvPr/>
          </p:nvSpPr>
          <p:spPr>
            <a:xfrm>
              <a:off x="5244164" y="2615580"/>
              <a:ext cx="302922" cy="285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23B17D0-08BB-EC61-84F8-65CEAA7BE160}"/>
                </a:ext>
              </a:extLst>
            </p:cNvPr>
            <p:cNvSpPr/>
            <p:nvPr/>
          </p:nvSpPr>
          <p:spPr>
            <a:xfrm>
              <a:off x="5340256" y="2622835"/>
              <a:ext cx="174171" cy="188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4CB2DA-C3D9-E367-751E-59EAE041A7B9}"/>
              </a:ext>
            </a:extLst>
          </p:cNvPr>
          <p:cNvGrpSpPr/>
          <p:nvPr/>
        </p:nvGrpSpPr>
        <p:grpSpPr>
          <a:xfrm flipH="1">
            <a:off x="6106847" y="2122715"/>
            <a:ext cx="1093459" cy="733208"/>
            <a:chOff x="4782451" y="2350074"/>
            <a:chExt cx="858698" cy="57579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4F6F43-10BC-38AB-3C4D-903CE0001761}"/>
                </a:ext>
              </a:extLst>
            </p:cNvPr>
            <p:cNvSpPr/>
            <p:nvPr/>
          </p:nvSpPr>
          <p:spPr>
            <a:xfrm>
              <a:off x="4782451" y="2350074"/>
              <a:ext cx="858698" cy="575791"/>
            </a:xfrm>
            <a:custGeom>
              <a:avLst/>
              <a:gdLst>
                <a:gd name="connsiteX0" fmla="*/ 429349 w 858698"/>
                <a:gd name="connsiteY0" fmla="*/ 0 h 575791"/>
                <a:gd name="connsiteX1" fmla="*/ 858698 w 858698"/>
                <a:gd name="connsiteY1" fmla="*/ 417056 h 575791"/>
                <a:gd name="connsiteX2" fmla="*/ 849975 w 858698"/>
                <a:gd name="connsiteY2" fmla="*/ 501107 h 575791"/>
                <a:gd name="connsiteX3" fmla="*/ 829402 w 858698"/>
                <a:gd name="connsiteY3" fmla="*/ 565487 h 575791"/>
                <a:gd name="connsiteX4" fmla="*/ 810297 w 858698"/>
                <a:gd name="connsiteY4" fmla="*/ 563128 h 575791"/>
                <a:gd name="connsiteX5" fmla="*/ 472729 w 858698"/>
                <a:gd name="connsiteY5" fmla="*/ 547627 h 575791"/>
                <a:gd name="connsiteX6" fmla="*/ 135161 w 858698"/>
                <a:gd name="connsiteY6" fmla="*/ 563128 h 575791"/>
                <a:gd name="connsiteX7" fmla="*/ 32589 w 858698"/>
                <a:gd name="connsiteY7" fmla="*/ 575791 h 575791"/>
                <a:gd name="connsiteX8" fmla="*/ 8723 w 858698"/>
                <a:gd name="connsiteY8" fmla="*/ 501107 h 575791"/>
                <a:gd name="connsiteX9" fmla="*/ 0 w 858698"/>
                <a:gd name="connsiteY9" fmla="*/ 417056 h 575791"/>
                <a:gd name="connsiteX10" fmla="*/ 429349 w 858698"/>
                <a:gd name="connsiteY10" fmla="*/ 0 h 57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8698" h="575791">
                  <a:moveTo>
                    <a:pt x="429349" y="0"/>
                  </a:moveTo>
                  <a:cubicBezTo>
                    <a:pt x="666472" y="0"/>
                    <a:pt x="858698" y="186722"/>
                    <a:pt x="858698" y="417056"/>
                  </a:cubicBezTo>
                  <a:cubicBezTo>
                    <a:pt x="858698" y="445848"/>
                    <a:pt x="855695" y="473958"/>
                    <a:pt x="849975" y="501107"/>
                  </a:cubicBezTo>
                  <a:lnTo>
                    <a:pt x="829402" y="565487"/>
                  </a:lnTo>
                  <a:lnTo>
                    <a:pt x="810297" y="563128"/>
                  </a:lnTo>
                  <a:cubicBezTo>
                    <a:pt x="706542" y="553147"/>
                    <a:pt x="592470" y="547627"/>
                    <a:pt x="472729" y="547627"/>
                  </a:cubicBezTo>
                  <a:cubicBezTo>
                    <a:pt x="352989" y="547627"/>
                    <a:pt x="238916" y="553147"/>
                    <a:pt x="135161" y="563128"/>
                  </a:cubicBezTo>
                  <a:lnTo>
                    <a:pt x="32589" y="575791"/>
                  </a:lnTo>
                  <a:lnTo>
                    <a:pt x="8723" y="501107"/>
                  </a:lnTo>
                  <a:cubicBezTo>
                    <a:pt x="3004" y="473958"/>
                    <a:pt x="0" y="445848"/>
                    <a:pt x="0" y="417056"/>
                  </a:cubicBezTo>
                  <a:cubicBezTo>
                    <a:pt x="0" y="186722"/>
                    <a:pt x="192226" y="0"/>
                    <a:pt x="4293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0F4C48-3EBE-F223-9060-0768304B2CA2}"/>
                </a:ext>
              </a:extLst>
            </p:cNvPr>
            <p:cNvSpPr/>
            <p:nvPr/>
          </p:nvSpPr>
          <p:spPr>
            <a:xfrm>
              <a:off x="4965594" y="2544766"/>
              <a:ext cx="637800" cy="366265"/>
            </a:xfrm>
            <a:custGeom>
              <a:avLst/>
              <a:gdLst>
                <a:gd name="connsiteX0" fmla="*/ 331588 w 663176"/>
                <a:gd name="connsiteY0" fmla="*/ 0 h 368930"/>
                <a:gd name="connsiteX1" fmla="*/ 663176 w 663176"/>
                <a:gd name="connsiteY1" fmla="*/ 284185 h 368930"/>
                <a:gd name="connsiteX2" fmla="*/ 656439 w 663176"/>
                <a:gd name="connsiteY2" fmla="*/ 341458 h 368930"/>
                <a:gd name="connsiteX3" fmla="*/ 646489 w 663176"/>
                <a:gd name="connsiteY3" fmla="*/ 368930 h 368930"/>
                <a:gd name="connsiteX4" fmla="*/ 499643 w 663176"/>
                <a:gd name="connsiteY4" fmla="*/ 358562 h 368930"/>
                <a:gd name="connsiteX5" fmla="*/ 324864 w 663176"/>
                <a:gd name="connsiteY5" fmla="*/ 354554 h 368930"/>
                <a:gd name="connsiteX6" fmla="*/ 150086 w 663176"/>
                <a:gd name="connsiteY6" fmla="*/ 358562 h 368930"/>
                <a:gd name="connsiteX7" fmla="*/ 16352 w 663176"/>
                <a:gd name="connsiteY7" fmla="*/ 368004 h 368930"/>
                <a:gd name="connsiteX8" fmla="*/ 6737 w 663176"/>
                <a:gd name="connsiteY8" fmla="*/ 341458 h 368930"/>
                <a:gd name="connsiteX9" fmla="*/ 0 w 663176"/>
                <a:gd name="connsiteY9" fmla="*/ 284185 h 368930"/>
                <a:gd name="connsiteX10" fmla="*/ 331588 w 663176"/>
                <a:gd name="connsiteY10" fmla="*/ 0 h 36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176" h="368930">
                  <a:moveTo>
                    <a:pt x="331588" y="0"/>
                  </a:moveTo>
                  <a:cubicBezTo>
                    <a:pt x="514719" y="0"/>
                    <a:pt x="663176" y="127234"/>
                    <a:pt x="663176" y="284185"/>
                  </a:cubicBezTo>
                  <a:cubicBezTo>
                    <a:pt x="663176" y="303804"/>
                    <a:pt x="660857" y="322958"/>
                    <a:pt x="656439" y="341458"/>
                  </a:cubicBezTo>
                  <a:lnTo>
                    <a:pt x="646489" y="368930"/>
                  </a:lnTo>
                  <a:lnTo>
                    <a:pt x="499643" y="358562"/>
                  </a:lnTo>
                  <a:cubicBezTo>
                    <a:pt x="443188" y="355934"/>
                    <a:pt x="384735" y="354554"/>
                    <a:pt x="324864" y="354554"/>
                  </a:cubicBezTo>
                  <a:cubicBezTo>
                    <a:pt x="264994" y="354554"/>
                    <a:pt x="206541" y="355934"/>
                    <a:pt x="150086" y="358562"/>
                  </a:cubicBezTo>
                  <a:lnTo>
                    <a:pt x="16352" y="368004"/>
                  </a:lnTo>
                  <a:lnTo>
                    <a:pt x="6737" y="341458"/>
                  </a:lnTo>
                  <a:cubicBezTo>
                    <a:pt x="2320" y="322958"/>
                    <a:pt x="0" y="303804"/>
                    <a:pt x="0" y="284185"/>
                  </a:cubicBezTo>
                  <a:cubicBezTo>
                    <a:pt x="0" y="127234"/>
                    <a:pt x="148457" y="0"/>
                    <a:pt x="33158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8EFC108-0EA4-DA08-FED9-DDA485B0EABE}"/>
                </a:ext>
              </a:extLst>
            </p:cNvPr>
            <p:cNvSpPr/>
            <p:nvPr/>
          </p:nvSpPr>
          <p:spPr>
            <a:xfrm>
              <a:off x="5071073" y="2604029"/>
              <a:ext cx="302922" cy="285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FAC8BF-3257-B136-44D5-4D0A612D55A0}"/>
                </a:ext>
              </a:extLst>
            </p:cNvPr>
            <p:cNvSpPr/>
            <p:nvPr/>
          </p:nvSpPr>
          <p:spPr>
            <a:xfrm>
              <a:off x="5100881" y="2612434"/>
              <a:ext cx="174171" cy="188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EB8CBF-CB9B-18B6-139A-F3FED962E90D}"/>
              </a:ext>
            </a:extLst>
          </p:cNvPr>
          <p:cNvSpPr/>
          <p:nvPr/>
        </p:nvSpPr>
        <p:spPr>
          <a:xfrm>
            <a:off x="4562561" y="1244993"/>
            <a:ext cx="1158989" cy="829792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38DD98-88DB-1024-B149-D9D8548280B5}"/>
              </a:ext>
            </a:extLst>
          </p:cNvPr>
          <p:cNvSpPr/>
          <p:nvPr/>
        </p:nvSpPr>
        <p:spPr>
          <a:xfrm flipH="1">
            <a:off x="6106847" y="1263597"/>
            <a:ext cx="1158989" cy="829792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6E5A6A-AF57-92F1-BDA3-392FDF1DA2E9}"/>
              </a:ext>
            </a:extLst>
          </p:cNvPr>
          <p:cNvSpPr/>
          <p:nvPr/>
        </p:nvSpPr>
        <p:spPr>
          <a:xfrm rot="21052137">
            <a:off x="7159323" y="2851112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DDB555-61CD-74F3-65B0-332EE42FE7C3}"/>
              </a:ext>
            </a:extLst>
          </p:cNvPr>
          <p:cNvSpPr/>
          <p:nvPr/>
        </p:nvSpPr>
        <p:spPr>
          <a:xfrm rot="290776" flipH="1">
            <a:off x="6096650" y="2836606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CFAF65-D6A9-99FA-1CAE-815E8D4935B4}"/>
              </a:ext>
            </a:extLst>
          </p:cNvPr>
          <p:cNvSpPr/>
          <p:nvPr/>
        </p:nvSpPr>
        <p:spPr>
          <a:xfrm rot="21052137">
            <a:off x="5683482" y="2822100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2F490A0-E28B-DBB0-0E87-421E3181C13B}"/>
              </a:ext>
            </a:extLst>
          </p:cNvPr>
          <p:cNvSpPr/>
          <p:nvPr/>
        </p:nvSpPr>
        <p:spPr>
          <a:xfrm rot="441537" flipH="1">
            <a:off x="4597880" y="2835696"/>
            <a:ext cx="64294" cy="19050"/>
          </a:xfrm>
          <a:custGeom>
            <a:avLst/>
            <a:gdLst>
              <a:gd name="connsiteX0" fmla="*/ 0 w 64294"/>
              <a:gd name="connsiteY0" fmla="*/ 0 h 19050"/>
              <a:gd name="connsiteX1" fmla="*/ 64294 w 64294"/>
              <a:gd name="connsiteY1" fmla="*/ 19050 h 19050"/>
              <a:gd name="connsiteX2" fmla="*/ 64294 w 64294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94" h="19050">
                <a:moveTo>
                  <a:pt x="0" y="0"/>
                </a:moveTo>
                <a:lnTo>
                  <a:pt x="64294" y="19050"/>
                </a:lnTo>
                <a:lnTo>
                  <a:pt x="64294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A90C8D-2DDA-E5EB-671A-52026C050B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0281" y="4015396"/>
            <a:ext cx="536494" cy="1463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9267304-A50F-CBD9-B003-45B8E7285F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872" y="3769316"/>
            <a:ext cx="437313" cy="63847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C1A238F-39EF-46B9-9E3D-7CD50F521A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40932" y="3884320"/>
            <a:ext cx="755193" cy="4084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BB68C79-AA49-B054-B81B-B5B5F676CA0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54978" y="3884076"/>
            <a:ext cx="527100" cy="408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FDE225-C17B-CAEB-B78E-D9503A346A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84976" y="3981048"/>
            <a:ext cx="867104" cy="21501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8A0E9E0-30D8-493B-5D2A-A51483A052F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99872" y="3838661"/>
            <a:ext cx="437312" cy="4997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9781C3C-5EA2-7FD6-D221-5D905AC9E0F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0310" y="3947209"/>
            <a:ext cx="676437" cy="2826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2D16FB-B58A-BC00-47A3-FC0F37C8ECB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61913" y="3929636"/>
            <a:ext cx="313230" cy="31783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923001D-9E3A-2971-1F42-0E5F4B298E1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80309" y="3893963"/>
            <a:ext cx="676438" cy="3891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B10D4B4-BE3B-4D78-2073-EC746C22488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84976" y="3935670"/>
            <a:ext cx="867104" cy="3057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1A8C84D-2D76-5687-D32F-378A38D12D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0281" y="4015396"/>
            <a:ext cx="536494" cy="146317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3D7033F-E657-2806-A927-3551D3657D62}"/>
              </a:ext>
            </a:extLst>
          </p:cNvPr>
          <p:cNvSpPr/>
          <p:nvPr/>
        </p:nvSpPr>
        <p:spPr>
          <a:xfrm flipH="1">
            <a:off x="6067465" y="1173655"/>
            <a:ext cx="1158989" cy="829792"/>
          </a:xfrm>
          <a:custGeom>
            <a:avLst/>
            <a:gdLst>
              <a:gd name="connsiteX0" fmla="*/ 429349 w 858698"/>
              <a:gd name="connsiteY0" fmla="*/ 0 h 575791"/>
              <a:gd name="connsiteX1" fmla="*/ 858698 w 858698"/>
              <a:gd name="connsiteY1" fmla="*/ 417056 h 575791"/>
              <a:gd name="connsiteX2" fmla="*/ 849975 w 858698"/>
              <a:gd name="connsiteY2" fmla="*/ 501107 h 575791"/>
              <a:gd name="connsiteX3" fmla="*/ 829402 w 858698"/>
              <a:gd name="connsiteY3" fmla="*/ 565487 h 575791"/>
              <a:gd name="connsiteX4" fmla="*/ 810297 w 858698"/>
              <a:gd name="connsiteY4" fmla="*/ 563128 h 575791"/>
              <a:gd name="connsiteX5" fmla="*/ 472729 w 858698"/>
              <a:gd name="connsiteY5" fmla="*/ 547627 h 575791"/>
              <a:gd name="connsiteX6" fmla="*/ 135161 w 858698"/>
              <a:gd name="connsiteY6" fmla="*/ 563128 h 575791"/>
              <a:gd name="connsiteX7" fmla="*/ 32589 w 858698"/>
              <a:gd name="connsiteY7" fmla="*/ 575791 h 575791"/>
              <a:gd name="connsiteX8" fmla="*/ 8723 w 858698"/>
              <a:gd name="connsiteY8" fmla="*/ 501107 h 575791"/>
              <a:gd name="connsiteX9" fmla="*/ 0 w 858698"/>
              <a:gd name="connsiteY9" fmla="*/ 417056 h 575791"/>
              <a:gd name="connsiteX10" fmla="*/ 429349 w 858698"/>
              <a:gd name="connsiteY10" fmla="*/ 0 h 5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698" h="575791">
                <a:moveTo>
                  <a:pt x="429349" y="0"/>
                </a:moveTo>
                <a:cubicBezTo>
                  <a:pt x="666472" y="0"/>
                  <a:pt x="858698" y="186722"/>
                  <a:pt x="858698" y="417056"/>
                </a:cubicBezTo>
                <a:cubicBezTo>
                  <a:pt x="858698" y="445848"/>
                  <a:pt x="855695" y="473958"/>
                  <a:pt x="849975" y="501107"/>
                </a:cubicBezTo>
                <a:lnTo>
                  <a:pt x="829402" y="565487"/>
                </a:lnTo>
                <a:lnTo>
                  <a:pt x="810297" y="563128"/>
                </a:lnTo>
                <a:cubicBezTo>
                  <a:pt x="706542" y="553147"/>
                  <a:pt x="592470" y="547627"/>
                  <a:pt x="472729" y="547627"/>
                </a:cubicBezTo>
                <a:cubicBezTo>
                  <a:pt x="352989" y="547627"/>
                  <a:pt x="238916" y="553147"/>
                  <a:pt x="135161" y="563128"/>
                </a:cubicBezTo>
                <a:lnTo>
                  <a:pt x="32589" y="575791"/>
                </a:lnTo>
                <a:lnTo>
                  <a:pt x="8723" y="501107"/>
                </a:lnTo>
                <a:cubicBezTo>
                  <a:pt x="3004" y="473958"/>
                  <a:pt x="0" y="445848"/>
                  <a:pt x="0" y="417056"/>
                </a:cubicBezTo>
                <a:cubicBezTo>
                  <a:pt x="0" y="186722"/>
                  <a:pt x="192226" y="0"/>
                  <a:pt x="429349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2F324F-63FC-9EFB-790B-F5B66CD36C0A}"/>
              </a:ext>
            </a:extLst>
          </p:cNvPr>
          <p:cNvSpPr/>
          <p:nvPr/>
        </p:nvSpPr>
        <p:spPr>
          <a:xfrm>
            <a:off x="3781675" y="604419"/>
            <a:ext cx="3790694" cy="1231501"/>
          </a:xfrm>
          <a:custGeom>
            <a:avLst/>
            <a:gdLst>
              <a:gd name="connsiteX0" fmla="*/ 1895347 w 3790694"/>
              <a:gd name="connsiteY0" fmla="*/ 0 h 1231501"/>
              <a:gd name="connsiteX1" fmla="*/ 3781027 w 3790694"/>
              <a:gd name="connsiteY1" fmla="*/ 1206015 h 1231501"/>
              <a:gd name="connsiteX2" fmla="*/ 3790694 w 3790694"/>
              <a:gd name="connsiteY2" fmla="*/ 1231501 h 1231501"/>
              <a:gd name="connsiteX3" fmla="*/ 0 w 3790694"/>
              <a:gd name="connsiteY3" fmla="*/ 1231501 h 1231501"/>
              <a:gd name="connsiteX4" fmla="*/ 9667 w 3790694"/>
              <a:gd name="connsiteY4" fmla="*/ 1206015 h 1231501"/>
              <a:gd name="connsiteX5" fmla="*/ 1895347 w 3790694"/>
              <a:gd name="connsiteY5" fmla="*/ 0 h 12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694" h="1231501">
                <a:moveTo>
                  <a:pt x="1895347" y="0"/>
                </a:moveTo>
                <a:cubicBezTo>
                  <a:pt x="2743037" y="0"/>
                  <a:pt x="3470350" y="497291"/>
                  <a:pt x="3781027" y="1206015"/>
                </a:cubicBezTo>
                <a:lnTo>
                  <a:pt x="3790694" y="1231501"/>
                </a:lnTo>
                <a:lnTo>
                  <a:pt x="0" y="1231501"/>
                </a:lnTo>
                <a:lnTo>
                  <a:pt x="9667" y="1206015"/>
                </a:lnTo>
                <a:cubicBezTo>
                  <a:pt x="320344" y="497291"/>
                  <a:pt x="1047657" y="0"/>
                  <a:pt x="1895347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B91D6B-D477-B1B0-1E5D-F9BFB454E41B}"/>
              </a:ext>
            </a:extLst>
          </p:cNvPr>
          <p:cNvSpPr/>
          <p:nvPr/>
        </p:nvSpPr>
        <p:spPr>
          <a:xfrm>
            <a:off x="4009273" y="1157886"/>
            <a:ext cx="3790694" cy="677955"/>
          </a:xfrm>
          <a:custGeom>
            <a:avLst/>
            <a:gdLst>
              <a:gd name="connsiteX0" fmla="*/ 1895347 w 3790694"/>
              <a:gd name="connsiteY0" fmla="*/ 0 h 1231501"/>
              <a:gd name="connsiteX1" fmla="*/ 3781027 w 3790694"/>
              <a:gd name="connsiteY1" fmla="*/ 1206015 h 1231501"/>
              <a:gd name="connsiteX2" fmla="*/ 3790694 w 3790694"/>
              <a:gd name="connsiteY2" fmla="*/ 1231501 h 1231501"/>
              <a:gd name="connsiteX3" fmla="*/ 0 w 3790694"/>
              <a:gd name="connsiteY3" fmla="*/ 1231501 h 1231501"/>
              <a:gd name="connsiteX4" fmla="*/ 9667 w 3790694"/>
              <a:gd name="connsiteY4" fmla="*/ 1206015 h 1231501"/>
              <a:gd name="connsiteX5" fmla="*/ 1895347 w 3790694"/>
              <a:gd name="connsiteY5" fmla="*/ 0 h 12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694" h="1231501">
                <a:moveTo>
                  <a:pt x="1895347" y="0"/>
                </a:moveTo>
                <a:cubicBezTo>
                  <a:pt x="2743037" y="0"/>
                  <a:pt x="3470350" y="497291"/>
                  <a:pt x="3781027" y="1206015"/>
                </a:cubicBezTo>
                <a:lnTo>
                  <a:pt x="3790694" y="1231501"/>
                </a:lnTo>
                <a:lnTo>
                  <a:pt x="0" y="1231501"/>
                </a:lnTo>
                <a:lnTo>
                  <a:pt x="9667" y="1206015"/>
                </a:lnTo>
                <a:cubicBezTo>
                  <a:pt x="320344" y="497291"/>
                  <a:pt x="1047657" y="0"/>
                  <a:pt x="1895347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00183 0.121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00209 0.1275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8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4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17422-89A6-BB50-84D3-DBF72BCB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81" y="0"/>
            <a:ext cx="9483838" cy="6858000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27531A5C-804E-DC12-B6A9-75DE119B70C5}"/>
              </a:ext>
            </a:extLst>
          </p:cNvPr>
          <p:cNvGrpSpPr/>
          <p:nvPr/>
        </p:nvGrpSpPr>
        <p:grpSpPr>
          <a:xfrm>
            <a:off x="1680884" y="1800665"/>
            <a:ext cx="616710" cy="928467"/>
            <a:chOff x="1680884" y="1800665"/>
            <a:chExt cx="616710" cy="92846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C37506-EF5C-6E5D-7573-FB8D17D1E252}"/>
                </a:ext>
              </a:extLst>
            </p:cNvPr>
            <p:cNvGrpSpPr/>
            <p:nvPr/>
          </p:nvGrpSpPr>
          <p:grpSpPr>
            <a:xfrm>
              <a:off x="1702191" y="1800665"/>
              <a:ext cx="520504" cy="928467"/>
              <a:chOff x="1702191" y="1800665"/>
              <a:chExt cx="520504" cy="92846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31DF0A21-CD71-B934-A643-D34C1886F317}"/>
                  </a:ext>
                </a:extLst>
              </p:cNvPr>
              <p:cNvSpPr/>
              <p:nvPr/>
            </p:nvSpPr>
            <p:spPr>
              <a:xfrm>
                <a:off x="1702191" y="1800665"/>
                <a:ext cx="337624" cy="928467"/>
              </a:xfrm>
              <a:custGeom>
                <a:avLst/>
                <a:gdLst>
                  <a:gd name="connsiteX0" fmla="*/ 323557 w 337624"/>
                  <a:gd name="connsiteY0" fmla="*/ 0 h 928467"/>
                  <a:gd name="connsiteX1" fmla="*/ 98474 w 337624"/>
                  <a:gd name="connsiteY1" fmla="*/ 323557 h 928467"/>
                  <a:gd name="connsiteX2" fmla="*/ 337624 w 337624"/>
                  <a:gd name="connsiteY2" fmla="*/ 731520 h 928467"/>
                  <a:gd name="connsiteX3" fmla="*/ 337624 w 337624"/>
                  <a:gd name="connsiteY3" fmla="*/ 731520 h 928467"/>
                  <a:gd name="connsiteX4" fmla="*/ 0 w 337624"/>
                  <a:gd name="connsiteY4" fmla="*/ 928467 h 928467"/>
                  <a:gd name="connsiteX5" fmla="*/ 0 w 337624"/>
                  <a:gd name="connsiteY5" fmla="*/ 928467 h 928467"/>
                  <a:gd name="connsiteX6" fmla="*/ 0 w 337624"/>
                  <a:gd name="connsiteY6" fmla="*/ 928467 h 92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7624" h="928467">
                    <a:moveTo>
                      <a:pt x="323557" y="0"/>
                    </a:moveTo>
                    <a:cubicBezTo>
                      <a:pt x="209843" y="100818"/>
                      <a:pt x="96130" y="201637"/>
                      <a:pt x="98474" y="323557"/>
                    </a:cubicBezTo>
                    <a:cubicBezTo>
                      <a:pt x="100818" y="445477"/>
                      <a:pt x="337624" y="731520"/>
                      <a:pt x="337624" y="731520"/>
                    </a:cubicBezTo>
                    <a:lnTo>
                      <a:pt x="337624" y="731520"/>
                    </a:lnTo>
                    <a:lnTo>
                      <a:pt x="0" y="928467"/>
                    </a:lnTo>
                    <a:lnTo>
                      <a:pt x="0" y="928467"/>
                    </a:lnTo>
                    <a:lnTo>
                      <a:pt x="0" y="92846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7F4098E-AEB9-DFB3-8485-E2A299BBAA0C}"/>
                  </a:ext>
                </a:extLst>
              </p:cNvPr>
              <p:cNvSpPr/>
              <p:nvPr/>
            </p:nvSpPr>
            <p:spPr>
              <a:xfrm>
                <a:off x="2152357" y="1800665"/>
                <a:ext cx="70338" cy="844061"/>
              </a:xfrm>
              <a:custGeom>
                <a:avLst/>
                <a:gdLst>
                  <a:gd name="connsiteX0" fmla="*/ 0 w 70338"/>
                  <a:gd name="connsiteY0" fmla="*/ 0 h 731520"/>
                  <a:gd name="connsiteX1" fmla="*/ 70338 w 70338"/>
                  <a:gd name="connsiteY1" fmla="*/ 731520 h 731520"/>
                  <a:gd name="connsiteX2" fmla="*/ 70338 w 70338"/>
                  <a:gd name="connsiteY2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338" h="731520">
                    <a:moveTo>
                      <a:pt x="0" y="0"/>
                    </a:moveTo>
                    <a:lnTo>
                      <a:pt x="70338" y="731520"/>
                    </a:lnTo>
                    <a:lnTo>
                      <a:pt x="70338" y="73152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16177826-CD4C-C401-66BC-656EE20A06F0}"/>
                </a:ext>
              </a:extLst>
            </p:cNvPr>
            <p:cNvSpPr/>
            <p:nvPr/>
          </p:nvSpPr>
          <p:spPr>
            <a:xfrm>
              <a:off x="1879591" y="2540905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Rectangle: Top Corners Rounded 44">
              <a:extLst>
                <a:ext uri="{FF2B5EF4-FFF2-40B4-BE49-F238E27FC236}">
                  <a16:creationId xmlns:a16="http://schemas.microsoft.com/office/drawing/2014/main" id="{08485479-49F7-B743-1D5B-A63190273A2D}"/>
                </a:ext>
              </a:extLst>
            </p:cNvPr>
            <p:cNvSpPr/>
            <p:nvPr/>
          </p:nvSpPr>
          <p:spPr>
            <a:xfrm rot="19754683">
              <a:off x="1680884" y="2552387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7498EC-46E7-5B27-8A18-677A3CD6FA11}"/>
              </a:ext>
            </a:extLst>
          </p:cNvPr>
          <p:cNvGrpSpPr/>
          <p:nvPr/>
        </p:nvGrpSpPr>
        <p:grpSpPr>
          <a:xfrm>
            <a:off x="3102712" y="1828800"/>
            <a:ext cx="971919" cy="927520"/>
            <a:chOff x="3102712" y="1828800"/>
            <a:chExt cx="971919" cy="92752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EB4ED1-9778-5855-CF13-9B39F0B64E18}"/>
                </a:ext>
              </a:extLst>
            </p:cNvPr>
            <p:cNvGrpSpPr/>
            <p:nvPr/>
          </p:nvGrpSpPr>
          <p:grpSpPr>
            <a:xfrm>
              <a:off x="3108960" y="1828800"/>
              <a:ext cx="919281" cy="886349"/>
              <a:chOff x="3108960" y="1828800"/>
              <a:chExt cx="919281" cy="886349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9BB3B1B-DFA6-109B-A59F-6E2D188C35D1}"/>
                  </a:ext>
                </a:extLst>
              </p:cNvPr>
              <p:cNvSpPr/>
              <p:nvPr/>
            </p:nvSpPr>
            <p:spPr>
              <a:xfrm>
                <a:off x="3108960" y="1828800"/>
                <a:ext cx="590843" cy="886349"/>
              </a:xfrm>
              <a:custGeom>
                <a:avLst/>
                <a:gdLst>
                  <a:gd name="connsiteX0" fmla="*/ 590843 w 590843"/>
                  <a:gd name="connsiteY0" fmla="*/ 0 h 886349"/>
                  <a:gd name="connsiteX1" fmla="*/ 267286 w 590843"/>
                  <a:gd name="connsiteY1" fmla="*/ 309489 h 886349"/>
                  <a:gd name="connsiteX2" fmla="*/ 337625 w 590843"/>
                  <a:gd name="connsiteY2" fmla="*/ 829994 h 886349"/>
                  <a:gd name="connsiteX3" fmla="*/ 0 w 590843"/>
                  <a:gd name="connsiteY3" fmla="*/ 872197 h 886349"/>
                  <a:gd name="connsiteX4" fmla="*/ 0 w 590843"/>
                  <a:gd name="connsiteY4" fmla="*/ 872197 h 886349"/>
                  <a:gd name="connsiteX5" fmla="*/ 0 w 590843"/>
                  <a:gd name="connsiteY5" fmla="*/ 872197 h 88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843" h="886349">
                    <a:moveTo>
                      <a:pt x="590843" y="0"/>
                    </a:moveTo>
                    <a:cubicBezTo>
                      <a:pt x="450166" y="85578"/>
                      <a:pt x="309489" y="171157"/>
                      <a:pt x="267286" y="309489"/>
                    </a:cubicBezTo>
                    <a:cubicBezTo>
                      <a:pt x="225083" y="447821"/>
                      <a:pt x="382173" y="736209"/>
                      <a:pt x="337625" y="829994"/>
                    </a:cubicBezTo>
                    <a:cubicBezTo>
                      <a:pt x="293077" y="923779"/>
                      <a:pt x="0" y="872197"/>
                      <a:pt x="0" y="872197"/>
                    </a:cubicBezTo>
                    <a:lnTo>
                      <a:pt x="0" y="872197"/>
                    </a:lnTo>
                    <a:lnTo>
                      <a:pt x="0" y="87219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9140644-BC64-B63A-0B3B-D4158EB0E04B}"/>
                  </a:ext>
                </a:extLst>
              </p:cNvPr>
              <p:cNvSpPr/>
              <p:nvPr/>
            </p:nvSpPr>
            <p:spPr>
              <a:xfrm>
                <a:off x="3699803" y="1955409"/>
                <a:ext cx="328438" cy="703385"/>
              </a:xfrm>
              <a:custGeom>
                <a:avLst/>
                <a:gdLst>
                  <a:gd name="connsiteX0" fmla="*/ 196948 w 328438"/>
                  <a:gd name="connsiteY0" fmla="*/ 0 h 703385"/>
                  <a:gd name="connsiteX1" fmla="*/ 42203 w 328438"/>
                  <a:gd name="connsiteY1" fmla="*/ 196948 h 703385"/>
                  <a:gd name="connsiteX2" fmla="*/ 267286 w 328438"/>
                  <a:gd name="connsiteY2" fmla="*/ 590843 h 703385"/>
                  <a:gd name="connsiteX3" fmla="*/ 309489 w 328438"/>
                  <a:gd name="connsiteY3" fmla="*/ 633046 h 703385"/>
                  <a:gd name="connsiteX4" fmla="*/ 0 w 328438"/>
                  <a:gd name="connsiteY4" fmla="*/ 703385 h 703385"/>
                  <a:gd name="connsiteX5" fmla="*/ 0 w 328438"/>
                  <a:gd name="connsiteY5" fmla="*/ 703385 h 703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8438" h="703385">
                    <a:moveTo>
                      <a:pt x="196948" y="0"/>
                    </a:moveTo>
                    <a:cubicBezTo>
                      <a:pt x="113714" y="49237"/>
                      <a:pt x="30480" y="98474"/>
                      <a:pt x="42203" y="196948"/>
                    </a:cubicBezTo>
                    <a:cubicBezTo>
                      <a:pt x="53926" y="295422"/>
                      <a:pt x="267286" y="590843"/>
                      <a:pt x="267286" y="590843"/>
                    </a:cubicBezTo>
                    <a:cubicBezTo>
                      <a:pt x="311834" y="663526"/>
                      <a:pt x="354037" y="614289"/>
                      <a:pt x="309489" y="633046"/>
                    </a:cubicBezTo>
                    <a:cubicBezTo>
                      <a:pt x="264941" y="651803"/>
                      <a:pt x="0" y="703385"/>
                      <a:pt x="0" y="703385"/>
                    </a:cubicBezTo>
                    <a:lnTo>
                      <a:pt x="0" y="703385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9E77007B-8C3C-DDE8-A885-55423CFE9DB7}"/>
                </a:ext>
              </a:extLst>
            </p:cNvPr>
            <p:cNvSpPr/>
            <p:nvPr/>
          </p:nvSpPr>
          <p:spPr>
            <a:xfrm rot="21432882">
              <a:off x="3102712" y="2589403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id="{A1D583E8-8824-F427-87F2-53D1AA975010}"/>
                </a:ext>
              </a:extLst>
            </p:cNvPr>
            <p:cNvSpPr/>
            <p:nvPr/>
          </p:nvSpPr>
          <p:spPr>
            <a:xfrm rot="21213432">
              <a:off x="3656628" y="2550962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BA5FFE8-7F90-2E8D-0C96-4D7576F1F094}"/>
              </a:ext>
            </a:extLst>
          </p:cNvPr>
          <p:cNvGrpSpPr/>
          <p:nvPr/>
        </p:nvGrpSpPr>
        <p:grpSpPr>
          <a:xfrm>
            <a:off x="4588321" y="1856935"/>
            <a:ext cx="1252502" cy="941673"/>
            <a:chOff x="4588321" y="1856935"/>
            <a:chExt cx="1252502" cy="94167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0542E02-4B8C-DA03-7C45-BEF60143D1E1}"/>
                </a:ext>
              </a:extLst>
            </p:cNvPr>
            <p:cNvGrpSpPr/>
            <p:nvPr/>
          </p:nvGrpSpPr>
          <p:grpSpPr>
            <a:xfrm>
              <a:off x="4642338" y="1856935"/>
              <a:ext cx="1143381" cy="908108"/>
              <a:chOff x="4642338" y="1856935"/>
              <a:chExt cx="1143381" cy="90810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D554DE7-EE5A-3F3C-7429-8378A118952F}"/>
                  </a:ext>
                </a:extLst>
              </p:cNvPr>
              <p:cNvSpPr/>
              <p:nvPr/>
            </p:nvSpPr>
            <p:spPr>
              <a:xfrm>
                <a:off x="4642338" y="1856935"/>
                <a:ext cx="647114" cy="908108"/>
              </a:xfrm>
              <a:custGeom>
                <a:avLst/>
                <a:gdLst>
                  <a:gd name="connsiteX0" fmla="*/ 647114 w 647114"/>
                  <a:gd name="connsiteY0" fmla="*/ 0 h 908108"/>
                  <a:gd name="connsiteX1" fmla="*/ 379828 w 647114"/>
                  <a:gd name="connsiteY1" fmla="*/ 323557 h 908108"/>
                  <a:gd name="connsiteX2" fmla="*/ 309490 w 647114"/>
                  <a:gd name="connsiteY2" fmla="*/ 886265 h 908108"/>
                  <a:gd name="connsiteX3" fmla="*/ 0 w 647114"/>
                  <a:gd name="connsiteY3" fmla="*/ 801859 h 908108"/>
                  <a:gd name="connsiteX4" fmla="*/ 0 w 647114"/>
                  <a:gd name="connsiteY4" fmla="*/ 801859 h 908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14" h="908108">
                    <a:moveTo>
                      <a:pt x="647114" y="0"/>
                    </a:moveTo>
                    <a:cubicBezTo>
                      <a:pt x="541606" y="87923"/>
                      <a:pt x="436099" y="175846"/>
                      <a:pt x="379828" y="323557"/>
                    </a:cubicBezTo>
                    <a:cubicBezTo>
                      <a:pt x="323557" y="471268"/>
                      <a:pt x="372795" y="806548"/>
                      <a:pt x="309490" y="886265"/>
                    </a:cubicBezTo>
                    <a:cubicBezTo>
                      <a:pt x="246185" y="965982"/>
                      <a:pt x="0" y="801859"/>
                      <a:pt x="0" y="801859"/>
                    </a:cubicBezTo>
                    <a:lnTo>
                      <a:pt x="0" y="801859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E0FEE84-E23D-D61F-0CAD-22CD2C0546E5}"/>
                  </a:ext>
                </a:extLst>
              </p:cNvPr>
              <p:cNvSpPr/>
              <p:nvPr/>
            </p:nvSpPr>
            <p:spPr>
              <a:xfrm>
                <a:off x="5303520" y="1885071"/>
                <a:ext cx="482199" cy="787791"/>
              </a:xfrm>
              <a:custGeom>
                <a:avLst/>
                <a:gdLst>
                  <a:gd name="connsiteX0" fmla="*/ 0 w 482199"/>
                  <a:gd name="connsiteY0" fmla="*/ 0 h 787791"/>
                  <a:gd name="connsiteX1" fmla="*/ 478302 w 482199"/>
                  <a:gd name="connsiteY1" fmla="*/ 647114 h 787791"/>
                  <a:gd name="connsiteX2" fmla="*/ 239151 w 482199"/>
                  <a:gd name="connsiteY2" fmla="*/ 787791 h 787791"/>
                  <a:gd name="connsiteX3" fmla="*/ 239151 w 482199"/>
                  <a:gd name="connsiteY3" fmla="*/ 787791 h 78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199" h="787791">
                    <a:moveTo>
                      <a:pt x="0" y="0"/>
                    </a:moveTo>
                    <a:cubicBezTo>
                      <a:pt x="219221" y="257907"/>
                      <a:pt x="438443" y="515815"/>
                      <a:pt x="478302" y="647114"/>
                    </a:cubicBezTo>
                    <a:cubicBezTo>
                      <a:pt x="518161" y="778413"/>
                      <a:pt x="239151" y="787791"/>
                      <a:pt x="239151" y="787791"/>
                    </a:cubicBezTo>
                    <a:lnTo>
                      <a:pt x="239151" y="787791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54B9FD80-25C5-2B0B-D3FB-DBBDE41090D5}"/>
                </a:ext>
              </a:extLst>
            </p:cNvPr>
            <p:cNvSpPr/>
            <p:nvPr/>
          </p:nvSpPr>
          <p:spPr>
            <a:xfrm rot="1154350">
              <a:off x="4588321" y="2631691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4E1A06F5-EC44-0F41-805B-EE05A81C296E}"/>
                </a:ext>
              </a:extLst>
            </p:cNvPr>
            <p:cNvSpPr/>
            <p:nvPr/>
          </p:nvSpPr>
          <p:spPr>
            <a:xfrm rot="20406061">
              <a:off x="5422820" y="2558991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08A5569-887C-AD74-2B33-00D4033FD87E}"/>
              </a:ext>
            </a:extLst>
          </p:cNvPr>
          <p:cNvGrpSpPr/>
          <p:nvPr/>
        </p:nvGrpSpPr>
        <p:grpSpPr>
          <a:xfrm>
            <a:off x="6318203" y="1828800"/>
            <a:ext cx="1171111" cy="983789"/>
            <a:chOff x="6318203" y="1828800"/>
            <a:chExt cx="1171111" cy="9837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6E7CCF3-5C20-9B1B-85C2-CE7F6125A8B1}"/>
                </a:ext>
              </a:extLst>
            </p:cNvPr>
            <p:cNvGrpSpPr/>
            <p:nvPr/>
          </p:nvGrpSpPr>
          <p:grpSpPr>
            <a:xfrm>
              <a:off x="6330462" y="1828800"/>
              <a:ext cx="1058514" cy="932449"/>
              <a:chOff x="6330462" y="1828800"/>
              <a:chExt cx="1058514" cy="932449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320AB82-4FE8-8E21-23EA-C0C98529B8EF}"/>
                  </a:ext>
                </a:extLst>
              </p:cNvPr>
              <p:cNvSpPr/>
              <p:nvPr/>
            </p:nvSpPr>
            <p:spPr>
              <a:xfrm>
                <a:off x="6330462" y="1828800"/>
                <a:ext cx="548640" cy="932449"/>
              </a:xfrm>
              <a:custGeom>
                <a:avLst/>
                <a:gdLst>
                  <a:gd name="connsiteX0" fmla="*/ 548640 w 548640"/>
                  <a:gd name="connsiteY0" fmla="*/ 0 h 932449"/>
                  <a:gd name="connsiteX1" fmla="*/ 323556 w 548640"/>
                  <a:gd name="connsiteY1" fmla="*/ 407963 h 932449"/>
                  <a:gd name="connsiteX2" fmla="*/ 351692 w 548640"/>
                  <a:gd name="connsiteY2" fmla="*/ 900332 h 932449"/>
                  <a:gd name="connsiteX3" fmla="*/ 0 w 548640"/>
                  <a:gd name="connsiteY3" fmla="*/ 886265 h 932449"/>
                  <a:gd name="connsiteX4" fmla="*/ 0 w 548640"/>
                  <a:gd name="connsiteY4" fmla="*/ 886265 h 93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932449">
                    <a:moveTo>
                      <a:pt x="548640" y="0"/>
                    </a:moveTo>
                    <a:cubicBezTo>
                      <a:pt x="452510" y="128954"/>
                      <a:pt x="356381" y="257908"/>
                      <a:pt x="323556" y="407963"/>
                    </a:cubicBezTo>
                    <a:cubicBezTo>
                      <a:pt x="290731" y="558018"/>
                      <a:pt x="405618" y="820615"/>
                      <a:pt x="351692" y="900332"/>
                    </a:cubicBezTo>
                    <a:cubicBezTo>
                      <a:pt x="297766" y="980049"/>
                      <a:pt x="0" y="886265"/>
                      <a:pt x="0" y="886265"/>
                    </a:cubicBezTo>
                    <a:lnTo>
                      <a:pt x="0" y="886265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BA95341-6E75-4000-3EAB-3D41BC04F31E}"/>
                  </a:ext>
                </a:extLst>
              </p:cNvPr>
              <p:cNvSpPr/>
              <p:nvPr/>
            </p:nvSpPr>
            <p:spPr>
              <a:xfrm>
                <a:off x="6963508" y="1871003"/>
                <a:ext cx="425468" cy="773723"/>
              </a:xfrm>
              <a:custGeom>
                <a:avLst/>
                <a:gdLst>
                  <a:gd name="connsiteX0" fmla="*/ 0 w 425468"/>
                  <a:gd name="connsiteY0" fmla="*/ 0 h 773723"/>
                  <a:gd name="connsiteX1" fmla="*/ 422030 w 425468"/>
                  <a:gd name="connsiteY1" fmla="*/ 576775 h 773723"/>
                  <a:gd name="connsiteX2" fmla="*/ 211015 w 425468"/>
                  <a:gd name="connsiteY2" fmla="*/ 773723 h 773723"/>
                  <a:gd name="connsiteX3" fmla="*/ 211015 w 425468"/>
                  <a:gd name="connsiteY3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468" h="773723">
                    <a:moveTo>
                      <a:pt x="0" y="0"/>
                    </a:moveTo>
                    <a:cubicBezTo>
                      <a:pt x="193430" y="223910"/>
                      <a:pt x="386861" y="447821"/>
                      <a:pt x="422030" y="576775"/>
                    </a:cubicBezTo>
                    <a:cubicBezTo>
                      <a:pt x="457199" y="705729"/>
                      <a:pt x="211015" y="773723"/>
                      <a:pt x="211015" y="773723"/>
                    </a:cubicBezTo>
                    <a:lnTo>
                      <a:pt x="211015" y="773723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91034B35-4AF7-9B80-D293-E794E308018B}"/>
                </a:ext>
              </a:extLst>
            </p:cNvPr>
            <p:cNvSpPr/>
            <p:nvPr/>
          </p:nvSpPr>
          <p:spPr>
            <a:xfrm rot="313311">
              <a:off x="6318203" y="2645672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AD53AA3C-67E8-1275-573B-E9A707CBC31F}"/>
                </a:ext>
              </a:extLst>
            </p:cNvPr>
            <p:cNvSpPr/>
            <p:nvPr/>
          </p:nvSpPr>
          <p:spPr>
            <a:xfrm rot="19488307">
              <a:off x="7071311" y="2482080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01FE1C-C50F-0E51-CB90-F9374538ED84}"/>
              </a:ext>
            </a:extLst>
          </p:cNvPr>
          <p:cNvGrpSpPr/>
          <p:nvPr/>
        </p:nvGrpSpPr>
        <p:grpSpPr>
          <a:xfrm>
            <a:off x="8045288" y="1913206"/>
            <a:ext cx="1030529" cy="926572"/>
            <a:chOff x="8045288" y="1913206"/>
            <a:chExt cx="1030529" cy="9265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5E0D358-FC59-63CD-AD8D-6AE88211A640}"/>
                </a:ext>
              </a:extLst>
            </p:cNvPr>
            <p:cNvGrpSpPr/>
            <p:nvPr/>
          </p:nvGrpSpPr>
          <p:grpSpPr>
            <a:xfrm>
              <a:off x="8074855" y="1913206"/>
              <a:ext cx="905077" cy="891474"/>
              <a:chOff x="8074855" y="1913206"/>
              <a:chExt cx="905077" cy="8914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AD6A7DA-416B-CEF3-00E1-012B422DADEB}"/>
                  </a:ext>
                </a:extLst>
              </p:cNvPr>
              <p:cNvSpPr/>
              <p:nvPr/>
            </p:nvSpPr>
            <p:spPr>
              <a:xfrm>
                <a:off x="8074855" y="1913206"/>
                <a:ext cx="358871" cy="891474"/>
              </a:xfrm>
              <a:custGeom>
                <a:avLst/>
                <a:gdLst>
                  <a:gd name="connsiteX0" fmla="*/ 295422 w 358871"/>
                  <a:gd name="connsiteY0" fmla="*/ 0 h 891474"/>
                  <a:gd name="connsiteX1" fmla="*/ 337625 w 358871"/>
                  <a:gd name="connsiteY1" fmla="*/ 829994 h 891474"/>
                  <a:gd name="connsiteX2" fmla="*/ 0 w 358871"/>
                  <a:gd name="connsiteY2" fmla="*/ 829994 h 891474"/>
                  <a:gd name="connsiteX3" fmla="*/ 0 w 358871"/>
                  <a:gd name="connsiteY3" fmla="*/ 829994 h 89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71" h="891474">
                    <a:moveTo>
                      <a:pt x="295422" y="0"/>
                    </a:moveTo>
                    <a:cubicBezTo>
                      <a:pt x="341142" y="345831"/>
                      <a:pt x="386862" y="691662"/>
                      <a:pt x="337625" y="829994"/>
                    </a:cubicBezTo>
                    <a:cubicBezTo>
                      <a:pt x="288388" y="968326"/>
                      <a:pt x="0" y="829994"/>
                      <a:pt x="0" y="829994"/>
                    </a:cubicBezTo>
                    <a:lnTo>
                      <a:pt x="0" y="82999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DB32FA9-377C-37F9-ED2A-199D280AE8B0}"/>
                  </a:ext>
                </a:extLst>
              </p:cNvPr>
              <p:cNvSpPr/>
              <p:nvPr/>
            </p:nvSpPr>
            <p:spPr>
              <a:xfrm>
                <a:off x="8510954" y="1913206"/>
                <a:ext cx="468978" cy="689317"/>
              </a:xfrm>
              <a:custGeom>
                <a:avLst/>
                <a:gdLst>
                  <a:gd name="connsiteX0" fmla="*/ 0 w 468978"/>
                  <a:gd name="connsiteY0" fmla="*/ 0 h 689317"/>
                  <a:gd name="connsiteX1" fmla="*/ 464234 w 468978"/>
                  <a:gd name="connsiteY1" fmla="*/ 520505 h 689317"/>
                  <a:gd name="connsiteX2" fmla="*/ 253218 w 468978"/>
                  <a:gd name="connsiteY2" fmla="*/ 689317 h 689317"/>
                  <a:gd name="connsiteX3" fmla="*/ 253218 w 468978"/>
                  <a:gd name="connsiteY3" fmla="*/ 689317 h 689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978" h="689317">
                    <a:moveTo>
                      <a:pt x="0" y="0"/>
                    </a:moveTo>
                    <a:cubicBezTo>
                      <a:pt x="211015" y="202809"/>
                      <a:pt x="422031" y="405619"/>
                      <a:pt x="464234" y="520505"/>
                    </a:cubicBezTo>
                    <a:cubicBezTo>
                      <a:pt x="506437" y="635391"/>
                      <a:pt x="253218" y="689317"/>
                      <a:pt x="253218" y="689317"/>
                    </a:cubicBezTo>
                    <a:lnTo>
                      <a:pt x="253218" y="68931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92EC1EF7-4EEF-0AA8-85A7-A989DD449551}"/>
                </a:ext>
              </a:extLst>
            </p:cNvPr>
            <p:cNvSpPr/>
            <p:nvPr/>
          </p:nvSpPr>
          <p:spPr>
            <a:xfrm>
              <a:off x="8045288" y="2672861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93A21258-631C-6167-8E99-54D4A13A4EF8}"/>
                </a:ext>
              </a:extLst>
            </p:cNvPr>
            <p:cNvSpPr/>
            <p:nvPr/>
          </p:nvSpPr>
          <p:spPr>
            <a:xfrm rot="19488307">
              <a:off x="8657814" y="2482081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D6180E-4136-E426-E076-AFFDB39841D8}"/>
              </a:ext>
            </a:extLst>
          </p:cNvPr>
          <p:cNvGrpSpPr/>
          <p:nvPr/>
        </p:nvGrpSpPr>
        <p:grpSpPr>
          <a:xfrm>
            <a:off x="9655221" y="1871003"/>
            <a:ext cx="742444" cy="981287"/>
            <a:chOff x="9655221" y="1871003"/>
            <a:chExt cx="742444" cy="98128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2EEEFC-9B84-392B-2002-28CCA344C1B1}"/>
                </a:ext>
              </a:extLst>
            </p:cNvPr>
            <p:cNvGrpSpPr/>
            <p:nvPr/>
          </p:nvGrpSpPr>
          <p:grpSpPr>
            <a:xfrm>
              <a:off x="9678572" y="1871003"/>
              <a:ext cx="648881" cy="944312"/>
              <a:chOff x="9678572" y="1871003"/>
              <a:chExt cx="648881" cy="94431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DD51A29-32A1-D63F-CF9E-E9A2FF2504DB}"/>
                  </a:ext>
                </a:extLst>
              </p:cNvPr>
              <p:cNvSpPr/>
              <p:nvPr/>
            </p:nvSpPr>
            <p:spPr>
              <a:xfrm>
                <a:off x="9931791" y="1941342"/>
                <a:ext cx="395662" cy="661181"/>
              </a:xfrm>
              <a:custGeom>
                <a:avLst/>
                <a:gdLst>
                  <a:gd name="connsiteX0" fmla="*/ 0 w 395662"/>
                  <a:gd name="connsiteY0" fmla="*/ 0 h 661181"/>
                  <a:gd name="connsiteX1" fmla="*/ 393895 w 395662"/>
                  <a:gd name="connsiteY1" fmla="*/ 520504 h 661181"/>
                  <a:gd name="connsiteX2" fmla="*/ 154744 w 395662"/>
                  <a:gd name="connsiteY2" fmla="*/ 661181 h 661181"/>
                  <a:gd name="connsiteX3" fmla="*/ 154744 w 395662"/>
                  <a:gd name="connsiteY3" fmla="*/ 661181 h 66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662" h="661181">
                    <a:moveTo>
                      <a:pt x="0" y="0"/>
                    </a:moveTo>
                    <a:cubicBezTo>
                      <a:pt x="184052" y="205153"/>
                      <a:pt x="368104" y="410307"/>
                      <a:pt x="393895" y="520504"/>
                    </a:cubicBezTo>
                    <a:cubicBezTo>
                      <a:pt x="419686" y="630701"/>
                      <a:pt x="154744" y="661181"/>
                      <a:pt x="154744" y="661181"/>
                    </a:cubicBezTo>
                    <a:lnTo>
                      <a:pt x="154744" y="661181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6B2ACFC-2BF7-A27F-2AA8-0428DFCB1E84}"/>
                  </a:ext>
                </a:extLst>
              </p:cNvPr>
              <p:cNvSpPr/>
              <p:nvPr/>
            </p:nvSpPr>
            <p:spPr>
              <a:xfrm>
                <a:off x="9678572" y="1871003"/>
                <a:ext cx="371302" cy="944312"/>
              </a:xfrm>
              <a:custGeom>
                <a:avLst/>
                <a:gdLst>
                  <a:gd name="connsiteX0" fmla="*/ 295422 w 371302"/>
                  <a:gd name="connsiteY0" fmla="*/ 0 h 944312"/>
                  <a:gd name="connsiteX1" fmla="*/ 351693 w 371302"/>
                  <a:gd name="connsiteY1" fmla="*/ 858129 h 944312"/>
                  <a:gd name="connsiteX2" fmla="*/ 0 w 371302"/>
                  <a:gd name="connsiteY2" fmla="*/ 914400 h 944312"/>
                  <a:gd name="connsiteX3" fmla="*/ 0 w 371302"/>
                  <a:gd name="connsiteY3" fmla="*/ 914400 h 94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302" h="944312">
                    <a:moveTo>
                      <a:pt x="295422" y="0"/>
                    </a:moveTo>
                    <a:cubicBezTo>
                      <a:pt x="348176" y="352864"/>
                      <a:pt x="400930" y="705729"/>
                      <a:pt x="351693" y="858129"/>
                    </a:cubicBezTo>
                    <a:cubicBezTo>
                      <a:pt x="302456" y="1010529"/>
                      <a:pt x="0" y="914400"/>
                      <a:pt x="0" y="914400"/>
                    </a:cubicBezTo>
                    <a:lnTo>
                      <a:pt x="0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D9028A9E-9C90-0244-53BD-ECF044FF7DC2}"/>
                </a:ext>
              </a:extLst>
            </p:cNvPr>
            <p:cNvSpPr/>
            <p:nvPr/>
          </p:nvSpPr>
          <p:spPr>
            <a:xfrm rot="19380484">
              <a:off x="9979662" y="2435606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E7A2775D-83A0-AB50-DA75-A527588E1120}"/>
                </a:ext>
              </a:extLst>
            </p:cNvPr>
            <p:cNvSpPr/>
            <p:nvPr/>
          </p:nvSpPr>
          <p:spPr>
            <a:xfrm>
              <a:off x="9655221" y="2685373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60EB96D-031E-A198-0610-E52EB93BFBBC}"/>
              </a:ext>
            </a:extLst>
          </p:cNvPr>
          <p:cNvGrpSpPr/>
          <p:nvPr/>
        </p:nvGrpSpPr>
        <p:grpSpPr>
          <a:xfrm>
            <a:off x="1725788" y="5008098"/>
            <a:ext cx="532649" cy="1010993"/>
            <a:chOff x="1725788" y="5008098"/>
            <a:chExt cx="532649" cy="101099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CAA33B-0EAA-B1DE-40F8-B878B9625C83}"/>
                </a:ext>
              </a:extLst>
            </p:cNvPr>
            <p:cNvGrpSpPr/>
            <p:nvPr/>
          </p:nvGrpSpPr>
          <p:grpSpPr>
            <a:xfrm>
              <a:off x="1786597" y="5008098"/>
              <a:ext cx="444545" cy="974389"/>
              <a:chOff x="1786597" y="5008098"/>
              <a:chExt cx="444545" cy="97438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32A8EEC-DF02-4AA6-715C-B5F8535C9903}"/>
                  </a:ext>
                </a:extLst>
              </p:cNvPr>
              <p:cNvSpPr/>
              <p:nvPr/>
            </p:nvSpPr>
            <p:spPr>
              <a:xfrm>
                <a:off x="1786597" y="5022166"/>
                <a:ext cx="281512" cy="753779"/>
              </a:xfrm>
              <a:custGeom>
                <a:avLst/>
                <a:gdLst>
                  <a:gd name="connsiteX0" fmla="*/ 182880 w 281512"/>
                  <a:gd name="connsiteY0" fmla="*/ 0 h 753779"/>
                  <a:gd name="connsiteX1" fmla="*/ 42203 w 281512"/>
                  <a:gd name="connsiteY1" fmla="*/ 168812 h 753779"/>
                  <a:gd name="connsiteX2" fmla="*/ 281354 w 281512"/>
                  <a:gd name="connsiteY2" fmla="*/ 689317 h 753779"/>
                  <a:gd name="connsiteX3" fmla="*/ 0 w 281512"/>
                  <a:gd name="connsiteY3" fmla="*/ 745588 h 753779"/>
                  <a:gd name="connsiteX4" fmla="*/ 0 w 281512"/>
                  <a:gd name="connsiteY4" fmla="*/ 745588 h 7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12" h="753779">
                    <a:moveTo>
                      <a:pt x="182880" y="0"/>
                    </a:moveTo>
                    <a:cubicBezTo>
                      <a:pt x="104335" y="26963"/>
                      <a:pt x="25791" y="53926"/>
                      <a:pt x="42203" y="168812"/>
                    </a:cubicBezTo>
                    <a:cubicBezTo>
                      <a:pt x="58615" y="283698"/>
                      <a:pt x="288388" y="593188"/>
                      <a:pt x="281354" y="689317"/>
                    </a:cubicBezTo>
                    <a:cubicBezTo>
                      <a:pt x="274320" y="785446"/>
                      <a:pt x="0" y="745588"/>
                      <a:pt x="0" y="745588"/>
                    </a:cubicBezTo>
                    <a:lnTo>
                      <a:pt x="0" y="745588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A24D6FD-4B06-F053-F554-7B9857C00800}"/>
                  </a:ext>
                </a:extLst>
              </p:cNvPr>
              <p:cNvSpPr/>
              <p:nvPr/>
            </p:nvSpPr>
            <p:spPr>
              <a:xfrm>
                <a:off x="1856935" y="5008098"/>
                <a:ext cx="374207" cy="974389"/>
              </a:xfrm>
              <a:custGeom>
                <a:avLst/>
                <a:gdLst>
                  <a:gd name="connsiteX0" fmla="*/ 309490 w 374207"/>
                  <a:gd name="connsiteY0" fmla="*/ 0 h 974389"/>
                  <a:gd name="connsiteX1" fmla="*/ 351693 w 374207"/>
                  <a:gd name="connsiteY1" fmla="*/ 886265 h 974389"/>
                  <a:gd name="connsiteX2" fmla="*/ 0 w 374207"/>
                  <a:gd name="connsiteY2" fmla="*/ 942536 h 974389"/>
                  <a:gd name="connsiteX3" fmla="*/ 0 w 374207"/>
                  <a:gd name="connsiteY3" fmla="*/ 942536 h 97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07" h="974389">
                    <a:moveTo>
                      <a:pt x="309490" y="0"/>
                    </a:moveTo>
                    <a:cubicBezTo>
                      <a:pt x="356382" y="364588"/>
                      <a:pt x="403275" y="729176"/>
                      <a:pt x="351693" y="886265"/>
                    </a:cubicBezTo>
                    <a:cubicBezTo>
                      <a:pt x="300111" y="1043354"/>
                      <a:pt x="0" y="942536"/>
                      <a:pt x="0" y="942536"/>
                    </a:cubicBezTo>
                    <a:lnTo>
                      <a:pt x="0" y="942536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D7414A51-12AF-6C57-31B7-08C8D6BB76CB}"/>
                </a:ext>
              </a:extLst>
            </p:cNvPr>
            <p:cNvSpPr/>
            <p:nvPr/>
          </p:nvSpPr>
          <p:spPr>
            <a:xfrm rot="21281126">
              <a:off x="1725788" y="5720467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36DC1C3A-6F52-4C14-815C-C8303BC77B0B}"/>
                </a:ext>
              </a:extLst>
            </p:cNvPr>
            <p:cNvSpPr/>
            <p:nvPr/>
          </p:nvSpPr>
          <p:spPr>
            <a:xfrm rot="21281126">
              <a:off x="1840434" y="5852174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EAC86A-7D2C-BB43-F65F-4916C067CD3E}"/>
              </a:ext>
            </a:extLst>
          </p:cNvPr>
          <p:cNvGrpSpPr/>
          <p:nvPr/>
        </p:nvGrpSpPr>
        <p:grpSpPr>
          <a:xfrm>
            <a:off x="3155191" y="4923692"/>
            <a:ext cx="959871" cy="1039000"/>
            <a:chOff x="3155191" y="4923692"/>
            <a:chExt cx="959871" cy="1039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2CD8DE1-864C-88FB-9F73-0E0CF1D35F15}"/>
                </a:ext>
              </a:extLst>
            </p:cNvPr>
            <p:cNvGrpSpPr/>
            <p:nvPr/>
          </p:nvGrpSpPr>
          <p:grpSpPr>
            <a:xfrm>
              <a:off x="3165231" y="4923692"/>
              <a:ext cx="872419" cy="984739"/>
              <a:chOff x="3165231" y="4923692"/>
              <a:chExt cx="872419" cy="98473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3099EED-C07E-E348-4702-C496A8E4EEC9}"/>
                  </a:ext>
                </a:extLst>
              </p:cNvPr>
              <p:cNvSpPr/>
              <p:nvPr/>
            </p:nvSpPr>
            <p:spPr>
              <a:xfrm>
                <a:off x="3165231" y="4923692"/>
                <a:ext cx="407963" cy="841430"/>
              </a:xfrm>
              <a:custGeom>
                <a:avLst/>
                <a:gdLst>
                  <a:gd name="connsiteX0" fmla="*/ 407963 w 407963"/>
                  <a:gd name="connsiteY0" fmla="*/ 0 h 841430"/>
                  <a:gd name="connsiteX1" fmla="*/ 295421 w 407963"/>
                  <a:gd name="connsiteY1" fmla="*/ 309490 h 841430"/>
                  <a:gd name="connsiteX2" fmla="*/ 323557 w 407963"/>
                  <a:gd name="connsiteY2" fmla="*/ 787791 h 841430"/>
                  <a:gd name="connsiteX3" fmla="*/ 0 w 407963"/>
                  <a:gd name="connsiteY3" fmla="*/ 829994 h 841430"/>
                  <a:gd name="connsiteX4" fmla="*/ 0 w 407963"/>
                  <a:gd name="connsiteY4" fmla="*/ 829994 h 84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963" h="841430">
                    <a:moveTo>
                      <a:pt x="407963" y="0"/>
                    </a:moveTo>
                    <a:cubicBezTo>
                      <a:pt x="358726" y="89096"/>
                      <a:pt x="309489" y="178192"/>
                      <a:pt x="295421" y="309490"/>
                    </a:cubicBezTo>
                    <a:cubicBezTo>
                      <a:pt x="281353" y="440788"/>
                      <a:pt x="372794" y="701040"/>
                      <a:pt x="323557" y="787791"/>
                    </a:cubicBezTo>
                    <a:cubicBezTo>
                      <a:pt x="274320" y="874542"/>
                      <a:pt x="0" y="829994"/>
                      <a:pt x="0" y="829994"/>
                    </a:cubicBezTo>
                    <a:lnTo>
                      <a:pt x="0" y="82999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A718FF-F615-83F4-D333-71A13081F3B2}"/>
                  </a:ext>
                </a:extLst>
              </p:cNvPr>
              <p:cNvSpPr/>
              <p:nvPr/>
            </p:nvSpPr>
            <p:spPr>
              <a:xfrm>
                <a:off x="3688096" y="4923692"/>
                <a:ext cx="349554" cy="984739"/>
              </a:xfrm>
              <a:custGeom>
                <a:avLst/>
                <a:gdLst>
                  <a:gd name="connsiteX0" fmla="*/ 110181 w 349554"/>
                  <a:gd name="connsiteY0" fmla="*/ 0 h 984739"/>
                  <a:gd name="connsiteX1" fmla="*/ 11707 w 349554"/>
                  <a:gd name="connsiteY1" fmla="*/ 464234 h 984739"/>
                  <a:gd name="connsiteX2" fmla="*/ 349332 w 349554"/>
                  <a:gd name="connsiteY2" fmla="*/ 886265 h 984739"/>
                  <a:gd name="connsiteX3" fmla="*/ 67978 w 349554"/>
                  <a:gd name="connsiteY3" fmla="*/ 984739 h 984739"/>
                  <a:gd name="connsiteX4" fmla="*/ 67978 w 349554"/>
                  <a:gd name="connsiteY4" fmla="*/ 984739 h 98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554" h="984739">
                    <a:moveTo>
                      <a:pt x="110181" y="0"/>
                    </a:moveTo>
                    <a:cubicBezTo>
                      <a:pt x="41015" y="158261"/>
                      <a:pt x="-28151" y="316523"/>
                      <a:pt x="11707" y="464234"/>
                    </a:cubicBezTo>
                    <a:cubicBezTo>
                      <a:pt x="51565" y="611945"/>
                      <a:pt x="339954" y="799514"/>
                      <a:pt x="349332" y="886265"/>
                    </a:cubicBezTo>
                    <a:cubicBezTo>
                      <a:pt x="358710" y="973016"/>
                      <a:pt x="67978" y="984739"/>
                      <a:pt x="67978" y="984739"/>
                    </a:cubicBezTo>
                    <a:lnTo>
                      <a:pt x="67978" y="984739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DBDF4926-57BB-EDAF-2323-AE9988EEB010}"/>
                </a:ext>
              </a:extLst>
            </p:cNvPr>
            <p:cNvSpPr/>
            <p:nvPr/>
          </p:nvSpPr>
          <p:spPr>
            <a:xfrm>
              <a:off x="3155191" y="5666257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440DD9E2-90FF-5E2E-7BC2-366EB6C6054F}"/>
                </a:ext>
              </a:extLst>
            </p:cNvPr>
            <p:cNvSpPr/>
            <p:nvPr/>
          </p:nvSpPr>
          <p:spPr>
            <a:xfrm rot="21077995">
              <a:off x="3697059" y="5795775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5D268EC-F3B0-CD1D-62A9-705EFDFC9C03}"/>
              </a:ext>
            </a:extLst>
          </p:cNvPr>
          <p:cNvGrpSpPr/>
          <p:nvPr/>
        </p:nvGrpSpPr>
        <p:grpSpPr>
          <a:xfrm>
            <a:off x="4646639" y="4965895"/>
            <a:ext cx="1269455" cy="978607"/>
            <a:chOff x="4646639" y="4965895"/>
            <a:chExt cx="1269455" cy="9786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27E1440-D4A1-59EC-2AFF-CBDA26566342}"/>
                </a:ext>
              </a:extLst>
            </p:cNvPr>
            <p:cNvGrpSpPr/>
            <p:nvPr/>
          </p:nvGrpSpPr>
          <p:grpSpPr>
            <a:xfrm>
              <a:off x="4698609" y="4965895"/>
              <a:ext cx="1116930" cy="944899"/>
              <a:chOff x="4698609" y="4965895"/>
              <a:chExt cx="1116930" cy="94489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6A7439-D7DA-D7B3-68C3-C1978FA211E8}"/>
                  </a:ext>
                </a:extLst>
              </p:cNvPr>
              <p:cNvSpPr/>
              <p:nvPr/>
            </p:nvSpPr>
            <p:spPr>
              <a:xfrm>
                <a:off x="4698609" y="4965895"/>
                <a:ext cx="604911" cy="825182"/>
              </a:xfrm>
              <a:custGeom>
                <a:avLst/>
                <a:gdLst>
                  <a:gd name="connsiteX0" fmla="*/ 604911 w 604911"/>
                  <a:gd name="connsiteY0" fmla="*/ 0 h 825182"/>
                  <a:gd name="connsiteX1" fmla="*/ 337625 w 604911"/>
                  <a:gd name="connsiteY1" fmla="*/ 379828 h 825182"/>
                  <a:gd name="connsiteX2" fmla="*/ 281354 w 604911"/>
                  <a:gd name="connsiteY2" fmla="*/ 801859 h 825182"/>
                  <a:gd name="connsiteX3" fmla="*/ 0 w 604911"/>
                  <a:gd name="connsiteY3" fmla="*/ 773723 h 825182"/>
                  <a:gd name="connsiteX4" fmla="*/ 0 w 604911"/>
                  <a:gd name="connsiteY4" fmla="*/ 773723 h 82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4911" h="825182">
                    <a:moveTo>
                      <a:pt x="604911" y="0"/>
                    </a:moveTo>
                    <a:cubicBezTo>
                      <a:pt x="498231" y="123092"/>
                      <a:pt x="391551" y="246185"/>
                      <a:pt x="337625" y="379828"/>
                    </a:cubicBezTo>
                    <a:cubicBezTo>
                      <a:pt x="283699" y="513471"/>
                      <a:pt x="337625" y="736210"/>
                      <a:pt x="281354" y="801859"/>
                    </a:cubicBezTo>
                    <a:cubicBezTo>
                      <a:pt x="225083" y="867508"/>
                      <a:pt x="0" y="773723"/>
                      <a:pt x="0" y="773723"/>
                    </a:cubicBezTo>
                    <a:lnTo>
                      <a:pt x="0" y="773723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A71F036-886B-CEE4-8336-F2956CE7634A}"/>
                  </a:ext>
                </a:extLst>
              </p:cNvPr>
              <p:cNvSpPr/>
              <p:nvPr/>
            </p:nvSpPr>
            <p:spPr>
              <a:xfrm>
                <a:off x="5303521" y="4965895"/>
                <a:ext cx="512018" cy="944899"/>
              </a:xfrm>
              <a:custGeom>
                <a:avLst/>
                <a:gdLst>
                  <a:gd name="connsiteX0" fmla="*/ 0 w 455747"/>
                  <a:gd name="connsiteY0" fmla="*/ 0 h 832357"/>
                  <a:gd name="connsiteX1" fmla="*/ 450166 w 455747"/>
                  <a:gd name="connsiteY1" fmla="*/ 703385 h 832357"/>
                  <a:gd name="connsiteX2" fmla="*/ 211015 w 455747"/>
                  <a:gd name="connsiteY2" fmla="*/ 829994 h 83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5747" h="832357">
                    <a:moveTo>
                      <a:pt x="0" y="0"/>
                    </a:moveTo>
                    <a:cubicBezTo>
                      <a:pt x="207498" y="282526"/>
                      <a:pt x="414997" y="565053"/>
                      <a:pt x="450166" y="703385"/>
                    </a:cubicBezTo>
                    <a:cubicBezTo>
                      <a:pt x="485335" y="841717"/>
                      <a:pt x="348175" y="835855"/>
                      <a:pt x="211015" y="829994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F9C1EA92-A4C7-4DA5-CAE5-F311BA43466D}"/>
                </a:ext>
              </a:extLst>
            </p:cNvPr>
            <p:cNvSpPr/>
            <p:nvPr/>
          </p:nvSpPr>
          <p:spPr>
            <a:xfrm rot="442893">
              <a:off x="4646639" y="5672828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: Top Corners Rounded 63">
              <a:extLst>
                <a:ext uri="{FF2B5EF4-FFF2-40B4-BE49-F238E27FC236}">
                  <a16:creationId xmlns:a16="http://schemas.microsoft.com/office/drawing/2014/main" id="{ECED351E-C489-3478-894F-7F4F1E693ED3}"/>
                </a:ext>
              </a:extLst>
            </p:cNvPr>
            <p:cNvSpPr/>
            <p:nvPr/>
          </p:nvSpPr>
          <p:spPr>
            <a:xfrm rot="20163971">
              <a:off x="5498091" y="5777585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B30D238-7A2D-E1B3-734D-95E21C0EC41B}"/>
              </a:ext>
            </a:extLst>
          </p:cNvPr>
          <p:cNvGrpSpPr/>
          <p:nvPr/>
        </p:nvGrpSpPr>
        <p:grpSpPr>
          <a:xfrm>
            <a:off x="6354545" y="5020408"/>
            <a:ext cx="1216284" cy="883357"/>
            <a:chOff x="6354545" y="5020408"/>
            <a:chExt cx="1216284" cy="8833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FA67EB-5E98-D4B1-9A66-30CEA5F36A73}"/>
                </a:ext>
              </a:extLst>
            </p:cNvPr>
            <p:cNvGrpSpPr/>
            <p:nvPr/>
          </p:nvGrpSpPr>
          <p:grpSpPr>
            <a:xfrm>
              <a:off x="6372666" y="5020408"/>
              <a:ext cx="1075552" cy="873955"/>
              <a:chOff x="6372666" y="5020408"/>
              <a:chExt cx="1075552" cy="87395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CA0DB0E-02EE-C21A-6D72-352FEA1C92BC}"/>
                  </a:ext>
                </a:extLst>
              </p:cNvPr>
              <p:cNvSpPr/>
              <p:nvPr/>
            </p:nvSpPr>
            <p:spPr>
              <a:xfrm>
                <a:off x="6372666" y="5020408"/>
                <a:ext cx="498670" cy="801410"/>
              </a:xfrm>
              <a:custGeom>
                <a:avLst/>
                <a:gdLst>
                  <a:gd name="connsiteX0" fmla="*/ 393895 w 393895"/>
                  <a:gd name="connsiteY0" fmla="*/ 0 h 687110"/>
                  <a:gd name="connsiteX1" fmla="*/ 309489 w 393895"/>
                  <a:gd name="connsiteY1" fmla="*/ 253218 h 687110"/>
                  <a:gd name="connsiteX2" fmla="*/ 323557 w 393895"/>
                  <a:gd name="connsiteY2" fmla="*/ 661181 h 687110"/>
                  <a:gd name="connsiteX3" fmla="*/ 0 w 393895"/>
                  <a:gd name="connsiteY3" fmla="*/ 647114 h 687110"/>
                  <a:gd name="connsiteX4" fmla="*/ 0 w 393895"/>
                  <a:gd name="connsiteY4" fmla="*/ 647114 h 687110"/>
                  <a:gd name="connsiteX0" fmla="*/ 498670 w 498670"/>
                  <a:gd name="connsiteY0" fmla="*/ 0 h 801410"/>
                  <a:gd name="connsiteX1" fmla="*/ 309489 w 498670"/>
                  <a:gd name="connsiteY1" fmla="*/ 367518 h 801410"/>
                  <a:gd name="connsiteX2" fmla="*/ 323557 w 498670"/>
                  <a:gd name="connsiteY2" fmla="*/ 775481 h 801410"/>
                  <a:gd name="connsiteX3" fmla="*/ 0 w 498670"/>
                  <a:gd name="connsiteY3" fmla="*/ 761414 h 801410"/>
                  <a:gd name="connsiteX4" fmla="*/ 0 w 498670"/>
                  <a:gd name="connsiteY4" fmla="*/ 761414 h 80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670" h="801410">
                    <a:moveTo>
                      <a:pt x="498670" y="0"/>
                    </a:moveTo>
                    <a:cubicBezTo>
                      <a:pt x="462328" y="71510"/>
                      <a:pt x="338675" y="238271"/>
                      <a:pt x="309489" y="367518"/>
                    </a:cubicBezTo>
                    <a:cubicBezTo>
                      <a:pt x="280304" y="496765"/>
                      <a:pt x="375138" y="709832"/>
                      <a:pt x="323557" y="775481"/>
                    </a:cubicBezTo>
                    <a:cubicBezTo>
                      <a:pt x="271976" y="841130"/>
                      <a:pt x="0" y="761414"/>
                      <a:pt x="0" y="761414"/>
                    </a:cubicBezTo>
                    <a:lnTo>
                      <a:pt x="0" y="761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811914-F77E-BA19-B3E4-BA9958A98BB1}"/>
                  </a:ext>
                </a:extLst>
              </p:cNvPr>
              <p:cNvSpPr/>
              <p:nvPr/>
            </p:nvSpPr>
            <p:spPr>
              <a:xfrm>
                <a:off x="6907237" y="5022166"/>
                <a:ext cx="540981" cy="872197"/>
              </a:xfrm>
              <a:custGeom>
                <a:avLst/>
                <a:gdLst>
                  <a:gd name="connsiteX0" fmla="*/ 0 w 540981"/>
                  <a:gd name="connsiteY0" fmla="*/ 0 h 872197"/>
                  <a:gd name="connsiteX1" fmla="*/ 534572 w 540981"/>
                  <a:gd name="connsiteY1" fmla="*/ 689317 h 872197"/>
                  <a:gd name="connsiteX2" fmla="*/ 309489 w 540981"/>
                  <a:gd name="connsiteY2" fmla="*/ 872197 h 872197"/>
                  <a:gd name="connsiteX3" fmla="*/ 309489 w 540981"/>
                  <a:gd name="connsiteY3" fmla="*/ 872197 h 8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981" h="872197">
                    <a:moveTo>
                      <a:pt x="0" y="0"/>
                    </a:moveTo>
                    <a:cubicBezTo>
                      <a:pt x="241495" y="271975"/>
                      <a:pt x="482991" y="543951"/>
                      <a:pt x="534572" y="689317"/>
                    </a:cubicBezTo>
                    <a:cubicBezTo>
                      <a:pt x="586153" y="834683"/>
                      <a:pt x="309489" y="872197"/>
                      <a:pt x="309489" y="872197"/>
                    </a:cubicBezTo>
                    <a:lnTo>
                      <a:pt x="309489" y="87219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: Top Corners Rounded 66">
              <a:extLst>
                <a:ext uri="{FF2B5EF4-FFF2-40B4-BE49-F238E27FC236}">
                  <a16:creationId xmlns:a16="http://schemas.microsoft.com/office/drawing/2014/main" id="{647C2500-DAE9-54D0-F7E3-B425A1714B9E}"/>
                </a:ext>
              </a:extLst>
            </p:cNvPr>
            <p:cNvSpPr/>
            <p:nvPr/>
          </p:nvSpPr>
          <p:spPr>
            <a:xfrm rot="342040">
              <a:off x="6354545" y="5692487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578E74B9-6940-9420-59E3-28E4EBFD8B86}"/>
                </a:ext>
              </a:extLst>
            </p:cNvPr>
            <p:cNvSpPr/>
            <p:nvPr/>
          </p:nvSpPr>
          <p:spPr>
            <a:xfrm rot="19719891">
              <a:off x="7152826" y="5736848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BA2714-7E8D-C8A7-E28E-22D9C4A5C3DB}"/>
              </a:ext>
            </a:extLst>
          </p:cNvPr>
          <p:cNvGrpSpPr/>
          <p:nvPr/>
        </p:nvGrpSpPr>
        <p:grpSpPr>
          <a:xfrm>
            <a:off x="8077903" y="4994031"/>
            <a:ext cx="1057929" cy="886264"/>
            <a:chOff x="8077903" y="4994031"/>
            <a:chExt cx="1057929" cy="88626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A42BEE-9F48-34FB-C640-7F04F7D031C8}"/>
                </a:ext>
              </a:extLst>
            </p:cNvPr>
            <p:cNvGrpSpPr/>
            <p:nvPr/>
          </p:nvGrpSpPr>
          <p:grpSpPr>
            <a:xfrm>
              <a:off x="8088923" y="4994031"/>
              <a:ext cx="972607" cy="886264"/>
              <a:chOff x="8088923" y="4994031"/>
              <a:chExt cx="972607" cy="8862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4E144B1-D5D0-154E-AFC2-65A955B5F759}"/>
                  </a:ext>
                </a:extLst>
              </p:cNvPr>
              <p:cNvSpPr/>
              <p:nvPr/>
            </p:nvSpPr>
            <p:spPr>
              <a:xfrm>
                <a:off x="8088923" y="4994031"/>
                <a:ext cx="358871" cy="839144"/>
              </a:xfrm>
              <a:custGeom>
                <a:avLst/>
                <a:gdLst>
                  <a:gd name="connsiteX0" fmla="*/ 295422 w 358871"/>
                  <a:gd name="connsiteY0" fmla="*/ 0 h 839144"/>
                  <a:gd name="connsiteX1" fmla="*/ 337625 w 358871"/>
                  <a:gd name="connsiteY1" fmla="*/ 759655 h 839144"/>
                  <a:gd name="connsiteX2" fmla="*/ 0 w 358871"/>
                  <a:gd name="connsiteY2" fmla="*/ 815926 h 839144"/>
                  <a:gd name="connsiteX3" fmla="*/ 0 w 358871"/>
                  <a:gd name="connsiteY3" fmla="*/ 815926 h 83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71" h="839144">
                    <a:moveTo>
                      <a:pt x="295422" y="0"/>
                    </a:moveTo>
                    <a:cubicBezTo>
                      <a:pt x="341142" y="311833"/>
                      <a:pt x="386862" y="623667"/>
                      <a:pt x="337625" y="759655"/>
                    </a:cubicBezTo>
                    <a:cubicBezTo>
                      <a:pt x="288388" y="895643"/>
                      <a:pt x="0" y="815926"/>
                      <a:pt x="0" y="815926"/>
                    </a:cubicBezTo>
                    <a:lnTo>
                      <a:pt x="0" y="815926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9BE409-A479-4DFE-18CA-A4F08B179A41}"/>
                  </a:ext>
                </a:extLst>
              </p:cNvPr>
              <p:cNvSpPr/>
              <p:nvPr/>
            </p:nvSpPr>
            <p:spPr>
              <a:xfrm>
                <a:off x="8567225" y="4994031"/>
                <a:ext cx="494305" cy="886264"/>
              </a:xfrm>
              <a:custGeom>
                <a:avLst/>
                <a:gdLst>
                  <a:gd name="connsiteX0" fmla="*/ 0 w 494305"/>
                  <a:gd name="connsiteY0" fmla="*/ 0 h 886264"/>
                  <a:gd name="connsiteX1" fmla="*/ 98473 w 494305"/>
                  <a:gd name="connsiteY1" fmla="*/ 351692 h 886264"/>
                  <a:gd name="connsiteX2" fmla="*/ 351692 w 494305"/>
                  <a:gd name="connsiteY2" fmla="*/ 534572 h 886264"/>
                  <a:gd name="connsiteX3" fmla="*/ 492369 w 494305"/>
                  <a:gd name="connsiteY3" fmla="*/ 703384 h 886264"/>
                  <a:gd name="connsiteX4" fmla="*/ 253218 w 494305"/>
                  <a:gd name="connsiteY4" fmla="*/ 886264 h 886264"/>
                  <a:gd name="connsiteX5" fmla="*/ 253218 w 494305"/>
                  <a:gd name="connsiteY5" fmla="*/ 886264 h 88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4305" h="886264">
                    <a:moveTo>
                      <a:pt x="0" y="0"/>
                    </a:moveTo>
                    <a:cubicBezTo>
                      <a:pt x="19929" y="131298"/>
                      <a:pt x="39858" y="262597"/>
                      <a:pt x="98473" y="351692"/>
                    </a:cubicBezTo>
                    <a:cubicBezTo>
                      <a:pt x="157088" y="440787"/>
                      <a:pt x="286043" y="475957"/>
                      <a:pt x="351692" y="534572"/>
                    </a:cubicBezTo>
                    <a:cubicBezTo>
                      <a:pt x="417341" y="593187"/>
                      <a:pt x="508781" y="644769"/>
                      <a:pt x="492369" y="703384"/>
                    </a:cubicBezTo>
                    <a:cubicBezTo>
                      <a:pt x="475957" y="761999"/>
                      <a:pt x="253218" y="886264"/>
                      <a:pt x="253218" y="886264"/>
                    </a:cubicBezTo>
                    <a:lnTo>
                      <a:pt x="253218" y="8862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2406EB17-679E-AF07-C933-21BDD205A758}"/>
                </a:ext>
              </a:extLst>
            </p:cNvPr>
            <p:cNvSpPr/>
            <p:nvPr/>
          </p:nvSpPr>
          <p:spPr>
            <a:xfrm rot="19338775">
              <a:off x="8717829" y="5710566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0BC67D10-1B38-37EE-3E6E-71A4DFE01D48}"/>
                </a:ext>
              </a:extLst>
            </p:cNvPr>
            <p:cNvSpPr/>
            <p:nvPr/>
          </p:nvSpPr>
          <p:spPr>
            <a:xfrm rot="21435481">
              <a:off x="8077903" y="5707099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34D6B7-B876-4F47-DB1E-4D4C987B37F8}"/>
              </a:ext>
            </a:extLst>
          </p:cNvPr>
          <p:cNvGrpSpPr/>
          <p:nvPr/>
        </p:nvGrpSpPr>
        <p:grpSpPr>
          <a:xfrm>
            <a:off x="9707866" y="4979963"/>
            <a:ext cx="720092" cy="914400"/>
            <a:chOff x="9707866" y="4979963"/>
            <a:chExt cx="720092" cy="914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EE0971-BC71-832B-D649-98666869C56A}"/>
                </a:ext>
              </a:extLst>
            </p:cNvPr>
            <p:cNvGrpSpPr/>
            <p:nvPr/>
          </p:nvGrpSpPr>
          <p:grpSpPr>
            <a:xfrm>
              <a:off x="9748911" y="4979963"/>
              <a:ext cx="579626" cy="914400"/>
              <a:chOff x="9748911" y="4979963"/>
              <a:chExt cx="579626" cy="91440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2DDB57-0A94-8F9F-B72E-2F34690C1FBB}"/>
                  </a:ext>
                </a:extLst>
              </p:cNvPr>
              <p:cNvSpPr/>
              <p:nvPr/>
            </p:nvSpPr>
            <p:spPr>
              <a:xfrm>
                <a:off x="9916872" y="4994031"/>
                <a:ext cx="411665" cy="900332"/>
              </a:xfrm>
              <a:custGeom>
                <a:avLst/>
                <a:gdLst>
                  <a:gd name="connsiteX0" fmla="*/ 211866 w 411665"/>
                  <a:gd name="connsiteY0" fmla="*/ 0 h 900332"/>
                  <a:gd name="connsiteX1" fmla="*/ 851 w 411665"/>
                  <a:gd name="connsiteY1" fmla="*/ 351692 h 900332"/>
                  <a:gd name="connsiteX2" fmla="*/ 282205 w 411665"/>
                  <a:gd name="connsiteY2" fmla="*/ 590843 h 900332"/>
                  <a:gd name="connsiteX3" fmla="*/ 408814 w 411665"/>
                  <a:gd name="connsiteY3" fmla="*/ 731520 h 900332"/>
                  <a:gd name="connsiteX4" fmla="*/ 169663 w 411665"/>
                  <a:gd name="connsiteY4" fmla="*/ 900332 h 900332"/>
                  <a:gd name="connsiteX5" fmla="*/ 169663 w 411665"/>
                  <a:gd name="connsiteY5" fmla="*/ 900332 h 90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1665" h="900332">
                    <a:moveTo>
                      <a:pt x="211866" y="0"/>
                    </a:moveTo>
                    <a:cubicBezTo>
                      <a:pt x="100497" y="126609"/>
                      <a:pt x="-10872" y="253218"/>
                      <a:pt x="851" y="351692"/>
                    </a:cubicBezTo>
                    <a:cubicBezTo>
                      <a:pt x="12574" y="450166"/>
                      <a:pt x="214211" y="527538"/>
                      <a:pt x="282205" y="590843"/>
                    </a:cubicBezTo>
                    <a:cubicBezTo>
                      <a:pt x="350199" y="654148"/>
                      <a:pt x="427571" y="679939"/>
                      <a:pt x="408814" y="731520"/>
                    </a:cubicBezTo>
                    <a:cubicBezTo>
                      <a:pt x="390057" y="783101"/>
                      <a:pt x="169663" y="900332"/>
                      <a:pt x="169663" y="900332"/>
                    </a:cubicBezTo>
                    <a:lnTo>
                      <a:pt x="169663" y="900332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C8CB57D-C6CC-FCB8-D15E-C1D5149CA314}"/>
                  </a:ext>
                </a:extLst>
              </p:cNvPr>
              <p:cNvSpPr/>
              <p:nvPr/>
            </p:nvSpPr>
            <p:spPr>
              <a:xfrm>
                <a:off x="9748911" y="4979963"/>
                <a:ext cx="346744" cy="840343"/>
              </a:xfrm>
              <a:custGeom>
                <a:avLst/>
                <a:gdLst>
                  <a:gd name="connsiteX0" fmla="*/ 295421 w 346744"/>
                  <a:gd name="connsiteY0" fmla="*/ 0 h 840343"/>
                  <a:gd name="connsiteX1" fmla="*/ 323557 w 346744"/>
                  <a:gd name="connsiteY1" fmla="*/ 745588 h 840343"/>
                  <a:gd name="connsiteX2" fmla="*/ 0 w 346744"/>
                  <a:gd name="connsiteY2" fmla="*/ 829994 h 840343"/>
                  <a:gd name="connsiteX3" fmla="*/ 0 w 346744"/>
                  <a:gd name="connsiteY3" fmla="*/ 829994 h 840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744" h="840343">
                    <a:moveTo>
                      <a:pt x="295421" y="0"/>
                    </a:moveTo>
                    <a:cubicBezTo>
                      <a:pt x="334107" y="303628"/>
                      <a:pt x="372794" y="607256"/>
                      <a:pt x="323557" y="745588"/>
                    </a:cubicBezTo>
                    <a:cubicBezTo>
                      <a:pt x="274320" y="883920"/>
                      <a:pt x="0" y="829994"/>
                      <a:pt x="0" y="829994"/>
                    </a:cubicBezTo>
                    <a:lnTo>
                      <a:pt x="0" y="82999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Top Corners Rounded 70">
              <a:extLst>
                <a:ext uri="{FF2B5EF4-FFF2-40B4-BE49-F238E27FC236}">
                  <a16:creationId xmlns:a16="http://schemas.microsoft.com/office/drawing/2014/main" id="{0A7AF72A-9B6D-D608-26A9-6294265E2E87}"/>
                </a:ext>
              </a:extLst>
            </p:cNvPr>
            <p:cNvSpPr/>
            <p:nvPr/>
          </p:nvSpPr>
          <p:spPr>
            <a:xfrm rot="21435481">
              <a:off x="9707866" y="5692294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Rectangle: Top Corners Rounded 71">
              <a:extLst>
                <a:ext uri="{FF2B5EF4-FFF2-40B4-BE49-F238E27FC236}">
                  <a16:creationId xmlns:a16="http://schemas.microsoft.com/office/drawing/2014/main" id="{040A14F0-9679-E372-4D2C-166D6E617424}"/>
                </a:ext>
              </a:extLst>
            </p:cNvPr>
            <p:cNvSpPr/>
            <p:nvPr/>
          </p:nvSpPr>
          <p:spPr>
            <a:xfrm rot="19338775">
              <a:off x="10009955" y="5720466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59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14E214-532A-1C28-BC04-18414EF73CCC}"/>
              </a:ext>
            </a:extLst>
          </p:cNvPr>
          <p:cNvGrpSpPr/>
          <p:nvPr/>
        </p:nvGrpSpPr>
        <p:grpSpPr>
          <a:xfrm>
            <a:off x="3102712" y="1828800"/>
            <a:ext cx="971919" cy="927520"/>
            <a:chOff x="3102712" y="1828800"/>
            <a:chExt cx="971919" cy="9275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AD9B90-425B-3A58-3E3B-ED6836A001CA}"/>
                </a:ext>
              </a:extLst>
            </p:cNvPr>
            <p:cNvGrpSpPr/>
            <p:nvPr/>
          </p:nvGrpSpPr>
          <p:grpSpPr>
            <a:xfrm>
              <a:off x="3108960" y="1828800"/>
              <a:ext cx="919281" cy="886349"/>
              <a:chOff x="3108960" y="1828800"/>
              <a:chExt cx="919281" cy="886349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773E7E9-0C12-9C35-97A4-B30568AFDD5B}"/>
                  </a:ext>
                </a:extLst>
              </p:cNvPr>
              <p:cNvSpPr/>
              <p:nvPr/>
            </p:nvSpPr>
            <p:spPr>
              <a:xfrm>
                <a:off x="3108960" y="1828800"/>
                <a:ext cx="590843" cy="886349"/>
              </a:xfrm>
              <a:custGeom>
                <a:avLst/>
                <a:gdLst>
                  <a:gd name="connsiteX0" fmla="*/ 590843 w 590843"/>
                  <a:gd name="connsiteY0" fmla="*/ 0 h 886349"/>
                  <a:gd name="connsiteX1" fmla="*/ 267286 w 590843"/>
                  <a:gd name="connsiteY1" fmla="*/ 309489 h 886349"/>
                  <a:gd name="connsiteX2" fmla="*/ 337625 w 590843"/>
                  <a:gd name="connsiteY2" fmla="*/ 829994 h 886349"/>
                  <a:gd name="connsiteX3" fmla="*/ 0 w 590843"/>
                  <a:gd name="connsiteY3" fmla="*/ 872197 h 886349"/>
                  <a:gd name="connsiteX4" fmla="*/ 0 w 590843"/>
                  <a:gd name="connsiteY4" fmla="*/ 872197 h 886349"/>
                  <a:gd name="connsiteX5" fmla="*/ 0 w 590843"/>
                  <a:gd name="connsiteY5" fmla="*/ 872197 h 88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843" h="886349">
                    <a:moveTo>
                      <a:pt x="590843" y="0"/>
                    </a:moveTo>
                    <a:cubicBezTo>
                      <a:pt x="450166" y="85578"/>
                      <a:pt x="309489" y="171157"/>
                      <a:pt x="267286" y="309489"/>
                    </a:cubicBezTo>
                    <a:cubicBezTo>
                      <a:pt x="225083" y="447821"/>
                      <a:pt x="382173" y="736209"/>
                      <a:pt x="337625" y="829994"/>
                    </a:cubicBezTo>
                    <a:cubicBezTo>
                      <a:pt x="293077" y="923779"/>
                      <a:pt x="0" y="872197"/>
                      <a:pt x="0" y="872197"/>
                    </a:cubicBezTo>
                    <a:lnTo>
                      <a:pt x="0" y="872197"/>
                    </a:lnTo>
                    <a:lnTo>
                      <a:pt x="0" y="87219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F754189-08F3-52D1-B862-C616D84AC14D}"/>
                  </a:ext>
                </a:extLst>
              </p:cNvPr>
              <p:cNvSpPr/>
              <p:nvPr/>
            </p:nvSpPr>
            <p:spPr>
              <a:xfrm>
                <a:off x="3699803" y="1955409"/>
                <a:ext cx="328438" cy="703385"/>
              </a:xfrm>
              <a:custGeom>
                <a:avLst/>
                <a:gdLst>
                  <a:gd name="connsiteX0" fmla="*/ 196948 w 328438"/>
                  <a:gd name="connsiteY0" fmla="*/ 0 h 703385"/>
                  <a:gd name="connsiteX1" fmla="*/ 42203 w 328438"/>
                  <a:gd name="connsiteY1" fmla="*/ 196948 h 703385"/>
                  <a:gd name="connsiteX2" fmla="*/ 267286 w 328438"/>
                  <a:gd name="connsiteY2" fmla="*/ 590843 h 703385"/>
                  <a:gd name="connsiteX3" fmla="*/ 309489 w 328438"/>
                  <a:gd name="connsiteY3" fmla="*/ 633046 h 703385"/>
                  <a:gd name="connsiteX4" fmla="*/ 0 w 328438"/>
                  <a:gd name="connsiteY4" fmla="*/ 703385 h 703385"/>
                  <a:gd name="connsiteX5" fmla="*/ 0 w 328438"/>
                  <a:gd name="connsiteY5" fmla="*/ 703385 h 703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8438" h="703385">
                    <a:moveTo>
                      <a:pt x="196948" y="0"/>
                    </a:moveTo>
                    <a:cubicBezTo>
                      <a:pt x="113714" y="49237"/>
                      <a:pt x="30480" y="98474"/>
                      <a:pt x="42203" y="196948"/>
                    </a:cubicBezTo>
                    <a:cubicBezTo>
                      <a:pt x="53926" y="295422"/>
                      <a:pt x="267286" y="590843"/>
                      <a:pt x="267286" y="590843"/>
                    </a:cubicBezTo>
                    <a:cubicBezTo>
                      <a:pt x="311834" y="663526"/>
                      <a:pt x="354037" y="614289"/>
                      <a:pt x="309489" y="633046"/>
                    </a:cubicBezTo>
                    <a:cubicBezTo>
                      <a:pt x="264941" y="651803"/>
                      <a:pt x="0" y="703385"/>
                      <a:pt x="0" y="703385"/>
                    </a:cubicBezTo>
                    <a:lnTo>
                      <a:pt x="0" y="703385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C8F34DB7-CA3A-04F1-950B-F91EC516A4A4}"/>
                </a:ext>
              </a:extLst>
            </p:cNvPr>
            <p:cNvSpPr/>
            <p:nvPr/>
          </p:nvSpPr>
          <p:spPr>
            <a:xfrm rot="21432882">
              <a:off x="3102712" y="2589403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5BF8ABC2-B971-9A61-4936-B7F1389326A8}"/>
                </a:ext>
              </a:extLst>
            </p:cNvPr>
            <p:cNvSpPr/>
            <p:nvPr/>
          </p:nvSpPr>
          <p:spPr>
            <a:xfrm rot="21213432">
              <a:off x="3656628" y="2550962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91B33-8B75-05E9-6D3C-0489D8FC69AC}"/>
              </a:ext>
            </a:extLst>
          </p:cNvPr>
          <p:cNvGrpSpPr/>
          <p:nvPr/>
        </p:nvGrpSpPr>
        <p:grpSpPr>
          <a:xfrm>
            <a:off x="4588321" y="1856935"/>
            <a:ext cx="1252502" cy="941673"/>
            <a:chOff x="4588321" y="1856935"/>
            <a:chExt cx="1252502" cy="94167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B838E9-01B4-FA7E-6FAA-C9B4ACF85A4F}"/>
                </a:ext>
              </a:extLst>
            </p:cNvPr>
            <p:cNvGrpSpPr/>
            <p:nvPr/>
          </p:nvGrpSpPr>
          <p:grpSpPr>
            <a:xfrm>
              <a:off x="4642338" y="1856935"/>
              <a:ext cx="1143381" cy="908108"/>
              <a:chOff x="4642338" y="1856935"/>
              <a:chExt cx="1143381" cy="90810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C91985D-AEC4-EAB5-5CC9-16633C1AB03F}"/>
                  </a:ext>
                </a:extLst>
              </p:cNvPr>
              <p:cNvSpPr/>
              <p:nvPr/>
            </p:nvSpPr>
            <p:spPr>
              <a:xfrm>
                <a:off x="4642338" y="1856935"/>
                <a:ext cx="647114" cy="908108"/>
              </a:xfrm>
              <a:custGeom>
                <a:avLst/>
                <a:gdLst>
                  <a:gd name="connsiteX0" fmla="*/ 647114 w 647114"/>
                  <a:gd name="connsiteY0" fmla="*/ 0 h 908108"/>
                  <a:gd name="connsiteX1" fmla="*/ 379828 w 647114"/>
                  <a:gd name="connsiteY1" fmla="*/ 323557 h 908108"/>
                  <a:gd name="connsiteX2" fmla="*/ 309490 w 647114"/>
                  <a:gd name="connsiteY2" fmla="*/ 886265 h 908108"/>
                  <a:gd name="connsiteX3" fmla="*/ 0 w 647114"/>
                  <a:gd name="connsiteY3" fmla="*/ 801859 h 908108"/>
                  <a:gd name="connsiteX4" fmla="*/ 0 w 647114"/>
                  <a:gd name="connsiteY4" fmla="*/ 801859 h 908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14" h="908108">
                    <a:moveTo>
                      <a:pt x="647114" y="0"/>
                    </a:moveTo>
                    <a:cubicBezTo>
                      <a:pt x="541606" y="87923"/>
                      <a:pt x="436099" y="175846"/>
                      <a:pt x="379828" y="323557"/>
                    </a:cubicBezTo>
                    <a:cubicBezTo>
                      <a:pt x="323557" y="471268"/>
                      <a:pt x="372795" y="806548"/>
                      <a:pt x="309490" y="886265"/>
                    </a:cubicBezTo>
                    <a:cubicBezTo>
                      <a:pt x="246185" y="965982"/>
                      <a:pt x="0" y="801859"/>
                      <a:pt x="0" y="801859"/>
                    </a:cubicBezTo>
                    <a:lnTo>
                      <a:pt x="0" y="801859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B32FA88-66D6-5BC0-9B9C-A5DD6EB104A1}"/>
                  </a:ext>
                </a:extLst>
              </p:cNvPr>
              <p:cNvSpPr/>
              <p:nvPr/>
            </p:nvSpPr>
            <p:spPr>
              <a:xfrm>
                <a:off x="5303520" y="1885071"/>
                <a:ext cx="482199" cy="787791"/>
              </a:xfrm>
              <a:custGeom>
                <a:avLst/>
                <a:gdLst>
                  <a:gd name="connsiteX0" fmla="*/ 0 w 482199"/>
                  <a:gd name="connsiteY0" fmla="*/ 0 h 787791"/>
                  <a:gd name="connsiteX1" fmla="*/ 478302 w 482199"/>
                  <a:gd name="connsiteY1" fmla="*/ 647114 h 787791"/>
                  <a:gd name="connsiteX2" fmla="*/ 239151 w 482199"/>
                  <a:gd name="connsiteY2" fmla="*/ 787791 h 787791"/>
                  <a:gd name="connsiteX3" fmla="*/ 239151 w 482199"/>
                  <a:gd name="connsiteY3" fmla="*/ 787791 h 78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199" h="787791">
                    <a:moveTo>
                      <a:pt x="0" y="0"/>
                    </a:moveTo>
                    <a:cubicBezTo>
                      <a:pt x="219221" y="257907"/>
                      <a:pt x="438443" y="515815"/>
                      <a:pt x="478302" y="647114"/>
                    </a:cubicBezTo>
                    <a:cubicBezTo>
                      <a:pt x="518161" y="778413"/>
                      <a:pt x="239151" y="787791"/>
                      <a:pt x="239151" y="787791"/>
                    </a:cubicBezTo>
                    <a:lnTo>
                      <a:pt x="239151" y="787791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173ADAD0-2885-C93C-59A5-5267007C80D1}"/>
                </a:ext>
              </a:extLst>
            </p:cNvPr>
            <p:cNvSpPr/>
            <p:nvPr/>
          </p:nvSpPr>
          <p:spPr>
            <a:xfrm rot="1154350">
              <a:off x="4588321" y="2631691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CF6E324-4882-93CF-D055-6BFD7A1EB981}"/>
                </a:ext>
              </a:extLst>
            </p:cNvPr>
            <p:cNvSpPr/>
            <p:nvPr/>
          </p:nvSpPr>
          <p:spPr>
            <a:xfrm rot="20406061">
              <a:off x="5422820" y="2558991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94CAF0-EAA4-21F3-D4F9-394DC0DB1A62}"/>
              </a:ext>
            </a:extLst>
          </p:cNvPr>
          <p:cNvGrpSpPr/>
          <p:nvPr/>
        </p:nvGrpSpPr>
        <p:grpSpPr>
          <a:xfrm>
            <a:off x="6318203" y="1828800"/>
            <a:ext cx="1171111" cy="983789"/>
            <a:chOff x="6318203" y="1828800"/>
            <a:chExt cx="1171111" cy="9837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1FDC8E-CCE5-7820-0DE1-11840ECDAC39}"/>
                </a:ext>
              </a:extLst>
            </p:cNvPr>
            <p:cNvGrpSpPr/>
            <p:nvPr/>
          </p:nvGrpSpPr>
          <p:grpSpPr>
            <a:xfrm>
              <a:off x="6330462" y="1828800"/>
              <a:ext cx="1058514" cy="932449"/>
              <a:chOff x="6330462" y="1828800"/>
              <a:chExt cx="1058514" cy="932449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0AF9275-92FD-4B14-BF31-67E5F19296B1}"/>
                  </a:ext>
                </a:extLst>
              </p:cNvPr>
              <p:cNvSpPr/>
              <p:nvPr/>
            </p:nvSpPr>
            <p:spPr>
              <a:xfrm>
                <a:off x="6330462" y="1828800"/>
                <a:ext cx="548640" cy="932449"/>
              </a:xfrm>
              <a:custGeom>
                <a:avLst/>
                <a:gdLst>
                  <a:gd name="connsiteX0" fmla="*/ 548640 w 548640"/>
                  <a:gd name="connsiteY0" fmla="*/ 0 h 932449"/>
                  <a:gd name="connsiteX1" fmla="*/ 323556 w 548640"/>
                  <a:gd name="connsiteY1" fmla="*/ 407963 h 932449"/>
                  <a:gd name="connsiteX2" fmla="*/ 351692 w 548640"/>
                  <a:gd name="connsiteY2" fmla="*/ 900332 h 932449"/>
                  <a:gd name="connsiteX3" fmla="*/ 0 w 548640"/>
                  <a:gd name="connsiteY3" fmla="*/ 886265 h 932449"/>
                  <a:gd name="connsiteX4" fmla="*/ 0 w 548640"/>
                  <a:gd name="connsiteY4" fmla="*/ 886265 h 93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" h="932449">
                    <a:moveTo>
                      <a:pt x="548640" y="0"/>
                    </a:moveTo>
                    <a:cubicBezTo>
                      <a:pt x="452510" y="128954"/>
                      <a:pt x="356381" y="257908"/>
                      <a:pt x="323556" y="407963"/>
                    </a:cubicBezTo>
                    <a:cubicBezTo>
                      <a:pt x="290731" y="558018"/>
                      <a:pt x="405618" y="820615"/>
                      <a:pt x="351692" y="900332"/>
                    </a:cubicBezTo>
                    <a:cubicBezTo>
                      <a:pt x="297766" y="980049"/>
                      <a:pt x="0" y="886265"/>
                      <a:pt x="0" y="886265"/>
                    </a:cubicBezTo>
                    <a:lnTo>
                      <a:pt x="0" y="886265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FAACB67-5C7A-FEF9-262C-910910B317B0}"/>
                  </a:ext>
                </a:extLst>
              </p:cNvPr>
              <p:cNvSpPr/>
              <p:nvPr/>
            </p:nvSpPr>
            <p:spPr>
              <a:xfrm>
                <a:off x="6963508" y="1871003"/>
                <a:ext cx="425468" cy="773723"/>
              </a:xfrm>
              <a:custGeom>
                <a:avLst/>
                <a:gdLst>
                  <a:gd name="connsiteX0" fmla="*/ 0 w 425468"/>
                  <a:gd name="connsiteY0" fmla="*/ 0 h 773723"/>
                  <a:gd name="connsiteX1" fmla="*/ 422030 w 425468"/>
                  <a:gd name="connsiteY1" fmla="*/ 576775 h 773723"/>
                  <a:gd name="connsiteX2" fmla="*/ 211015 w 425468"/>
                  <a:gd name="connsiteY2" fmla="*/ 773723 h 773723"/>
                  <a:gd name="connsiteX3" fmla="*/ 211015 w 425468"/>
                  <a:gd name="connsiteY3" fmla="*/ 773723 h 7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468" h="773723">
                    <a:moveTo>
                      <a:pt x="0" y="0"/>
                    </a:moveTo>
                    <a:cubicBezTo>
                      <a:pt x="193430" y="223910"/>
                      <a:pt x="386861" y="447821"/>
                      <a:pt x="422030" y="576775"/>
                    </a:cubicBezTo>
                    <a:cubicBezTo>
                      <a:pt x="457199" y="705729"/>
                      <a:pt x="211015" y="773723"/>
                      <a:pt x="211015" y="773723"/>
                    </a:cubicBezTo>
                    <a:lnTo>
                      <a:pt x="211015" y="773723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74BCBBB9-F465-FF2D-E64E-0556C72A448E}"/>
                </a:ext>
              </a:extLst>
            </p:cNvPr>
            <p:cNvSpPr/>
            <p:nvPr/>
          </p:nvSpPr>
          <p:spPr>
            <a:xfrm rot="313311">
              <a:off x="6318203" y="2645672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93E6266A-1450-0DB7-629A-4C02E6CF1414}"/>
                </a:ext>
              </a:extLst>
            </p:cNvPr>
            <p:cNvSpPr/>
            <p:nvPr/>
          </p:nvSpPr>
          <p:spPr>
            <a:xfrm rot="19488307">
              <a:off x="7071311" y="2482080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053C54-7C27-296E-6C98-2EC5B8B8E395}"/>
              </a:ext>
            </a:extLst>
          </p:cNvPr>
          <p:cNvGrpSpPr/>
          <p:nvPr/>
        </p:nvGrpSpPr>
        <p:grpSpPr>
          <a:xfrm>
            <a:off x="8045288" y="1913206"/>
            <a:ext cx="1030529" cy="926572"/>
            <a:chOff x="8045288" y="1913206"/>
            <a:chExt cx="1030529" cy="92657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5142A2-27D8-B152-118B-FB6C1B6F198B}"/>
                </a:ext>
              </a:extLst>
            </p:cNvPr>
            <p:cNvGrpSpPr/>
            <p:nvPr/>
          </p:nvGrpSpPr>
          <p:grpSpPr>
            <a:xfrm>
              <a:off x="8074855" y="1913206"/>
              <a:ext cx="905077" cy="891474"/>
              <a:chOff x="8074855" y="1913206"/>
              <a:chExt cx="905077" cy="89147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2D5F886-60D4-45C0-3834-255CA9B552C7}"/>
                  </a:ext>
                </a:extLst>
              </p:cNvPr>
              <p:cNvSpPr/>
              <p:nvPr/>
            </p:nvSpPr>
            <p:spPr>
              <a:xfrm>
                <a:off x="8074855" y="1913206"/>
                <a:ext cx="358871" cy="891474"/>
              </a:xfrm>
              <a:custGeom>
                <a:avLst/>
                <a:gdLst>
                  <a:gd name="connsiteX0" fmla="*/ 295422 w 358871"/>
                  <a:gd name="connsiteY0" fmla="*/ 0 h 891474"/>
                  <a:gd name="connsiteX1" fmla="*/ 337625 w 358871"/>
                  <a:gd name="connsiteY1" fmla="*/ 829994 h 891474"/>
                  <a:gd name="connsiteX2" fmla="*/ 0 w 358871"/>
                  <a:gd name="connsiteY2" fmla="*/ 829994 h 891474"/>
                  <a:gd name="connsiteX3" fmla="*/ 0 w 358871"/>
                  <a:gd name="connsiteY3" fmla="*/ 829994 h 89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71" h="891474">
                    <a:moveTo>
                      <a:pt x="295422" y="0"/>
                    </a:moveTo>
                    <a:cubicBezTo>
                      <a:pt x="341142" y="345831"/>
                      <a:pt x="386862" y="691662"/>
                      <a:pt x="337625" y="829994"/>
                    </a:cubicBezTo>
                    <a:cubicBezTo>
                      <a:pt x="288388" y="968326"/>
                      <a:pt x="0" y="829994"/>
                      <a:pt x="0" y="829994"/>
                    </a:cubicBezTo>
                    <a:lnTo>
                      <a:pt x="0" y="82999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FA949BD-1FC0-1626-8B75-0C8B6C281A9A}"/>
                  </a:ext>
                </a:extLst>
              </p:cNvPr>
              <p:cNvSpPr/>
              <p:nvPr/>
            </p:nvSpPr>
            <p:spPr>
              <a:xfrm>
                <a:off x="8510954" y="1913206"/>
                <a:ext cx="468978" cy="689317"/>
              </a:xfrm>
              <a:custGeom>
                <a:avLst/>
                <a:gdLst>
                  <a:gd name="connsiteX0" fmla="*/ 0 w 468978"/>
                  <a:gd name="connsiteY0" fmla="*/ 0 h 689317"/>
                  <a:gd name="connsiteX1" fmla="*/ 464234 w 468978"/>
                  <a:gd name="connsiteY1" fmla="*/ 520505 h 689317"/>
                  <a:gd name="connsiteX2" fmla="*/ 253218 w 468978"/>
                  <a:gd name="connsiteY2" fmla="*/ 689317 h 689317"/>
                  <a:gd name="connsiteX3" fmla="*/ 253218 w 468978"/>
                  <a:gd name="connsiteY3" fmla="*/ 689317 h 689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978" h="689317">
                    <a:moveTo>
                      <a:pt x="0" y="0"/>
                    </a:moveTo>
                    <a:cubicBezTo>
                      <a:pt x="211015" y="202809"/>
                      <a:pt x="422031" y="405619"/>
                      <a:pt x="464234" y="520505"/>
                    </a:cubicBezTo>
                    <a:cubicBezTo>
                      <a:pt x="506437" y="635391"/>
                      <a:pt x="253218" y="689317"/>
                      <a:pt x="253218" y="689317"/>
                    </a:cubicBezTo>
                    <a:lnTo>
                      <a:pt x="253218" y="68931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327FE776-4927-6DD4-2B6D-5C85B38B97DF}"/>
                </a:ext>
              </a:extLst>
            </p:cNvPr>
            <p:cNvSpPr/>
            <p:nvPr/>
          </p:nvSpPr>
          <p:spPr>
            <a:xfrm>
              <a:off x="8045288" y="2672861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D516A9A7-F4D9-D863-3DEC-1A1F3E7986B3}"/>
                </a:ext>
              </a:extLst>
            </p:cNvPr>
            <p:cNvSpPr/>
            <p:nvPr/>
          </p:nvSpPr>
          <p:spPr>
            <a:xfrm rot="19488307">
              <a:off x="8657814" y="2482081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7446BF-E2D9-9ACF-D6F7-ABAC968B21B9}"/>
              </a:ext>
            </a:extLst>
          </p:cNvPr>
          <p:cNvGrpSpPr/>
          <p:nvPr/>
        </p:nvGrpSpPr>
        <p:grpSpPr>
          <a:xfrm>
            <a:off x="3155191" y="4923692"/>
            <a:ext cx="959871" cy="1039000"/>
            <a:chOff x="3155191" y="4923692"/>
            <a:chExt cx="959871" cy="1039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24BE3B6-5268-D252-B941-7730275F7AEA}"/>
                </a:ext>
              </a:extLst>
            </p:cNvPr>
            <p:cNvGrpSpPr/>
            <p:nvPr/>
          </p:nvGrpSpPr>
          <p:grpSpPr>
            <a:xfrm>
              <a:off x="3165231" y="4923692"/>
              <a:ext cx="872419" cy="984739"/>
              <a:chOff x="3165231" y="4923692"/>
              <a:chExt cx="872419" cy="984739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2A9EAC0-2715-9E4B-B41F-D76F130261D6}"/>
                  </a:ext>
                </a:extLst>
              </p:cNvPr>
              <p:cNvSpPr/>
              <p:nvPr/>
            </p:nvSpPr>
            <p:spPr>
              <a:xfrm>
                <a:off x="3165231" y="4923692"/>
                <a:ext cx="407963" cy="841430"/>
              </a:xfrm>
              <a:custGeom>
                <a:avLst/>
                <a:gdLst>
                  <a:gd name="connsiteX0" fmla="*/ 407963 w 407963"/>
                  <a:gd name="connsiteY0" fmla="*/ 0 h 841430"/>
                  <a:gd name="connsiteX1" fmla="*/ 295421 w 407963"/>
                  <a:gd name="connsiteY1" fmla="*/ 309490 h 841430"/>
                  <a:gd name="connsiteX2" fmla="*/ 323557 w 407963"/>
                  <a:gd name="connsiteY2" fmla="*/ 787791 h 841430"/>
                  <a:gd name="connsiteX3" fmla="*/ 0 w 407963"/>
                  <a:gd name="connsiteY3" fmla="*/ 829994 h 841430"/>
                  <a:gd name="connsiteX4" fmla="*/ 0 w 407963"/>
                  <a:gd name="connsiteY4" fmla="*/ 829994 h 84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963" h="841430">
                    <a:moveTo>
                      <a:pt x="407963" y="0"/>
                    </a:moveTo>
                    <a:cubicBezTo>
                      <a:pt x="358726" y="89096"/>
                      <a:pt x="309489" y="178192"/>
                      <a:pt x="295421" y="309490"/>
                    </a:cubicBezTo>
                    <a:cubicBezTo>
                      <a:pt x="281353" y="440788"/>
                      <a:pt x="372794" y="701040"/>
                      <a:pt x="323557" y="787791"/>
                    </a:cubicBezTo>
                    <a:cubicBezTo>
                      <a:pt x="274320" y="874542"/>
                      <a:pt x="0" y="829994"/>
                      <a:pt x="0" y="829994"/>
                    </a:cubicBezTo>
                    <a:lnTo>
                      <a:pt x="0" y="82999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CE2263A-B3AE-938A-B60E-1FA897DA81CB}"/>
                  </a:ext>
                </a:extLst>
              </p:cNvPr>
              <p:cNvSpPr/>
              <p:nvPr/>
            </p:nvSpPr>
            <p:spPr>
              <a:xfrm>
                <a:off x="3688096" y="4923692"/>
                <a:ext cx="349554" cy="984739"/>
              </a:xfrm>
              <a:custGeom>
                <a:avLst/>
                <a:gdLst>
                  <a:gd name="connsiteX0" fmla="*/ 110181 w 349554"/>
                  <a:gd name="connsiteY0" fmla="*/ 0 h 984739"/>
                  <a:gd name="connsiteX1" fmla="*/ 11707 w 349554"/>
                  <a:gd name="connsiteY1" fmla="*/ 464234 h 984739"/>
                  <a:gd name="connsiteX2" fmla="*/ 349332 w 349554"/>
                  <a:gd name="connsiteY2" fmla="*/ 886265 h 984739"/>
                  <a:gd name="connsiteX3" fmla="*/ 67978 w 349554"/>
                  <a:gd name="connsiteY3" fmla="*/ 984739 h 984739"/>
                  <a:gd name="connsiteX4" fmla="*/ 67978 w 349554"/>
                  <a:gd name="connsiteY4" fmla="*/ 984739 h 98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554" h="984739">
                    <a:moveTo>
                      <a:pt x="110181" y="0"/>
                    </a:moveTo>
                    <a:cubicBezTo>
                      <a:pt x="41015" y="158261"/>
                      <a:pt x="-28151" y="316523"/>
                      <a:pt x="11707" y="464234"/>
                    </a:cubicBezTo>
                    <a:cubicBezTo>
                      <a:pt x="51565" y="611945"/>
                      <a:pt x="339954" y="799514"/>
                      <a:pt x="349332" y="886265"/>
                    </a:cubicBezTo>
                    <a:cubicBezTo>
                      <a:pt x="358710" y="973016"/>
                      <a:pt x="67978" y="984739"/>
                      <a:pt x="67978" y="984739"/>
                    </a:cubicBezTo>
                    <a:lnTo>
                      <a:pt x="67978" y="984739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36A5E954-AF0E-1396-2EDD-930F4016B213}"/>
                </a:ext>
              </a:extLst>
            </p:cNvPr>
            <p:cNvSpPr/>
            <p:nvPr/>
          </p:nvSpPr>
          <p:spPr>
            <a:xfrm>
              <a:off x="3155191" y="5666257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58DBD1C8-229D-17CC-387A-37AE9E48CEAF}"/>
                </a:ext>
              </a:extLst>
            </p:cNvPr>
            <p:cNvSpPr/>
            <p:nvPr/>
          </p:nvSpPr>
          <p:spPr>
            <a:xfrm rot="21077995">
              <a:off x="3697059" y="5795775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DF0DA5-78E3-EF19-5F4B-6264DD925332}"/>
              </a:ext>
            </a:extLst>
          </p:cNvPr>
          <p:cNvGrpSpPr/>
          <p:nvPr/>
        </p:nvGrpSpPr>
        <p:grpSpPr>
          <a:xfrm>
            <a:off x="4646639" y="4965895"/>
            <a:ext cx="1269455" cy="978607"/>
            <a:chOff x="4646639" y="4965895"/>
            <a:chExt cx="1269455" cy="9786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83E6620-46EA-E6C7-094D-F9EB58199249}"/>
                </a:ext>
              </a:extLst>
            </p:cNvPr>
            <p:cNvGrpSpPr/>
            <p:nvPr/>
          </p:nvGrpSpPr>
          <p:grpSpPr>
            <a:xfrm>
              <a:off x="4698609" y="4965895"/>
              <a:ext cx="1116930" cy="944899"/>
              <a:chOff x="4698609" y="4965895"/>
              <a:chExt cx="1116930" cy="944899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8B83583-2529-2464-706E-4F2BE32703B5}"/>
                  </a:ext>
                </a:extLst>
              </p:cNvPr>
              <p:cNvSpPr/>
              <p:nvPr/>
            </p:nvSpPr>
            <p:spPr>
              <a:xfrm>
                <a:off x="4698609" y="4965895"/>
                <a:ext cx="604911" cy="825182"/>
              </a:xfrm>
              <a:custGeom>
                <a:avLst/>
                <a:gdLst>
                  <a:gd name="connsiteX0" fmla="*/ 604911 w 604911"/>
                  <a:gd name="connsiteY0" fmla="*/ 0 h 825182"/>
                  <a:gd name="connsiteX1" fmla="*/ 337625 w 604911"/>
                  <a:gd name="connsiteY1" fmla="*/ 379828 h 825182"/>
                  <a:gd name="connsiteX2" fmla="*/ 281354 w 604911"/>
                  <a:gd name="connsiteY2" fmla="*/ 801859 h 825182"/>
                  <a:gd name="connsiteX3" fmla="*/ 0 w 604911"/>
                  <a:gd name="connsiteY3" fmla="*/ 773723 h 825182"/>
                  <a:gd name="connsiteX4" fmla="*/ 0 w 604911"/>
                  <a:gd name="connsiteY4" fmla="*/ 773723 h 82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4911" h="825182">
                    <a:moveTo>
                      <a:pt x="604911" y="0"/>
                    </a:moveTo>
                    <a:cubicBezTo>
                      <a:pt x="498231" y="123092"/>
                      <a:pt x="391551" y="246185"/>
                      <a:pt x="337625" y="379828"/>
                    </a:cubicBezTo>
                    <a:cubicBezTo>
                      <a:pt x="283699" y="513471"/>
                      <a:pt x="337625" y="736210"/>
                      <a:pt x="281354" y="801859"/>
                    </a:cubicBezTo>
                    <a:cubicBezTo>
                      <a:pt x="225083" y="867508"/>
                      <a:pt x="0" y="773723"/>
                      <a:pt x="0" y="773723"/>
                    </a:cubicBezTo>
                    <a:lnTo>
                      <a:pt x="0" y="773723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CD6D1CA-30B5-2CFC-B22B-E79D108471EE}"/>
                  </a:ext>
                </a:extLst>
              </p:cNvPr>
              <p:cNvSpPr/>
              <p:nvPr/>
            </p:nvSpPr>
            <p:spPr>
              <a:xfrm>
                <a:off x="5303521" y="4965895"/>
                <a:ext cx="512018" cy="944899"/>
              </a:xfrm>
              <a:custGeom>
                <a:avLst/>
                <a:gdLst>
                  <a:gd name="connsiteX0" fmla="*/ 0 w 455747"/>
                  <a:gd name="connsiteY0" fmla="*/ 0 h 832357"/>
                  <a:gd name="connsiteX1" fmla="*/ 450166 w 455747"/>
                  <a:gd name="connsiteY1" fmla="*/ 703385 h 832357"/>
                  <a:gd name="connsiteX2" fmla="*/ 211015 w 455747"/>
                  <a:gd name="connsiteY2" fmla="*/ 829994 h 83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5747" h="832357">
                    <a:moveTo>
                      <a:pt x="0" y="0"/>
                    </a:moveTo>
                    <a:cubicBezTo>
                      <a:pt x="207498" y="282526"/>
                      <a:pt x="414997" y="565053"/>
                      <a:pt x="450166" y="703385"/>
                    </a:cubicBezTo>
                    <a:cubicBezTo>
                      <a:pt x="485335" y="841717"/>
                      <a:pt x="348175" y="835855"/>
                      <a:pt x="211015" y="829994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EBB2AB49-4AFC-165E-C1C7-16476709B1AF}"/>
                </a:ext>
              </a:extLst>
            </p:cNvPr>
            <p:cNvSpPr/>
            <p:nvPr/>
          </p:nvSpPr>
          <p:spPr>
            <a:xfrm rot="442893">
              <a:off x="4646639" y="5672828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C366DE9B-F98E-1C32-90E3-CFCA974EBE45}"/>
                </a:ext>
              </a:extLst>
            </p:cNvPr>
            <p:cNvSpPr/>
            <p:nvPr/>
          </p:nvSpPr>
          <p:spPr>
            <a:xfrm rot="20163971">
              <a:off x="5498091" y="5777585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AEF09C-E2EC-57B4-D537-257D43503E38}"/>
              </a:ext>
            </a:extLst>
          </p:cNvPr>
          <p:cNvGrpSpPr/>
          <p:nvPr/>
        </p:nvGrpSpPr>
        <p:grpSpPr>
          <a:xfrm>
            <a:off x="6354545" y="5020408"/>
            <a:ext cx="1216284" cy="883357"/>
            <a:chOff x="6354545" y="5020408"/>
            <a:chExt cx="1216284" cy="88335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1C9F779-4476-2F52-8E78-3CBE0D275F71}"/>
                </a:ext>
              </a:extLst>
            </p:cNvPr>
            <p:cNvGrpSpPr/>
            <p:nvPr/>
          </p:nvGrpSpPr>
          <p:grpSpPr>
            <a:xfrm>
              <a:off x="6372666" y="5020408"/>
              <a:ext cx="1075552" cy="873955"/>
              <a:chOff x="6372666" y="5020408"/>
              <a:chExt cx="1075552" cy="873955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C60F7F8-6BD1-A84E-7F9A-73A449537293}"/>
                  </a:ext>
                </a:extLst>
              </p:cNvPr>
              <p:cNvSpPr/>
              <p:nvPr/>
            </p:nvSpPr>
            <p:spPr>
              <a:xfrm>
                <a:off x="6372666" y="5020408"/>
                <a:ext cx="498670" cy="801410"/>
              </a:xfrm>
              <a:custGeom>
                <a:avLst/>
                <a:gdLst>
                  <a:gd name="connsiteX0" fmla="*/ 393895 w 393895"/>
                  <a:gd name="connsiteY0" fmla="*/ 0 h 687110"/>
                  <a:gd name="connsiteX1" fmla="*/ 309489 w 393895"/>
                  <a:gd name="connsiteY1" fmla="*/ 253218 h 687110"/>
                  <a:gd name="connsiteX2" fmla="*/ 323557 w 393895"/>
                  <a:gd name="connsiteY2" fmla="*/ 661181 h 687110"/>
                  <a:gd name="connsiteX3" fmla="*/ 0 w 393895"/>
                  <a:gd name="connsiteY3" fmla="*/ 647114 h 687110"/>
                  <a:gd name="connsiteX4" fmla="*/ 0 w 393895"/>
                  <a:gd name="connsiteY4" fmla="*/ 647114 h 687110"/>
                  <a:gd name="connsiteX0" fmla="*/ 498670 w 498670"/>
                  <a:gd name="connsiteY0" fmla="*/ 0 h 801410"/>
                  <a:gd name="connsiteX1" fmla="*/ 309489 w 498670"/>
                  <a:gd name="connsiteY1" fmla="*/ 367518 h 801410"/>
                  <a:gd name="connsiteX2" fmla="*/ 323557 w 498670"/>
                  <a:gd name="connsiteY2" fmla="*/ 775481 h 801410"/>
                  <a:gd name="connsiteX3" fmla="*/ 0 w 498670"/>
                  <a:gd name="connsiteY3" fmla="*/ 761414 h 801410"/>
                  <a:gd name="connsiteX4" fmla="*/ 0 w 498670"/>
                  <a:gd name="connsiteY4" fmla="*/ 761414 h 80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670" h="801410">
                    <a:moveTo>
                      <a:pt x="498670" y="0"/>
                    </a:moveTo>
                    <a:cubicBezTo>
                      <a:pt x="462328" y="71510"/>
                      <a:pt x="338675" y="238271"/>
                      <a:pt x="309489" y="367518"/>
                    </a:cubicBezTo>
                    <a:cubicBezTo>
                      <a:pt x="280304" y="496765"/>
                      <a:pt x="375138" y="709832"/>
                      <a:pt x="323557" y="775481"/>
                    </a:cubicBezTo>
                    <a:cubicBezTo>
                      <a:pt x="271976" y="841130"/>
                      <a:pt x="0" y="761414"/>
                      <a:pt x="0" y="761414"/>
                    </a:cubicBezTo>
                    <a:lnTo>
                      <a:pt x="0" y="761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09DE9C2-6C3E-EFFD-FFAE-B13B8B63423D}"/>
                  </a:ext>
                </a:extLst>
              </p:cNvPr>
              <p:cNvSpPr/>
              <p:nvPr/>
            </p:nvSpPr>
            <p:spPr>
              <a:xfrm>
                <a:off x="6907237" y="5022166"/>
                <a:ext cx="540981" cy="872197"/>
              </a:xfrm>
              <a:custGeom>
                <a:avLst/>
                <a:gdLst>
                  <a:gd name="connsiteX0" fmla="*/ 0 w 540981"/>
                  <a:gd name="connsiteY0" fmla="*/ 0 h 872197"/>
                  <a:gd name="connsiteX1" fmla="*/ 534572 w 540981"/>
                  <a:gd name="connsiteY1" fmla="*/ 689317 h 872197"/>
                  <a:gd name="connsiteX2" fmla="*/ 309489 w 540981"/>
                  <a:gd name="connsiteY2" fmla="*/ 872197 h 872197"/>
                  <a:gd name="connsiteX3" fmla="*/ 309489 w 540981"/>
                  <a:gd name="connsiteY3" fmla="*/ 872197 h 87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981" h="872197">
                    <a:moveTo>
                      <a:pt x="0" y="0"/>
                    </a:moveTo>
                    <a:cubicBezTo>
                      <a:pt x="241495" y="271975"/>
                      <a:pt x="482991" y="543951"/>
                      <a:pt x="534572" y="689317"/>
                    </a:cubicBezTo>
                    <a:cubicBezTo>
                      <a:pt x="586153" y="834683"/>
                      <a:pt x="309489" y="872197"/>
                      <a:pt x="309489" y="872197"/>
                    </a:cubicBezTo>
                    <a:lnTo>
                      <a:pt x="309489" y="87219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FCEFD506-E8EF-D89B-CCF5-D18E0BDE76BB}"/>
                </a:ext>
              </a:extLst>
            </p:cNvPr>
            <p:cNvSpPr/>
            <p:nvPr/>
          </p:nvSpPr>
          <p:spPr>
            <a:xfrm rot="342040">
              <a:off x="6354545" y="5692487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62DE0846-14E8-B04F-C79E-64DE13DBE71B}"/>
                </a:ext>
              </a:extLst>
            </p:cNvPr>
            <p:cNvSpPr/>
            <p:nvPr/>
          </p:nvSpPr>
          <p:spPr>
            <a:xfrm rot="19719891">
              <a:off x="7152826" y="5736848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71033D-3DBB-9D9B-F37F-6415CAF43655}"/>
              </a:ext>
            </a:extLst>
          </p:cNvPr>
          <p:cNvGrpSpPr/>
          <p:nvPr/>
        </p:nvGrpSpPr>
        <p:grpSpPr>
          <a:xfrm>
            <a:off x="8077903" y="4994031"/>
            <a:ext cx="1057929" cy="886264"/>
            <a:chOff x="8077903" y="4994031"/>
            <a:chExt cx="1057929" cy="88626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9B6B48-2208-DB0A-7830-15D5AD9AF6A0}"/>
                </a:ext>
              </a:extLst>
            </p:cNvPr>
            <p:cNvGrpSpPr/>
            <p:nvPr/>
          </p:nvGrpSpPr>
          <p:grpSpPr>
            <a:xfrm>
              <a:off x="8088923" y="4994031"/>
              <a:ext cx="972607" cy="886264"/>
              <a:chOff x="8088923" y="4994031"/>
              <a:chExt cx="972607" cy="886264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59C8A1-6EEA-7BBA-EE5D-95BE444C6FDC}"/>
                  </a:ext>
                </a:extLst>
              </p:cNvPr>
              <p:cNvSpPr/>
              <p:nvPr/>
            </p:nvSpPr>
            <p:spPr>
              <a:xfrm>
                <a:off x="8088923" y="4994031"/>
                <a:ext cx="358871" cy="839144"/>
              </a:xfrm>
              <a:custGeom>
                <a:avLst/>
                <a:gdLst>
                  <a:gd name="connsiteX0" fmla="*/ 295422 w 358871"/>
                  <a:gd name="connsiteY0" fmla="*/ 0 h 839144"/>
                  <a:gd name="connsiteX1" fmla="*/ 337625 w 358871"/>
                  <a:gd name="connsiteY1" fmla="*/ 759655 h 839144"/>
                  <a:gd name="connsiteX2" fmla="*/ 0 w 358871"/>
                  <a:gd name="connsiteY2" fmla="*/ 815926 h 839144"/>
                  <a:gd name="connsiteX3" fmla="*/ 0 w 358871"/>
                  <a:gd name="connsiteY3" fmla="*/ 815926 h 83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71" h="839144">
                    <a:moveTo>
                      <a:pt x="295422" y="0"/>
                    </a:moveTo>
                    <a:cubicBezTo>
                      <a:pt x="341142" y="311833"/>
                      <a:pt x="386862" y="623667"/>
                      <a:pt x="337625" y="759655"/>
                    </a:cubicBezTo>
                    <a:cubicBezTo>
                      <a:pt x="288388" y="895643"/>
                      <a:pt x="0" y="815926"/>
                      <a:pt x="0" y="815926"/>
                    </a:cubicBezTo>
                    <a:lnTo>
                      <a:pt x="0" y="815926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32E5AF0-9F09-CB9F-CA21-0F2866C85B8C}"/>
                  </a:ext>
                </a:extLst>
              </p:cNvPr>
              <p:cNvSpPr/>
              <p:nvPr/>
            </p:nvSpPr>
            <p:spPr>
              <a:xfrm>
                <a:off x="8567225" y="4994031"/>
                <a:ext cx="494305" cy="886264"/>
              </a:xfrm>
              <a:custGeom>
                <a:avLst/>
                <a:gdLst>
                  <a:gd name="connsiteX0" fmla="*/ 0 w 494305"/>
                  <a:gd name="connsiteY0" fmla="*/ 0 h 886264"/>
                  <a:gd name="connsiteX1" fmla="*/ 98473 w 494305"/>
                  <a:gd name="connsiteY1" fmla="*/ 351692 h 886264"/>
                  <a:gd name="connsiteX2" fmla="*/ 351692 w 494305"/>
                  <a:gd name="connsiteY2" fmla="*/ 534572 h 886264"/>
                  <a:gd name="connsiteX3" fmla="*/ 492369 w 494305"/>
                  <a:gd name="connsiteY3" fmla="*/ 703384 h 886264"/>
                  <a:gd name="connsiteX4" fmla="*/ 253218 w 494305"/>
                  <a:gd name="connsiteY4" fmla="*/ 886264 h 886264"/>
                  <a:gd name="connsiteX5" fmla="*/ 253218 w 494305"/>
                  <a:gd name="connsiteY5" fmla="*/ 886264 h 88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4305" h="886264">
                    <a:moveTo>
                      <a:pt x="0" y="0"/>
                    </a:moveTo>
                    <a:cubicBezTo>
                      <a:pt x="19929" y="131298"/>
                      <a:pt x="39858" y="262597"/>
                      <a:pt x="98473" y="351692"/>
                    </a:cubicBezTo>
                    <a:cubicBezTo>
                      <a:pt x="157088" y="440787"/>
                      <a:pt x="286043" y="475957"/>
                      <a:pt x="351692" y="534572"/>
                    </a:cubicBezTo>
                    <a:cubicBezTo>
                      <a:pt x="417341" y="593187"/>
                      <a:pt x="508781" y="644769"/>
                      <a:pt x="492369" y="703384"/>
                    </a:cubicBezTo>
                    <a:cubicBezTo>
                      <a:pt x="475957" y="761999"/>
                      <a:pt x="253218" y="886264"/>
                      <a:pt x="253218" y="886264"/>
                    </a:cubicBezTo>
                    <a:lnTo>
                      <a:pt x="253218" y="88626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8733D1FA-8DC6-A8C2-D86C-32F3B0A09936}"/>
                </a:ext>
              </a:extLst>
            </p:cNvPr>
            <p:cNvSpPr/>
            <p:nvPr/>
          </p:nvSpPr>
          <p:spPr>
            <a:xfrm rot="19338775">
              <a:off x="8717829" y="5710566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98D2861C-181B-672E-27CA-F543AE0C1840}"/>
                </a:ext>
              </a:extLst>
            </p:cNvPr>
            <p:cNvSpPr/>
            <p:nvPr/>
          </p:nvSpPr>
          <p:spPr>
            <a:xfrm rot="21435481">
              <a:off x="8077903" y="5707099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9C218A-E3AE-E7F1-D5BD-BEB231B27695}"/>
              </a:ext>
            </a:extLst>
          </p:cNvPr>
          <p:cNvGrpSpPr/>
          <p:nvPr/>
        </p:nvGrpSpPr>
        <p:grpSpPr>
          <a:xfrm>
            <a:off x="9707866" y="4979963"/>
            <a:ext cx="720092" cy="914400"/>
            <a:chOff x="9707866" y="4979963"/>
            <a:chExt cx="720092" cy="9144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86A6AAA-1B9E-B0FB-C5BE-538D02270110}"/>
                </a:ext>
              </a:extLst>
            </p:cNvPr>
            <p:cNvGrpSpPr/>
            <p:nvPr/>
          </p:nvGrpSpPr>
          <p:grpSpPr>
            <a:xfrm>
              <a:off x="9748911" y="4979963"/>
              <a:ext cx="579626" cy="914400"/>
              <a:chOff x="9748911" y="4979963"/>
              <a:chExt cx="579626" cy="91440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3BEC94F-7440-AFC2-5D6B-34B85F359F19}"/>
                  </a:ext>
                </a:extLst>
              </p:cNvPr>
              <p:cNvSpPr/>
              <p:nvPr/>
            </p:nvSpPr>
            <p:spPr>
              <a:xfrm>
                <a:off x="9916872" y="4994031"/>
                <a:ext cx="411665" cy="900332"/>
              </a:xfrm>
              <a:custGeom>
                <a:avLst/>
                <a:gdLst>
                  <a:gd name="connsiteX0" fmla="*/ 211866 w 411665"/>
                  <a:gd name="connsiteY0" fmla="*/ 0 h 900332"/>
                  <a:gd name="connsiteX1" fmla="*/ 851 w 411665"/>
                  <a:gd name="connsiteY1" fmla="*/ 351692 h 900332"/>
                  <a:gd name="connsiteX2" fmla="*/ 282205 w 411665"/>
                  <a:gd name="connsiteY2" fmla="*/ 590843 h 900332"/>
                  <a:gd name="connsiteX3" fmla="*/ 408814 w 411665"/>
                  <a:gd name="connsiteY3" fmla="*/ 731520 h 900332"/>
                  <a:gd name="connsiteX4" fmla="*/ 169663 w 411665"/>
                  <a:gd name="connsiteY4" fmla="*/ 900332 h 900332"/>
                  <a:gd name="connsiteX5" fmla="*/ 169663 w 411665"/>
                  <a:gd name="connsiteY5" fmla="*/ 900332 h 90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1665" h="900332">
                    <a:moveTo>
                      <a:pt x="211866" y="0"/>
                    </a:moveTo>
                    <a:cubicBezTo>
                      <a:pt x="100497" y="126609"/>
                      <a:pt x="-10872" y="253218"/>
                      <a:pt x="851" y="351692"/>
                    </a:cubicBezTo>
                    <a:cubicBezTo>
                      <a:pt x="12574" y="450166"/>
                      <a:pt x="214211" y="527538"/>
                      <a:pt x="282205" y="590843"/>
                    </a:cubicBezTo>
                    <a:cubicBezTo>
                      <a:pt x="350199" y="654148"/>
                      <a:pt x="427571" y="679939"/>
                      <a:pt x="408814" y="731520"/>
                    </a:cubicBezTo>
                    <a:cubicBezTo>
                      <a:pt x="390057" y="783101"/>
                      <a:pt x="169663" y="900332"/>
                      <a:pt x="169663" y="900332"/>
                    </a:cubicBezTo>
                    <a:lnTo>
                      <a:pt x="169663" y="900332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4545333-D90B-04F1-4825-4210012F346E}"/>
                  </a:ext>
                </a:extLst>
              </p:cNvPr>
              <p:cNvSpPr/>
              <p:nvPr/>
            </p:nvSpPr>
            <p:spPr>
              <a:xfrm>
                <a:off x="9748911" y="4979963"/>
                <a:ext cx="346744" cy="840343"/>
              </a:xfrm>
              <a:custGeom>
                <a:avLst/>
                <a:gdLst>
                  <a:gd name="connsiteX0" fmla="*/ 295421 w 346744"/>
                  <a:gd name="connsiteY0" fmla="*/ 0 h 840343"/>
                  <a:gd name="connsiteX1" fmla="*/ 323557 w 346744"/>
                  <a:gd name="connsiteY1" fmla="*/ 745588 h 840343"/>
                  <a:gd name="connsiteX2" fmla="*/ 0 w 346744"/>
                  <a:gd name="connsiteY2" fmla="*/ 829994 h 840343"/>
                  <a:gd name="connsiteX3" fmla="*/ 0 w 346744"/>
                  <a:gd name="connsiteY3" fmla="*/ 829994 h 840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6744" h="840343">
                    <a:moveTo>
                      <a:pt x="295421" y="0"/>
                    </a:moveTo>
                    <a:cubicBezTo>
                      <a:pt x="334107" y="303628"/>
                      <a:pt x="372794" y="607256"/>
                      <a:pt x="323557" y="745588"/>
                    </a:cubicBezTo>
                    <a:cubicBezTo>
                      <a:pt x="274320" y="883920"/>
                      <a:pt x="0" y="829994"/>
                      <a:pt x="0" y="829994"/>
                    </a:cubicBezTo>
                    <a:lnTo>
                      <a:pt x="0" y="82999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CC32DD75-E608-2089-5C5C-6AADC4F79935}"/>
                </a:ext>
              </a:extLst>
            </p:cNvPr>
            <p:cNvSpPr/>
            <p:nvPr/>
          </p:nvSpPr>
          <p:spPr>
            <a:xfrm rot="21435481">
              <a:off x="9707866" y="5692294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6463C727-A4A6-3288-D28D-76145A102592}"/>
                </a:ext>
              </a:extLst>
            </p:cNvPr>
            <p:cNvSpPr/>
            <p:nvPr/>
          </p:nvSpPr>
          <p:spPr>
            <a:xfrm rot="19338775">
              <a:off x="10009955" y="5720466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3F420C1-B18E-1CA5-8471-665A00DEDB51}"/>
              </a:ext>
            </a:extLst>
          </p:cNvPr>
          <p:cNvGrpSpPr/>
          <p:nvPr/>
        </p:nvGrpSpPr>
        <p:grpSpPr>
          <a:xfrm>
            <a:off x="9655221" y="1871003"/>
            <a:ext cx="748742" cy="981287"/>
            <a:chOff x="9655221" y="1871003"/>
            <a:chExt cx="748742" cy="98128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B6ADDC-0658-EEBD-4C14-64F241E01CFC}"/>
                </a:ext>
              </a:extLst>
            </p:cNvPr>
            <p:cNvSpPr/>
            <p:nvPr/>
          </p:nvSpPr>
          <p:spPr>
            <a:xfrm>
              <a:off x="9979417" y="1888953"/>
              <a:ext cx="346299" cy="713569"/>
            </a:xfrm>
            <a:custGeom>
              <a:avLst/>
              <a:gdLst>
                <a:gd name="connsiteX0" fmla="*/ 0 w 395662"/>
                <a:gd name="connsiteY0" fmla="*/ 0 h 661181"/>
                <a:gd name="connsiteX1" fmla="*/ 393895 w 395662"/>
                <a:gd name="connsiteY1" fmla="*/ 520504 h 661181"/>
                <a:gd name="connsiteX2" fmla="*/ 154744 w 395662"/>
                <a:gd name="connsiteY2" fmla="*/ 661181 h 661181"/>
                <a:gd name="connsiteX3" fmla="*/ 154744 w 395662"/>
                <a:gd name="connsiteY3" fmla="*/ 661181 h 661181"/>
                <a:gd name="connsiteX0" fmla="*/ 0 w 381085"/>
                <a:gd name="connsiteY0" fmla="*/ 0 h 665943"/>
                <a:gd name="connsiteX1" fmla="*/ 379608 w 381085"/>
                <a:gd name="connsiteY1" fmla="*/ 525266 h 665943"/>
                <a:gd name="connsiteX2" fmla="*/ 140457 w 381085"/>
                <a:gd name="connsiteY2" fmla="*/ 665943 h 665943"/>
                <a:gd name="connsiteX3" fmla="*/ 140457 w 381085"/>
                <a:gd name="connsiteY3" fmla="*/ 665943 h 665943"/>
                <a:gd name="connsiteX0" fmla="*/ 0 w 361683"/>
                <a:gd name="connsiteY0" fmla="*/ 0 h 708806"/>
                <a:gd name="connsiteX1" fmla="*/ 360558 w 361683"/>
                <a:gd name="connsiteY1" fmla="*/ 568129 h 708806"/>
                <a:gd name="connsiteX2" fmla="*/ 121407 w 361683"/>
                <a:gd name="connsiteY2" fmla="*/ 708806 h 708806"/>
                <a:gd name="connsiteX3" fmla="*/ 121407 w 361683"/>
                <a:gd name="connsiteY3" fmla="*/ 708806 h 708806"/>
                <a:gd name="connsiteX0" fmla="*/ 0 w 370306"/>
                <a:gd name="connsiteY0" fmla="*/ 0 h 708806"/>
                <a:gd name="connsiteX1" fmla="*/ 360558 w 370306"/>
                <a:gd name="connsiteY1" fmla="*/ 568129 h 708806"/>
                <a:gd name="connsiteX2" fmla="*/ 255197 w 370306"/>
                <a:gd name="connsiteY2" fmla="*/ 639933 h 708806"/>
                <a:gd name="connsiteX3" fmla="*/ 121407 w 370306"/>
                <a:gd name="connsiteY3" fmla="*/ 708806 h 708806"/>
                <a:gd name="connsiteX4" fmla="*/ 121407 w 370306"/>
                <a:gd name="connsiteY4" fmla="*/ 708806 h 708806"/>
                <a:gd name="connsiteX0" fmla="*/ 0 w 370645"/>
                <a:gd name="connsiteY0" fmla="*/ 0 h 708806"/>
                <a:gd name="connsiteX1" fmla="*/ 360558 w 370645"/>
                <a:gd name="connsiteY1" fmla="*/ 568129 h 708806"/>
                <a:gd name="connsiteX2" fmla="*/ 255197 w 370645"/>
                <a:gd name="connsiteY2" fmla="*/ 639933 h 708806"/>
                <a:gd name="connsiteX3" fmla="*/ 121407 w 370645"/>
                <a:gd name="connsiteY3" fmla="*/ 708806 h 708806"/>
                <a:gd name="connsiteX4" fmla="*/ 121407 w 370645"/>
                <a:gd name="connsiteY4" fmla="*/ 708806 h 708806"/>
                <a:gd name="connsiteX0" fmla="*/ 0 w 361887"/>
                <a:gd name="connsiteY0" fmla="*/ 0 h 708806"/>
                <a:gd name="connsiteX1" fmla="*/ 360558 w 361887"/>
                <a:gd name="connsiteY1" fmla="*/ 568129 h 708806"/>
                <a:gd name="connsiteX2" fmla="*/ 255197 w 361887"/>
                <a:gd name="connsiteY2" fmla="*/ 639933 h 708806"/>
                <a:gd name="connsiteX3" fmla="*/ 121407 w 361887"/>
                <a:gd name="connsiteY3" fmla="*/ 708806 h 708806"/>
                <a:gd name="connsiteX4" fmla="*/ 121407 w 361887"/>
                <a:gd name="connsiteY4" fmla="*/ 708806 h 708806"/>
                <a:gd name="connsiteX0" fmla="*/ 0 w 370645"/>
                <a:gd name="connsiteY0" fmla="*/ 0 h 708806"/>
                <a:gd name="connsiteX1" fmla="*/ 360558 w 370645"/>
                <a:gd name="connsiteY1" fmla="*/ 568129 h 708806"/>
                <a:gd name="connsiteX2" fmla="*/ 255197 w 370645"/>
                <a:gd name="connsiteY2" fmla="*/ 639933 h 708806"/>
                <a:gd name="connsiteX3" fmla="*/ 121407 w 370645"/>
                <a:gd name="connsiteY3" fmla="*/ 708806 h 708806"/>
                <a:gd name="connsiteX4" fmla="*/ 121407 w 370645"/>
                <a:gd name="connsiteY4" fmla="*/ 708806 h 708806"/>
                <a:gd name="connsiteX0" fmla="*/ 0 w 362541"/>
                <a:gd name="connsiteY0" fmla="*/ 0 h 708806"/>
                <a:gd name="connsiteX1" fmla="*/ 360558 w 362541"/>
                <a:gd name="connsiteY1" fmla="*/ 568129 h 708806"/>
                <a:gd name="connsiteX2" fmla="*/ 255197 w 362541"/>
                <a:gd name="connsiteY2" fmla="*/ 639933 h 708806"/>
                <a:gd name="connsiteX3" fmla="*/ 121407 w 362541"/>
                <a:gd name="connsiteY3" fmla="*/ 708806 h 708806"/>
                <a:gd name="connsiteX4" fmla="*/ 121407 w 362541"/>
                <a:gd name="connsiteY4" fmla="*/ 708806 h 708806"/>
                <a:gd name="connsiteX0" fmla="*/ 0 w 362182"/>
                <a:gd name="connsiteY0" fmla="*/ 0 h 708806"/>
                <a:gd name="connsiteX1" fmla="*/ 360558 w 362182"/>
                <a:gd name="connsiteY1" fmla="*/ 568129 h 708806"/>
                <a:gd name="connsiteX2" fmla="*/ 255197 w 362182"/>
                <a:gd name="connsiteY2" fmla="*/ 639933 h 708806"/>
                <a:gd name="connsiteX3" fmla="*/ 121407 w 362182"/>
                <a:gd name="connsiteY3" fmla="*/ 708806 h 708806"/>
                <a:gd name="connsiteX4" fmla="*/ 121407 w 362182"/>
                <a:gd name="connsiteY4" fmla="*/ 708806 h 708806"/>
                <a:gd name="connsiteX0" fmla="*/ 0 w 362182"/>
                <a:gd name="connsiteY0" fmla="*/ 0 h 708806"/>
                <a:gd name="connsiteX1" fmla="*/ 360558 w 362182"/>
                <a:gd name="connsiteY1" fmla="*/ 568129 h 708806"/>
                <a:gd name="connsiteX2" fmla="*/ 255197 w 362182"/>
                <a:gd name="connsiteY2" fmla="*/ 639933 h 708806"/>
                <a:gd name="connsiteX3" fmla="*/ 121407 w 362182"/>
                <a:gd name="connsiteY3" fmla="*/ 708806 h 708806"/>
                <a:gd name="connsiteX4" fmla="*/ 121407 w 362182"/>
                <a:gd name="connsiteY4" fmla="*/ 708806 h 708806"/>
                <a:gd name="connsiteX0" fmla="*/ 0 w 355219"/>
                <a:gd name="connsiteY0" fmla="*/ 0 h 713569"/>
                <a:gd name="connsiteX1" fmla="*/ 346270 w 355219"/>
                <a:gd name="connsiteY1" fmla="*/ 572892 h 713569"/>
                <a:gd name="connsiteX2" fmla="*/ 240909 w 355219"/>
                <a:gd name="connsiteY2" fmla="*/ 644696 h 713569"/>
                <a:gd name="connsiteX3" fmla="*/ 107119 w 355219"/>
                <a:gd name="connsiteY3" fmla="*/ 713569 h 713569"/>
                <a:gd name="connsiteX4" fmla="*/ 107119 w 355219"/>
                <a:gd name="connsiteY4" fmla="*/ 713569 h 713569"/>
                <a:gd name="connsiteX0" fmla="*/ 0 w 355219"/>
                <a:gd name="connsiteY0" fmla="*/ 0 h 713569"/>
                <a:gd name="connsiteX1" fmla="*/ 346270 w 355219"/>
                <a:gd name="connsiteY1" fmla="*/ 572892 h 713569"/>
                <a:gd name="connsiteX2" fmla="*/ 240909 w 355219"/>
                <a:gd name="connsiteY2" fmla="*/ 644696 h 713569"/>
                <a:gd name="connsiteX3" fmla="*/ 107119 w 355219"/>
                <a:gd name="connsiteY3" fmla="*/ 713569 h 713569"/>
                <a:gd name="connsiteX4" fmla="*/ 107119 w 355219"/>
                <a:gd name="connsiteY4" fmla="*/ 713569 h 713569"/>
                <a:gd name="connsiteX0" fmla="*/ 0 w 346299"/>
                <a:gd name="connsiteY0" fmla="*/ 0 h 713569"/>
                <a:gd name="connsiteX1" fmla="*/ 346270 w 346299"/>
                <a:gd name="connsiteY1" fmla="*/ 572892 h 713569"/>
                <a:gd name="connsiteX2" fmla="*/ 240909 w 346299"/>
                <a:gd name="connsiteY2" fmla="*/ 644696 h 713569"/>
                <a:gd name="connsiteX3" fmla="*/ 107119 w 346299"/>
                <a:gd name="connsiteY3" fmla="*/ 713569 h 713569"/>
                <a:gd name="connsiteX4" fmla="*/ 107119 w 346299"/>
                <a:gd name="connsiteY4" fmla="*/ 713569 h 71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299" h="713569">
                  <a:moveTo>
                    <a:pt x="0" y="0"/>
                  </a:moveTo>
                  <a:cubicBezTo>
                    <a:pt x="165002" y="224203"/>
                    <a:pt x="348980" y="555931"/>
                    <a:pt x="346270" y="572892"/>
                  </a:cubicBezTo>
                  <a:cubicBezTo>
                    <a:pt x="343560" y="589853"/>
                    <a:pt x="280767" y="621250"/>
                    <a:pt x="240909" y="644696"/>
                  </a:cubicBezTo>
                  <a:cubicBezTo>
                    <a:pt x="201051" y="668142"/>
                    <a:pt x="134974" y="707646"/>
                    <a:pt x="107119" y="713569"/>
                  </a:cubicBezTo>
                  <a:lnTo>
                    <a:pt x="107119" y="713569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51EEA4B-F205-3023-5D65-BA149B3B048B}"/>
                </a:ext>
              </a:extLst>
            </p:cNvPr>
            <p:cNvGrpSpPr/>
            <p:nvPr/>
          </p:nvGrpSpPr>
          <p:grpSpPr>
            <a:xfrm>
              <a:off x="9655221" y="1871003"/>
              <a:ext cx="748742" cy="981287"/>
              <a:chOff x="9655221" y="1871003"/>
              <a:chExt cx="748742" cy="981287"/>
            </a:xfrm>
          </p:grpSpPr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01445934-BB1E-CC9F-FB8D-B52301C76310}"/>
                  </a:ext>
                </a:extLst>
              </p:cNvPr>
              <p:cNvSpPr/>
              <p:nvPr/>
            </p:nvSpPr>
            <p:spPr>
              <a:xfrm rot="19380484">
                <a:off x="9985960" y="2449405"/>
                <a:ext cx="418003" cy="16691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7CC72BB-E2CB-8087-EA0F-4FFDF746B74B}"/>
                  </a:ext>
                </a:extLst>
              </p:cNvPr>
              <p:cNvSpPr/>
              <p:nvPr/>
            </p:nvSpPr>
            <p:spPr>
              <a:xfrm>
                <a:off x="9678572" y="1871003"/>
                <a:ext cx="371302" cy="944312"/>
              </a:xfrm>
              <a:custGeom>
                <a:avLst/>
                <a:gdLst>
                  <a:gd name="connsiteX0" fmla="*/ 295422 w 371302"/>
                  <a:gd name="connsiteY0" fmla="*/ 0 h 944312"/>
                  <a:gd name="connsiteX1" fmla="*/ 351693 w 371302"/>
                  <a:gd name="connsiteY1" fmla="*/ 858129 h 944312"/>
                  <a:gd name="connsiteX2" fmla="*/ 0 w 371302"/>
                  <a:gd name="connsiteY2" fmla="*/ 914400 h 944312"/>
                  <a:gd name="connsiteX3" fmla="*/ 0 w 371302"/>
                  <a:gd name="connsiteY3" fmla="*/ 914400 h 94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302" h="944312">
                    <a:moveTo>
                      <a:pt x="295422" y="0"/>
                    </a:moveTo>
                    <a:cubicBezTo>
                      <a:pt x="348176" y="352864"/>
                      <a:pt x="400930" y="705729"/>
                      <a:pt x="351693" y="858129"/>
                    </a:cubicBezTo>
                    <a:cubicBezTo>
                      <a:pt x="302456" y="1010529"/>
                      <a:pt x="0" y="914400"/>
                      <a:pt x="0" y="914400"/>
                    </a:cubicBezTo>
                    <a:lnTo>
                      <a:pt x="0" y="91440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1B96D6BD-DDB9-82FC-F2A0-07279337B8FD}"/>
                  </a:ext>
                </a:extLst>
              </p:cNvPr>
              <p:cNvSpPr/>
              <p:nvPr/>
            </p:nvSpPr>
            <p:spPr>
              <a:xfrm>
                <a:off x="9655221" y="2685373"/>
                <a:ext cx="418003" cy="16691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E7408B-D539-212F-F6AA-6C020D95EE0D}"/>
              </a:ext>
            </a:extLst>
          </p:cNvPr>
          <p:cNvGrpSpPr/>
          <p:nvPr/>
        </p:nvGrpSpPr>
        <p:grpSpPr>
          <a:xfrm>
            <a:off x="1680884" y="1800665"/>
            <a:ext cx="616710" cy="928467"/>
            <a:chOff x="1680884" y="1800665"/>
            <a:chExt cx="616710" cy="92846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6C3DB9D-C631-00BB-199B-01E6535948E2}"/>
                </a:ext>
              </a:extLst>
            </p:cNvPr>
            <p:cNvGrpSpPr/>
            <p:nvPr/>
          </p:nvGrpSpPr>
          <p:grpSpPr>
            <a:xfrm>
              <a:off x="1702191" y="1800665"/>
              <a:ext cx="520504" cy="928467"/>
              <a:chOff x="1702191" y="1800665"/>
              <a:chExt cx="520504" cy="928467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AB3BD6A-E266-C4D3-D003-5B4DA476BE3A}"/>
                  </a:ext>
                </a:extLst>
              </p:cNvPr>
              <p:cNvSpPr/>
              <p:nvPr/>
            </p:nvSpPr>
            <p:spPr>
              <a:xfrm>
                <a:off x="1702191" y="1800665"/>
                <a:ext cx="337624" cy="928467"/>
              </a:xfrm>
              <a:custGeom>
                <a:avLst/>
                <a:gdLst>
                  <a:gd name="connsiteX0" fmla="*/ 323557 w 337624"/>
                  <a:gd name="connsiteY0" fmla="*/ 0 h 928467"/>
                  <a:gd name="connsiteX1" fmla="*/ 98474 w 337624"/>
                  <a:gd name="connsiteY1" fmla="*/ 323557 h 928467"/>
                  <a:gd name="connsiteX2" fmla="*/ 337624 w 337624"/>
                  <a:gd name="connsiteY2" fmla="*/ 731520 h 928467"/>
                  <a:gd name="connsiteX3" fmla="*/ 337624 w 337624"/>
                  <a:gd name="connsiteY3" fmla="*/ 731520 h 928467"/>
                  <a:gd name="connsiteX4" fmla="*/ 0 w 337624"/>
                  <a:gd name="connsiteY4" fmla="*/ 928467 h 928467"/>
                  <a:gd name="connsiteX5" fmla="*/ 0 w 337624"/>
                  <a:gd name="connsiteY5" fmla="*/ 928467 h 928467"/>
                  <a:gd name="connsiteX6" fmla="*/ 0 w 337624"/>
                  <a:gd name="connsiteY6" fmla="*/ 928467 h 92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7624" h="928467">
                    <a:moveTo>
                      <a:pt x="323557" y="0"/>
                    </a:moveTo>
                    <a:cubicBezTo>
                      <a:pt x="209843" y="100818"/>
                      <a:pt x="96130" y="201637"/>
                      <a:pt x="98474" y="323557"/>
                    </a:cubicBezTo>
                    <a:cubicBezTo>
                      <a:pt x="100818" y="445477"/>
                      <a:pt x="337624" y="731520"/>
                      <a:pt x="337624" y="731520"/>
                    </a:cubicBezTo>
                    <a:lnTo>
                      <a:pt x="337624" y="731520"/>
                    </a:lnTo>
                    <a:lnTo>
                      <a:pt x="0" y="928467"/>
                    </a:lnTo>
                    <a:lnTo>
                      <a:pt x="0" y="928467"/>
                    </a:lnTo>
                    <a:lnTo>
                      <a:pt x="0" y="92846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1E2B24B-386F-F2A3-2CC2-90E05C1366AF}"/>
                  </a:ext>
                </a:extLst>
              </p:cNvPr>
              <p:cNvSpPr/>
              <p:nvPr/>
            </p:nvSpPr>
            <p:spPr>
              <a:xfrm>
                <a:off x="2152357" y="1800665"/>
                <a:ext cx="70338" cy="844061"/>
              </a:xfrm>
              <a:custGeom>
                <a:avLst/>
                <a:gdLst>
                  <a:gd name="connsiteX0" fmla="*/ 0 w 70338"/>
                  <a:gd name="connsiteY0" fmla="*/ 0 h 731520"/>
                  <a:gd name="connsiteX1" fmla="*/ 70338 w 70338"/>
                  <a:gd name="connsiteY1" fmla="*/ 731520 h 731520"/>
                  <a:gd name="connsiteX2" fmla="*/ 70338 w 70338"/>
                  <a:gd name="connsiteY2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338" h="731520">
                    <a:moveTo>
                      <a:pt x="0" y="0"/>
                    </a:moveTo>
                    <a:lnTo>
                      <a:pt x="70338" y="731520"/>
                    </a:lnTo>
                    <a:lnTo>
                      <a:pt x="70338" y="73152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9E0EC81A-A998-274D-A9EB-A48AD930E125}"/>
                </a:ext>
              </a:extLst>
            </p:cNvPr>
            <p:cNvSpPr/>
            <p:nvPr/>
          </p:nvSpPr>
          <p:spPr>
            <a:xfrm>
              <a:off x="1879591" y="2540905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Rectangle: Top Corners Rounded 66">
              <a:extLst>
                <a:ext uri="{FF2B5EF4-FFF2-40B4-BE49-F238E27FC236}">
                  <a16:creationId xmlns:a16="http://schemas.microsoft.com/office/drawing/2014/main" id="{949A8720-9EBA-C389-3E43-9D2D07F17605}"/>
                </a:ext>
              </a:extLst>
            </p:cNvPr>
            <p:cNvSpPr/>
            <p:nvPr/>
          </p:nvSpPr>
          <p:spPr>
            <a:xfrm rot="19754683">
              <a:off x="1680884" y="2552387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4AD7BB1-62D7-2A48-955A-73E50FE5DC30}"/>
              </a:ext>
            </a:extLst>
          </p:cNvPr>
          <p:cNvGrpSpPr/>
          <p:nvPr/>
        </p:nvGrpSpPr>
        <p:grpSpPr>
          <a:xfrm>
            <a:off x="1725788" y="5008098"/>
            <a:ext cx="532649" cy="1010993"/>
            <a:chOff x="1725788" y="5008098"/>
            <a:chExt cx="532649" cy="101099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613923F-2ED0-8E82-7474-EB6D5E45488A}"/>
                </a:ext>
              </a:extLst>
            </p:cNvPr>
            <p:cNvGrpSpPr/>
            <p:nvPr/>
          </p:nvGrpSpPr>
          <p:grpSpPr>
            <a:xfrm>
              <a:off x="1786597" y="5008098"/>
              <a:ext cx="444545" cy="974389"/>
              <a:chOff x="1786597" y="5008098"/>
              <a:chExt cx="444545" cy="974389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D218CC2-6E61-41A9-ED52-AD4BA18A6098}"/>
                  </a:ext>
                </a:extLst>
              </p:cNvPr>
              <p:cNvSpPr/>
              <p:nvPr/>
            </p:nvSpPr>
            <p:spPr>
              <a:xfrm>
                <a:off x="1786597" y="5022166"/>
                <a:ext cx="281512" cy="753779"/>
              </a:xfrm>
              <a:custGeom>
                <a:avLst/>
                <a:gdLst>
                  <a:gd name="connsiteX0" fmla="*/ 182880 w 281512"/>
                  <a:gd name="connsiteY0" fmla="*/ 0 h 753779"/>
                  <a:gd name="connsiteX1" fmla="*/ 42203 w 281512"/>
                  <a:gd name="connsiteY1" fmla="*/ 168812 h 753779"/>
                  <a:gd name="connsiteX2" fmla="*/ 281354 w 281512"/>
                  <a:gd name="connsiteY2" fmla="*/ 689317 h 753779"/>
                  <a:gd name="connsiteX3" fmla="*/ 0 w 281512"/>
                  <a:gd name="connsiteY3" fmla="*/ 745588 h 753779"/>
                  <a:gd name="connsiteX4" fmla="*/ 0 w 281512"/>
                  <a:gd name="connsiteY4" fmla="*/ 745588 h 7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12" h="753779">
                    <a:moveTo>
                      <a:pt x="182880" y="0"/>
                    </a:moveTo>
                    <a:cubicBezTo>
                      <a:pt x="104335" y="26963"/>
                      <a:pt x="25791" y="53926"/>
                      <a:pt x="42203" y="168812"/>
                    </a:cubicBezTo>
                    <a:cubicBezTo>
                      <a:pt x="58615" y="283698"/>
                      <a:pt x="288388" y="593188"/>
                      <a:pt x="281354" y="689317"/>
                    </a:cubicBezTo>
                    <a:cubicBezTo>
                      <a:pt x="274320" y="785446"/>
                      <a:pt x="0" y="745588"/>
                      <a:pt x="0" y="745588"/>
                    </a:cubicBezTo>
                    <a:lnTo>
                      <a:pt x="0" y="745588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D0B918C-04CF-B3F3-8338-3B9EA13E276C}"/>
                  </a:ext>
                </a:extLst>
              </p:cNvPr>
              <p:cNvSpPr/>
              <p:nvPr/>
            </p:nvSpPr>
            <p:spPr>
              <a:xfrm>
                <a:off x="1856935" y="5008098"/>
                <a:ext cx="374207" cy="974389"/>
              </a:xfrm>
              <a:custGeom>
                <a:avLst/>
                <a:gdLst>
                  <a:gd name="connsiteX0" fmla="*/ 309490 w 374207"/>
                  <a:gd name="connsiteY0" fmla="*/ 0 h 974389"/>
                  <a:gd name="connsiteX1" fmla="*/ 351693 w 374207"/>
                  <a:gd name="connsiteY1" fmla="*/ 886265 h 974389"/>
                  <a:gd name="connsiteX2" fmla="*/ 0 w 374207"/>
                  <a:gd name="connsiteY2" fmla="*/ 942536 h 974389"/>
                  <a:gd name="connsiteX3" fmla="*/ 0 w 374207"/>
                  <a:gd name="connsiteY3" fmla="*/ 942536 h 97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07" h="974389">
                    <a:moveTo>
                      <a:pt x="309490" y="0"/>
                    </a:moveTo>
                    <a:cubicBezTo>
                      <a:pt x="356382" y="364588"/>
                      <a:pt x="403275" y="729176"/>
                      <a:pt x="351693" y="886265"/>
                    </a:cubicBezTo>
                    <a:cubicBezTo>
                      <a:pt x="300111" y="1043354"/>
                      <a:pt x="0" y="942536"/>
                      <a:pt x="0" y="942536"/>
                    </a:cubicBezTo>
                    <a:lnTo>
                      <a:pt x="0" y="942536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: Top Corners Rounded 71">
              <a:extLst>
                <a:ext uri="{FF2B5EF4-FFF2-40B4-BE49-F238E27FC236}">
                  <a16:creationId xmlns:a16="http://schemas.microsoft.com/office/drawing/2014/main" id="{70196B4C-6FA5-6C74-39EB-F54CC5CD55C1}"/>
                </a:ext>
              </a:extLst>
            </p:cNvPr>
            <p:cNvSpPr/>
            <p:nvPr/>
          </p:nvSpPr>
          <p:spPr>
            <a:xfrm rot="21281126">
              <a:off x="1725788" y="5720467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C5B8018C-835D-4DA5-407E-6C045922C2F7}"/>
                </a:ext>
              </a:extLst>
            </p:cNvPr>
            <p:cNvSpPr/>
            <p:nvPr/>
          </p:nvSpPr>
          <p:spPr>
            <a:xfrm rot="21281126">
              <a:off x="1840434" y="5852174"/>
              <a:ext cx="418003" cy="1669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0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4CD28-4489-824C-FB5C-976FE48A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040" y="1977911"/>
            <a:ext cx="664615" cy="1129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DC353F-1A51-99C2-12E0-44C0C415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39" y="2014490"/>
            <a:ext cx="1096816" cy="1056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583BBD-9DB3-6D1D-7F6C-20FEA9C7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773" y="2014490"/>
            <a:ext cx="1327149" cy="1056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A8F2A-50DE-A599-B119-4028B244C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802" y="2014491"/>
            <a:ext cx="1239091" cy="105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6F2A8-4A6A-DDDA-5411-E8D4B5054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465" y="2014491"/>
            <a:ext cx="1165764" cy="105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C19559-AEE1-A49A-654B-299D1D023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675" y="2014491"/>
            <a:ext cx="815345" cy="1056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6AF65-8396-0ABA-DDFD-89534EC15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6052" y="2021581"/>
            <a:ext cx="542591" cy="1042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1B20D-6A76-FC94-4F16-C0252EB9E2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1734" y="2021581"/>
            <a:ext cx="931227" cy="10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767F2-5028-8047-F686-A69CF227C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5019" y="2006340"/>
            <a:ext cx="1304657" cy="1072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B95F7-139A-23B5-6AA0-BDB7094343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8960" y="2021582"/>
            <a:ext cx="1296774" cy="1042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FE6907-05C6-DEB5-866C-D57B391278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3901" y="2039871"/>
            <a:ext cx="1066892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CDA7BD-3B93-759C-9F4D-4F7D98112B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2847" y="2018533"/>
            <a:ext cx="749001" cy="104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10D2-3FAD-DEA3-2EF4-63E460B72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7D603C-B04C-179D-9350-4D06A352B505}"/>
              </a:ext>
            </a:extLst>
          </p:cNvPr>
          <p:cNvCxnSpPr/>
          <p:nvPr/>
        </p:nvCxnSpPr>
        <p:spPr>
          <a:xfrm>
            <a:off x="4629846" y="3429000"/>
            <a:ext cx="0" cy="8757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E74FE2-DCA8-D1B7-C98B-0F51CE441B5B}"/>
              </a:ext>
            </a:extLst>
          </p:cNvPr>
          <p:cNvCxnSpPr/>
          <p:nvPr/>
        </p:nvCxnSpPr>
        <p:spPr>
          <a:xfrm>
            <a:off x="5243732" y="3298874"/>
            <a:ext cx="0" cy="8757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31A3E92-6A4D-79F3-7522-A4B6C1BE8412}"/>
              </a:ext>
            </a:extLst>
          </p:cNvPr>
          <p:cNvSpPr/>
          <p:nvPr/>
        </p:nvSpPr>
        <p:spPr>
          <a:xfrm>
            <a:off x="3559126" y="995290"/>
            <a:ext cx="2536874" cy="24477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DF8813-86BD-1918-D2ED-682419CB7576}"/>
              </a:ext>
            </a:extLst>
          </p:cNvPr>
          <p:cNvSpPr/>
          <p:nvPr/>
        </p:nvSpPr>
        <p:spPr>
          <a:xfrm>
            <a:off x="4208585" y="1702191"/>
            <a:ext cx="532227" cy="516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D6A0D7-572A-6ECF-D99C-4C4FD1D862FD}"/>
              </a:ext>
            </a:extLst>
          </p:cNvPr>
          <p:cNvSpPr/>
          <p:nvPr/>
        </p:nvSpPr>
        <p:spPr>
          <a:xfrm>
            <a:off x="4290425" y="1836859"/>
            <a:ext cx="411041" cy="35227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902E84-A35B-B607-2E3F-0AE5E196CB82}"/>
              </a:ext>
            </a:extLst>
          </p:cNvPr>
          <p:cNvSpPr/>
          <p:nvPr/>
        </p:nvSpPr>
        <p:spPr>
          <a:xfrm>
            <a:off x="4368567" y="1883238"/>
            <a:ext cx="261279" cy="259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881902-F27F-7283-86FA-CAA8841CB93F}"/>
              </a:ext>
            </a:extLst>
          </p:cNvPr>
          <p:cNvSpPr/>
          <p:nvPr/>
        </p:nvSpPr>
        <p:spPr>
          <a:xfrm>
            <a:off x="5243732" y="1702191"/>
            <a:ext cx="532227" cy="516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AC5D78-D4B9-2ACF-DA39-03F56CDAD964}"/>
              </a:ext>
            </a:extLst>
          </p:cNvPr>
          <p:cNvSpPr/>
          <p:nvPr/>
        </p:nvSpPr>
        <p:spPr>
          <a:xfrm>
            <a:off x="5325572" y="1836859"/>
            <a:ext cx="411041" cy="35227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CF0520-6833-5673-EA7C-612238774875}"/>
              </a:ext>
            </a:extLst>
          </p:cNvPr>
          <p:cNvSpPr/>
          <p:nvPr/>
        </p:nvSpPr>
        <p:spPr>
          <a:xfrm>
            <a:off x="5403714" y="1883238"/>
            <a:ext cx="261279" cy="259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C82AAD-2E82-6DA9-0DF2-43916CC7BA13}"/>
              </a:ext>
            </a:extLst>
          </p:cNvPr>
          <p:cNvCxnSpPr/>
          <p:nvPr/>
        </p:nvCxnSpPr>
        <p:spPr>
          <a:xfrm flipH="1">
            <a:off x="4838700" y="2057400"/>
            <a:ext cx="85725" cy="51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1491FA-1C12-B013-CD72-C42159B8DC00}"/>
              </a:ext>
            </a:extLst>
          </p:cNvPr>
          <p:cNvSpPr/>
          <p:nvPr/>
        </p:nvSpPr>
        <p:spPr>
          <a:xfrm>
            <a:off x="4834230" y="2504112"/>
            <a:ext cx="352425" cy="135276"/>
          </a:xfrm>
          <a:custGeom>
            <a:avLst/>
            <a:gdLst>
              <a:gd name="connsiteX0" fmla="*/ 0 w 352425"/>
              <a:gd name="connsiteY0" fmla="*/ 66675 h 135276"/>
              <a:gd name="connsiteX1" fmla="*/ 219075 w 352425"/>
              <a:gd name="connsiteY1" fmla="*/ 133350 h 135276"/>
              <a:gd name="connsiteX2" fmla="*/ 352425 w 352425"/>
              <a:gd name="connsiteY2" fmla="*/ 0 h 135276"/>
              <a:gd name="connsiteX3" fmla="*/ 352425 w 352425"/>
              <a:gd name="connsiteY3" fmla="*/ 0 h 13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35276">
                <a:moveTo>
                  <a:pt x="0" y="66675"/>
                </a:moveTo>
                <a:cubicBezTo>
                  <a:pt x="80169" y="105568"/>
                  <a:pt x="160338" y="144462"/>
                  <a:pt x="219075" y="133350"/>
                </a:cubicBezTo>
                <a:cubicBezTo>
                  <a:pt x="277812" y="122238"/>
                  <a:pt x="352425" y="0"/>
                  <a:pt x="352425" y="0"/>
                </a:cubicBezTo>
                <a:lnTo>
                  <a:pt x="35242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642DC3-E6F5-C83B-016C-2C104B1D0FFB}"/>
              </a:ext>
            </a:extLst>
          </p:cNvPr>
          <p:cNvSpPr/>
          <p:nvPr/>
        </p:nvSpPr>
        <p:spPr>
          <a:xfrm>
            <a:off x="4438650" y="2695575"/>
            <a:ext cx="1019175" cy="257182"/>
          </a:xfrm>
          <a:custGeom>
            <a:avLst/>
            <a:gdLst>
              <a:gd name="connsiteX0" fmla="*/ 0 w 1019175"/>
              <a:gd name="connsiteY0" fmla="*/ 0 h 257182"/>
              <a:gd name="connsiteX1" fmla="*/ 495300 w 1019175"/>
              <a:gd name="connsiteY1" fmla="*/ 257175 h 257182"/>
              <a:gd name="connsiteX2" fmla="*/ 1019175 w 1019175"/>
              <a:gd name="connsiteY2" fmla="*/ 9525 h 257182"/>
              <a:gd name="connsiteX3" fmla="*/ 1019175 w 1019175"/>
              <a:gd name="connsiteY3" fmla="*/ 9525 h 25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175" h="257182">
                <a:moveTo>
                  <a:pt x="0" y="0"/>
                </a:moveTo>
                <a:cubicBezTo>
                  <a:pt x="162719" y="127794"/>
                  <a:pt x="325438" y="255588"/>
                  <a:pt x="495300" y="257175"/>
                </a:cubicBezTo>
                <a:cubicBezTo>
                  <a:pt x="665162" y="258762"/>
                  <a:pt x="1019175" y="9525"/>
                  <a:pt x="1019175" y="9525"/>
                </a:cubicBezTo>
                <a:lnTo>
                  <a:pt x="1019175" y="952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837CB8-BC3B-15A7-6EA5-B7A0E1C9D2CB}"/>
              </a:ext>
            </a:extLst>
          </p:cNvPr>
          <p:cNvSpPr/>
          <p:nvPr/>
        </p:nvSpPr>
        <p:spPr>
          <a:xfrm>
            <a:off x="5391150" y="2657475"/>
            <a:ext cx="104775" cy="76200"/>
          </a:xfrm>
          <a:custGeom>
            <a:avLst/>
            <a:gdLst>
              <a:gd name="connsiteX0" fmla="*/ 0 w 104775"/>
              <a:gd name="connsiteY0" fmla="*/ 0 h 76200"/>
              <a:gd name="connsiteX1" fmla="*/ 104775 w 104775"/>
              <a:gd name="connsiteY1" fmla="*/ 76200 h 76200"/>
              <a:gd name="connsiteX2" fmla="*/ 104775 w 104775"/>
              <a:gd name="connsiteY2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76200">
                <a:moveTo>
                  <a:pt x="0" y="0"/>
                </a:moveTo>
                <a:lnTo>
                  <a:pt x="104775" y="76200"/>
                </a:lnTo>
                <a:lnTo>
                  <a:pt x="104775" y="76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586108-8884-DB46-6EEA-6936B6108BDA}"/>
              </a:ext>
            </a:extLst>
          </p:cNvPr>
          <p:cNvSpPr/>
          <p:nvPr/>
        </p:nvSpPr>
        <p:spPr>
          <a:xfrm>
            <a:off x="5106572" y="1559888"/>
            <a:ext cx="703385" cy="114167"/>
          </a:xfrm>
          <a:custGeom>
            <a:avLst/>
            <a:gdLst>
              <a:gd name="connsiteX0" fmla="*/ 0 w 703385"/>
              <a:gd name="connsiteY0" fmla="*/ 57897 h 114167"/>
              <a:gd name="connsiteX1" fmla="*/ 548640 w 703385"/>
              <a:gd name="connsiteY1" fmla="*/ 1626 h 114167"/>
              <a:gd name="connsiteX2" fmla="*/ 703385 w 703385"/>
              <a:gd name="connsiteY2" fmla="*/ 114167 h 11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385" h="114167">
                <a:moveTo>
                  <a:pt x="0" y="57897"/>
                </a:moveTo>
                <a:cubicBezTo>
                  <a:pt x="215704" y="25072"/>
                  <a:pt x="431409" y="-7752"/>
                  <a:pt x="548640" y="1626"/>
                </a:cubicBezTo>
                <a:cubicBezTo>
                  <a:pt x="665871" y="11004"/>
                  <a:pt x="684628" y="62585"/>
                  <a:pt x="703385" y="1141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AA975-776A-EF54-CB5C-3A3816E76208}"/>
              </a:ext>
            </a:extLst>
          </p:cNvPr>
          <p:cNvSpPr/>
          <p:nvPr/>
        </p:nvSpPr>
        <p:spPr>
          <a:xfrm>
            <a:off x="3108080" y="2219179"/>
            <a:ext cx="1281626" cy="1083212"/>
          </a:xfrm>
          <a:custGeom>
            <a:avLst/>
            <a:gdLst>
              <a:gd name="connsiteX0" fmla="*/ 690783 w 1281626"/>
              <a:gd name="connsiteY0" fmla="*/ 0 h 1083212"/>
              <a:gd name="connsiteX1" fmla="*/ 15534 w 1281626"/>
              <a:gd name="connsiteY1" fmla="*/ 829994 h 1083212"/>
              <a:gd name="connsiteX2" fmla="*/ 1281626 w 1281626"/>
              <a:gd name="connsiteY2" fmla="*/ 1083212 h 1083212"/>
              <a:gd name="connsiteX3" fmla="*/ 1281626 w 1281626"/>
              <a:gd name="connsiteY3" fmla="*/ 1083212 h 108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626" h="1083212">
                <a:moveTo>
                  <a:pt x="690783" y="0"/>
                </a:moveTo>
                <a:cubicBezTo>
                  <a:pt x="303921" y="324729"/>
                  <a:pt x="-82940" y="649459"/>
                  <a:pt x="15534" y="829994"/>
                </a:cubicBezTo>
                <a:cubicBezTo>
                  <a:pt x="114008" y="1010529"/>
                  <a:pt x="1281626" y="1083212"/>
                  <a:pt x="1281626" y="1083212"/>
                </a:cubicBezTo>
                <a:lnTo>
                  <a:pt x="1281626" y="108321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6C0EE1-3B0A-C11B-91CC-256B3C169CB2}"/>
              </a:ext>
            </a:extLst>
          </p:cNvPr>
          <p:cNvSpPr/>
          <p:nvPr/>
        </p:nvSpPr>
        <p:spPr>
          <a:xfrm>
            <a:off x="6063175" y="2067951"/>
            <a:ext cx="419586" cy="1132766"/>
          </a:xfrm>
          <a:custGeom>
            <a:avLst/>
            <a:gdLst>
              <a:gd name="connsiteX0" fmla="*/ 0 w 419586"/>
              <a:gd name="connsiteY0" fmla="*/ 0 h 1132766"/>
              <a:gd name="connsiteX1" fmla="*/ 407963 w 419586"/>
              <a:gd name="connsiteY1" fmla="*/ 407963 h 1132766"/>
              <a:gd name="connsiteX2" fmla="*/ 309490 w 419586"/>
              <a:gd name="connsiteY2" fmla="*/ 1069144 h 1132766"/>
              <a:gd name="connsiteX3" fmla="*/ 323557 w 419586"/>
              <a:gd name="connsiteY3" fmla="*/ 1069144 h 113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586" h="1132766">
                <a:moveTo>
                  <a:pt x="0" y="0"/>
                </a:moveTo>
                <a:cubicBezTo>
                  <a:pt x="178190" y="114886"/>
                  <a:pt x="356381" y="229772"/>
                  <a:pt x="407963" y="407963"/>
                </a:cubicBezTo>
                <a:cubicBezTo>
                  <a:pt x="459545" y="586154"/>
                  <a:pt x="323558" y="958947"/>
                  <a:pt x="309490" y="1069144"/>
                </a:cubicBezTo>
                <a:cubicBezTo>
                  <a:pt x="295422" y="1179341"/>
                  <a:pt x="309489" y="1124242"/>
                  <a:pt x="323557" y="106914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D70A6C6E-CB7C-E997-94BB-7A937F3B55C4}"/>
              </a:ext>
            </a:extLst>
          </p:cNvPr>
          <p:cNvSpPr/>
          <p:nvPr/>
        </p:nvSpPr>
        <p:spPr>
          <a:xfrm>
            <a:off x="5031072" y="4013306"/>
            <a:ext cx="669495" cy="2003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B998B0CE-C6DB-6D9C-BA32-88EA8781F602}"/>
              </a:ext>
            </a:extLst>
          </p:cNvPr>
          <p:cNvSpPr/>
          <p:nvPr/>
        </p:nvSpPr>
        <p:spPr>
          <a:xfrm>
            <a:off x="4437077" y="4188948"/>
            <a:ext cx="669495" cy="2003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8FF5F9-1673-8F2A-B7A9-9D78A778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10" y="63095"/>
            <a:ext cx="7983702" cy="68580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780C064-AF1F-3CD0-6236-0D5AA7E88A18}"/>
              </a:ext>
            </a:extLst>
          </p:cNvPr>
          <p:cNvSpPr/>
          <p:nvPr/>
        </p:nvSpPr>
        <p:spPr>
          <a:xfrm rot="21181849">
            <a:off x="7763120" y="2888846"/>
            <a:ext cx="1098941" cy="538568"/>
          </a:xfrm>
          <a:custGeom>
            <a:avLst/>
            <a:gdLst>
              <a:gd name="connsiteX0" fmla="*/ 0 w 695325"/>
              <a:gd name="connsiteY0" fmla="*/ 123980 h 247959"/>
              <a:gd name="connsiteX1" fmla="*/ 347663 w 695325"/>
              <a:gd name="connsiteY1" fmla="*/ 0 h 247959"/>
              <a:gd name="connsiteX2" fmla="*/ 695326 w 695325"/>
              <a:gd name="connsiteY2" fmla="*/ 123980 h 247959"/>
              <a:gd name="connsiteX3" fmla="*/ 347663 w 695325"/>
              <a:gd name="connsiteY3" fmla="*/ 247960 h 247959"/>
              <a:gd name="connsiteX4" fmla="*/ 0 w 695325"/>
              <a:gd name="connsiteY4" fmla="*/ 123980 h 247959"/>
              <a:gd name="connsiteX0" fmla="*/ 0 w 710839"/>
              <a:gd name="connsiteY0" fmla="*/ 150615 h 274595"/>
              <a:gd name="connsiteX1" fmla="*/ 347663 w 710839"/>
              <a:gd name="connsiteY1" fmla="*/ 26635 h 274595"/>
              <a:gd name="connsiteX2" fmla="*/ 633524 w 710839"/>
              <a:gd name="connsiteY2" fmla="*/ 10109 h 274595"/>
              <a:gd name="connsiteX3" fmla="*/ 695326 w 710839"/>
              <a:gd name="connsiteY3" fmla="*/ 150615 h 274595"/>
              <a:gd name="connsiteX4" fmla="*/ 347663 w 710839"/>
              <a:gd name="connsiteY4" fmla="*/ 274595 h 274595"/>
              <a:gd name="connsiteX5" fmla="*/ 0 w 710839"/>
              <a:gd name="connsiteY5" fmla="*/ 150615 h 274595"/>
              <a:gd name="connsiteX0" fmla="*/ 0 w 734174"/>
              <a:gd name="connsiteY0" fmla="*/ 150615 h 274595"/>
              <a:gd name="connsiteX1" fmla="*/ 347663 w 734174"/>
              <a:gd name="connsiteY1" fmla="*/ 26635 h 274595"/>
              <a:gd name="connsiteX2" fmla="*/ 633524 w 734174"/>
              <a:gd name="connsiteY2" fmla="*/ 10109 h 274595"/>
              <a:gd name="connsiteX3" fmla="*/ 695326 w 734174"/>
              <a:gd name="connsiteY3" fmla="*/ 150615 h 274595"/>
              <a:gd name="connsiteX4" fmla="*/ 347663 w 734174"/>
              <a:gd name="connsiteY4" fmla="*/ 274595 h 274595"/>
              <a:gd name="connsiteX5" fmla="*/ 0 w 734174"/>
              <a:gd name="connsiteY5" fmla="*/ 150615 h 274595"/>
              <a:gd name="connsiteX0" fmla="*/ 0 w 775198"/>
              <a:gd name="connsiteY0" fmla="*/ 150615 h 274595"/>
              <a:gd name="connsiteX1" fmla="*/ 347663 w 775198"/>
              <a:gd name="connsiteY1" fmla="*/ 26635 h 274595"/>
              <a:gd name="connsiteX2" fmla="*/ 633524 w 775198"/>
              <a:gd name="connsiteY2" fmla="*/ 10109 h 274595"/>
              <a:gd name="connsiteX3" fmla="*/ 695326 w 775198"/>
              <a:gd name="connsiteY3" fmla="*/ 150615 h 274595"/>
              <a:gd name="connsiteX4" fmla="*/ 347663 w 775198"/>
              <a:gd name="connsiteY4" fmla="*/ 274595 h 274595"/>
              <a:gd name="connsiteX5" fmla="*/ 0 w 775198"/>
              <a:gd name="connsiteY5" fmla="*/ 150615 h 274595"/>
              <a:gd name="connsiteX0" fmla="*/ 0 w 859035"/>
              <a:gd name="connsiteY0" fmla="*/ 147711 h 271691"/>
              <a:gd name="connsiteX1" fmla="*/ 347663 w 859035"/>
              <a:gd name="connsiteY1" fmla="*/ 23731 h 271691"/>
              <a:gd name="connsiteX2" fmla="*/ 633524 w 859035"/>
              <a:gd name="connsiteY2" fmla="*/ 7205 h 271691"/>
              <a:gd name="connsiteX3" fmla="*/ 858333 w 859035"/>
              <a:gd name="connsiteY3" fmla="*/ 130645 h 271691"/>
              <a:gd name="connsiteX4" fmla="*/ 695326 w 859035"/>
              <a:gd name="connsiteY4" fmla="*/ 147711 h 271691"/>
              <a:gd name="connsiteX5" fmla="*/ 347663 w 859035"/>
              <a:gd name="connsiteY5" fmla="*/ 271691 h 271691"/>
              <a:gd name="connsiteX6" fmla="*/ 0 w 859035"/>
              <a:gd name="connsiteY6" fmla="*/ 147711 h 271691"/>
              <a:gd name="connsiteX0" fmla="*/ 0 w 859078"/>
              <a:gd name="connsiteY0" fmla="*/ 144044 h 268024"/>
              <a:gd name="connsiteX1" fmla="*/ 347663 w 859078"/>
              <a:gd name="connsiteY1" fmla="*/ 20064 h 268024"/>
              <a:gd name="connsiteX2" fmla="*/ 633524 w 859078"/>
              <a:gd name="connsiteY2" fmla="*/ 3538 h 268024"/>
              <a:gd name="connsiteX3" fmla="*/ 773033 w 859078"/>
              <a:gd name="connsiteY3" fmla="*/ 39784 h 268024"/>
              <a:gd name="connsiteX4" fmla="*/ 858333 w 859078"/>
              <a:gd name="connsiteY4" fmla="*/ 126978 h 268024"/>
              <a:gd name="connsiteX5" fmla="*/ 695326 w 859078"/>
              <a:gd name="connsiteY5" fmla="*/ 144044 h 268024"/>
              <a:gd name="connsiteX6" fmla="*/ 347663 w 859078"/>
              <a:gd name="connsiteY6" fmla="*/ 268024 h 268024"/>
              <a:gd name="connsiteX7" fmla="*/ 0 w 859078"/>
              <a:gd name="connsiteY7" fmla="*/ 144044 h 268024"/>
              <a:gd name="connsiteX0" fmla="*/ 0 w 984116"/>
              <a:gd name="connsiteY0" fmla="*/ 144044 h 496771"/>
              <a:gd name="connsiteX1" fmla="*/ 347663 w 984116"/>
              <a:gd name="connsiteY1" fmla="*/ 20064 h 496771"/>
              <a:gd name="connsiteX2" fmla="*/ 633524 w 984116"/>
              <a:gd name="connsiteY2" fmla="*/ 3538 h 496771"/>
              <a:gd name="connsiteX3" fmla="*/ 773033 w 984116"/>
              <a:gd name="connsiteY3" fmla="*/ 39784 h 496771"/>
              <a:gd name="connsiteX4" fmla="*/ 858333 w 984116"/>
              <a:gd name="connsiteY4" fmla="*/ 126978 h 496771"/>
              <a:gd name="connsiteX5" fmla="*/ 969190 w 984116"/>
              <a:gd name="connsiteY5" fmla="*/ 494185 h 496771"/>
              <a:gd name="connsiteX6" fmla="*/ 347663 w 984116"/>
              <a:gd name="connsiteY6" fmla="*/ 268024 h 496771"/>
              <a:gd name="connsiteX7" fmla="*/ 0 w 984116"/>
              <a:gd name="connsiteY7" fmla="*/ 144044 h 496771"/>
              <a:gd name="connsiteX0" fmla="*/ 0 w 974561"/>
              <a:gd name="connsiteY0" fmla="*/ 144044 h 541436"/>
              <a:gd name="connsiteX1" fmla="*/ 347663 w 974561"/>
              <a:gd name="connsiteY1" fmla="*/ 20064 h 541436"/>
              <a:gd name="connsiteX2" fmla="*/ 633524 w 974561"/>
              <a:gd name="connsiteY2" fmla="*/ 3538 h 541436"/>
              <a:gd name="connsiteX3" fmla="*/ 773033 w 974561"/>
              <a:gd name="connsiteY3" fmla="*/ 39784 h 541436"/>
              <a:gd name="connsiteX4" fmla="*/ 858333 w 974561"/>
              <a:gd name="connsiteY4" fmla="*/ 126978 h 541436"/>
              <a:gd name="connsiteX5" fmla="*/ 969190 w 974561"/>
              <a:gd name="connsiteY5" fmla="*/ 494185 h 541436"/>
              <a:gd name="connsiteX6" fmla="*/ 637298 w 974561"/>
              <a:gd name="connsiteY6" fmla="*/ 522179 h 541436"/>
              <a:gd name="connsiteX7" fmla="*/ 347663 w 974561"/>
              <a:gd name="connsiteY7" fmla="*/ 268024 h 541436"/>
              <a:gd name="connsiteX8" fmla="*/ 0 w 974561"/>
              <a:gd name="connsiteY8" fmla="*/ 144044 h 541436"/>
              <a:gd name="connsiteX0" fmla="*/ 34 w 974595"/>
              <a:gd name="connsiteY0" fmla="*/ 144044 h 541436"/>
              <a:gd name="connsiteX1" fmla="*/ 347697 w 974595"/>
              <a:gd name="connsiteY1" fmla="*/ 20064 h 541436"/>
              <a:gd name="connsiteX2" fmla="*/ 633558 w 974595"/>
              <a:gd name="connsiteY2" fmla="*/ 3538 h 541436"/>
              <a:gd name="connsiteX3" fmla="*/ 773067 w 974595"/>
              <a:gd name="connsiteY3" fmla="*/ 39784 h 541436"/>
              <a:gd name="connsiteX4" fmla="*/ 858367 w 974595"/>
              <a:gd name="connsiteY4" fmla="*/ 126978 h 541436"/>
              <a:gd name="connsiteX5" fmla="*/ 969224 w 974595"/>
              <a:gd name="connsiteY5" fmla="*/ 494185 h 541436"/>
              <a:gd name="connsiteX6" fmla="*/ 637332 w 974595"/>
              <a:gd name="connsiteY6" fmla="*/ 522179 h 541436"/>
              <a:gd name="connsiteX7" fmla="*/ 367971 w 974595"/>
              <a:gd name="connsiteY7" fmla="*/ 337674 h 541436"/>
              <a:gd name="connsiteX8" fmla="*/ 34 w 974595"/>
              <a:gd name="connsiteY8" fmla="*/ 144044 h 541436"/>
              <a:gd name="connsiteX0" fmla="*/ 34 w 974595"/>
              <a:gd name="connsiteY0" fmla="*/ 144044 h 541436"/>
              <a:gd name="connsiteX1" fmla="*/ 347697 w 974595"/>
              <a:gd name="connsiteY1" fmla="*/ 20064 h 541436"/>
              <a:gd name="connsiteX2" fmla="*/ 633558 w 974595"/>
              <a:gd name="connsiteY2" fmla="*/ 3538 h 541436"/>
              <a:gd name="connsiteX3" fmla="*/ 773067 w 974595"/>
              <a:gd name="connsiteY3" fmla="*/ 39784 h 541436"/>
              <a:gd name="connsiteX4" fmla="*/ 858367 w 974595"/>
              <a:gd name="connsiteY4" fmla="*/ 126978 h 541436"/>
              <a:gd name="connsiteX5" fmla="*/ 969224 w 974595"/>
              <a:gd name="connsiteY5" fmla="*/ 494185 h 541436"/>
              <a:gd name="connsiteX6" fmla="*/ 637332 w 974595"/>
              <a:gd name="connsiteY6" fmla="*/ 522179 h 541436"/>
              <a:gd name="connsiteX7" fmla="*/ 367971 w 974595"/>
              <a:gd name="connsiteY7" fmla="*/ 337674 h 541436"/>
              <a:gd name="connsiteX8" fmla="*/ 34 w 974595"/>
              <a:gd name="connsiteY8" fmla="*/ 144044 h 541436"/>
              <a:gd name="connsiteX0" fmla="*/ 20505 w 995066"/>
              <a:gd name="connsiteY0" fmla="*/ 141951 h 539343"/>
              <a:gd name="connsiteX1" fmla="*/ 81183 w 995066"/>
              <a:gd name="connsiteY1" fmla="*/ 56168 h 539343"/>
              <a:gd name="connsiteX2" fmla="*/ 368168 w 995066"/>
              <a:gd name="connsiteY2" fmla="*/ 17971 h 539343"/>
              <a:gd name="connsiteX3" fmla="*/ 654029 w 995066"/>
              <a:gd name="connsiteY3" fmla="*/ 1445 h 539343"/>
              <a:gd name="connsiteX4" fmla="*/ 793538 w 995066"/>
              <a:gd name="connsiteY4" fmla="*/ 37691 h 539343"/>
              <a:gd name="connsiteX5" fmla="*/ 878838 w 995066"/>
              <a:gd name="connsiteY5" fmla="*/ 124885 h 539343"/>
              <a:gd name="connsiteX6" fmla="*/ 989695 w 995066"/>
              <a:gd name="connsiteY6" fmla="*/ 492092 h 539343"/>
              <a:gd name="connsiteX7" fmla="*/ 657803 w 995066"/>
              <a:gd name="connsiteY7" fmla="*/ 520086 h 539343"/>
              <a:gd name="connsiteX8" fmla="*/ 388442 w 995066"/>
              <a:gd name="connsiteY8" fmla="*/ 335581 h 539343"/>
              <a:gd name="connsiteX9" fmla="*/ 20505 w 995066"/>
              <a:gd name="connsiteY9" fmla="*/ 141951 h 539343"/>
              <a:gd name="connsiteX0" fmla="*/ 1201 w 975762"/>
              <a:gd name="connsiteY0" fmla="*/ 141951 h 539343"/>
              <a:gd name="connsiteX1" fmla="*/ 61879 w 975762"/>
              <a:gd name="connsiteY1" fmla="*/ 56168 h 539343"/>
              <a:gd name="connsiteX2" fmla="*/ 348864 w 975762"/>
              <a:gd name="connsiteY2" fmla="*/ 17971 h 539343"/>
              <a:gd name="connsiteX3" fmla="*/ 634725 w 975762"/>
              <a:gd name="connsiteY3" fmla="*/ 1445 h 539343"/>
              <a:gd name="connsiteX4" fmla="*/ 774234 w 975762"/>
              <a:gd name="connsiteY4" fmla="*/ 37691 h 539343"/>
              <a:gd name="connsiteX5" fmla="*/ 859534 w 975762"/>
              <a:gd name="connsiteY5" fmla="*/ 124885 h 539343"/>
              <a:gd name="connsiteX6" fmla="*/ 970391 w 975762"/>
              <a:gd name="connsiteY6" fmla="*/ 492092 h 539343"/>
              <a:gd name="connsiteX7" fmla="*/ 638499 w 975762"/>
              <a:gd name="connsiteY7" fmla="*/ 520086 h 539343"/>
              <a:gd name="connsiteX8" fmla="*/ 369138 w 975762"/>
              <a:gd name="connsiteY8" fmla="*/ 335581 h 539343"/>
              <a:gd name="connsiteX9" fmla="*/ 90660 w 975762"/>
              <a:gd name="connsiteY9" fmla="*/ 213221 h 539343"/>
              <a:gd name="connsiteX10" fmla="*/ 1201 w 975762"/>
              <a:gd name="connsiteY10" fmla="*/ 141951 h 539343"/>
              <a:gd name="connsiteX0" fmla="*/ 1201 w 975762"/>
              <a:gd name="connsiteY0" fmla="*/ 141951 h 538568"/>
              <a:gd name="connsiteX1" fmla="*/ 61879 w 975762"/>
              <a:gd name="connsiteY1" fmla="*/ 56168 h 538568"/>
              <a:gd name="connsiteX2" fmla="*/ 348864 w 975762"/>
              <a:gd name="connsiteY2" fmla="*/ 17971 h 538568"/>
              <a:gd name="connsiteX3" fmla="*/ 634725 w 975762"/>
              <a:gd name="connsiteY3" fmla="*/ 1445 h 538568"/>
              <a:gd name="connsiteX4" fmla="*/ 774234 w 975762"/>
              <a:gd name="connsiteY4" fmla="*/ 37691 h 538568"/>
              <a:gd name="connsiteX5" fmla="*/ 859534 w 975762"/>
              <a:gd name="connsiteY5" fmla="*/ 124885 h 538568"/>
              <a:gd name="connsiteX6" fmla="*/ 970391 w 975762"/>
              <a:gd name="connsiteY6" fmla="*/ 492092 h 538568"/>
              <a:gd name="connsiteX7" fmla="*/ 638499 w 975762"/>
              <a:gd name="connsiteY7" fmla="*/ 520086 h 538568"/>
              <a:gd name="connsiteX8" fmla="*/ 464848 w 975762"/>
              <a:gd name="connsiteY8" fmla="*/ 527646 h 538568"/>
              <a:gd name="connsiteX9" fmla="*/ 369138 w 975762"/>
              <a:gd name="connsiteY9" fmla="*/ 335581 h 538568"/>
              <a:gd name="connsiteX10" fmla="*/ 90660 w 975762"/>
              <a:gd name="connsiteY10" fmla="*/ 213221 h 538568"/>
              <a:gd name="connsiteX11" fmla="*/ 1201 w 975762"/>
              <a:gd name="connsiteY11" fmla="*/ 141951 h 538568"/>
              <a:gd name="connsiteX0" fmla="*/ 1201 w 975762"/>
              <a:gd name="connsiteY0" fmla="*/ 141951 h 538568"/>
              <a:gd name="connsiteX1" fmla="*/ 61879 w 975762"/>
              <a:gd name="connsiteY1" fmla="*/ 56168 h 538568"/>
              <a:gd name="connsiteX2" fmla="*/ 348864 w 975762"/>
              <a:gd name="connsiteY2" fmla="*/ 17971 h 538568"/>
              <a:gd name="connsiteX3" fmla="*/ 634725 w 975762"/>
              <a:gd name="connsiteY3" fmla="*/ 1445 h 538568"/>
              <a:gd name="connsiteX4" fmla="*/ 774234 w 975762"/>
              <a:gd name="connsiteY4" fmla="*/ 37691 h 538568"/>
              <a:gd name="connsiteX5" fmla="*/ 859534 w 975762"/>
              <a:gd name="connsiteY5" fmla="*/ 124885 h 538568"/>
              <a:gd name="connsiteX6" fmla="*/ 970391 w 975762"/>
              <a:gd name="connsiteY6" fmla="*/ 492092 h 538568"/>
              <a:gd name="connsiteX7" fmla="*/ 638499 w 975762"/>
              <a:gd name="connsiteY7" fmla="*/ 520086 h 538568"/>
              <a:gd name="connsiteX8" fmla="*/ 464848 w 975762"/>
              <a:gd name="connsiteY8" fmla="*/ 527646 h 538568"/>
              <a:gd name="connsiteX9" fmla="*/ 313775 w 975762"/>
              <a:gd name="connsiteY9" fmla="*/ 395985 h 538568"/>
              <a:gd name="connsiteX10" fmla="*/ 90660 w 975762"/>
              <a:gd name="connsiteY10" fmla="*/ 213221 h 538568"/>
              <a:gd name="connsiteX11" fmla="*/ 1201 w 975762"/>
              <a:gd name="connsiteY11" fmla="*/ 141951 h 538568"/>
              <a:gd name="connsiteX0" fmla="*/ 1201 w 1028627"/>
              <a:gd name="connsiteY0" fmla="*/ 141951 h 538568"/>
              <a:gd name="connsiteX1" fmla="*/ 61879 w 1028627"/>
              <a:gd name="connsiteY1" fmla="*/ 56168 h 538568"/>
              <a:gd name="connsiteX2" fmla="*/ 348864 w 1028627"/>
              <a:gd name="connsiteY2" fmla="*/ 17971 h 538568"/>
              <a:gd name="connsiteX3" fmla="*/ 634725 w 1028627"/>
              <a:gd name="connsiteY3" fmla="*/ 1445 h 538568"/>
              <a:gd name="connsiteX4" fmla="*/ 774234 w 1028627"/>
              <a:gd name="connsiteY4" fmla="*/ 37691 h 538568"/>
              <a:gd name="connsiteX5" fmla="*/ 859534 w 1028627"/>
              <a:gd name="connsiteY5" fmla="*/ 124885 h 538568"/>
              <a:gd name="connsiteX6" fmla="*/ 1022783 w 1028627"/>
              <a:gd name="connsiteY6" fmla="*/ 202414 h 538568"/>
              <a:gd name="connsiteX7" fmla="*/ 970391 w 1028627"/>
              <a:gd name="connsiteY7" fmla="*/ 492092 h 538568"/>
              <a:gd name="connsiteX8" fmla="*/ 638499 w 1028627"/>
              <a:gd name="connsiteY8" fmla="*/ 520086 h 538568"/>
              <a:gd name="connsiteX9" fmla="*/ 464848 w 1028627"/>
              <a:gd name="connsiteY9" fmla="*/ 527646 h 538568"/>
              <a:gd name="connsiteX10" fmla="*/ 313775 w 1028627"/>
              <a:gd name="connsiteY10" fmla="*/ 395985 h 538568"/>
              <a:gd name="connsiteX11" fmla="*/ 90660 w 1028627"/>
              <a:gd name="connsiteY11" fmla="*/ 213221 h 538568"/>
              <a:gd name="connsiteX12" fmla="*/ 1201 w 1028627"/>
              <a:gd name="connsiteY12" fmla="*/ 141951 h 538568"/>
              <a:gd name="connsiteX0" fmla="*/ 1201 w 1028627"/>
              <a:gd name="connsiteY0" fmla="*/ 141951 h 538568"/>
              <a:gd name="connsiteX1" fmla="*/ 61879 w 1028627"/>
              <a:gd name="connsiteY1" fmla="*/ 56168 h 538568"/>
              <a:gd name="connsiteX2" fmla="*/ 348864 w 1028627"/>
              <a:gd name="connsiteY2" fmla="*/ 17971 h 538568"/>
              <a:gd name="connsiteX3" fmla="*/ 634725 w 1028627"/>
              <a:gd name="connsiteY3" fmla="*/ 1445 h 538568"/>
              <a:gd name="connsiteX4" fmla="*/ 774234 w 1028627"/>
              <a:gd name="connsiteY4" fmla="*/ 37691 h 538568"/>
              <a:gd name="connsiteX5" fmla="*/ 890210 w 1028627"/>
              <a:gd name="connsiteY5" fmla="*/ 109443 h 538568"/>
              <a:gd name="connsiteX6" fmla="*/ 1022783 w 1028627"/>
              <a:gd name="connsiteY6" fmla="*/ 202414 h 538568"/>
              <a:gd name="connsiteX7" fmla="*/ 970391 w 1028627"/>
              <a:gd name="connsiteY7" fmla="*/ 492092 h 538568"/>
              <a:gd name="connsiteX8" fmla="*/ 638499 w 1028627"/>
              <a:gd name="connsiteY8" fmla="*/ 520086 h 538568"/>
              <a:gd name="connsiteX9" fmla="*/ 464848 w 1028627"/>
              <a:gd name="connsiteY9" fmla="*/ 527646 h 538568"/>
              <a:gd name="connsiteX10" fmla="*/ 313775 w 1028627"/>
              <a:gd name="connsiteY10" fmla="*/ 395985 h 538568"/>
              <a:gd name="connsiteX11" fmla="*/ 90660 w 1028627"/>
              <a:gd name="connsiteY11" fmla="*/ 213221 h 538568"/>
              <a:gd name="connsiteX12" fmla="*/ 1201 w 1028627"/>
              <a:gd name="connsiteY12" fmla="*/ 141951 h 538568"/>
              <a:gd name="connsiteX0" fmla="*/ 1201 w 1064726"/>
              <a:gd name="connsiteY0" fmla="*/ 141951 h 538568"/>
              <a:gd name="connsiteX1" fmla="*/ 61879 w 1064726"/>
              <a:gd name="connsiteY1" fmla="*/ 56168 h 538568"/>
              <a:gd name="connsiteX2" fmla="*/ 348864 w 1064726"/>
              <a:gd name="connsiteY2" fmla="*/ 17971 h 538568"/>
              <a:gd name="connsiteX3" fmla="*/ 634725 w 1064726"/>
              <a:gd name="connsiteY3" fmla="*/ 1445 h 538568"/>
              <a:gd name="connsiteX4" fmla="*/ 774234 w 1064726"/>
              <a:gd name="connsiteY4" fmla="*/ 37691 h 538568"/>
              <a:gd name="connsiteX5" fmla="*/ 890210 w 1064726"/>
              <a:gd name="connsiteY5" fmla="*/ 109443 h 538568"/>
              <a:gd name="connsiteX6" fmla="*/ 1061548 w 1064726"/>
              <a:gd name="connsiteY6" fmla="*/ 120790 h 538568"/>
              <a:gd name="connsiteX7" fmla="*/ 970391 w 1064726"/>
              <a:gd name="connsiteY7" fmla="*/ 492092 h 538568"/>
              <a:gd name="connsiteX8" fmla="*/ 638499 w 1064726"/>
              <a:gd name="connsiteY8" fmla="*/ 520086 h 538568"/>
              <a:gd name="connsiteX9" fmla="*/ 464848 w 1064726"/>
              <a:gd name="connsiteY9" fmla="*/ 527646 h 538568"/>
              <a:gd name="connsiteX10" fmla="*/ 313775 w 1064726"/>
              <a:gd name="connsiteY10" fmla="*/ 395985 h 538568"/>
              <a:gd name="connsiteX11" fmla="*/ 90660 w 1064726"/>
              <a:gd name="connsiteY11" fmla="*/ 213221 h 538568"/>
              <a:gd name="connsiteX12" fmla="*/ 1201 w 1064726"/>
              <a:gd name="connsiteY12" fmla="*/ 141951 h 538568"/>
              <a:gd name="connsiteX0" fmla="*/ 1201 w 1097067"/>
              <a:gd name="connsiteY0" fmla="*/ 141951 h 538568"/>
              <a:gd name="connsiteX1" fmla="*/ 61879 w 1097067"/>
              <a:gd name="connsiteY1" fmla="*/ 56168 h 538568"/>
              <a:gd name="connsiteX2" fmla="*/ 348864 w 1097067"/>
              <a:gd name="connsiteY2" fmla="*/ 17971 h 538568"/>
              <a:gd name="connsiteX3" fmla="*/ 634725 w 1097067"/>
              <a:gd name="connsiteY3" fmla="*/ 1445 h 538568"/>
              <a:gd name="connsiteX4" fmla="*/ 774234 w 1097067"/>
              <a:gd name="connsiteY4" fmla="*/ 37691 h 538568"/>
              <a:gd name="connsiteX5" fmla="*/ 890210 w 1097067"/>
              <a:gd name="connsiteY5" fmla="*/ 109443 h 538568"/>
              <a:gd name="connsiteX6" fmla="*/ 1061548 w 1097067"/>
              <a:gd name="connsiteY6" fmla="*/ 120790 h 538568"/>
              <a:gd name="connsiteX7" fmla="*/ 1091698 w 1097067"/>
              <a:gd name="connsiteY7" fmla="*/ 345182 h 538568"/>
              <a:gd name="connsiteX8" fmla="*/ 970391 w 1097067"/>
              <a:gd name="connsiteY8" fmla="*/ 492092 h 538568"/>
              <a:gd name="connsiteX9" fmla="*/ 638499 w 1097067"/>
              <a:gd name="connsiteY9" fmla="*/ 520086 h 538568"/>
              <a:gd name="connsiteX10" fmla="*/ 464848 w 1097067"/>
              <a:gd name="connsiteY10" fmla="*/ 527646 h 538568"/>
              <a:gd name="connsiteX11" fmla="*/ 313775 w 1097067"/>
              <a:gd name="connsiteY11" fmla="*/ 395985 h 538568"/>
              <a:gd name="connsiteX12" fmla="*/ 90660 w 1097067"/>
              <a:gd name="connsiteY12" fmla="*/ 213221 h 538568"/>
              <a:gd name="connsiteX13" fmla="*/ 1201 w 1097067"/>
              <a:gd name="connsiteY13" fmla="*/ 141951 h 538568"/>
              <a:gd name="connsiteX0" fmla="*/ 1201 w 1098941"/>
              <a:gd name="connsiteY0" fmla="*/ 141951 h 538568"/>
              <a:gd name="connsiteX1" fmla="*/ 61879 w 1098941"/>
              <a:gd name="connsiteY1" fmla="*/ 56168 h 538568"/>
              <a:gd name="connsiteX2" fmla="*/ 348864 w 1098941"/>
              <a:gd name="connsiteY2" fmla="*/ 17971 h 538568"/>
              <a:gd name="connsiteX3" fmla="*/ 634725 w 1098941"/>
              <a:gd name="connsiteY3" fmla="*/ 1445 h 538568"/>
              <a:gd name="connsiteX4" fmla="*/ 774234 w 1098941"/>
              <a:gd name="connsiteY4" fmla="*/ 37691 h 538568"/>
              <a:gd name="connsiteX5" fmla="*/ 890210 w 1098941"/>
              <a:gd name="connsiteY5" fmla="*/ 109443 h 538568"/>
              <a:gd name="connsiteX6" fmla="*/ 1071211 w 1098941"/>
              <a:gd name="connsiteY6" fmla="*/ 198739 h 538568"/>
              <a:gd name="connsiteX7" fmla="*/ 1091698 w 1098941"/>
              <a:gd name="connsiteY7" fmla="*/ 345182 h 538568"/>
              <a:gd name="connsiteX8" fmla="*/ 970391 w 1098941"/>
              <a:gd name="connsiteY8" fmla="*/ 492092 h 538568"/>
              <a:gd name="connsiteX9" fmla="*/ 638499 w 1098941"/>
              <a:gd name="connsiteY9" fmla="*/ 520086 h 538568"/>
              <a:gd name="connsiteX10" fmla="*/ 464848 w 1098941"/>
              <a:gd name="connsiteY10" fmla="*/ 527646 h 538568"/>
              <a:gd name="connsiteX11" fmla="*/ 313775 w 1098941"/>
              <a:gd name="connsiteY11" fmla="*/ 395985 h 538568"/>
              <a:gd name="connsiteX12" fmla="*/ 90660 w 1098941"/>
              <a:gd name="connsiteY12" fmla="*/ 213221 h 538568"/>
              <a:gd name="connsiteX13" fmla="*/ 1201 w 1098941"/>
              <a:gd name="connsiteY13" fmla="*/ 141951 h 538568"/>
              <a:gd name="connsiteX0" fmla="*/ 1201 w 1098941"/>
              <a:gd name="connsiteY0" fmla="*/ 141951 h 538568"/>
              <a:gd name="connsiteX1" fmla="*/ 61879 w 1098941"/>
              <a:gd name="connsiteY1" fmla="*/ 56168 h 538568"/>
              <a:gd name="connsiteX2" fmla="*/ 348864 w 1098941"/>
              <a:gd name="connsiteY2" fmla="*/ 17971 h 538568"/>
              <a:gd name="connsiteX3" fmla="*/ 634725 w 1098941"/>
              <a:gd name="connsiteY3" fmla="*/ 1445 h 538568"/>
              <a:gd name="connsiteX4" fmla="*/ 796610 w 1098941"/>
              <a:gd name="connsiteY4" fmla="*/ 11639 h 538568"/>
              <a:gd name="connsiteX5" fmla="*/ 890210 w 1098941"/>
              <a:gd name="connsiteY5" fmla="*/ 109443 h 538568"/>
              <a:gd name="connsiteX6" fmla="*/ 1071211 w 1098941"/>
              <a:gd name="connsiteY6" fmla="*/ 198739 h 538568"/>
              <a:gd name="connsiteX7" fmla="*/ 1091698 w 1098941"/>
              <a:gd name="connsiteY7" fmla="*/ 345182 h 538568"/>
              <a:gd name="connsiteX8" fmla="*/ 970391 w 1098941"/>
              <a:gd name="connsiteY8" fmla="*/ 492092 h 538568"/>
              <a:gd name="connsiteX9" fmla="*/ 638499 w 1098941"/>
              <a:gd name="connsiteY9" fmla="*/ 520086 h 538568"/>
              <a:gd name="connsiteX10" fmla="*/ 464848 w 1098941"/>
              <a:gd name="connsiteY10" fmla="*/ 527646 h 538568"/>
              <a:gd name="connsiteX11" fmla="*/ 313775 w 1098941"/>
              <a:gd name="connsiteY11" fmla="*/ 395985 h 538568"/>
              <a:gd name="connsiteX12" fmla="*/ 90660 w 1098941"/>
              <a:gd name="connsiteY12" fmla="*/ 213221 h 538568"/>
              <a:gd name="connsiteX13" fmla="*/ 1201 w 1098941"/>
              <a:gd name="connsiteY13" fmla="*/ 141951 h 538568"/>
              <a:gd name="connsiteX0" fmla="*/ 1201 w 1098941"/>
              <a:gd name="connsiteY0" fmla="*/ 141951 h 538568"/>
              <a:gd name="connsiteX1" fmla="*/ 61879 w 1098941"/>
              <a:gd name="connsiteY1" fmla="*/ 56168 h 538568"/>
              <a:gd name="connsiteX2" fmla="*/ 348864 w 1098941"/>
              <a:gd name="connsiteY2" fmla="*/ 17971 h 538568"/>
              <a:gd name="connsiteX3" fmla="*/ 634725 w 1098941"/>
              <a:gd name="connsiteY3" fmla="*/ 1445 h 538568"/>
              <a:gd name="connsiteX4" fmla="*/ 783688 w 1098941"/>
              <a:gd name="connsiteY4" fmla="*/ 38847 h 538568"/>
              <a:gd name="connsiteX5" fmla="*/ 890210 w 1098941"/>
              <a:gd name="connsiteY5" fmla="*/ 109443 h 538568"/>
              <a:gd name="connsiteX6" fmla="*/ 1071211 w 1098941"/>
              <a:gd name="connsiteY6" fmla="*/ 198739 h 538568"/>
              <a:gd name="connsiteX7" fmla="*/ 1091698 w 1098941"/>
              <a:gd name="connsiteY7" fmla="*/ 345182 h 538568"/>
              <a:gd name="connsiteX8" fmla="*/ 970391 w 1098941"/>
              <a:gd name="connsiteY8" fmla="*/ 492092 h 538568"/>
              <a:gd name="connsiteX9" fmla="*/ 638499 w 1098941"/>
              <a:gd name="connsiteY9" fmla="*/ 520086 h 538568"/>
              <a:gd name="connsiteX10" fmla="*/ 464848 w 1098941"/>
              <a:gd name="connsiteY10" fmla="*/ 527646 h 538568"/>
              <a:gd name="connsiteX11" fmla="*/ 313775 w 1098941"/>
              <a:gd name="connsiteY11" fmla="*/ 395985 h 538568"/>
              <a:gd name="connsiteX12" fmla="*/ 90660 w 1098941"/>
              <a:gd name="connsiteY12" fmla="*/ 213221 h 538568"/>
              <a:gd name="connsiteX13" fmla="*/ 1201 w 1098941"/>
              <a:gd name="connsiteY13" fmla="*/ 141951 h 53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8941" h="538568">
                <a:moveTo>
                  <a:pt x="1201" y="141951"/>
                </a:moveTo>
                <a:cubicBezTo>
                  <a:pt x="-3596" y="115776"/>
                  <a:pt x="3935" y="76831"/>
                  <a:pt x="61879" y="56168"/>
                </a:cubicBezTo>
                <a:cubicBezTo>
                  <a:pt x="119823" y="35505"/>
                  <a:pt x="253390" y="27092"/>
                  <a:pt x="348864" y="17971"/>
                </a:cubicBezTo>
                <a:cubicBezTo>
                  <a:pt x="444338" y="8850"/>
                  <a:pt x="568943" y="-4415"/>
                  <a:pt x="634725" y="1445"/>
                </a:cubicBezTo>
                <a:cubicBezTo>
                  <a:pt x="700507" y="7305"/>
                  <a:pt x="746220" y="18274"/>
                  <a:pt x="783688" y="38847"/>
                </a:cubicBezTo>
                <a:cubicBezTo>
                  <a:pt x="821156" y="59420"/>
                  <a:pt x="869428" y="70119"/>
                  <a:pt x="890210" y="109443"/>
                </a:cubicBezTo>
                <a:cubicBezTo>
                  <a:pt x="910992" y="148767"/>
                  <a:pt x="1045124" y="163564"/>
                  <a:pt x="1071211" y="198739"/>
                </a:cubicBezTo>
                <a:cubicBezTo>
                  <a:pt x="1097298" y="233914"/>
                  <a:pt x="1106891" y="283298"/>
                  <a:pt x="1091698" y="345182"/>
                </a:cubicBezTo>
                <a:cubicBezTo>
                  <a:pt x="1076505" y="407066"/>
                  <a:pt x="1038430" y="458827"/>
                  <a:pt x="970391" y="492092"/>
                </a:cubicBezTo>
                <a:cubicBezTo>
                  <a:pt x="902352" y="525357"/>
                  <a:pt x="718064" y="526381"/>
                  <a:pt x="638499" y="520086"/>
                </a:cubicBezTo>
                <a:cubicBezTo>
                  <a:pt x="558934" y="513791"/>
                  <a:pt x="509741" y="558397"/>
                  <a:pt x="464848" y="527646"/>
                </a:cubicBezTo>
                <a:cubicBezTo>
                  <a:pt x="419955" y="496895"/>
                  <a:pt x="376140" y="448389"/>
                  <a:pt x="313775" y="395985"/>
                </a:cubicBezTo>
                <a:cubicBezTo>
                  <a:pt x="251410" y="343581"/>
                  <a:pt x="151983" y="245493"/>
                  <a:pt x="90660" y="213221"/>
                </a:cubicBezTo>
                <a:cubicBezTo>
                  <a:pt x="29337" y="180949"/>
                  <a:pt x="5998" y="168126"/>
                  <a:pt x="1201" y="14195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15581C-33E5-1F9C-85B5-D36056F19A22}"/>
              </a:ext>
            </a:extLst>
          </p:cNvPr>
          <p:cNvSpPr/>
          <p:nvPr/>
        </p:nvSpPr>
        <p:spPr>
          <a:xfrm>
            <a:off x="7954690" y="3050914"/>
            <a:ext cx="247650" cy="247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C012C4-8D8C-D540-A6B3-1866C262766C}"/>
              </a:ext>
            </a:extLst>
          </p:cNvPr>
          <p:cNvSpPr/>
          <p:nvPr/>
        </p:nvSpPr>
        <p:spPr>
          <a:xfrm>
            <a:off x="8094146" y="3165686"/>
            <a:ext cx="247649" cy="2479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D3E1A2A-1E2C-0F77-E885-A2FA3F5CD497}"/>
              </a:ext>
            </a:extLst>
          </p:cNvPr>
          <p:cNvSpPr/>
          <p:nvPr/>
        </p:nvSpPr>
        <p:spPr>
          <a:xfrm>
            <a:off x="8257147" y="2933115"/>
            <a:ext cx="439265" cy="450029"/>
          </a:xfrm>
          <a:custGeom>
            <a:avLst/>
            <a:gdLst>
              <a:gd name="connsiteX0" fmla="*/ 352482 w 439265"/>
              <a:gd name="connsiteY0" fmla="*/ 4259 h 450029"/>
              <a:gd name="connsiteX1" fmla="*/ 171507 w 439265"/>
              <a:gd name="connsiteY1" fmla="*/ 13784 h 450029"/>
              <a:gd name="connsiteX2" fmla="*/ 47682 w 439265"/>
              <a:gd name="connsiteY2" fmla="*/ 118559 h 450029"/>
              <a:gd name="connsiteX3" fmla="*/ 57 w 439265"/>
              <a:gd name="connsiteY3" fmla="*/ 175709 h 450029"/>
              <a:gd name="connsiteX4" fmla="*/ 38157 w 439265"/>
              <a:gd name="connsiteY4" fmla="*/ 232859 h 450029"/>
              <a:gd name="connsiteX5" fmla="*/ 47682 w 439265"/>
              <a:gd name="connsiteY5" fmla="*/ 356684 h 450029"/>
              <a:gd name="connsiteX6" fmla="*/ 95307 w 439265"/>
              <a:gd name="connsiteY6" fmla="*/ 442409 h 450029"/>
              <a:gd name="connsiteX7" fmla="*/ 200082 w 439265"/>
              <a:gd name="connsiteY7" fmla="*/ 432884 h 450029"/>
              <a:gd name="connsiteX8" fmla="*/ 247707 w 439265"/>
              <a:gd name="connsiteY8" fmla="*/ 328109 h 450029"/>
              <a:gd name="connsiteX9" fmla="*/ 247707 w 439265"/>
              <a:gd name="connsiteY9" fmla="*/ 232859 h 450029"/>
              <a:gd name="connsiteX10" fmla="*/ 238182 w 439265"/>
              <a:gd name="connsiteY10" fmla="*/ 175709 h 450029"/>
              <a:gd name="connsiteX11" fmla="*/ 285807 w 439265"/>
              <a:gd name="connsiteY11" fmla="*/ 318584 h 450029"/>
              <a:gd name="connsiteX12" fmla="*/ 428682 w 439265"/>
              <a:gd name="connsiteY12" fmla="*/ 337634 h 450029"/>
              <a:gd name="connsiteX13" fmla="*/ 428682 w 439265"/>
              <a:gd name="connsiteY13" fmla="*/ 309059 h 450029"/>
              <a:gd name="connsiteX14" fmla="*/ 428682 w 439265"/>
              <a:gd name="connsiteY14" fmla="*/ 309059 h 45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9265" h="450029">
                <a:moveTo>
                  <a:pt x="352482" y="4259"/>
                </a:moveTo>
                <a:cubicBezTo>
                  <a:pt x="287394" y="-504"/>
                  <a:pt x="222307" y="-5266"/>
                  <a:pt x="171507" y="13784"/>
                </a:cubicBezTo>
                <a:cubicBezTo>
                  <a:pt x="120707" y="32834"/>
                  <a:pt x="76257" y="91572"/>
                  <a:pt x="47682" y="118559"/>
                </a:cubicBezTo>
                <a:cubicBezTo>
                  <a:pt x="19107" y="145547"/>
                  <a:pt x="1644" y="156659"/>
                  <a:pt x="57" y="175709"/>
                </a:cubicBezTo>
                <a:cubicBezTo>
                  <a:pt x="-1530" y="194759"/>
                  <a:pt x="30219" y="202696"/>
                  <a:pt x="38157" y="232859"/>
                </a:cubicBezTo>
                <a:cubicBezTo>
                  <a:pt x="46095" y="263022"/>
                  <a:pt x="38157" y="321759"/>
                  <a:pt x="47682" y="356684"/>
                </a:cubicBezTo>
                <a:cubicBezTo>
                  <a:pt x="57207" y="391609"/>
                  <a:pt x="69907" y="429709"/>
                  <a:pt x="95307" y="442409"/>
                </a:cubicBezTo>
                <a:cubicBezTo>
                  <a:pt x="120707" y="455109"/>
                  <a:pt x="174682" y="451934"/>
                  <a:pt x="200082" y="432884"/>
                </a:cubicBezTo>
                <a:cubicBezTo>
                  <a:pt x="225482" y="413834"/>
                  <a:pt x="239770" y="361446"/>
                  <a:pt x="247707" y="328109"/>
                </a:cubicBezTo>
                <a:cubicBezTo>
                  <a:pt x="255644" y="294772"/>
                  <a:pt x="249294" y="258259"/>
                  <a:pt x="247707" y="232859"/>
                </a:cubicBezTo>
                <a:cubicBezTo>
                  <a:pt x="246119" y="207459"/>
                  <a:pt x="231832" y="161421"/>
                  <a:pt x="238182" y="175709"/>
                </a:cubicBezTo>
                <a:cubicBezTo>
                  <a:pt x="244532" y="189997"/>
                  <a:pt x="254057" y="291597"/>
                  <a:pt x="285807" y="318584"/>
                </a:cubicBezTo>
                <a:cubicBezTo>
                  <a:pt x="317557" y="345571"/>
                  <a:pt x="428682" y="337634"/>
                  <a:pt x="428682" y="337634"/>
                </a:cubicBezTo>
                <a:cubicBezTo>
                  <a:pt x="452495" y="336046"/>
                  <a:pt x="428682" y="309059"/>
                  <a:pt x="428682" y="309059"/>
                </a:cubicBezTo>
                <a:lnTo>
                  <a:pt x="428682" y="30905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168F626-913B-A53D-CCDF-72FD3AD09A31}"/>
              </a:ext>
            </a:extLst>
          </p:cNvPr>
          <p:cNvSpPr/>
          <p:nvPr/>
        </p:nvSpPr>
        <p:spPr>
          <a:xfrm>
            <a:off x="2778980" y="3094200"/>
            <a:ext cx="879349" cy="1036118"/>
          </a:xfrm>
          <a:custGeom>
            <a:avLst/>
            <a:gdLst>
              <a:gd name="connsiteX0" fmla="*/ 879349 w 879349"/>
              <a:gd name="connsiteY0" fmla="*/ 860858 h 1036118"/>
              <a:gd name="connsiteX1" fmla="*/ 665989 w 879349"/>
              <a:gd name="connsiteY1" fmla="*/ 784658 h 1036118"/>
              <a:gd name="connsiteX2" fmla="*/ 597409 w 879349"/>
              <a:gd name="connsiteY2" fmla="*/ 632258 h 1036118"/>
              <a:gd name="connsiteX3" fmla="*/ 521209 w 879349"/>
              <a:gd name="connsiteY3" fmla="*/ 479858 h 1036118"/>
              <a:gd name="connsiteX4" fmla="*/ 445009 w 879349"/>
              <a:gd name="connsiteY4" fmla="*/ 411278 h 1036118"/>
              <a:gd name="connsiteX5" fmla="*/ 300229 w 879349"/>
              <a:gd name="connsiteY5" fmla="*/ 342698 h 1036118"/>
              <a:gd name="connsiteX6" fmla="*/ 208789 w 879349"/>
              <a:gd name="connsiteY6" fmla="*/ 136958 h 1036118"/>
              <a:gd name="connsiteX7" fmla="*/ 124969 w 879349"/>
              <a:gd name="connsiteY7" fmla="*/ 7418 h 1036118"/>
              <a:gd name="connsiteX8" fmla="*/ 25909 w 879349"/>
              <a:gd name="connsiteY8" fmla="*/ 37898 h 1036118"/>
              <a:gd name="connsiteX9" fmla="*/ 3049 w 879349"/>
              <a:gd name="connsiteY9" fmla="*/ 220778 h 1036118"/>
              <a:gd name="connsiteX10" fmla="*/ 79249 w 879349"/>
              <a:gd name="connsiteY10" fmla="*/ 380798 h 1036118"/>
              <a:gd name="connsiteX11" fmla="*/ 140209 w 879349"/>
              <a:gd name="connsiteY11" fmla="*/ 426518 h 1036118"/>
              <a:gd name="connsiteX12" fmla="*/ 239269 w 879349"/>
              <a:gd name="connsiteY12" fmla="*/ 449378 h 1036118"/>
              <a:gd name="connsiteX13" fmla="*/ 132589 w 879349"/>
              <a:gd name="connsiteY13" fmla="*/ 396038 h 1036118"/>
              <a:gd name="connsiteX14" fmla="*/ 25909 w 879349"/>
              <a:gd name="connsiteY14" fmla="*/ 456998 h 1036118"/>
              <a:gd name="connsiteX15" fmla="*/ 18289 w 879349"/>
              <a:gd name="connsiteY15" fmla="*/ 586538 h 1036118"/>
              <a:gd name="connsiteX16" fmla="*/ 64009 w 879349"/>
              <a:gd name="connsiteY16" fmla="*/ 632258 h 1036118"/>
              <a:gd name="connsiteX17" fmla="*/ 163069 w 879349"/>
              <a:gd name="connsiteY17" fmla="*/ 578918 h 1036118"/>
              <a:gd name="connsiteX18" fmla="*/ 239269 w 879349"/>
              <a:gd name="connsiteY18" fmla="*/ 548438 h 1036118"/>
              <a:gd name="connsiteX19" fmla="*/ 86869 w 879349"/>
              <a:gd name="connsiteY19" fmla="*/ 601778 h 1036118"/>
              <a:gd name="connsiteX20" fmla="*/ 48769 w 879349"/>
              <a:gd name="connsiteY20" fmla="*/ 685598 h 1036118"/>
              <a:gd name="connsiteX21" fmla="*/ 117349 w 879349"/>
              <a:gd name="connsiteY21" fmla="*/ 860858 h 1036118"/>
              <a:gd name="connsiteX22" fmla="*/ 216409 w 879349"/>
              <a:gd name="connsiteY22" fmla="*/ 883718 h 1036118"/>
              <a:gd name="connsiteX23" fmla="*/ 246889 w 879349"/>
              <a:gd name="connsiteY23" fmla="*/ 860858 h 1036118"/>
              <a:gd name="connsiteX24" fmla="*/ 246889 w 879349"/>
              <a:gd name="connsiteY24" fmla="*/ 799898 h 1036118"/>
              <a:gd name="connsiteX25" fmla="*/ 193549 w 879349"/>
              <a:gd name="connsiteY25" fmla="*/ 777038 h 1036118"/>
              <a:gd name="connsiteX26" fmla="*/ 170689 w 879349"/>
              <a:gd name="connsiteY26" fmla="*/ 777038 h 1036118"/>
              <a:gd name="connsiteX27" fmla="*/ 231649 w 879349"/>
              <a:gd name="connsiteY27" fmla="*/ 777038 h 1036118"/>
              <a:gd name="connsiteX28" fmla="*/ 231649 w 879349"/>
              <a:gd name="connsiteY28" fmla="*/ 716078 h 1036118"/>
              <a:gd name="connsiteX29" fmla="*/ 307849 w 879349"/>
              <a:gd name="connsiteY29" fmla="*/ 898958 h 1036118"/>
              <a:gd name="connsiteX30" fmla="*/ 452629 w 879349"/>
              <a:gd name="connsiteY30" fmla="*/ 891338 h 1036118"/>
              <a:gd name="connsiteX31" fmla="*/ 490729 w 879349"/>
              <a:gd name="connsiteY31" fmla="*/ 868478 h 1036118"/>
              <a:gd name="connsiteX32" fmla="*/ 566929 w 879349"/>
              <a:gd name="connsiteY32" fmla="*/ 975158 h 1036118"/>
              <a:gd name="connsiteX33" fmla="*/ 673609 w 879349"/>
              <a:gd name="connsiteY33" fmla="*/ 1036118 h 103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9349" h="1036118">
                <a:moveTo>
                  <a:pt x="879349" y="860858"/>
                </a:moveTo>
                <a:cubicBezTo>
                  <a:pt x="796164" y="841808"/>
                  <a:pt x="712979" y="822758"/>
                  <a:pt x="665989" y="784658"/>
                </a:cubicBezTo>
                <a:cubicBezTo>
                  <a:pt x="618999" y="746558"/>
                  <a:pt x="621539" y="683058"/>
                  <a:pt x="597409" y="632258"/>
                </a:cubicBezTo>
                <a:cubicBezTo>
                  <a:pt x="573279" y="581458"/>
                  <a:pt x="546609" y="516688"/>
                  <a:pt x="521209" y="479858"/>
                </a:cubicBezTo>
                <a:cubicBezTo>
                  <a:pt x="495809" y="443028"/>
                  <a:pt x="481839" y="434138"/>
                  <a:pt x="445009" y="411278"/>
                </a:cubicBezTo>
                <a:cubicBezTo>
                  <a:pt x="408179" y="388418"/>
                  <a:pt x="339599" y="388418"/>
                  <a:pt x="300229" y="342698"/>
                </a:cubicBezTo>
                <a:cubicBezTo>
                  <a:pt x="260859" y="296978"/>
                  <a:pt x="237999" y="192838"/>
                  <a:pt x="208789" y="136958"/>
                </a:cubicBezTo>
                <a:cubicBezTo>
                  <a:pt x="179579" y="81078"/>
                  <a:pt x="155449" y="23928"/>
                  <a:pt x="124969" y="7418"/>
                </a:cubicBezTo>
                <a:cubicBezTo>
                  <a:pt x="94489" y="-9092"/>
                  <a:pt x="46229" y="2338"/>
                  <a:pt x="25909" y="37898"/>
                </a:cubicBezTo>
                <a:cubicBezTo>
                  <a:pt x="5589" y="73458"/>
                  <a:pt x="-5841" y="163628"/>
                  <a:pt x="3049" y="220778"/>
                </a:cubicBezTo>
                <a:cubicBezTo>
                  <a:pt x="11939" y="277928"/>
                  <a:pt x="56389" y="346508"/>
                  <a:pt x="79249" y="380798"/>
                </a:cubicBezTo>
                <a:cubicBezTo>
                  <a:pt x="102109" y="415088"/>
                  <a:pt x="113539" y="415088"/>
                  <a:pt x="140209" y="426518"/>
                </a:cubicBezTo>
                <a:cubicBezTo>
                  <a:pt x="166879" y="437948"/>
                  <a:pt x="240539" y="454458"/>
                  <a:pt x="239269" y="449378"/>
                </a:cubicBezTo>
                <a:cubicBezTo>
                  <a:pt x="237999" y="444298"/>
                  <a:pt x="168149" y="394768"/>
                  <a:pt x="132589" y="396038"/>
                </a:cubicBezTo>
                <a:cubicBezTo>
                  <a:pt x="97029" y="397308"/>
                  <a:pt x="44959" y="425248"/>
                  <a:pt x="25909" y="456998"/>
                </a:cubicBezTo>
                <a:cubicBezTo>
                  <a:pt x="6859" y="488748"/>
                  <a:pt x="11939" y="557328"/>
                  <a:pt x="18289" y="586538"/>
                </a:cubicBezTo>
                <a:cubicBezTo>
                  <a:pt x="24639" y="615748"/>
                  <a:pt x="39879" y="633528"/>
                  <a:pt x="64009" y="632258"/>
                </a:cubicBezTo>
                <a:cubicBezTo>
                  <a:pt x="88139" y="630988"/>
                  <a:pt x="133859" y="592888"/>
                  <a:pt x="163069" y="578918"/>
                </a:cubicBezTo>
                <a:cubicBezTo>
                  <a:pt x="192279" y="564948"/>
                  <a:pt x="251969" y="544628"/>
                  <a:pt x="239269" y="548438"/>
                </a:cubicBezTo>
                <a:cubicBezTo>
                  <a:pt x="226569" y="552248"/>
                  <a:pt x="118619" y="578918"/>
                  <a:pt x="86869" y="601778"/>
                </a:cubicBezTo>
                <a:cubicBezTo>
                  <a:pt x="55119" y="624638"/>
                  <a:pt x="43689" y="642418"/>
                  <a:pt x="48769" y="685598"/>
                </a:cubicBezTo>
                <a:cubicBezTo>
                  <a:pt x="53849" y="728778"/>
                  <a:pt x="89409" y="827838"/>
                  <a:pt x="117349" y="860858"/>
                </a:cubicBezTo>
                <a:cubicBezTo>
                  <a:pt x="145289" y="893878"/>
                  <a:pt x="216409" y="883718"/>
                  <a:pt x="216409" y="883718"/>
                </a:cubicBezTo>
                <a:cubicBezTo>
                  <a:pt x="237999" y="883718"/>
                  <a:pt x="241809" y="874828"/>
                  <a:pt x="246889" y="860858"/>
                </a:cubicBezTo>
                <a:cubicBezTo>
                  <a:pt x="251969" y="846888"/>
                  <a:pt x="255779" y="813868"/>
                  <a:pt x="246889" y="799898"/>
                </a:cubicBezTo>
                <a:cubicBezTo>
                  <a:pt x="237999" y="785928"/>
                  <a:pt x="193549" y="777038"/>
                  <a:pt x="193549" y="777038"/>
                </a:cubicBezTo>
                <a:cubicBezTo>
                  <a:pt x="180849" y="773228"/>
                  <a:pt x="170689" y="777038"/>
                  <a:pt x="170689" y="777038"/>
                </a:cubicBezTo>
                <a:cubicBezTo>
                  <a:pt x="177039" y="777038"/>
                  <a:pt x="221489" y="787198"/>
                  <a:pt x="231649" y="777038"/>
                </a:cubicBezTo>
                <a:cubicBezTo>
                  <a:pt x="241809" y="766878"/>
                  <a:pt x="218949" y="695758"/>
                  <a:pt x="231649" y="716078"/>
                </a:cubicBezTo>
                <a:cubicBezTo>
                  <a:pt x="244349" y="736398"/>
                  <a:pt x="271019" y="869748"/>
                  <a:pt x="307849" y="898958"/>
                </a:cubicBezTo>
                <a:cubicBezTo>
                  <a:pt x="344679" y="928168"/>
                  <a:pt x="422149" y="896418"/>
                  <a:pt x="452629" y="891338"/>
                </a:cubicBezTo>
                <a:cubicBezTo>
                  <a:pt x="483109" y="886258"/>
                  <a:pt x="471679" y="854508"/>
                  <a:pt x="490729" y="868478"/>
                </a:cubicBezTo>
                <a:cubicBezTo>
                  <a:pt x="509779" y="882448"/>
                  <a:pt x="536449" y="947218"/>
                  <a:pt x="566929" y="975158"/>
                </a:cubicBezTo>
                <a:cubicBezTo>
                  <a:pt x="597409" y="1003098"/>
                  <a:pt x="673609" y="1036118"/>
                  <a:pt x="673609" y="103611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AE1B5C-5AD6-FEE0-5277-5174F752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69" y="2646573"/>
            <a:ext cx="566977" cy="981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CFC443-01BF-E6E4-56F3-374F10D5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35" y="2667911"/>
            <a:ext cx="975445" cy="938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98FA83-EE8F-2673-80D7-0FA091B2A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791" y="2658766"/>
            <a:ext cx="1170533" cy="957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69CB0-19C6-486D-3CE7-D7D4F533F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25" y="2646573"/>
            <a:ext cx="1115665" cy="981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B02E7-6333-35B2-3B43-8174458ED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480" y="2667911"/>
            <a:ext cx="957155" cy="938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5A59C-6478-B326-671E-84D6DA33C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700" y="2646573"/>
            <a:ext cx="676715" cy="981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54F2E-D11F-B7D9-37A6-558C352A73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8100" y="2631331"/>
            <a:ext cx="499915" cy="101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FF232-F338-E18D-8A2E-B4346EE4F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914" y="2625235"/>
            <a:ext cx="902286" cy="1024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38D246-F517-FD44-7A06-ECDF89C7FB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4984" y="2640476"/>
            <a:ext cx="1146147" cy="993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CA8F5-91AB-DE27-39BB-A22E4C91DA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1080" y="2677055"/>
            <a:ext cx="1133954" cy="920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E6C04-99F3-F3AA-03BB-C489F37016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8142" y="2674007"/>
            <a:ext cx="999831" cy="926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9786F5-1CEA-0F02-838D-ED1378C720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1038" y="2661814"/>
            <a:ext cx="634039" cy="9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5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63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DC8333EF-FA49-8098-0803-805D99B840BC}"/>
              </a:ext>
            </a:extLst>
          </p:cNvPr>
          <p:cNvGrpSpPr/>
          <p:nvPr/>
        </p:nvGrpSpPr>
        <p:grpSpPr>
          <a:xfrm>
            <a:off x="2479957" y="1270009"/>
            <a:ext cx="3616043" cy="4621027"/>
            <a:chOff x="2479957" y="1270009"/>
            <a:chExt cx="3616043" cy="462102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414949E-E374-C855-39CE-C386AC1E0159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4191132" y="2371510"/>
              <a:ext cx="0" cy="3036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04611A8-0DC4-6EBD-AB63-89695F5B84DC}"/>
                </a:ext>
              </a:extLst>
            </p:cNvPr>
            <p:cNvGrpSpPr/>
            <p:nvPr/>
          </p:nvGrpSpPr>
          <p:grpSpPr>
            <a:xfrm>
              <a:off x="2479957" y="1551193"/>
              <a:ext cx="3616043" cy="4339843"/>
              <a:chOff x="2479957" y="1551193"/>
              <a:chExt cx="3616043" cy="433984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A0390A-6549-426F-A774-2F592FBD30F0}"/>
                  </a:ext>
                </a:extLst>
              </p:cNvPr>
              <p:cNvCxnSpPr/>
              <p:nvPr/>
            </p:nvCxnSpPr>
            <p:spPr>
              <a:xfrm>
                <a:off x="5932866" y="4551953"/>
                <a:ext cx="0" cy="382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895C81B-871C-892F-DBDD-90480FCCAF9F}"/>
                  </a:ext>
                </a:extLst>
              </p:cNvPr>
              <p:cNvGrpSpPr/>
              <p:nvPr/>
            </p:nvGrpSpPr>
            <p:grpSpPr>
              <a:xfrm>
                <a:off x="2479957" y="1551193"/>
                <a:ext cx="3616043" cy="4339843"/>
                <a:chOff x="3027658" y="1500393"/>
                <a:chExt cx="3616043" cy="4339843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0950C89-C2F3-FEBF-F69F-F85FDF0CE237}"/>
                    </a:ext>
                  </a:extLst>
                </p:cNvPr>
                <p:cNvSpPr/>
                <p:nvPr/>
              </p:nvSpPr>
              <p:spPr>
                <a:xfrm>
                  <a:off x="6304861" y="4778027"/>
                  <a:ext cx="338840" cy="33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D12F2B4-FB73-4665-373E-3C35D1A77140}"/>
                    </a:ext>
                  </a:extLst>
                </p:cNvPr>
                <p:cNvGrpSpPr/>
                <p:nvPr/>
              </p:nvGrpSpPr>
              <p:grpSpPr>
                <a:xfrm>
                  <a:off x="3197078" y="1500393"/>
                  <a:ext cx="3273508" cy="3857213"/>
                  <a:chOff x="6089882" y="5192760"/>
                  <a:chExt cx="545804" cy="605795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62741D1-A44E-7F07-4AA9-68ADEFC50ADE}"/>
                      </a:ext>
                    </a:extLst>
                  </p:cNvPr>
                  <p:cNvSpPr/>
                  <p:nvPr/>
                </p:nvSpPr>
                <p:spPr>
                  <a:xfrm>
                    <a:off x="6121561" y="5192760"/>
                    <a:ext cx="514125" cy="476960"/>
                  </a:xfrm>
                  <a:prstGeom prst="rect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365EDF00-2FE0-AA55-EB5F-AE38DC32F9AA}"/>
                      </a:ext>
                    </a:extLst>
                  </p:cNvPr>
                  <p:cNvCxnSpPr/>
                  <p:nvPr/>
                </p:nvCxnSpPr>
                <p:spPr>
                  <a:xfrm>
                    <a:off x="6378624" y="5192760"/>
                    <a:ext cx="0" cy="47696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949F9301-47CA-711E-C780-F00E53BF5F9C}"/>
                      </a:ext>
                    </a:extLst>
                  </p:cNvPr>
                  <p:cNvSpPr/>
                  <p:nvPr/>
                </p:nvSpPr>
                <p:spPr>
                  <a:xfrm>
                    <a:off x="6089882" y="5321595"/>
                    <a:ext cx="514125" cy="476960"/>
                  </a:xfrm>
                  <a:prstGeom prst="rect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B60F191-885E-BDFE-756B-839DD1F73E9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89882" y="5192760"/>
                    <a:ext cx="31679" cy="12883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F7092FFD-5726-949E-C7AF-E72F04FFB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01919" y="5206264"/>
                    <a:ext cx="31679" cy="116431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9C791483-9562-2550-9E73-E306FA4AD8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89882" y="5665090"/>
                    <a:ext cx="31679" cy="12883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4B3CC69D-F1E4-6888-9097-E3988556A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04007" y="5669720"/>
                    <a:ext cx="31679" cy="12420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343B8B2-860C-2837-31B0-CD5D14E04E59}"/>
                    </a:ext>
                  </a:extLst>
                </p:cNvPr>
                <p:cNvCxnSpPr/>
                <p:nvPr/>
              </p:nvCxnSpPr>
              <p:spPr>
                <a:xfrm>
                  <a:off x="3197078" y="5275322"/>
                  <a:ext cx="0" cy="3827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712ACBB-63E0-3F3B-A84F-1C3F19040525}"/>
                    </a:ext>
                  </a:extLst>
                </p:cNvPr>
                <p:cNvSpPr/>
                <p:nvPr/>
              </p:nvSpPr>
              <p:spPr>
                <a:xfrm>
                  <a:off x="3027658" y="5501396"/>
                  <a:ext cx="338840" cy="33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D820308-F9D7-C439-ECA0-CBD84B4E3F1C}"/>
                    </a:ext>
                  </a:extLst>
                </p:cNvPr>
                <p:cNvCxnSpPr/>
                <p:nvPr/>
              </p:nvCxnSpPr>
              <p:spPr>
                <a:xfrm>
                  <a:off x="6268065" y="5275322"/>
                  <a:ext cx="0" cy="3827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6ABCBB8-C7E9-76F9-EE2C-CCE834CE85C5}"/>
                    </a:ext>
                  </a:extLst>
                </p:cNvPr>
                <p:cNvSpPr/>
                <p:nvPr/>
              </p:nvSpPr>
              <p:spPr>
                <a:xfrm>
                  <a:off x="6098645" y="5501396"/>
                  <a:ext cx="338840" cy="33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83FD1AE-D3B0-EABE-408E-177CD861D379}"/>
                    </a:ext>
                  </a:extLst>
                </p:cNvPr>
                <p:cNvCxnSpPr/>
                <p:nvPr/>
              </p:nvCxnSpPr>
              <p:spPr>
                <a:xfrm>
                  <a:off x="3411349" y="4425525"/>
                  <a:ext cx="0" cy="3827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329523E-9279-020A-FFF3-9D5166A997F6}"/>
                    </a:ext>
                  </a:extLst>
                </p:cNvPr>
                <p:cNvSpPr/>
                <p:nvPr/>
              </p:nvSpPr>
              <p:spPr>
                <a:xfrm>
                  <a:off x="3241929" y="4651599"/>
                  <a:ext cx="338840" cy="33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CFA3A5B-D05B-FB14-5B21-C1528A3F3827}"/>
                </a:ext>
              </a:extLst>
            </p:cNvPr>
            <p:cNvSpPr/>
            <p:nvPr/>
          </p:nvSpPr>
          <p:spPr>
            <a:xfrm>
              <a:off x="2649377" y="1270009"/>
              <a:ext cx="3446619" cy="15995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F0FD15-6CA2-442D-7138-CFE5303A2521}"/>
                </a:ext>
              </a:extLst>
            </p:cNvPr>
            <p:cNvCxnSpPr>
              <a:stCxn id="31" idx="2"/>
              <a:endCxn id="4" idx="0"/>
            </p:cNvCxnSpPr>
            <p:nvPr/>
          </p:nvCxnSpPr>
          <p:spPr>
            <a:xfrm>
              <a:off x="4372687" y="1429966"/>
              <a:ext cx="8443" cy="1212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FA5020-145F-9829-E8D8-08234BEB2637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2649377" y="3889958"/>
              <a:ext cx="3083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D3D6FD-D532-7783-D080-F34ECE3359E7}"/>
                </a:ext>
              </a:extLst>
            </p:cNvPr>
            <p:cNvCxnSpPr/>
            <p:nvPr/>
          </p:nvCxnSpPr>
          <p:spPr>
            <a:xfrm>
              <a:off x="2649377" y="3623258"/>
              <a:ext cx="3083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B3D51B-0FB2-39CC-45E8-E63BA0D6C2F7}"/>
                </a:ext>
              </a:extLst>
            </p:cNvPr>
            <p:cNvCxnSpPr/>
            <p:nvPr/>
          </p:nvCxnSpPr>
          <p:spPr>
            <a:xfrm>
              <a:off x="2649377" y="3318458"/>
              <a:ext cx="3083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8F832F-6B7B-F5DE-6F2B-7D63A937C2BD}"/>
                </a:ext>
              </a:extLst>
            </p:cNvPr>
            <p:cNvCxnSpPr/>
            <p:nvPr/>
          </p:nvCxnSpPr>
          <p:spPr>
            <a:xfrm>
              <a:off x="2636854" y="3064458"/>
              <a:ext cx="3083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27D987-165A-69AE-FC30-E2FDA9DE1440}"/>
                </a:ext>
              </a:extLst>
            </p:cNvPr>
            <p:cNvCxnSpPr/>
            <p:nvPr/>
          </p:nvCxnSpPr>
          <p:spPr>
            <a:xfrm>
              <a:off x="2673650" y="4372558"/>
              <a:ext cx="3083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88524F-75BD-52B5-57F6-592A6C9A4917}"/>
                </a:ext>
              </a:extLst>
            </p:cNvPr>
            <p:cNvCxnSpPr/>
            <p:nvPr/>
          </p:nvCxnSpPr>
          <p:spPr>
            <a:xfrm>
              <a:off x="2661127" y="4118558"/>
              <a:ext cx="3083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6142C8-8BB6-830C-2584-4D04B40BEACA}"/>
                </a:ext>
              </a:extLst>
            </p:cNvPr>
            <p:cNvCxnSpPr/>
            <p:nvPr/>
          </p:nvCxnSpPr>
          <p:spPr>
            <a:xfrm>
              <a:off x="2636854" y="5041239"/>
              <a:ext cx="3083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B4D5D7-D8BE-ED2A-D4B7-9D9CB863875C}"/>
                </a:ext>
              </a:extLst>
            </p:cNvPr>
            <p:cNvCxnSpPr/>
            <p:nvPr/>
          </p:nvCxnSpPr>
          <p:spPr>
            <a:xfrm>
              <a:off x="2624331" y="4787239"/>
              <a:ext cx="3083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FAC11C9-9754-16AE-AEA8-C2ABA2DCF1EC}"/>
                </a:ext>
              </a:extLst>
            </p:cNvPr>
            <p:cNvCxnSpPr/>
            <p:nvPr/>
          </p:nvCxnSpPr>
          <p:spPr>
            <a:xfrm>
              <a:off x="4584832" y="2378515"/>
              <a:ext cx="0" cy="3036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D1A475-1D0D-F889-CEBA-0C98FD6E78CD}"/>
                </a:ext>
              </a:extLst>
            </p:cNvPr>
            <p:cNvCxnSpPr/>
            <p:nvPr/>
          </p:nvCxnSpPr>
          <p:spPr>
            <a:xfrm>
              <a:off x="5130932" y="2378515"/>
              <a:ext cx="0" cy="3036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59D51D-A1C5-16E7-2A60-4D22090F1B37}"/>
                </a:ext>
              </a:extLst>
            </p:cNvPr>
            <p:cNvCxnSpPr/>
            <p:nvPr/>
          </p:nvCxnSpPr>
          <p:spPr>
            <a:xfrm>
              <a:off x="5397632" y="2378515"/>
              <a:ext cx="0" cy="3036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E2DBD1-8768-7255-9858-6D33A950DC5E}"/>
                </a:ext>
              </a:extLst>
            </p:cNvPr>
            <p:cNvCxnSpPr/>
            <p:nvPr/>
          </p:nvCxnSpPr>
          <p:spPr>
            <a:xfrm>
              <a:off x="3645032" y="2342030"/>
              <a:ext cx="0" cy="3036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B64B85-388C-9593-6FF0-146CE5C9F65E}"/>
                </a:ext>
              </a:extLst>
            </p:cNvPr>
            <p:cNvCxnSpPr/>
            <p:nvPr/>
          </p:nvCxnSpPr>
          <p:spPr>
            <a:xfrm>
              <a:off x="3911732" y="2342030"/>
              <a:ext cx="0" cy="3036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CB96730-5462-D71D-BDD1-C7CBA5326DD2}"/>
                </a:ext>
              </a:extLst>
            </p:cNvPr>
            <p:cNvCxnSpPr/>
            <p:nvPr/>
          </p:nvCxnSpPr>
          <p:spPr>
            <a:xfrm>
              <a:off x="4838832" y="2378515"/>
              <a:ext cx="0" cy="3036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F6668E4-C3D3-6D11-D16D-06E770BC5BBE}"/>
                </a:ext>
              </a:extLst>
            </p:cNvPr>
            <p:cNvCxnSpPr/>
            <p:nvPr/>
          </p:nvCxnSpPr>
          <p:spPr>
            <a:xfrm>
              <a:off x="3378332" y="2342030"/>
              <a:ext cx="0" cy="3036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C17482C-4854-AD41-BCB9-691B516AF550}"/>
                </a:ext>
              </a:extLst>
            </p:cNvPr>
            <p:cNvCxnSpPr/>
            <p:nvPr/>
          </p:nvCxnSpPr>
          <p:spPr>
            <a:xfrm>
              <a:off x="3071300" y="2342030"/>
              <a:ext cx="0" cy="3036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10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7023F-8552-A980-F543-38FA28A62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303B6-2322-1032-579B-1FCF2719A8DF}"/>
              </a:ext>
            </a:extLst>
          </p:cNvPr>
          <p:cNvCxnSpPr/>
          <p:nvPr/>
        </p:nvCxnSpPr>
        <p:spPr>
          <a:xfrm>
            <a:off x="4629846" y="3429000"/>
            <a:ext cx="0" cy="8757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7BFFC6-5FAE-401D-067C-6D600CDFD4F9}"/>
              </a:ext>
            </a:extLst>
          </p:cNvPr>
          <p:cNvCxnSpPr/>
          <p:nvPr/>
        </p:nvCxnSpPr>
        <p:spPr>
          <a:xfrm>
            <a:off x="5243732" y="3298874"/>
            <a:ext cx="0" cy="8757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BDFA54B-0F1E-A80D-BDDB-62A83E366A0D}"/>
              </a:ext>
            </a:extLst>
          </p:cNvPr>
          <p:cNvSpPr/>
          <p:nvPr/>
        </p:nvSpPr>
        <p:spPr>
          <a:xfrm>
            <a:off x="3559126" y="995290"/>
            <a:ext cx="2536874" cy="24477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42ADA0-45ED-3489-F206-F5FC52809A04}"/>
              </a:ext>
            </a:extLst>
          </p:cNvPr>
          <p:cNvSpPr/>
          <p:nvPr/>
        </p:nvSpPr>
        <p:spPr>
          <a:xfrm>
            <a:off x="4208585" y="1702191"/>
            <a:ext cx="532227" cy="516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BC90BA-9A0A-A37E-1634-7546E0106FB6}"/>
              </a:ext>
            </a:extLst>
          </p:cNvPr>
          <p:cNvSpPr/>
          <p:nvPr/>
        </p:nvSpPr>
        <p:spPr>
          <a:xfrm>
            <a:off x="4290425" y="1836859"/>
            <a:ext cx="411041" cy="35227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8AD99-1DCD-311E-3E1C-1DD638678AED}"/>
              </a:ext>
            </a:extLst>
          </p:cNvPr>
          <p:cNvSpPr/>
          <p:nvPr/>
        </p:nvSpPr>
        <p:spPr>
          <a:xfrm>
            <a:off x="4368567" y="1883238"/>
            <a:ext cx="261279" cy="259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05E4BD-2CAA-2EA5-A967-18FEACCD0D4F}"/>
              </a:ext>
            </a:extLst>
          </p:cNvPr>
          <p:cNvSpPr/>
          <p:nvPr/>
        </p:nvSpPr>
        <p:spPr>
          <a:xfrm>
            <a:off x="5243732" y="1702191"/>
            <a:ext cx="532227" cy="516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508A39-205D-5C9C-A1D9-EC1B71E4EADF}"/>
              </a:ext>
            </a:extLst>
          </p:cNvPr>
          <p:cNvSpPr/>
          <p:nvPr/>
        </p:nvSpPr>
        <p:spPr>
          <a:xfrm>
            <a:off x="5325572" y="1836859"/>
            <a:ext cx="411041" cy="35227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9C3882-0830-8028-0197-923404AA99E6}"/>
              </a:ext>
            </a:extLst>
          </p:cNvPr>
          <p:cNvSpPr/>
          <p:nvPr/>
        </p:nvSpPr>
        <p:spPr>
          <a:xfrm>
            <a:off x="5403714" y="1883238"/>
            <a:ext cx="261279" cy="259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4E1B4-CD70-2517-300E-37AF2323B4ED}"/>
              </a:ext>
            </a:extLst>
          </p:cNvPr>
          <p:cNvCxnSpPr/>
          <p:nvPr/>
        </p:nvCxnSpPr>
        <p:spPr>
          <a:xfrm flipH="1">
            <a:off x="4838700" y="2057400"/>
            <a:ext cx="85725" cy="51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A26FBB-12A4-1BE4-87C9-7387B1CAD44C}"/>
              </a:ext>
            </a:extLst>
          </p:cNvPr>
          <p:cNvSpPr/>
          <p:nvPr/>
        </p:nvSpPr>
        <p:spPr>
          <a:xfrm>
            <a:off x="4834230" y="2504112"/>
            <a:ext cx="352425" cy="135276"/>
          </a:xfrm>
          <a:custGeom>
            <a:avLst/>
            <a:gdLst>
              <a:gd name="connsiteX0" fmla="*/ 0 w 352425"/>
              <a:gd name="connsiteY0" fmla="*/ 66675 h 135276"/>
              <a:gd name="connsiteX1" fmla="*/ 219075 w 352425"/>
              <a:gd name="connsiteY1" fmla="*/ 133350 h 135276"/>
              <a:gd name="connsiteX2" fmla="*/ 352425 w 352425"/>
              <a:gd name="connsiteY2" fmla="*/ 0 h 135276"/>
              <a:gd name="connsiteX3" fmla="*/ 352425 w 352425"/>
              <a:gd name="connsiteY3" fmla="*/ 0 h 13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35276">
                <a:moveTo>
                  <a:pt x="0" y="66675"/>
                </a:moveTo>
                <a:cubicBezTo>
                  <a:pt x="80169" y="105568"/>
                  <a:pt x="160338" y="144462"/>
                  <a:pt x="219075" y="133350"/>
                </a:cubicBezTo>
                <a:cubicBezTo>
                  <a:pt x="277812" y="122238"/>
                  <a:pt x="352425" y="0"/>
                  <a:pt x="352425" y="0"/>
                </a:cubicBezTo>
                <a:lnTo>
                  <a:pt x="35242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5D210C-21A0-34C2-9FF9-7520C7F0021C}"/>
              </a:ext>
            </a:extLst>
          </p:cNvPr>
          <p:cNvSpPr/>
          <p:nvPr/>
        </p:nvSpPr>
        <p:spPr>
          <a:xfrm>
            <a:off x="4438650" y="2695575"/>
            <a:ext cx="1019175" cy="257182"/>
          </a:xfrm>
          <a:custGeom>
            <a:avLst/>
            <a:gdLst>
              <a:gd name="connsiteX0" fmla="*/ 0 w 1019175"/>
              <a:gd name="connsiteY0" fmla="*/ 0 h 257182"/>
              <a:gd name="connsiteX1" fmla="*/ 495300 w 1019175"/>
              <a:gd name="connsiteY1" fmla="*/ 257175 h 257182"/>
              <a:gd name="connsiteX2" fmla="*/ 1019175 w 1019175"/>
              <a:gd name="connsiteY2" fmla="*/ 9525 h 257182"/>
              <a:gd name="connsiteX3" fmla="*/ 1019175 w 1019175"/>
              <a:gd name="connsiteY3" fmla="*/ 9525 h 25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175" h="257182">
                <a:moveTo>
                  <a:pt x="0" y="0"/>
                </a:moveTo>
                <a:cubicBezTo>
                  <a:pt x="162719" y="127794"/>
                  <a:pt x="325438" y="255588"/>
                  <a:pt x="495300" y="257175"/>
                </a:cubicBezTo>
                <a:cubicBezTo>
                  <a:pt x="665162" y="258762"/>
                  <a:pt x="1019175" y="9525"/>
                  <a:pt x="1019175" y="9525"/>
                </a:cubicBezTo>
                <a:lnTo>
                  <a:pt x="1019175" y="952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D78D46-81DB-5144-861E-E293021A29F5}"/>
              </a:ext>
            </a:extLst>
          </p:cNvPr>
          <p:cNvSpPr/>
          <p:nvPr/>
        </p:nvSpPr>
        <p:spPr>
          <a:xfrm>
            <a:off x="5391150" y="2657475"/>
            <a:ext cx="104775" cy="76200"/>
          </a:xfrm>
          <a:custGeom>
            <a:avLst/>
            <a:gdLst>
              <a:gd name="connsiteX0" fmla="*/ 0 w 104775"/>
              <a:gd name="connsiteY0" fmla="*/ 0 h 76200"/>
              <a:gd name="connsiteX1" fmla="*/ 104775 w 104775"/>
              <a:gd name="connsiteY1" fmla="*/ 76200 h 76200"/>
              <a:gd name="connsiteX2" fmla="*/ 104775 w 104775"/>
              <a:gd name="connsiteY2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76200">
                <a:moveTo>
                  <a:pt x="0" y="0"/>
                </a:moveTo>
                <a:lnTo>
                  <a:pt x="104775" y="76200"/>
                </a:lnTo>
                <a:lnTo>
                  <a:pt x="104775" y="762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6059C59-C4AF-3222-F1AB-7CCEE330D4CB}"/>
              </a:ext>
            </a:extLst>
          </p:cNvPr>
          <p:cNvSpPr/>
          <p:nvPr/>
        </p:nvSpPr>
        <p:spPr>
          <a:xfrm>
            <a:off x="5106572" y="1559888"/>
            <a:ext cx="703385" cy="114167"/>
          </a:xfrm>
          <a:custGeom>
            <a:avLst/>
            <a:gdLst>
              <a:gd name="connsiteX0" fmla="*/ 0 w 703385"/>
              <a:gd name="connsiteY0" fmla="*/ 57897 h 114167"/>
              <a:gd name="connsiteX1" fmla="*/ 548640 w 703385"/>
              <a:gd name="connsiteY1" fmla="*/ 1626 h 114167"/>
              <a:gd name="connsiteX2" fmla="*/ 703385 w 703385"/>
              <a:gd name="connsiteY2" fmla="*/ 114167 h 11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385" h="114167">
                <a:moveTo>
                  <a:pt x="0" y="57897"/>
                </a:moveTo>
                <a:cubicBezTo>
                  <a:pt x="215704" y="25072"/>
                  <a:pt x="431409" y="-7752"/>
                  <a:pt x="548640" y="1626"/>
                </a:cubicBezTo>
                <a:cubicBezTo>
                  <a:pt x="665871" y="11004"/>
                  <a:pt x="684628" y="62585"/>
                  <a:pt x="703385" y="1141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D98D2B8-0802-12C1-9235-591DE6CD656D}"/>
              </a:ext>
            </a:extLst>
          </p:cNvPr>
          <p:cNvSpPr/>
          <p:nvPr/>
        </p:nvSpPr>
        <p:spPr>
          <a:xfrm>
            <a:off x="3108080" y="2219179"/>
            <a:ext cx="1281626" cy="1083212"/>
          </a:xfrm>
          <a:custGeom>
            <a:avLst/>
            <a:gdLst>
              <a:gd name="connsiteX0" fmla="*/ 690783 w 1281626"/>
              <a:gd name="connsiteY0" fmla="*/ 0 h 1083212"/>
              <a:gd name="connsiteX1" fmla="*/ 15534 w 1281626"/>
              <a:gd name="connsiteY1" fmla="*/ 829994 h 1083212"/>
              <a:gd name="connsiteX2" fmla="*/ 1281626 w 1281626"/>
              <a:gd name="connsiteY2" fmla="*/ 1083212 h 1083212"/>
              <a:gd name="connsiteX3" fmla="*/ 1281626 w 1281626"/>
              <a:gd name="connsiteY3" fmla="*/ 1083212 h 108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626" h="1083212">
                <a:moveTo>
                  <a:pt x="690783" y="0"/>
                </a:moveTo>
                <a:cubicBezTo>
                  <a:pt x="303921" y="324729"/>
                  <a:pt x="-82940" y="649459"/>
                  <a:pt x="15534" y="829994"/>
                </a:cubicBezTo>
                <a:cubicBezTo>
                  <a:pt x="114008" y="1010529"/>
                  <a:pt x="1281626" y="1083212"/>
                  <a:pt x="1281626" y="1083212"/>
                </a:cubicBezTo>
                <a:lnTo>
                  <a:pt x="1281626" y="108321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DA4074-ACD3-70E4-0DF1-69A91F2B2BA9}"/>
              </a:ext>
            </a:extLst>
          </p:cNvPr>
          <p:cNvSpPr/>
          <p:nvPr/>
        </p:nvSpPr>
        <p:spPr>
          <a:xfrm>
            <a:off x="6063175" y="2067951"/>
            <a:ext cx="419586" cy="1132766"/>
          </a:xfrm>
          <a:custGeom>
            <a:avLst/>
            <a:gdLst>
              <a:gd name="connsiteX0" fmla="*/ 0 w 419586"/>
              <a:gd name="connsiteY0" fmla="*/ 0 h 1132766"/>
              <a:gd name="connsiteX1" fmla="*/ 407963 w 419586"/>
              <a:gd name="connsiteY1" fmla="*/ 407963 h 1132766"/>
              <a:gd name="connsiteX2" fmla="*/ 309490 w 419586"/>
              <a:gd name="connsiteY2" fmla="*/ 1069144 h 1132766"/>
              <a:gd name="connsiteX3" fmla="*/ 323557 w 419586"/>
              <a:gd name="connsiteY3" fmla="*/ 1069144 h 113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586" h="1132766">
                <a:moveTo>
                  <a:pt x="0" y="0"/>
                </a:moveTo>
                <a:cubicBezTo>
                  <a:pt x="178190" y="114886"/>
                  <a:pt x="356381" y="229772"/>
                  <a:pt x="407963" y="407963"/>
                </a:cubicBezTo>
                <a:cubicBezTo>
                  <a:pt x="459545" y="586154"/>
                  <a:pt x="323558" y="958947"/>
                  <a:pt x="309490" y="1069144"/>
                </a:cubicBezTo>
                <a:cubicBezTo>
                  <a:pt x="295422" y="1179341"/>
                  <a:pt x="309489" y="1124242"/>
                  <a:pt x="323557" y="106914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8C90337C-1C88-C24F-F1E5-2F767B3EE3D5}"/>
              </a:ext>
            </a:extLst>
          </p:cNvPr>
          <p:cNvSpPr/>
          <p:nvPr/>
        </p:nvSpPr>
        <p:spPr>
          <a:xfrm>
            <a:off x="5031072" y="4013306"/>
            <a:ext cx="669495" cy="2003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3A0CB91D-AE47-F208-538D-83441857A068}"/>
              </a:ext>
            </a:extLst>
          </p:cNvPr>
          <p:cNvSpPr/>
          <p:nvPr/>
        </p:nvSpPr>
        <p:spPr>
          <a:xfrm>
            <a:off x="4437077" y="4188948"/>
            <a:ext cx="669495" cy="2003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7A9B52-BC12-44F9-6E4E-44566AAB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24" y="145645"/>
            <a:ext cx="7983702" cy="68580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CFA62AC-6754-9298-AECF-FDB9401A521D}"/>
              </a:ext>
            </a:extLst>
          </p:cNvPr>
          <p:cNvSpPr/>
          <p:nvPr/>
        </p:nvSpPr>
        <p:spPr>
          <a:xfrm rot="21181849">
            <a:off x="7763120" y="2888846"/>
            <a:ext cx="1098941" cy="538568"/>
          </a:xfrm>
          <a:custGeom>
            <a:avLst/>
            <a:gdLst>
              <a:gd name="connsiteX0" fmla="*/ 0 w 695325"/>
              <a:gd name="connsiteY0" fmla="*/ 123980 h 247959"/>
              <a:gd name="connsiteX1" fmla="*/ 347663 w 695325"/>
              <a:gd name="connsiteY1" fmla="*/ 0 h 247959"/>
              <a:gd name="connsiteX2" fmla="*/ 695326 w 695325"/>
              <a:gd name="connsiteY2" fmla="*/ 123980 h 247959"/>
              <a:gd name="connsiteX3" fmla="*/ 347663 w 695325"/>
              <a:gd name="connsiteY3" fmla="*/ 247960 h 247959"/>
              <a:gd name="connsiteX4" fmla="*/ 0 w 695325"/>
              <a:gd name="connsiteY4" fmla="*/ 123980 h 247959"/>
              <a:gd name="connsiteX0" fmla="*/ 0 w 710839"/>
              <a:gd name="connsiteY0" fmla="*/ 150615 h 274595"/>
              <a:gd name="connsiteX1" fmla="*/ 347663 w 710839"/>
              <a:gd name="connsiteY1" fmla="*/ 26635 h 274595"/>
              <a:gd name="connsiteX2" fmla="*/ 633524 w 710839"/>
              <a:gd name="connsiteY2" fmla="*/ 10109 h 274595"/>
              <a:gd name="connsiteX3" fmla="*/ 695326 w 710839"/>
              <a:gd name="connsiteY3" fmla="*/ 150615 h 274595"/>
              <a:gd name="connsiteX4" fmla="*/ 347663 w 710839"/>
              <a:gd name="connsiteY4" fmla="*/ 274595 h 274595"/>
              <a:gd name="connsiteX5" fmla="*/ 0 w 710839"/>
              <a:gd name="connsiteY5" fmla="*/ 150615 h 274595"/>
              <a:gd name="connsiteX0" fmla="*/ 0 w 734174"/>
              <a:gd name="connsiteY0" fmla="*/ 150615 h 274595"/>
              <a:gd name="connsiteX1" fmla="*/ 347663 w 734174"/>
              <a:gd name="connsiteY1" fmla="*/ 26635 h 274595"/>
              <a:gd name="connsiteX2" fmla="*/ 633524 w 734174"/>
              <a:gd name="connsiteY2" fmla="*/ 10109 h 274595"/>
              <a:gd name="connsiteX3" fmla="*/ 695326 w 734174"/>
              <a:gd name="connsiteY3" fmla="*/ 150615 h 274595"/>
              <a:gd name="connsiteX4" fmla="*/ 347663 w 734174"/>
              <a:gd name="connsiteY4" fmla="*/ 274595 h 274595"/>
              <a:gd name="connsiteX5" fmla="*/ 0 w 734174"/>
              <a:gd name="connsiteY5" fmla="*/ 150615 h 274595"/>
              <a:gd name="connsiteX0" fmla="*/ 0 w 775198"/>
              <a:gd name="connsiteY0" fmla="*/ 150615 h 274595"/>
              <a:gd name="connsiteX1" fmla="*/ 347663 w 775198"/>
              <a:gd name="connsiteY1" fmla="*/ 26635 h 274595"/>
              <a:gd name="connsiteX2" fmla="*/ 633524 w 775198"/>
              <a:gd name="connsiteY2" fmla="*/ 10109 h 274595"/>
              <a:gd name="connsiteX3" fmla="*/ 695326 w 775198"/>
              <a:gd name="connsiteY3" fmla="*/ 150615 h 274595"/>
              <a:gd name="connsiteX4" fmla="*/ 347663 w 775198"/>
              <a:gd name="connsiteY4" fmla="*/ 274595 h 274595"/>
              <a:gd name="connsiteX5" fmla="*/ 0 w 775198"/>
              <a:gd name="connsiteY5" fmla="*/ 150615 h 274595"/>
              <a:gd name="connsiteX0" fmla="*/ 0 w 859035"/>
              <a:gd name="connsiteY0" fmla="*/ 147711 h 271691"/>
              <a:gd name="connsiteX1" fmla="*/ 347663 w 859035"/>
              <a:gd name="connsiteY1" fmla="*/ 23731 h 271691"/>
              <a:gd name="connsiteX2" fmla="*/ 633524 w 859035"/>
              <a:gd name="connsiteY2" fmla="*/ 7205 h 271691"/>
              <a:gd name="connsiteX3" fmla="*/ 858333 w 859035"/>
              <a:gd name="connsiteY3" fmla="*/ 130645 h 271691"/>
              <a:gd name="connsiteX4" fmla="*/ 695326 w 859035"/>
              <a:gd name="connsiteY4" fmla="*/ 147711 h 271691"/>
              <a:gd name="connsiteX5" fmla="*/ 347663 w 859035"/>
              <a:gd name="connsiteY5" fmla="*/ 271691 h 271691"/>
              <a:gd name="connsiteX6" fmla="*/ 0 w 859035"/>
              <a:gd name="connsiteY6" fmla="*/ 147711 h 271691"/>
              <a:gd name="connsiteX0" fmla="*/ 0 w 859078"/>
              <a:gd name="connsiteY0" fmla="*/ 144044 h 268024"/>
              <a:gd name="connsiteX1" fmla="*/ 347663 w 859078"/>
              <a:gd name="connsiteY1" fmla="*/ 20064 h 268024"/>
              <a:gd name="connsiteX2" fmla="*/ 633524 w 859078"/>
              <a:gd name="connsiteY2" fmla="*/ 3538 h 268024"/>
              <a:gd name="connsiteX3" fmla="*/ 773033 w 859078"/>
              <a:gd name="connsiteY3" fmla="*/ 39784 h 268024"/>
              <a:gd name="connsiteX4" fmla="*/ 858333 w 859078"/>
              <a:gd name="connsiteY4" fmla="*/ 126978 h 268024"/>
              <a:gd name="connsiteX5" fmla="*/ 695326 w 859078"/>
              <a:gd name="connsiteY5" fmla="*/ 144044 h 268024"/>
              <a:gd name="connsiteX6" fmla="*/ 347663 w 859078"/>
              <a:gd name="connsiteY6" fmla="*/ 268024 h 268024"/>
              <a:gd name="connsiteX7" fmla="*/ 0 w 859078"/>
              <a:gd name="connsiteY7" fmla="*/ 144044 h 268024"/>
              <a:gd name="connsiteX0" fmla="*/ 0 w 984116"/>
              <a:gd name="connsiteY0" fmla="*/ 144044 h 496771"/>
              <a:gd name="connsiteX1" fmla="*/ 347663 w 984116"/>
              <a:gd name="connsiteY1" fmla="*/ 20064 h 496771"/>
              <a:gd name="connsiteX2" fmla="*/ 633524 w 984116"/>
              <a:gd name="connsiteY2" fmla="*/ 3538 h 496771"/>
              <a:gd name="connsiteX3" fmla="*/ 773033 w 984116"/>
              <a:gd name="connsiteY3" fmla="*/ 39784 h 496771"/>
              <a:gd name="connsiteX4" fmla="*/ 858333 w 984116"/>
              <a:gd name="connsiteY4" fmla="*/ 126978 h 496771"/>
              <a:gd name="connsiteX5" fmla="*/ 969190 w 984116"/>
              <a:gd name="connsiteY5" fmla="*/ 494185 h 496771"/>
              <a:gd name="connsiteX6" fmla="*/ 347663 w 984116"/>
              <a:gd name="connsiteY6" fmla="*/ 268024 h 496771"/>
              <a:gd name="connsiteX7" fmla="*/ 0 w 984116"/>
              <a:gd name="connsiteY7" fmla="*/ 144044 h 496771"/>
              <a:gd name="connsiteX0" fmla="*/ 0 w 974561"/>
              <a:gd name="connsiteY0" fmla="*/ 144044 h 541436"/>
              <a:gd name="connsiteX1" fmla="*/ 347663 w 974561"/>
              <a:gd name="connsiteY1" fmla="*/ 20064 h 541436"/>
              <a:gd name="connsiteX2" fmla="*/ 633524 w 974561"/>
              <a:gd name="connsiteY2" fmla="*/ 3538 h 541436"/>
              <a:gd name="connsiteX3" fmla="*/ 773033 w 974561"/>
              <a:gd name="connsiteY3" fmla="*/ 39784 h 541436"/>
              <a:gd name="connsiteX4" fmla="*/ 858333 w 974561"/>
              <a:gd name="connsiteY4" fmla="*/ 126978 h 541436"/>
              <a:gd name="connsiteX5" fmla="*/ 969190 w 974561"/>
              <a:gd name="connsiteY5" fmla="*/ 494185 h 541436"/>
              <a:gd name="connsiteX6" fmla="*/ 637298 w 974561"/>
              <a:gd name="connsiteY6" fmla="*/ 522179 h 541436"/>
              <a:gd name="connsiteX7" fmla="*/ 347663 w 974561"/>
              <a:gd name="connsiteY7" fmla="*/ 268024 h 541436"/>
              <a:gd name="connsiteX8" fmla="*/ 0 w 974561"/>
              <a:gd name="connsiteY8" fmla="*/ 144044 h 541436"/>
              <a:gd name="connsiteX0" fmla="*/ 34 w 974595"/>
              <a:gd name="connsiteY0" fmla="*/ 144044 h 541436"/>
              <a:gd name="connsiteX1" fmla="*/ 347697 w 974595"/>
              <a:gd name="connsiteY1" fmla="*/ 20064 h 541436"/>
              <a:gd name="connsiteX2" fmla="*/ 633558 w 974595"/>
              <a:gd name="connsiteY2" fmla="*/ 3538 h 541436"/>
              <a:gd name="connsiteX3" fmla="*/ 773067 w 974595"/>
              <a:gd name="connsiteY3" fmla="*/ 39784 h 541436"/>
              <a:gd name="connsiteX4" fmla="*/ 858367 w 974595"/>
              <a:gd name="connsiteY4" fmla="*/ 126978 h 541436"/>
              <a:gd name="connsiteX5" fmla="*/ 969224 w 974595"/>
              <a:gd name="connsiteY5" fmla="*/ 494185 h 541436"/>
              <a:gd name="connsiteX6" fmla="*/ 637332 w 974595"/>
              <a:gd name="connsiteY6" fmla="*/ 522179 h 541436"/>
              <a:gd name="connsiteX7" fmla="*/ 367971 w 974595"/>
              <a:gd name="connsiteY7" fmla="*/ 337674 h 541436"/>
              <a:gd name="connsiteX8" fmla="*/ 34 w 974595"/>
              <a:gd name="connsiteY8" fmla="*/ 144044 h 541436"/>
              <a:gd name="connsiteX0" fmla="*/ 34 w 974595"/>
              <a:gd name="connsiteY0" fmla="*/ 144044 h 541436"/>
              <a:gd name="connsiteX1" fmla="*/ 347697 w 974595"/>
              <a:gd name="connsiteY1" fmla="*/ 20064 h 541436"/>
              <a:gd name="connsiteX2" fmla="*/ 633558 w 974595"/>
              <a:gd name="connsiteY2" fmla="*/ 3538 h 541436"/>
              <a:gd name="connsiteX3" fmla="*/ 773067 w 974595"/>
              <a:gd name="connsiteY3" fmla="*/ 39784 h 541436"/>
              <a:gd name="connsiteX4" fmla="*/ 858367 w 974595"/>
              <a:gd name="connsiteY4" fmla="*/ 126978 h 541436"/>
              <a:gd name="connsiteX5" fmla="*/ 969224 w 974595"/>
              <a:gd name="connsiteY5" fmla="*/ 494185 h 541436"/>
              <a:gd name="connsiteX6" fmla="*/ 637332 w 974595"/>
              <a:gd name="connsiteY6" fmla="*/ 522179 h 541436"/>
              <a:gd name="connsiteX7" fmla="*/ 367971 w 974595"/>
              <a:gd name="connsiteY7" fmla="*/ 337674 h 541436"/>
              <a:gd name="connsiteX8" fmla="*/ 34 w 974595"/>
              <a:gd name="connsiteY8" fmla="*/ 144044 h 541436"/>
              <a:gd name="connsiteX0" fmla="*/ 20505 w 995066"/>
              <a:gd name="connsiteY0" fmla="*/ 141951 h 539343"/>
              <a:gd name="connsiteX1" fmla="*/ 81183 w 995066"/>
              <a:gd name="connsiteY1" fmla="*/ 56168 h 539343"/>
              <a:gd name="connsiteX2" fmla="*/ 368168 w 995066"/>
              <a:gd name="connsiteY2" fmla="*/ 17971 h 539343"/>
              <a:gd name="connsiteX3" fmla="*/ 654029 w 995066"/>
              <a:gd name="connsiteY3" fmla="*/ 1445 h 539343"/>
              <a:gd name="connsiteX4" fmla="*/ 793538 w 995066"/>
              <a:gd name="connsiteY4" fmla="*/ 37691 h 539343"/>
              <a:gd name="connsiteX5" fmla="*/ 878838 w 995066"/>
              <a:gd name="connsiteY5" fmla="*/ 124885 h 539343"/>
              <a:gd name="connsiteX6" fmla="*/ 989695 w 995066"/>
              <a:gd name="connsiteY6" fmla="*/ 492092 h 539343"/>
              <a:gd name="connsiteX7" fmla="*/ 657803 w 995066"/>
              <a:gd name="connsiteY7" fmla="*/ 520086 h 539343"/>
              <a:gd name="connsiteX8" fmla="*/ 388442 w 995066"/>
              <a:gd name="connsiteY8" fmla="*/ 335581 h 539343"/>
              <a:gd name="connsiteX9" fmla="*/ 20505 w 995066"/>
              <a:gd name="connsiteY9" fmla="*/ 141951 h 539343"/>
              <a:gd name="connsiteX0" fmla="*/ 1201 w 975762"/>
              <a:gd name="connsiteY0" fmla="*/ 141951 h 539343"/>
              <a:gd name="connsiteX1" fmla="*/ 61879 w 975762"/>
              <a:gd name="connsiteY1" fmla="*/ 56168 h 539343"/>
              <a:gd name="connsiteX2" fmla="*/ 348864 w 975762"/>
              <a:gd name="connsiteY2" fmla="*/ 17971 h 539343"/>
              <a:gd name="connsiteX3" fmla="*/ 634725 w 975762"/>
              <a:gd name="connsiteY3" fmla="*/ 1445 h 539343"/>
              <a:gd name="connsiteX4" fmla="*/ 774234 w 975762"/>
              <a:gd name="connsiteY4" fmla="*/ 37691 h 539343"/>
              <a:gd name="connsiteX5" fmla="*/ 859534 w 975762"/>
              <a:gd name="connsiteY5" fmla="*/ 124885 h 539343"/>
              <a:gd name="connsiteX6" fmla="*/ 970391 w 975762"/>
              <a:gd name="connsiteY6" fmla="*/ 492092 h 539343"/>
              <a:gd name="connsiteX7" fmla="*/ 638499 w 975762"/>
              <a:gd name="connsiteY7" fmla="*/ 520086 h 539343"/>
              <a:gd name="connsiteX8" fmla="*/ 369138 w 975762"/>
              <a:gd name="connsiteY8" fmla="*/ 335581 h 539343"/>
              <a:gd name="connsiteX9" fmla="*/ 90660 w 975762"/>
              <a:gd name="connsiteY9" fmla="*/ 213221 h 539343"/>
              <a:gd name="connsiteX10" fmla="*/ 1201 w 975762"/>
              <a:gd name="connsiteY10" fmla="*/ 141951 h 539343"/>
              <a:gd name="connsiteX0" fmla="*/ 1201 w 975762"/>
              <a:gd name="connsiteY0" fmla="*/ 141951 h 538568"/>
              <a:gd name="connsiteX1" fmla="*/ 61879 w 975762"/>
              <a:gd name="connsiteY1" fmla="*/ 56168 h 538568"/>
              <a:gd name="connsiteX2" fmla="*/ 348864 w 975762"/>
              <a:gd name="connsiteY2" fmla="*/ 17971 h 538568"/>
              <a:gd name="connsiteX3" fmla="*/ 634725 w 975762"/>
              <a:gd name="connsiteY3" fmla="*/ 1445 h 538568"/>
              <a:gd name="connsiteX4" fmla="*/ 774234 w 975762"/>
              <a:gd name="connsiteY4" fmla="*/ 37691 h 538568"/>
              <a:gd name="connsiteX5" fmla="*/ 859534 w 975762"/>
              <a:gd name="connsiteY5" fmla="*/ 124885 h 538568"/>
              <a:gd name="connsiteX6" fmla="*/ 970391 w 975762"/>
              <a:gd name="connsiteY6" fmla="*/ 492092 h 538568"/>
              <a:gd name="connsiteX7" fmla="*/ 638499 w 975762"/>
              <a:gd name="connsiteY7" fmla="*/ 520086 h 538568"/>
              <a:gd name="connsiteX8" fmla="*/ 464848 w 975762"/>
              <a:gd name="connsiteY8" fmla="*/ 527646 h 538568"/>
              <a:gd name="connsiteX9" fmla="*/ 369138 w 975762"/>
              <a:gd name="connsiteY9" fmla="*/ 335581 h 538568"/>
              <a:gd name="connsiteX10" fmla="*/ 90660 w 975762"/>
              <a:gd name="connsiteY10" fmla="*/ 213221 h 538568"/>
              <a:gd name="connsiteX11" fmla="*/ 1201 w 975762"/>
              <a:gd name="connsiteY11" fmla="*/ 141951 h 538568"/>
              <a:gd name="connsiteX0" fmla="*/ 1201 w 975762"/>
              <a:gd name="connsiteY0" fmla="*/ 141951 h 538568"/>
              <a:gd name="connsiteX1" fmla="*/ 61879 w 975762"/>
              <a:gd name="connsiteY1" fmla="*/ 56168 h 538568"/>
              <a:gd name="connsiteX2" fmla="*/ 348864 w 975762"/>
              <a:gd name="connsiteY2" fmla="*/ 17971 h 538568"/>
              <a:gd name="connsiteX3" fmla="*/ 634725 w 975762"/>
              <a:gd name="connsiteY3" fmla="*/ 1445 h 538568"/>
              <a:gd name="connsiteX4" fmla="*/ 774234 w 975762"/>
              <a:gd name="connsiteY4" fmla="*/ 37691 h 538568"/>
              <a:gd name="connsiteX5" fmla="*/ 859534 w 975762"/>
              <a:gd name="connsiteY5" fmla="*/ 124885 h 538568"/>
              <a:gd name="connsiteX6" fmla="*/ 970391 w 975762"/>
              <a:gd name="connsiteY6" fmla="*/ 492092 h 538568"/>
              <a:gd name="connsiteX7" fmla="*/ 638499 w 975762"/>
              <a:gd name="connsiteY7" fmla="*/ 520086 h 538568"/>
              <a:gd name="connsiteX8" fmla="*/ 464848 w 975762"/>
              <a:gd name="connsiteY8" fmla="*/ 527646 h 538568"/>
              <a:gd name="connsiteX9" fmla="*/ 313775 w 975762"/>
              <a:gd name="connsiteY9" fmla="*/ 395985 h 538568"/>
              <a:gd name="connsiteX10" fmla="*/ 90660 w 975762"/>
              <a:gd name="connsiteY10" fmla="*/ 213221 h 538568"/>
              <a:gd name="connsiteX11" fmla="*/ 1201 w 975762"/>
              <a:gd name="connsiteY11" fmla="*/ 141951 h 538568"/>
              <a:gd name="connsiteX0" fmla="*/ 1201 w 1028627"/>
              <a:gd name="connsiteY0" fmla="*/ 141951 h 538568"/>
              <a:gd name="connsiteX1" fmla="*/ 61879 w 1028627"/>
              <a:gd name="connsiteY1" fmla="*/ 56168 h 538568"/>
              <a:gd name="connsiteX2" fmla="*/ 348864 w 1028627"/>
              <a:gd name="connsiteY2" fmla="*/ 17971 h 538568"/>
              <a:gd name="connsiteX3" fmla="*/ 634725 w 1028627"/>
              <a:gd name="connsiteY3" fmla="*/ 1445 h 538568"/>
              <a:gd name="connsiteX4" fmla="*/ 774234 w 1028627"/>
              <a:gd name="connsiteY4" fmla="*/ 37691 h 538568"/>
              <a:gd name="connsiteX5" fmla="*/ 859534 w 1028627"/>
              <a:gd name="connsiteY5" fmla="*/ 124885 h 538568"/>
              <a:gd name="connsiteX6" fmla="*/ 1022783 w 1028627"/>
              <a:gd name="connsiteY6" fmla="*/ 202414 h 538568"/>
              <a:gd name="connsiteX7" fmla="*/ 970391 w 1028627"/>
              <a:gd name="connsiteY7" fmla="*/ 492092 h 538568"/>
              <a:gd name="connsiteX8" fmla="*/ 638499 w 1028627"/>
              <a:gd name="connsiteY8" fmla="*/ 520086 h 538568"/>
              <a:gd name="connsiteX9" fmla="*/ 464848 w 1028627"/>
              <a:gd name="connsiteY9" fmla="*/ 527646 h 538568"/>
              <a:gd name="connsiteX10" fmla="*/ 313775 w 1028627"/>
              <a:gd name="connsiteY10" fmla="*/ 395985 h 538568"/>
              <a:gd name="connsiteX11" fmla="*/ 90660 w 1028627"/>
              <a:gd name="connsiteY11" fmla="*/ 213221 h 538568"/>
              <a:gd name="connsiteX12" fmla="*/ 1201 w 1028627"/>
              <a:gd name="connsiteY12" fmla="*/ 141951 h 538568"/>
              <a:gd name="connsiteX0" fmla="*/ 1201 w 1028627"/>
              <a:gd name="connsiteY0" fmla="*/ 141951 h 538568"/>
              <a:gd name="connsiteX1" fmla="*/ 61879 w 1028627"/>
              <a:gd name="connsiteY1" fmla="*/ 56168 h 538568"/>
              <a:gd name="connsiteX2" fmla="*/ 348864 w 1028627"/>
              <a:gd name="connsiteY2" fmla="*/ 17971 h 538568"/>
              <a:gd name="connsiteX3" fmla="*/ 634725 w 1028627"/>
              <a:gd name="connsiteY3" fmla="*/ 1445 h 538568"/>
              <a:gd name="connsiteX4" fmla="*/ 774234 w 1028627"/>
              <a:gd name="connsiteY4" fmla="*/ 37691 h 538568"/>
              <a:gd name="connsiteX5" fmla="*/ 890210 w 1028627"/>
              <a:gd name="connsiteY5" fmla="*/ 109443 h 538568"/>
              <a:gd name="connsiteX6" fmla="*/ 1022783 w 1028627"/>
              <a:gd name="connsiteY6" fmla="*/ 202414 h 538568"/>
              <a:gd name="connsiteX7" fmla="*/ 970391 w 1028627"/>
              <a:gd name="connsiteY7" fmla="*/ 492092 h 538568"/>
              <a:gd name="connsiteX8" fmla="*/ 638499 w 1028627"/>
              <a:gd name="connsiteY8" fmla="*/ 520086 h 538568"/>
              <a:gd name="connsiteX9" fmla="*/ 464848 w 1028627"/>
              <a:gd name="connsiteY9" fmla="*/ 527646 h 538568"/>
              <a:gd name="connsiteX10" fmla="*/ 313775 w 1028627"/>
              <a:gd name="connsiteY10" fmla="*/ 395985 h 538568"/>
              <a:gd name="connsiteX11" fmla="*/ 90660 w 1028627"/>
              <a:gd name="connsiteY11" fmla="*/ 213221 h 538568"/>
              <a:gd name="connsiteX12" fmla="*/ 1201 w 1028627"/>
              <a:gd name="connsiteY12" fmla="*/ 141951 h 538568"/>
              <a:gd name="connsiteX0" fmla="*/ 1201 w 1064726"/>
              <a:gd name="connsiteY0" fmla="*/ 141951 h 538568"/>
              <a:gd name="connsiteX1" fmla="*/ 61879 w 1064726"/>
              <a:gd name="connsiteY1" fmla="*/ 56168 h 538568"/>
              <a:gd name="connsiteX2" fmla="*/ 348864 w 1064726"/>
              <a:gd name="connsiteY2" fmla="*/ 17971 h 538568"/>
              <a:gd name="connsiteX3" fmla="*/ 634725 w 1064726"/>
              <a:gd name="connsiteY3" fmla="*/ 1445 h 538568"/>
              <a:gd name="connsiteX4" fmla="*/ 774234 w 1064726"/>
              <a:gd name="connsiteY4" fmla="*/ 37691 h 538568"/>
              <a:gd name="connsiteX5" fmla="*/ 890210 w 1064726"/>
              <a:gd name="connsiteY5" fmla="*/ 109443 h 538568"/>
              <a:gd name="connsiteX6" fmla="*/ 1061548 w 1064726"/>
              <a:gd name="connsiteY6" fmla="*/ 120790 h 538568"/>
              <a:gd name="connsiteX7" fmla="*/ 970391 w 1064726"/>
              <a:gd name="connsiteY7" fmla="*/ 492092 h 538568"/>
              <a:gd name="connsiteX8" fmla="*/ 638499 w 1064726"/>
              <a:gd name="connsiteY8" fmla="*/ 520086 h 538568"/>
              <a:gd name="connsiteX9" fmla="*/ 464848 w 1064726"/>
              <a:gd name="connsiteY9" fmla="*/ 527646 h 538568"/>
              <a:gd name="connsiteX10" fmla="*/ 313775 w 1064726"/>
              <a:gd name="connsiteY10" fmla="*/ 395985 h 538568"/>
              <a:gd name="connsiteX11" fmla="*/ 90660 w 1064726"/>
              <a:gd name="connsiteY11" fmla="*/ 213221 h 538568"/>
              <a:gd name="connsiteX12" fmla="*/ 1201 w 1064726"/>
              <a:gd name="connsiteY12" fmla="*/ 141951 h 538568"/>
              <a:gd name="connsiteX0" fmla="*/ 1201 w 1097067"/>
              <a:gd name="connsiteY0" fmla="*/ 141951 h 538568"/>
              <a:gd name="connsiteX1" fmla="*/ 61879 w 1097067"/>
              <a:gd name="connsiteY1" fmla="*/ 56168 h 538568"/>
              <a:gd name="connsiteX2" fmla="*/ 348864 w 1097067"/>
              <a:gd name="connsiteY2" fmla="*/ 17971 h 538568"/>
              <a:gd name="connsiteX3" fmla="*/ 634725 w 1097067"/>
              <a:gd name="connsiteY3" fmla="*/ 1445 h 538568"/>
              <a:gd name="connsiteX4" fmla="*/ 774234 w 1097067"/>
              <a:gd name="connsiteY4" fmla="*/ 37691 h 538568"/>
              <a:gd name="connsiteX5" fmla="*/ 890210 w 1097067"/>
              <a:gd name="connsiteY5" fmla="*/ 109443 h 538568"/>
              <a:gd name="connsiteX6" fmla="*/ 1061548 w 1097067"/>
              <a:gd name="connsiteY6" fmla="*/ 120790 h 538568"/>
              <a:gd name="connsiteX7" fmla="*/ 1091698 w 1097067"/>
              <a:gd name="connsiteY7" fmla="*/ 345182 h 538568"/>
              <a:gd name="connsiteX8" fmla="*/ 970391 w 1097067"/>
              <a:gd name="connsiteY8" fmla="*/ 492092 h 538568"/>
              <a:gd name="connsiteX9" fmla="*/ 638499 w 1097067"/>
              <a:gd name="connsiteY9" fmla="*/ 520086 h 538568"/>
              <a:gd name="connsiteX10" fmla="*/ 464848 w 1097067"/>
              <a:gd name="connsiteY10" fmla="*/ 527646 h 538568"/>
              <a:gd name="connsiteX11" fmla="*/ 313775 w 1097067"/>
              <a:gd name="connsiteY11" fmla="*/ 395985 h 538568"/>
              <a:gd name="connsiteX12" fmla="*/ 90660 w 1097067"/>
              <a:gd name="connsiteY12" fmla="*/ 213221 h 538568"/>
              <a:gd name="connsiteX13" fmla="*/ 1201 w 1097067"/>
              <a:gd name="connsiteY13" fmla="*/ 141951 h 538568"/>
              <a:gd name="connsiteX0" fmla="*/ 1201 w 1098941"/>
              <a:gd name="connsiteY0" fmla="*/ 141951 h 538568"/>
              <a:gd name="connsiteX1" fmla="*/ 61879 w 1098941"/>
              <a:gd name="connsiteY1" fmla="*/ 56168 h 538568"/>
              <a:gd name="connsiteX2" fmla="*/ 348864 w 1098941"/>
              <a:gd name="connsiteY2" fmla="*/ 17971 h 538568"/>
              <a:gd name="connsiteX3" fmla="*/ 634725 w 1098941"/>
              <a:gd name="connsiteY3" fmla="*/ 1445 h 538568"/>
              <a:gd name="connsiteX4" fmla="*/ 774234 w 1098941"/>
              <a:gd name="connsiteY4" fmla="*/ 37691 h 538568"/>
              <a:gd name="connsiteX5" fmla="*/ 890210 w 1098941"/>
              <a:gd name="connsiteY5" fmla="*/ 109443 h 538568"/>
              <a:gd name="connsiteX6" fmla="*/ 1071211 w 1098941"/>
              <a:gd name="connsiteY6" fmla="*/ 198739 h 538568"/>
              <a:gd name="connsiteX7" fmla="*/ 1091698 w 1098941"/>
              <a:gd name="connsiteY7" fmla="*/ 345182 h 538568"/>
              <a:gd name="connsiteX8" fmla="*/ 970391 w 1098941"/>
              <a:gd name="connsiteY8" fmla="*/ 492092 h 538568"/>
              <a:gd name="connsiteX9" fmla="*/ 638499 w 1098941"/>
              <a:gd name="connsiteY9" fmla="*/ 520086 h 538568"/>
              <a:gd name="connsiteX10" fmla="*/ 464848 w 1098941"/>
              <a:gd name="connsiteY10" fmla="*/ 527646 h 538568"/>
              <a:gd name="connsiteX11" fmla="*/ 313775 w 1098941"/>
              <a:gd name="connsiteY11" fmla="*/ 395985 h 538568"/>
              <a:gd name="connsiteX12" fmla="*/ 90660 w 1098941"/>
              <a:gd name="connsiteY12" fmla="*/ 213221 h 538568"/>
              <a:gd name="connsiteX13" fmla="*/ 1201 w 1098941"/>
              <a:gd name="connsiteY13" fmla="*/ 141951 h 538568"/>
              <a:gd name="connsiteX0" fmla="*/ 1201 w 1098941"/>
              <a:gd name="connsiteY0" fmla="*/ 141951 h 538568"/>
              <a:gd name="connsiteX1" fmla="*/ 61879 w 1098941"/>
              <a:gd name="connsiteY1" fmla="*/ 56168 h 538568"/>
              <a:gd name="connsiteX2" fmla="*/ 348864 w 1098941"/>
              <a:gd name="connsiteY2" fmla="*/ 17971 h 538568"/>
              <a:gd name="connsiteX3" fmla="*/ 634725 w 1098941"/>
              <a:gd name="connsiteY3" fmla="*/ 1445 h 538568"/>
              <a:gd name="connsiteX4" fmla="*/ 796610 w 1098941"/>
              <a:gd name="connsiteY4" fmla="*/ 11639 h 538568"/>
              <a:gd name="connsiteX5" fmla="*/ 890210 w 1098941"/>
              <a:gd name="connsiteY5" fmla="*/ 109443 h 538568"/>
              <a:gd name="connsiteX6" fmla="*/ 1071211 w 1098941"/>
              <a:gd name="connsiteY6" fmla="*/ 198739 h 538568"/>
              <a:gd name="connsiteX7" fmla="*/ 1091698 w 1098941"/>
              <a:gd name="connsiteY7" fmla="*/ 345182 h 538568"/>
              <a:gd name="connsiteX8" fmla="*/ 970391 w 1098941"/>
              <a:gd name="connsiteY8" fmla="*/ 492092 h 538568"/>
              <a:gd name="connsiteX9" fmla="*/ 638499 w 1098941"/>
              <a:gd name="connsiteY9" fmla="*/ 520086 h 538568"/>
              <a:gd name="connsiteX10" fmla="*/ 464848 w 1098941"/>
              <a:gd name="connsiteY10" fmla="*/ 527646 h 538568"/>
              <a:gd name="connsiteX11" fmla="*/ 313775 w 1098941"/>
              <a:gd name="connsiteY11" fmla="*/ 395985 h 538568"/>
              <a:gd name="connsiteX12" fmla="*/ 90660 w 1098941"/>
              <a:gd name="connsiteY12" fmla="*/ 213221 h 538568"/>
              <a:gd name="connsiteX13" fmla="*/ 1201 w 1098941"/>
              <a:gd name="connsiteY13" fmla="*/ 141951 h 538568"/>
              <a:gd name="connsiteX0" fmla="*/ 1201 w 1098941"/>
              <a:gd name="connsiteY0" fmla="*/ 141951 h 538568"/>
              <a:gd name="connsiteX1" fmla="*/ 61879 w 1098941"/>
              <a:gd name="connsiteY1" fmla="*/ 56168 h 538568"/>
              <a:gd name="connsiteX2" fmla="*/ 348864 w 1098941"/>
              <a:gd name="connsiteY2" fmla="*/ 17971 h 538568"/>
              <a:gd name="connsiteX3" fmla="*/ 634725 w 1098941"/>
              <a:gd name="connsiteY3" fmla="*/ 1445 h 538568"/>
              <a:gd name="connsiteX4" fmla="*/ 783688 w 1098941"/>
              <a:gd name="connsiteY4" fmla="*/ 38847 h 538568"/>
              <a:gd name="connsiteX5" fmla="*/ 890210 w 1098941"/>
              <a:gd name="connsiteY5" fmla="*/ 109443 h 538568"/>
              <a:gd name="connsiteX6" fmla="*/ 1071211 w 1098941"/>
              <a:gd name="connsiteY6" fmla="*/ 198739 h 538568"/>
              <a:gd name="connsiteX7" fmla="*/ 1091698 w 1098941"/>
              <a:gd name="connsiteY7" fmla="*/ 345182 h 538568"/>
              <a:gd name="connsiteX8" fmla="*/ 970391 w 1098941"/>
              <a:gd name="connsiteY8" fmla="*/ 492092 h 538568"/>
              <a:gd name="connsiteX9" fmla="*/ 638499 w 1098941"/>
              <a:gd name="connsiteY9" fmla="*/ 520086 h 538568"/>
              <a:gd name="connsiteX10" fmla="*/ 464848 w 1098941"/>
              <a:gd name="connsiteY10" fmla="*/ 527646 h 538568"/>
              <a:gd name="connsiteX11" fmla="*/ 313775 w 1098941"/>
              <a:gd name="connsiteY11" fmla="*/ 395985 h 538568"/>
              <a:gd name="connsiteX12" fmla="*/ 90660 w 1098941"/>
              <a:gd name="connsiteY12" fmla="*/ 213221 h 538568"/>
              <a:gd name="connsiteX13" fmla="*/ 1201 w 1098941"/>
              <a:gd name="connsiteY13" fmla="*/ 141951 h 53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8941" h="538568">
                <a:moveTo>
                  <a:pt x="1201" y="141951"/>
                </a:moveTo>
                <a:cubicBezTo>
                  <a:pt x="-3596" y="115776"/>
                  <a:pt x="3935" y="76831"/>
                  <a:pt x="61879" y="56168"/>
                </a:cubicBezTo>
                <a:cubicBezTo>
                  <a:pt x="119823" y="35505"/>
                  <a:pt x="253390" y="27092"/>
                  <a:pt x="348864" y="17971"/>
                </a:cubicBezTo>
                <a:cubicBezTo>
                  <a:pt x="444338" y="8850"/>
                  <a:pt x="568943" y="-4415"/>
                  <a:pt x="634725" y="1445"/>
                </a:cubicBezTo>
                <a:cubicBezTo>
                  <a:pt x="700507" y="7305"/>
                  <a:pt x="746220" y="18274"/>
                  <a:pt x="783688" y="38847"/>
                </a:cubicBezTo>
                <a:cubicBezTo>
                  <a:pt x="821156" y="59420"/>
                  <a:pt x="869428" y="70119"/>
                  <a:pt x="890210" y="109443"/>
                </a:cubicBezTo>
                <a:cubicBezTo>
                  <a:pt x="910992" y="148767"/>
                  <a:pt x="1045124" y="163564"/>
                  <a:pt x="1071211" y="198739"/>
                </a:cubicBezTo>
                <a:cubicBezTo>
                  <a:pt x="1097298" y="233914"/>
                  <a:pt x="1106891" y="283298"/>
                  <a:pt x="1091698" y="345182"/>
                </a:cubicBezTo>
                <a:cubicBezTo>
                  <a:pt x="1076505" y="407066"/>
                  <a:pt x="1038430" y="458827"/>
                  <a:pt x="970391" y="492092"/>
                </a:cubicBezTo>
                <a:cubicBezTo>
                  <a:pt x="902352" y="525357"/>
                  <a:pt x="718064" y="526381"/>
                  <a:pt x="638499" y="520086"/>
                </a:cubicBezTo>
                <a:cubicBezTo>
                  <a:pt x="558934" y="513791"/>
                  <a:pt x="509741" y="558397"/>
                  <a:pt x="464848" y="527646"/>
                </a:cubicBezTo>
                <a:cubicBezTo>
                  <a:pt x="419955" y="496895"/>
                  <a:pt x="376140" y="448389"/>
                  <a:pt x="313775" y="395985"/>
                </a:cubicBezTo>
                <a:cubicBezTo>
                  <a:pt x="251410" y="343581"/>
                  <a:pt x="151983" y="245493"/>
                  <a:pt x="90660" y="213221"/>
                </a:cubicBezTo>
                <a:cubicBezTo>
                  <a:pt x="29337" y="180949"/>
                  <a:pt x="5998" y="168126"/>
                  <a:pt x="1201" y="14195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51697F-ED36-B45D-8F53-60482A459AFD}"/>
              </a:ext>
            </a:extLst>
          </p:cNvPr>
          <p:cNvSpPr/>
          <p:nvPr/>
        </p:nvSpPr>
        <p:spPr>
          <a:xfrm>
            <a:off x="7954690" y="3050914"/>
            <a:ext cx="247650" cy="247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8DF0C8-8171-399F-66F3-467C79223A3E}"/>
              </a:ext>
            </a:extLst>
          </p:cNvPr>
          <p:cNvSpPr/>
          <p:nvPr/>
        </p:nvSpPr>
        <p:spPr>
          <a:xfrm>
            <a:off x="8094146" y="3165686"/>
            <a:ext cx="247649" cy="2479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7705D3-B903-3820-2515-0394374B8D6C}"/>
              </a:ext>
            </a:extLst>
          </p:cNvPr>
          <p:cNvSpPr/>
          <p:nvPr/>
        </p:nvSpPr>
        <p:spPr>
          <a:xfrm>
            <a:off x="8257147" y="2933115"/>
            <a:ext cx="439265" cy="450029"/>
          </a:xfrm>
          <a:custGeom>
            <a:avLst/>
            <a:gdLst>
              <a:gd name="connsiteX0" fmla="*/ 352482 w 439265"/>
              <a:gd name="connsiteY0" fmla="*/ 4259 h 450029"/>
              <a:gd name="connsiteX1" fmla="*/ 171507 w 439265"/>
              <a:gd name="connsiteY1" fmla="*/ 13784 h 450029"/>
              <a:gd name="connsiteX2" fmla="*/ 47682 w 439265"/>
              <a:gd name="connsiteY2" fmla="*/ 118559 h 450029"/>
              <a:gd name="connsiteX3" fmla="*/ 57 w 439265"/>
              <a:gd name="connsiteY3" fmla="*/ 175709 h 450029"/>
              <a:gd name="connsiteX4" fmla="*/ 38157 w 439265"/>
              <a:gd name="connsiteY4" fmla="*/ 232859 h 450029"/>
              <a:gd name="connsiteX5" fmla="*/ 47682 w 439265"/>
              <a:gd name="connsiteY5" fmla="*/ 356684 h 450029"/>
              <a:gd name="connsiteX6" fmla="*/ 95307 w 439265"/>
              <a:gd name="connsiteY6" fmla="*/ 442409 h 450029"/>
              <a:gd name="connsiteX7" fmla="*/ 200082 w 439265"/>
              <a:gd name="connsiteY7" fmla="*/ 432884 h 450029"/>
              <a:gd name="connsiteX8" fmla="*/ 247707 w 439265"/>
              <a:gd name="connsiteY8" fmla="*/ 328109 h 450029"/>
              <a:gd name="connsiteX9" fmla="*/ 247707 w 439265"/>
              <a:gd name="connsiteY9" fmla="*/ 232859 h 450029"/>
              <a:gd name="connsiteX10" fmla="*/ 238182 w 439265"/>
              <a:gd name="connsiteY10" fmla="*/ 175709 h 450029"/>
              <a:gd name="connsiteX11" fmla="*/ 285807 w 439265"/>
              <a:gd name="connsiteY11" fmla="*/ 318584 h 450029"/>
              <a:gd name="connsiteX12" fmla="*/ 428682 w 439265"/>
              <a:gd name="connsiteY12" fmla="*/ 337634 h 450029"/>
              <a:gd name="connsiteX13" fmla="*/ 428682 w 439265"/>
              <a:gd name="connsiteY13" fmla="*/ 309059 h 450029"/>
              <a:gd name="connsiteX14" fmla="*/ 428682 w 439265"/>
              <a:gd name="connsiteY14" fmla="*/ 309059 h 45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9265" h="450029">
                <a:moveTo>
                  <a:pt x="352482" y="4259"/>
                </a:moveTo>
                <a:cubicBezTo>
                  <a:pt x="287394" y="-504"/>
                  <a:pt x="222307" y="-5266"/>
                  <a:pt x="171507" y="13784"/>
                </a:cubicBezTo>
                <a:cubicBezTo>
                  <a:pt x="120707" y="32834"/>
                  <a:pt x="76257" y="91572"/>
                  <a:pt x="47682" y="118559"/>
                </a:cubicBezTo>
                <a:cubicBezTo>
                  <a:pt x="19107" y="145547"/>
                  <a:pt x="1644" y="156659"/>
                  <a:pt x="57" y="175709"/>
                </a:cubicBezTo>
                <a:cubicBezTo>
                  <a:pt x="-1530" y="194759"/>
                  <a:pt x="30219" y="202696"/>
                  <a:pt x="38157" y="232859"/>
                </a:cubicBezTo>
                <a:cubicBezTo>
                  <a:pt x="46095" y="263022"/>
                  <a:pt x="38157" y="321759"/>
                  <a:pt x="47682" y="356684"/>
                </a:cubicBezTo>
                <a:cubicBezTo>
                  <a:pt x="57207" y="391609"/>
                  <a:pt x="69907" y="429709"/>
                  <a:pt x="95307" y="442409"/>
                </a:cubicBezTo>
                <a:cubicBezTo>
                  <a:pt x="120707" y="455109"/>
                  <a:pt x="174682" y="451934"/>
                  <a:pt x="200082" y="432884"/>
                </a:cubicBezTo>
                <a:cubicBezTo>
                  <a:pt x="225482" y="413834"/>
                  <a:pt x="239770" y="361446"/>
                  <a:pt x="247707" y="328109"/>
                </a:cubicBezTo>
                <a:cubicBezTo>
                  <a:pt x="255644" y="294772"/>
                  <a:pt x="249294" y="258259"/>
                  <a:pt x="247707" y="232859"/>
                </a:cubicBezTo>
                <a:cubicBezTo>
                  <a:pt x="246119" y="207459"/>
                  <a:pt x="231832" y="161421"/>
                  <a:pt x="238182" y="175709"/>
                </a:cubicBezTo>
                <a:cubicBezTo>
                  <a:pt x="244532" y="189997"/>
                  <a:pt x="254057" y="291597"/>
                  <a:pt x="285807" y="318584"/>
                </a:cubicBezTo>
                <a:cubicBezTo>
                  <a:pt x="317557" y="345571"/>
                  <a:pt x="428682" y="337634"/>
                  <a:pt x="428682" y="337634"/>
                </a:cubicBezTo>
                <a:cubicBezTo>
                  <a:pt x="452495" y="336046"/>
                  <a:pt x="428682" y="309059"/>
                  <a:pt x="428682" y="309059"/>
                </a:cubicBezTo>
                <a:lnTo>
                  <a:pt x="428682" y="30905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C841DE-3639-56D5-F9E4-FF6073D69347}"/>
              </a:ext>
            </a:extLst>
          </p:cNvPr>
          <p:cNvSpPr/>
          <p:nvPr/>
        </p:nvSpPr>
        <p:spPr>
          <a:xfrm>
            <a:off x="7092515" y="640301"/>
            <a:ext cx="681406" cy="709978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1406" h="709978">
                <a:moveTo>
                  <a:pt x="455982" y="2223"/>
                </a:moveTo>
                <a:cubicBezTo>
                  <a:pt x="425820" y="13335"/>
                  <a:pt x="444869" y="102236"/>
                  <a:pt x="417882" y="106998"/>
                </a:cubicBezTo>
                <a:cubicBezTo>
                  <a:pt x="390895" y="111760"/>
                  <a:pt x="340094" y="26036"/>
                  <a:pt x="294057" y="30798"/>
                </a:cubicBezTo>
                <a:cubicBezTo>
                  <a:pt x="248019" y="35561"/>
                  <a:pt x="174994" y="102236"/>
                  <a:pt x="141657" y="135573"/>
                </a:cubicBezTo>
                <a:cubicBezTo>
                  <a:pt x="108320" y="168910"/>
                  <a:pt x="106732" y="202248"/>
                  <a:pt x="94032" y="230823"/>
                </a:cubicBezTo>
                <a:cubicBezTo>
                  <a:pt x="81332" y="259398"/>
                  <a:pt x="59107" y="289561"/>
                  <a:pt x="65457" y="307023"/>
                </a:cubicBezTo>
                <a:cubicBezTo>
                  <a:pt x="71807" y="324485"/>
                  <a:pt x="109907" y="346710"/>
                  <a:pt x="132132" y="335598"/>
                </a:cubicBezTo>
                <a:cubicBezTo>
                  <a:pt x="154357" y="324486"/>
                  <a:pt x="203569" y="241935"/>
                  <a:pt x="198807" y="240348"/>
                </a:cubicBezTo>
                <a:cubicBezTo>
                  <a:pt x="194045" y="238761"/>
                  <a:pt x="135307" y="300673"/>
                  <a:pt x="103557" y="326073"/>
                </a:cubicBezTo>
                <a:cubicBezTo>
                  <a:pt x="71807" y="351473"/>
                  <a:pt x="22594" y="360998"/>
                  <a:pt x="8307" y="392748"/>
                </a:cubicBezTo>
                <a:cubicBezTo>
                  <a:pt x="-5981" y="424498"/>
                  <a:pt x="-1218" y="492761"/>
                  <a:pt x="17832" y="516573"/>
                </a:cubicBezTo>
                <a:cubicBezTo>
                  <a:pt x="36882" y="540385"/>
                  <a:pt x="87682" y="538798"/>
                  <a:pt x="122607" y="535623"/>
                </a:cubicBezTo>
                <a:cubicBezTo>
                  <a:pt x="157532" y="532448"/>
                  <a:pt x="227382" y="483236"/>
                  <a:pt x="227382" y="497523"/>
                </a:cubicBezTo>
                <a:cubicBezTo>
                  <a:pt x="227382" y="511810"/>
                  <a:pt x="132132" y="597536"/>
                  <a:pt x="122607" y="621348"/>
                </a:cubicBezTo>
                <a:cubicBezTo>
                  <a:pt x="113082" y="645161"/>
                  <a:pt x="140070" y="638811"/>
                  <a:pt x="170232" y="640398"/>
                </a:cubicBezTo>
                <a:cubicBezTo>
                  <a:pt x="200394" y="641985"/>
                  <a:pt x="273420" y="645160"/>
                  <a:pt x="303582" y="630873"/>
                </a:cubicBezTo>
                <a:cubicBezTo>
                  <a:pt x="333744" y="616586"/>
                  <a:pt x="360732" y="545148"/>
                  <a:pt x="351207" y="554673"/>
                </a:cubicBezTo>
                <a:cubicBezTo>
                  <a:pt x="341682" y="564198"/>
                  <a:pt x="241670" y="664211"/>
                  <a:pt x="246432" y="688023"/>
                </a:cubicBezTo>
                <a:cubicBezTo>
                  <a:pt x="251194" y="711835"/>
                  <a:pt x="322632" y="718185"/>
                  <a:pt x="379782" y="697548"/>
                </a:cubicBezTo>
                <a:cubicBezTo>
                  <a:pt x="436932" y="676911"/>
                  <a:pt x="540120" y="618173"/>
                  <a:pt x="589332" y="564198"/>
                </a:cubicBezTo>
                <a:cubicBezTo>
                  <a:pt x="638544" y="510223"/>
                  <a:pt x="660770" y="421323"/>
                  <a:pt x="675057" y="373698"/>
                </a:cubicBezTo>
                <a:cubicBezTo>
                  <a:pt x="689344" y="326073"/>
                  <a:pt x="675057" y="278448"/>
                  <a:pt x="675057" y="278448"/>
                </a:cubicBezTo>
                <a:lnTo>
                  <a:pt x="675057" y="221298"/>
                </a:lnTo>
                <a:cubicBezTo>
                  <a:pt x="668707" y="213361"/>
                  <a:pt x="638544" y="253048"/>
                  <a:pt x="636957" y="230823"/>
                </a:cubicBezTo>
                <a:cubicBezTo>
                  <a:pt x="635370" y="208598"/>
                  <a:pt x="671882" y="119698"/>
                  <a:pt x="665532" y="87948"/>
                </a:cubicBezTo>
                <a:cubicBezTo>
                  <a:pt x="659182" y="56198"/>
                  <a:pt x="633782" y="56198"/>
                  <a:pt x="598857" y="40323"/>
                </a:cubicBezTo>
                <a:cubicBezTo>
                  <a:pt x="563932" y="24448"/>
                  <a:pt x="486144" y="-8889"/>
                  <a:pt x="455982" y="2223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4A36EE-5318-68CE-605B-DED9BF439C5F}"/>
              </a:ext>
            </a:extLst>
          </p:cNvPr>
          <p:cNvSpPr/>
          <p:nvPr/>
        </p:nvSpPr>
        <p:spPr>
          <a:xfrm flipH="1">
            <a:off x="8415170" y="1310839"/>
            <a:ext cx="1917042" cy="2530699"/>
          </a:xfrm>
          <a:custGeom>
            <a:avLst/>
            <a:gdLst>
              <a:gd name="connsiteX0" fmla="*/ 879349 w 879349"/>
              <a:gd name="connsiteY0" fmla="*/ 860858 h 1036118"/>
              <a:gd name="connsiteX1" fmla="*/ 665989 w 879349"/>
              <a:gd name="connsiteY1" fmla="*/ 784658 h 1036118"/>
              <a:gd name="connsiteX2" fmla="*/ 597409 w 879349"/>
              <a:gd name="connsiteY2" fmla="*/ 632258 h 1036118"/>
              <a:gd name="connsiteX3" fmla="*/ 521209 w 879349"/>
              <a:gd name="connsiteY3" fmla="*/ 479858 h 1036118"/>
              <a:gd name="connsiteX4" fmla="*/ 445009 w 879349"/>
              <a:gd name="connsiteY4" fmla="*/ 411278 h 1036118"/>
              <a:gd name="connsiteX5" fmla="*/ 300229 w 879349"/>
              <a:gd name="connsiteY5" fmla="*/ 342698 h 1036118"/>
              <a:gd name="connsiteX6" fmla="*/ 208789 w 879349"/>
              <a:gd name="connsiteY6" fmla="*/ 136958 h 1036118"/>
              <a:gd name="connsiteX7" fmla="*/ 124969 w 879349"/>
              <a:gd name="connsiteY7" fmla="*/ 7418 h 1036118"/>
              <a:gd name="connsiteX8" fmla="*/ 25909 w 879349"/>
              <a:gd name="connsiteY8" fmla="*/ 37898 h 1036118"/>
              <a:gd name="connsiteX9" fmla="*/ 3049 w 879349"/>
              <a:gd name="connsiteY9" fmla="*/ 220778 h 1036118"/>
              <a:gd name="connsiteX10" fmla="*/ 79249 w 879349"/>
              <a:gd name="connsiteY10" fmla="*/ 380798 h 1036118"/>
              <a:gd name="connsiteX11" fmla="*/ 140209 w 879349"/>
              <a:gd name="connsiteY11" fmla="*/ 426518 h 1036118"/>
              <a:gd name="connsiteX12" fmla="*/ 239269 w 879349"/>
              <a:gd name="connsiteY12" fmla="*/ 449378 h 1036118"/>
              <a:gd name="connsiteX13" fmla="*/ 132589 w 879349"/>
              <a:gd name="connsiteY13" fmla="*/ 396038 h 1036118"/>
              <a:gd name="connsiteX14" fmla="*/ 25909 w 879349"/>
              <a:gd name="connsiteY14" fmla="*/ 456998 h 1036118"/>
              <a:gd name="connsiteX15" fmla="*/ 18289 w 879349"/>
              <a:gd name="connsiteY15" fmla="*/ 586538 h 1036118"/>
              <a:gd name="connsiteX16" fmla="*/ 64009 w 879349"/>
              <a:gd name="connsiteY16" fmla="*/ 632258 h 1036118"/>
              <a:gd name="connsiteX17" fmla="*/ 163069 w 879349"/>
              <a:gd name="connsiteY17" fmla="*/ 578918 h 1036118"/>
              <a:gd name="connsiteX18" fmla="*/ 239269 w 879349"/>
              <a:gd name="connsiteY18" fmla="*/ 548438 h 1036118"/>
              <a:gd name="connsiteX19" fmla="*/ 86869 w 879349"/>
              <a:gd name="connsiteY19" fmla="*/ 601778 h 1036118"/>
              <a:gd name="connsiteX20" fmla="*/ 48769 w 879349"/>
              <a:gd name="connsiteY20" fmla="*/ 685598 h 1036118"/>
              <a:gd name="connsiteX21" fmla="*/ 117349 w 879349"/>
              <a:gd name="connsiteY21" fmla="*/ 860858 h 1036118"/>
              <a:gd name="connsiteX22" fmla="*/ 216409 w 879349"/>
              <a:gd name="connsiteY22" fmla="*/ 883718 h 1036118"/>
              <a:gd name="connsiteX23" fmla="*/ 246889 w 879349"/>
              <a:gd name="connsiteY23" fmla="*/ 860858 h 1036118"/>
              <a:gd name="connsiteX24" fmla="*/ 246889 w 879349"/>
              <a:gd name="connsiteY24" fmla="*/ 799898 h 1036118"/>
              <a:gd name="connsiteX25" fmla="*/ 193549 w 879349"/>
              <a:gd name="connsiteY25" fmla="*/ 777038 h 1036118"/>
              <a:gd name="connsiteX26" fmla="*/ 170689 w 879349"/>
              <a:gd name="connsiteY26" fmla="*/ 777038 h 1036118"/>
              <a:gd name="connsiteX27" fmla="*/ 231649 w 879349"/>
              <a:gd name="connsiteY27" fmla="*/ 777038 h 1036118"/>
              <a:gd name="connsiteX28" fmla="*/ 231649 w 879349"/>
              <a:gd name="connsiteY28" fmla="*/ 716078 h 1036118"/>
              <a:gd name="connsiteX29" fmla="*/ 307849 w 879349"/>
              <a:gd name="connsiteY29" fmla="*/ 898958 h 1036118"/>
              <a:gd name="connsiteX30" fmla="*/ 452629 w 879349"/>
              <a:gd name="connsiteY30" fmla="*/ 891338 h 1036118"/>
              <a:gd name="connsiteX31" fmla="*/ 490729 w 879349"/>
              <a:gd name="connsiteY31" fmla="*/ 868478 h 1036118"/>
              <a:gd name="connsiteX32" fmla="*/ 566929 w 879349"/>
              <a:gd name="connsiteY32" fmla="*/ 975158 h 1036118"/>
              <a:gd name="connsiteX33" fmla="*/ 673609 w 879349"/>
              <a:gd name="connsiteY33" fmla="*/ 1036118 h 1036118"/>
              <a:gd name="connsiteX0" fmla="*/ 879349 w 879349"/>
              <a:gd name="connsiteY0" fmla="*/ 860858 h 1036118"/>
              <a:gd name="connsiteX1" fmla="*/ 665989 w 879349"/>
              <a:gd name="connsiteY1" fmla="*/ 784658 h 1036118"/>
              <a:gd name="connsiteX2" fmla="*/ 597409 w 879349"/>
              <a:gd name="connsiteY2" fmla="*/ 632258 h 1036118"/>
              <a:gd name="connsiteX3" fmla="*/ 521209 w 879349"/>
              <a:gd name="connsiteY3" fmla="*/ 479858 h 1036118"/>
              <a:gd name="connsiteX4" fmla="*/ 445009 w 879349"/>
              <a:gd name="connsiteY4" fmla="*/ 411278 h 1036118"/>
              <a:gd name="connsiteX5" fmla="*/ 300229 w 879349"/>
              <a:gd name="connsiteY5" fmla="*/ 342698 h 1036118"/>
              <a:gd name="connsiteX6" fmla="*/ 208789 w 879349"/>
              <a:gd name="connsiteY6" fmla="*/ 136958 h 1036118"/>
              <a:gd name="connsiteX7" fmla="*/ 124969 w 879349"/>
              <a:gd name="connsiteY7" fmla="*/ 7418 h 1036118"/>
              <a:gd name="connsiteX8" fmla="*/ 25909 w 879349"/>
              <a:gd name="connsiteY8" fmla="*/ 37898 h 1036118"/>
              <a:gd name="connsiteX9" fmla="*/ 3049 w 879349"/>
              <a:gd name="connsiteY9" fmla="*/ 220778 h 1036118"/>
              <a:gd name="connsiteX10" fmla="*/ 79249 w 879349"/>
              <a:gd name="connsiteY10" fmla="*/ 380798 h 1036118"/>
              <a:gd name="connsiteX11" fmla="*/ 140209 w 879349"/>
              <a:gd name="connsiteY11" fmla="*/ 426518 h 1036118"/>
              <a:gd name="connsiteX12" fmla="*/ 239269 w 879349"/>
              <a:gd name="connsiteY12" fmla="*/ 449378 h 1036118"/>
              <a:gd name="connsiteX13" fmla="*/ 25909 w 879349"/>
              <a:gd name="connsiteY13" fmla="*/ 456998 h 1036118"/>
              <a:gd name="connsiteX14" fmla="*/ 18289 w 879349"/>
              <a:gd name="connsiteY14" fmla="*/ 586538 h 1036118"/>
              <a:gd name="connsiteX15" fmla="*/ 64009 w 879349"/>
              <a:gd name="connsiteY15" fmla="*/ 632258 h 1036118"/>
              <a:gd name="connsiteX16" fmla="*/ 163069 w 879349"/>
              <a:gd name="connsiteY16" fmla="*/ 578918 h 1036118"/>
              <a:gd name="connsiteX17" fmla="*/ 239269 w 879349"/>
              <a:gd name="connsiteY17" fmla="*/ 548438 h 1036118"/>
              <a:gd name="connsiteX18" fmla="*/ 86869 w 879349"/>
              <a:gd name="connsiteY18" fmla="*/ 601778 h 1036118"/>
              <a:gd name="connsiteX19" fmla="*/ 48769 w 879349"/>
              <a:gd name="connsiteY19" fmla="*/ 685598 h 1036118"/>
              <a:gd name="connsiteX20" fmla="*/ 117349 w 879349"/>
              <a:gd name="connsiteY20" fmla="*/ 860858 h 1036118"/>
              <a:gd name="connsiteX21" fmla="*/ 216409 w 879349"/>
              <a:gd name="connsiteY21" fmla="*/ 883718 h 1036118"/>
              <a:gd name="connsiteX22" fmla="*/ 246889 w 879349"/>
              <a:gd name="connsiteY22" fmla="*/ 860858 h 1036118"/>
              <a:gd name="connsiteX23" fmla="*/ 246889 w 879349"/>
              <a:gd name="connsiteY23" fmla="*/ 799898 h 1036118"/>
              <a:gd name="connsiteX24" fmla="*/ 193549 w 879349"/>
              <a:gd name="connsiteY24" fmla="*/ 777038 h 1036118"/>
              <a:gd name="connsiteX25" fmla="*/ 170689 w 879349"/>
              <a:gd name="connsiteY25" fmla="*/ 777038 h 1036118"/>
              <a:gd name="connsiteX26" fmla="*/ 231649 w 879349"/>
              <a:gd name="connsiteY26" fmla="*/ 777038 h 1036118"/>
              <a:gd name="connsiteX27" fmla="*/ 231649 w 879349"/>
              <a:gd name="connsiteY27" fmla="*/ 716078 h 1036118"/>
              <a:gd name="connsiteX28" fmla="*/ 307849 w 879349"/>
              <a:gd name="connsiteY28" fmla="*/ 898958 h 1036118"/>
              <a:gd name="connsiteX29" fmla="*/ 452629 w 879349"/>
              <a:gd name="connsiteY29" fmla="*/ 891338 h 1036118"/>
              <a:gd name="connsiteX30" fmla="*/ 490729 w 879349"/>
              <a:gd name="connsiteY30" fmla="*/ 868478 h 1036118"/>
              <a:gd name="connsiteX31" fmla="*/ 566929 w 879349"/>
              <a:gd name="connsiteY31" fmla="*/ 975158 h 1036118"/>
              <a:gd name="connsiteX32" fmla="*/ 673609 w 879349"/>
              <a:gd name="connsiteY32" fmla="*/ 1036118 h 1036118"/>
              <a:gd name="connsiteX0" fmla="*/ 879349 w 879349"/>
              <a:gd name="connsiteY0" fmla="*/ 860858 h 1036118"/>
              <a:gd name="connsiteX1" fmla="*/ 665989 w 879349"/>
              <a:gd name="connsiteY1" fmla="*/ 784658 h 1036118"/>
              <a:gd name="connsiteX2" fmla="*/ 597409 w 879349"/>
              <a:gd name="connsiteY2" fmla="*/ 632258 h 1036118"/>
              <a:gd name="connsiteX3" fmla="*/ 521209 w 879349"/>
              <a:gd name="connsiteY3" fmla="*/ 479858 h 1036118"/>
              <a:gd name="connsiteX4" fmla="*/ 445009 w 879349"/>
              <a:gd name="connsiteY4" fmla="*/ 411278 h 1036118"/>
              <a:gd name="connsiteX5" fmla="*/ 300229 w 879349"/>
              <a:gd name="connsiteY5" fmla="*/ 342698 h 1036118"/>
              <a:gd name="connsiteX6" fmla="*/ 208789 w 879349"/>
              <a:gd name="connsiteY6" fmla="*/ 136958 h 1036118"/>
              <a:gd name="connsiteX7" fmla="*/ 124969 w 879349"/>
              <a:gd name="connsiteY7" fmla="*/ 7418 h 1036118"/>
              <a:gd name="connsiteX8" fmla="*/ 25909 w 879349"/>
              <a:gd name="connsiteY8" fmla="*/ 37898 h 1036118"/>
              <a:gd name="connsiteX9" fmla="*/ 3049 w 879349"/>
              <a:gd name="connsiteY9" fmla="*/ 220778 h 1036118"/>
              <a:gd name="connsiteX10" fmla="*/ 79249 w 879349"/>
              <a:gd name="connsiteY10" fmla="*/ 380798 h 1036118"/>
              <a:gd name="connsiteX11" fmla="*/ 140209 w 879349"/>
              <a:gd name="connsiteY11" fmla="*/ 426518 h 1036118"/>
              <a:gd name="connsiteX12" fmla="*/ 239269 w 879349"/>
              <a:gd name="connsiteY12" fmla="*/ 449378 h 1036118"/>
              <a:gd name="connsiteX13" fmla="*/ 25909 w 879349"/>
              <a:gd name="connsiteY13" fmla="*/ 456998 h 1036118"/>
              <a:gd name="connsiteX14" fmla="*/ 8764 w 879349"/>
              <a:gd name="connsiteY14" fmla="*/ 567488 h 1036118"/>
              <a:gd name="connsiteX15" fmla="*/ 64009 w 879349"/>
              <a:gd name="connsiteY15" fmla="*/ 632258 h 1036118"/>
              <a:gd name="connsiteX16" fmla="*/ 163069 w 879349"/>
              <a:gd name="connsiteY16" fmla="*/ 578918 h 1036118"/>
              <a:gd name="connsiteX17" fmla="*/ 239269 w 879349"/>
              <a:gd name="connsiteY17" fmla="*/ 548438 h 1036118"/>
              <a:gd name="connsiteX18" fmla="*/ 86869 w 879349"/>
              <a:gd name="connsiteY18" fmla="*/ 601778 h 1036118"/>
              <a:gd name="connsiteX19" fmla="*/ 48769 w 879349"/>
              <a:gd name="connsiteY19" fmla="*/ 685598 h 1036118"/>
              <a:gd name="connsiteX20" fmla="*/ 117349 w 879349"/>
              <a:gd name="connsiteY20" fmla="*/ 860858 h 1036118"/>
              <a:gd name="connsiteX21" fmla="*/ 216409 w 879349"/>
              <a:gd name="connsiteY21" fmla="*/ 883718 h 1036118"/>
              <a:gd name="connsiteX22" fmla="*/ 246889 w 879349"/>
              <a:gd name="connsiteY22" fmla="*/ 860858 h 1036118"/>
              <a:gd name="connsiteX23" fmla="*/ 246889 w 879349"/>
              <a:gd name="connsiteY23" fmla="*/ 799898 h 1036118"/>
              <a:gd name="connsiteX24" fmla="*/ 193549 w 879349"/>
              <a:gd name="connsiteY24" fmla="*/ 777038 h 1036118"/>
              <a:gd name="connsiteX25" fmla="*/ 170689 w 879349"/>
              <a:gd name="connsiteY25" fmla="*/ 777038 h 1036118"/>
              <a:gd name="connsiteX26" fmla="*/ 231649 w 879349"/>
              <a:gd name="connsiteY26" fmla="*/ 777038 h 1036118"/>
              <a:gd name="connsiteX27" fmla="*/ 231649 w 879349"/>
              <a:gd name="connsiteY27" fmla="*/ 716078 h 1036118"/>
              <a:gd name="connsiteX28" fmla="*/ 307849 w 879349"/>
              <a:gd name="connsiteY28" fmla="*/ 898958 h 1036118"/>
              <a:gd name="connsiteX29" fmla="*/ 452629 w 879349"/>
              <a:gd name="connsiteY29" fmla="*/ 891338 h 1036118"/>
              <a:gd name="connsiteX30" fmla="*/ 490729 w 879349"/>
              <a:gd name="connsiteY30" fmla="*/ 868478 h 1036118"/>
              <a:gd name="connsiteX31" fmla="*/ 566929 w 879349"/>
              <a:gd name="connsiteY31" fmla="*/ 975158 h 1036118"/>
              <a:gd name="connsiteX32" fmla="*/ 673609 w 879349"/>
              <a:gd name="connsiteY32" fmla="*/ 1036118 h 1036118"/>
              <a:gd name="connsiteX0" fmla="*/ 879349 w 879349"/>
              <a:gd name="connsiteY0" fmla="*/ 860858 h 1036118"/>
              <a:gd name="connsiteX1" fmla="*/ 665989 w 879349"/>
              <a:gd name="connsiteY1" fmla="*/ 784658 h 1036118"/>
              <a:gd name="connsiteX2" fmla="*/ 597409 w 879349"/>
              <a:gd name="connsiteY2" fmla="*/ 632258 h 1036118"/>
              <a:gd name="connsiteX3" fmla="*/ 521209 w 879349"/>
              <a:gd name="connsiteY3" fmla="*/ 479858 h 1036118"/>
              <a:gd name="connsiteX4" fmla="*/ 445009 w 879349"/>
              <a:gd name="connsiteY4" fmla="*/ 411278 h 1036118"/>
              <a:gd name="connsiteX5" fmla="*/ 300229 w 879349"/>
              <a:gd name="connsiteY5" fmla="*/ 342698 h 1036118"/>
              <a:gd name="connsiteX6" fmla="*/ 208789 w 879349"/>
              <a:gd name="connsiteY6" fmla="*/ 136958 h 1036118"/>
              <a:gd name="connsiteX7" fmla="*/ 124969 w 879349"/>
              <a:gd name="connsiteY7" fmla="*/ 7418 h 1036118"/>
              <a:gd name="connsiteX8" fmla="*/ 25909 w 879349"/>
              <a:gd name="connsiteY8" fmla="*/ 37898 h 1036118"/>
              <a:gd name="connsiteX9" fmla="*/ 3049 w 879349"/>
              <a:gd name="connsiteY9" fmla="*/ 220778 h 1036118"/>
              <a:gd name="connsiteX10" fmla="*/ 79249 w 879349"/>
              <a:gd name="connsiteY10" fmla="*/ 380798 h 1036118"/>
              <a:gd name="connsiteX11" fmla="*/ 140209 w 879349"/>
              <a:gd name="connsiteY11" fmla="*/ 426518 h 1036118"/>
              <a:gd name="connsiteX12" fmla="*/ 239269 w 879349"/>
              <a:gd name="connsiteY12" fmla="*/ 449378 h 1036118"/>
              <a:gd name="connsiteX13" fmla="*/ 25909 w 879349"/>
              <a:gd name="connsiteY13" fmla="*/ 456998 h 1036118"/>
              <a:gd name="connsiteX14" fmla="*/ 8764 w 879349"/>
              <a:gd name="connsiteY14" fmla="*/ 567488 h 1036118"/>
              <a:gd name="connsiteX15" fmla="*/ 64009 w 879349"/>
              <a:gd name="connsiteY15" fmla="*/ 632258 h 1036118"/>
              <a:gd name="connsiteX16" fmla="*/ 163069 w 879349"/>
              <a:gd name="connsiteY16" fmla="*/ 578918 h 1036118"/>
              <a:gd name="connsiteX17" fmla="*/ 239269 w 879349"/>
              <a:gd name="connsiteY17" fmla="*/ 548438 h 1036118"/>
              <a:gd name="connsiteX18" fmla="*/ 48769 w 879349"/>
              <a:gd name="connsiteY18" fmla="*/ 685598 h 1036118"/>
              <a:gd name="connsiteX19" fmla="*/ 117349 w 879349"/>
              <a:gd name="connsiteY19" fmla="*/ 860858 h 1036118"/>
              <a:gd name="connsiteX20" fmla="*/ 216409 w 879349"/>
              <a:gd name="connsiteY20" fmla="*/ 883718 h 1036118"/>
              <a:gd name="connsiteX21" fmla="*/ 246889 w 879349"/>
              <a:gd name="connsiteY21" fmla="*/ 860858 h 1036118"/>
              <a:gd name="connsiteX22" fmla="*/ 246889 w 879349"/>
              <a:gd name="connsiteY22" fmla="*/ 799898 h 1036118"/>
              <a:gd name="connsiteX23" fmla="*/ 193549 w 879349"/>
              <a:gd name="connsiteY23" fmla="*/ 777038 h 1036118"/>
              <a:gd name="connsiteX24" fmla="*/ 170689 w 879349"/>
              <a:gd name="connsiteY24" fmla="*/ 777038 h 1036118"/>
              <a:gd name="connsiteX25" fmla="*/ 231649 w 879349"/>
              <a:gd name="connsiteY25" fmla="*/ 777038 h 1036118"/>
              <a:gd name="connsiteX26" fmla="*/ 231649 w 879349"/>
              <a:gd name="connsiteY26" fmla="*/ 716078 h 1036118"/>
              <a:gd name="connsiteX27" fmla="*/ 307849 w 879349"/>
              <a:gd name="connsiteY27" fmla="*/ 898958 h 1036118"/>
              <a:gd name="connsiteX28" fmla="*/ 452629 w 879349"/>
              <a:gd name="connsiteY28" fmla="*/ 891338 h 1036118"/>
              <a:gd name="connsiteX29" fmla="*/ 490729 w 879349"/>
              <a:gd name="connsiteY29" fmla="*/ 868478 h 1036118"/>
              <a:gd name="connsiteX30" fmla="*/ 566929 w 879349"/>
              <a:gd name="connsiteY30" fmla="*/ 975158 h 1036118"/>
              <a:gd name="connsiteX31" fmla="*/ 673609 w 879349"/>
              <a:gd name="connsiteY31" fmla="*/ 1036118 h 103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79349" h="1036118">
                <a:moveTo>
                  <a:pt x="879349" y="860858"/>
                </a:moveTo>
                <a:cubicBezTo>
                  <a:pt x="796164" y="841808"/>
                  <a:pt x="712979" y="822758"/>
                  <a:pt x="665989" y="784658"/>
                </a:cubicBezTo>
                <a:cubicBezTo>
                  <a:pt x="618999" y="746558"/>
                  <a:pt x="621539" y="683058"/>
                  <a:pt x="597409" y="632258"/>
                </a:cubicBezTo>
                <a:cubicBezTo>
                  <a:pt x="573279" y="581458"/>
                  <a:pt x="546609" y="516688"/>
                  <a:pt x="521209" y="479858"/>
                </a:cubicBezTo>
                <a:cubicBezTo>
                  <a:pt x="495809" y="443028"/>
                  <a:pt x="481839" y="434138"/>
                  <a:pt x="445009" y="411278"/>
                </a:cubicBezTo>
                <a:cubicBezTo>
                  <a:pt x="408179" y="388418"/>
                  <a:pt x="339599" y="388418"/>
                  <a:pt x="300229" y="342698"/>
                </a:cubicBezTo>
                <a:cubicBezTo>
                  <a:pt x="260859" y="296978"/>
                  <a:pt x="237999" y="192838"/>
                  <a:pt x="208789" y="136958"/>
                </a:cubicBezTo>
                <a:cubicBezTo>
                  <a:pt x="179579" y="81078"/>
                  <a:pt x="155449" y="23928"/>
                  <a:pt x="124969" y="7418"/>
                </a:cubicBezTo>
                <a:cubicBezTo>
                  <a:pt x="94489" y="-9092"/>
                  <a:pt x="46229" y="2338"/>
                  <a:pt x="25909" y="37898"/>
                </a:cubicBezTo>
                <a:cubicBezTo>
                  <a:pt x="5589" y="73458"/>
                  <a:pt x="-5841" y="163628"/>
                  <a:pt x="3049" y="220778"/>
                </a:cubicBezTo>
                <a:cubicBezTo>
                  <a:pt x="11939" y="277928"/>
                  <a:pt x="56389" y="346508"/>
                  <a:pt x="79249" y="380798"/>
                </a:cubicBezTo>
                <a:cubicBezTo>
                  <a:pt x="102109" y="415088"/>
                  <a:pt x="113539" y="415088"/>
                  <a:pt x="140209" y="426518"/>
                </a:cubicBezTo>
                <a:cubicBezTo>
                  <a:pt x="166879" y="437948"/>
                  <a:pt x="258319" y="444298"/>
                  <a:pt x="239269" y="449378"/>
                </a:cubicBezTo>
                <a:cubicBezTo>
                  <a:pt x="220219" y="454458"/>
                  <a:pt x="64326" y="437313"/>
                  <a:pt x="25909" y="456998"/>
                </a:cubicBezTo>
                <a:cubicBezTo>
                  <a:pt x="-12508" y="476683"/>
                  <a:pt x="2414" y="538278"/>
                  <a:pt x="8764" y="567488"/>
                </a:cubicBezTo>
                <a:cubicBezTo>
                  <a:pt x="15114" y="596698"/>
                  <a:pt x="38292" y="630353"/>
                  <a:pt x="64009" y="632258"/>
                </a:cubicBezTo>
                <a:cubicBezTo>
                  <a:pt x="89726" y="634163"/>
                  <a:pt x="133859" y="592888"/>
                  <a:pt x="163069" y="578918"/>
                </a:cubicBezTo>
                <a:cubicBezTo>
                  <a:pt x="192279" y="564948"/>
                  <a:pt x="258319" y="530658"/>
                  <a:pt x="239269" y="548438"/>
                </a:cubicBezTo>
                <a:cubicBezTo>
                  <a:pt x="220219" y="566218"/>
                  <a:pt x="69089" y="633528"/>
                  <a:pt x="48769" y="685598"/>
                </a:cubicBezTo>
                <a:cubicBezTo>
                  <a:pt x="28449" y="737668"/>
                  <a:pt x="89409" y="827838"/>
                  <a:pt x="117349" y="860858"/>
                </a:cubicBezTo>
                <a:cubicBezTo>
                  <a:pt x="145289" y="893878"/>
                  <a:pt x="216409" y="883718"/>
                  <a:pt x="216409" y="883718"/>
                </a:cubicBezTo>
                <a:cubicBezTo>
                  <a:pt x="237999" y="883718"/>
                  <a:pt x="241809" y="874828"/>
                  <a:pt x="246889" y="860858"/>
                </a:cubicBezTo>
                <a:cubicBezTo>
                  <a:pt x="251969" y="846888"/>
                  <a:pt x="255779" y="813868"/>
                  <a:pt x="246889" y="799898"/>
                </a:cubicBezTo>
                <a:cubicBezTo>
                  <a:pt x="237999" y="785928"/>
                  <a:pt x="193549" y="777038"/>
                  <a:pt x="193549" y="777038"/>
                </a:cubicBezTo>
                <a:cubicBezTo>
                  <a:pt x="180849" y="773228"/>
                  <a:pt x="170689" y="777038"/>
                  <a:pt x="170689" y="777038"/>
                </a:cubicBezTo>
                <a:cubicBezTo>
                  <a:pt x="177039" y="777038"/>
                  <a:pt x="221489" y="787198"/>
                  <a:pt x="231649" y="777038"/>
                </a:cubicBezTo>
                <a:cubicBezTo>
                  <a:pt x="241809" y="766878"/>
                  <a:pt x="218949" y="695758"/>
                  <a:pt x="231649" y="716078"/>
                </a:cubicBezTo>
                <a:cubicBezTo>
                  <a:pt x="244349" y="736398"/>
                  <a:pt x="271019" y="869748"/>
                  <a:pt x="307849" y="898958"/>
                </a:cubicBezTo>
                <a:cubicBezTo>
                  <a:pt x="344679" y="928168"/>
                  <a:pt x="422149" y="896418"/>
                  <a:pt x="452629" y="891338"/>
                </a:cubicBezTo>
                <a:cubicBezTo>
                  <a:pt x="483109" y="886258"/>
                  <a:pt x="471679" y="854508"/>
                  <a:pt x="490729" y="868478"/>
                </a:cubicBezTo>
                <a:cubicBezTo>
                  <a:pt x="509779" y="882448"/>
                  <a:pt x="536449" y="947218"/>
                  <a:pt x="566929" y="975158"/>
                </a:cubicBezTo>
                <a:cubicBezTo>
                  <a:pt x="597409" y="1003098"/>
                  <a:pt x="673609" y="1036118"/>
                  <a:pt x="673609" y="1036118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1DE11-272F-2A75-0842-E4A52AEE92DA}"/>
              </a:ext>
            </a:extLst>
          </p:cNvPr>
          <p:cNvGrpSpPr/>
          <p:nvPr/>
        </p:nvGrpSpPr>
        <p:grpSpPr>
          <a:xfrm>
            <a:off x="6045753" y="1521734"/>
            <a:ext cx="1593611" cy="1967468"/>
            <a:chOff x="4448249" y="905771"/>
            <a:chExt cx="357898" cy="44186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909E860-A665-3426-050C-E2BC7DC16E88}"/>
                </a:ext>
              </a:extLst>
            </p:cNvPr>
            <p:cNvSpPr/>
            <p:nvPr/>
          </p:nvSpPr>
          <p:spPr>
            <a:xfrm flipH="1">
              <a:off x="4471430" y="905771"/>
              <a:ext cx="334717" cy="441860"/>
            </a:xfrm>
            <a:custGeom>
              <a:avLst/>
              <a:gdLst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132589 w 879349"/>
                <a:gd name="connsiteY13" fmla="*/ 396038 h 1036118"/>
                <a:gd name="connsiteX14" fmla="*/ 25909 w 879349"/>
                <a:gd name="connsiteY14" fmla="*/ 456998 h 1036118"/>
                <a:gd name="connsiteX15" fmla="*/ 18289 w 879349"/>
                <a:gd name="connsiteY15" fmla="*/ 586538 h 1036118"/>
                <a:gd name="connsiteX16" fmla="*/ 64009 w 879349"/>
                <a:gd name="connsiteY16" fmla="*/ 632258 h 1036118"/>
                <a:gd name="connsiteX17" fmla="*/ 163069 w 879349"/>
                <a:gd name="connsiteY17" fmla="*/ 578918 h 1036118"/>
                <a:gd name="connsiteX18" fmla="*/ 239269 w 879349"/>
                <a:gd name="connsiteY18" fmla="*/ 548438 h 1036118"/>
                <a:gd name="connsiteX19" fmla="*/ 86869 w 879349"/>
                <a:gd name="connsiteY19" fmla="*/ 601778 h 1036118"/>
                <a:gd name="connsiteX20" fmla="*/ 48769 w 879349"/>
                <a:gd name="connsiteY20" fmla="*/ 685598 h 1036118"/>
                <a:gd name="connsiteX21" fmla="*/ 117349 w 879349"/>
                <a:gd name="connsiteY21" fmla="*/ 860858 h 1036118"/>
                <a:gd name="connsiteX22" fmla="*/ 216409 w 879349"/>
                <a:gd name="connsiteY22" fmla="*/ 883718 h 1036118"/>
                <a:gd name="connsiteX23" fmla="*/ 246889 w 879349"/>
                <a:gd name="connsiteY23" fmla="*/ 860858 h 1036118"/>
                <a:gd name="connsiteX24" fmla="*/ 246889 w 879349"/>
                <a:gd name="connsiteY24" fmla="*/ 799898 h 1036118"/>
                <a:gd name="connsiteX25" fmla="*/ 193549 w 879349"/>
                <a:gd name="connsiteY25" fmla="*/ 777038 h 1036118"/>
                <a:gd name="connsiteX26" fmla="*/ 170689 w 879349"/>
                <a:gd name="connsiteY26" fmla="*/ 777038 h 1036118"/>
                <a:gd name="connsiteX27" fmla="*/ 231649 w 879349"/>
                <a:gd name="connsiteY27" fmla="*/ 777038 h 1036118"/>
                <a:gd name="connsiteX28" fmla="*/ 231649 w 879349"/>
                <a:gd name="connsiteY28" fmla="*/ 716078 h 1036118"/>
                <a:gd name="connsiteX29" fmla="*/ 307849 w 879349"/>
                <a:gd name="connsiteY29" fmla="*/ 898958 h 1036118"/>
                <a:gd name="connsiteX30" fmla="*/ 452629 w 879349"/>
                <a:gd name="connsiteY30" fmla="*/ 891338 h 1036118"/>
                <a:gd name="connsiteX31" fmla="*/ 490729 w 879349"/>
                <a:gd name="connsiteY31" fmla="*/ 868478 h 1036118"/>
                <a:gd name="connsiteX32" fmla="*/ 566929 w 879349"/>
                <a:gd name="connsiteY32" fmla="*/ 975158 h 1036118"/>
                <a:gd name="connsiteX33" fmla="*/ 673609 w 879349"/>
                <a:gd name="connsiteY33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18289 w 879349"/>
                <a:gd name="connsiteY14" fmla="*/ 58653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86869 w 879349"/>
                <a:gd name="connsiteY18" fmla="*/ 601778 h 1036118"/>
                <a:gd name="connsiteX19" fmla="*/ 48769 w 879349"/>
                <a:gd name="connsiteY19" fmla="*/ 685598 h 1036118"/>
                <a:gd name="connsiteX20" fmla="*/ 117349 w 879349"/>
                <a:gd name="connsiteY20" fmla="*/ 860858 h 1036118"/>
                <a:gd name="connsiteX21" fmla="*/ 216409 w 879349"/>
                <a:gd name="connsiteY21" fmla="*/ 883718 h 1036118"/>
                <a:gd name="connsiteX22" fmla="*/ 246889 w 879349"/>
                <a:gd name="connsiteY22" fmla="*/ 860858 h 1036118"/>
                <a:gd name="connsiteX23" fmla="*/ 246889 w 879349"/>
                <a:gd name="connsiteY23" fmla="*/ 799898 h 1036118"/>
                <a:gd name="connsiteX24" fmla="*/ 193549 w 879349"/>
                <a:gd name="connsiteY24" fmla="*/ 777038 h 1036118"/>
                <a:gd name="connsiteX25" fmla="*/ 170689 w 879349"/>
                <a:gd name="connsiteY25" fmla="*/ 777038 h 1036118"/>
                <a:gd name="connsiteX26" fmla="*/ 231649 w 879349"/>
                <a:gd name="connsiteY26" fmla="*/ 777038 h 1036118"/>
                <a:gd name="connsiteX27" fmla="*/ 231649 w 879349"/>
                <a:gd name="connsiteY27" fmla="*/ 716078 h 1036118"/>
                <a:gd name="connsiteX28" fmla="*/ 307849 w 879349"/>
                <a:gd name="connsiteY28" fmla="*/ 898958 h 1036118"/>
                <a:gd name="connsiteX29" fmla="*/ 452629 w 879349"/>
                <a:gd name="connsiteY29" fmla="*/ 891338 h 1036118"/>
                <a:gd name="connsiteX30" fmla="*/ 490729 w 879349"/>
                <a:gd name="connsiteY30" fmla="*/ 868478 h 1036118"/>
                <a:gd name="connsiteX31" fmla="*/ 566929 w 879349"/>
                <a:gd name="connsiteY31" fmla="*/ 975158 h 1036118"/>
                <a:gd name="connsiteX32" fmla="*/ 673609 w 879349"/>
                <a:gd name="connsiteY32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8764 w 879349"/>
                <a:gd name="connsiteY14" fmla="*/ 56748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86869 w 879349"/>
                <a:gd name="connsiteY18" fmla="*/ 601778 h 1036118"/>
                <a:gd name="connsiteX19" fmla="*/ 48769 w 879349"/>
                <a:gd name="connsiteY19" fmla="*/ 685598 h 1036118"/>
                <a:gd name="connsiteX20" fmla="*/ 117349 w 879349"/>
                <a:gd name="connsiteY20" fmla="*/ 860858 h 1036118"/>
                <a:gd name="connsiteX21" fmla="*/ 216409 w 879349"/>
                <a:gd name="connsiteY21" fmla="*/ 883718 h 1036118"/>
                <a:gd name="connsiteX22" fmla="*/ 246889 w 879349"/>
                <a:gd name="connsiteY22" fmla="*/ 860858 h 1036118"/>
                <a:gd name="connsiteX23" fmla="*/ 246889 w 879349"/>
                <a:gd name="connsiteY23" fmla="*/ 799898 h 1036118"/>
                <a:gd name="connsiteX24" fmla="*/ 193549 w 879349"/>
                <a:gd name="connsiteY24" fmla="*/ 777038 h 1036118"/>
                <a:gd name="connsiteX25" fmla="*/ 170689 w 879349"/>
                <a:gd name="connsiteY25" fmla="*/ 777038 h 1036118"/>
                <a:gd name="connsiteX26" fmla="*/ 231649 w 879349"/>
                <a:gd name="connsiteY26" fmla="*/ 777038 h 1036118"/>
                <a:gd name="connsiteX27" fmla="*/ 231649 w 879349"/>
                <a:gd name="connsiteY27" fmla="*/ 716078 h 1036118"/>
                <a:gd name="connsiteX28" fmla="*/ 307849 w 879349"/>
                <a:gd name="connsiteY28" fmla="*/ 898958 h 1036118"/>
                <a:gd name="connsiteX29" fmla="*/ 452629 w 879349"/>
                <a:gd name="connsiteY29" fmla="*/ 891338 h 1036118"/>
                <a:gd name="connsiteX30" fmla="*/ 490729 w 879349"/>
                <a:gd name="connsiteY30" fmla="*/ 868478 h 1036118"/>
                <a:gd name="connsiteX31" fmla="*/ 566929 w 879349"/>
                <a:gd name="connsiteY31" fmla="*/ 975158 h 1036118"/>
                <a:gd name="connsiteX32" fmla="*/ 673609 w 879349"/>
                <a:gd name="connsiteY32" fmla="*/ 1036118 h 1036118"/>
                <a:gd name="connsiteX0" fmla="*/ 879349 w 879349"/>
                <a:gd name="connsiteY0" fmla="*/ 860858 h 1036118"/>
                <a:gd name="connsiteX1" fmla="*/ 665989 w 879349"/>
                <a:gd name="connsiteY1" fmla="*/ 784658 h 1036118"/>
                <a:gd name="connsiteX2" fmla="*/ 597409 w 879349"/>
                <a:gd name="connsiteY2" fmla="*/ 632258 h 1036118"/>
                <a:gd name="connsiteX3" fmla="*/ 521209 w 879349"/>
                <a:gd name="connsiteY3" fmla="*/ 479858 h 1036118"/>
                <a:gd name="connsiteX4" fmla="*/ 445009 w 879349"/>
                <a:gd name="connsiteY4" fmla="*/ 411278 h 1036118"/>
                <a:gd name="connsiteX5" fmla="*/ 300229 w 879349"/>
                <a:gd name="connsiteY5" fmla="*/ 342698 h 1036118"/>
                <a:gd name="connsiteX6" fmla="*/ 208789 w 879349"/>
                <a:gd name="connsiteY6" fmla="*/ 136958 h 1036118"/>
                <a:gd name="connsiteX7" fmla="*/ 124969 w 879349"/>
                <a:gd name="connsiteY7" fmla="*/ 7418 h 1036118"/>
                <a:gd name="connsiteX8" fmla="*/ 25909 w 879349"/>
                <a:gd name="connsiteY8" fmla="*/ 37898 h 1036118"/>
                <a:gd name="connsiteX9" fmla="*/ 3049 w 879349"/>
                <a:gd name="connsiteY9" fmla="*/ 220778 h 1036118"/>
                <a:gd name="connsiteX10" fmla="*/ 79249 w 879349"/>
                <a:gd name="connsiteY10" fmla="*/ 380798 h 1036118"/>
                <a:gd name="connsiteX11" fmla="*/ 140209 w 879349"/>
                <a:gd name="connsiteY11" fmla="*/ 426518 h 1036118"/>
                <a:gd name="connsiteX12" fmla="*/ 239269 w 879349"/>
                <a:gd name="connsiteY12" fmla="*/ 449378 h 1036118"/>
                <a:gd name="connsiteX13" fmla="*/ 25909 w 879349"/>
                <a:gd name="connsiteY13" fmla="*/ 456998 h 1036118"/>
                <a:gd name="connsiteX14" fmla="*/ 8764 w 879349"/>
                <a:gd name="connsiteY14" fmla="*/ 567488 h 1036118"/>
                <a:gd name="connsiteX15" fmla="*/ 64009 w 879349"/>
                <a:gd name="connsiteY15" fmla="*/ 632258 h 1036118"/>
                <a:gd name="connsiteX16" fmla="*/ 163069 w 879349"/>
                <a:gd name="connsiteY16" fmla="*/ 578918 h 1036118"/>
                <a:gd name="connsiteX17" fmla="*/ 239269 w 879349"/>
                <a:gd name="connsiteY17" fmla="*/ 548438 h 1036118"/>
                <a:gd name="connsiteX18" fmla="*/ 48769 w 879349"/>
                <a:gd name="connsiteY18" fmla="*/ 685598 h 1036118"/>
                <a:gd name="connsiteX19" fmla="*/ 117349 w 879349"/>
                <a:gd name="connsiteY19" fmla="*/ 860858 h 1036118"/>
                <a:gd name="connsiteX20" fmla="*/ 216409 w 879349"/>
                <a:gd name="connsiteY20" fmla="*/ 883718 h 1036118"/>
                <a:gd name="connsiteX21" fmla="*/ 246889 w 879349"/>
                <a:gd name="connsiteY21" fmla="*/ 860858 h 1036118"/>
                <a:gd name="connsiteX22" fmla="*/ 246889 w 879349"/>
                <a:gd name="connsiteY22" fmla="*/ 799898 h 1036118"/>
                <a:gd name="connsiteX23" fmla="*/ 193549 w 879349"/>
                <a:gd name="connsiteY23" fmla="*/ 777038 h 1036118"/>
                <a:gd name="connsiteX24" fmla="*/ 170689 w 879349"/>
                <a:gd name="connsiteY24" fmla="*/ 777038 h 1036118"/>
                <a:gd name="connsiteX25" fmla="*/ 231649 w 879349"/>
                <a:gd name="connsiteY25" fmla="*/ 777038 h 1036118"/>
                <a:gd name="connsiteX26" fmla="*/ 231649 w 879349"/>
                <a:gd name="connsiteY26" fmla="*/ 716078 h 1036118"/>
                <a:gd name="connsiteX27" fmla="*/ 307849 w 879349"/>
                <a:gd name="connsiteY27" fmla="*/ 898958 h 1036118"/>
                <a:gd name="connsiteX28" fmla="*/ 452629 w 879349"/>
                <a:gd name="connsiteY28" fmla="*/ 891338 h 1036118"/>
                <a:gd name="connsiteX29" fmla="*/ 490729 w 879349"/>
                <a:gd name="connsiteY29" fmla="*/ 868478 h 1036118"/>
                <a:gd name="connsiteX30" fmla="*/ 566929 w 879349"/>
                <a:gd name="connsiteY30" fmla="*/ 975158 h 1036118"/>
                <a:gd name="connsiteX31" fmla="*/ 673609 w 879349"/>
                <a:gd name="connsiteY31" fmla="*/ 1036118 h 103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79349" h="1036118">
                  <a:moveTo>
                    <a:pt x="879349" y="860858"/>
                  </a:moveTo>
                  <a:cubicBezTo>
                    <a:pt x="796164" y="841808"/>
                    <a:pt x="712979" y="822758"/>
                    <a:pt x="665989" y="784658"/>
                  </a:cubicBezTo>
                  <a:cubicBezTo>
                    <a:pt x="618999" y="746558"/>
                    <a:pt x="621539" y="683058"/>
                    <a:pt x="597409" y="632258"/>
                  </a:cubicBezTo>
                  <a:cubicBezTo>
                    <a:pt x="573279" y="581458"/>
                    <a:pt x="546609" y="516688"/>
                    <a:pt x="521209" y="479858"/>
                  </a:cubicBezTo>
                  <a:cubicBezTo>
                    <a:pt x="495809" y="443028"/>
                    <a:pt x="481839" y="434138"/>
                    <a:pt x="445009" y="411278"/>
                  </a:cubicBezTo>
                  <a:cubicBezTo>
                    <a:pt x="408179" y="388418"/>
                    <a:pt x="339599" y="388418"/>
                    <a:pt x="300229" y="342698"/>
                  </a:cubicBezTo>
                  <a:cubicBezTo>
                    <a:pt x="260859" y="296978"/>
                    <a:pt x="237999" y="192838"/>
                    <a:pt x="208789" y="136958"/>
                  </a:cubicBezTo>
                  <a:cubicBezTo>
                    <a:pt x="179579" y="81078"/>
                    <a:pt x="155449" y="23928"/>
                    <a:pt x="124969" y="7418"/>
                  </a:cubicBezTo>
                  <a:cubicBezTo>
                    <a:pt x="94489" y="-9092"/>
                    <a:pt x="46229" y="2338"/>
                    <a:pt x="25909" y="37898"/>
                  </a:cubicBezTo>
                  <a:cubicBezTo>
                    <a:pt x="5589" y="73458"/>
                    <a:pt x="-5841" y="163628"/>
                    <a:pt x="3049" y="220778"/>
                  </a:cubicBezTo>
                  <a:cubicBezTo>
                    <a:pt x="11939" y="277928"/>
                    <a:pt x="56389" y="346508"/>
                    <a:pt x="79249" y="380798"/>
                  </a:cubicBezTo>
                  <a:cubicBezTo>
                    <a:pt x="102109" y="415088"/>
                    <a:pt x="113539" y="415088"/>
                    <a:pt x="140209" y="426518"/>
                  </a:cubicBezTo>
                  <a:cubicBezTo>
                    <a:pt x="166879" y="437948"/>
                    <a:pt x="258319" y="444298"/>
                    <a:pt x="239269" y="449378"/>
                  </a:cubicBezTo>
                  <a:cubicBezTo>
                    <a:pt x="220219" y="454458"/>
                    <a:pt x="64326" y="437313"/>
                    <a:pt x="25909" y="456998"/>
                  </a:cubicBezTo>
                  <a:cubicBezTo>
                    <a:pt x="-12508" y="476683"/>
                    <a:pt x="2414" y="538278"/>
                    <a:pt x="8764" y="567488"/>
                  </a:cubicBezTo>
                  <a:cubicBezTo>
                    <a:pt x="15114" y="596698"/>
                    <a:pt x="38292" y="630353"/>
                    <a:pt x="64009" y="632258"/>
                  </a:cubicBezTo>
                  <a:cubicBezTo>
                    <a:pt x="89726" y="634163"/>
                    <a:pt x="133859" y="592888"/>
                    <a:pt x="163069" y="578918"/>
                  </a:cubicBezTo>
                  <a:cubicBezTo>
                    <a:pt x="192279" y="564948"/>
                    <a:pt x="258319" y="530658"/>
                    <a:pt x="239269" y="548438"/>
                  </a:cubicBezTo>
                  <a:cubicBezTo>
                    <a:pt x="220219" y="566218"/>
                    <a:pt x="69089" y="633528"/>
                    <a:pt x="48769" y="685598"/>
                  </a:cubicBezTo>
                  <a:cubicBezTo>
                    <a:pt x="28449" y="737668"/>
                    <a:pt x="89409" y="827838"/>
                    <a:pt x="117349" y="860858"/>
                  </a:cubicBezTo>
                  <a:cubicBezTo>
                    <a:pt x="145289" y="893878"/>
                    <a:pt x="216409" y="883718"/>
                    <a:pt x="216409" y="883718"/>
                  </a:cubicBezTo>
                  <a:cubicBezTo>
                    <a:pt x="237999" y="883718"/>
                    <a:pt x="241809" y="874828"/>
                    <a:pt x="246889" y="860858"/>
                  </a:cubicBezTo>
                  <a:cubicBezTo>
                    <a:pt x="251969" y="846888"/>
                    <a:pt x="255779" y="813868"/>
                    <a:pt x="246889" y="799898"/>
                  </a:cubicBezTo>
                  <a:cubicBezTo>
                    <a:pt x="237999" y="785928"/>
                    <a:pt x="193549" y="777038"/>
                    <a:pt x="193549" y="777038"/>
                  </a:cubicBezTo>
                  <a:cubicBezTo>
                    <a:pt x="180849" y="773228"/>
                    <a:pt x="170689" y="777038"/>
                    <a:pt x="170689" y="777038"/>
                  </a:cubicBezTo>
                  <a:cubicBezTo>
                    <a:pt x="177039" y="777038"/>
                    <a:pt x="221489" y="787198"/>
                    <a:pt x="231649" y="777038"/>
                  </a:cubicBezTo>
                  <a:cubicBezTo>
                    <a:pt x="241809" y="766878"/>
                    <a:pt x="218949" y="695758"/>
                    <a:pt x="231649" y="716078"/>
                  </a:cubicBezTo>
                  <a:cubicBezTo>
                    <a:pt x="244349" y="736398"/>
                    <a:pt x="271019" y="869748"/>
                    <a:pt x="307849" y="898958"/>
                  </a:cubicBezTo>
                  <a:cubicBezTo>
                    <a:pt x="344679" y="928168"/>
                    <a:pt x="422149" y="896418"/>
                    <a:pt x="452629" y="891338"/>
                  </a:cubicBezTo>
                  <a:cubicBezTo>
                    <a:pt x="483109" y="886258"/>
                    <a:pt x="471679" y="854508"/>
                    <a:pt x="490729" y="868478"/>
                  </a:cubicBezTo>
                  <a:cubicBezTo>
                    <a:pt x="509779" y="882448"/>
                    <a:pt x="536449" y="947218"/>
                    <a:pt x="566929" y="975158"/>
                  </a:cubicBezTo>
                  <a:cubicBezTo>
                    <a:pt x="597409" y="1003098"/>
                    <a:pt x="673609" y="1036118"/>
                    <a:pt x="673609" y="1036118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2CF36E-0FB1-9E27-2D6B-0544134EA1A7}"/>
                </a:ext>
              </a:extLst>
            </p:cNvPr>
            <p:cNvSpPr/>
            <p:nvPr/>
          </p:nvSpPr>
          <p:spPr>
            <a:xfrm>
              <a:off x="4448249" y="1262975"/>
              <a:ext cx="147217" cy="846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40CBB-7E58-D7E7-E50F-CA2BB5C6F41A}"/>
              </a:ext>
            </a:extLst>
          </p:cNvPr>
          <p:cNvGrpSpPr/>
          <p:nvPr/>
        </p:nvGrpSpPr>
        <p:grpSpPr>
          <a:xfrm>
            <a:off x="3033886" y="586276"/>
            <a:ext cx="1954818" cy="1031297"/>
            <a:chOff x="2195278" y="2352519"/>
            <a:chExt cx="328366" cy="173235"/>
          </a:xfrm>
        </p:grpSpPr>
        <p:sp>
          <p:nvSpPr>
            <p:cNvPr id="6" name="Oval 20">
              <a:extLst>
                <a:ext uri="{FF2B5EF4-FFF2-40B4-BE49-F238E27FC236}">
                  <a16:creationId xmlns:a16="http://schemas.microsoft.com/office/drawing/2014/main" id="{6B9E676A-FA17-4ED0-ACB0-6A91067B7A43}"/>
                </a:ext>
              </a:extLst>
            </p:cNvPr>
            <p:cNvSpPr/>
            <p:nvPr/>
          </p:nvSpPr>
          <p:spPr>
            <a:xfrm rot="20593914" flipH="1">
              <a:off x="2195278" y="2352519"/>
              <a:ext cx="328366" cy="163200"/>
            </a:xfrm>
            <a:custGeom>
              <a:avLst/>
              <a:gdLst>
                <a:gd name="connsiteX0" fmla="*/ 0 w 695325"/>
                <a:gd name="connsiteY0" fmla="*/ 123980 h 247959"/>
                <a:gd name="connsiteX1" fmla="*/ 347663 w 695325"/>
                <a:gd name="connsiteY1" fmla="*/ 0 h 247959"/>
                <a:gd name="connsiteX2" fmla="*/ 695326 w 695325"/>
                <a:gd name="connsiteY2" fmla="*/ 123980 h 247959"/>
                <a:gd name="connsiteX3" fmla="*/ 347663 w 695325"/>
                <a:gd name="connsiteY3" fmla="*/ 247960 h 247959"/>
                <a:gd name="connsiteX4" fmla="*/ 0 w 695325"/>
                <a:gd name="connsiteY4" fmla="*/ 123980 h 247959"/>
                <a:gd name="connsiteX0" fmla="*/ 0 w 710839"/>
                <a:gd name="connsiteY0" fmla="*/ 150615 h 274595"/>
                <a:gd name="connsiteX1" fmla="*/ 347663 w 710839"/>
                <a:gd name="connsiteY1" fmla="*/ 26635 h 274595"/>
                <a:gd name="connsiteX2" fmla="*/ 633524 w 710839"/>
                <a:gd name="connsiteY2" fmla="*/ 10109 h 274595"/>
                <a:gd name="connsiteX3" fmla="*/ 695326 w 710839"/>
                <a:gd name="connsiteY3" fmla="*/ 150615 h 274595"/>
                <a:gd name="connsiteX4" fmla="*/ 347663 w 710839"/>
                <a:gd name="connsiteY4" fmla="*/ 274595 h 274595"/>
                <a:gd name="connsiteX5" fmla="*/ 0 w 710839"/>
                <a:gd name="connsiteY5" fmla="*/ 150615 h 274595"/>
                <a:gd name="connsiteX0" fmla="*/ 0 w 734174"/>
                <a:gd name="connsiteY0" fmla="*/ 150615 h 274595"/>
                <a:gd name="connsiteX1" fmla="*/ 347663 w 734174"/>
                <a:gd name="connsiteY1" fmla="*/ 26635 h 274595"/>
                <a:gd name="connsiteX2" fmla="*/ 633524 w 734174"/>
                <a:gd name="connsiteY2" fmla="*/ 10109 h 274595"/>
                <a:gd name="connsiteX3" fmla="*/ 695326 w 734174"/>
                <a:gd name="connsiteY3" fmla="*/ 150615 h 274595"/>
                <a:gd name="connsiteX4" fmla="*/ 347663 w 734174"/>
                <a:gd name="connsiteY4" fmla="*/ 274595 h 274595"/>
                <a:gd name="connsiteX5" fmla="*/ 0 w 734174"/>
                <a:gd name="connsiteY5" fmla="*/ 150615 h 274595"/>
                <a:gd name="connsiteX0" fmla="*/ 0 w 775198"/>
                <a:gd name="connsiteY0" fmla="*/ 150615 h 274595"/>
                <a:gd name="connsiteX1" fmla="*/ 347663 w 775198"/>
                <a:gd name="connsiteY1" fmla="*/ 26635 h 274595"/>
                <a:gd name="connsiteX2" fmla="*/ 633524 w 775198"/>
                <a:gd name="connsiteY2" fmla="*/ 10109 h 274595"/>
                <a:gd name="connsiteX3" fmla="*/ 695326 w 775198"/>
                <a:gd name="connsiteY3" fmla="*/ 150615 h 274595"/>
                <a:gd name="connsiteX4" fmla="*/ 347663 w 775198"/>
                <a:gd name="connsiteY4" fmla="*/ 274595 h 274595"/>
                <a:gd name="connsiteX5" fmla="*/ 0 w 775198"/>
                <a:gd name="connsiteY5" fmla="*/ 150615 h 274595"/>
                <a:gd name="connsiteX0" fmla="*/ 0 w 859035"/>
                <a:gd name="connsiteY0" fmla="*/ 147711 h 271691"/>
                <a:gd name="connsiteX1" fmla="*/ 347663 w 859035"/>
                <a:gd name="connsiteY1" fmla="*/ 23731 h 271691"/>
                <a:gd name="connsiteX2" fmla="*/ 633524 w 859035"/>
                <a:gd name="connsiteY2" fmla="*/ 7205 h 271691"/>
                <a:gd name="connsiteX3" fmla="*/ 858333 w 859035"/>
                <a:gd name="connsiteY3" fmla="*/ 130645 h 271691"/>
                <a:gd name="connsiteX4" fmla="*/ 695326 w 859035"/>
                <a:gd name="connsiteY4" fmla="*/ 147711 h 271691"/>
                <a:gd name="connsiteX5" fmla="*/ 347663 w 859035"/>
                <a:gd name="connsiteY5" fmla="*/ 271691 h 271691"/>
                <a:gd name="connsiteX6" fmla="*/ 0 w 859035"/>
                <a:gd name="connsiteY6" fmla="*/ 147711 h 271691"/>
                <a:gd name="connsiteX0" fmla="*/ 0 w 859078"/>
                <a:gd name="connsiteY0" fmla="*/ 144044 h 268024"/>
                <a:gd name="connsiteX1" fmla="*/ 347663 w 859078"/>
                <a:gd name="connsiteY1" fmla="*/ 20064 h 268024"/>
                <a:gd name="connsiteX2" fmla="*/ 633524 w 859078"/>
                <a:gd name="connsiteY2" fmla="*/ 3538 h 268024"/>
                <a:gd name="connsiteX3" fmla="*/ 773033 w 859078"/>
                <a:gd name="connsiteY3" fmla="*/ 39784 h 268024"/>
                <a:gd name="connsiteX4" fmla="*/ 858333 w 859078"/>
                <a:gd name="connsiteY4" fmla="*/ 126978 h 268024"/>
                <a:gd name="connsiteX5" fmla="*/ 695326 w 859078"/>
                <a:gd name="connsiteY5" fmla="*/ 144044 h 268024"/>
                <a:gd name="connsiteX6" fmla="*/ 347663 w 859078"/>
                <a:gd name="connsiteY6" fmla="*/ 268024 h 268024"/>
                <a:gd name="connsiteX7" fmla="*/ 0 w 859078"/>
                <a:gd name="connsiteY7" fmla="*/ 144044 h 268024"/>
                <a:gd name="connsiteX0" fmla="*/ 0 w 984116"/>
                <a:gd name="connsiteY0" fmla="*/ 144044 h 496771"/>
                <a:gd name="connsiteX1" fmla="*/ 347663 w 984116"/>
                <a:gd name="connsiteY1" fmla="*/ 20064 h 496771"/>
                <a:gd name="connsiteX2" fmla="*/ 633524 w 984116"/>
                <a:gd name="connsiteY2" fmla="*/ 3538 h 496771"/>
                <a:gd name="connsiteX3" fmla="*/ 773033 w 984116"/>
                <a:gd name="connsiteY3" fmla="*/ 39784 h 496771"/>
                <a:gd name="connsiteX4" fmla="*/ 858333 w 984116"/>
                <a:gd name="connsiteY4" fmla="*/ 126978 h 496771"/>
                <a:gd name="connsiteX5" fmla="*/ 969190 w 984116"/>
                <a:gd name="connsiteY5" fmla="*/ 494185 h 496771"/>
                <a:gd name="connsiteX6" fmla="*/ 347663 w 984116"/>
                <a:gd name="connsiteY6" fmla="*/ 268024 h 496771"/>
                <a:gd name="connsiteX7" fmla="*/ 0 w 984116"/>
                <a:gd name="connsiteY7" fmla="*/ 144044 h 496771"/>
                <a:gd name="connsiteX0" fmla="*/ 0 w 974561"/>
                <a:gd name="connsiteY0" fmla="*/ 144044 h 541436"/>
                <a:gd name="connsiteX1" fmla="*/ 347663 w 974561"/>
                <a:gd name="connsiteY1" fmla="*/ 20064 h 541436"/>
                <a:gd name="connsiteX2" fmla="*/ 633524 w 974561"/>
                <a:gd name="connsiteY2" fmla="*/ 3538 h 541436"/>
                <a:gd name="connsiteX3" fmla="*/ 773033 w 974561"/>
                <a:gd name="connsiteY3" fmla="*/ 39784 h 541436"/>
                <a:gd name="connsiteX4" fmla="*/ 858333 w 974561"/>
                <a:gd name="connsiteY4" fmla="*/ 126978 h 541436"/>
                <a:gd name="connsiteX5" fmla="*/ 969190 w 974561"/>
                <a:gd name="connsiteY5" fmla="*/ 494185 h 541436"/>
                <a:gd name="connsiteX6" fmla="*/ 637298 w 974561"/>
                <a:gd name="connsiteY6" fmla="*/ 522179 h 541436"/>
                <a:gd name="connsiteX7" fmla="*/ 347663 w 974561"/>
                <a:gd name="connsiteY7" fmla="*/ 268024 h 541436"/>
                <a:gd name="connsiteX8" fmla="*/ 0 w 974561"/>
                <a:gd name="connsiteY8" fmla="*/ 144044 h 541436"/>
                <a:gd name="connsiteX0" fmla="*/ 34 w 974595"/>
                <a:gd name="connsiteY0" fmla="*/ 144044 h 541436"/>
                <a:gd name="connsiteX1" fmla="*/ 347697 w 974595"/>
                <a:gd name="connsiteY1" fmla="*/ 20064 h 541436"/>
                <a:gd name="connsiteX2" fmla="*/ 633558 w 974595"/>
                <a:gd name="connsiteY2" fmla="*/ 3538 h 541436"/>
                <a:gd name="connsiteX3" fmla="*/ 773067 w 974595"/>
                <a:gd name="connsiteY3" fmla="*/ 39784 h 541436"/>
                <a:gd name="connsiteX4" fmla="*/ 858367 w 974595"/>
                <a:gd name="connsiteY4" fmla="*/ 126978 h 541436"/>
                <a:gd name="connsiteX5" fmla="*/ 969224 w 974595"/>
                <a:gd name="connsiteY5" fmla="*/ 494185 h 541436"/>
                <a:gd name="connsiteX6" fmla="*/ 637332 w 974595"/>
                <a:gd name="connsiteY6" fmla="*/ 522179 h 541436"/>
                <a:gd name="connsiteX7" fmla="*/ 367971 w 974595"/>
                <a:gd name="connsiteY7" fmla="*/ 337674 h 541436"/>
                <a:gd name="connsiteX8" fmla="*/ 34 w 974595"/>
                <a:gd name="connsiteY8" fmla="*/ 144044 h 541436"/>
                <a:gd name="connsiteX0" fmla="*/ 34 w 974595"/>
                <a:gd name="connsiteY0" fmla="*/ 144044 h 541436"/>
                <a:gd name="connsiteX1" fmla="*/ 347697 w 974595"/>
                <a:gd name="connsiteY1" fmla="*/ 20064 h 541436"/>
                <a:gd name="connsiteX2" fmla="*/ 633558 w 974595"/>
                <a:gd name="connsiteY2" fmla="*/ 3538 h 541436"/>
                <a:gd name="connsiteX3" fmla="*/ 773067 w 974595"/>
                <a:gd name="connsiteY3" fmla="*/ 39784 h 541436"/>
                <a:gd name="connsiteX4" fmla="*/ 858367 w 974595"/>
                <a:gd name="connsiteY4" fmla="*/ 126978 h 541436"/>
                <a:gd name="connsiteX5" fmla="*/ 969224 w 974595"/>
                <a:gd name="connsiteY5" fmla="*/ 494185 h 541436"/>
                <a:gd name="connsiteX6" fmla="*/ 637332 w 974595"/>
                <a:gd name="connsiteY6" fmla="*/ 522179 h 541436"/>
                <a:gd name="connsiteX7" fmla="*/ 367971 w 974595"/>
                <a:gd name="connsiteY7" fmla="*/ 337674 h 541436"/>
                <a:gd name="connsiteX8" fmla="*/ 34 w 974595"/>
                <a:gd name="connsiteY8" fmla="*/ 144044 h 541436"/>
                <a:gd name="connsiteX0" fmla="*/ 20505 w 995066"/>
                <a:gd name="connsiteY0" fmla="*/ 141951 h 539343"/>
                <a:gd name="connsiteX1" fmla="*/ 81183 w 995066"/>
                <a:gd name="connsiteY1" fmla="*/ 56168 h 539343"/>
                <a:gd name="connsiteX2" fmla="*/ 368168 w 995066"/>
                <a:gd name="connsiteY2" fmla="*/ 17971 h 539343"/>
                <a:gd name="connsiteX3" fmla="*/ 654029 w 995066"/>
                <a:gd name="connsiteY3" fmla="*/ 1445 h 539343"/>
                <a:gd name="connsiteX4" fmla="*/ 793538 w 995066"/>
                <a:gd name="connsiteY4" fmla="*/ 37691 h 539343"/>
                <a:gd name="connsiteX5" fmla="*/ 878838 w 995066"/>
                <a:gd name="connsiteY5" fmla="*/ 124885 h 539343"/>
                <a:gd name="connsiteX6" fmla="*/ 989695 w 995066"/>
                <a:gd name="connsiteY6" fmla="*/ 492092 h 539343"/>
                <a:gd name="connsiteX7" fmla="*/ 657803 w 995066"/>
                <a:gd name="connsiteY7" fmla="*/ 520086 h 539343"/>
                <a:gd name="connsiteX8" fmla="*/ 388442 w 995066"/>
                <a:gd name="connsiteY8" fmla="*/ 335581 h 539343"/>
                <a:gd name="connsiteX9" fmla="*/ 20505 w 995066"/>
                <a:gd name="connsiteY9" fmla="*/ 141951 h 539343"/>
                <a:gd name="connsiteX0" fmla="*/ 1201 w 975762"/>
                <a:gd name="connsiteY0" fmla="*/ 141951 h 539343"/>
                <a:gd name="connsiteX1" fmla="*/ 61879 w 975762"/>
                <a:gd name="connsiteY1" fmla="*/ 56168 h 539343"/>
                <a:gd name="connsiteX2" fmla="*/ 348864 w 975762"/>
                <a:gd name="connsiteY2" fmla="*/ 17971 h 539343"/>
                <a:gd name="connsiteX3" fmla="*/ 634725 w 975762"/>
                <a:gd name="connsiteY3" fmla="*/ 1445 h 539343"/>
                <a:gd name="connsiteX4" fmla="*/ 774234 w 975762"/>
                <a:gd name="connsiteY4" fmla="*/ 37691 h 539343"/>
                <a:gd name="connsiteX5" fmla="*/ 859534 w 975762"/>
                <a:gd name="connsiteY5" fmla="*/ 124885 h 539343"/>
                <a:gd name="connsiteX6" fmla="*/ 970391 w 975762"/>
                <a:gd name="connsiteY6" fmla="*/ 492092 h 539343"/>
                <a:gd name="connsiteX7" fmla="*/ 638499 w 975762"/>
                <a:gd name="connsiteY7" fmla="*/ 520086 h 539343"/>
                <a:gd name="connsiteX8" fmla="*/ 369138 w 975762"/>
                <a:gd name="connsiteY8" fmla="*/ 335581 h 539343"/>
                <a:gd name="connsiteX9" fmla="*/ 90660 w 975762"/>
                <a:gd name="connsiteY9" fmla="*/ 213221 h 539343"/>
                <a:gd name="connsiteX10" fmla="*/ 1201 w 975762"/>
                <a:gd name="connsiteY10" fmla="*/ 141951 h 539343"/>
                <a:gd name="connsiteX0" fmla="*/ 1201 w 975762"/>
                <a:gd name="connsiteY0" fmla="*/ 141951 h 538568"/>
                <a:gd name="connsiteX1" fmla="*/ 61879 w 975762"/>
                <a:gd name="connsiteY1" fmla="*/ 56168 h 538568"/>
                <a:gd name="connsiteX2" fmla="*/ 348864 w 975762"/>
                <a:gd name="connsiteY2" fmla="*/ 17971 h 538568"/>
                <a:gd name="connsiteX3" fmla="*/ 634725 w 975762"/>
                <a:gd name="connsiteY3" fmla="*/ 1445 h 538568"/>
                <a:gd name="connsiteX4" fmla="*/ 774234 w 975762"/>
                <a:gd name="connsiteY4" fmla="*/ 37691 h 538568"/>
                <a:gd name="connsiteX5" fmla="*/ 859534 w 975762"/>
                <a:gd name="connsiteY5" fmla="*/ 124885 h 538568"/>
                <a:gd name="connsiteX6" fmla="*/ 970391 w 975762"/>
                <a:gd name="connsiteY6" fmla="*/ 492092 h 538568"/>
                <a:gd name="connsiteX7" fmla="*/ 638499 w 975762"/>
                <a:gd name="connsiteY7" fmla="*/ 520086 h 538568"/>
                <a:gd name="connsiteX8" fmla="*/ 464848 w 975762"/>
                <a:gd name="connsiteY8" fmla="*/ 527646 h 538568"/>
                <a:gd name="connsiteX9" fmla="*/ 369138 w 975762"/>
                <a:gd name="connsiteY9" fmla="*/ 335581 h 538568"/>
                <a:gd name="connsiteX10" fmla="*/ 90660 w 975762"/>
                <a:gd name="connsiteY10" fmla="*/ 213221 h 538568"/>
                <a:gd name="connsiteX11" fmla="*/ 1201 w 975762"/>
                <a:gd name="connsiteY11" fmla="*/ 141951 h 538568"/>
                <a:gd name="connsiteX0" fmla="*/ 1201 w 975762"/>
                <a:gd name="connsiteY0" fmla="*/ 141951 h 538568"/>
                <a:gd name="connsiteX1" fmla="*/ 61879 w 975762"/>
                <a:gd name="connsiteY1" fmla="*/ 56168 h 538568"/>
                <a:gd name="connsiteX2" fmla="*/ 348864 w 975762"/>
                <a:gd name="connsiteY2" fmla="*/ 17971 h 538568"/>
                <a:gd name="connsiteX3" fmla="*/ 634725 w 975762"/>
                <a:gd name="connsiteY3" fmla="*/ 1445 h 538568"/>
                <a:gd name="connsiteX4" fmla="*/ 774234 w 975762"/>
                <a:gd name="connsiteY4" fmla="*/ 37691 h 538568"/>
                <a:gd name="connsiteX5" fmla="*/ 859534 w 975762"/>
                <a:gd name="connsiteY5" fmla="*/ 124885 h 538568"/>
                <a:gd name="connsiteX6" fmla="*/ 970391 w 975762"/>
                <a:gd name="connsiteY6" fmla="*/ 492092 h 538568"/>
                <a:gd name="connsiteX7" fmla="*/ 638499 w 975762"/>
                <a:gd name="connsiteY7" fmla="*/ 520086 h 538568"/>
                <a:gd name="connsiteX8" fmla="*/ 464848 w 975762"/>
                <a:gd name="connsiteY8" fmla="*/ 527646 h 538568"/>
                <a:gd name="connsiteX9" fmla="*/ 313775 w 975762"/>
                <a:gd name="connsiteY9" fmla="*/ 395985 h 538568"/>
                <a:gd name="connsiteX10" fmla="*/ 90660 w 975762"/>
                <a:gd name="connsiteY10" fmla="*/ 213221 h 538568"/>
                <a:gd name="connsiteX11" fmla="*/ 1201 w 975762"/>
                <a:gd name="connsiteY11" fmla="*/ 141951 h 538568"/>
                <a:gd name="connsiteX0" fmla="*/ 1201 w 1028627"/>
                <a:gd name="connsiteY0" fmla="*/ 141951 h 538568"/>
                <a:gd name="connsiteX1" fmla="*/ 61879 w 1028627"/>
                <a:gd name="connsiteY1" fmla="*/ 56168 h 538568"/>
                <a:gd name="connsiteX2" fmla="*/ 348864 w 1028627"/>
                <a:gd name="connsiteY2" fmla="*/ 17971 h 538568"/>
                <a:gd name="connsiteX3" fmla="*/ 634725 w 1028627"/>
                <a:gd name="connsiteY3" fmla="*/ 1445 h 538568"/>
                <a:gd name="connsiteX4" fmla="*/ 774234 w 1028627"/>
                <a:gd name="connsiteY4" fmla="*/ 37691 h 538568"/>
                <a:gd name="connsiteX5" fmla="*/ 859534 w 1028627"/>
                <a:gd name="connsiteY5" fmla="*/ 124885 h 538568"/>
                <a:gd name="connsiteX6" fmla="*/ 1022783 w 1028627"/>
                <a:gd name="connsiteY6" fmla="*/ 202414 h 538568"/>
                <a:gd name="connsiteX7" fmla="*/ 970391 w 1028627"/>
                <a:gd name="connsiteY7" fmla="*/ 492092 h 538568"/>
                <a:gd name="connsiteX8" fmla="*/ 638499 w 1028627"/>
                <a:gd name="connsiteY8" fmla="*/ 520086 h 538568"/>
                <a:gd name="connsiteX9" fmla="*/ 464848 w 1028627"/>
                <a:gd name="connsiteY9" fmla="*/ 527646 h 538568"/>
                <a:gd name="connsiteX10" fmla="*/ 313775 w 1028627"/>
                <a:gd name="connsiteY10" fmla="*/ 395985 h 538568"/>
                <a:gd name="connsiteX11" fmla="*/ 90660 w 1028627"/>
                <a:gd name="connsiteY11" fmla="*/ 213221 h 538568"/>
                <a:gd name="connsiteX12" fmla="*/ 1201 w 1028627"/>
                <a:gd name="connsiteY12" fmla="*/ 141951 h 538568"/>
                <a:gd name="connsiteX0" fmla="*/ 1201 w 1028627"/>
                <a:gd name="connsiteY0" fmla="*/ 141951 h 538568"/>
                <a:gd name="connsiteX1" fmla="*/ 61879 w 1028627"/>
                <a:gd name="connsiteY1" fmla="*/ 56168 h 538568"/>
                <a:gd name="connsiteX2" fmla="*/ 348864 w 1028627"/>
                <a:gd name="connsiteY2" fmla="*/ 17971 h 538568"/>
                <a:gd name="connsiteX3" fmla="*/ 634725 w 1028627"/>
                <a:gd name="connsiteY3" fmla="*/ 1445 h 538568"/>
                <a:gd name="connsiteX4" fmla="*/ 774234 w 1028627"/>
                <a:gd name="connsiteY4" fmla="*/ 37691 h 538568"/>
                <a:gd name="connsiteX5" fmla="*/ 890210 w 1028627"/>
                <a:gd name="connsiteY5" fmla="*/ 109443 h 538568"/>
                <a:gd name="connsiteX6" fmla="*/ 1022783 w 1028627"/>
                <a:gd name="connsiteY6" fmla="*/ 202414 h 538568"/>
                <a:gd name="connsiteX7" fmla="*/ 970391 w 1028627"/>
                <a:gd name="connsiteY7" fmla="*/ 492092 h 538568"/>
                <a:gd name="connsiteX8" fmla="*/ 638499 w 1028627"/>
                <a:gd name="connsiteY8" fmla="*/ 520086 h 538568"/>
                <a:gd name="connsiteX9" fmla="*/ 464848 w 1028627"/>
                <a:gd name="connsiteY9" fmla="*/ 527646 h 538568"/>
                <a:gd name="connsiteX10" fmla="*/ 313775 w 1028627"/>
                <a:gd name="connsiteY10" fmla="*/ 395985 h 538568"/>
                <a:gd name="connsiteX11" fmla="*/ 90660 w 1028627"/>
                <a:gd name="connsiteY11" fmla="*/ 213221 h 538568"/>
                <a:gd name="connsiteX12" fmla="*/ 1201 w 1028627"/>
                <a:gd name="connsiteY12" fmla="*/ 141951 h 538568"/>
                <a:gd name="connsiteX0" fmla="*/ 1201 w 1064726"/>
                <a:gd name="connsiteY0" fmla="*/ 141951 h 538568"/>
                <a:gd name="connsiteX1" fmla="*/ 61879 w 1064726"/>
                <a:gd name="connsiteY1" fmla="*/ 56168 h 538568"/>
                <a:gd name="connsiteX2" fmla="*/ 348864 w 1064726"/>
                <a:gd name="connsiteY2" fmla="*/ 17971 h 538568"/>
                <a:gd name="connsiteX3" fmla="*/ 634725 w 1064726"/>
                <a:gd name="connsiteY3" fmla="*/ 1445 h 538568"/>
                <a:gd name="connsiteX4" fmla="*/ 774234 w 1064726"/>
                <a:gd name="connsiteY4" fmla="*/ 37691 h 538568"/>
                <a:gd name="connsiteX5" fmla="*/ 890210 w 1064726"/>
                <a:gd name="connsiteY5" fmla="*/ 109443 h 538568"/>
                <a:gd name="connsiteX6" fmla="*/ 1061548 w 1064726"/>
                <a:gd name="connsiteY6" fmla="*/ 120790 h 538568"/>
                <a:gd name="connsiteX7" fmla="*/ 970391 w 1064726"/>
                <a:gd name="connsiteY7" fmla="*/ 492092 h 538568"/>
                <a:gd name="connsiteX8" fmla="*/ 638499 w 1064726"/>
                <a:gd name="connsiteY8" fmla="*/ 520086 h 538568"/>
                <a:gd name="connsiteX9" fmla="*/ 464848 w 1064726"/>
                <a:gd name="connsiteY9" fmla="*/ 527646 h 538568"/>
                <a:gd name="connsiteX10" fmla="*/ 313775 w 1064726"/>
                <a:gd name="connsiteY10" fmla="*/ 395985 h 538568"/>
                <a:gd name="connsiteX11" fmla="*/ 90660 w 1064726"/>
                <a:gd name="connsiteY11" fmla="*/ 213221 h 538568"/>
                <a:gd name="connsiteX12" fmla="*/ 1201 w 1064726"/>
                <a:gd name="connsiteY12" fmla="*/ 141951 h 538568"/>
                <a:gd name="connsiteX0" fmla="*/ 1201 w 1097067"/>
                <a:gd name="connsiteY0" fmla="*/ 141951 h 538568"/>
                <a:gd name="connsiteX1" fmla="*/ 61879 w 1097067"/>
                <a:gd name="connsiteY1" fmla="*/ 56168 h 538568"/>
                <a:gd name="connsiteX2" fmla="*/ 348864 w 1097067"/>
                <a:gd name="connsiteY2" fmla="*/ 17971 h 538568"/>
                <a:gd name="connsiteX3" fmla="*/ 634725 w 1097067"/>
                <a:gd name="connsiteY3" fmla="*/ 1445 h 538568"/>
                <a:gd name="connsiteX4" fmla="*/ 774234 w 1097067"/>
                <a:gd name="connsiteY4" fmla="*/ 37691 h 538568"/>
                <a:gd name="connsiteX5" fmla="*/ 890210 w 1097067"/>
                <a:gd name="connsiteY5" fmla="*/ 109443 h 538568"/>
                <a:gd name="connsiteX6" fmla="*/ 1061548 w 1097067"/>
                <a:gd name="connsiteY6" fmla="*/ 120790 h 538568"/>
                <a:gd name="connsiteX7" fmla="*/ 1091698 w 1097067"/>
                <a:gd name="connsiteY7" fmla="*/ 345182 h 538568"/>
                <a:gd name="connsiteX8" fmla="*/ 970391 w 1097067"/>
                <a:gd name="connsiteY8" fmla="*/ 492092 h 538568"/>
                <a:gd name="connsiteX9" fmla="*/ 638499 w 1097067"/>
                <a:gd name="connsiteY9" fmla="*/ 520086 h 538568"/>
                <a:gd name="connsiteX10" fmla="*/ 464848 w 1097067"/>
                <a:gd name="connsiteY10" fmla="*/ 527646 h 538568"/>
                <a:gd name="connsiteX11" fmla="*/ 313775 w 1097067"/>
                <a:gd name="connsiteY11" fmla="*/ 395985 h 538568"/>
                <a:gd name="connsiteX12" fmla="*/ 90660 w 1097067"/>
                <a:gd name="connsiteY12" fmla="*/ 213221 h 538568"/>
                <a:gd name="connsiteX13" fmla="*/ 1201 w 1097067"/>
                <a:gd name="connsiteY13" fmla="*/ 141951 h 538568"/>
                <a:gd name="connsiteX0" fmla="*/ 1201 w 1098941"/>
                <a:gd name="connsiteY0" fmla="*/ 141951 h 538568"/>
                <a:gd name="connsiteX1" fmla="*/ 61879 w 1098941"/>
                <a:gd name="connsiteY1" fmla="*/ 56168 h 538568"/>
                <a:gd name="connsiteX2" fmla="*/ 348864 w 1098941"/>
                <a:gd name="connsiteY2" fmla="*/ 17971 h 538568"/>
                <a:gd name="connsiteX3" fmla="*/ 634725 w 1098941"/>
                <a:gd name="connsiteY3" fmla="*/ 1445 h 538568"/>
                <a:gd name="connsiteX4" fmla="*/ 774234 w 1098941"/>
                <a:gd name="connsiteY4" fmla="*/ 37691 h 538568"/>
                <a:gd name="connsiteX5" fmla="*/ 890210 w 1098941"/>
                <a:gd name="connsiteY5" fmla="*/ 109443 h 538568"/>
                <a:gd name="connsiteX6" fmla="*/ 1071211 w 1098941"/>
                <a:gd name="connsiteY6" fmla="*/ 198739 h 538568"/>
                <a:gd name="connsiteX7" fmla="*/ 1091698 w 1098941"/>
                <a:gd name="connsiteY7" fmla="*/ 345182 h 538568"/>
                <a:gd name="connsiteX8" fmla="*/ 970391 w 1098941"/>
                <a:gd name="connsiteY8" fmla="*/ 492092 h 538568"/>
                <a:gd name="connsiteX9" fmla="*/ 638499 w 1098941"/>
                <a:gd name="connsiteY9" fmla="*/ 520086 h 538568"/>
                <a:gd name="connsiteX10" fmla="*/ 464848 w 1098941"/>
                <a:gd name="connsiteY10" fmla="*/ 527646 h 538568"/>
                <a:gd name="connsiteX11" fmla="*/ 313775 w 1098941"/>
                <a:gd name="connsiteY11" fmla="*/ 395985 h 538568"/>
                <a:gd name="connsiteX12" fmla="*/ 90660 w 1098941"/>
                <a:gd name="connsiteY12" fmla="*/ 213221 h 538568"/>
                <a:gd name="connsiteX13" fmla="*/ 1201 w 1098941"/>
                <a:gd name="connsiteY13" fmla="*/ 141951 h 538568"/>
                <a:gd name="connsiteX0" fmla="*/ 1201 w 1098941"/>
                <a:gd name="connsiteY0" fmla="*/ 141951 h 538568"/>
                <a:gd name="connsiteX1" fmla="*/ 61879 w 1098941"/>
                <a:gd name="connsiteY1" fmla="*/ 56168 h 538568"/>
                <a:gd name="connsiteX2" fmla="*/ 348864 w 1098941"/>
                <a:gd name="connsiteY2" fmla="*/ 17971 h 538568"/>
                <a:gd name="connsiteX3" fmla="*/ 634725 w 1098941"/>
                <a:gd name="connsiteY3" fmla="*/ 1445 h 538568"/>
                <a:gd name="connsiteX4" fmla="*/ 796610 w 1098941"/>
                <a:gd name="connsiteY4" fmla="*/ 11639 h 538568"/>
                <a:gd name="connsiteX5" fmla="*/ 890210 w 1098941"/>
                <a:gd name="connsiteY5" fmla="*/ 109443 h 538568"/>
                <a:gd name="connsiteX6" fmla="*/ 1071211 w 1098941"/>
                <a:gd name="connsiteY6" fmla="*/ 198739 h 538568"/>
                <a:gd name="connsiteX7" fmla="*/ 1091698 w 1098941"/>
                <a:gd name="connsiteY7" fmla="*/ 345182 h 538568"/>
                <a:gd name="connsiteX8" fmla="*/ 970391 w 1098941"/>
                <a:gd name="connsiteY8" fmla="*/ 492092 h 538568"/>
                <a:gd name="connsiteX9" fmla="*/ 638499 w 1098941"/>
                <a:gd name="connsiteY9" fmla="*/ 520086 h 538568"/>
                <a:gd name="connsiteX10" fmla="*/ 464848 w 1098941"/>
                <a:gd name="connsiteY10" fmla="*/ 527646 h 538568"/>
                <a:gd name="connsiteX11" fmla="*/ 313775 w 1098941"/>
                <a:gd name="connsiteY11" fmla="*/ 395985 h 538568"/>
                <a:gd name="connsiteX12" fmla="*/ 90660 w 1098941"/>
                <a:gd name="connsiteY12" fmla="*/ 213221 h 538568"/>
                <a:gd name="connsiteX13" fmla="*/ 1201 w 1098941"/>
                <a:gd name="connsiteY13" fmla="*/ 141951 h 538568"/>
                <a:gd name="connsiteX0" fmla="*/ 1201 w 1098941"/>
                <a:gd name="connsiteY0" fmla="*/ 141951 h 538568"/>
                <a:gd name="connsiteX1" fmla="*/ 61879 w 1098941"/>
                <a:gd name="connsiteY1" fmla="*/ 56168 h 538568"/>
                <a:gd name="connsiteX2" fmla="*/ 348864 w 1098941"/>
                <a:gd name="connsiteY2" fmla="*/ 17971 h 538568"/>
                <a:gd name="connsiteX3" fmla="*/ 634725 w 1098941"/>
                <a:gd name="connsiteY3" fmla="*/ 1445 h 538568"/>
                <a:gd name="connsiteX4" fmla="*/ 783688 w 1098941"/>
                <a:gd name="connsiteY4" fmla="*/ 38847 h 538568"/>
                <a:gd name="connsiteX5" fmla="*/ 890210 w 1098941"/>
                <a:gd name="connsiteY5" fmla="*/ 109443 h 538568"/>
                <a:gd name="connsiteX6" fmla="*/ 1071211 w 1098941"/>
                <a:gd name="connsiteY6" fmla="*/ 198739 h 538568"/>
                <a:gd name="connsiteX7" fmla="*/ 1091698 w 1098941"/>
                <a:gd name="connsiteY7" fmla="*/ 345182 h 538568"/>
                <a:gd name="connsiteX8" fmla="*/ 970391 w 1098941"/>
                <a:gd name="connsiteY8" fmla="*/ 492092 h 538568"/>
                <a:gd name="connsiteX9" fmla="*/ 638499 w 1098941"/>
                <a:gd name="connsiteY9" fmla="*/ 520086 h 538568"/>
                <a:gd name="connsiteX10" fmla="*/ 464848 w 1098941"/>
                <a:gd name="connsiteY10" fmla="*/ 527646 h 538568"/>
                <a:gd name="connsiteX11" fmla="*/ 313775 w 1098941"/>
                <a:gd name="connsiteY11" fmla="*/ 395985 h 538568"/>
                <a:gd name="connsiteX12" fmla="*/ 90660 w 1098941"/>
                <a:gd name="connsiteY12" fmla="*/ 213221 h 538568"/>
                <a:gd name="connsiteX13" fmla="*/ 1201 w 1098941"/>
                <a:gd name="connsiteY13" fmla="*/ 141951 h 538568"/>
                <a:gd name="connsiteX0" fmla="*/ 15227 w 1112967"/>
                <a:gd name="connsiteY0" fmla="*/ 141951 h 538568"/>
                <a:gd name="connsiteX1" fmla="*/ 75905 w 1112967"/>
                <a:gd name="connsiteY1" fmla="*/ 56168 h 538568"/>
                <a:gd name="connsiteX2" fmla="*/ 362890 w 1112967"/>
                <a:gd name="connsiteY2" fmla="*/ 17971 h 538568"/>
                <a:gd name="connsiteX3" fmla="*/ 648751 w 1112967"/>
                <a:gd name="connsiteY3" fmla="*/ 1445 h 538568"/>
                <a:gd name="connsiteX4" fmla="*/ 797714 w 1112967"/>
                <a:gd name="connsiteY4" fmla="*/ 38847 h 538568"/>
                <a:gd name="connsiteX5" fmla="*/ 904236 w 1112967"/>
                <a:gd name="connsiteY5" fmla="*/ 109443 h 538568"/>
                <a:gd name="connsiteX6" fmla="*/ 1085237 w 1112967"/>
                <a:gd name="connsiteY6" fmla="*/ 198739 h 538568"/>
                <a:gd name="connsiteX7" fmla="*/ 1105724 w 1112967"/>
                <a:gd name="connsiteY7" fmla="*/ 345182 h 538568"/>
                <a:gd name="connsiteX8" fmla="*/ 984417 w 1112967"/>
                <a:gd name="connsiteY8" fmla="*/ 492092 h 538568"/>
                <a:gd name="connsiteX9" fmla="*/ 652525 w 1112967"/>
                <a:gd name="connsiteY9" fmla="*/ 520086 h 538568"/>
                <a:gd name="connsiteX10" fmla="*/ 478874 w 1112967"/>
                <a:gd name="connsiteY10" fmla="*/ 527646 h 538568"/>
                <a:gd name="connsiteX11" fmla="*/ 327801 w 1112967"/>
                <a:gd name="connsiteY11" fmla="*/ 395985 h 538568"/>
                <a:gd name="connsiteX12" fmla="*/ 310237 w 1112967"/>
                <a:gd name="connsiteY12" fmla="*/ 206361 h 538568"/>
                <a:gd name="connsiteX13" fmla="*/ 15227 w 1112967"/>
                <a:gd name="connsiteY13" fmla="*/ 141951 h 538568"/>
                <a:gd name="connsiteX0" fmla="*/ 15227 w 1112967"/>
                <a:gd name="connsiteY0" fmla="*/ 141951 h 538568"/>
                <a:gd name="connsiteX1" fmla="*/ 75905 w 1112967"/>
                <a:gd name="connsiteY1" fmla="*/ 56168 h 538568"/>
                <a:gd name="connsiteX2" fmla="*/ 362890 w 1112967"/>
                <a:gd name="connsiteY2" fmla="*/ 17971 h 538568"/>
                <a:gd name="connsiteX3" fmla="*/ 648751 w 1112967"/>
                <a:gd name="connsiteY3" fmla="*/ 1445 h 538568"/>
                <a:gd name="connsiteX4" fmla="*/ 797714 w 1112967"/>
                <a:gd name="connsiteY4" fmla="*/ 38847 h 538568"/>
                <a:gd name="connsiteX5" fmla="*/ 904236 w 1112967"/>
                <a:gd name="connsiteY5" fmla="*/ 109443 h 538568"/>
                <a:gd name="connsiteX6" fmla="*/ 1085237 w 1112967"/>
                <a:gd name="connsiteY6" fmla="*/ 198739 h 538568"/>
                <a:gd name="connsiteX7" fmla="*/ 1105724 w 1112967"/>
                <a:gd name="connsiteY7" fmla="*/ 345182 h 538568"/>
                <a:gd name="connsiteX8" fmla="*/ 984417 w 1112967"/>
                <a:gd name="connsiteY8" fmla="*/ 492092 h 538568"/>
                <a:gd name="connsiteX9" fmla="*/ 652525 w 1112967"/>
                <a:gd name="connsiteY9" fmla="*/ 520086 h 538568"/>
                <a:gd name="connsiteX10" fmla="*/ 478874 w 1112967"/>
                <a:gd name="connsiteY10" fmla="*/ 527646 h 538568"/>
                <a:gd name="connsiteX11" fmla="*/ 395140 w 1112967"/>
                <a:gd name="connsiteY11" fmla="*/ 394621 h 538568"/>
                <a:gd name="connsiteX12" fmla="*/ 310237 w 1112967"/>
                <a:gd name="connsiteY12" fmla="*/ 206361 h 538568"/>
                <a:gd name="connsiteX13" fmla="*/ 15227 w 1112967"/>
                <a:gd name="connsiteY13" fmla="*/ 141951 h 538568"/>
                <a:gd name="connsiteX0" fmla="*/ 15227 w 1112967"/>
                <a:gd name="connsiteY0" fmla="*/ 141951 h 523108"/>
                <a:gd name="connsiteX1" fmla="*/ 75905 w 1112967"/>
                <a:gd name="connsiteY1" fmla="*/ 56168 h 523108"/>
                <a:gd name="connsiteX2" fmla="*/ 362890 w 1112967"/>
                <a:gd name="connsiteY2" fmla="*/ 17971 h 523108"/>
                <a:gd name="connsiteX3" fmla="*/ 648751 w 1112967"/>
                <a:gd name="connsiteY3" fmla="*/ 1445 h 523108"/>
                <a:gd name="connsiteX4" fmla="*/ 797714 w 1112967"/>
                <a:gd name="connsiteY4" fmla="*/ 38847 h 523108"/>
                <a:gd name="connsiteX5" fmla="*/ 904236 w 1112967"/>
                <a:gd name="connsiteY5" fmla="*/ 109443 h 523108"/>
                <a:gd name="connsiteX6" fmla="*/ 1085237 w 1112967"/>
                <a:gd name="connsiteY6" fmla="*/ 198739 h 523108"/>
                <a:gd name="connsiteX7" fmla="*/ 1105724 w 1112967"/>
                <a:gd name="connsiteY7" fmla="*/ 345182 h 523108"/>
                <a:gd name="connsiteX8" fmla="*/ 984417 w 1112967"/>
                <a:gd name="connsiteY8" fmla="*/ 492092 h 523108"/>
                <a:gd name="connsiteX9" fmla="*/ 652525 w 1112967"/>
                <a:gd name="connsiteY9" fmla="*/ 520086 h 523108"/>
                <a:gd name="connsiteX10" fmla="*/ 495263 w 1112967"/>
                <a:gd name="connsiteY10" fmla="*/ 472074 h 523108"/>
                <a:gd name="connsiteX11" fmla="*/ 395140 w 1112967"/>
                <a:gd name="connsiteY11" fmla="*/ 394621 h 523108"/>
                <a:gd name="connsiteX12" fmla="*/ 310237 w 1112967"/>
                <a:gd name="connsiteY12" fmla="*/ 206361 h 523108"/>
                <a:gd name="connsiteX13" fmla="*/ 15227 w 1112967"/>
                <a:gd name="connsiteY13" fmla="*/ 141951 h 523108"/>
                <a:gd name="connsiteX0" fmla="*/ 15227 w 1112967"/>
                <a:gd name="connsiteY0" fmla="*/ 141951 h 523108"/>
                <a:gd name="connsiteX1" fmla="*/ 75905 w 1112967"/>
                <a:gd name="connsiteY1" fmla="*/ 56168 h 523108"/>
                <a:gd name="connsiteX2" fmla="*/ 362890 w 1112967"/>
                <a:gd name="connsiteY2" fmla="*/ 17971 h 523108"/>
                <a:gd name="connsiteX3" fmla="*/ 648751 w 1112967"/>
                <a:gd name="connsiteY3" fmla="*/ 1445 h 523108"/>
                <a:gd name="connsiteX4" fmla="*/ 797714 w 1112967"/>
                <a:gd name="connsiteY4" fmla="*/ 38847 h 523108"/>
                <a:gd name="connsiteX5" fmla="*/ 1095078 w 1112967"/>
                <a:gd name="connsiteY5" fmla="*/ 196744 h 523108"/>
                <a:gd name="connsiteX6" fmla="*/ 1085237 w 1112967"/>
                <a:gd name="connsiteY6" fmla="*/ 198739 h 523108"/>
                <a:gd name="connsiteX7" fmla="*/ 1105724 w 1112967"/>
                <a:gd name="connsiteY7" fmla="*/ 345182 h 523108"/>
                <a:gd name="connsiteX8" fmla="*/ 984417 w 1112967"/>
                <a:gd name="connsiteY8" fmla="*/ 492092 h 523108"/>
                <a:gd name="connsiteX9" fmla="*/ 652525 w 1112967"/>
                <a:gd name="connsiteY9" fmla="*/ 520086 h 523108"/>
                <a:gd name="connsiteX10" fmla="*/ 495263 w 1112967"/>
                <a:gd name="connsiteY10" fmla="*/ 472074 h 523108"/>
                <a:gd name="connsiteX11" fmla="*/ 395140 w 1112967"/>
                <a:gd name="connsiteY11" fmla="*/ 394621 h 523108"/>
                <a:gd name="connsiteX12" fmla="*/ 310237 w 1112967"/>
                <a:gd name="connsiteY12" fmla="*/ 206361 h 523108"/>
                <a:gd name="connsiteX13" fmla="*/ 15227 w 1112967"/>
                <a:gd name="connsiteY13" fmla="*/ 141951 h 523108"/>
                <a:gd name="connsiteX0" fmla="*/ 15227 w 1114303"/>
                <a:gd name="connsiteY0" fmla="*/ 141951 h 523108"/>
                <a:gd name="connsiteX1" fmla="*/ 75905 w 1114303"/>
                <a:gd name="connsiteY1" fmla="*/ 56168 h 523108"/>
                <a:gd name="connsiteX2" fmla="*/ 362890 w 1114303"/>
                <a:gd name="connsiteY2" fmla="*/ 17971 h 523108"/>
                <a:gd name="connsiteX3" fmla="*/ 648751 w 1114303"/>
                <a:gd name="connsiteY3" fmla="*/ 1445 h 523108"/>
                <a:gd name="connsiteX4" fmla="*/ 797714 w 1114303"/>
                <a:gd name="connsiteY4" fmla="*/ 38847 h 523108"/>
                <a:gd name="connsiteX5" fmla="*/ 1095078 w 1114303"/>
                <a:gd name="connsiteY5" fmla="*/ 196744 h 523108"/>
                <a:gd name="connsiteX6" fmla="*/ 1089999 w 1114303"/>
                <a:gd name="connsiteY6" fmla="*/ 212116 h 523108"/>
                <a:gd name="connsiteX7" fmla="*/ 1105724 w 1114303"/>
                <a:gd name="connsiteY7" fmla="*/ 345182 h 523108"/>
                <a:gd name="connsiteX8" fmla="*/ 984417 w 1114303"/>
                <a:gd name="connsiteY8" fmla="*/ 492092 h 523108"/>
                <a:gd name="connsiteX9" fmla="*/ 652525 w 1114303"/>
                <a:gd name="connsiteY9" fmla="*/ 520086 h 523108"/>
                <a:gd name="connsiteX10" fmla="*/ 495263 w 1114303"/>
                <a:gd name="connsiteY10" fmla="*/ 472074 h 523108"/>
                <a:gd name="connsiteX11" fmla="*/ 395140 w 1114303"/>
                <a:gd name="connsiteY11" fmla="*/ 394621 h 523108"/>
                <a:gd name="connsiteX12" fmla="*/ 310237 w 1114303"/>
                <a:gd name="connsiteY12" fmla="*/ 206361 h 523108"/>
                <a:gd name="connsiteX13" fmla="*/ 15227 w 1114303"/>
                <a:gd name="connsiteY13" fmla="*/ 141951 h 523108"/>
                <a:gd name="connsiteX0" fmla="*/ 15227 w 1118263"/>
                <a:gd name="connsiteY0" fmla="*/ 141951 h 523108"/>
                <a:gd name="connsiteX1" fmla="*/ 75905 w 1118263"/>
                <a:gd name="connsiteY1" fmla="*/ 56168 h 523108"/>
                <a:gd name="connsiteX2" fmla="*/ 362890 w 1118263"/>
                <a:gd name="connsiteY2" fmla="*/ 17971 h 523108"/>
                <a:gd name="connsiteX3" fmla="*/ 648751 w 1118263"/>
                <a:gd name="connsiteY3" fmla="*/ 1445 h 523108"/>
                <a:gd name="connsiteX4" fmla="*/ 797714 w 1118263"/>
                <a:gd name="connsiteY4" fmla="*/ 38847 h 523108"/>
                <a:gd name="connsiteX5" fmla="*/ 1095078 w 1118263"/>
                <a:gd name="connsiteY5" fmla="*/ 196744 h 523108"/>
                <a:gd name="connsiteX6" fmla="*/ 1099839 w 1118263"/>
                <a:gd name="connsiteY6" fmla="*/ 210120 h 523108"/>
                <a:gd name="connsiteX7" fmla="*/ 1105724 w 1118263"/>
                <a:gd name="connsiteY7" fmla="*/ 345182 h 523108"/>
                <a:gd name="connsiteX8" fmla="*/ 984417 w 1118263"/>
                <a:gd name="connsiteY8" fmla="*/ 492092 h 523108"/>
                <a:gd name="connsiteX9" fmla="*/ 652525 w 1118263"/>
                <a:gd name="connsiteY9" fmla="*/ 520086 h 523108"/>
                <a:gd name="connsiteX10" fmla="*/ 495263 w 1118263"/>
                <a:gd name="connsiteY10" fmla="*/ 472074 h 523108"/>
                <a:gd name="connsiteX11" fmla="*/ 395140 w 1118263"/>
                <a:gd name="connsiteY11" fmla="*/ 394621 h 523108"/>
                <a:gd name="connsiteX12" fmla="*/ 310237 w 1118263"/>
                <a:gd name="connsiteY12" fmla="*/ 206361 h 523108"/>
                <a:gd name="connsiteX13" fmla="*/ 15227 w 1118263"/>
                <a:gd name="connsiteY13" fmla="*/ 141951 h 523108"/>
                <a:gd name="connsiteX0" fmla="*/ 15227 w 1126743"/>
                <a:gd name="connsiteY0" fmla="*/ 141951 h 523108"/>
                <a:gd name="connsiteX1" fmla="*/ 75905 w 1126743"/>
                <a:gd name="connsiteY1" fmla="*/ 56168 h 523108"/>
                <a:gd name="connsiteX2" fmla="*/ 362890 w 1126743"/>
                <a:gd name="connsiteY2" fmla="*/ 17971 h 523108"/>
                <a:gd name="connsiteX3" fmla="*/ 648751 w 1126743"/>
                <a:gd name="connsiteY3" fmla="*/ 1445 h 523108"/>
                <a:gd name="connsiteX4" fmla="*/ 797714 w 1126743"/>
                <a:gd name="connsiteY4" fmla="*/ 38847 h 523108"/>
                <a:gd name="connsiteX5" fmla="*/ 1095078 w 1126743"/>
                <a:gd name="connsiteY5" fmla="*/ 196744 h 523108"/>
                <a:gd name="connsiteX6" fmla="*/ 1105724 w 1126743"/>
                <a:gd name="connsiteY6" fmla="*/ 345182 h 523108"/>
                <a:gd name="connsiteX7" fmla="*/ 984417 w 1126743"/>
                <a:gd name="connsiteY7" fmla="*/ 492092 h 523108"/>
                <a:gd name="connsiteX8" fmla="*/ 652525 w 1126743"/>
                <a:gd name="connsiteY8" fmla="*/ 520086 h 523108"/>
                <a:gd name="connsiteX9" fmla="*/ 495263 w 1126743"/>
                <a:gd name="connsiteY9" fmla="*/ 472074 h 523108"/>
                <a:gd name="connsiteX10" fmla="*/ 395140 w 1126743"/>
                <a:gd name="connsiteY10" fmla="*/ 394621 h 523108"/>
                <a:gd name="connsiteX11" fmla="*/ 310237 w 1126743"/>
                <a:gd name="connsiteY11" fmla="*/ 206361 h 523108"/>
                <a:gd name="connsiteX12" fmla="*/ 15227 w 1126743"/>
                <a:gd name="connsiteY12" fmla="*/ 141951 h 52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6743" h="523108">
                  <a:moveTo>
                    <a:pt x="15227" y="141951"/>
                  </a:moveTo>
                  <a:cubicBezTo>
                    <a:pt x="-23828" y="116919"/>
                    <a:pt x="17961" y="76831"/>
                    <a:pt x="75905" y="56168"/>
                  </a:cubicBezTo>
                  <a:cubicBezTo>
                    <a:pt x="133849" y="35505"/>
                    <a:pt x="267416" y="27092"/>
                    <a:pt x="362890" y="17971"/>
                  </a:cubicBezTo>
                  <a:cubicBezTo>
                    <a:pt x="458364" y="8850"/>
                    <a:pt x="582969" y="-4415"/>
                    <a:pt x="648751" y="1445"/>
                  </a:cubicBezTo>
                  <a:cubicBezTo>
                    <a:pt x="714533" y="7305"/>
                    <a:pt x="760246" y="18274"/>
                    <a:pt x="797714" y="38847"/>
                  </a:cubicBezTo>
                  <a:cubicBezTo>
                    <a:pt x="835182" y="59420"/>
                    <a:pt x="1043743" y="145688"/>
                    <a:pt x="1095078" y="196744"/>
                  </a:cubicBezTo>
                  <a:cubicBezTo>
                    <a:pt x="1146413" y="247800"/>
                    <a:pt x="1124167" y="295957"/>
                    <a:pt x="1105724" y="345182"/>
                  </a:cubicBezTo>
                  <a:cubicBezTo>
                    <a:pt x="1087281" y="394407"/>
                    <a:pt x="1052456" y="458827"/>
                    <a:pt x="984417" y="492092"/>
                  </a:cubicBezTo>
                  <a:cubicBezTo>
                    <a:pt x="916378" y="525357"/>
                    <a:pt x="732090" y="526381"/>
                    <a:pt x="652525" y="520086"/>
                  </a:cubicBezTo>
                  <a:cubicBezTo>
                    <a:pt x="572960" y="513791"/>
                    <a:pt x="540156" y="502825"/>
                    <a:pt x="495263" y="472074"/>
                  </a:cubicBezTo>
                  <a:cubicBezTo>
                    <a:pt x="450370" y="441323"/>
                    <a:pt x="425978" y="438907"/>
                    <a:pt x="395140" y="394621"/>
                  </a:cubicBezTo>
                  <a:cubicBezTo>
                    <a:pt x="364302" y="350335"/>
                    <a:pt x="371560" y="238633"/>
                    <a:pt x="310237" y="206361"/>
                  </a:cubicBezTo>
                  <a:cubicBezTo>
                    <a:pt x="248914" y="174089"/>
                    <a:pt x="54282" y="166983"/>
                    <a:pt x="15227" y="14195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8E6918-B10A-6674-F182-368510D59489}"/>
                </a:ext>
              </a:extLst>
            </p:cNvPr>
            <p:cNvSpPr/>
            <p:nvPr/>
          </p:nvSpPr>
          <p:spPr>
            <a:xfrm rot="20175763" flipH="1">
              <a:off x="2352054" y="2395679"/>
              <a:ext cx="72172" cy="668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7BEAF2-B068-97F7-7275-FC5EBECD0A3E}"/>
                </a:ext>
              </a:extLst>
            </p:cNvPr>
            <p:cNvSpPr/>
            <p:nvPr/>
          </p:nvSpPr>
          <p:spPr>
            <a:xfrm rot="20175763" flipH="1">
              <a:off x="2358543" y="2439952"/>
              <a:ext cx="72172" cy="57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F53253-8905-9FB6-ECA2-EFBE66D282DD}"/>
                </a:ext>
              </a:extLst>
            </p:cNvPr>
            <p:cNvSpPr/>
            <p:nvPr/>
          </p:nvSpPr>
          <p:spPr>
            <a:xfrm rot="19839576" flipH="1">
              <a:off x="2247746" y="2389488"/>
              <a:ext cx="112757" cy="136266"/>
            </a:xfrm>
            <a:custGeom>
              <a:avLst/>
              <a:gdLst>
                <a:gd name="connsiteX0" fmla="*/ 352482 w 439265"/>
                <a:gd name="connsiteY0" fmla="*/ 4259 h 450029"/>
                <a:gd name="connsiteX1" fmla="*/ 171507 w 439265"/>
                <a:gd name="connsiteY1" fmla="*/ 13784 h 450029"/>
                <a:gd name="connsiteX2" fmla="*/ 47682 w 439265"/>
                <a:gd name="connsiteY2" fmla="*/ 118559 h 450029"/>
                <a:gd name="connsiteX3" fmla="*/ 57 w 439265"/>
                <a:gd name="connsiteY3" fmla="*/ 175709 h 450029"/>
                <a:gd name="connsiteX4" fmla="*/ 38157 w 439265"/>
                <a:gd name="connsiteY4" fmla="*/ 232859 h 450029"/>
                <a:gd name="connsiteX5" fmla="*/ 47682 w 439265"/>
                <a:gd name="connsiteY5" fmla="*/ 356684 h 450029"/>
                <a:gd name="connsiteX6" fmla="*/ 95307 w 439265"/>
                <a:gd name="connsiteY6" fmla="*/ 442409 h 450029"/>
                <a:gd name="connsiteX7" fmla="*/ 200082 w 439265"/>
                <a:gd name="connsiteY7" fmla="*/ 432884 h 450029"/>
                <a:gd name="connsiteX8" fmla="*/ 247707 w 439265"/>
                <a:gd name="connsiteY8" fmla="*/ 328109 h 450029"/>
                <a:gd name="connsiteX9" fmla="*/ 247707 w 439265"/>
                <a:gd name="connsiteY9" fmla="*/ 232859 h 450029"/>
                <a:gd name="connsiteX10" fmla="*/ 238182 w 439265"/>
                <a:gd name="connsiteY10" fmla="*/ 175709 h 450029"/>
                <a:gd name="connsiteX11" fmla="*/ 285807 w 439265"/>
                <a:gd name="connsiteY11" fmla="*/ 318584 h 450029"/>
                <a:gd name="connsiteX12" fmla="*/ 428682 w 439265"/>
                <a:gd name="connsiteY12" fmla="*/ 337634 h 450029"/>
                <a:gd name="connsiteX13" fmla="*/ 428682 w 439265"/>
                <a:gd name="connsiteY13" fmla="*/ 309059 h 450029"/>
                <a:gd name="connsiteX14" fmla="*/ 428682 w 439265"/>
                <a:gd name="connsiteY14" fmla="*/ 309059 h 450029"/>
                <a:gd name="connsiteX0" fmla="*/ 353883 w 440666"/>
                <a:gd name="connsiteY0" fmla="*/ 4259 h 450029"/>
                <a:gd name="connsiteX1" fmla="*/ 172908 w 440666"/>
                <a:gd name="connsiteY1" fmla="*/ 13784 h 450029"/>
                <a:gd name="connsiteX2" fmla="*/ 49083 w 440666"/>
                <a:gd name="connsiteY2" fmla="*/ 118559 h 450029"/>
                <a:gd name="connsiteX3" fmla="*/ 1458 w 440666"/>
                <a:gd name="connsiteY3" fmla="*/ 175709 h 450029"/>
                <a:gd name="connsiteX4" fmla="*/ 15535 w 440666"/>
                <a:gd name="connsiteY4" fmla="*/ 245041 h 450029"/>
                <a:gd name="connsiteX5" fmla="*/ 49083 w 440666"/>
                <a:gd name="connsiteY5" fmla="*/ 356684 h 450029"/>
                <a:gd name="connsiteX6" fmla="*/ 96708 w 440666"/>
                <a:gd name="connsiteY6" fmla="*/ 442409 h 450029"/>
                <a:gd name="connsiteX7" fmla="*/ 201483 w 440666"/>
                <a:gd name="connsiteY7" fmla="*/ 432884 h 450029"/>
                <a:gd name="connsiteX8" fmla="*/ 249108 w 440666"/>
                <a:gd name="connsiteY8" fmla="*/ 328109 h 450029"/>
                <a:gd name="connsiteX9" fmla="*/ 249108 w 440666"/>
                <a:gd name="connsiteY9" fmla="*/ 232859 h 450029"/>
                <a:gd name="connsiteX10" fmla="*/ 239583 w 440666"/>
                <a:gd name="connsiteY10" fmla="*/ 175709 h 450029"/>
                <a:gd name="connsiteX11" fmla="*/ 287208 w 440666"/>
                <a:gd name="connsiteY11" fmla="*/ 318584 h 450029"/>
                <a:gd name="connsiteX12" fmla="*/ 430083 w 440666"/>
                <a:gd name="connsiteY12" fmla="*/ 337634 h 450029"/>
                <a:gd name="connsiteX13" fmla="*/ 430083 w 440666"/>
                <a:gd name="connsiteY13" fmla="*/ 309059 h 450029"/>
                <a:gd name="connsiteX14" fmla="*/ 430083 w 440666"/>
                <a:gd name="connsiteY14" fmla="*/ 309059 h 450029"/>
                <a:gd name="connsiteX0" fmla="*/ 353323 w 440106"/>
                <a:gd name="connsiteY0" fmla="*/ 4259 h 450029"/>
                <a:gd name="connsiteX1" fmla="*/ 172348 w 440106"/>
                <a:gd name="connsiteY1" fmla="*/ 13784 h 450029"/>
                <a:gd name="connsiteX2" fmla="*/ 48523 w 440106"/>
                <a:gd name="connsiteY2" fmla="*/ 118559 h 450029"/>
                <a:gd name="connsiteX3" fmla="*/ 898 w 440106"/>
                <a:gd name="connsiteY3" fmla="*/ 175709 h 450029"/>
                <a:gd name="connsiteX4" fmla="*/ 14975 w 440106"/>
                <a:gd name="connsiteY4" fmla="*/ 245041 h 450029"/>
                <a:gd name="connsiteX5" fmla="*/ 48523 w 440106"/>
                <a:gd name="connsiteY5" fmla="*/ 356684 h 450029"/>
                <a:gd name="connsiteX6" fmla="*/ 96148 w 440106"/>
                <a:gd name="connsiteY6" fmla="*/ 442409 h 450029"/>
                <a:gd name="connsiteX7" fmla="*/ 200923 w 440106"/>
                <a:gd name="connsiteY7" fmla="*/ 432884 h 450029"/>
                <a:gd name="connsiteX8" fmla="*/ 248548 w 440106"/>
                <a:gd name="connsiteY8" fmla="*/ 328109 h 450029"/>
                <a:gd name="connsiteX9" fmla="*/ 248548 w 440106"/>
                <a:gd name="connsiteY9" fmla="*/ 232859 h 450029"/>
                <a:gd name="connsiteX10" fmla="*/ 239023 w 440106"/>
                <a:gd name="connsiteY10" fmla="*/ 175709 h 450029"/>
                <a:gd name="connsiteX11" fmla="*/ 286648 w 440106"/>
                <a:gd name="connsiteY11" fmla="*/ 318584 h 450029"/>
                <a:gd name="connsiteX12" fmla="*/ 429523 w 440106"/>
                <a:gd name="connsiteY12" fmla="*/ 337634 h 450029"/>
                <a:gd name="connsiteX13" fmla="*/ 429523 w 440106"/>
                <a:gd name="connsiteY13" fmla="*/ 309059 h 450029"/>
                <a:gd name="connsiteX14" fmla="*/ 429523 w 440106"/>
                <a:gd name="connsiteY14" fmla="*/ 309059 h 450029"/>
                <a:gd name="connsiteX0" fmla="*/ 353323 w 440106"/>
                <a:gd name="connsiteY0" fmla="*/ 4259 h 450029"/>
                <a:gd name="connsiteX1" fmla="*/ 172348 w 440106"/>
                <a:gd name="connsiteY1" fmla="*/ 13784 h 450029"/>
                <a:gd name="connsiteX2" fmla="*/ 48523 w 440106"/>
                <a:gd name="connsiteY2" fmla="*/ 118559 h 450029"/>
                <a:gd name="connsiteX3" fmla="*/ 898 w 440106"/>
                <a:gd name="connsiteY3" fmla="*/ 175709 h 450029"/>
                <a:gd name="connsiteX4" fmla="*/ 14975 w 440106"/>
                <a:gd name="connsiteY4" fmla="*/ 245041 h 450029"/>
                <a:gd name="connsiteX5" fmla="*/ 48523 w 440106"/>
                <a:gd name="connsiteY5" fmla="*/ 356684 h 450029"/>
                <a:gd name="connsiteX6" fmla="*/ 96148 w 440106"/>
                <a:gd name="connsiteY6" fmla="*/ 442409 h 450029"/>
                <a:gd name="connsiteX7" fmla="*/ 200923 w 440106"/>
                <a:gd name="connsiteY7" fmla="*/ 432884 h 450029"/>
                <a:gd name="connsiteX8" fmla="*/ 248548 w 440106"/>
                <a:gd name="connsiteY8" fmla="*/ 328109 h 450029"/>
                <a:gd name="connsiteX9" fmla="*/ 248548 w 440106"/>
                <a:gd name="connsiteY9" fmla="*/ 232859 h 450029"/>
                <a:gd name="connsiteX10" fmla="*/ 239023 w 440106"/>
                <a:gd name="connsiteY10" fmla="*/ 175709 h 450029"/>
                <a:gd name="connsiteX11" fmla="*/ 286648 w 440106"/>
                <a:gd name="connsiteY11" fmla="*/ 318584 h 450029"/>
                <a:gd name="connsiteX12" fmla="*/ 429523 w 440106"/>
                <a:gd name="connsiteY12" fmla="*/ 337634 h 450029"/>
                <a:gd name="connsiteX13" fmla="*/ 429523 w 440106"/>
                <a:gd name="connsiteY13" fmla="*/ 309059 h 450029"/>
                <a:gd name="connsiteX0" fmla="*/ 353323 w 429523"/>
                <a:gd name="connsiteY0" fmla="*/ 4259 h 450029"/>
                <a:gd name="connsiteX1" fmla="*/ 172348 w 429523"/>
                <a:gd name="connsiteY1" fmla="*/ 13784 h 450029"/>
                <a:gd name="connsiteX2" fmla="*/ 48523 w 429523"/>
                <a:gd name="connsiteY2" fmla="*/ 118559 h 450029"/>
                <a:gd name="connsiteX3" fmla="*/ 898 w 429523"/>
                <a:gd name="connsiteY3" fmla="*/ 175709 h 450029"/>
                <a:gd name="connsiteX4" fmla="*/ 14975 w 429523"/>
                <a:gd name="connsiteY4" fmla="*/ 245041 h 450029"/>
                <a:gd name="connsiteX5" fmla="*/ 48523 w 429523"/>
                <a:gd name="connsiteY5" fmla="*/ 356684 h 450029"/>
                <a:gd name="connsiteX6" fmla="*/ 96148 w 429523"/>
                <a:gd name="connsiteY6" fmla="*/ 442409 h 450029"/>
                <a:gd name="connsiteX7" fmla="*/ 200923 w 429523"/>
                <a:gd name="connsiteY7" fmla="*/ 432884 h 450029"/>
                <a:gd name="connsiteX8" fmla="*/ 248548 w 429523"/>
                <a:gd name="connsiteY8" fmla="*/ 328109 h 450029"/>
                <a:gd name="connsiteX9" fmla="*/ 248548 w 429523"/>
                <a:gd name="connsiteY9" fmla="*/ 232859 h 450029"/>
                <a:gd name="connsiteX10" fmla="*/ 239023 w 429523"/>
                <a:gd name="connsiteY10" fmla="*/ 175709 h 450029"/>
                <a:gd name="connsiteX11" fmla="*/ 286648 w 429523"/>
                <a:gd name="connsiteY11" fmla="*/ 318584 h 450029"/>
                <a:gd name="connsiteX12" fmla="*/ 429523 w 429523"/>
                <a:gd name="connsiteY12" fmla="*/ 337634 h 45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9523" h="450029">
                  <a:moveTo>
                    <a:pt x="353323" y="4259"/>
                  </a:moveTo>
                  <a:cubicBezTo>
                    <a:pt x="288235" y="-504"/>
                    <a:pt x="223148" y="-5266"/>
                    <a:pt x="172348" y="13784"/>
                  </a:cubicBezTo>
                  <a:cubicBezTo>
                    <a:pt x="121548" y="32834"/>
                    <a:pt x="77098" y="91572"/>
                    <a:pt x="48523" y="118559"/>
                  </a:cubicBezTo>
                  <a:cubicBezTo>
                    <a:pt x="19948" y="145547"/>
                    <a:pt x="6489" y="154629"/>
                    <a:pt x="898" y="175709"/>
                  </a:cubicBezTo>
                  <a:cubicBezTo>
                    <a:pt x="-4693" y="196789"/>
                    <a:pt x="17784" y="213906"/>
                    <a:pt x="14975" y="245041"/>
                  </a:cubicBezTo>
                  <a:cubicBezTo>
                    <a:pt x="12166" y="276176"/>
                    <a:pt x="34994" y="323789"/>
                    <a:pt x="48523" y="356684"/>
                  </a:cubicBezTo>
                  <a:cubicBezTo>
                    <a:pt x="62052" y="389579"/>
                    <a:pt x="70748" y="429709"/>
                    <a:pt x="96148" y="442409"/>
                  </a:cubicBezTo>
                  <a:cubicBezTo>
                    <a:pt x="121548" y="455109"/>
                    <a:pt x="175523" y="451934"/>
                    <a:pt x="200923" y="432884"/>
                  </a:cubicBezTo>
                  <a:cubicBezTo>
                    <a:pt x="226323" y="413834"/>
                    <a:pt x="240611" y="361446"/>
                    <a:pt x="248548" y="328109"/>
                  </a:cubicBezTo>
                  <a:cubicBezTo>
                    <a:pt x="256485" y="294772"/>
                    <a:pt x="250135" y="258259"/>
                    <a:pt x="248548" y="232859"/>
                  </a:cubicBezTo>
                  <a:cubicBezTo>
                    <a:pt x="246960" y="207459"/>
                    <a:pt x="232673" y="161421"/>
                    <a:pt x="239023" y="175709"/>
                  </a:cubicBezTo>
                  <a:cubicBezTo>
                    <a:pt x="245373" y="189997"/>
                    <a:pt x="254898" y="291597"/>
                    <a:pt x="286648" y="318584"/>
                  </a:cubicBezTo>
                  <a:cubicBezTo>
                    <a:pt x="318398" y="345571"/>
                    <a:pt x="429523" y="337634"/>
                    <a:pt x="429523" y="337634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F6956E-704E-C1B3-65F4-138ABDA15160}"/>
              </a:ext>
            </a:extLst>
          </p:cNvPr>
          <p:cNvSpPr/>
          <p:nvPr/>
        </p:nvSpPr>
        <p:spPr>
          <a:xfrm rot="21298733" flipH="1">
            <a:off x="8991175" y="402433"/>
            <a:ext cx="773576" cy="846674"/>
          </a:xfrm>
          <a:custGeom>
            <a:avLst/>
            <a:gdLst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03557 w 681406"/>
              <a:gd name="connsiteY8" fmla="*/ 326073 h 709978"/>
              <a:gd name="connsiteX9" fmla="*/ 8307 w 681406"/>
              <a:gd name="connsiteY9" fmla="*/ 392748 h 709978"/>
              <a:gd name="connsiteX10" fmla="*/ 17832 w 681406"/>
              <a:gd name="connsiteY10" fmla="*/ 516573 h 709978"/>
              <a:gd name="connsiteX11" fmla="*/ 122607 w 681406"/>
              <a:gd name="connsiteY11" fmla="*/ 535623 h 709978"/>
              <a:gd name="connsiteX12" fmla="*/ 227382 w 681406"/>
              <a:gd name="connsiteY12" fmla="*/ 497523 h 709978"/>
              <a:gd name="connsiteX13" fmla="*/ 122607 w 681406"/>
              <a:gd name="connsiteY13" fmla="*/ 621348 h 709978"/>
              <a:gd name="connsiteX14" fmla="*/ 170232 w 681406"/>
              <a:gd name="connsiteY14" fmla="*/ 640398 h 709978"/>
              <a:gd name="connsiteX15" fmla="*/ 303582 w 681406"/>
              <a:gd name="connsiteY15" fmla="*/ 630873 h 709978"/>
              <a:gd name="connsiteX16" fmla="*/ 351207 w 681406"/>
              <a:gd name="connsiteY16" fmla="*/ 554673 h 709978"/>
              <a:gd name="connsiteX17" fmla="*/ 246432 w 681406"/>
              <a:gd name="connsiteY17" fmla="*/ 688023 h 709978"/>
              <a:gd name="connsiteX18" fmla="*/ 379782 w 681406"/>
              <a:gd name="connsiteY18" fmla="*/ 697548 h 709978"/>
              <a:gd name="connsiteX19" fmla="*/ 589332 w 681406"/>
              <a:gd name="connsiteY19" fmla="*/ 564198 h 709978"/>
              <a:gd name="connsiteX20" fmla="*/ 675057 w 681406"/>
              <a:gd name="connsiteY20" fmla="*/ 373698 h 709978"/>
              <a:gd name="connsiteX21" fmla="*/ 675057 w 681406"/>
              <a:gd name="connsiteY21" fmla="*/ 278448 h 709978"/>
              <a:gd name="connsiteX22" fmla="*/ 675057 w 681406"/>
              <a:gd name="connsiteY22" fmla="*/ 221298 h 709978"/>
              <a:gd name="connsiteX23" fmla="*/ 636957 w 681406"/>
              <a:gd name="connsiteY23" fmla="*/ 230823 h 709978"/>
              <a:gd name="connsiteX24" fmla="*/ 665532 w 681406"/>
              <a:gd name="connsiteY24" fmla="*/ 87948 h 709978"/>
              <a:gd name="connsiteX25" fmla="*/ 598857 w 681406"/>
              <a:gd name="connsiteY25" fmla="*/ 40323 h 709978"/>
              <a:gd name="connsiteX26" fmla="*/ 455982 w 681406"/>
              <a:gd name="connsiteY26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94032 w 681406"/>
              <a:gd name="connsiteY4" fmla="*/ 230823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27382 w 681406"/>
              <a:gd name="connsiteY13" fmla="*/ 4975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5982 w 681406"/>
              <a:gd name="connsiteY0" fmla="*/ 2223 h 709978"/>
              <a:gd name="connsiteX1" fmla="*/ 417882 w 681406"/>
              <a:gd name="connsiteY1" fmla="*/ 106998 h 709978"/>
              <a:gd name="connsiteX2" fmla="*/ 294057 w 681406"/>
              <a:gd name="connsiteY2" fmla="*/ 30798 h 709978"/>
              <a:gd name="connsiteX3" fmla="*/ 141657 w 681406"/>
              <a:gd name="connsiteY3" fmla="*/ 135573 h 709978"/>
              <a:gd name="connsiteX4" fmla="*/ 74982 w 681406"/>
              <a:gd name="connsiteY4" fmla="*/ 226061 h 709978"/>
              <a:gd name="connsiteX5" fmla="*/ 65457 w 681406"/>
              <a:gd name="connsiteY5" fmla="*/ 307023 h 709978"/>
              <a:gd name="connsiteX6" fmla="*/ 132132 w 681406"/>
              <a:gd name="connsiteY6" fmla="*/ 335598 h 709978"/>
              <a:gd name="connsiteX7" fmla="*/ 198807 w 681406"/>
              <a:gd name="connsiteY7" fmla="*/ 240348 h 709978"/>
              <a:gd name="connsiteX8" fmla="*/ 158144 w 681406"/>
              <a:gd name="connsiteY8" fmla="*/ 303539 h 709978"/>
              <a:gd name="connsiteX9" fmla="*/ 103557 w 681406"/>
              <a:gd name="connsiteY9" fmla="*/ 326073 h 709978"/>
              <a:gd name="connsiteX10" fmla="*/ 8307 w 681406"/>
              <a:gd name="connsiteY10" fmla="*/ 392748 h 709978"/>
              <a:gd name="connsiteX11" fmla="*/ 17832 w 681406"/>
              <a:gd name="connsiteY11" fmla="*/ 516573 h 709978"/>
              <a:gd name="connsiteX12" fmla="*/ 122607 w 681406"/>
              <a:gd name="connsiteY12" fmla="*/ 535623 h 709978"/>
              <a:gd name="connsiteX13" fmla="*/ 208332 w 681406"/>
              <a:gd name="connsiteY13" fmla="*/ 459423 h 709978"/>
              <a:gd name="connsiteX14" fmla="*/ 122607 w 681406"/>
              <a:gd name="connsiteY14" fmla="*/ 621348 h 709978"/>
              <a:gd name="connsiteX15" fmla="*/ 170232 w 681406"/>
              <a:gd name="connsiteY15" fmla="*/ 640398 h 709978"/>
              <a:gd name="connsiteX16" fmla="*/ 303582 w 681406"/>
              <a:gd name="connsiteY16" fmla="*/ 630873 h 709978"/>
              <a:gd name="connsiteX17" fmla="*/ 351207 w 681406"/>
              <a:gd name="connsiteY17" fmla="*/ 554673 h 709978"/>
              <a:gd name="connsiteX18" fmla="*/ 246432 w 681406"/>
              <a:gd name="connsiteY18" fmla="*/ 688023 h 709978"/>
              <a:gd name="connsiteX19" fmla="*/ 379782 w 681406"/>
              <a:gd name="connsiteY19" fmla="*/ 697548 h 709978"/>
              <a:gd name="connsiteX20" fmla="*/ 589332 w 681406"/>
              <a:gd name="connsiteY20" fmla="*/ 564198 h 709978"/>
              <a:gd name="connsiteX21" fmla="*/ 675057 w 681406"/>
              <a:gd name="connsiteY21" fmla="*/ 373698 h 709978"/>
              <a:gd name="connsiteX22" fmla="*/ 675057 w 681406"/>
              <a:gd name="connsiteY22" fmla="*/ 278448 h 709978"/>
              <a:gd name="connsiteX23" fmla="*/ 675057 w 681406"/>
              <a:gd name="connsiteY23" fmla="*/ 221298 h 709978"/>
              <a:gd name="connsiteX24" fmla="*/ 636957 w 681406"/>
              <a:gd name="connsiteY24" fmla="*/ 230823 h 709978"/>
              <a:gd name="connsiteX25" fmla="*/ 665532 w 681406"/>
              <a:gd name="connsiteY25" fmla="*/ 87948 h 709978"/>
              <a:gd name="connsiteX26" fmla="*/ 598857 w 681406"/>
              <a:gd name="connsiteY26" fmla="*/ 40323 h 709978"/>
              <a:gd name="connsiteX27" fmla="*/ 455982 w 681406"/>
              <a:gd name="connsiteY27" fmla="*/ 2223 h 709978"/>
              <a:gd name="connsiteX0" fmla="*/ 454558 w 679982"/>
              <a:gd name="connsiteY0" fmla="*/ 2223 h 709978"/>
              <a:gd name="connsiteX1" fmla="*/ 416458 w 679982"/>
              <a:gd name="connsiteY1" fmla="*/ 106998 h 709978"/>
              <a:gd name="connsiteX2" fmla="*/ 292633 w 679982"/>
              <a:gd name="connsiteY2" fmla="*/ 30798 h 709978"/>
              <a:gd name="connsiteX3" fmla="*/ 140233 w 679982"/>
              <a:gd name="connsiteY3" fmla="*/ 135573 h 709978"/>
              <a:gd name="connsiteX4" fmla="*/ 73558 w 679982"/>
              <a:gd name="connsiteY4" fmla="*/ 226061 h 709978"/>
              <a:gd name="connsiteX5" fmla="*/ 64033 w 679982"/>
              <a:gd name="connsiteY5" fmla="*/ 307023 h 709978"/>
              <a:gd name="connsiteX6" fmla="*/ 130708 w 679982"/>
              <a:gd name="connsiteY6" fmla="*/ 335598 h 709978"/>
              <a:gd name="connsiteX7" fmla="*/ 197383 w 679982"/>
              <a:gd name="connsiteY7" fmla="*/ 240348 h 709978"/>
              <a:gd name="connsiteX8" fmla="*/ 156720 w 679982"/>
              <a:gd name="connsiteY8" fmla="*/ 303539 h 709978"/>
              <a:gd name="connsiteX9" fmla="*/ 102133 w 679982"/>
              <a:gd name="connsiteY9" fmla="*/ 326073 h 709978"/>
              <a:gd name="connsiteX10" fmla="*/ 6883 w 679982"/>
              <a:gd name="connsiteY10" fmla="*/ 392748 h 709978"/>
              <a:gd name="connsiteX11" fmla="*/ 16408 w 679982"/>
              <a:gd name="connsiteY11" fmla="*/ 516573 h 709978"/>
              <a:gd name="connsiteX12" fmla="*/ 87845 w 679982"/>
              <a:gd name="connsiteY12" fmla="*/ 516573 h 709978"/>
              <a:gd name="connsiteX13" fmla="*/ 206908 w 679982"/>
              <a:gd name="connsiteY13" fmla="*/ 459423 h 709978"/>
              <a:gd name="connsiteX14" fmla="*/ 121183 w 679982"/>
              <a:gd name="connsiteY14" fmla="*/ 621348 h 709978"/>
              <a:gd name="connsiteX15" fmla="*/ 168808 w 679982"/>
              <a:gd name="connsiteY15" fmla="*/ 640398 h 709978"/>
              <a:gd name="connsiteX16" fmla="*/ 302158 w 679982"/>
              <a:gd name="connsiteY16" fmla="*/ 630873 h 709978"/>
              <a:gd name="connsiteX17" fmla="*/ 349783 w 679982"/>
              <a:gd name="connsiteY17" fmla="*/ 554673 h 709978"/>
              <a:gd name="connsiteX18" fmla="*/ 245008 w 679982"/>
              <a:gd name="connsiteY18" fmla="*/ 688023 h 709978"/>
              <a:gd name="connsiteX19" fmla="*/ 378358 w 679982"/>
              <a:gd name="connsiteY19" fmla="*/ 697548 h 709978"/>
              <a:gd name="connsiteX20" fmla="*/ 587908 w 679982"/>
              <a:gd name="connsiteY20" fmla="*/ 564198 h 709978"/>
              <a:gd name="connsiteX21" fmla="*/ 673633 w 679982"/>
              <a:gd name="connsiteY21" fmla="*/ 373698 h 709978"/>
              <a:gd name="connsiteX22" fmla="*/ 673633 w 679982"/>
              <a:gd name="connsiteY22" fmla="*/ 278448 h 709978"/>
              <a:gd name="connsiteX23" fmla="*/ 673633 w 679982"/>
              <a:gd name="connsiteY23" fmla="*/ 221298 h 709978"/>
              <a:gd name="connsiteX24" fmla="*/ 635533 w 679982"/>
              <a:gd name="connsiteY24" fmla="*/ 230823 h 709978"/>
              <a:gd name="connsiteX25" fmla="*/ 664108 w 679982"/>
              <a:gd name="connsiteY25" fmla="*/ 87948 h 709978"/>
              <a:gd name="connsiteX26" fmla="*/ 597433 w 679982"/>
              <a:gd name="connsiteY26" fmla="*/ 40323 h 709978"/>
              <a:gd name="connsiteX27" fmla="*/ 454558 w 679982"/>
              <a:gd name="connsiteY27" fmla="*/ 2223 h 709978"/>
              <a:gd name="connsiteX0" fmla="*/ 455545 w 680969"/>
              <a:gd name="connsiteY0" fmla="*/ 2223 h 709978"/>
              <a:gd name="connsiteX1" fmla="*/ 417445 w 680969"/>
              <a:gd name="connsiteY1" fmla="*/ 106998 h 709978"/>
              <a:gd name="connsiteX2" fmla="*/ 293620 w 680969"/>
              <a:gd name="connsiteY2" fmla="*/ 30798 h 709978"/>
              <a:gd name="connsiteX3" fmla="*/ 141220 w 680969"/>
              <a:gd name="connsiteY3" fmla="*/ 135573 h 709978"/>
              <a:gd name="connsiteX4" fmla="*/ 74545 w 680969"/>
              <a:gd name="connsiteY4" fmla="*/ 226061 h 709978"/>
              <a:gd name="connsiteX5" fmla="*/ 65020 w 680969"/>
              <a:gd name="connsiteY5" fmla="*/ 307023 h 709978"/>
              <a:gd name="connsiteX6" fmla="*/ 131695 w 680969"/>
              <a:gd name="connsiteY6" fmla="*/ 335598 h 709978"/>
              <a:gd name="connsiteX7" fmla="*/ 198370 w 680969"/>
              <a:gd name="connsiteY7" fmla="*/ 240348 h 709978"/>
              <a:gd name="connsiteX8" fmla="*/ 157707 w 680969"/>
              <a:gd name="connsiteY8" fmla="*/ 303539 h 709978"/>
              <a:gd name="connsiteX9" fmla="*/ 103120 w 680969"/>
              <a:gd name="connsiteY9" fmla="*/ 326073 h 709978"/>
              <a:gd name="connsiteX10" fmla="*/ 7870 w 680969"/>
              <a:gd name="connsiteY10" fmla="*/ 392748 h 709978"/>
              <a:gd name="connsiteX11" fmla="*/ 17395 w 680969"/>
              <a:gd name="connsiteY11" fmla="*/ 516573 h 709978"/>
              <a:gd name="connsiteX12" fmla="*/ 112645 w 680969"/>
              <a:gd name="connsiteY12" fmla="*/ 516573 h 709978"/>
              <a:gd name="connsiteX13" fmla="*/ 207895 w 680969"/>
              <a:gd name="connsiteY13" fmla="*/ 459423 h 709978"/>
              <a:gd name="connsiteX14" fmla="*/ 122170 w 680969"/>
              <a:gd name="connsiteY14" fmla="*/ 621348 h 709978"/>
              <a:gd name="connsiteX15" fmla="*/ 169795 w 680969"/>
              <a:gd name="connsiteY15" fmla="*/ 640398 h 709978"/>
              <a:gd name="connsiteX16" fmla="*/ 303145 w 680969"/>
              <a:gd name="connsiteY16" fmla="*/ 630873 h 709978"/>
              <a:gd name="connsiteX17" fmla="*/ 350770 w 680969"/>
              <a:gd name="connsiteY17" fmla="*/ 554673 h 709978"/>
              <a:gd name="connsiteX18" fmla="*/ 245995 w 680969"/>
              <a:gd name="connsiteY18" fmla="*/ 688023 h 709978"/>
              <a:gd name="connsiteX19" fmla="*/ 379345 w 680969"/>
              <a:gd name="connsiteY19" fmla="*/ 697548 h 709978"/>
              <a:gd name="connsiteX20" fmla="*/ 588895 w 680969"/>
              <a:gd name="connsiteY20" fmla="*/ 564198 h 709978"/>
              <a:gd name="connsiteX21" fmla="*/ 674620 w 680969"/>
              <a:gd name="connsiteY21" fmla="*/ 373698 h 709978"/>
              <a:gd name="connsiteX22" fmla="*/ 674620 w 680969"/>
              <a:gd name="connsiteY22" fmla="*/ 278448 h 709978"/>
              <a:gd name="connsiteX23" fmla="*/ 674620 w 680969"/>
              <a:gd name="connsiteY23" fmla="*/ 221298 h 709978"/>
              <a:gd name="connsiteX24" fmla="*/ 636520 w 680969"/>
              <a:gd name="connsiteY24" fmla="*/ 230823 h 709978"/>
              <a:gd name="connsiteX25" fmla="*/ 665095 w 680969"/>
              <a:gd name="connsiteY25" fmla="*/ 87948 h 709978"/>
              <a:gd name="connsiteX26" fmla="*/ 598420 w 680969"/>
              <a:gd name="connsiteY26" fmla="*/ 40323 h 709978"/>
              <a:gd name="connsiteX27" fmla="*/ 455545 w 680969"/>
              <a:gd name="connsiteY27" fmla="*/ 2223 h 709978"/>
              <a:gd name="connsiteX0" fmla="*/ 460771 w 686195"/>
              <a:gd name="connsiteY0" fmla="*/ 2223 h 709978"/>
              <a:gd name="connsiteX1" fmla="*/ 422671 w 686195"/>
              <a:gd name="connsiteY1" fmla="*/ 106998 h 709978"/>
              <a:gd name="connsiteX2" fmla="*/ 298846 w 686195"/>
              <a:gd name="connsiteY2" fmla="*/ 30798 h 709978"/>
              <a:gd name="connsiteX3" fmla="*/ 146446 w 686195"/>
              <a:gd name="connsiteY3" fmla="*/ 135573 h 709978"/>
              <a:gd name="connsiteX4" fmla="*/ 79771 w 686195"/>
              <a:gd name="connsiteY4" fmla="*/ 226061 h 709978"/>
              <a:gd name="connsiteX5" fmla="*/ 70246 w 686195"/>
              <a:gd name="connsiteY5" fmla="*/ 307023 h 709978"/>
              <a:gd name="connsiteX6" fmla="*/ 136921 w 686195"/>
              <a:gd name="connsiteY6" fmla="*/ 335598 h 709978"/>
              <a:gd name="connsiteX7" fmla="*/ 203596 w 686195"/>
              <a:gd name="connsiteY7" fmla="*/ 240348 h 709978"/>
              <a:gd name="connsiteX8" fmla="*/ 162933 w 686195"/>
              <a:gd name="connsiteY8" fmla="*/ 303539 h 709978"/>
              <a:gd name="connsiteX9" fmla="*/ 108346 w 686195"/>
              <a:gd name="connsiteY9" fmla="*/ 326073 h 709978"/>
              <a:gd name="connsiteX10" fmla="*/ 13096 w 686195"/>
              <a:gd name="connsiteY10" fmla="*/ 392748 h 709978"/>
              <a:gd name="connsiteX11" fmla="*/ 22621 w 686195"/>
              <a:gd name="connsiteY11" fmla="*/ 516573 h 709978"/>
              <a:gd name="connsiteX12" fmla="*/ 213121 w 686195"/>
              <a:gd name="connsiteY12" fmla="*/ 459423 h 709978"/>
              <a:gd name="connsiteX13" fmla="*/ 127396 w 686195"/>
              <a:gd name="connsiteY13" fmla="*/ 621348 h 709978"/>
              <a:gd name="connsiteX14" fmla="*/ 175021 w 686195"/>
              <a:gd name="connsiteY14" fmla="*/ 640398 h 709978"/>
              <a:gd name="connsiteX15" fmla="*/ 308371 w 686195"/>
              <a:gd name="connsiteY15" fmla="*/ 630873 h 709978"/>
              <a:gd name="connsiteX16" fmla="*/ 355996 w 686195"/>
              <a:gd name="connsiteY16" fmla="*/ 554673 h 709978"/>
              <a:gd name="connsiteX17" fmla="*/ 251221 w 686195"/>
              <a:gd name="connsiteY17" fmla="*/ 688023 h 709978"/>
              <a:gd name="connsiteX18" fmla="*/ 384571 w 686195"/>
              <a:gd name="connsiteY18" fmla="*/ 697548 h 709978"/>
              <a:gd name="connsiteX19" fmla="*/ 594121 w 686195"/>
              <a:gd name="connsiteY19" fmla="*/ 564198 h 709978"/>
              <a:gd name="connsiteX20" fmla="*/ 679846 w 686195"/>
              <a:gd name="connsiteY20" fmla="*/ 373698 h 709978"/>
              <a:gd name="connsiteX21" fmla="*/ 679846 w 686195"/>
              <a:gd name="connsiteY21" fmla="*/ 278448 h 709978"/>
              <a:gd name="connsiteX22" fmla="*/ 679846 w 686195"/>
              <a:gd name="connsiteY22" fmla="*/ 221298 h 709978"/>
              <a:gd name="connsiteX23" fmla="*/ 641746 w 686195"/>
              <a:gd name="connsiteY23" fmla="*/ 230823 h 709978"/>
              <a:gd name="connsiteX24" fmla="*/ 670321 w 686195"/>
              <a:gd name="connsiteY24" fmla="*/ 87948 h 709978"/>
              <a:gd name="connsiteX25" fmla="*/ 603646 w 686195"/>
              <a:gd name="connsiteY25" fmla="*/ 40323 h 709978"/>
              <a:gd name="connsiteX26" fmla="*/ 460771 w 686195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5913 w 674712"/>
              <a:gd name="connsiteY13" fmla="*/ 621348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6888 w 674712"/>
              <a:gd name="connsiteY15" fmla="*/ 63087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9978"/>
              <a:gd name="connsiteX1" fmla="*/ 411188 w 674712"/>
              <a:gd name="connsiteY1" fmla="*/ 106998 h 709978"/>
              <a:gd name="connsiteX2" fmla="*/ 287363 w 674712"/>
              <a:gd name="connsiteY2" fmla="*/ 30798 h 709978"/>
              <a:gd name="connsiteX3" fmla="*/ 134963 w 674712"/>
              <a:gd name="connsiteY3" fmla="*/ 135573 h 709978"/>
              <a:gd name="connsiteX4" fmla="*/ 68288 w 674712"/>
              <a:gd name="connsiteY4" fmla="*/ 226061 h 709978"/>
              <a:gd name="connsiteX5" fmla="*/ 58763 w 674712"/>
              <a:gd name="connsiteY5" fmla="*/ 307023 h 709978"/>
              <a:gd name="connsiteX6" fmla="*/ 125438 w 674712"/>
              <a:gd name="connsiteY6" fmla="*/ 335598 h 709978"/>
              <a:gd name="connsiteX7" fmla="*/ 192113 w 674712"/>
              <a:gd name="connsiteY7" fmla="*/ 240348 h 709978"/>
              <a:gd name="connsiteX8" fmla="*/ 151450 w 674712"/>
              <a:gd name="connsiteY8" fmla="*/ 303539 h 709978"/>
              <a:gd name="connsiteX9" fmla="*/ 96863 w 674712"/>
              <a:gd name="connsiteY9" fmla="*/ 326073 h 709978"/>
              <a:gd name="connsiteX10" fmla="*/ 1613 w 674712"/>
              <a:gd name="connsiteY10" fmla="*/ 392748 h 709978"/>
              <a:gd name="connsiteX11" fmla="*/ 49238 w 674712"/>
              <a:gd name="connsiteY11" fmla="*/ 521335 h 709978"/>
              <a:gd name="connsiteX12" fmla="*/ 201638 w 674712"/>
              <a:gd name="connsiteY12" fmla="*/ 459423 h 709978"/>
              <a:gd name="connsiteX13" fmla="*/ 111150 w 674712"/>
              <a:gd name="connsiteY13" fmla="*/ 554673 h 709978"/>
              <a:gd name="connsiteX14" fmla="*/ 163538 w 674712"/>
              <a:gd name="connsiteY14" fmla="*/ 640398 h 709978"/>
              <a:gd name="connsiteX15" fmla="*/ 292125 w 674712"/>
              <a:gd name="connsiteY15" fmla="*/ 611823 h 709978"/>
              <a:gd name="connsiteX16" fmla="*/ 344513 w 674712"/>
              <a:gd name="connsiteY16" fmla="*/ 554673 h 709978"/>
              <a:gd name="connsiteX17" fmla="*/ 239738 w 674712"/>
              <a:gd name="connsiteY17" fmla="*/ 688023 h 709978"/>
              <a:gd name="connsiteX18" fmla="*/ 373088 w 674712"/>
              <a:gd name="connsiteY18" fmla="*/ 697548 h 709978"/>
              <a:gd name="connsiteX19" fmla="*/ 582638 w 674712"/>
              <a:gd name="connsiteY19" fmla="*/ 564198 h 709978"/>
              <a:gd name="connsiteX20" fmla="*/ 668363 w 674712"/>
              <a:gd name="connsiteY20" fmla="*/ 373698 h 709978"/>
              <a:gd name="connsiteX21" fmla="*/ 668363 w 674712"/>
              <a:gd name="connsiteY21" fmla="*/ 278448 h 709978"/>
              <a:gd name="connsiteX22" fmla="*/ 668363 w 674712"/>
              <a:gd name="connsiteY22" fmla="*/ 221298 h 709978"/>
              <a:gd name="connsiteX23" fmla="*/ 630263 w 674712"/>
              <a:gd name="connsiteY23" fmla="*/ 230823 h 709978"/>
              <a:gd name="connsiteX24" fmla="*/ 658838 w 674712"/>
              <a:gd name="connsiteY24" fmla="*/ 87948 h 709978"/>
              <a:gd name="connsiteX25" fmla="*/ 592163 w 674712"/>
              <a:gd name="connsiteY25" fmla="*/ 40323 h 709978"/>
              <a:gd name="connsiteX26" fmla="*/ 449288 w 674712"/>
              <a:gd name="connsiteY26" fmla="*/ 2223 h 709978"/>
              <a:gd name="connsiteX0" fmla="*/ 449288 w 674712"/>
              <a:gd name="connsiteY0" fmla="*/ 2223 h 706375"/>
              <a:gd name="connsiteX1" fmla="*/ 411188 w 674712"/>
              <a:gd name="connsiteY1" fmla="*/ 106998 h 706375"/>
              <a:gd name="connsiteX2" fmla="*/ 287363 w 674712"/>
              <a:gd name="connsiteY2" fmla="*/ 30798 h 706375"/>
              <a:gd name="connsiteX3" fmla="*/ 134963 w 674712"/>
              <a:gd name="connsiteY3" fmla="*/ 135573 h 706375"/>
              <a:gd name="connsiteX4" fmla="*/ 68288 w 674712"/>
              <a:gd name="connsiteY4" fmla="*/ 226061 h 706375"/>
              <a:gd name="connsiteX5" fmla="*/ 58763 w 674712"/>
              <a:gd name="connsiteY5" fmla="*/ 307023 h 706375"/>
              <a:gd name="connsiteX6" fmla="*/ 125438 w 674712"/>
              <a:gd name="connsiteY6" fmla="*/ 335598 h 706375"/>
              <a:gd name="connsiteX7" fmla="*/ 192113 w 674712"/>
              <a:gd name="connsiteY7" fmla="*/ 240348 h 706375"/>
              <a:gd name="connsiteX8" fmla="*/ 151450 w 674712"/>
              <a:gd name="connsiteY8" fmla="*/ 303539 h 706375"/>
              <a:gd name="connsiteX9" fmla="*/ 96863 w 674712"/>
              <a:gd name="connsiteY9" fmla="*/ 326073 h 706375"/>
              <a:gd name="connsiteX10" fmla="*/ 1613 w 674712"/>
              <a:gd name="connsiteY10" fmla="*/ 392748 h 706375"/>
              <a:gd name="connsiteX11" fmla="*/ 49238 w 674712"/>
              <a:gd name="connsiteY11" fmla="*/ 521335 h 706375"/>
              <a:gd name="connsiteX12" fmla="*/ 201638 w 674712"/>
              <a:gd name="connsiteY12" fmla="*/ 459423 h 706375"/>
              <a:gd name="connsiteX13" fmla="*/ 111150 w 674712"/>
              <a:gd name="connsiteY13" fmla="*/ 554673 h 706375"/>
              <a:gd name="connsiteX14" fmla="*/ 163538 w 674712"/>
              <a:gd name="connsiteY14" fmla="*/ 640398 h 706375"/>
              <a:gd name="connsiteX15" fmla="*/ 292125 w 674712"/>
              <a:gd name="connsiteY15" fmla="*/ 611823 h 706375"/>
              <a:gd name="connsiteX16" fmla="*/ 344513 w 674712"/>
              <a:gd name="connsiteY16" fmla="*/ 554673 h 706375"/>
              <a:gd name="connsiteX17" fmla="*/ 258788 w 674712"/>
              <a:gd name="connsiteY17" fmla="*/ 678498 h 706375"/>
              <a:gd name="connsiteX18" fmla="*/ 373088 w 674712"/>
              <a:gd name="connsiteY18" fmla="*/ 697548 h 706375"/>
              <a:gd name="connsiteX19" fmla="*/ 582638 w 674712"/>
              <a:gd name="connsiteY19" fmla="*/ 564198 h 706375"/>
              <a:gd name="connsiteX20" fmla="*/ 668363 w 674712"/>
              <a:gd name="connsiteY20" fmla="*/ 373698 h 706375"/>
              <a:gd name="connsiteX21" fmla="*/ 668363 w 674712"/>
              <a:gd name="connsiteY21" fmla="*/ 278448 h 706375"/>
              <a:gd name="connsiteX22" fmla="*/ 668363 w 674712"/>
              <a:gd name="connsiteY22" fmla="*/ 221298 h 706375"/>
              <a:gd name="connsiteX23" fmla="*/ 630263 w 674712"/>
              <a:gd name="connsiteY23" fmla="*/ 230823 h 706375"/>
              <a:gd name="connsiteX24" fmla="*/ 658838 w 674712"/>
              <a:gd name="connsiteY24" fmla="*/ 87948 h 706375"/>
              <a:gd name="connsiteX25" fmla="*/ 592163 w 674712"/>
              <a:gd name="connsiteY25" fmla="*/ 40323 h 706375"/>
              <a:gd name="connsiteX26" fmla="*/ 449288 w 674712"/>
              <a:gd name="connsiteY26" fmla="*/ 2223 h 706375"/>
              <a:gd name="connsiteX0" fmla="*/ 452467 w 677891"/>
              <a:gd name="connsiteY0" fmla="*/ 2223 h 706375"/>
              <a:gd name="connsiteX1" fmla="*/ 414367 w 677891"/>
              <a:gd name="connsiteY1" fmla="*/ 106998 h 706375"/>
              <a:gd name="connsiteX2" fmla="*/ 290542 w 677891"/>
              <a:gd name="connsiteY2" fmla="*/ 30798 h 706375"/>
              <a:gd name="connsiteX3" fmla="*/ 138142 w 677891"/>
              <a:gd name="connsiteY3" fmla="*/ 135573 h 706375"/>
              <a:gd name="connsiteX4" fmla="*/ 71467 w 677891"/>
              <a:gd name="connsiteY4" fmla="*/ 226061 h 706375"/>
              <a:gd name="connsiteX5" fmla="*/ 61942 w 677891"/>
              <a:gd name="connsiteY5" fmla="*/ 307023 h 706375"/>
              <a:gd name="connsiteX6" fmla="*/ 128617 w 677891"/>
              <a:gd name="connsiteY6" fmla="*/ 335598 h 706375"/>
              <a:gd name="connsiteX7" fmla="*/ 195292 w 677891"/>
              <a:gd name="connsiteY7" fmla="*/ 240348 h 706375"/>
              <a:gd name="connsiteX8" fmla="*/ 154629 w 677891"/>
              <a:gd name="connsiteY8" fmla="*/ 303539 h 706375"/>
              <a:gd name="connsiteX9" fmla="*/ 4792 w 677891"/>
              <a:gd name="connsiteY9" fmla="*/ 392748 h 706375"/>
              <a:gd name="connsiteX10" fmla="*/ 52417 w 677891"/>
              <a:gd name="connsiteY10" fmla="*/ 521335 h 706375"/>
              <a:gd name="connsiteX11" fmla="*/ 204817 w 677891"/>
              <a:gd name="connsiteY11" fmla="*/ 459423 h 706375"/>
              <a:gd name="connsiteX12" fmla="*/ 114329 w 677891"/>
              <a:gd name="connsiteY12" fmla="*/ 554673 h 706375"/>
              <a:gd name="connsiteX13" fmla="*/ 166717 w 677891"/>
              <a:gd name="connsiteY13" fmla="*/ 640398 h 706375"/>
              <a:gd name="connsiteX14" fmla="*/ 295304 w 677891"/>
              <a:gd name="connsiteY14" fmla="*/ 611823 h 706375"/>
              <a:gd name="connsiteX15" fmla="*/ 347692 w 677891"/>
              <a:gd name="connsiteY15" fmla="*/ 554673 h 706375"/>
              <a:gd name="connsiteX16" fmla="*/ 261967 w 677891"/>
              <a:gd name="connsiteY16" fmla="*/ 678498 h 706375"/>
              <a:gd name="connsiteX17" fmla="*/ 376267 w 677891"/>
              <a:gd name="connsiteY17" fmla="*/ 697548 h 706375"/>
              <a:gd name="connsiteX18" fmla="*/ 585817 w 677891"/>
              <a:gd name="connsiteY18" fmla="*/ 564198 h 706375"/>
              <a:gd name="connsiteX19" fmla="*/ 671542 w 677891"/>
              <a:gd name="connsiteY19" fmla="*/ 373698 h 706375"/>
              <a:gd name="connsiteX20" fmla="*/ 671542 w 677891"/>
              <a:gd name="connsiteY20" fmla="*/ 278448 h 706375"/>
              <a:gd name="connsiteX21" fmla="*/ 671542 w 677891"/>
              <a:gd name="connsiteY21" fmla="*/ 221298 h 706375"/>
              <a:gd name="connsiteX22" fmla="*/ 633442 w 677891"/>
              <a:gd name="connsiteY22" fmla="*/ 230823 h 706375"/>
              <a:gd name="connsiteX23" fmla="*/ 662017 w 677891"/>
              <a:gd name="connsiteY23" fmla="*/ 87948 h 706375"/>
              <a:gd name="connsiteX24" fmla="*/ 595342 w 677891"/>
              <a:gd name="connsiteY24" fmla="*/ 40323 h 706375"/>
              <a:gd name="connsiteX25" fmla="*/ 452467 w 677891"/>
              <a:gd name="connsiteY25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70215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47736 w 673160"/>
              <a:gd name="connsiteY0" fmla="*/ 2223 h 706375"/>
              <a:gd name="connsiteX1" fmla="*/ 409636 w 673160"/>
              <a:gd name="connsiteY1" fmla="*/ 106998 h 706375"/>
              <a:gd name="connsiteX2" fmla="*/ 285811 w 673160"/>
              <a:gd name="connsiteY2" fmla="*/ 30798 h 706375"/>
              <a:gd name="connsiteX3" fmla="*/ 133411 w 673160"/>
              <a:gd name="connsiteY3" fmla="*/ 135573 h 706375"/>
              <a:gd name="connsiteX4" fmla="*/ 66736 w 673160"/>
              <a:gd name="connsiteY4" fmla="*/ 226061 h 706375"/>
              <a:gd name="connsiteX5" fmla="*/ 57211 w 673160"/>
              <a:gd name="connsiteY5" fmla="*/ 307023 h 706375"/>
              <a:gd name="connsiteX6" fmla="*/ 123886 w 673160"/>
              <a:gd name="connsiteY6" fmla="*/ 335598 h 706375"/>
              <a:gd name="connsiteX7" fmla="*/ 190561 w 673160"/>
              <a:gd name="connsiteY7" fmla="*/ 240348 h 706375"/>
              <a:gd name="connsiteX8" fmla="*/ 149898 w 673160"/>
              <a:gd name="connsiteY8" fmla="*/ 303539 h 706375"/>
              <a:gd name="connsiteX9" fmla="*/ 54648 w 673160"/>
              <a:gd name="connsiteY9" fmla="*/ 384502 h 706375"/>
              <a:gd name="connsiteX10" fmla="*/ 61 w 673160"/>
              <a:gd name="connsiteY10" fmla="*/ 392748 h 706375"/>
              <a:gd name="connsiteX11" fmla="*/ 47686 w 673160"/>
              <a:gd name="connsiteY11" fmla="*/ 521335 h 706375"/>
              <a:gd name="connsiteX12" fmla="*/ 200086 w 673160"/>
              <a:gd name="connsiteY12" fmla="*/ 459423 h 706375"/>
              <a:gd name="connsiteX13" fmla="*/ 109598 w 673160"/>
              <a:gd name="connsiteY13" fmla="*/ 554673 h 706375"/>
              <a:gd name="connsiteX14" fmla="*/ 161986 w 673160"/>
              <a:gd name="connsiteY14" fmla="*/ 640398 h 706375"/>
              <a:gd name="connsiteX15" fmla="*/ 290573 w 673160"/>
              <a:gd name="connsiteY15" fmla="*/ 611823 h 706375"/>
              <a:gd name="connsiteX16" fmla="*/ 342961 w 673160"/>
              <a:gd name="connsiteY16" fmla="*/ 554673 h 706375"/>
              <a:gd name="connsiteX17" fmla="*/ 257236 w 673160"/>
              <a:gd name="connsiteY17" fmla="*/ 678498 h 706375"/>
              <a:gd name="connsiteX18" fmla="*/ 371536 w 673160"/>
              <a:gd name="connsiteY18" fmla="*/ 697548 h 706375"/>
              <a:gd name="connsiteX19" fmla="*/ 581086 w 673160"/>
              <a:gd name="connsiteY19" fmla="*/ 564198 h 706375"/>
              <a:gd name="connsiteX20" fmla="*/ 666811 w 673160"/>
              <a:gd name="connsiteY20" fmla="*/ 373698 h 706375"/>
              <a:gd name="connsiteX21" fmla="*/ 666811 w 673160"/>
              <a:gd name="connsiteY21" fmla="*/ 278448 h 706375"/>
              <a:gd name="connsiteX22" fmla="*/ 666811 w 673160"/>
              <a:gd name="connsiteY22" fmla="*/ 221298 h 706375"/>
              <a:gd name="connsiteX23" fmla="*/ 628711 w 673160"/>
              <a:gd name="connsiteY23" fmla="*/ 230823 h 706375"/>
              <a:gd name="connsiteX24" fmla="*/ 657286 w 673160"/>
              <a:gd name="connsiteY24" fmla="*/ 87948 h 706375"/>
              <a:gd name="connsiteX25" fmla="*/ 590611 w 673160"/>
              <a:gd name="connsiteY25" fmla="*/ 40323 h 706375"/>
              <a:gd name="connsiteX26" fmla="*/ 447736 w 673160"/>
              <a:gd name="connsiteY26" fmla="*/ 2223 h 706375"/>
              <a:gd name="connsiteX0" fmla="*/ 412997 w 638421"/>
              <a:gd name="connsiteY0" fmla="*/ 2223 h 706375"/>
              <a:gd name="connsiteX1" fmla="*/ 374897 w 638421"/>
              <a:gd name="connsiteY1" fmla="*/ 106998 h 706375"/>
              <a:gd name="connsiteX2" fmla="*/ 251072 w 638421"/>
              <a:gd name="connsiteY2" fmla="*/ 30798 h 706375"/>
              <a:gd name="connsiteX3" fmla="*/ 98672 w 638421"/>
              <a:gd name="connsiteY3" fmla="*/ 135573 h 706375"/>
              <a:gd name="connsiteX4" fmla="*/ 31997 w 638421"/>
              <a:gd name="connsiteY4" fmla="*/ 226061 h 706375"/>
              <a:gd name="connsiteX5" fmla="*/ 22472 w 638421"/>
              <a:gd name="connsiteY5" fmla="*/ 307023 h 706375"/>
              <a:gd name="connsiteX6" fmla="*/ 89147 w 638421"/>
              <a:gd name="connsiteY6" fmla="*/ 335598 h 706375"/>
              <a:gd name="connsiteX7" fmla="*/ 155822 w 638421"/>
              <a:gd name="connsiteY7" fmla="*/ 240348 h 706375"/>
              <a:gd name="connsiteX8" fmla="*/ 115159 w 638421"/>
              <a:gd name="connsiteY8" fmla="*/ 303539 h 706375"/>
              <a:gd name="connsiteX9" fmla="*/ 19909 w 638421"/>
              <a:gd name="connsiteY9" fmla="*/ 384502 h 706375"/>
              <a:gd name="connsiteX10" fmla="*/ 12947 w 638421"/>
              <a:gd name="connsiteY10" fmla="*/ 521335 h 706375"/>
              <a:gd name="connsiteX11" fmla="*/ 165347 w 638421"/>
              <a:gd name="connsiteY11" fmla="*/ 459423 h 706375"/>
              <a:gd name="connsiteX12" fmla="*/ 74859 w 638421"/>
              <a:gd name="connsiteY12" fmla="*/ 554673 h 706375"/>
              <a:gd name="connsiteX13" fmla="*/ 127247 w 638421"/>
              <a:gd name="connsiteY13" fmla="*/ 640398 h 706375"/>
              <a:gd name="connsiteX14" fmla="*/ 255834 w 638421"/>
              <a:gd name="connsiteY14" fmla="*/ 611823 h 706375"/>
              <a:gd name="connsiteX15" fmla="*/ 308222 w 638421"/>
              <a:gd name="connsiteY15" fmla="*/ 554673 h 706375"/>
              <a:gd name="connsiteX16" fmla="*/ 222497 w 638421"/>
              <a:gd name="connsiteY16" fmla="*/ 678498 h 706375"/>
              <a:gd name="connsiteX17" fmla="*/ 336797 w 638421"/>
              <a:gd name="connsiteY17" fmla="*/ 697548 h 706375"/>
              <a:gd name="connsiteX18" fmla="*/ 546347 w 638421"/>
              <a:gd name="connsiteY18" fmla="*/ 564198 h 706375"/>
              <a:gd name="connsiteX19" fmla="*/ 632072 w 638421"/>
              <a:gd name="connsiteY19" fmla="*/ 373698 h 706375"/>
              <a:gd name="connsiteX20" fmla="*/ 632072 w 638421"/>
              <a:gd name="connsiteY20" fmla="*/ 278448 h 706375"/>
              <a:gd name="connsiteX21" fmla="*/ 632072 w 638421"/>
              <a:gd name="connsiteY21" fmla="*/ 221298 h 706375"/>
              <a:gd name="connsiteX22" fmla="*/ 593972 w 638421"/>
              <a:gd name="connsiteY22" fmla="*/ 230823 h 706375"/>
              <a:gd name="connsiteX23" fmla="*/ 622547 w 638421"/>
              <a:gd name="connsiteY23" fmla="*/ 87948 h 706375"/>
              <a:gd name="connsiteX24" fmla="*/ 555872 w 638421"/>
              <a:gd name="connsiteY24" fmla="*/ 40323 h 706375"/>
              <a:gd name="connsiteX25" fmla="*/ 412997 w 638421"/>
              <a:gd name="connsiteY25" fmla="*/ 2223 h 706375"/>
              <a:gd name="connsiteX0" fmla="*/ 415057 w 640481"/>
              <a:gd name="connsiteY0" fmla="*/ 2223 h 706375"/>
              <a:gd name="connsiteX1" fmla="*/ 376957 w 640481"/>
              <a:gd name="connsiteY1" fmla="*/ 106998 h 706375"/>
              <a:gd name="connsiteX2" fmla="*/ 253132 w 640481"/>
              <a:gd name="connsiteY2" fmla="*/ 30798 h 706375"/>
              <a:gd name="connsiteX3" fmla="*/ 100732 w 640481"/>
              <a:gd name="connsiteY3" fmla="*/ 135573 h 706375"/>
              <a:gd name="connsiteX4" fmla="*/ 34057 w 640481"/>
              <a:gd name="connsiteY4" fmla="*/ 226061 h 706375"/>
              <a:gd name="connsiteX5" fmla="*/ 24532 w 640481"/>
              <a:gd name="connsiteY5" fmla="*/ 307023 h 706375"/>
              <a:gd name="connsiteX6" fmla="*/ 91207 w 640481"/>
              <a:gd name="connsiteY6" fmla="*/ 335598 h 706375"/>
              <a:gd name="connsiteX7" fmla="*/ 157882 w 640481"/>
              <a:gd name="connsiteY7" fmla="*/ 240348 h 706375"/>
              <a:gd name="connsiteX8" fmla="*/ 117219 w 640481"/>
              <a:gd name="connsiteY8" fmla="*/ 303539 h 706375"/>
              <a:gd name="connsiteX9" fmla="*/ 17207 w 640481"/>
              <a:gd name="connsiteY9" fmla="*/ 451177 h 706375"/>
              <a:gd name="connsiteX10" fmla="*/ 15007 w 640481"/>
              <a:gd name="connsiteY10" fmla="*/ 521335 h 706375"/>
              <a:gd name="connsiteX11" fmla="*/ 167407 w 640481"/>
              <a:gd name="connsiteY11" fmla="*/ 459423 h 706375"/>
              <a:gd name="connsiteX12" fmla="*/ 76919 w 640481"/>
              <a:gd name="connsiteY12" fmla="*/ 554673 h 706375"/>
              <a:gd name="connsiteX13" fmla="*/ 129307 w 640481"/>
              <a:gd name="connsiteY13" fmla="*/ 640398 h 706375"/>
              <a:gd name="connsiteX14" fmla="*/ 257894 w 640481"/>
              <a:gd name="connsiteY14" fmla="*/ 611823 h 706375"/>
              <a:gd name="connsiteX15" fmla="*/ 310282 w 640481"/>
              <a:gd name="connsiteY15" fmla="*/ 554673 h 706375"/>
              <a:gd name="connsiteX16" fmla="*/ 224557 w 640481"/>
              <a:gd name="connsiteY16" fmla="*/ 678498 h 706375"/>
              <a:gd name="connsiteX17" fmla="*/ 338857 w 640481"/>
              <a:gd name="connsiteY17" fmla="*/ 697548 h 706375"/>
              <a:gd name="connsiteX18" fmla="*/ 548407 w 640481"/>
              <a:gd name="connsiteY18" fmla="*/ 564198 h 706375"/>
              <a:gd name="connsiteX19" fmla="*/ 634132 w 640481"/>
              <a:gd name="connsiteY19" fmla="*/ 373698 h 706375"/>
              <a:gd name="connsiteX20" fmla="*/ 634132 w 640481"/>
              <a:gd name="connsiteY20" fmla="*/ 278448 h 706375"/>
              <a:gd name="connsiteX21" fmla="*/ 634132 w 640481"/>
              <a:gd name="connsiteY21" fmla="*/ 221298 h 706375"/>
              <a:gd name="connsiteX22" fmla="*/ 596032 w 640481"/>
              <a:gd name="connsiteY22" fmla="*/ 230823 h 706375"/>
              <a:gd name="connsiteX23" fmla="*/ 624607 w 640481"/>
              <a:gd name="connsiteY23" fmla="*/ 87948 h 706375"/>
              <a:gd name="connsiteX24" fmla="*/ 557932 w 640481"/>
              <a:gd name="connsiteY24" fmla="*/ 40323 h 706375"/>
              <a:gd name="connsiteX25" fmla="*/ 415057 w 640481"/>
              <a:gd name="connsiteY25" fmla="*/ 2223 h 706375"/>
              <a:gd name="connsiteX0" fmla="*/ 423166 w 648590"/>
              <a:gd name="connsiteY0" fmla="*/ 2223 h 706375"/>
              <a:gd name="connsiteX1" fmla="*/ 385066 w 648590"/>
              <a:gd name="connsiteY1" fmla="*/ 106998 h 706375"/>
              <a:gd name="connsiteX2" fmla="*/ 261241 w 648590"/>
              <a:gd name="connsiteY2" fmla="*/ 30798 h 706375"/>
              <a:gd name="connsiteX3" fmla="*/ 108841 w 648590"/>
              <a:gd name="connsiteY3" fmla="*/ 135573 h 706375"/>
              <a:gd name="connsiteX4" fmla="*/ 42166 w 648590"/>
              <a:gd name="connsiteY4" fmla="*/ 226061 h 706375"/>
              <a:gd name="connsiteX5" fmla="*/ 32641 w 648590"/>
              <a:gd name="connsiteY5" fmla="*/ 307023 h 706375"/>
              <a:gd name="connsiteX6" fmla="*/ 99316 w 648590"/>
              <a:gd name="connsiteY6" fmla="*/ 335598 h 706375"/>
              <a:gd name="connsiteX7" fmla="*/ 165991 w 648590"/>
              <a:gd name="connsiteY7" fmla="*/ 240348 h 706375"/>
              <a:gd name="connsiteX8" fmla="*/ 125328 w 648590"/>
              <a:gd name="connsiteY8" fmla="*/ 303539 h 706375"/>
              <a:gd name="connsiteX9" fmla="*/ 11029 w 648590"/>
              <a:gd name="connsiteY9" fmla="*/ 441652 h 706375"/>
              <a:gd name="connsiteX10" fmla="*/ 23116 w 648590"/>
              <a:gd name="connsiteY10" fmla="*/ 521335 h 706375"/>
              <a:gd name="connsiteX11" fmla="*/ 175516 w 648590"/>
              <a:gd name="connsiteY11" fmla="*/ 459423 h 706375"/>
              <a:gd name="connsiteX12" fmla="*/ 85028 w 648590"/>
              <a:gd name="connsiteY12" fmla="*/ 554673 h 706375"/>
              <a:gd name="connsiteX13" fmla="*/ 137416 w 648590"/>
              <a:gd name="connsiteY13" fmla="*/ 640398 h 706375"/>
              <a:gd name="connsiteX14" fmla="*/ 266003 w 648590"/>
              <a:gd name="connsiteY14" fmla="*/ 611823 h 706375"/>
              <a:gd name="connsiteX15" fmla="*/ 318391 w 648590"/>
              <a:gd name="connsiteY15" fmla="*/ 554673 h 706375"/>
              <a:gd name="connsiteX16" fmla="*/ 232666 w 648590"/>
              <a:gd name="connsiteY16" fmla="*/ 678498 h 706375"/>
              <a:gd name="connsiteX17" fmla="*/ 346966 w 648590"/>
              <a:gd name="connsiteY17" fmla="*/ 697548 h 706375"/>
              <a:gd name="connsiteX18" fmla="*/ 556516 w 648590"/>
              <a:gd name="connsiteY18" fmla="*/ 564198 h 706375"/>
              <a:gd name="connsiteX19" fmla="*/ 642241 w 648590"/>
              <a:gd name="connsiteY19" fmla="*/ 373698 h 706375"/>
              <a:gd name="connsiteX20" fmla="*/ 642241 w 648590"/>
              <a:gd name="connsiteY20" fmla="*/ 278448 h 706375"/>
              <a:gd name="connsiteX21" fmla="*/ 642241 w 648590"/>
              <a:gd name="connsiteY21" fmla="*/ 221298 h 706375"/>
              <a:gd name="connsiteX22" fmla="*/ 604141 w 648590"/>
              <a:gd name="connsiteY22" fmla="*/ 230823 h 706375"/>
              <a:gd name="connsiteX23" fmla="*/ 632716 w 648590"/>
              <a:gd name="connsiteY23" fmla="*/ 87948 h 706375"/>
              <a:gd name="connsiteX24" fmla="*/ 566041 w 648590"/>
              <a:gd name="connsiteY24" fmla="*/ 40323 h 706375"/>
              <a:gd name="connsiteX25" fmla="*/ 423166 w 648590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597214 w 641663"/>
              <a:gd name="connsiteY22" fmla="*/ 230823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2223 h 706375"/>
              <a:gd name="connsiteX1" fmla="*/ 378139 w 641663"/>
              <a:gd name="connsiteY1" fmla="*/ 106998 h 706375"/>
              <a:gd name="connsiteX2" fmla="*/ 254314 w 641663"/>
              <a:gd name="connsiteY2" fmla="*/ 30798 h 706375"/>
              <a:gd name="connsiteX3" fmla="*/ 101914 w 641663"/>
              <a:gd name="connsiteY3" fmla="*/ 135573 h 706375"/>
              <a:gd name="connsiteX4" fmla="*/ 35239 w 641663"/>
              <a:gd name="connsiteY4" fmla="*/ 226061 h 706375"/>
              <a:gd name="connsiteX5" fmla="*/ 25714 w 641663"/>
              <a:gd name="connsiteY5" fmla="*/ 307023 h 706375"/>
              <a:gd name="connsiteX6" fmla="*/ 92389 w 641663"/>
              <a:gd name="connsiteY6" fmla="*/ 335598 h 706375"/>
              <a:gd name="connsiteX7" fmla="*/ 159064 w 641663"/>
              <a:gd name="connsiteY7" fmla="*/ 240348 h 706375"/>
              <a:gd name="connsiteX8" fmla="*/ 118401 w 641663"/>
              <a:gd name="connsiteY8" fmla="*/ 303539 h 706375"/>
              <a:gd name="connsiteX9" fmla="*/ 4102 w 641663"/>
              <a:gd name="connsiteY9" fmla="*/ 441652 h 706375"/>
              <a:gd name="connsiteX10" fmla="*/ 54289 w 641663"/>
              <a:gd name="connsiteY10" fmla="*/ 535622 h 706375"/>
              <a:gd name="connsiteX11" fmla="*/ 168589 w 641663"/>
              <a:gd name="connsiteY11" fmla="*/ 459423 h 706375"/>
              <a:gd name="connsiteX12" fmla="*/ 78101 w 641663"/>
              <a:gd name="connsiteY12" fmla="*/ 554673 h 706375"/>
              <a:gd name="connsiteX13" fmla="*/ 130489 w 641663"/>
              <a:gd name="connsiteY13" fmla="*/ 640398 h 706375"/>
              <a:gd name="connsiteX14" fmla="*/ 259076 w 641663"/>
              <a:gd name="connsiteY14" fmla="*/ 611823 h 706375"/>
              <a:gd name="connsiteX15" fmla="*/ 311464 w 641663"/>
              <a:gd name="connsiteY15" fmla="*/ 554673 h 706375"/>
              <a:gd name="connsiteX16" fmla="*/ 225739 w 641663"/>
              <a:gd name="connsiteY16" fmla="*/ 678498 h 706375"/>
              <a:gd name="connsiteX17" fmla="*/ 340039 w 641663"/>
              <a:gd name="connsiteY17" fmla="*/ 697548 h 706375"/>
              <a:gd name="connsiteX18" fmla="*/ 549589 w 641663"/>
              <a:gd name="connsiteY18" fmla="*/ 564198 h 706375"/>
              <a:gd name="connsiteX19" fmla="*/ 635314 w 641663"/>
              <a:gd name="connsiteY19" fmla="*/ 373698 h 706375"/>
              <a:gd name="connsiteX20" fmla="*/ 635314 w 641663"/>
              <a:gd name="connsiteY20" fmla="*/ 278448 h 706375"/>
              <a:gd name="connsiteX21" fmla="*/ 635314 w 641663"/>
              <a:gd name="connsiteY21" fmla="*/ 221298 h 706375"/>
              <a:gd name="connsiteX22" fmla="*/ 618041 w 641663"/>
              <a:gd name="connsiteY22" fmla="*/ 199422 h 706375"/>
              <a:gd name="connsiteX23" fmla="*/ 625789 w 641663"/>
              <a:gd name="connsiteY23" fmla="*/ 87948 h 706375"/>
              <a:gd name="connsiteX24" fmla="*/ 559114 w 641663"/>
              <a:gd name="connsiteY24" fmla="*/ 40323 h 706375"/>
              <a:gd name="connsiteX25" fmla="*/ 416239 w 641663"/>
              <a:gd name="connsiteY25" fmla="*/ 2223 h 706375"/>
              <a:gd name="connsiteX0" fmla="*/ 416239 w 641663"/>
              <a:gd name="connsiteY0" fmla="*/ 905 h 705057"/>
              <a:gd name="connsiteX1" fmla="*/ 367856 w 641663"/>
              <a:gd name="connsiteY1" fmla="*/ 77087 h 705057"/>
              <a:gd name="connsiteX2" fmla="*/ 254314 w 641663"/>
              <a:gd name="connsiteY2" fmla="*/ 29480 h 705057"/>
              <a:gd name="connsiteX3" fmla="*/ 101914 w 641663"/>
              <a:gd name="connsiteY3" fmla="*/ 134255 h 705057"/>
              <a:gd name="connsiteX4" fmla="*/ 35239 w 641663"/>
              <a:gd name="connsiteY4" fmla="*/ 224743 h 705057"/>
              <a:gd name="connsiteX5" fmla="*/ 25714 w 641663"/>
              <a:gd name="connsiteY5" fmla="*/ 305705 h 705057"/>
              <a:gd name="connsiteX6" fmla="*/ 92389 w 641663"/>
              <a:gd name="connsiteY6" fmla="*/ 334280 h 705057"/>
              <a:gd name="connsiteX7" fmla="*/ 159064 w 641663"/>
              <a:gd name="connsiteY7" fmla="*/ 239030 h 705057"/>
              <a:gd name="connsiteX8" fmla="*/ 118401 w 641663"/>
              <a:gd name="connsiteY8" fmla="*/ 302221 h 705057"/>
              <a:gd name="connsiteX9" fmla="*/ 4102 w 641663"/>
              <a:gd name="connsiteY9" fmla="*/ 440334 h 705057"/>
              <a:gd name="connsiteX10" fmla="*/ 54289 w 641663"/>
              <a:gd name="connsiteY10" fmla="*/ 534304 h 705057"/>
              <a:gd name="connsiteX11" fmla="*/ 168589 w 641663"/>
              <a:gd name="connsiteY11" fmla="*/ 458105 h 705057"/>
              <a:gd name="connsiteX12" fmla="*/ 78101 w 641663"/>
              <a:gd name="connsiteY12" fmla="*/ 553355 h 705057"/>
              <a:gd name="connsiteX13" fmla="*/ 130489 w 641663"/>
              <a:gd name="connsiteY13" fmla="*/ 639080 h 705057"/>
              <a:gd name="connsiteX14" fmla="*/ 259076 w 641663"/>
              <a:gd name="connsiteY14" fmla="*/ 610505 h 705057"/>
              <a:gd name="connsiteX15" fmla="*/ 311464 w 641663"/>
              <a:gd name="connsiteY15" fmla="*/ 553355 h 705057"/>
              <a:gd name="connsiteX16" fmla="*/ 225739 w 641663"/>
              <a:gd name="connsiteY16" fmla="*/ 677180 h 705057"/>
              <a:gd name="connsiteX17" fmla="*/ 340039 w 641663"/>
              <a:gd name="connsiteY17" fmla="*/ 696230 h 705057"/>
              <a:gd name="connsiteX18" fmla="*/ 549589 w 641663"/>
              <a:gd name="connsiteY18" fmla="*/ 562880 h 705057"/>
              <a:gd name="connsiteX19" fmla="*/ 635314 w 641663"/>
              <a:gd name="connsiteY19" fmla="*/ 372380 h 705057"/>
              <a:gd name="connsiteX20" fmla="*/ 635314 w 641663"/>
              <a:gd name="connsiteY20" fmla="*/ 277130 h 705057"/>
              <a:gd name="connsiteX21" fmla="*/ 635314 w 641663"/>
              <a:gd name="connsiteY21" fmla="*/ 219980 h 705057"/>
              <a:gd name="connsiteX22" fmla="*/ 618041 w 641663"/>
              <a:gd name="connsiteY22" fmla="*/ 198104 h 705057"/>
              <a:gd name="connsiteX23" fmla="*/ 625789 w 641663"/>
              <a:gd name="connsiteY23" fmla="*/ 86630 h 705057"/>
              <a:gd name="connsiteX24" fmla="*/ 559114 w 641663"/>
              <a:gd name="connsiteY24" fmla="*/ 39005 h 705057"/>
              <a:gd name="connsiteX25" fmla="*/ 416239 w 641663"/>
              <a:gd name="connsiteY25" fmla="*/ 905 h 705057"/>
              <a:gd name="connsiteX0" fmla="*/ 416239 w 641663"/>
              <a:gd name="connsiteY0" fmla="*/ 65 h 704217"/>
              <a:gd name="connsiteX1" fmla="*/ 365350 w 641663"/>
              <a:gd name="connsiteY1" fmla="*/ 46949 h 704217"/>
              <a:gd name="connsiteX2" fmla="*/ 254314 w 641663"/>
              <a:gd name="connsiteY2" fmla="*/ 28640 h 704217"/>
              <a:gd name="connsiteX3" fmla="*/ 101914 w 641663"/>
              <a:gd name="connsiteY3" fmla="*/ 133415 h 704217"/>
              <a:gd name="connsiteX4" fmla="*/ 35239 w 641663"/>
              <a:gd name="connsiteY4" fmla="*/ 223903 h 704217"/>
              <a:gd name="connsiteX5" fmla="*/ 25714 w 641663"/>
              <a:gd name="connsiteY5" fmla="*/ 304865 h 704217"/>
              <a:gd name="connsiteX6" fmla="*/ 92389 w 641663"/>
              <a:gd name="connsiteY6" fmla="*/ 333440 h 704217"/>
              <a:gd name="connsiteX7" fmla="*/ 159064 w 641663"/>
              <a:gd name="connsiteY7" fmla="*/ 238190 h 704217"/>
              <a:gd name="connsiteX8" fmla="*/ 118401 w 641663"/>
              <a:gd name="connsiteY8" fmla="*/ 301381 h 704217"/>
              <a:gd name="connsiteX9" fmla="*/ 4102 w 641663"/>
              <a:gd name="connsiteY9" fmla="*/ 439494 h 704217"/>
              <a:gd name="connsiteX10" fmla="*/ 54289 w 641663"/>
              <a:gd name="connsiteY10" fmla="*/ 533464 h 704217"/>
              <a:gd name="connsiteX11" fmla="*/ 168589 w 641663"/>
              <a:gd name="connsiteY11" fmla="*/ 457265 h 704217"/>
              <a:gd name="connsiteX12" fmla="*/ 78101 w 641663"/>
              <a:gd name="connsiteY12" fmla="*/ 552515 h 704217"/>
              <a:gd name="connsiteX13" fmla="*/ 130489 w 641663"/>
              <a:gd name="connsiteY13" fmla="*/ 638240 h 704217"/>
              <a:gd name="connsiteX14" fmla="*/ 259076 w 641663"/>
              <a:gd name="connsiteY14" fmla="*/ 609665 h 704217"/>
              <a:gd name="connsiteX15" fmla="*/ 311464 w 641663"/>
              <a:gd name="connsiteY15" fmla="*/ 552515 h 704217"/>
              <a:gd name="connsiteX16" fmla="*/ 225739 w 641663"/>
              <a:gd name="connsiteY16" fmla="*/ 676340 h 704217"/>
              <a:gd name="connsiteX17" fmla="*/ 340039 w 641663"/>
              <a:gd name="connsiteY17" fmla="*/ 695390 h 704217"/>
              <a:gd name="connsiteX18" fmla="*/ 549589 w 641663"/>
              <a:gd name="connsiteY18" fmla="*/ 562040 h 704217"/>
              <a:gd name="connsiteX19" fmla="*/ 635314 w 641663"/>
              <a:gd name="connsiteY19" fmla="*/ 371540 h 704217"/>
              <a:gd name="connsiteX20" fmla="*/ 635314 w 641663"/>
              <a:gd name="connsiteY20" fmla="*/ 276290 h 704217"/>
              <a:gd name="connsiteX21" fmla="*/ 635314 w 641663"/>
              <a:gd name="connsiteY21" fmla="*/ 219140 h 704217"/>
              <a:gd name="connsiteX22" fmla="*/ 618041 w 641663"/>
              <a:gd name="connsiteY22" fmla="*/ 197264 h 704217"/>
              <a:gd name="connsiteX23" fmla="*/ 625789 w 641663"/>
              <a:gd name="connsiteY23" fmla="*/ 85790 h 704217"/>
              <a:gd name="connsiteX24" fmla="*/ 559114 w 641663"/>
              <a:gd name="connsiteY24" fmla="*/ 38165 h 704217"/>
              <a:gd name="connsiteX25" fmla="*/ 416239 w 641663"/>
              <a:gd name="connsiteY25" fmla="*/ 65 h 704217"/>
              <a:gd name="connsiteX0" fmla="*/ 416239 w 641663"/>
              <a:gd name="connsiteY0" fmla="*/ 152 h 704304"/>
              <a:gd name="connsiteX1" fmla="*/ 371306 w 641663"/>
              <a:gd name="connsiteY1" fmla="*/ 25028 h 704304"/>
              <a:gd name="connsiteX2" fmla="*/ 254314 w 641663"/>
              <a:gd name="connsiteY2" fmla="*/ 28727 h 704304"/>
              <a:gd name="connsiteX3" fmla="*/ 101914 w 641663"/>
              <a:gd name="connsiteY3" fmla="*/ 133502 h 704304"/>
              <a:gd name="connsiteX4" fmla="*/ 35239 w 641663"/>
              <a:gd name="connsiteY4" fmla="*/ 223990 h 704304"/>
              <a:gd name="connsiteX5" fmla="*/ 25714 w 641663"/>
              <a:gd name="connsiteY5" fmla="*/ 304952 h 704304"/>
              <a:gd name="connsiteX6" fmla="*/ 92389 w 641663"/>
              <a:gd name="connsiteY6" fmla="*/ 333527 h 704304"/>
              <a:gd name="connsiteX7" fmla="*/ 159064 w 641663"/>
              <a:gd name="connsiteY7" fmla="*/ 238277 h 704304"/>
              <a:gd name="connsiteX8" fmla="*/ 118401 w 641663"/>
              <a:gd name="connsiteY8" fmla="*/ 301468 h 704304"/>
              <a:gd name="connsiteX9" fmla="*/ 4102 w 641663"/>
              <a:gd name="connsiteY9" fmla="*/ 439581 h 704304"/>
              <a:gd name="connsiteX10" fmla="*/ 54289 w 641663"/>
              <a:gd name="connsiteY10" fmla="*/ 533551 h 704304"/>
              <a:gd name="connsiteX11" fmla="*/ 168589 w 641663"/>
              <a:gd name="connsiteY11" fmla="*/ 457352 h 704304"/>
              <a:gd name="connsiteX12" fmla="*/ 78101 w 641663"/>
              <a:gd name="connsiteY12" fmla="*/ 552602 h 704304"/>
              <a:gd name="connsiteX13" fmla="*/ 130489 w 641663"/>
              <a:gd name="connsiteY13" fmla="*/ 638327 h 704304"/>
              <a:gd name="connsiteX14" fmla="*/ 259076 w 641663"/>
              <a:gd name="connsiteY14" fmla="*/ 609752 h 704304"/>
              <a:gd name="connsiteX15" fmla="*/ 311464 w 641663"/>
              <a:gd name="connsiteY15" fmla="*/ 552602 h 704304"/>
              <a:gd name="connsiteX16" fmla="*/ 225739 w 641663"/>
              <a:gd name="connsiteY16" fmla="*/ 676427 h 704304"/>
              <a:gd name="connsiteX17" fmla="*/ 340039 w 641663"/>
              <a:gd name="connsiteY17" fmla="*/ 695477 h 704304"/>
              <a:gd name="connsiteX18" fmla="*/ 549589 w 641663"/>
              <a:gd name="connsiteY18" fmla="*/ 562127 h 704304"/>
              <a:gd name="connsiteX19" fmla="*/ 635314 w 641663"/>
              <a:gd name="connsiteY19" fmla="*/ 371627 h 704304"/>
              <a:gd name="connsiteX20" fmla="*/ 635314 w 641663"/>
              <a:gd name="connsiteY20" fmla="*/ 276377 h 704304"/>
              <a:gd name="connsiteX21" fmla="*/ 635314 w 641663"/>
              <a:gd name="connsiteY21" fmla="*/ 219227 h 704304"/>
              <a:gd name="connsiteX22" fmla="*/ 618041 w 641663"/>
              <a:gd name="connsiteY22" fmla="*/ 197351 h 704304"/>
              <a:gd name="connsiteX23" fmla="*/ 625789 w 641663"/>
              <a:gd name="connsiteY23" fmla="*/ 85877 h 704304"/>
              <a:gd name="connsiteX24" fmla="*/ 559114 w 641663"/>
              <a:gd name="connsiteY24" fmla="*/ 38252 h 704304"/>
              <a:gd name="connsiteX25" fmla="*/ 416239 w 641663"/>
              <a:gd name="connsiteY25" fmla="*/ 152 h 704304"/>
              <a:gd name="connsiteX0" fmla="*/ 416239 w 641663"/>
              <a:gd name="connsiteY0" fmla="*/ 489 h 704641"/>
              <a:gd name="connsiteX1" fmla="*/ 336693 w 641663"/>
              <a:gd name="connsiteY1" fmla="*/ 17754 h 704641"/>
              <a:gd name="connsiteX2" fmla="*/ 254314 w 641663"/>
              <a:gd name="connsiteY2" fmla="*/ 29064 h 704641"/>
              <a:gd name="connsiteX3" fmla="*/ 101914 w 641663"/>
              <a:gd name="connsiteY3" fmla="*/ 133839 h 704641"/>
              <a:gd name="connsiteX4" fmla="*/ 35239 w 641663"/>
              <a:gd name="connsiteY4" fmla="*/ 224327 h 704641"/>
              <a:gd name="connsiteX5" fmla="*/ 25714 w 641663"/>
              <a:gd name="connsiteY5" fmla="*/ 305289 h 704641"/>
              <a:gd name="connsiteX6" fmla="*/ 92389 w 641663"/>
              <a:gd name="connsiteY6" fmla="*/ 333864 h 704641"/>
              <a:gd name="connsiteX7" fmla="*/ 159064 w 641663"/>
              <a:gd name="connsiteY7" fmla="*/ 238614 h 704641"/>
              <a:gd name="connsiteX8" fmla="*/ 118401 w 641663"/>
              <a:gd name="connsiteY8" fmla="*/ 301805 h 704641"/>
              <a:gd name="connsiteX9" fmla="*/ 4102 w 641663"/>
              <a:gd name="connsiteY9" fmla="*/ 439918 h 704641"/>
              <a:gd name="connsiteX10" fmla="*/ 54289 w 641663"/>
              <a:gd name="connsiteY10" fmla="*/ 533888 h 704641"/>
              <a:gd name="connsiteX11" fmla="*/ 168589 w 641663"/>
              <a:gd name="connsiteY11" fmla="*/ 457689 h 704641"/>
              <a:gd name="connsiteX12" fmla="*/ 78101 w 641663"/>
              <a:gd name="connsiteY12" fmla="*/ 552939 h 704641"/>
              <a:gd name="connsiteX13" fmla="*/ 130489 w 641663"/>
              <a:gd name="connsiteY13" fmla="*/ 638664 h 704641"/>
              <a:gd name="connsiteX14" fmla="*/ 259076 w 641663"/>
              <a:gd name="connsiteY14" fmla="*/ 610089 h 704641"/>
              <a:gd name="connsiteX15" fmla="*/ 311464 w 641663"/>
              <a:gd name="connsiteY15" fmla="*/ 552939 h 704641"/>
              <a:gd name="connsiteX16" fmla="*/ 225739 w 641663"/>
              <a:gd name="connsiteY16" fmla="*/ 676764 h 704641"/>
              <a:gd name="connsiteX17" fmla="*/ 340039 w 641663"/>
              <a:gd name="connsiteY17" fmla="*/ 695814 h 704641"/>
              <a:gd name="connsiteX18" fmla="*/ 549589 w 641663"/>
              <a:gd name="connsiteY18" fmla="*/ 562464 h 704641"/>
              <a:gd name="connsiteX19" fmla="*/ 635314 w 641663"/>
              <a:gd name="connsiteY19" fmla="*/ 371964 h 704641"/>
              <a:gd name="connsiteX20" fmla="*/ 635314 w 641663"/>
              <a:gd name="connsiteY20" fmla="*/ 276714 h 704641"/>
              <a:gd name="connsiteX21" fmla="*/ 635314 w 641663"/>
              <a:gd name="connsiteY21" fmla="*/ 219564 h 704641"/>
              <a:gd name="connsiteX22" fmla="*/ 618041 w 641663"/>
              <a:gd name="connsiteY22" fmla="*/ 197688 h 704641"/>
              <a:gd name="connsiteX23" fmla="*/ 625789 w 641663"/>
              <a:gd name="connsiteY23" fmla="*/ 86214 h 704641"/>
              <a:gd name="connsiteX24" fmla="*/ 559114 w 641663"/>
              <a:gd name="connsiteY24" fmla="*/ 38589 h 704641"/>
              <a:gd name="connsiteX25" fmla="*/ 416239 w 641663"/>
              <a:gd name="connsiteY25" fmla="*/ 489 h 704641"/>
              <a:gd name="connsiteX0" fmla="*/ 416239 w 641663"/>
              <a:gd name="connsiteY0" fmla="*/ 1850 h 706002"/>
              <a:gd name="connsiteX1" fmla="*/ 335783 w 641663"/>
              <a:gd name="connsiteY1" fmla="*/ 8462 h 706002"/>
              <a:gd name="connsiteX2" fmla="*/ 254314 w 641663"/>
              <a:gd name="connsiteY2" fmla="*/ 30425 h 706002"/>
              <a:gd name="connsiteX3" fmla="*/ 101914 w 641663"/>
              <a:gd name="connsiteY3" fmla="*/ 135200 h 706002"/>
              <a:gd name="connsiteX4" fmla="*/ 35239 w 641663"/>
              <a:gd name="connsiteY4" fmla="*/ 225688 h 706002"/>
              <a:gd name="connsiteX5" fmla="*/ 25714 w 641663"/>
              <a:gd name="connsiteY5" fmla="*/ 306650 h 706002"/>
              <a:gd name="connsiteX6" fmla="*/ 92389 w 641663"/>
              <a:gd name="connsiteY6" fmla="*/ 335225 h 706002"/>
              <a:gd name="connsiteX7" fmla="*/ 159064 w 641663"/>
              <a:gd name="connsiteY7" fmla="*/ 239975 h 706002"/>
              <a:gd name="connsiteX8" fmla="*/ 118401 w 641663"/>
              <a:gd name="connsiteY8" fmla="*/ 303166 h 706002"/>
              <a:gd name="connsiteX9" fmla="*/ 4102 w 641663"/>
              <a:gd name="connsiteY9" fmla="*/ 441279 h 706002"/>
              <a:gd name="connsiteX10" fmla="*/ 54289 w 641663"/>
              <a:gd name="connsiteY10" fmla="*/ 535249 h 706002"/>
              <a:gd name="connsiteX11" fmla="*/ 168589 w 641663"/>
              <a:gd name="connsiteY11" fmla="*/ 459050 h 706002"/>
              <a:gd name="connsiteX12" fmla="*/ 78101 w 641663"/>
              <a:gd name="connsiteY12" fmla="*/ 554300 h 706002"/>
              <a:gd name="connsiteX13" fmla="*/ 130489 w 641663"/>
              <a:gd name="connsiteY13" fmla="*/ 640025 h 706002"/>
              <a:gd name="connsiteX14" fmla="*/ 259076 w 641663"/>
              <a:gd name="connsiteY14" fmla="*/ 611450 h 706002"/>
              <a:gd name="connsiteX15" fmla="*/ 311464 w 641663"/>
              <a:gd name="connsiteY15" fmla="*/ 554300 h 706002"/>
              <a:gd name="connsiteX16" fmla="*/ 225739 w 641663"/>
              <a:gd name="connsiteY16" fmla="*/ 678125 h 706002"/>
              <a:gd name="connsiteX17" fmla="*/ 340039 w 641663"/>
              <a:gd name="connsiteY17" fmla="*/ 697175 h 706002"/>
              <a:gd name="connsiteX18" fmla="*/ 549589 w 641663"/>
              <a:gd name="connsiteY18" fmla="*/ 563825 h 706002"/>
              <a:gd name="connsiteX19" fmla="*/ 635314 w 641663"/>
              <a:gd name="connsiteY19" fmla="*/ 373325 h 706002"/>
              <a:gd name="connsiteX20" fmla="*/ 635314 w 641663"/>
              <a:gd name="connsiteY20" fmla="*/ 278075 h 706002"/>
              <a:gd name="connsiteX21" fmla="*/ 635314 w 641663"/>
              <a:gd name="connsiteY21" fmla="*/ 220925 h 706002"/>
              <a:gd name="connsiteX22" fmla="*/ 618041 w 641663"/>
              <a:gd name="connsiteY22" fmla="*/ 199049 h 706002"/>
              <a:gd name="connsiteX23" fmla="*/ 625789 w 641663"/>
              <a:gd name="connsiteY23" fmla="*/ 87575 h 706002"/>
              <a:gd name="connsiteX24" fmla="*/ 559114 w 641663"/>
              <a:gd name="connsiteY24" fmla="*/ 39950 h 706002"/>
              <a:gd name="connsiteX25" fmla="*/ 416239 w 641663"/>
              <a:gd name="connsiteY25" fmla="*/ 1850 h 706002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18041 w 641663"/>
              <a:gd name="connsiteY22" fmla="*/ 202317 h 709270"/>
              <a:gd name="connsiteX23" fmla="*/ 625789 w 641663"/>
              <a:gd name="connsiteY23" fmla="*/ 90843 h 709270"/>
              <a:gd name="connsiteX24" fmla="*/ 559114 w 641663"/>
              <a:gd name="connsiteY24" fmla="*/ 43218 h 709270"/>
              <a:gd name="connsiteX25" fmla="*/ 486463 w 641663"/>
              <a:gd name="connsiteY25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5314 w 641663"/>
              <a:gd name="connsiteY21" fmla="*/ 224193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41663"/>
              <a:gd name="connsiteY0" fmla="*/ 1463 h 709270"/>
              <a:gd name="connsiteX1" fmla="*/ 335783 w 641663"/>
              <a:gd name="connsiteY1" fmla="*/ 11730 h 709270"/>
              <a:gd name="connsiteX2" fmla="*/ 254314 w 641663"/>
              <a:gd name="connsiteY2" fmla="*/ 33693 h 709270"/>
              <a:gd name="connsiteX3" fmla="*/ 101914 w 641663"/>
              <a:gd name="connsiteY3" fmla="*/ 138468 h 709270"/>
              <a:gd name="connsiteX4" fmla="*/ 35239 w 641663"/>
              <a:gd name="connsiteY4" fmla="*/ 228956 h 709270"/>
              <a:gd name="connsiteX5" fmla="*/ 25714 w 641663"/>
              <a:gd name="connsiteY5" fmla="*/ 309918 h 709270"/>
              <a:gd name="connsiteX6" fmla="*/ 92389 w 641663"/>
              <a:gd name="connsiteY6" fmla="*/ 338493 h 709270"/>
              <a:gd name="connsiteX7" fmla="*/ 159064 w 641663"/>
              <a:gd name="connsiteY7" fmla="*/ 243243 h 709270"/>
              <a:gd name="connsiteX8" fmla="*/ 118401 w 641663"/>
              <a:gd name="connsiteY8" fmla="*/ 306434 h 709270"/>
              <a:gd name="connsiteX9" fmla="*/ 4102 w 641663"/>
              <a:gd name="connsiteY9" fmla="*/ 444547 h 709270"/>
              <a:gd name="connsiteX10" fmla="*/ 54289 w 641663"/>
              <a:gd name="connsiteY10" fmla="*/ 538517 h 709270"/>
              <a:gd name="connsiteX11" fmla="*/ 168589 w 641663"/>
              <a:gd name="connsiteY11" fmla="*/ 462318 h 709270"/>
              <a:gd name="connsiteX12" fmla="*/ 78101 w 641663"/>
              <a:gd name="connsiteY12" fmla="*/ 557568 h 709270"/>
              <a:gd name="connsiteX13" fmla="*/ 130489 w 641663"/>
              <a:gd name="connsiteY13" fmla="*/ 643293 h 709270"/>
              <a:gd name="connsiteX14" fmla="*/ 259076 w 641663"/>
              <a:gd name="connsiteY14" fmla="*/ 614718 h 709270"/>
              <a:gd name="connsiteX15" fmla="*/ 311464 w 641663"/>
              <a:gd name="connsiteY15" fmla="*/ 557568 h 709270"/>
              <a:gd name="connsiteX16" fmla="*/ 225739 w 641663"/>
              <a:gd name="connsiteY16" fmla="*/ 681393 h 709270"/>
              <a:gd name="connsiteX17" fmla="*/ 340039 w 641663"/>
              <a:gd name="connsiteY17" fmla="*/ 700443 h 709270"/>
              <a:gd name="connsiteX18" fmla="*/ 549589 w 641663"/>
              <a:gd name="connsiteY18" fmla="*/ 567093 h 709270"/>
              <a:gd name="connsiteX19" fmla="*/ 635314 w 641663"/>
              <a:gd name="connsiteY19" fmla="*/ 376593 h 709270"/>
              <a:gd name="connsiteX20" fmla="*/ 635314 w 641663"/>
              <a:gd name="connsiteY20" fmla="*/ 281343 h 709270"/>
              <a:gd name="connsiteX21" fmla="*/ 633947 w 641663"/>
              <a:gd name="connsiteY21" fmla="*/ 208216 h 709270"/>
              <a:gd name="connsiteX22" fmla="*/ 625789 w 641663"/>
              <a:gd name="connsiteY22" fmla="*/ 90843 h 709270"/>
              <a:gd name="connsiteX23" fmla="*/ 559114 w 641663"/>
              <a:gd name="connsiteY23" fmla="*/ 43218 h 709270"/>
              <a:gd name="connsiteX24" fmla="*/ 486463 w 641663"/>
              <a:gd name="connsiteY24" fmla="*/ 1463 h 709270"/>
              <a:gd name="connsiteX0" fmla="*/ 486463 w 639618"/>
              <a:gd name="connsiteY0" fmla="*/ 1463 h 709270"/>
              <a:gd name="connsiteX1" fmla="*/ 335783 w 639618"/>
              <a:gd name="connsiteY1" fmla="*/ 11730 h 709270"/>
              <a:gd name="connsiteX2" fmla="*/ 254314 w 639618"/>
              <a:gd name="connsiteY2" fmla="*/ 33693 h 709270"/>
              <a:gd name="connsiteX3" fmla="*/ 101914 w 639618"/>
              <a:gd name="connsiteY3" fmla="*/ 138468 h 709270"/>
              <a:gd name="connsiteX4" fmla="*/ 35239 w 639618"/>
              <a:gd name="connsiteY4" fmla="*/ 228956 h 709270"/>
              <a:gd name="connsiteX5" fmla="*/ 25714 w 639618"/>
              <a:gd name="connsiteY5" fmla="*/ 309918 h 709270"/>
              <a:gd name="connsiteX6" fmla="*/ 92389 w 639618"/>
              <a:gd name="connsiteY6" fmla="*/ 338493 h 709270"/>
              <a:gd name="connsiteX7" fmla="*/ 159064 w 639618"/>
              <a:gd name="connsiteY7" fmla="*/ 243243 h 709270"/>
              <a:gd name="connsiteX8" fmla="*/ 118401 w 639618"/>
              <a:gd name="connsiteY8" fmla="*/ 306434 h 709270"/>
              <a:gd name="connsiteX9" fmla="*/ 4102 w 639618"/>
              <a:gd name="connsiteY9" fmla="*/ 444547 h 709270"/>
              <a:gd name="connsiteX10" fmla="*/ 54289 w 639618"/>
              <a:gd name="connsiteY10" fmla="*/ 538517 h 709270"/>
              <a:gd name="connsiteX11" fmla="*/ 168589 w 639618"/>
              <a:gd name="connsiteY11" fmla="*/ 462318 h 709270"/>
              <a:gd name="connsiteX12" fmla="*/ 78101 w 639618"/>
              <a:gd name="connsiteY12" fmla="*/ 557568 h 709270"/>
              <a:gd name="connsiteX13" fmla="*/ 130489 w 639618"/>
              <a:gd name="connsiteY13" fmla="*/ 643293 h 709270"/>
              <a:gd name="connsiteX14" fmla="*/ 259076 w 639618"/>
              <a:gd name="connsiteY14" fmla="*/ 614718 h 709270"/>
              <a:gd name="connsiteX15" fmla="*/ 311464 w 639618"/>
              <a:gd name="connsiteY15" fmla="*/ 557568 h 709270"/>
              <a:gd name="connsiteX16" fmla="*/ 225739 w 639618"/>
              <a:gd name="connsiteY16" fmla="*/ 681393 h 709270"/>
              <a:gd name="connsiteX17" fmla="*/ 340039 w 639618"/>
              <a:gd name="connsiteY17" fmla="*/ 700443 h 709270"/>
              <a:gd name="connsiteX18" fmla="*/ 549589 w 639618"/>
              <a:gd name="connsiteY18" fmla="*/ 567093 h 709270"/>
              <a:gd name="connsiteX19" fmla="*/ 635314 w 639618"/>
              <a:gd name="connsiteY19" fmla="*/ 376593 h 709270"/>
              <a:gd name="connsiteX20" fmla="*/ 627677 w 639618"/>
              <a:gd name="connsiteY20" fmla="*/ 314238 h 709270"/>
              <a:gd name="connsiteX21" fmla="*/ 633947 w 639618"/>
              <a:gd name="connsiteY21" fmla="*/ 208216 h 709270"/>
              <a:gd name="connsiteX22" fmla="*/ 625789 w 639618"/>
              <a:gd name="connsiteY22" fmla="*/ 90843 h 709270"/>
              <a:gd name="connsiteX23" fmla="*/ 559114 w 639618"/>
              <a:gd name="connsiteY23" fmla="*/ 43218 h 709270"/>
              <a:gd name="connsiteX24" fmla="*/ 486463 w 639618"/>
              <a:gd name="connsiteY24" fmla="*/ 1463 h 709270"/>
              <a:gd name="connsiteX0" fmla="*/ 486463 w 634072"/>
              <a:gd name="connsiteY0" fmla="*/ 1463 h 709270"/>
              <a:gd name="connsiteX1" fmla="*/ 335783 w 634072"/>
              <a:gd name="connsiteY1" fmla="*/ 11730 h 709270"/>
              <a:gd name="connsiteX2" fmla="*/ 254314 w 634072"/>
              <a:gd name="connsiteY2" fmla="*/ 33693 h 709270"/>
              <a:gd name="connsiteX3" fmla="*/ 101914 w 634072"/>
              <a:gd name="connsiteY3" fmla="*/ 138468 h 709270"/>
              <a:gd name="connsiteX4" fmla="*/ 35239 w 634072"/>
              <a:gd name="connsiteY4" fmla="*/ 228956 h 709270"/>
              <a:gd name="connsiteX5" fmla="*/ 25714 w 634072"/>
              <a:gd name="connsiteY5" fmla="*/ 309918 h 709270"/>
              <a:gd name="connsiteX6" fmla="*/ 92389 w 634072"/>
              <a:gd name="connsiteY6" fmla="*/ 338493 h 709270"/>
              <a:gd name="connsiteX7" fmla="*/ 159064 w 634072"/>
              <a:gd name="connsiteY7" fmla="*/ 243243 h 709270"/>
              <a:gd name="connsiteX8" fmla="*/ 118401 w 634072"/>
              <a:gd name="connsiteY8" fmla="*/ 306434 h 709270"/>
              <a:gd name="connsiteX9" fmla="*/ 4102 w 634072"/>
              <a:gd name="connsiteY9" fmla="*/ 444547 h 709270"/>
              <a:gd name="connsiteX10" fmla="*/ 54289 w 634072"/>
              <a:gd name="connsiteY10" fmla="*/ 538517 h 709270"/>
              <a:gd name="connsiteX11" fmla="*/ 168589 w 634072"/>
              <a:gd name="connsiteY11" fmla="*/ 462318 h 709270"/>
              <a:gd name="connsiteX12" fmla="*/ 78101 w 634072"/>
              <a:gd name="connsiteY12" fmla="*/ 557568 h 709270"/>
              <a:gd name="connsiteX13" fmla="*/ 130489 w 634072"/>
              <a:gd name="connsiteY13" fmla="*/ 643293 h 709270"/>
              <a:gd name="connsiteX14" fmla="*/ 259076 w 634072"/>
              <a:gd name="connsiteY14" fmla="*/ 614718 h 709270"/>
              <a:gd name="connsiteX15" fmla="*/ 311464 w 634072"/>
              <a:gd name="connsiteY15" fmla="*/ 557568 h 709270"/>
              <a:gd name="connsiteX16" fmla="*/ 225739 w 634072"/>
              <a:gd name="connsiteY16" fmla="*/ 681393 h 709270"/>
              <a:gd name="connsiteX17" fmla="*/ 340039 w 634072"/>
              <a:gd name="connsiteY17" fmla="*/ 700443 h 709270"/>
              <a:gd name="connsiteX18" fmla="*/ 549589 w 634072"/>
              <a:gd name="connsiteY18" fmla="*/ 567093 h 709270"/>
              <a:gd name="connsiteX19" fmla="*/ 619759 w 634072"/>
              <a:gd name="connsiteY19" fmla="*/ 377997 h 709270"/>
              <a:gd name="connsiteX20" fmla="*/ 627677 w 634072"/>
              <a:gd name="connsiteY20" fmla="*/ 314238 h 709270"/>
              <a:gd name="connsiteX21" fmla="*/ 633947 w 634072"/>
              <a:gd name="connsiteY21" fmla="*/ 208216 h 709270"/>
              <a:gd name="connsiteX22" fmla="*/ 625789 w 634072"/>
              <a:gd name="connsiteY22" fmla="*/ 90843 h 709270"/>
              <a:gd name="connsiteX23" fmla="*/ 559114 w 634072"/>
              <a:gd name="connsiteY23" fmla="*/ 43218 h 709270"/>
              <a:gd name="connsiteX24" fmla="*/ 486463 w 634072"/>
              <a:gd name="connsiteY24" fmla="*/ 1463 h 709270"/>
              <a:gd name="connsiteX0" fmla="*/ 486463 w 634072"/>
              <a:gd name="connsiteY0" fmla="*/ 3196 h 711003"/>
              <a:gd name="connsiteX1" fmla="*/ 353475 w 634072"/>
              <a:gd name="connsiteY1" fmla="*/ 6498 h 711003"/>
              <a:gd name="connsiteX2" fmla="*/ 254314 w 634072"/>
              <a:gd name="connsiteY2" fmla="*/ 35426 h 711003"/>
              <a:gd name="connsiteX3" fmla="*/ 101914 w 634072"/>
              <a:gd name="connsiteY3" fmla="*/ 140201 h 711003"/>
              <a:gd name="connsiteX4" fmla="*/ 35239 w 634072"/>
              <a:gd name="connsiteY4" fmla="*/ 230689 h 711003"/>
              <a:gd name="connsiteX5" fmla="*/ 25714 w 634072"/>
              <a:gd name="connsiteY5" fmla="*/ 311651 h 711003"/>
              <a:gd name="connsiteX6" fmla="*/ 92389 w 634072"/>
              <a:gd name="connsiteY6" fmla="*/ 340226 h 711003"/>
              <a:gd name="connsiteX7" fmla="*/ 159064 w 634072"/>
              <a:gd name="connsiteY7" fmla="*/ 244976 h 711003"/>
              <a:gd name="connsiteX8" fmla="*/ 118401 w 634072"/>
              <a:gd name="connsiteY8" fmla="*/ 308167 h 711003"/>
              <a:gd name="connsiteX9" fmla="*/ 4102 w 634072"/>
              <a:gd name="connsiteY9" fmla="*/ 446280 h 711003"/>
              <a:gd name="connsiteX10" fmla="*/ 54289 w 634072"/>
              <a:gd name="connsiteY10" fmla="*/ 540250 h 711003"/>
              <a:gd name="connsiteX11" fmla="*/ 168589 w 634072"/>
              <a:gd name="connsiteY11" fmla="*/ 464051 h 711003"/>
              <a:gd name="connsiteX12" fmla="*/ 78101 w 634072"/>
              <a:gd name="connsiteY12" fmla="*/ 559301 h 711003"/>
              <a:gd name="connsiteX13" fmla="*/ 130489 w 634072"/>
              <a:gd name="connsiteY13" fmla="*/ 645026 h 711003"/>
              <a:gd name="connsiteX14" fmla="*/ 259076 w 634072"/>
              <a:gd name="connsiteY14" fmla="*/ 616451 h 711003"/>
              <a:gd name="connsiteX15" fmla="*/ 311464 w 634072"/>
              <a:gd name="connsiteY15" fmla="*/ 559301 h 711003"/>
              <a:gd name="connsiteX16" fmla="*/ 225739 w 634072"/>
              <a:gd name="connsiteY16" fmla="*/ 683126 h 711003"/>
              <a:gd name="connsiteX17" fmla="*/ 340039 w 634072"/>
              <a:gd name="connsiteY17" fmla="*/ 702176 h 711003"/>
              <a:gd name="connsiteX18" fmla="*/ 549589 w 634072"/>
              <a:gd name="connsiteY18" fmla="*/ 568826 h 711003"/>
              <a:gd name="connsiteX19" fmla="*/ 619759 w 634072"/>
              <a:gd name="connsiteY19" fmla="*/ 379730 h 711003"/>
              <a:gd name="connsiteX20" fmla="*/ 627677 w 634072"/>
              <a:gd name="connsiteY20" fmla="*/ 315971 h 711003"/>
              <a:gd name="connsiteX21" fmla="*/ 633947 w 634072"/>
              <a:gd name="connsiteY21" fmla="*/ 209949 h 711003"/>
              <a:gd name="connsiteX22" fmla="*/ 625789 w 634072"/>
              <a:gd name="connsiteY22" fmla="*/ 92576 h 711003"/>
              <a:gd name="connsiteX23" fmla="*/ 559114 w 634072"/>
              <a:gd name="connsiteY23" fmla="*/ 44951 h 711003"/>
              <a:gd name="connsiteX24" fmla="*/ 486463 w 634072"/>
              <a:gd name="connsiteY24" fmla="*/ 3196 h 711003"/>
              <a:gd name="connsiteX0" fmla="*/ 486463 w 634072"/>
              <a:gd name="connsiteY0" fmla="*/ 10201 h 718008"/>
              <a:gd name="connsiteX1" fmla="*/ 353475 w 634072"/>
              <a:gd name="connsiteY1" fmla="*/ 13503 h 718008"/>
              <a:gd name="connsiteX2" fmla="*/ 254314 w 634072"/>
              <a:gd name="connsiteY2" fmla="*/ 42431 h 718008"/>
              <a:gd name="connsiteX3" fmla="*/ 101914 w 634072"/>
              <a:gd name="connsiteY3" fmla="*/ 147206 h 718008"/>
              <a:gd name="connsiteX4" fmla="*/ 35239 w 634072"/>
              <a:gd name="connsiteY4" fmla="*/ 237694 h 718008"/>
              <a:gd name="connsiteX5" fmla="*/ 25714 w 634072"/>
              <a:gd name="connsiteY5" fmla="*/ 318656 h 718008"/>
              <a:gd name="connsiteX6" fmla="*/ 92389 w 634072"/>
              <a:gd name="connsiteY6" fmla="*/ 347231 h 718008"/>
              <a:gd name="connsiteX7" fmla="*/ 159064 w 634072"/>
              <a:gd name="connsiteY7" fmla="*/ 251981 h 718008"/>
              <a:gd name="connsiteX8" fmla="*/ 118401 w 634072"/>
              <a:gd name="connsiteY8" fmla="*/ 315172 h 718008"/>
              <a:gd name="connsiteX9" fmla="*/ 4102 w 634072"/>
              <a:gd name="connsiteY9" fmla="*/ 453285 h 718008"/>
              <a:gd name="connsiteX10" fmla="*/ 54289 w 634072"/>
              <a:gd name="connsiteY10" fmla="*/ 547255 h 718008"/>
              <a:gd name="connsiteX11" fmla="*/ 168589 w 634072"/>
              <a:gd name="connsiteY11" fmla="*/ 471056 h 718008"/>
              <a:gd name="connsiteX12" fmla="*/ 78101 w 634072"/>
              <a:gd name="connsiteY12" fmla="*/ 566306 h 718008"/>
              <a:gd name="connsiteX13" fmla="*/ 130489 w 634072"/>
              <a:gd name="connsiteY13" fmla="*/ 652031 h 718008"/>
              <a:gd name="connsiteX14" fmla="*/ 259076 w 634072"/>
              <a:gd name="connsiteY14" fmla="*/ 623456 h 718008"/>
              <a:gd name="connsiteX15" fmla="*/ 311464 w 634072"/>
              <a:gd name="connsiteY15" fmla="*/ 566306 h 718008"/>
              <a:gd name="connsiteX16" fmla="*/ 225739 w 634072"/>
              <a:gd name="connsiteY16" fmla="*/ 690131 h 718008"/>
              <a:gd name="connsiteX17" fmla="*/ 340039 w 634072"/>
              <a:gd name="connsiteY17" fmla="*/ 709181 h 718008"/>
              <a:gd name="connsiteX18" fmla="*/ 549589 w 634072"/>
              <a:gd name="connsiteY18" fmla="*/ 575831 h 718008"/>
              <a:gd name="connsiteX19" fmla="*/ 619759 w 634072"/>
              <a:gd name="connsiteY19" fmla="*/ 386735 h 718008"/>
              <a:gd name="connsiteX20" fmla="*/ 627677 w 634072"/>
              <a:gd name="connsiteY20" fmla="*/ 322976 h 718008"/>
              <a:gd name="connsiteX21" fmla="*/ 633947 w 634072"/>
              <a:gd name="connsiteY21" fmla="*/ 216954 h 718008"/>
              <a:gd name="connsiteX22" fmla="*/ 625789 w 634072"/>
              <a:gd name="connsiteY22" fmla="*/ 99581 h 718008"/>
              <a:gd name="connsiteX23" fmla="*/ 559114 w 634072"/>
              <a:gd name="connsiteY23" fmla="*/ 51956 h 718008"/>
              <a:gd name="connsiteX24" fmla="*/ 486463 w 634072"/>
              <a:gd name="connsiteY24" fmla="*/ 10201 h 718008"/>
              <a:gd name="connsiteX0" fmla="*/ 486463 w 634072"/>
              <a:gd name="connsiteY0" fmla="*/ 3374 h 711181"/>
              <a:gd name="connsiteX1" fmla="*/ 353475 w 634072"/>
              <a:gd name="connsiteY1" fmla="*/ 6676 h 711181"/>
              <a:gd name="connsiteX2" fmla="*/ 254314 w 634072"/>
              <a:gd name="connsiteY2" fmla="*/ 35604 h 711181"/>
              <a:gd name="connsiteX3" fmla="*/ 101914 w 634072"/>
              <a:gd name="connsiteY3" fmla="*/ 140379 h 711181"/>
              <a:gd name="connsiteX4" fmla="*/ 35239 w 634072"/>
              <a:gd name="connsiteY4" fmla="*/ 230867 h 711181"/>
              <a:gd name="connsiteX5" fmla="*/ 25714 w 634072"/>
              <a:gd name="connsiteY5" fmla="*/ 311829 h 711181"/>
              <a:gd name="connsiteX6" fmla="*/ 92389 w 634072"/>
              <a:gd name="connsiteY6" fmla="*/ 340404 h 711181"/>
              <a:gd name="connsiteX7" fmla="*/ 159064 w 634072"/>
              <a:gd name="connsiteY7" fmla="*/ 245154 h 711181"/>
              <a:gd name="connsiteX8" fmla="*/ 118401 w 634072"/>
              <a:gd name="connsiteY8" fmla="*/ 308345 h 711181"/>
              <a:gd name="connsiteX9" fmla="*/ 4102 w 634072"/>
              <a:gd name="connsiteY9" fmla="*/ 446458 h 711181"/>
              <a:gd name="connsiteX10" fmla="*/ 54289 w 634072"/>
              <a:gd name="connsiteY10" fmla="*/ 540428 h 711181"/>
              <a:gd name="connsiteX11" fmla="*/ 168589 w 634072"/>
              <a:gd name="connsiteY11" fmla="*/ 464229 h 711181"/>
              <a:gd name="connsiteX12" fmla="*/ 78101 w 634072"/>
              <a:gd name="connsiteY12" fmla="*/ 559479 h 711181"/>
              <a:gd name="connsiteX13" fmla="*/ 130489 w 634072"/>
              <a:gd name="connsiteY13" fmla="*/ 645204 h 711181"/>
              <a:gd name="connsiteX14" fmla="*/ 259076 w 634072"/>
              <a:gd name="connsiteY14" fmla="*/ 616629 h 711181"/>
              <a:gd name="connsiteX15" fmla="*/ 311464 w 634072"/>
              <a:gd name="connsiteY15" fmla="*/ 559479 h 711181"/>
              <a:gd name="connsiteX16" fmla="*/ 225739 w 634072"/>
              <a:gd name="connsiteY16" fmla="*/ 683304 h 711181"/>
              <a:gd name="connsiteX17" fmla="*/ 340039 w 634072"/>
              <a:gd name="connsiteY17" fmla="*/ 702354 h 711181"/>
              <a:gd name="connsiteX18" fmla="*/ 549589 w 634072"/>
              <a:gd name="connsiteY18" fmla="*/ 569004 h 711181"/>
              <a:gd name="connsiteX19" fmla="*/ 619759 w 634072"/>
              <a:gd name="connsiteY19" fmla="*/ 379908 h 711181"/>
              <a:gd name="connsiteX20" fmla="*/ 627677 w 634072"/>
              <a:gd name="connsiteY20" fmla="*/ 316149 h 711181"/>
              <a:gd name="connsiteX21" fmla="*/ 633947 w 634072"/>
              <a:gd name="connsiteY21" fmla="*/ 210127 h 711181"/>
              <a:gd name="connsiteX22" fmla="*/ 625789 w 634072"/>
              <a:gd name="connsiteY22" fmla="*/ 92754 h 711181"/>
              <a:gd name="connsiteX23" fmla="*/ 559114 w 634072"/>
              <a:gd name="connsiteY23" fmla="*/ 45129 h 711181"/>
              <a:gd name="connsiteX24" fmla="*/ 486463 w 634072"/>
              <a:gd name="connsiteY24" fmla="*/ 3374 h 711181"/>
              <a:gd name="connsiteX0" fmla="*/ 486463 w 634072"/>
              <a:gd name="connsiteY0" fmla="*/ 5125 h 712932"/>
              <a:gd name="connsiteX1" fmla="*/ 353475 w 634072"/>
              <a:gd name="connsiteY1" fmla="*/ 8427 h 712932"/>
              <a:gd name="connsiteX2" fmla="*/ 254314 w 634072"/>
              <a:gd name="connsiteY2" fmla="*/ 37355 h 712932"/>
              <a:gd name="connsiteX3" fmla="*/ 101914 w 634072"/>
              <a:gd name="connsiteY3" fmla="*/ 142130 h 712932"/>
              <a:gd name="connsiteX4" fmla="*/ 35239 w 634072"/>
              <a:gd name="connsiteY4" fmla="*/ 232618 h 712932"/>
              <a:gd name="connsiteX5" fmla="*/ 25714 w 634072"/>
              <a:gd name="connsiteY5" fmla="*/ 313580 h 712932"/>
              <a:gd name="connsiteX6" fmla="*/ 92389 w 634072"/>
              <a:gd name="connsiteY6" fmla="*/ 342155 h 712932"/>
              <a:gd name="connsiteX7" fmla="*/ 159064 w 634072"/>
              <a:gd name="connsiteY7" fmla="*/ 246905 h 712932"/>
              <a:gd name="connsiteX8" fmla="*/ 118401 w 634072"/>
              <a:gd name="connsiteY8" fmla="*/ 310096 h 712932"/>
              <a:gd name="connsiteX9" fmla="*/ 4102 w 634072"/>
              <a:gd name="connsiteY9" fmla="*/ 448209 h 712932"/>
              <a:gd name="connsiteX10" fmla="*/ 54289 w 634072"/>
              <a:gd name="connsiteY10" fmla="*/ 542179 h 712932"/>
              <a:gd name="connsiteX11" fmla="*/ 168589 w 634072"/>
              <a:gd name="connsiteY11" fmla="*/ 465980 h 712932"/>
              <a:gd name="connsiteX12" fmla="*/ 78101 w 634072"/>
              <a:gd name="connsiteY12" fmla="*/ 561230 h 712932"/>
              <a:gd name="connsiteX13" fmla="*/ 130489 w 634072"/>
              <a:gd name="connsiteY13" fmla="*/ 646955 h 712932"/>
              <a:gd name="connsiteX14" fmla="*/ 259076 w 634072"/>
              <a:gd name="connsiteY14" fmla="*/ 618380 h 712932"/>
              <a:gd name="connsiteX15" fmla="*/ 311464 w 634072"/>
              <a:gd name="connsiteY15" fmla="*/ 561230 h 712932"/>
              <a:gd name="connsiteX16" fmla="*/ 225739 w 634072"/>
              <a:gd name="connsiteY16" fmla="*/ 685055 h 712932"/>
              <a:gd name="connsiteX17" fmla="*/ 340039 w 634072"/>
              <a:gd name="connsiteY17" fmla="*/ 704105 h 712932"/>
              <a:gd name="connsiteX18" fmla="*/ 549589 w 634072"/>
              <a:gd name="connsiteY18" fmla="*/ 570755 h 712932"/>
              <a:gd name="connsiteX19" fmla="*/ 619759 w 634072"/>
              <a:gd name="connsiteY19" fmla="*/ 381659 h 712932"/>
              <a:gd name="connsiteX20" fmla="*/ 627677 w 634072"/>
              <a:gd name="connsiteY20" fmla="*/ 317900 h 712932"/>
              <a:gd name="connsiteX21" fmla="*/ 633947 w 634072"/>
              <a:gd name="connsiteY21" fmla="*/ 211878 h 712932"/>
              <a:gd name="connsiteX22" fmla="*/ 625789 w 634072"/>
              <a:gd name="connsiteY22" fmla="*/ 94505 h 712932"/>
              <a:gd name="connsiteX23" fmla="*/ 559114 w 634072"/>
              <a:gd name="connsiteY23" fmla="*/ 46880 h 712932"/>
              <a:gd name="connsiteX24" fmla="*/ 486463 w 634072"/>
              <a:gd name="connsiteY24" fmla="*/ 5125 h 71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4072" h="712932">
                <a:moveTo>
                  <a:pt x="486463" y="5125"/>
                </a:moveTo>
                <a:cubicBezTo>
                  <a:pt x="452190" y="-1284"/>
                  <a:pt x="402079" y="-3208"/>
                  <a:pt x="353475" y="8427"/>
                </a:cubicBezTo>
                <a:cubicBezTo>
                  <a:pt x="304871" y="20062"/>
                  <a:pt x="296241" y="15071"/>
                  <a:pt x="254314" y="37355"/>
                </a:cubicBezTo>
                <a:cubicBezTo>
                  <a:pt x="212387" y="59639"/>
                  <a:pt x="138426" y="109586"/>
                  <a:pt x="101914" y="142130"/>
                </a:cubicBezTo>
                <a:cubicBezTo>
                  <a:pt x="65402" y="174674"/>
                  <a:pt x="47939" y="204043"/>
                  <a:pt x="35239" y="232618"/>
                </a:cubicBezTo>
                <a:cubicBezTo>
                  <a:pt x="22539" y="261193"/>
                  <a:pt x="16189" y="295324"/>
                  <a:pt x="25714" y="313580"/>
                </a:cubicBezTo>
                <a:cubicBezTo>
                  <a:pt x="35239" y="331836"/>
                  <a:pt x="70164" y="353267"/>
                  <a:pt x="92389" y="342155"/>
                </a:cubicBezTo>
                <a:cubicBezTo>
                  <a:pt x="114614" y="331043"/>
                  <a:pt x="154729" y="252248"/>
                  <a:pt x="159064" y="246905"/>
                </a:cubicBezTo>
                <a:cubicBezTo>
                  <a:pt x="163399" y="241562"/>
                  <a:pt x="142641" y="291627"/>
                  <a:pt x="118401" y="310096"/>
                </a:cubicBezTo>
                <a:cubicBezTo>
                  <a:pt x="94161" y="328566"/>
                  <a:pt x="21137" y="411910"/>
                  <a:pt x="4102" y="448209"/>
                </a:cubicBezTo>
                <a:cubicBezTo>
                  <a:pt x="-12933" y="484508"/>
                  <a:pt x="26874" y="539217"/>
                  <a:pt x="54289" y="542179"/>
                </a:cubicBezTo>
                <a:cubicBezTo>
                  <a:pt x="81704" y="545141"/>
                  <a:pt x="164620" y="462805"/>
                  <a:pt x="168589" y="465980"/>
                </a:cubicBezTo>
                <a:cubicBezTo>
                  <a:pt x="172558" y="469155"/>
                  <a:pt x="84451" y="531068"/>
                  <a:pt x="78101" y="561230"/>
                </a:cubicBezTo>
                <a:cubicBezTo>
                  <a:pt x="71751" y="591392"/>
                  <a:pt x="100327" y="637430"/>
                  <a:pt x="130489" y="646955"/>
                </a:cubicBezTo>
                <a:cubicBezTo>
                  <a:pt x="160651" y="656480"/>
                  <a:pt x="228914" y="632667"/>
                  <a:pt x="259076" y="618380"/>
                </a:cubicBezTo>
                <a:cubicBezTo>
                  <a:pt x="289238" y="604093"/>
                  <a:pt x="317020" y="550118"/>
                  <a:pt x="311464" y="561230"/>
                </a:cubicBezTo>
                <a:cubicBezTo>
                  <a:pt x="305908" y="572343"/>
                  <a:pt x="220977" y="661243"/>
                  <a:pt x="225739" y="685055"/>
                </a:cubicBezTo>
                <a:cubicBezTo>
                  <a:pt x="230501" y="708867"/>
                  <a:pt x="286064" y="723155"/>
                  <a:pt x="340039" y="704105"/>
                </a:cubicBezTo>
                <a:cubicBezTo>
                  <a:pt x="394014" y="685055"/>
                  <a:pt x="502969" y="624496"/>
                  <a:pt x="549589" y="570755"/>
                </a:cubicBezTo>
                <a:cubicBezTo>
                  <a:pt x="596209" y="517014"/>
                  <a:pt x="606744" y="423802"/>
                  <a:pt x="619759" y="381659"/>
                </a:cubicBezTo>
                <a:cubicBezTo>
                  <a:pt x="632774" y="339517"/>
                  <a:pt x="627677" y="317900"/>
                  <a:pt x="627677" y="317900"/>
                </a:cubicBezTo>
                <a:cubicBezTo>
                  <a:pt x="627221" y="293524"/>
                  <a:pt x="634403" y="236254"/>
                  <a:pt x="633947" y="211878"/>
                </a:cubicBezTo>
                <a:cubicBezTo>
                  <a:pt x="632359" y="180128"/>
                  <a:pt x="638489" y="124668"/>
                  <a:pt x="625789" y="94505"/>
                </a:cubicBezTo>
                <a:cubicBezTo>
                  <a:pt x="613089" y="64343"/>
                  <a:pt x="582335" y="61777"/>
                  <a:pt x="559114" y="46880"/>
                </a:cubicBezTo>
                <a:cubicBezTo>
                  <a:pt x="535893" y="31983"/>
                  <a:pt x="520736" y="11534"/>
                  <a:pt x="486463" y="512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1710C6-CBF9-5A4A-80AC-C79B4A125F43}"/>
              </a:ext>
            </a:extLst>
          </p:cNvPr>
          <p:cNvSpPr/>
          <p:nvPr/>
        </p:nvSpPr>
        <p:spPr>
          <a:xfrm>
            <a:off x="5974416" y="351281"/>
            <a:ext cx="785998" cy="750644"/>
          </a:xfrm>
          <a:custGeom>
            <a:avLst/>
            <a:gdLst>
              <a:gd name="connsiteX0" fmla="*/ 1238716 w 1315721"/>
              <a:gd name="connsiteY0" fmla="*/ 356836 h 958988"/>
              <a:gd name="connsiteX1" fmla="*/ 905341 w 1315721"/>
              <a:gd name="connsiteY1" fmla="*/ 356836 h 958988"/>
              <a:gd name="connsiteX2" fmla="*/ 905341 w 1315721"/>
              <a:gd name="connsiteY2" fmla="*/ 356836 h 958988"/>
              <a:gd name="connsiteX3" fmla="*/ 838666 w 1315721"/>
              <a:gd name="connsiteY3" fmla="*/ 356836 h 958988"/>
              <a:gd name="connsiteX4" fmla="*/ 952966 w 1315721"/>
              <a:gd name="connsiteY4" fmla="*/ 461611 h 958988"/>
              <a:gd name="connsiteX5" fmla="*/ 952966 w 1315721"/>
              <a:gd name="connsiteY5" fmla="*/ 566386 h 958988"/>
              <a:gd name="connsiteX6" fmla="*/ 1057741 w 1315721"/>
              <a:gd name="connsiteY6" fmla="*/ 671161 h 958988"/>
              <a:gd name="connsiteX7" fmla="*/ 1057741 w 1315721"/>
              <a:gd name="connsiteY7" fmla="*/ 814036 h 958988"/>
              <a:gd name="connsiteX8" fmla="*/ 857716 w 1315721"/>
              <a:gd name="connsiteY8" fmla="*/ 766411 h 958988"/>
              <a:gd name="connsiteX9" fmla="*/ 657691 w 1315721"/>
              <a:gd name="connsiteY9" fmla="*/ 661636 h 958988"/>
              <a:gd name="connsiteX10" fmla="*/ 467191 w 1315721"/>
              <a:gd name="connsiteY10" fmla="*/ 718786 h 958988"/>
              <a:gd name="connsiteX11" fmla="*/ 257641 w 1315721"/>
              <a:gd name="connsiteY11" fmla="*/ 956911 h 958988"/>
              <a:gd name="connsiteX12" fmla="*/ 466 w 1315721"/>
              <a:gd name="connsiteY12" fmla="*/ 823561 h 958988"/>
              <a:gd name="connsiteX13" fmla="*/ 324316 w 1315721"/>
              <a:gd name="connsiteY13" fmla="*/ 633061 h 958988"/>
              <a:gd name="connsiteX14" fmla="*/ 429091 w 1315721"/>
              <a:gd name="connsiteY14" fmla="*/ 528286 h 958988"/>
              <a:gd name="connsiteX15" fmla="*/ 276691 w 1315721"/>
              <a:gd name="connsiteY15" fmla="*/ 509236 h 958988"/>
              <a:gd name="connsiteX16" fmla="*/ 362416 w 1315721"/>
              <a:gd name="connsiteY16" fmla="*/ 452086 h 958988"/>
              <a:gd name="connsiteX17" fmla="*/ 324316 w 1315721"/>
              <a:gd name="connsiteY17" fmla="*/ 528286 h 958988"/>
              <a:gd name="connsiteX18" fmla="*/ 333841 w 1315721"/>
              <a:gd name="connsiteY18" fmla="*/ 404461 h 958988"/>
              <a:gd name="connsiteX19" fmla="*/ 552916 w 1315721"/>
              <a:gd name="connsiteY19" fmla="*/ 309211 h 958988"/>
              <a:gd name="connsiteX20" fmla="*/ 695791 w 1315721"/>
              <a:gd name="connsiteY20" fmla="*/ 166336 h 958988"/>
              <a:gd name="connsiteX21" fmla="*/ 791041 w 1315721"/>
              <a:gd name="connsiteY21" fmla="*/ 90136 h 958988"/>
              <a:gd name="connsiteX22" fmla="*/ 1029166 w 1315721"/>
              <a:gd name="connsiteY22" fmla="*/ 109186 h 958988"/>
              <a:gd name="connsiteX23" fmla="*/ 1219666 w 1315721"/>
              <a:gd name="connsiteY23" fmla="*/ 4411 h 958988"/>
              <a:gd name="connsiteX24" fmla="*/ 1314916 w 1315721"/>
              <a:gd name="connsiteY24" fmla="*/ 280636 h 958988"/>
              <a:gd name="connsiteX25" fmla="*/ 1238716 w 1315721"/>
              <a:gd name="connsiteY25" fmla="*/ 356836 h 958988"/>
              <a:gd name="connsiteX0" fmla="*/ 1238716 w 1315721"/>
              <a:gd name="connsiteY0" fmla="*/ 356836 h 958988"/>
              <a:gd name="connsiteX1" fmla="*/ 905341 w 1315721"/>
              <a:gd name="connsiteY1" fmla="*/ 356836 h 958988"/>
              <a:gd name="connsiteX2" fmla="*/ 905341 w 1315721"/>
              <a:gd name="connsiteY2" fmla="*/ 356836 h 958988"/>
              <a:gd name="connsiteX3" fmla="*/ 838666 w 1315721"/>
              <a:gd name="connsiteY3" fmla="*/ 356836 h 958988"/>
              <a:gd name="connsiteX4" fmla="*/ 952966 w 1315721"/>
              <a:gd name="connsiteY4" fmla="*/ 461611 h 958988"/>
              <a:gd name="connsiteX5" fmla="*/ 952966 w 1315721"/>
              <a:gd name="connsiteY5" fmla="*/ 566386 h 958988"/>
              <a:gd name="connsiteX6" fmla="*/ 1057741 w 1315721"/>
              <a:gd name="connsiteY6" fmla="*/ 671161 h 958988"/>
              <a:gd name="connsiteX7" fmla="*/ 1057741 w 1315721"/>
              <a:gd name="connsiteY7" fmla="*/ 814036 h 958988"/>
              <a:gd name="connsiteX8" fmla="*/ 857716 w 1315721"/>
              <a:gd name="connsiteY8" fmla="*/ 766411 h 958988"/>
              <a:gd name="connsiteX9" fmla="*/ 657691 w 1315721"/>
              <a:gd name="connsiteY9" fmla="*/ 661636 h 958988"/>
              <a:gd name="connsiteX10" fmla="*/ 467191 w 1315721"/>
              <a:gd name="connsiteY10" fmla="*/ 718786 h 958988"/>
              <a:gd name="connsiteX11" fmla="*/ 257641 w 1315721"/>
              <a:gd name="connsiteY11" fmla="*/ 956911 h 958988"/>
              <a:gd name="connsiteX12" fmla="*/ 466 w 1315721"/>
              <a:gd name="connsiteY12" fmla="*/ 823561 h 958988"/>
              <a:gd name="connsiteX13" fmla="*/ 324316 w 1315721"/>
              <a:gd name="connsiteY13" fmla="*/ 633061 h 958988"/>
              <a:gd name="connsiteX14" fmla="*/ 429091 w 1315721"/>
              <a:gd name="connsiteY14" fmla="*/ 528286 h 958988"/>
              <a:gd name="connsiteX15" fmla="*/ 276691 w 1315721"/>
              <a:gd name="connsiteY15" fmla="*/ 509236 h 958988"/>
              <a:gd name="connsiteX16" fmla="*/ 362416 w 1315721"/>
              <a:gd name="connsiteY16" fmla="*/ 452086 h 958988"/>
              <a:gd name="connsiteX17" fmla="*/ 324316 w 1315721"/>
              <a:gd name="connsiteY17" fmla="*/ 528286 h 958988"/>
              <a:gd name="connsiteX18" fmla="*/ 333841 w 1315721"/>
              <a:gd name="connsiteY18" fmla="*/ 404461 h 958988"/>
              <a:gd name="connsiteX19" fmla="*/ 533866 w 1315721"/>
              <a:gd name="connsiteY19" fmla="*/ 264761 h 958988"/>
              <a:gd name="connsiteX20" fmla="*/ 695791 w 1315721"/>
              <a:gd name="connsiteY20" fmla="*/ 166336 h 958988"/>
              <a:gd name="connsiteX21" fmla="*/ 791041 w 1315721"/>
              <a:gd name="connsiteY21" fmla="*/ 90136 h 958988"/>
              <a:gd name="connsiteX22" fmla="*/ 1029166 w 1315721"/>
              <a:gd name="connsiteY22" fmla="*/ 109186 h 958988"/>
              <a:gd name="connsiteX23" fmla="*/ 1219666 w 1315721"/>
              <a:gd name="connsiteY23" fmla="*/ 4411 h 958988"/>
              <a:gd name="connsiteX24" fmla="*/ 1314916 w 1315721"/>
              <a:gd name="connsiteY24" fmla="*/ 280636 h 958988"/>
              <a:gd name="connsiteX25" fmla="*/ 1238716 w 1315721"/>
              <a:gd name="connsiteY25" fmla="*/ 356836 h 958988"/>
              <a:gd name="connsiteX0" fmla="*/ 1238716 w 1315721"/>
              <a:gd name="connsiteY0" fmla="*/ 356836 h 958988"/>
              <a:gd name="connsiteX1" fmla="*/ 905341 w 1315721"/>
              <a:gd name="connsiteY1" fmla="*/ 356836 h 958988"/>
              <a:gd name="connsiteX2" fmla="*/ 905341 w 1315721"/>
              <a:gd name="connsiteY2" fmla="*/ 356836 h 958988"/>
              <a:gd name="connsiteX3" fmla="*/ 838666 w 1315721"/>
              <a:gd name="connsiteY3" fmla="*/ 356836 h 958988"/>
              <a:gd name="connsiteX4" fmla="*/ 952966 w 1315721"/>
              <a:gd name="connsiteY4" fmla="*/ 461611 h 958988"/>
              <a:gd name="connsiteX5" fmla="*/ 952966 w 1315721"/>
              <a:gd name="connsiteY5" fmla="*/ 566386 h 958988"/>
              <a:gd name="connsiteX6" fmla="*/ 1057741 w 1315721"/>
              <a:gd name="connsiteY6" fmla="*/ 671161 h 958988"/>
              <a:gd name="connsiteX7" fmla="*/ 1057741 w 1315721"/>
              <a:gd name="connsiteY7" fmla="*/ 814036 h 958988"/>
              <a:gd name="connsiteX8" fmla="*/ 857716 w 1315721"/>
              <a:gd name="connsiteY8" fmla="*/ 766411 h 958988"/>
              <a:gd name="connsiteX9" fmla="*/ 657691 w 1315721"/>
              <a:gd name="connsiteY9" fmla="*/ 661636 h 958988"/>
              <a:gd name="connsiteX10" fmla="*/ 467191 w 1315721"/>
              <a:gd name="connsiteY10" fmla="*/ 718786 h 958988"/>
              <a:gd name="connsiteX11" fmla="*/ 257641 w 1315721"/>
              <a:gd name="connsiteY11" fmla="*/ 956911 h 958988"/>
              <a:gd name="connsiteX12" fmla="*/ 466 w 1315721"/>
              <a:gd name="connsiteY12" fmla="*/ 823561 h 958988"/>
              <a:gd name="connsiteX13" fmla="*/ 324316 w 1315721"/>
              <a:gd name="connsiteY13" fmla="*/ 633061 h 958988"/>
              <a:gd name="connsiteX14" fmla="*/ 429091 w 1315721"/>
              <a:gd name="connsiteY14" fmla="*/ 528286 h 958988"/>
              <a:gd name="connsiteX15" fmla="*/ 276691 w 1315721"/>
              <a:gd name="connsiteY15" fmla="*/ 509236 h 958988"/>
              <a:gd name="connsiteX16" fmla="*/ 362416 w 1315721"/>
              <a:gd name="connsiteY16" fmla="*/ 452086 h 958988"/>
              <a:gd name="connsiteX17" fmla="*/ 333841 w 1315721"/>
              <a:gd name="connsiteY17" fmla="*/ 404461 h 958988"/>
              <a:gd name="connsiteX18" fmla="*/ 533866 w 1315721"/>
              <a:gd name="connsiteY18" fmla="*/ 264761 h 958988"/>
              <a:gd name="connsiteX19" fmla="*/ 695791 w 1315721"/>
              <a:gd name="connsiteY19" fmla="*/ 166336 h 958988"/>
              <a:gd name="connsiteX20" fmla="*/ 791041 w 1315721"/>
              <a:gd name="connsiteY20" fmla="*/ 90136 h 958988"/>
              <a:gd name="connsiteX21" fmla="*/ 1029166 w 1315721"/>
              <a:gd name="connsiteY21" fmla="*/ 109186 h 958988"/>
              <a:gd name="connsiteX22" fmla="*/ 1219666 w 1315721"/>
              <a:gd name="connsiteY22" fmla="*/ 4411 h 958988"/>
              <a:gd name="connsiteX23" fmla="*/ 1314916 w 1315721"/>
              <a:gd name="connsiteY23" fmla="*/ 280636 h 958988"/>
              <a:gd name="connsiteX24" fmla="*/ 1238716 w 1315721"/>
              <a:gd name="connsiteY24" fmla="*/ 356836 h 958988"/>
              <a:gd name="connsiteX0" fmla="*/ 1238716 w 1315721"/>
              <a:gd name="connsiteY0" fmla="*/ 356836 h 958988"/>
              <a:gd name="connsiteX1" fmla="*/ 905341 w 1315721"/>
              <a:gd name="connsiteY1" fmla="*/ 356836 h 958988"/>
              <a:gd name="connsiteX2" fmla="*/ 905341 w 1315721"/>
              <a:gd name="connsiteY2" fmla="*/ 356836 h 958988"/>
              <a:gd name="connsiteX3" fmla="*/ 838666 w 1315721"/>
              <a:gd name="connsiteY3" fmla="*/ 356836 h 958988"/>
              <a:gd name="connsiteX4" fmla="*/ 952966 w 1315721"/>
              <a:gd name="connsiteY4" fmla="*/ 461611 h 958988"/>
              <a:gd name="connsiteX5" fmla="*/ 952966 w 1315721"/>
              <a:gd name="connsiteY5" fmla="*/ 566386 h 958988"/>
              <a:gd name="connsiteX6" fmla="*/ 1057741 w 1315721"/>
              <a:gd name="connsiteY6" fmla="*/ 671161 h 958988"/>
              <a:gd name="connsiteX7" fmla="*/ 1057741 w 1315721"/>
              <a:gd name="connsiteY7" fmla="*/ 814036 h 958988"/>
              <a:gd name="connsiteX8" fmla="*/ 857716 w 1315721"/>
              <a:gd name="connsiteY8" fmla="*/ 766411 h 958988"/>
              <a:gd name="connsiteX9" fmla="*/ 657691 w 1315721"/>
              <a:gd name="connsiteY9" fmla="*/ 661636 h 958988"/>
              <a:gd name="connsiteX10" fmla="*/ 467191 w 1315721"/>
              <a:gd name="connsiteY10" fmla="*/ 718786 h 958988"/>
              <a:gd name="connsiteX11" fmla="*/ 257641 w 1315721"/>
              <a:gd name="connsiteY11" fmla="*/ 956911 h 958988"/>
              <a:gd name="connsiteX12" fmla="*/ 466 w 1315721"/>
              <a:gd name="connsiteY12" fmla="*/ 823561 h 958988"/>
              <a:gd name="connsiteX13" fmla="*/ 324316 w 1315721"/>
              <a:gd name="connsiteY13" fmla="*/ 633061 h 958988"/>
              <a:gd name="connsiteX14" fmla="*/ 429091 w 1315721"/>
              <a:gd name="connsiteY14" fmla="*/ 528286 h 958988"/>
              <a:gd name="connsiteX15" fmla="*/ 276691 w 1315721"/>
              <a:gd name="connsiteY15" fmla="*/ 509236 h 958988"/>
              <a:gd name="connsiteX16" fmla="*/ 311616 w 1315721"/>
              <a:gd name="connsiteY16" fmla="*/ 452086 h 958988"/>
              <a:gd name="connsiteX17" fmla="*/ 333841 w 1315721"/>
              <a:gd name="connsiteY17" fmla="*/ 404461 h 958988"/>
              <a:gd name="connsiteX18" fmla="*/ 533866 w 1315721"/>
              <a:gd name="connsiteY18" fmla="*/ 264761 h 958988"/>
              <a:gd name="connsiteX19" fmla="*/ 695791 w 1315721"/>
              <a:gd name="connsiteY19" fmla="*/ 166336 h 958988"/>
              <a:gd name="connsiteX20" fmla="*/ 791041 w 1315721"/>
              <a:gd name="connsiteY20" fmla="*/ 90136 h 958988"/>
              <a:gd name="connsiteX21" fmla="*/ 1029166 w 1315721"/>
              <a:gd name="connsiteY21" fmla="*/ 109186 h 958988"/>
              <a:gd name="connsiteX22" fmla="*/ 1219666 w 1315721"/>
              <a:gd name="connsiteY22" fmla="*/ 4411 h 958988"/>
              <a:gd name="connsiteX23" fmla="*/ 1314916 w 1315721"/>
              <a:gd name="connsiteY23" fmla="*/ 280636 h 958988"/>
              <a:gd name="connsiteX24" fmla="*/ 1238716 w 1315721"/>
              <a:gd name="connsiteY24" fmla="*/ 356836 h 958988"/>
              <a:gd name="connsiteX0" fmla="*/ 1238716 w 1315721"/>
              <a:gd name="connsiteY0" fmla="*/ 356836 h 958988"/>
              <a:gd name="connsiteX1" fmla="*/ 905341 w 1315721"/>
              <a:gd name="connsiteY1" fmla="*/ 356836 h 958988"/>
              <a:gd name="connsiteX2" fmla="*/ 905341 w 1315721"/>
              <a:gd name="connsiteY2" fmla="*/ 356836 h 958988"/>
              <a:gd name="connsiteX3" fmla="*/ 838666 w 1315721"/>
              <a:gd name="connsiteY3" fmla="*/ 356836 h 958988"/>
              <a:gd name="connsiteX4" fmla="*/ 952966 w 1315721"/>
              <a:gd name="connsiteY4" fmla="*/ 461611 h 958988"/>
              <a:gd name="connsiteX5" fmla="*/ 952966 w 1315721"/>
              <a:gd name="connsiteY5" fmla="*/ 566386 h 958988"/>
              <a:gd name="connsiteX6" fmla="*/ 1057741 w 1315721"/>
              <a:gd name="connsiteY6" fmla="*/ 671161 h 958988"/>
              <a:gd name="connsiteX7" fmla="*/ 1057741 w 1315721"/>
              <a:gd name="connsiteY7" fmla="*/ 814036 h 958988"/>
              <a:gd name="connsiteX8" fmla="*/ 857716 w 1315721"/>
              <a:gd name="connsiteY8" fmla="*/ 766411 h 958988"/>
              <a:gd name="connsiteX9" fmla="*/ 657691 w 1315721"/>
              <a:gd name="connsiteY9" fmla="*/ 661636 h 958988"/>
              <a:gd name="connsiteX10" fmla="*/ 467191 w 1315721"/>
              <a:gd name="connsiteY10" fmla="*/ 718786 h 958988"/>
              <a:gd name="connsiteX11" fmla="*/ 257641 w 1315721"/>
              <a:gd name="connsiteY11" fmla="*/ 956911 h 958988"/>
              <a:gd name="connsiteX12" fmla="*/ 466 w 1315721"/>
              <a:gd name="connsiteY12" fmla="*/ 823561 h 958988"/>
              <a:gd name="connsiteX13" fmla="*/ 324316 w 1315721"/>
              <a:gd name="connsiteY13" fmla="*/ 633061 h 958988"/>
              <a:gd name="connsiteX14" fmla="*/ 429091 w 1315721"/>
              <a:gd name="connsiteY14" fmla="*/ 528286 h 958988"/>
              <a:gd name="connsiteX15" fmla="*/ 308441 w 1315721"/>
              <a:gd name="connsiteY15" fmla="*/ 528286 h 958988"/>
              <a:gd name="connsiteX16" fmla="*/ 311616 w 1315721"/>
              <a:gd name="connsiteY16" fmla="*/ 452086 h 958988"/>
              <a:gd name="connsiteX17" fmla="*/ 333841 w 1315721"/>
              <a:gd name="connsiteY17" fmla="*/ 404461 h 958988"/>
              <a:gd name="connsiteX18" fmla="*/ 533866 w 1315721"/>
              <a:gd name="connsiteY18" fmla="*/ 264761 h 958988"/>
              <a:gd name="connsiteX19" fmla="*/ 695791 w 1315721"/>
              <a:gd name="connsiteY19" fmla="*/ 166336 h 958988"/>
              <a:gd name="connsiteX20" fmla="*/ 791041 w 1315721"/>
              <a:gd name="connsiteY20" fmla="*/ 90136 h 958988"/>
              <a:gd name="connsiteX21" fmla="*/ 1029166 w 1315721"/>
              <a:gd name="connsiteY21" fmla="*/ 109186 h 958988"/>
              <a:gd name="connsiteX22" fmla="*/ 1219666 w 1315721"/>
              <a:gd name="connsiteY22" fmla="*/ 4411 h 958988"/>
              <a:gd name="connsiteX23" fmla="*/ 1314916 w 1315721"/>
              <a:gd name="connsiteY23" fmla="*/ 280636 h 958988"/>
              <a:gd name="connsiteX24" fmla="*/ 1238716 w 1315721"/>
              <a:gd name="connsiteY24" fmla="*/ 356836 h 958988"/>
              <a:gd name="connsiteX0" fmla="*/ 1238716 w 1315721"/>
              <a:gd name="connsiteY0" fmla="*/ 356836 h 958988"/>
              <a:gd name="connsiteX1" fmla="*/ 905341 w 1315721"/>
              <a:gd name="connsiteY1" fmla="*/ 356836 h 958988"/>
              <a:gd name="connsiteX2" fmla="*/ 905341 w 1315721"/>
              <a:gd name="connsiteY2" fmla="*/ 356836 h 958988"/>
              <a:gd name="connsiteX3" fmla="*/ 838666 w 1315721"/>
              <a:gd name="connsiteY3" fmla="*/ 356836 h 958988"/>
              <a:gd name="connsiteX4" fmla="*/ 952966 w 1315721"/>
              <a:gd name="connsiteY4" fmla="*/ 461611 h 958988"/>
              <a:gd name="connsiteX5" fmla="*/ 952966 w 1315721"/>
              <a:gd name="connsiteY5" fmla="*/ 566386 h 958988"/>
              <a:gd name="connsiteX6" fmla="*/ 1057741 w 1315721"/>
              <a:gd name="connsiteY6" fmla="*/ 671161 h 958988"/>
              <a:gd name="connsiteX7" fmla="*/ 1057741 w 1315721"/>
              <a:gd name="connsiteY7" fmla="*/ 814036 h 958988"/>
              <a:gd name="connsiteX8" fmla="*/ 857716 w 1315721"/>
              <a:gd name="connsiteY8" fmla="*/ 766411 h 958988"/>
              <a:gd name="connsiteX9" fmla="*/ 657691 w 1315721"/>
              <a:gd name="connsiteY9" fmla="*/ 661636 h 958988"/>
              <a:gd name="connsiteX10" fmla="*/ 467191 w 1315721"/>
              <a:gd name="connsiteY10" fmla="*/ 718786 h 958988"/>
              <a:gd name="connsiteX11" fmla="*/ 257641 w 1315721"/>
              <a:gd name="connsiteY11" fmla="*/ 956911 h 958988"/>
              <a:gd name="connsiteX12" fmla="*/ 466 w 1315721"/>
              <a:gd name="connsiteY12" fmla="*/ 823561 h 958988"/>
              <a:gd name="connsiteX13" fmla="*/ 324316 w 1315721"/>
              <a:gd name="connsiteY13" fmla="*/ 633061 h 958988"/>
              <a:gd name="connsiteX14" fmla="*/ 340191 w 1315721"/>
              <a:gd name="connsiteY14" fmla="*/ 579086 h 958988"/>
              <a:gd name="connsiteX15" fmla="*/ 308441 w 1315721"/>
              <a:gd name="connsiteY15" fmla="*/ 528286 h 958988"/>
              <a:gd name="connsiteX16" fmla="*/ 311616 w 1315721"/>
              <a:gd name="connsiteY16" fmla="*/ 452086 h 958988"/>
              <a:gd name="connsiteX17" fmla="*/ 333841 w 1315721"/>
              <a:gd name="connsiteY17" fmla="*/ 404461 h 958988"/>
              <a:gd name="connsiteX18" fmla="*/ 533866 w 1315721"/>
              <a:gd name="connsiteY18" fmla="*/ 264761 h 958988"/>
              <a:gd name="connsiteX19" fmla="*/ 695791 w 1315721"/>
              <a:gd name="connsiteY19" fmla="*/ 166336 h 958988"/>
              <a:gd name="connsiteX20" fmla="*/ 791041 w 1315721"/>
              <a:gd name="connsiteY20" fmla="*/ 90136 h 958988"/>
              <a:gd name="connsiteX21" fmla="*/ 1029166 w 1315721"/>
              <a:gd name="connsiteY21" fmla="*/ 109186 h 958988"/>
              <a:gd name="connsiteX22" fmla="*/ 1219666 w 1315721"/>
              <a:gd name="connsiteY22" fmla="*/ 4411 h 958988"/>
              <a:gd name="connsiteX23" fmla="*/ 1314916 w 1315721"/>
              <a:gd name="connsiteY23" fmla="*/ 280636 h 958988"/>
              <a:gd name="connsiteX24" fmla="*/ 1238716 w 1315721"/>
              <a:gd name="connsiteY24" fmla="*/ 356836 h 958988"/>
              <a:gd name="connsiteX0" fmla="*/ 1238495 w 1315500"/>
              <a:gd name="connsiteY0" fmla="*/ 356836 h 958988"/>
              <a:gd name="connsiteX1" fmla="*/ 905120 w 1315500"/>
              <a:gd name="connsiteY1" fmla="*/ 356836 h 958988"/>
              <a:gd name="connsiteX2" fmla="*/ 905120 w 1315500"/>
              <a:gd name="connsiteY2" fmla="*/ 356836 h 958988"/>
              <a:gd name="connsiteX3" fmla="*/ 838445 w 1315500"/>
              <a:gd name="connsiteY3" fmla="*/ 356836 h 958988"/>
              <a:gd name="connsiteX4" fmla="*/ 952745 w 1315500"/>
              <a:gd name="connsiteY4" fmla="*/ 461611 h 958988"/>
              <a:gd name="connsiteX5" fmla="*/ 952745 w 1315500"/>
              <a:gd name="connsiteY5" fmla="*/ 566386 h 958988"/>
              <a:gd name="connsiteX6" fmla="*/ 1057520 w 1315500"/>
              <a:gd name="connsiteY6" fmla="*/ 671161 h 958988"/>
              <a:gd name="connsiteX7" fmla="*/ 1057520 w 1315500"/>
              <a:gd name="connsiteY7" fmla="*/ 814036 h 958988"/>
              <a:gd name="connsiteX8" fmla="*/ 857495 w 1315500"/>
              <a:gd name="connsiteY8" fmla="*/ 766411 h 958988"/>
              <a:gd name="connsiteX9" fmla="*/ 657470 w 1315500"/>
              <a:gd name="connsiteY9" fmla="*/ 661636 h 958988"/>
              <a:gd name="connsiteX10" fmla="*/ 466970 w 1315500"/>
              <a:gd name="connsiteY10" fmla="*/ 718786 h 958988"/>
              <a:gd name="connsiteX11" fmla="*/ 257420 w 1315500"/>
              <a:gd name="connsiteY11" fmla="*/ 956911 h 958988"/>
              <a:gd name="connsiteX12" fmla="*/ 245 w 1315500"/>
              <a:gd name="connsiteY12" fmla="*/ 823561 h 958988"/>
              <a:gd name="connsiteX13" fmla="*/ 305045 w 1315500"/>
              <a:gd name="connsiteY13" fmla="*/ 633061 h 958988"/>
              <a:gd name="connsiteX14" fmla="*/ 339970 w 1315500"/>
              <a:gd name="connsiteY14" fmla="*/ 579086 h 958988"/>
              <a:gd name="connsiteX15" fmla="*/ 308220 w 1315500"/>
              <a:gd name="connsiteY15" fmla="*/ 528286 h 958988"/>
              <a:gd name="connsiteX16" fmla="*/ 311395 w 1315500"/>
              <a:gd name="connsiteY16" fmla="*/ 452086 h 958988"/>
              <a:gd name="connsiteX17" fmla="*/ 333620 w 1315500"/>
              <a:gd name="connsiteY17" fmla="*/ 404461 h 958988"/>
              <a:gd name="connsiteX18" fmla="*/ 533645 w 1315500"/>
              <a:gd name="connsiteY18" fmla="*/ 264761 h 958988"/>
              <a:gd name="connsiteX19" fmla="*/ 695570 w 1315500"/>
              <a:gd name="connsiteY19" fmla="*/ 166336 h 958988"/>
              <a:gd name="connsiteX20" fmla="*/ 790820 w 1315500"/>
              <a:gd name="connsiteY20" fmla="*/ 90136 h 958988"/>
              <a:gd name="connsiteX21" fmla="*/ 1028945 w 1315500"/>
              <a:gd name="connsiteY21" fmla="*/ 109186 h 958988"/>
              <a:gd name="connsiteX22" fmla="*/ 1219445 w 1315500"/>
              <a:gd name="connsiteY22" fmla="*/ 4411 h 958988"/>
              <a:gd name="connsiteX23" fmla="*/ 1314695 w 1315500"/>
              <a:gd name="connsiteY23" fmla="*/ 280636 h 958988"/>
              <a:gd name="connsiteX24" fmla="*/ 1238495 w 1315500"/>
              <a:gd name="connsiteY24" fmla="*/ 356836 h 958988"/>
              <a:gd name="connsiteX0" fmla="*/ 1238495 w 1315500"/>
              <a:gd name="connsiteY0" fmla="*/ 356836 h 934074"/>
              <a:gd name="connsiteX1" fmla="*/ 905120 w 1315500"/>
              <a:gd name="connsiteY1" fmla="*/ 356836 h 934074"/>
              <a:gd name="connsiteX2" fmla="*/ 905120 w 1315500"/>
              <a:gd name="connsiteY2" fmla="*/ 356836 h 934074"/>
              <a:gd name="connsiteX3" fmla="*/ 838445 w 1315500"/>
              <a:gd name="connsiteY3" fmla="*/ 356836 h 934074"/>
              <a:gd name="connsiteX4" fmla="*/ 952745 w 1315500"/>
              <a:gd name="connsiteY4" fmla="*/ 461611 h 934074"/>
              <a:gd name="connsiteX5" fmla="*/ 952745 w 1315500"/>
              <a:gd name="connsiteY5" fmla="*/ 566386 h 934074"/>
              <a:gd name="connsiteX6" fmla="*/ 1057520 w 1315500"/>
              <a:gd name="connsiteY6" fmla="*/ 671161 h 934074"/>
              <a:gd name="connsiteX7" fmla="*/ 1057520 w 1315500"/>
              <a:gd name="connsiteY7" fmla="*/ 814036 h 934074"/>
              <a:gd name="connsiteX8" fmla="*/ 857495 w 1315500"/>
              <a:gd name="connsiteY8" fmla="*/ 766411 h 934074"/>
              <a:gd name="connsiteX9" fmla="*/ 657470 w 1315500"/>
              <a:gd name="connsiteY9" fmla="*/ 661636 h 934074"/>
              <a:gd name="connsiteX10" fmla="*/ 466970 w 1315500"/>
              <a:gd name="connsiteY10" fmla="*/ 718786 h 934074"/>
              <a:gd name="connsiteX11" fmla="*/ 257420 w 1315500"/>
              <a:gd name="connsiteY11" fmla="*/ 931511 h 934074"/>
              <a:gd name="connsiteX12" fmla="*/ 245 w 1315500"/>
              <a:gd name="connsiteY12" fmla="*/ 823561 h 934074"/>
              <a:gd name="connsiteX13" fmla="*/ 305045 w 1315500"/>
              <a:gd name="connsiteY13" fmla="*/ 633061 h 934074"/>
              <a:gd name="connsiteX14" fmla="*/ 339970 w 1315500"/>
              <a:gd name="connsiteY14" fmla="*/ 579086 h 934074"/>
              <a:gd name="connsiteX15" fmla="*/ 308220 w 1315500"/>
              <a:gd name="connsiteY15" fmla="*/ 528286 h 934074"/>
              <a:gd name="connsiteX16" fmla="*/ 311395 w 1315500"/>
              <a:gd name="connsiteY16" fmla="*/ 452086 h 934074"/>
              <a:gd name="connsiteX17" fmla="*/ 333620 w 1315500"/>
              <a:gd name="connsiteY17" fmla="*/ 404461 h 934074"/>
              <a:gd name="connsiteX18" fmla="*/ 533645 w 1315500"/>
              <a:gd name="connsiteY18" fmla="*/ 264761 h 934074"/>
              <a:gd name="connsiteX19" fmla="*/ 695570 w 1315500"/>
              <a:gd name="connsiteY19" fmla="*/ 166336 h 934074"/>
              <a:gd name="connsiteX20" fmla="*/ 790820 w 1315500"/>
              <a:gd name="connsiteY20" fmla="*/ 90136 h 934074"/>
              <a:gd name="connsiteX21" fmla="*/ 1028945 w 1315500"/>
              <a:gd name="connsiteY21" fmla="*/ 109186 h 934074"/>
              <a:gd name="connsiteX22" fmla="*/ 1219445 w 1315500"/>
              <a:gd name="connsiteY22" fmla="*/ 4411 h 934074"/>
              <a:gd name="connsiteX23" fmla="*/ 1314695 w 1315500"/>
              <a:gd name="connsiteY23" fmla="*/ 280636 h 934074"/>
              <a:gd name="connsiteX24" fmla="*/ 1238495 w 1315500"/>
              <a:gd name="connsiteY24" fmla="*/ 356836 h 934074"/>
              <a:gd name="connsiteX0" fmla="*/ 1238502 w 1315507"/>
              <a:gd name="connsiteY0" fmla="*/ 356836 h 935751"/>
              <a:gd name="connsiteX1" fmla="*/ 905127 w 1315507"/>
              <a:gd name="connsiteY1" fmla="*/ 356836 h 935751"/>
              <a:gd name="connsiteX2" fmla="*/ 905127 w 1315507"/>
              <a:gd name="connsiteY2" fmla="*/ 356836 h 935751"/>
              <a:gd name="connsiteX3" fmla="*/ 838452 w 1315507"/>
              <a:gd name="connsiteY3" fmla="*/ 356836 h 935751"/>
              <a:gd name="connsiteX4" fmla="*/ 952752 w 1315507"/>
              <a:gd name="connsiteY4" fmla="*/ 461611 h 935751"/>
              <a:gd name="connsiteX5" fmla="*/ 952752 w 1315507"/>
              <a:gd name="connsiteY5" fmla="*/ 566386 h 935751"/>
              <a:gd name="connsiteX6" fmla="*/ 1057527 w 1315507"/>
              <a:gd name="connsiteY6" fmla="*/ 671161 h 935751"/>
              <a:gd name="connsiteX7" fmla="*/ 1057527 w 1315507"/>
              <a:gd name="connsiteY7" fmla="*/ 814036 h 935751"/>
              <a:gd name="connsiteX8" fmla="*/ 857502 w 1315507"/>
              <a:gd name="connsiteY8" fmla="*/ 766411 h 935751"/>
              <a:gd name="connsiteX9" fmla="*/ 657477 w 1315507"/>
              <a:gd name="connsiteY9" fmla="*/ 661636 h 935751"/>
              <a:gd name="connsiteX10" fmla="*/ 466977 w 1315507"/>
              <a:gd name="connsiteY10" fmla="*/ 718786 h 935751"/>
              <a:gd name="connsiteX11" fmla="*/ 257427 w 1315507"/>
              <a:gd name="connsiteY11" fmla="*/ 931511 h 935751"/>
              <a:gd name="connsiteX12" fmla="*/ 252 w 1315507"/>
              <a:gd name="connsiteY12" fmla="*/ 823561 h 935751"/>
              <a:gd name="connsiteX13" fmla="*/ 305052 w 1315507"/>
              <a:gd name="connsiteY13" fmla="*/ 633061 h 935751"/>
              <a:gd name="connsiteX14" fmla="*/ 339977 w 1315507"/>
              <a:gd name="connsiteY14" fmla="*/ 579086 h 935751"/>
              <a:gd name="connsiteX15" fmla="*/ 308227 w 1315507"/>
              <a:gd name="connsiteY15" fmla="*/ 528286 h 935751"/>
              <a:gd name="connsiteX16" fmla="*/ 311402 w 1315507"/>
              <a:gd name="connsiteY16" fmla="*/ 452086 h 935751"/>
              <a:gd name="connsiteX17" fmla="*/ 333627 w 1315507"/>
              <a:gd name="connsiteY17" fmla="*/ 404461 h 935751"/>
              <a:gd name="connsiteX18" fmla="*/ 533652 w 1315507"/>
              <a:gd name="connsiteY18" fmla="*/ 264761 h 935751"/>
              <a:gd name="connsiteX19" fmla="*/ 695577 w 1315507"/>
              <a:gd name="connsiteY19" fmla="*/ 166336 h 935751"/>
              <a:gd name="connsiteX20" fmla="*/ 790827 w 1315507"/>
              <a:gd name="connsiteY20" fmla="*/ 90136 h 935751"/>
              <a:gd name="connsiteX21" fmla="*/ 1028952 w 1315507"/>
              <a:gd name="connsiteY21" fmla="*/ 109186 h 935751"/>
              <a:gd name="connsiteX22" fmla="*/ 1219452 w 1315507"/>
              <a:gd name="connsiteY22" fmla="*/ 4411 h 935751"/>
              <a:gd name="connsiteX23" fmla="*/ 1314702 w 1315507"/>
              <a:gd name="connsiteY23" fmla="*/ 280636 h 935751"/>
              <a:gd name="connsiteX24" fmla="*/ 1238502 w 1315507"/>
              <a:gd name="connsiteY24" fmla="*/ 356836 h 935751"/>
              <a:gd name="connsiteX0" fmla="*/ 1246716 w 1323721"/>
              <a:gd name="connsiteY0" fmla="*/ 356836 h 953567"/>
              <a:gd name="connsiteX1" fmla="*/ 913341 w 1323721"/>
              <a:gd name="connsiteY1" fmla="*/ 356836 h 953567"/>
              <a:gd name="connsiteX2" fmla="*/ 913341 w 1323721"/>
              <a:gd name="connsiteY2" fmla="*/ 356836 h 953567"/>
              <a:gd name="connsiteX3" fmla="*/ 846666 w 1323721"/>
              <a:gd name="connsiteY3" fmla="*/ 356836 h 953567"/>
              <a:gd name="connsiteX4" fmla="*/ 960966 w 1323721"/>
              <a:gd name="connsiteY4" fmla="*/ 461611 h 953567"/>
              <a:gd name="connsiteX5" fmla="*/ 960966 w 1323721"/>
              <a:gd name="connsiteY5" fmla="*/ 566386 h 953567"/>
              <a:gd name="connsiteX6" fmla="*/ 1065741 w 1323721"/>
              <a:gd name="connsiteY6" fmla="*/ 671161 h 953567"/>
              <a:gd name="connsiteX7" fmla="*/ 1065741 w 1323721"/>
              <a:gd name="connsiteY7" fmla="*/ 814036 h 953567"/>
              <a:gd name="connsiteX8" fmla="*/ 865716 w 1323721"/>
              <a:gd name="connsiteY8" fmla="*/ 766411 h 953567"/>
              <a:gd name="connsiteX9" fmla="*/ 665691 w 1323721"/>
              <a:gd name="connsiteY9" fmla="*/ 661636 h 953567"/>
              <a:gd name="connsiteX10" fmla="*/ 475191 w 1323721"/>
              <a:gd name="connsiteY10" fmla="*/ 718786 h 953567"/>
              <a:gd name="connsiteX11" fmla="*/ 265641 w 1323721"/>
              <a:gd name="connsiteY11" fmla="*/ 931511 h 953567"/>
              <a:gd name="connsiteX12" fmla="*/ 100541 w 1323721"/>
              <a:gd name="connsiteY12" fmla="*/ 934686 h 953567"/>
              <a:gd name="connsiteX13" fmla="*/ 8466 w 1323721"/>
              <a:gd name="connsiteY13" fmla="*/ 823561 h 953567"/>
              <a:gd name="connsiteX14" fmla="*/ 313266 w 1323721"/>
              <a:gd name="connsiteY14" fmla="*/ 633061 h 953567"/>
              <a:gd name="connsiteX15" fmla="*/ 348191 w 1323721"/>
              <a:gd name="connsiteY15" fmla="*/ 579086 h 953567"/>
              <a:gd name="connsiteX16" fmla="*/ 316441 w 1323721"/>
              <a:gd name="connsiteY16" fmla="*/ 528286 h 953567"/>
              <a:gd name="connsiteX17" fmla="*/ 319616 w 1323721"/>
              <a:gd name="connsiteY17" fmla="*/ 452086 h 953567"/>
              <a:gd name="connsiteX18" fmla="*/ 341841 w 1323721"/>
              <a:gd name="connsiteY18" fmla="*/ 404461 h 953567"/>
              <a:gd name="connsiteX19" fmla="*/ 541866 w 1323721"/>
              <a:gd name="connsiteY19" fmla="*/ 264761 h 953567"/>
              <a:gd name="connsiteX20" fmla="*/ 703791 w 1323721"/>
              <a:gd name="connsiteY20" fmla="*/ 166336 h 953567"/>
              <a:gd name="connsiteX21" fmla="*/ 799041 w 1323721"/>
              <a:gd name="connsiteY21" fmla="*/ 90136 h 953567"/>
              <a:gd name="connsiteX22" fmla="*/ 1037166 w 1323721"/>
              <a:gd name="connsiteY22" fmla="*/ 109186 h 953567"/>
              <a:gd name="connsiteX23" fmla="*/ 1227666 w 1323721"/>
              <a:gd name="connsiteY23" fmla="*/ 4411 h 953567"/>
              <a:gd name="connsiteX24" fmla="*/ 1322916 w 1323721"/>
              <a:gd name="connsiteY24" fmla="*/ 280636 h 953567"/>
              <a:gd name="connsiteX25" fmla="*/ 1246716 w 1323721"/>
              <a:gd name="connsiteY25" fmla="*/ 356836 h 953567"/>
              <a:gd name="connsiteX0" fmla="*/ 1246716 w 1323721"/>
              <a:gd name="connsiteY0" fmla="*/ 356836 h 953567"/>
              <a:gd name="connsiteX1" fmla="*/ 913341 w 1323721"/>
              <a:gd name="connsiteY1" fmla="*/ 356836 h 953567"/>
              <a:gd name="connsiteX2" fmla="*/ 913341 w 1323721"/>
              <a:gd name="connsiteY2" fmla="*/ 356836 h 953567"/>
              <a:gd name="connsiteX3" fmla="*/ 846666 w 1323721"/>
              <a:gd name="connsiteY3" fmla="*/ 356836 h 953567"/>
              <a:gd name="connsiteX4" fmla="*/ 960966 w 1323721"/>
              <a:gd name="connsiteY4" fmla="*/ 461611 h 953567"/>
              <a:gd name="connsiteX5" fmla="*/ 960966 w 1323721"/>
              <a:gd name="connsiteY5" fmla="*/ 566386 h 953567"/>
              <a:gd name="connsiteX6" fmla="*/ 1065741 w 1323721"/>
              <a:gd name="connsiteY6" fmla="*/ 671161 h 953567"/>
              <a:gd name="connsiteX7" fmla="*/ 1103841 w 1323721"/>
              <a:gd name="connsiteY7" fmla="*/ 718786 h 953567"/>
              <a:gd name="connsiteX8" fmla="*/ 1065741 w 1323721"/>
              <a:gd name="connsiteY8" fmla="*/ 814036 h 953567"/>
              <a:gd name="connsiteX9" fmla="*/ 865716 w 1323721"/>
              <a:gd name="connsiteY9" fmla="*/ 766411 h 953567"/>
              <a:gd name="connsiteX10" fmla="*/ 665691 w 1323721"/>
              <a:gd name="connsiteY10" fmla="*/ 661636 h 953567"/>
              <a:gd name="connsiteX11" fmla="*/ 475191 w 1323721"/>
              <a:gd name="connsiteY11" fmla="*/ 718786 h 953567"/>
              <a:gd name="connsiteX12" fmla="*/ 265641 w 1323721"/>
              <a:gd name="connsiteY12" fmla="*/ 931511 h 953567"/>
              <a:gd name="connsiteX13" fmla="*/ 100541 w 1323721"/>
              <a:gd name="connsiteY13" fmla="*/ 934686 h 953567"/>
              <a:gd name="connsiteX14" fmla="*/ 8466 w 1323721"/>
              <a:gd name="connsiteY14" fmla="*/ 823561 h 953567"/>
              <a:gd name="connsiteX15" fmla="*/ 313266 w 1323721"/>
              <a:gd name="connsiteY15" fmla="*/ 633061 h 953567"/>
              <a:gd name="connsiteX16" fmla="*/ 348191 w 1323721"/>
              <a:gd name="connsiteY16" fmla="*/ 579086 h 953567"/>
              <a:gd name="connsiteX17" fmla="*/ 316441 w 1323721"/>
              <a:gd name="connsiteY17" fmla="*/ 528286 h 953567"/>
              <a:gd name="connsiteX18" fmla="*/ 319616 w 1323721"/>
              <a:gd name="connsiteY18" fmla="*/ 452086 h 953567"/>
              <a:gd name="connsiteX19" fmla="*/ 341841 w 1323721"/>
              <a:gd name="connsiteY19" fmla="*/ 404461 h 953567"/>
              <a:gd name="connsiteX20" fmla="*/ 541866 w 1323721"/>
              <a:gd name="connsiteY20" fmla="*/ 264761 h 953567"/>
              <a:gd name="connsiteX21" fmla="*/ 703791 w 1323721"/>
              <a:gd name="connsiteY21" fmla="*/ 166336 h 953567"/>
              <a:gd name="connsiteX22" fmla="*/ 799041 w 1323721"/>
              <a:gd name="connsiteY22" fmla="*/ 90136 h 953567"/>
              <a:gd name="connsiteX23" fmla="*/ 1037166 w 1323721"/>
              <a:gd name="connsiteY23" fmla="*/ 109186 h 953567"/>
              <a:gd name="connsiteX24" fmla="*/ 1227666 w 1323721"/>
              <a:gd name="connsiteY24" fmla="*/ 4411 h 953567"/>
              <a:gd name="connsiteX25" fmla="*/ 1322916 w 1323721"/>
              <a:gd name="connsiteY25" fmla="*/ 280636 h 953567"/>
              <a:gd name="connsiteX26" fmla="*/ 1246716 w 1323721"/>
              <a:gd name="connsiteY26" fmla="*/ 356836 h 953567"/>
              <a:gd name="connsiteX0" fmla="*/ 1246716 w 1323721"/>
              <a:gd name="connsiteY0" fmla="*/ 356836 h 953567"/>
              <a:gd name="connsiteX1" fmla="*/ 913341 w 1323721"/>
              <a:gd name="connsiteY1" fmla="*/ 356836 h 953567"/>
              <a:gd name="connsiteX2" fmla="*/ 913341 w 1323721"/>
              <a:gd name="connsiteY2" fmla="*/ 356836 h 953567"/>
              <a:gd name="connsiteX3" fmla="*/ 916516 w 1323721"/>
              <a:gd name="connsiteY3" fmla="*/ 369536 h 953567"/>
              <a:gd name="connsiteX4" fmla="*/ 960966 w 1323721"/>
              <a:gd name="connsiteY4" fmla="*/ 461611 h 953567"/>
              <a:gd name="connsiteX5" fmla="*/ 960966 w 1323721"/>
              <a:gd name="connsiteY5" fmla="*/ 566386 h 953567"/>
              <a:gd name="connsiteX6" fmla="*/ 1065741 w 1323721"/>
              <a:gd name="connsiteY6" fmla="*/ 671161 h 953567"/>
              <a:gd name="connsiteX7" fmla="*/ 1103841 w 1323721"/>
              <a:gd name="connsiteY7" fmla="*/ 718786 h 953567"/>
              <a:gd name="connsiteX8" fmla="*/ 1065741 w 1323721"/>
              <a:gd name="connsiteY8" fmla="*/ 814036 h 953567"/>
              <a:gd name="connsiteX9" fmla="*/ 865716 w 1323721"/>
              <a:gd name="connsiteY9" fmla="*/ 766411 h 953567"/>
              <a:gd name="connsiteX10" fmla="*/ 665691 w 1323721"/>
              <a:gd name="connsiteY10" fmla="*/ 661636 h 953567"/>
              <a:gd name="connsiteX11" fmla="*/ 475191 w 1323721"/>
              <a:gd name="connsiteY11" fmla="*/ 718786 h 953567"/>
              <a:gd name="connsiteX12" fmla="*/ 265641 w 1323721"/>
              <a:gd name="connsiteY12" fmla="*/ 931511 h 953567"/>
              <a:gd name="connsiteX13" fmla="*/ 100541 w 1323721"/>
              <a:gd name="connsiteY13" fmla="*/ 934686 h 953567"/>
              <a:gd name="connsiteX14" fmla="*/ 8466 w 1323721"/>
              <a:gd name="connsiteY14" fmla="*/ 823561 h 953567"/>
              <a:gd name="connsiteX15" fmla="*/ 313266 w 1323721"/>
              <a:gd name="connsiteY15" fmla="*/ 633061 h 953567"/>
              <a:gd name="connsiteX16" fmla="*/ 348191 w 1323721"/>
              <a:gd name="connsiteY16" fmla="*/ 579086 h 953567"/>
              <a:gd name="connsiteX17" fmla="*/ 316441 w 1323721"/>
              <a:gd name="connsiteY17" fmla="*/ 528286 h 953567"/>
              <a:gd name="connsiteX18" fmla="*/ 319616 w 1323721"/>
              <a:gd name="connsiteY18" fmla="*/ 452086 h 953567"/>
              <a:gd name="connsiteX19" fmla="*/ 341841 w 1323721"/>
              <a:gd name="connsiteY19" fmla="*/ 404461 h 953567"/>
              <a:gd name="connsiteX20" fmla="*/ 541866 w 1323721"/>
              <a:gd name="connsiteY20" fmla="*/ 264761 h 953567"/>
              <a:gd name="connsiteX21" fmla="*/ 703791 w 1323721"/>
              <a:gd name="connsiteY21" fmla="*/ 166336 h 953567"/>
              <a:gd name="connsiteX22" fmla="*/ 799041 w 1323721"/>
              <a:gd name="connsiteY22" fmla="*/ 90136 h 953567"/>
              <a:gd name="connsiteX23" fmla="*/ 1037166 w 1323721"/>
              <a:gd name="connsiteY23" fmla="*/ 109186 h 953567"/>
              <a:gd name="connsiteX24" fmla="*/ 1227666 w 1323721"/>
              <a:gd name="connsiteY24" fmla="*/ 4411 h 953567"/>
              <a:gd name="connsiteX25" fmla="*/ 1322916 w 1323721"/>
              <a:gd name="connsiteY25" fmla="*/ 280636 h 953567"/>
              <a:gd name="connsiteX26" fmla="*/ 1246716 w 1323721"/>
              <a:gd name="connsiteY26" fmla="*/ 356836 h 953567"/>
              <a:gd name="connsiteX0" fmla="*/ 1246716 w 1323721"/>
              <a:gd name="connsiteY0" fmla="*/ 356836 h 953567"/>
              <a:gd name="connsiteX1" fmla="*/ 913341 w 1323721"/>
              <a:gd name="connsiteY1" fmla="*/ 356836 h 953567"/>
              <a:gd name="connsiteX2" fmla="*/ 913341 w 1323721"/>
              <a:gd name="connsiteY2" fmla="*/ 356836 h 953567"/>
              <a:gd name="connsiteX3" fmla="*/ 941916 w 1323721"/>
              <a:gd name="connsiteY3" fmla="*/ 388586 h 953567"/>
              <a:gd name="connsiteX4" fmla="*/ 960966 w 1323721"/>
              <a:gd name="connsiteY4" fmla="*/ 461611 h 953567"/>
              <a:gd name="connsiteX5" fmla="*/ 960966 w 1323721"/>
              <a:gd name="connsiteY5" fmla="*/ 566386 h 953567"/>
              <a:gd name="connsiteX6" fmla="*/ 1065741 w 1323721"/>
              <a:gd name="connsiteY6" fmla="*/ 671161 h 953567"/>
              <a:gd name="connsiteX7" fmla="*/ 1103841 w 1323721"/>
              <a:gd name="connsiteY7" fmla="*/ 718786 h 953567"/>
              <a:gd name="connsiteX8" fmla="*/ 1065741 w 1323721"/>
              <a:gd name="connsiteY8" fmla="*/ 814036 h 953567"/>
              <a:gd name="connsiteX9" fmla="*/ 865716 w 1323721"/>
              <a:gd name="connsiteY9" fmla="*/ 766411 h 953567"/>
              <a:gd name="connsiteX10" fmla="*/ 665691 w 1323721"/>
              <a:gd name="connsiteY10" fmla="*/ 661636 h 953567"/>
              <a:gd name="connsiteX11" fmla="*/ 475191 w 1323721"/>
              <a:gd name="connsiteY11" fmla="*/ 718786 h 953567"/>
              <a:gd name="connsiteX12" fmla="*/ 265641 w 1323721"/>
              <a:gd name="connsiteY12" fmla="*/ 931511 h 953567"/>
              <a:gd name="connsiteX13" fmla="*/ 100541 w 1323721"/>
              <a:gd name="connsiteY13" fmla="*/ 934686 h 953567"/>
              <a:gd name="connsiteX14" fmla="*/ 8466 w 1323721"/>
              <a:gd name="connsiteY14" fmla="*/ 823561 h 953567"/>
              <a:gd name="connsiteX15" fmla="*/ 313266 w 1323721"/>
              <a:gd name="connsiteY15" fmla="*/ 633061 h 953567"/>
              <a:gd name="connsiteX16" fmla="*/ 348191 w 1323721"/>
              <a:gd name="connsiteY16" fmla="*/ 579086 h 953567"/>
              <a:gd name="connsiteX17" fmla="*/ 316441 w 1323721"/>
              <a:gd name="connsiteY17" fmla="*/ 528286 h 953567"/>
              <a:gd name="connsiteX18" fmla="*/ 319616 w 1323721"/>
              <a:gd name="connsiteY18" fmla="*/ 452086 h 953567"/>
              <a:gd name="connsiteX19" fmla="*/ 341841 w 1323721"/>
              <a:gd name="connsiteY19" fmla="*/ 404461 h 953567"/>
              <a:gd name="connsiteX20" fmla="*/ 541866 w 1323721"/>
              <a:gd name="connsiteY20" fmla="*/ 264761 h 953567"/>
              <a:gd name="connsiteX21" fmla="*/ 703791 w 1323721"/>
              <a:gd name="connsiteY21" fmla="*/ 166336 h 953567"/>
              <a:gd name="connsiteX22" fmla="*/ 799041 w 1323721"/>
              <a:gd name="connsiteY22" fmla="*/ 90136 h 953567"/>
              <a:gd name="connsiteX23" fmla="*/ 1037166 w 1323721"/>
              <a:gd name="connsiteY23" fmla="*/ 109186 h 953567"/>
              <a:gd name="connsiteX24" fmla="*/ 1227666 w 1323721"/>
              <a:gd name="connsiteY24" fmla="*/ 4411 h 953567"/>
              <a:gd name="connsiteX25" fmla="*/ 1322916 w 1323721"/>
              <a:gd name="connsiteY25" fmla="*/ 280636 h 953567"/>
              <a:gd name="connsiteX26" fmla="*/ 1246716 w 1323721"/>
              <a:gd name="connsiteY26" fmla="*/ 356836 h 953567"/>
              <a:gd name="connsiteX0" fmla="*/ 1246716 w 1323155"/>
              <a:gd name="connsiteY0" fmla="*/ 302000 h 898731"/>
              <a:gd name="connsiteX1" fmla="*/ 913341 w 1323155"/>
              <a:gd name="connsiteY1" fmla="*/ 302000 h 898731"/>
              <a:gd name="connsiteX2" fmla="*/ 913341 w 1323155"/>
              <a:gd name="connsiteY2" fmla="*/ 302000 h 898731"/>
              <a:gd name="connsiteX3" fmla="*/ 941916 w 1323155"/>
              <a:gd name="connsiteY3" fmla="*/ 333750 h 898731"/>
              <a:gd name="connsiteX4" fmla="*/ 960966 w 1323155"/>
              <a:gd name="connsiteY4" fmla="*/ 406775 h 898731"/>
              <a:gd name="connsiteX5" fmla="*/ 960966 w 1323155"/>
              <a:gd name="connsiteY5" fmla="*/ 511550 h 898731"/>
              <a:gd name="connsiteX6" fmla="*/ 1065741 w 1323155"/>
              <a:gd name="connsiteY6" fmla="*/ 616325 h 898731"/>
              <a:gd name="connsiteX7" fmla="*/ 1103841 w 1323155"/>
              <a:gd name="connsiteY7" fmla="*/ 663950 h 898731"/>
              <a:gd name="connsiteX8" fmla="*/ 1065741 w 1323155"/>
              <a:gd name="connsiteY8" fmla="*/ 759200 h 898731"/>
              <a:gd name="connsiteX9" fmla="*/ 865716 w 1323155"/>
              <a:gd name="connsiteY9" fmla="*/ 711575 h 898731"/>
              <a:gd name="connsiteX10" fmla="*/ 665691 w 1323155"/>
              <a:gd name="connsiteY10" fmla="*/ 606800 h 898731"/>
              <a:gd name="connsiteX11" fmla="*/ 475191 w 1323155"/>
              <a:gd name="connsiteY11" fmla="*/ 663950 h 898731"/>
              <a:gd name="connsiteX12" fmla="*/ 265641 w 1323155"/>
              <a:gd name="connsiteY12" fmla="*/ 876675 h 898731"/>
              <a:gd name="connsiteX13" fmla="*/ 100541 w 1323155"/>
              <a:gd name="connsiteY13" fmla="*/ 879850 h 898731"/>
              <a:gd name="connsiteX14" fmla="*/ 8466 w 1323155"/>
              <a:gd name="connsiteY14" fmla="*/ 768725 h 898731"/>
              <a:gd name="connsiteX15" fmla="*/ 313266 w 1323155"/>
              <a:gd name="connsiteY15" fmla="*/ 578225 h 898731"/>
              <a:gd name="connsiteX16" fmla="*/ 348191 w 1323155"/>
              <a:gd name="connsiteY16" fmla="*/ 524250 h 898731"/>
              <a:gd name="connsiteX17" fmla="*/ 316441 w 1323155"/>
              <a:gd name="connsiteY17" fmla="*/ 473450 h 898731"/>
              <a:gd name="connsiteX18" fmla="*/ 319616 w 1323155"/>
              <a:gd name="connsiteY18" fmla="*/ 397250 h 898731"/>
              <a:gd name="connsiteX19" fmla="*/ 341841 w 1323155"/>
              <a:gd name="connsiteY19" fmla="*/ 349625 h 898731"/>
              <a:gd name="connsiteX20" fmla="*/ 541866 w 1323155"/>
              <a:gd name="connsiteY20" fmla="*/ 209925 h 898731"/>
              <a:gd name="connsiteX21" fmla="*/ 703791 w 1323155"/>
              <a:gd name="connsiteY21" fmla="*/ 111500 h 898731"/>
              <a:gd name="connsiteX22" fmla="*/ 799041 w 1323155"/>
              <a:gd name="connsiteY22" fmla="*/ 35300 h 898731"/>
              <a:gd name="connsiteX23" fmla="*/ 1037166 w 1323155"/>
              <a:gd name="connsiteY23" fmla="*/ 54350 h 898731"/>
              <a:gd name="connsiteX24" fmla="*/ 1227666 w 1323155"/>
              <a:gd name="connsiteY24" fmla="*/ 6725 h 898731"/>
              <a:gd name="connsiteX25" fmla="*/ 1322916 w 1323155"/>
              <a:gd name="connsiteY25" fmla="*/ 225800 h 898731"/>
              <a:gd name="connsiteX26" fmla="*/ 1246716 w 1323155"/>
              <a:gd name="connsiteY26" fmla="*/ 302000 h 898731"/>
              <a:gd name="connsiteX0" fmla="*/ 1246716 w 1323155"/>
              <a:gd name="connsiteY0" fmla="*/ 295275 h 892006"/>
              <a:gd name="connsiteX1" fmla="*/ 913341 w 1323155"/>
              <a:gd name="connsiteY1" fmla="*/ 295275 h 892006"/>
              <a:gd name="connsiteX2" fmla="*/ 913341 w 1323155"/>
              <a:gd name="connsiteY2" fmla="*/ 295275 h 892006"/>
              <a:gd name="connsiteX3" fmla="*/ 941916 w 1323155"/>
              <a:gd name="connsiteY3" fmla="*/ 327025 h 892006"/>
              <a:gd name="connsiteX4" fmla="*/ 960966 w 1323155"/>
              <a:gd name="connsiteY4" fmla="*/ 400050 h 892006"/>
              <a:gd name="connsiteX5" fmla="*/ 960966 w 1323155"/>
              <a:gd name="connsiteY5" fmla="*/ 504825 h 892006"/>
              <a:gd name="connsiteX6" fmla="*/ 1065741 w 1323155"/>
              <a:gd name="connsiteY6" fmla="*/ 609600 h 892006"/>
              <a:gd name="connsiteX7" fmla="*/ 1103841 w 1323155"/>
              <a:gd name="connsiteY7" fmla="*/ 657225 h 892006"/>
              <a:gd name="connsiteX8" fmla="*/ 1065741 w 1323155"/>
              <a:gd name="connsiteY8" fmla="*/ 752475 h 892006"/>
              <a:gd name="connsiteX9" fmla="*/ 865716 w 1323155"/>
              <a:gd name="connsiteY9" fmla="*/ 704850 h 892006"/>
              <a:gd name="connsiteX10" fmla="*/ 665691 w 1323155"/>
              <a:gd name="connsiteY10" fmla="*/ 600075 h 892006"/>
              <a:gd name="connsiteX11" fmla="*/ 475191 w 1323155"/>
              <a:gd name="connsiteY11" fmla="*/ 657225 h 892006"/>
              <a:gd name="connsiteX12" fmla="*/ 265641 w 1323155"/>
              <a:gd name="connsiteY12" fmla="*/ 869950 h 892006"/>
              <a:gd name="connsiteX13" fmla="*/ 100541 w 1323155"/>
              <a:gd name="connsiteY13" fmla="*/ 873125 h 892006"/>
              <a:gd name="connsiteX14" fmla="*/ 8466 w 1323155"/>
              <a:gd name="connsiteY14" fmla="*/ 762000 h 892006"/>
              <a:gd name="connsiteX15" fmla="*/ 313266 w 1323155"/>
              <a:gd name="connsiteY15" fmla="*/ 571500 h 892006"/>
              <a:gd name="connsiteX16" fmla="*/ 348191 w 1323155"/>
              <a:gd name="connsiteY16" fmla="*/ 517525 h 892006"/>
              <a:gd name="connsiteX17" fmla="*/ 316441 w 1323155"/>
              <a:gd name="connsiteY17" fmla="*/ 466725 h 892006"/>
              <a:gd name="connsiteX18" fmla="*/ 319616 w 1323155"/>
              <a:gd name="connsiteY18" fmla="*/ 390525 h 892006"/>
              <a:gd name="connsiteX19" fmla="*/ 341841 w 1323155"/>
              <a:gd name="connsiteY19" fmla="*/ 342900 h 892006"/>
              <a:gd name="connsiteX20" fmla="*/ 541866 w 1323155"/>
              <a:gd name="connsiteY20" fmla="*/ 203200 h 892006"/>
              <a:gd name="connsiteX21" fmla="*/ 703791 w 1323155"/>
              <a:gd name="connsiteY21" fmla="*/ 104775 h 892006"/>
              <a:gd name="connsiteX22" fmla="*/ 799041 w 1323155"/>
              <a:gd name="connsiteY22" fmla="*/ 28575 h 892006"/>
              <a:gd name="connsiteX23" fmla="*/ 1037166 w 1323155"/>
              <a:gd name="connsiteY23" fmla="*/ 47625 h 892006"/>
              <a:gd name="connsiteX24" fmla="*/ 1227666 w 1323155"/>
              <a:gd name="connsiteY24" fmla="*/ 0 h 892006"/>
              <a:gd name="connsiteX25" fmla="*/ 1322916 w 1323155"/>
              <a:gd name="connsiteY25" fmla="*/ 219075 h 892006"/>
              <a:gd name="connsiteX26" fmla="*/ 1246716 w 1323155"/>
              <a:gd name="connsiteY26" fmla="*/ 295275 h 892006"/>
              <a:gd name="connsiteX0" fmla="*/ 1246716 w 1323155"/>
              <a:gd name="connsiteY0" fmla="*/ 295275 h 892006"/>
              <a:gd name="connsiteX1" fmla="*/ 913341 w 1323155"/>
              <a:gd name="connsiteY1" fmla="*/ 295275 h 892006"/>
              <a:gd name="connsiteX2" fmla="*/ 913341 w 1323155"/>
              <a:gd name="connsiteY2" fmla="*/ 295275 h 892006"/>
              <a:gd name="connsiteX3" fmla="*/ 941916 w 1323155"/>
              <a:gd name="connsiteY3" fmla="*/ 327025 h 892006"/>
              <a:gd name="connsiteX4" fmla="*/ 960966 w 1323155"/>
              <a:gd name="connsiteY4" fmla="*/ 400050 h 892006"/>
              <a:gd name="connsiteX5" fmla="*/ 960966 w 1323155"/>
              <a:gd name="connsiteY5" fmla="*/ 504825 h 892006"/>
              <a:gd name="connsiteX6" fmla="*/ 1065741 w 1323155"/>
              <a:gd name="connsiteY6" fmla="*/ 609600 h 892006"/>
              <a:gd name="connsiteX7" fmla="*/ 1103841 w 1323155"/>
              <a:gd name="connsiteY7" fmla="*/ 657225 h 892006"/>
              <a:gd name="connsiteX8" fmla="*/ 1065741 w 1323155"/>
              <a:gd name="connsiteY8" fmla="*/ 752475 h 892006"/>
              <a:gd name="connsiteX9" fmla="*/ 865716 w 1323155"/>
              <a:gd name="connsiteY9" fmla="*/ 704850 h 892006"/>
              <a:gd name="connsiteX10" fmla="*/ 665691 w 1323155"/>
              <a:gd name="connsiteY10" fmla="*/ 600075 h 892006"/>
              <a:gd name="connsiteX11" fmla="*/ 475191 w 1323155"/>
              <a:gd name="connsiteY11" fmla="*/ 657225 h 892006"/>
              <a:gd name="connsiteX12" fmla="*/ 265641 w 1323155"/>
              <a:gd name="connsiteY12" fmla="*/ 869950 h 892006"/>
              <a:gd name="connsiteX13" fmla="*/ 100541 w 1323155"/>
              <a:gd name="connsiteY13" fmla="*/ 873125 h 892006"/>
              <a:gd name="connsiteX14" fmla="*/ 8466 w 1323155"/>
              <a:gd name="connsiteY14" fmla="*/ 762000 h 892006"/>
              <a:gd name="connsiteX15" fmla="*/ 313266 w 1323155"/>
              <a:gd name="connsiteY15" fmla="*/ 571500 h 892006"/>
              <a:gd name="connsiteX16" fmla="*/ 348191 w 1323155"/>
              <a:gd name="connsiteY16" fmla="*/ 517525 h 892006"/>
              <a:gd name="connsiteX17" fmla="*/ 316441 w 1323155"/>
              <a:gd name="connsiteY17" fmla="*/ 466725 h 892006"/>
              <a:gd name="connsiteX18" fmla="*/ 319616 w 1323155"/>
              <a:gd name="connsiteY18" fmla="*/ 390525 h 892006"/>
              <a:gd name="connsiteX19" fmla="*/ 341841 w 1323155"/>
              <a:gd name="connsiteY19" fmla="*/ 342900 h 892006"/>
              <a:gd name="connsiteX20" fmla="*/ 541866 w 1323155"/>
              <a:gd name="connsiteY20" fmla="*/ 203200 h 892006"/>
              <a:gd name="connsiteX21" fmla="*/ 703791 w 1323155"/>
              <a:gd name="connsiteY21" fmla="*/ 104775 h 892006"/>
              <a:gd name="connsiteX22" fmla="*/ 805391 w 1323155"/>
              <a:gd name="connsiteY22" fmla="*/ 53975 h 892006"/>
              <a:gd name="connsiteX23" fmla="*/ 1037166 w 1323155"/>
              <a:gd name="connsiteY23" fmla="*/ 47625 h 892006"/>
              <a:gd name="connsiteX24" fmla="*/ 1227666 w 1323155"/>
              <a:gd name="connsiteY24" fmla="*/ 0 h 892006"/>
              <a:gd name="connsiteX25" fmla="*/ 1322916 w 1323155"/>
              <a:gd name="connsiteY25" fmla="*/ 219075 h 892006"/>
              <a:gd name="connsiteX26" fmla="*/ 1246716 w 1323155"/>
              <a:gd name="connsiteY26" fmla="*/ 295275 h 892006"/>
              <a:gd name="connsiteX0" fmla="*/ 1246716 w 1323155"/>
              <a:gd name="connsiteY0" fmla="*/ 295275 h 892006"/>
              <a:gd name="connsiteX1" fmla="*/ 913341 w 1323155"/>
              <a:gd name="connsiteY1" fmla="*/ 295275 h 892006"/>
              <a:gd name="connsiteX2" fmla="*/ 913341 w 1323155"/>
              <a:gd name="connsiteY2" fmla="*/ 295275 h 892006"/>
              <a:gd name="connsiteX3" fmla="*/ 884766 w 1323155"/>
              <a:gd name="connsiteY3" fmla="*/ 320675 h 892006"/>
              <a:gd name="connsiteX4" fmla="*/ 960966 w 1323155"/>
              <a:gd name="connsiteY4" fmla="*/ 400050 h 892006"/>
              <a:gd name="connsiteX5" fmla="*/ 960966 w 1323155"/>
              <a:gd name="connsiteY5" fmla="*/ 504825 h 892006"/>
              <a:gd name="connsiteX6" fmla="*/ 1065741 w 1323155"/>
              <a:gd name="connsiteY6" fmla="*/ 609600 h 892006"/>
              <a:gd name="connsiteX7" fmla="*/ 1103841 w 1323155"/>
              <a:gd name="connsiteY7" fmla="*/ 657225 h 892006"/>
              <a:gd name="connsiteX8" fmla="*/ 1065741 w 1323155"/>
              <a:gd name="connsiteY8" fmla="*/ 752475 h 892006"/>
              <a:gd name="connsiteX9" fmla="*/ 865716 w 1323155"/>
              <a:gd name="connsiteY9" fmla="*/ 704850 h 892006"/>
              <a:gd name="connsiteX10" fmla="*/ 665691 w 1323155"/>
              <a:gd name="connsiteY10" fmla="*/ 600075 h 892006"/>
              <a:gd name="connsiteX11" fmla="*/ 475191 w 1323155"/>
              <a:gd name="connsiteY11" fmla="*/ 657225 h 892006"/>
              <a:gd name="connsiteX12" fmla="*/ 265641 w 1323155"/>
              <a:gd name="connsiteY12" fmla="*/ 869950 h 892006"/>
              <a:gd name="connsiteX13" fmla="*/ 100541 w 1323155"/>
              <a:gd name="connsiteY13" fmla="*/ 873125 h 892006"/>
              <a:gd name="connsiteX14" fmla="*/ 8466 w 1323155"/>
              <a:gd name="connsiteY14" fmla="*/ 762000 h 892006"/>
              <a:gd name="connsiteX15" fmla="*/ 313266 w 1323155"/>
              <a:gd name="connsiteY15" fmla="*/ 571500 h 892006"/>
              <a:gd name="connsiteX16" fmla="*/ 348191 w 1323155"/>
              <a:gd name="connsiteY16" fmla="*/ 517525 h 892006"/>
              <a:gd name="connsiteX17" fmla="*/ 316441 w 1323155"/>
              <a:gd name="connsiteY17" fmla="*/ 466725 h 892006"/>
              <a:gd name="connsiteX18" fmla="*/ 319616 w 1323155"/>
              <a:gd name="connsiteY18" fmla="*/ 390525 h 892006"/>
              <a:gd name="connsiteX19" fmla="*/ 341841 w 1323155"/>
              <a:gd name="connsiteY19" fmla="*/ 342900 h 892006"/>
              <a:gd name="connsiteX20" fmla="*/ 541866 w 1323155"/>
              <a:gd name="connsiteY20" fmla="*/ 203200 h 892006"/>
              <a:gd name="connsiteX21" fmla="*/ 703791 w 1323155"/>
              <a:gd name="connsiteY21" fmla="*/ 104775 h 892006"/>
              <a:gd name="connsiteX22" fmla="*/ 805391 w 1323155"/>
              <a:gd name="connsiteY22" fmla="*/ 53975 h 892006"/>
              <a:gd name="connsiteX23" fmla="*/ 1037166 w 1323155"/>
              <a:gd name="connsiteY23" fmla="*/ 47625 h 892006"/>
              <a:gd name="connsiteX24" fmla="*/ 1227666 w 1323155"/>
              <a:gd name="connsiteY24" fmla="*/ 0 h 892006"/>
              <a:gd name="connsiteX25" fmla="*/ 1322916 w 1323155"/>
              <a:gd name="connsiteY25" fmla="*/ 219075 h 892006"/>
              <a:gd name="connsiteX26" fmla="*/ 1246716 w 1323155"/>
              <a:gd name="connsiteY26" fmla="*/ 295275 h 892006"/>
              <a:gd name="connsiteX0" fmla="*/ 1246716 w 1323155"/>
              <a:gd name="connsiteY0" fmla="*/ 295275 h 892006"/>
              <a:gd name="connsiteX1" fmla="*/ 913341 w 1323155"/>
              <a:gd name="connsiteY1" fmla="*/ 295275 h 892006"/>
              <a:gd name="connsiteX2" fmla="*/ 913341 w 1323155"/>
              <a:gd name="connsiteY2" fmla="*/ 295275 h 892006"/>
              <a:gd name="connsiteX3" fmla="*/ 884766 w 1323155"/>
              <a:gd name="connsiteY3" fmla="*/ 320675 h 892006"/>
              <a:gd name="connsiteX4" fmla="*/ 960966 w 1323155"/>
              <a:gd name="connsiteY4" fmla="*/ 504825 h 892006"/>
              <a:gd name="connsiteX5" fmla="*/ 1065741 w 1323155"/>
              <a:gd name="connsiteY5" fmla="*/ 609600 h 892006"/>
              <a:gd name="connsiteX6" fmla="*/ 1103841 w 1323155"/>
              <a:gd name="connsiteY6" fmla="*/ 657225 h 892006"/>
              <a:gd name="connsiteX7" fmla="*/ 1065741 w 1323155"/>
              <a:gd name="connsiteY7" fmla="*/ 752475 h 892006"/>
              <a:gd name="connsiteX8" fmla="*/ 865716 w 1323155"/>
              <a:gd name="connsiteY8" fmla="*/ 704850 h 892006"/>
              <a:gd name="connsiteX9" fmla="*/ 665691 w 1323155"/>
              <a:gd name="connsiteY9" fmla="*/ 600075 h 892006"/>
              <a:gd name="connsiteX10" fmla="*/ 475191 w 1323155"/>
              <a:gd name="connsiteY10" fmla="*/ 657225 h 892006"/>
              <a:gd name="connsiteX11" fmla="*/ 265641 w 1323155"/>
              <a:gd name="connsiteY11" fmla="*/ 869950 h 892006"/>
              <a:gd name="connsiteX12" fmla="*/ 100541 w 1323155"/>
              <a:gd name="connsiteY12" fmla="*/ 873125 h 892006"/>
              <a:gd name="connsiteX13" fmla="*/ 8466 w 1323155"/>
              <a:gd name="connsiteY13" fmla="*/ 762000 h 892006"/>
              <a:gd name="connsiteX14" fmla="*/ 313266 w 1323155"/>
              <a:gd name="connsiteY14" fmla="*/ 571500 h 892006"/>
              <a:gd name="connsiteX15" fmla="*/ 348191 w 1323155"/>
              <a:gd name="connsiteY15" fmla="*/ 517525 h 892006"/>
              <a:gd name="connsiteX16" fmla="*/ 316441 w 1323155"/>
              <a:gd name="connsiteY16" fmla="*/ 466725 h 892006"/>
              <a:gd name="connsiteX17" fmla="*/ 319616 w 1323155"/>
              <a:gd name="connsiteY17" fmla="*/ 390525 h 892006"/>
              <a:gd name="connsiteX18" fmla="*/ 341841 w 1323155"/>
              <a:gd name="connsiteY18" fmla="*/ 342900 h 892006"/>
              <a:gd name="connsiteX19" fmla="*/ 541866 w 1323155"/>
              <a:gd name="connsiteY19" fmla="*/ 203200 h 892006"/>
              <a:gd name="connsiteX20" fmla="*/ 703791 w 1323155"/>
              <a:gd name="connsiteY20" fmla="*/ 104775 h 892006"/>
              <a:gd name="connsiteX21" fmla="*/ 805391 w 1323155"/>
              <a:gd name="connsiteY21" fmla="*/ 53975 h 892006"/>
              <a:gd name="connsiteX22" fmla="*/ 1037166 w 1323155"/>
              <a:gd name="connsiteY22" fmla="*/ 47625 h 892006"/>
              <a:gd name="connsiteX23" fmla="*/ 1227666 w 1323155"/>
              <a:gd name="connsiteY23" fmla="*/ 0 h 892006"/>
              <a:gd name="connsiteX24" fmla="*/ 1322916 w 1323155"/>
              <a:gd name="connsiteY24" fmla="*/ 219075 h 892006"/>
              <a:gd name="connsiteX25" fmla="*/ 1246716 w 1323155"/>
              <a:gd name="connsiteY25" fmla="*/ 295275 h 892006"/>
              <a:gd name="connsiteX0" fmla="*/ 1246716 w 1323155"/>
              <a:gd name="connsiteY0" fmla="*/ 295275 h 892006"/>
              <a:gd name="connsiteX1" fmla="*/ 913341 w 1323155"/>
              <a:gd name="connsiteY1" fmla="*/ 295275 h 892006"/>
              <a:gd name="connsiteX2" fmla="*/ 913341 w 1323155"/>
              <a:gd name="connsiteY2" fmla="*/ 295275 h 892006"/>
              <a:gd name="connsiteX3" fmla="*/ 960966 w 1323155"/>
              <a:gd name="connsiteY3" fmla="*/ 396875 h 892006"/>
              <a:gd name="connsiteX4" fmla="*/ 960966 w 1323155"/>
              <a:gd name="connsiteY4" fmla="*/ 504825 h 892006"/>
              <a:gd name="connsiteX5" fmla="*/ 1065741 w 1323155"/>
              <a:gd name="connsiteY5" fmla="*/ 609600 h 892006"/>
              <a:gd name="connsiteX6" fmla="*/ 1103841 w 1323155"/>
              <a:gd name="connsiteY6" fmla="*/ 657225 h 892006"/>
              <a:gd name="connsiteX7" fmla="*/ 1065741 w 1323155"/>
              <a:gd name="connsiteY7" fmla="*/ 752475 h 892006"/>
              <a:gd name="connsiteX8" fmla="*/ 865716 w 1323155"/>
              <a:gd name="connsiteY8" fmla="*/ 704850 h 892006"/>
              <a:gd name="connsiteX9" fmla="*/ 665691 w 1323155"/>
              <a:gd name="connsiteY9" fmla="*/ 600075 h 892006"/>
              <a:gd name="connsiteX10" fmla="*/ 475191 w 1323155"/>
              <a:gd name="connsiteY10" fmla="*/ 657225 h 892006"/>
              <a:gd name="connsiteX11" fmla="*/ 265641 w 1323155"/>
              <a:gd name="connsiteY11" fmla="*/ 869950 h 892006"/>
              <a:gd name="connsiteX12" fmla="*/ 100541 w 1323155"/>
              <a:gd name="connsiteY12" fmla="*/ 873125 h 892006"/>
              <a:gd name="connsiteX13" fmla="*/ 8466 w 1323155"/>
              <a:gd name="connsiteY13" fmla="*/ 762000 h 892006"/>
              <a:gd name="connsiteX14" fmla="*/ 313266 w 1323155"/>
              <a:gd name="connsiteY14" fmla="*/ 571500 h 892006"/>
              <a:gd name="connsiteX15" fmla="*/ 348191 w 1323155"/>
              <a:gd name="connsiteY15" fmla="*/ 517525 h 892006"/>
              <a:gd name="connsiteX16" fmla="*/ 316441 w 1323155"/>
              <a:gd name="connsiteY16" fmla="*/ 466725 h 892006"/>
              <a:gd name="connsiteX17" fmla="*/ 319616 w 1323155"/>
              <a:gd name="connsiteY17" fmla="*/ 390525 h 892006"/>
              <a:gd name="connsiteX18" fmla="*/ 341841 w 1323155"/>
              <a:gd name="connsiteY18" fmla="*/ 342900 h 892006"/>
              <a:gd name="connsiteX19" fmla="*/ 541866 w 1323155"/>
              <a:gd name="connsiteY19" fmla="*/ 203200 h 892006"/>
              <a:gd name="connsiteX20" fmla="*/ 703791 w 1323155"/>
              <a:gd name="connsiteY20" fmla="*/ 104775 h 892006"/>
              <a:gd name="connsiteX21" fmla="*/ 805391 w 1323155"/>
              <a:gd name="connsiteY21" fmla="*/ 53975 h 892006"/>
              <a:gd name="connsiteX22" fmla="*/ 1037166 w 1323155"/>
              <a:gd name="connsiteY22" fmla="*/ 47625 h 892006"/>
              <a:gd name="connsiteX23" fmla="*/ 1227666 w 1323155"/>
              <a:gd name="connsiteY23" fmla="*/ 0 h 892006"/>
              <a:gd name="connsiteX24" fmla="*/ 1322916 w 1323155"/>
              <a:gd name="connsiteY24" fmla="*/ 219075 h 892006"/>
              <a:gd name="connsiteX25" fmla="*/ 1246716 w 1323155"/>
              <a:gd name="connsiteY25" fmla="*/ 295275 h 892006"/>
              <a:gd name="connsiteX0" fmla="*/ 1246716 w 1323155"/>
              <a:gd name="connsiteY0" fmla="*/ 295275 h 892006"/>
              <a:gd name="connsiteX1" fmla="*/ 913341 w 1323155"/>
              <a:gd name="connsiteY1" fmla="*/ 295275 h 892006"/>
              <a:gd name="connsiteX2" fmla="*/ 856191 w 1323155"/>
              <a:gd name="connsiteY2" fmla="*/ 295275 h 892006"/>
              <a:gd name="connsiteX3" fmla="*/ 960966 w 1323155"/>
              <a:gd name="connsiteY3" fmla="*/ 396875 h 892006"/>
              <a:gd name="connsiteX4" fmla="*/ 960966 w 1323155"/>
              <a:gd name="connsiteY4" fmla="*/ 504825 h 892006"/>
              <a:gd name="connsiteX5" fmla="*/ 1065741 w 1323155"/>
              <a:gd name="connsiteY5" fmla="*/ 609600 h 892006"/>
              <a:gd name="connsiteX6" fmla="*/ 1103841 w 1323155"/>
              <a:gd name="connsiteY6" fmla="*/ 657225 h 892006"/>
              <a:gd name="connsiteX7" fmla="*/ 1065741 w 1323155"/>
              <a:gd name="connsiteY7" fmla="*/ 752475 h 892006"/>
              <a:gd name="connsiteX8" fmla="*/ 865716 w 1323155"/>
              <a:gd name="connsiteY8" fmla="*/ 704850 h 892006"/>
              <a:gd name="connsiteX9" fmla="*/ 665691 w 1323155"/>
              <a:gd name="connsiteY9" fmla="*/ 600075 h 892006"/>
              <a:gd name="connsiteX10" fmla="*/ 475191 w 1323155"/>
              <a:gd name="connsiteY10" fmla="*/ 657225 h 892006"/>
              <a:gd name="connsiteX11" fmla="*/ 265641 w 1323155"/>
              <a:gd name="connsiteY11" fmla="*/ 869950 h 892006"/>
              <a:gd name="connsiteX12" fmla="*/ 100541 w 1323155"/>
              <a:gd name="connsiteY12" fmla="*/ 873125 h 892006"/>
              <a:gd name="connsiteX13" fmla="*/ 8466 w 1323155"/>
              <a:gd name="connsiteY13" fmla="*/ 762000 h 892006"/>
              <a:gd name="connsiteX14" fmla="*/ 313266 w 1323155"/>
              <a:gd name="connsiteY14" fmla="*/ 571500 h 892006"/>
              <a:gd name="connsiteX15" fmla="*/ 348191 w 1323155"/>
              <a:gd name="connsiteY15" fmla="*/ 517525 h 892006"/>
              <a:gd name="connsiteX16" fmla="*/ 316441 w 1323155"/>
              <a:gd name="connsiteY16" fmla="*/ 466725 h 892006"/>
              <a:gd name="connsiteX17" fmla="*/ 319616 w 1323155"/>
              <a:gd name="connsiteY17" fmla="*/ 390525 h 892006"/>
              <a:gd name="connsiteX18" fmla="*/ 341841 w 1323155"/>
              <a:gd name="connsiteY18" fmla="*/ 342900 h 892006"/>
              <a:gd name="connsiteX19" fmla="*/ 541866 w 1323155"/>
              <a:gd name="connsiteY19" fmla="*/ 203200 h 892006"/>
              <a:gd name="connsiteX20" fmla="*/ 703791 w 1323155"/>
              <a:gd name="connsiteY20" fmla="*/ 104775 h 892006"/>
              <a:gd name="connsiteX21" fmla="*/ 805391 w 1323155"/>
              <a:gd name="connsiteY21" fmla="*/ 53975 h 892006"/>
              <a:gd name="connsiteX22" fmla="*/ 1037166 w 1323155"/>
              <a:gd name="connsiteY22" fmla="*/ 47625 h 892006"/>
              <a:gd name="connsiteX23" fmla="*/ 1227666 w 1323155"/>
              <a:gd name="connsiteY23" fmla="*/ 0 h 892006"/>
              <a:gd name="connsiteX24" fmla="*/ 1322916 w 1323155"/>
              <a:gd name="connsiteY24" fmla="*/ 219075 h 892006"/>
              <a:gd name="connsiteX25" fmla="*/ 1246716 w 1323155"/>
              <a:gd name="connsiteY25" fmla="*/ 295275 h 892006"/>
              <a:gd name="connsiteX0" fmla="*/ 1246716 w 1323155"/>
              <a:gd name="connsiteY0" fmla="*/ 295275 h 892006"/>
              <a:gd name="connsiteX1" fmla="*/ 900641 w 1323155"/>
              <a:gd name="connsiteY1" fmla="*/ 295275 h 892006"/>
              <a:gd name="connsiteX2" fmla="*/ 856191 w 1323155"/>
              <a:gd name="connsiteY2" fmla="*/ 295275 h 892006"/>
              <a:gd name="connsiteX3" fmla="*/ 960966 w 1323155"/>
              <a:gd name="connsiteY3" fmla="*/ 396875 h 892006"/>
              <a:gd name="connsiteX4" fmla="*/ 960966 w 1323155"/>
              <a:gd name="connsiteY4" fmla="*/ 504825 h 892006"/>
              <a:gd name="connsiteX5" fmla="*/ 1065741 w 1323155"/>
              <a:gd name="connsiteY5" fmla="*/ 609600 h 892006"/>
              <a:gd name="connsiteX6" fmla="*/ 1103841 w 1323155"/>
              <a:gd name="connsiteY6" fmla="*/ 657225 h 892006"/>
              <a:gd name="connsiteX7" fmla="*/ 1065741 w 1323155"/>
              <a:gd name="connsiteY7" fmla="*/ 752475 h 892006"/>
              <a:gd name="connsiteX8" fmla="*/ 865716 w 1323155"/>
              <a:gd name="connsiteY8" fmla="*/ 704850 h 892006"/>
              <a:gd name="connsiteX9" fmla="*/ 665691 w 1323155"/>
              <a:gd name="connsiteY9" fmla="*/ 600075 h 892006"/>
              <a:gd name="connsiteX10" fmla="*/ 475191 w 1323155"/>
              <a:gd name="connsiteY10" fmla="*/ 657225 h 892006"/>
              <a:gd name="connsiteX11" fmla="*/ 265641 w 1323155"/>
              <a:gd name="connsiteY11" fmla="*/ 869950 h 892006"/>
              <a:gd name="connsiteX12" fmla="*/ 100541 w 1323155"/>
              <a:gd name="connsiteY12" fmla="*/ 873125 h 892006"/>
              <a:gd name="connsiteX13" fmla="*/ 8466 w 1323155"/>
              <a:gd name="connsiteY13" fmla="*/ 762000 h 892006"/>
              <a:gd name="connsiteX14" fmla="*/ 313266 w 1323155"/>
              <a:gd name="connsiteY14" fmla="*/ 571500 h 892006"/>
              <a:gd name="connsiteX15" fmla="*/ 348191 w 1323155"/>
              <a:gd name="connsiteY15" fmla="*/ 517525 h 892006"/>
              <a:gd name="connsiteX16" fmla="*/ 316441 w 1323155"/>
              <a:gd name="connsiteY16" fmla="*/ 466725 h 892006"/>
              <a:gd name="connsiteX17" fmla="*/ 319616 w 1323155"/>
              <a:gd name="connsiteY17" fmla="*/ 390525 h 892006"/>
              <a:gd name="connsiteX18" fmla="*/ 341841 w 1323155"/>
              <a:gd name="connsiteY18" fmla="*/ 342900 h 892006"/>
              <a:gd name="connsiteX19" fmla="*/ 541866 w 1323155"/>
              <a:gd name="connsiteY19" fmla="*/ 203200 h 892006"/>
              <a:gd name="connsiteX20" fmla="*/ 703791 w 1323155"/>
              <a:gd name="connsiteY20" fmla="*/ 104775 h 892006"/>
              <a:gd name="connsiteX21" fmla="*/ 805391 w 1323155"/>
              <a:gd name="connsiteY21" fmla="*/ 53975 h 892006"/>
              <a:gd name="connsiteX22" fmla="*/ 1037166 w 1323155"/>
              <a:gd name="connsiteY22" fmla="*/ 47625 h 892006"/>
              <a:gd name="connsiteX23" fmla="*/ 1227666 w 1323155"/>
              <a:gd name="connsiteY23" fmla="*/ 0 h 892006"/>
              <a:gd name="connsiteX24" fmla="*/ 1322916 w 1323155"/>
              <a:gd name="connsiteY24" fmla="*/ 219075 h 892006"/>
              <a:gd name="connsiteX25" fmla="*/ 1246716 w 1323155"/>
              <a:gd name="connsiteY25" fmla="*/ 295275 h 892006"/>
              <a:gd name="connsiteX0" fmla="*/ 1246716 w 1323155"/>
              <a:gd name="connsiteY0" fmla="*/ 295275 h 880374"/>
              <a:gd name="connsiteX1" fmla="*/ 900641 w 1323155"/>
              <a:gd name="connsiteY1" fmla="*/ 295275 h 880374"/>
              <a:gd name="connsiteX2" fmla="*/ 856191 w 1323155"/>
              <a:gd name="connsiteY2" fmla="*/ 295275 h 880374"/>
              <a:gd name="connsiteX3" fmla="*/ 960966 w 1323155"/>
              <a:gd name="connsiteY3" fmla="*/ 396875 h 880374"/>
              <a:gd name="connsiteX4" fmla="*/ 960966 w 1323155"/>
              <a:gd name="connsiteY4" fmla="*/ 504825 h 880374"/>
              <a:gd name="connsiteX5" fmla="*/ 1065741 w 1323155"/>
              <a:gd name="connsiteY5" fmla="*/ 609600 h 880374"/>
              <a:gd name="connsiteX6" fmla="*/ 1103841 w 1323155"/>
              <a:gd name="connsiteY6" fmla="*/ 657225 h 880374"/>
              <a:gd name="connsiteX7" fmla="*/ 1065741 w 1323155"/>
              <a:gd name="connsiteY7" fmla="*/ 752475 h 880374"/>
              <a:gd name="connsiteX8" fmla="*/ 865716 w 1323155"/>
              <a:gd name="connsiteY8" fmla="*/ 704850 h 880374"/>
              <a:gd name="connsiteX9" fmla="*/ 665691 w 1323155"/>
              <a:gd name="connsiteY9" fmla="*/ 600075 h 880374"/>
              <a:gd name="connsiteX10" fmla="*/ 475191 w 1323155"/>
              <a:gd name="connsiteY10" fmla="*/ 657225 h 880374"/>
              <a:gd name="connsiteX11" fmla="*/ 265641 w 1323155"/>
              <a:gd name="connsiteY11" fmla="*/ 838200 h 880374"/>
              <a:gd name="connsiteX12" fmla="*/ 100541 w 1323155"/>
              <a:gd name="connsiteY12" fmla="*/ 873125 h 880374"/>
              <a:gd name="connsiteX13" fmla="*/ 8466 w 1323155"/>
              <a:gd name="connsiteY13" fmla="*/ 762000 h 880374"/>
              <a:gd name="connsiteX14" fmla="*/ 313266 w 1323155"/>
              <a:gd name="connsiteY14" fmla="*/ 571500 h 880374"/>
              <a:gd name="connsiteX15" fmla="*/ 348191 w 1323155"/>
              <a:gd name="connsiteY15" fmla="*/ 517525 h 880374"/>
              <a:gd name="connsiteX16" fmla="*/ 316441 w 1323155"/>
              <a:gd name="connsiteY16" fmla="*/ 466725 h 880374"/>
              <a:gd name="connsiteX17" fmla="*/ 319616 w 1323155"/>
              <a:gd name="connsiteY17" fmla="*/ 390525 h 880374"/>
              <a:gd name="connsiteX18" fmla="*/ 341841 w 1323155"/>
              <a:gd name="connsiteY18" fmla="*/ 342900 h 880374"/>
              <a:gd name="connsiteX19" fmla="*/ 541866 w 1323155"/>
              <a:gd name="connsiteY19" fmla="*/ 203200 h 880374"/>
              <a:gd name="connsiteX20" fmla="*/ 703791 w 1323155"/>
              <a:gd name="connsiteY20" fmla="*/ 104775 h 880374"/>
              <a:gd name="connsiteX21" fmla="*/ 805391 w 1323155"/>
              <a:gd name="connsiteY21" fmla="*/ 53975 h 880374"/>
              <a:gd name="connsiteX22" fmla="*/ 1037166 w 1323155"/>
              <a:gd name="connsiteY22" fmla="*/ 47625 h 880374"/>
              <a:gd name="connsiteX23" fmla="*/ 1227666 w 1323155"/>
              <a:gd name="connsiteY23" fmla="*/ 0 h 880374"/>
              <a:gd name="connsiteX24" fmla="*/ 1322916 w 1323155"/>
              <a:gd name="connsiteY24" fmla="*/ 219075 h 880374"/>
              <a:gd name="connsiteX25" fmla="*/ 1246716 w 1323155"/>
              <a:gd name="connsiteY25" fmla="*/ 295275 h 880374"/>
              <a:gd name="connsiteX0" fmla="*/ 1229335 w 1305774"/>
              <a:gd name="connsiteY0" fmla="*/ 295275 h 880374"/>
              <a:gd name="connsiteX1" fmla="*/ 883260 w 1305774"/>
              <a:gd name="connsiteY1" fmla="*/ 295275 h 880374"/>
              <a:gd name="connsiteX2" fmla="*/ 838810 w 1305774"/>
              <a:gd name="connsiteY2" fmla="*/ 295275 h 880374"/>
              <a:gd name="connsiteX3" fmla="*/ 943585 w 1305774"/>
              <a:gd name="connsiteY3" fmla="*/ 396875 h 880374"/>
              <a:gd name="connsiteX4" fmla="*/ 943585 w 1305774"/>
              <a:gd name="connsiteY4" fmla="*/ 504825 h 880374"/>
              <a:gd name="connsiteX5" fmla="*/ 1048360 w 1305774"/>
              <a:gd name="connsiteY5" fmla="*/ 609600 h 880374"/>
              <a:gd name="connsiteX6" fmla="*/ 1086460 w 1305774"/>
              <a:gd name="connsiteY6" fmla="*/ 657225 h 880374"/>
              <a:gd name="connsiteX7" fmla="*/ 1048360 w 1305774"/>
              <a:gd name="connsiteY7" fmla="*/ 752475 h 880374"/>
              <a:gd name="connsiteX8" fmla="*/ 848335 w 1305774"/>
              <a:gd name="connsiteY8" fmla="*/ 704850 h 880374"/>
              <a:gd name="connsiteX9" fmla="*/ 648310 w 1305774"/>
              <a:gd name="connsiteY9" fmla="*/ 600075 h 880374"/>
              <a:gd name="connsiteX10" fmla="*/ 457810 w 1305774"/>
              <a:gd name="connsiteY10" fmla="*/ 657225 h 880374"/>
              <a:gd name="connsiteX11" fmla="*/ 248260 w 1305774"/>
              <a:gd name="connsiteY11" fmla="*/ 838200 h 880374"/>
              <a:gd name="connsiteX12" fmla="*/ 83160 w 1305774"/>
              <a:gd name="connsiteY12" fmla="*/ 873125 h 880374"/>
              <a:gd name="connsiteX13" fmla="*/ 10135 w 1305774"/>
              <a:gd name="connsiteY13" fmla="*/ 742950 h 880374"/>
              <a:gd name="connsiteX14" fmla="*/ 295885 w 1305774"/>
              <a:gd name="connsiteY14" fmla="*/ 571500 h 880374"/>
              <a:gd name="connsiteX15" fmla="*/ 330810 w 1305774"/>
              <a:gd name="connsiteY15" fmla="*/ 517525 h 880374"/>
              <a:gd name="connsiteX16" fmla="*/ 299060 w 1305774"/>
              <a:gd name="connsiteY16" fmla="*/ 466725 h 880374"/>
              <a:gd name="connsiteX17" fmla="*/ 302235 w 1305774"/>
              <a:gd name="connsiteY17" fmla="*/ 390525 h 880374"/>
              <a:gd name="connsiteX18" fmla="*/ 324460 w 1305774"/>
              <a:gd name="connsiteY18" fmla="*/ 342900 h 880374"/>
              <a:gd name="connsiteX19" fmla="*/ 524485 w 1305774"/>
              <a:gd name="connsiteY19" fmla="*/ 203200 h 880374"/>
              <a:gd name="connsiteX20" fmla="*/ 686410 w 1305774"/>
              <a:gd name="connsiteY20" fmla="*/ 104775 h 880374"/>
              <a:gd name="connsiteX21" fmla="*/ 788010 w 1305774"/>
              <a:gd name="connsiteY21" fmla="*/ 53975 h 880374"/>
              <a:gd name="connsiteX22" fmla="*/ 1019785 w 1305774"/>
              <a:gd name="connsiteY22" fmla="*/ 47625 h 880374"/>
              <a:gd name="connsiteX23" fmla="*/ 1210285 w 1305774"/>
              <a:gd name="connsiteY23" fmla="*/ 0 h 880374"/>
              <a:gd name="connsiteX24" fmla="*/ 1305535 w 1305774"/>
              <a:gd name="connsiteY24" fmla="*/ 219075 h 880374"/>
              <a:gd name="connsiteX25" fmla="*/ 1229335 w 1305774"/>
              <a:gd name="connsiteY25" fmla="*/ 295275 h 880374"/>
              <a:gd name="connsiteX0" fmla="*/ 1229335 w 1305774"/>
              <a:gd name="connsiteY0" fmla="*/ 295275 h 880374"/>
              <a:gd name="connsiteX1" fmla="*/ 883260 w 1305774"/>
              <a:gd name="connsiteY1" fmla="*/ 295275 h 880374"/>
              <a:gd name="connsiteX2" fmla="*/ 838810 w 1305774"/>
              <a:gd name="connsiteY2" fmla="*/ 295275 h 880374"/>
              <a:gd name="connsiteX3" fmla="*/ 943585 w 1305774"/>
              <a:gd name="connsiteY3" fmla="*/ 396875 h 880374"/>
              <a:gd name="connsiteX4" fmla="*/ 943585 w 1305774"/>
              <a:gd name="connsiteY4" fmla="*/ 504825 h 880374"/>
              <a:gd name="connsiteX5" fmla="*/ 1048360 w 1305774"/>
              <a:gd name="connsiteY5" fmla="*/ 609600 h 880374"/>
              <a:gd name="connsiteX6" fmla="*/ 1086460 w 1305774"/>
              <a:gd name="connsiteY6" fmla="*/ 657225 h 880374"/>
              <a:gd name="connsiteX7" fmla="*/ 1048360 w 1305774"/>
              <a:gd name="connsiteY7" fmla="*/ 752475 h 880374"/>
              <a:gd name="connsiteX8" fmla="*/ 848335 w 1305774"/>
              <a:gd name="connsiteY8" fmla="*/ 704850 h 880374"/>
              <a:gd name="connsiteX9" fmla="*/ 686410 w 1305774"/>
              <a:gd name="connsiteY9" fmla="*/ 587375 h 880374"/>
              <a:gd name="connsiteX10" fmla="*/ 457810 w 1305774"/>
              <a:gd name="connsiteY10" fmla="*/ 657225 h 880374"/>
              <a:gd name="connsiteX11" fmla="*/ 248260 w 1305774"/>
              <a:gd name="connsiteY11" fmla="*/ 838200 h 880374"/>
              <a:gd name="connsiteX12" fmla="*/ 83160 w 1305774"/>
              <a:gd name="connsiteY12" fmla="*/ 873125 h 880374"/>
              <a:gd name="connsiteX13" fmla="*/ 10135 w 1305774"/>
              <a:gd name="connsiteY13" fmla="*/ 742950 h 880374"/>
              <a:gd name="connsiteX14" fmla="*/ 295885 w 1305774"/>
              <a:gd name="connsiteY14" fmla="*/ 571500 h 880374"/>
              <a:gd name="connsiteX15" fmla="*/ 330810 w 1305774"/>
              <a:gd name="connsiteY15" fmla="*/ 517525 h 880374"/>
              <a:gd name="connsiteX16" fmla="*/ 299060 w 1305774"/>
              <a:gd name="connsiteY16" fmla="*/ 466725 h 880374"/>
              <a:gd name="connsiteX17" fmla="*/ 302235 w 1305774"/>
              <a:gd name="connsiteY17" fmla="*/ 390525 h 880374"/>
              <a:gd name="connsiteX18" fmla="*/ 324460 w 1305774"/>
              <a:gd name="connsiteY18" fmla="*/ 342900 h 880374"/>
              <a:gd name="connsiteX19" fmla="*/ 524485 w 1305774"/>
              <a:gd name="connsiteY19" fmla="*/ 203200 h 880374"/>
              <a:gd name="connsiteX20" fmla="*/ 686410 w 1305774"/>
              <a:gd name="connsiteY20" fmla="*/ 104775 h 880374"/>
              <a:gd name="connsiteX21" fmla="*/ 788010 w 1305774"/>
              <a:gd name="connsiteY21" fmla="*/ 53975 h 880374"/>
              <a:gd name="connsiteX22" fmla="*/ 1019785 w 1305774"/>
              <a:gd name="connsiteY22" fmla="*/ 47625 h 880374"/>
              <a:gd name="connsiteX23" fmla="*/ 1210285 w 1305774"/>
              <a:gd name="connsiteY23" fmla="*/ 0 h 880374"/>
              <a:gd name="connsiteX24" fmla="*/ 1305535 w 1305774"/>
              <a:gd name="connsiteY24" fmla="*/ 219075 h 880374"/>
              <a:gd name="connsiteX25" fmla="*/ 1229335 w 1305774"/>
              <a:gd name="connsiteY25" fmla="*/ 295275 h 880374"/>
              <a:gd name="connsiteX0" fmla="*/ 1229335 w 1305774"/>
              <a:gd name="connsiteY0" fmla="*/ 295275 h 880374"/>
              <a:gd name="connsiteX1" fmla="*/ 918185 w 1305774"/>
              <a:gd name="connsiteY1" fmla="*/ 349250 h 880374"/>
              <a:gd name="connsiteX2" fmla="*/ 838810 w 1305774"/>
              <a:gd name="connsiteY2" fmla="*/ 295275 h 880374"/>
              <a:gd name="connsiteX3" fmla="*/ 943585 w 1305774"/>
              <a:gd name="connsiteY3" fmla="*/ 396875 h 880374"/>
              <a:gd name="connsiteX4" fmla="*/ 943585 w 1305774"/>
              <a:gd name="connsiteY4" fmla="*/ 504825 h 880374"/>
              <a:gd name="connsiteX5" fmla="*/ 1048360 w 1305774"/>
              <a:gd name="connsiteY5" fmla="*/ 609600 h 880374"/>
              <a:gd name="connsiteX6" fmla="*/ 1086460 w 1305774"/>
              <a:gd name="connsiteY6" fmla="*/ 657225 h 880374"/>
              <a:gd name="connsiteX7" fmla="*/ 1048360 w 1305774"/>
              <a:gd name="connsiteY7" fmla="*/ 752475 h 880374"/>
              <a:gd name="connsiteX8" fmla="*/ 848335 w 1305774"/>
              <a:gd name="connsiteY8" fmla="*/ 704850 h 880374"/>
              <a:gd name="connsiteX9" fmla="*/ 686410 w 1305774"/>
              <a:gd name="connsiteY9" fmla="*/ 587375 h 880374"/>
              <a:gd name="connsiteX10" fmla="*/ 457810 w 1305774"/>
              <a:gd name="connsiteY10" fmla="*/ 657225 h 880374"/>
              <a:gd name="connsiteX11" fmla="*/ 248260 w 1305774"/>
              <a:gd name="connsiteY11" fmla="*/ 838200 h 880374"/>
              <a:gd name="connsiteX12" fmla="*/ 83160 w 1305774"/>
              <a:gd name="connsiteY12" fmla="*/ 873125 h 880374"/>
              <a:gd name="connsiteX13" fmla="*/ 10135 w 1305774"/>
              <a:gd name="connsiteY13" fmla="*/ 742950 h 880374"/>
              <a:gd name="connsiteX14" fmla="*/ 295885 w 1305774"/>
              <a:gd name="connsiteY14" fmla="*/ 571500 h 880374"/>
              <a:gd name="connsiteX15" fmla="*/ 330810 w 1305774"/>
              <a:gd name="connsiteY15" fmla="*/ 517525 h 880374"/>
              <a:gd name="connsiteX16" fmla="*/ 299060 w 1305774"/>
              <a:gd name="connsiteY16" fmla="*/ 466725 h 880374"/>
              <a:gd name="connsiteX17" fmla="*/ 302235 w 1305774"/>
              <a:gd name="connsiteY17" fmla="*/ 390525 h 880374"/>
              <a:gd name="connsiteX18" fmla="*/ 324460 w 1305774"/>
              <a:gd name="connsiteY18" fmla="*/ 342900 h 880374"/>
              <a:gd name="connsiteX19" fmla="*/ 524485 w 1305774"/>
              <a:gd name="connsiteY19" fmla="*/ 203200 h 880374"/>
              <a:gd name="connsiteX20" fmla="*/ 686410 w 1305774"/>
              <a:gd name="connsiteY20" fmla="*/ 104775 h 880374"/>
              <a:gd name="connsiteX21" fmla="*/ 788010 w 1305774"/>
              <a:gd name="connsiteY21" fmla="*/ 53975 h 880374"/>
              <a:gd name="connsiteX22" fmla="*/ 1019785 w 1305774"/>
              <a:gd name="connsiteY22" fmla="*/ 47625 h 880374"/>
              <a:gd name="connsiteX23" fmla="*/ 1210285 w 1305774"/>
              <a:gd name="connsiteY23" fmla="*/ 0 h 880374"/>
              <a:gd name="connsiteX24" fmla="*/ 1305535 w 1305774"/>
              <a:gd name="connsiteY24" fmla="*/ 219075 h 880374"/>
              <a:gd name="connsiteX25" fmla="*/ 1229335 w 1305774"/>
              <a:gd name="connsiteY25" fmla="*/ 295275 h 880374"/>
              <a:gd name="connsiteX0" fmla="*/ 1229335 w 1305774"/>
              <a:gd name="connsiteY0" fmla="*/ 295275 h 880374"/>
              <a:gd name="connsiteX1" fmla="*/ 918185 w 1305774"/>
              <a:gd name="connsiteY1" fmla="*/ 349250 h 880374"/>
              <a:gd name="connsiteX2" fmla="*/ 838810 w 1305774"/>
              <a:gd name="connsiteY2" fmla="*/ 295275 h 880374"/>
              <a:gd name="connsiteX3" fmla="*/ 943585 w 1305774"/>
              <a:gd name="connsiteY3" fmla="*/ 396875 h 880374"/>
              <a:gd name="connsiteX4" fmla="*/ 943585 w 1305774"/>
              <a:gd name="connsiteY4" fmla="*/ 504825 h 880374"/>
              <a:gd name="connsiteX5" fmla="*/ 1048360 w 1305774"/>
              <a:gd name="connsiteY5" fmla="*/ 609600 h 880374"/>
              <a:gd name="connsiteX6" fmla="*/ 1086460 w 1305774"/>
              <a:gd name="connsiteY6" fmla="*/ 657225 h 880374"/>
              <a:gd name="connsiteX7" fmla="*/ 1048360 w 1305774"/>
              <a:gd name="connsiteY7" fmla="*/ 752475 h 880374"/>
              <a:gd name="connsiteX8" fmla="*/ 848335 w 1305774"/>
              <a:gd name="connsiteY8" fmla="*/ 704850 h 880374"/>
              <a:gd name="connsiteX9" fmla="*/ 686410 w 1305774"/>
              <a:gd name="connsiteY9" fmla="*/ 587375 h 880374"/>
              <a:gd name="connsiteX10" fmla="*/ 457810 w 1305774"/>
              <a:gd name="connsiteY10" fmla="*/ 657225 h 880374"/>
              <a:gd name="connsiteX11" fmla="*/ 248260 w 1305774"/>
              <a:gd name="connsiteY11" fmla="*/ 838200 h 880374"/>
              <a:gd name="connsiteX12" fmla="*/ 83160 w 1305774"/>
              <a:gd name="connsiteY12" fmla="*/ 873125 h 880374"/>
              <a:gd name="connsiteX13" fmla="*/ 10135 w 1305774"/>
              <a:gd name="connsiteY13" fmla="*/ 742950 h 880374"/>
              <a:gd name="connsiteX14" fmla="*/ 295885 w 1305774"/>
              <a:gd name="connsiteY14" fmla="*/ 571500 h 880374"/>
              <a:gd name="connsiteX15" fmla="*/ 330810 w 1305774"/>
              <a:gd name="connsiteY15" fmla="*/ 517525 h 880374"/>
              <a:gd name="connsiteX16" fmla="*/ 299060 w 1305774"/>
              <a:gd name="connsiteY16" fmla="*/ 466725 h 880374"/>
              <a:gd name="connsiteX17" fmla="*/ 251435 w 1305774"/>
              <a:gd name="connsiteY17" fmla="*/ 428625 h 880374"/>
              <a:gd name="connsiteX18" fmla="*/ 324460 w 1305774"/>
              <a:gd name="connsiteY18" fmla="*/ 342900 h 880374"/>
              <a:gd name="connsiteX19" fmla="*/ 524485 w 1305774"/>
              <a:gd name="connsiteY19" fmla="*/ 203200 h 880374"/>
              <a:gd name="connsiteX20" fmla="*/ 686410 w 1305774"/>
              <a:gd name="connsiteY20" fmla="*/ 104775 h 880374"/>
              <a:gd name="connsiteX21" fmla="*/ 788010 w 1305774"/>
              <a:gd name="connsiteY21" fmla="*/ 53975 h 880374"/>
              <a:gd name="connsiteX22" fmla="*/ 1019785 w 1305774"/>
              <a:gd name="connsiteY22" fmla="*/ 47625 h 880374"/>
              <a:gd name="connsiteX23" fmla="*/ 1210285 w 1305774"/>
              <a:gd name="connsiteY23" fmla="*/ 0 h 880374"/>
              <a:gd name="connsiteX24" fmla="*/ 1305535 w 1305774"/>
              <a:gd name="connsiteY24" fmla="*/ 219075 h 880374"/>
              <a:gd name="connsiteX25" fmla="*/ 1229335 w 1305774"/>
              <a:gd name="connsiteY25" fmla="*/ 295275 h 880374"/>
              <a:gd name="connsiteX0" fmla="*/ 1229335 w 1305774"/>
              <a:gd name="connsiteY0" fmla="*/ 295275 h 880374"/>
              <a:gd name="connsiteX1" fmla="*/ 918185 w 1305774"/>
              <a:gd name="connsiteY1" fmla="*/ 349250 h 880374"/>
              <a:gd name="connsiteX2" fmla="*/ 838810 w 1305774"/>
              <a:gd name="connsiteY2" fmla="*/ 295275 h 880374"/>
              <a:gd name="connsiteX3" fmla="*/ 943585 w 1305774"/>
              <a:gd name="connsiteY3" fmla="*/ 396875 h 880374"/>
              <a:gd name="connsiteX4" fmla="*/ 943585 w 1305774"/>
              <a:gd name="connsiteY4" fmla="*/ 504825 h 880374"/>
              <a:gd name="connsiteX5" fmla="*/ 1048360 w 1305774"/>
              <a:gd name="connsiteY5" fmla="*/ 609600 h 880374"/>
              <a:gd name="connsiteX6" fmla="*/ 1086460 w 1305774"/>
              <a:gd name="connsiteY6" fmla="*/ 657225 h 880374"/>
              <a:gd name="connsiteX7" fmla="*/ 1048360 w 1305774"/>
              <a:gd name="connsiteY7" fmla="*/ 752475 h 880374"/>
              <a:gd name="connsiteX8" fmla="*/ 848335 w 1305774"/>
              <a:gd name="connsiteY8" fmla="*/ 704850 h 880374"/>
              <a:gd name="connsiteX9" fmla="*/ 686410 w 1305774"/>
              <a:gd name="connsiteY9" fmla="*/ 587375 h 880374"/>
              <a:gd name="connsiteX10" fmla="*/ 457810 w 1305774"/>
              <a:gd name="connsiteY10" fmla="*/ 657225 h 880374"/>
              <a:gd name="connsiteX11" fmla="*/ 248260 w 1305774"/>
              <a:gd name="connsiteY11" fmla="*/ 838200 h 880374"/>
              <a:gd name="connsiteX12" fmla="*/ 83160 w 1305774"/>
              <a:gd name="connsiteY12" fmla="*/ 873125 h 880374"/>
              <a:gd name="connsiteX13" fmla="*/ 10135 w 1305774"/>
              <a:gd name="connsiteY13" fmla="*/ 742950 h 880374"/>
              <a:gd name="connsiteX14" fmla="*/ 295885 w 1305774"/>
              <a:gd name="connsiteY14" fmla="*/ 571500 h 880374"/>
              <a:gd name="connsiteX15" fmla="*/ 330810 w 1305774"/>
              <a:gd name="connsiteY15" fmla="*/ 517525 h 880374"/>
              <a:gd name="connsiteX16" fmla="*/ 299060 w 1305774"/>
              <a:gd name="connsiteY16" fmla="*/ 466725 h 880374"/>
              <a:gd name="connsiteX17" fmla="*/ 232385 w 1305774"/>
              <a:gd name="connsiteY17" fmla="*/ 444500 h 880374"/>
              <a:gd name="connsiteX18" fmla="*/ 324460 w 1305774"/>
              <a:gd name="connsiteY18" fmla="*/ 342900 h 880374"/>
              <a:gd name="connsiteX19" fmla="*/ 524485 w 1305774"/>
              <a:gd name="connsiteY19" fmla="*/ 203200 h 880374"/>
              <a:gd name="connsiteX20" fmla="*/ 686410 w 1305774"/>
              <a:gd name="connsiteY20" fmla="*/ 104775 h 880374"/>
              <a:gd name="connsiteX21" fmla="*/ 788010 w 1305774"/>
              <a:gd name="connsiteY21" fmla="*/ 53975 h 880374"/>
              <a:gd name="connsiteX22" fmla="*/ 1019785 w 1305774"/>
              <a:gd name="connsiteY22" fmla="*/ 47625 h 880374"/>
              <a:gd name="connsiteX23" fmla="*/ 1210285 w 1305774"/>
              <a:gd name="connsiteY23" fmla="*/ 0 h 880374"/>
              <a:gd name="connsiteX24" fmla="*/ 1305535 w 1305774"/>
              <a:gd name="connsiteY24" fmla="*/ 219075 h 880374"/>
              <a:gd name="connsiteX25" fmla="*/ 1229335 w 1305774"/>
              <a:gd name="connsiteY25" fmla="*/ 295275 h 880374"/>
              <a:gd name="connsiteX0" fmla="*/ 1229335 w 1305774"/>
              <a:gd name="connsiteY0" fmla="*/ 295275 h 880374"/>
              <a:gd name="connsiteX1" fmla="*/ 918185 w 1305774"/>
              <a:gd name="connsiteY1" fmla="*/ 349250 h 880374"/>
              <a:gd name="connsiteX2" fmla="*/ 838810 w 1305774"/>
              <a:gd name="connsiteY2" fmla="*/ 295275 h 880374"/>
              <a:gd name="connsiteX3" fmla="*/ 943585 w 1305774"/>
              <a:gd name="connsiteY3" fmla="*/ 396875 h 880374"/>
              <a:gd name="connsiteX4" fmla="*/ 943585 w 1305774"/>
              <a:gd name="connsiteY4" fmla="*/ 504825 h 880374"/>
              <a:gd name="connsiteX5" fmla="*/ 1048360 w 1305774"/>
              <a:gd name="connsiteY5" fmla="*/ 609600 h 880374"/>
              <a:gd name="connsiteX6" fmla="*/ 1086460 w 1305774"/>
              <a:gd name="connsiteY6" fmla="*/ 657225 h 880374"/>
              <a:gd name="connsiteX7" fmla="*/ 1048360 w 1305774"/>
              <a:gd name="connsiteY7" fmla="*/ 752475 h 880374"/>
              <a:gd name="connsiteX8" fmla="*/ 848335 w 1305774"/>
              <a:gd name="connsiteY8" fmla="*/ 704850 h 880374"/>
              <a:gd name="connsiteX9" fmla="*/ 686410 w 1305774"/>
              <a:gd name="connsiteY9" fmla="*/ 587375 h 880374"/>
              <a:gd name="connsiteX10" fmla="*/ 457810 w 1305774"/>
              <a:gd name="connsiteY10" fmla="*/ 657225 h 880374"/>
              <a:gd name="connsiteX11" fmla="*/ 248260 w 1305774"/>
              <a:gd name="connsiteY11" fmla="*/ 838200 h 880374"/>
              <a:gd name="connsiteX12" fmla="*/ 83160 w 1305774"/>
              <a:gd name="connsiteY12" fmla="*/ 873125 h 880374"/>
              <a:gd name="connsiteX13" fmla="*/ 10135 w 1305774"/>
              <a:gd name="connsiteY13" fmla="*/ 742950 h 880374"/>
              <a:gd name="connsiteX14" fmla="*/ 295885 w 1305774"/>
              <a:gd name="connsiteY14" fmla="*/ 571500 h 880374"/>
              <a:gd name="connsiteX15" fmla="*/ 330810 w 1305774"/>
              <a:gd name="connsiteY15" fmla="*/ 517525 h 880374"/>
              <a:gd name="connsiteX16" fmla="*/ 333985 w 1305774"/>
              <a:gd name="connsiteY16" fmla="*/ 444500 h 880374"/>
              <a:gd name="connsiteX17" fmla="*/ 232385 w 1305774"/>
              <a:gd name="connsiteY17" fmla="*/ 444500 h 880374"/>
              <a:gd name="connsiteX18" fmla="*/ 324460 w 1305774"/>
              <a:gd name="connsiteY18" fmla="*/ 342900 h 880374"/>
              <a:gd name="connsiteX19" fmla="*/ 524485 w 1305774"/>
              <a:gd name="connsiteY19" fmla="*/ 203200 h 880374"/>
              <a:gd name="connsiteX20" fmla="*/ 686410 w 1305774"/>
              <a:gd name="connsiteY20" fmla="*/ 104775 h 880374"/>
              <a:gd name="connsiteX21" fmla="*/ 788010 w 1305774"/>
              <a:gd name="connsiteY21" fmla="*/ 53975 h 880374"/>
              <a:gd name="connsiteX22" fmla="*/ 1019785 w 1305774"/>
              <a:gd name="connsiteY22" fmla="*/ 47625 h 880374"/>
              <a:gd name="connsiteX23" fmla="*/ 1210285 w 1305774"/>
              <a:gd name="connsiteY23" fmla="*/ 0 h 880374"/>
              <a:gd name="connsiteX24" fmla="*/ 1305535 w 1305774"/>
              <a:gd name="connsiteY24" fmla="*/ 219075 h 880374"/>
              <a:gd name="connsiteX25" fmla="*/ 1229335 w 1305774"/>
              <a:gd name="connsiteY25" fmla="*/ 295275 h 880374"/>
              <a:gd name="connsiteX0" fmla="*/ 1229335 w 1305774"/>
              <a:gd name="connsiteY0" fmla="*/ 295275 h 880374"/>
              <a:gd name="connsiteX1" fmla="*/ 918185 w 1305774"/>
              <a:gd name="connsiteY1" fmla="*/ 349250 h 880374"/>
              <a:gd name="connsiteX2" fmla="*/ 838810 w 1305774"/>
              <a:gd name="connsiteY2" fmla="*/ 295275 h 880374"/>
              <a:gd name="connsiteX3" fmla="*/ 943585 w 1305774"/>
              <a:gd name="connsiteY3" fmla="*/ 396875 h 880374"/>
              <a:gd name="connsiteX4" fmla="*/ 943585 w 1305774"/>
              <a:gd name="connsiteY4" fmla="*/ 504825 h 880374"/>
              <a:gd name="connsiteX5" fmla="*/ 1048360 w 1305774"/>
              <a:gd name="connsiteY5" fmla="*/ 609600 h 880374"/>
              <a:gd name="connsiteX6" fmla="*/ 1086460 w 1305774"/>
              <a:gd name="connsiteY6" fmla="*/ 657225 h 880374"/>
              <a:gd name="connsiteX7" fmla="*/ 1048360 w 1305774"/>
              <a:gd name="connsiteY7" fmla="*/ 752475 h 880374"/>
              <a:gd name="connsiteX8" fmla="*/ 848335 w 1305774"/>
              <a:gd name="connsiteY8" fmla="*/ 704850 h 880374"/>
              <a:gd name="connsiteX9" fmla="*/ 686410 w 1305774"/>
              <a:gd name="connsiteY9" fmla="*/ 587375 h 880374"/>
              <a:gd name="connsiteX10" fmla="*/ 457810 w 1305774"/>
              <a:gd name="connsiteY10" fmla="*/ 657225 h 880374"/>
              <a:gd name="connsiteX11" fmla="*/ 248260 w 1305774"/>
              <a:gd name="connsiteY11" fmla="*/ 838200 h 880374"/>
              <a:gd name="connsiteX12" fmla="*/ 83160 w 1305774"/>
              <a:gd name="connsiteY12" fmla="*/ 873125 h 880374"/>
              <a:gd name="connsiteX13" fmla="*/ 10135 w 1305774"/>
              <a:gd name="connsiteY13" fmla="*/ 742950 h 880374"/>
              <a:gd name="connsiteX14" fmla="*/ 295885 w 1305774"/>
              <a:gd name="connsiteY14" fmla="*/ 571500 h 880374"/>
              <a:gd name="connsiteX15" fmla="*/ 270485 w 1305774"/>
              <a:gd name="connsiteY15" fmla="*/ 508000 h 880374"/>
              <a:gd name="connsiteX16" fmla="*/ 333985 w 1305774"/>
              <a:gd name="connsiteY16" fmla="*/ 444500 h 880374"/>
              <a:gd name="connsiteX17" fmla="*/ 232385 w 1305774"/>
              <a:gd name="connsiteY17" fmla="*/ 444500 h 880374"/>
              <a:gd name="connsiteX18" fmla="*/ 324460 w 1305774"/>
              <a:gd name="connsiteY18" fmla="*/ 342900 h 880374"/>
              <a:gd name="connsiteX19" fmla="*/ 524485 w 1305774"/>
              <a:gd name="connsiteY19" fmla="*/ 203200 h 880374"/>
              <a:gd name="connsiteX20" fmla="*/ 686410 w 1305774"/>
              <a:gd name="connsiteY20" fmla="*/ 104775 h 880374"/>
              <a:gd name="connsiteX21" fmla="*/ 788010 w 1305774"/>
              <a:gd name="connsiteY21" fmla="*/ 53975 h 880374"/>
              <a:gd name="connsiteX22" fmla="*/ 1019785 w 1305774"/>
              <a:gd name="connsiteY22" fmla="*/ 47625 h 880374"/>
              <a:gd name="connsiteX23" fmla="*/ 1210285 w 1305774"/>
              <a:gd name="connsiteY23" fmla="*/ 0 h 880374"/>
              <a:gd name="connsiteX24" fmla="*/ 1305535 w 1305774"/>
              <a:gd name="connsiteY24" fmla="*/ 219075 h 880374"/>
              <a:gd name="connsiteX25" fmla="*/ 1229335 w 1305774"/>
              <a:gd name="connsiteY25" fmla="*/ 295275 h 880374"/>
              <a:gd name="connsiteX0" fmla="*/ 1229335 w 1305774"/>
              <a:gd name="connsiteY0" fmla="*/ 295275 h 880374"/>
              <a:gd name="connsiteX1" fmla="*/ 918185 w 1305774"/>
              <a:gd name="connsiteY1" fmla="*/ 349250 h 880374"/>
              <a:gd name="connsiteX2" fmla="*/ 838810 w 1305774"/>
              <a:gd name="connsiteY2" fmla="*/ 295275 h 880374"/>
              <a:gd name="connsiteX3" fmla="*/ 943585 w 1305774"/>
              <a:gd name="connsiteY3" fmla="*/ 396875 h 880374"/>
              <a:gd name="connsiteX4" fmla="*/ 943585 w 1305774"/>
              <a:gd name="connsiteY4" fmla="*/ 504825 h 880374"/>
              <a:gd name="connsiteX5" fmla="*/ 1048360 w 1305774"/>
              <a:gd name="connsiteY5" fmla="*/ 609600 h 880374"/>
              <a:gd name="connsiteX6" fmla="*/ 1086460 w 1305774"/>
              <a:gd name="connsiteY6" fmla="*/ 657225 h 880374"/>
              <a:gd name="connsiteX7" fmla="*/ 1048360 w 1305774"/>
              <a:gd name="connsiteY7" fmla="*/ 752475 h 880374"/>
              <a:gd name="connsiteX8" fmla="*/ 848335 w 1305774"/>
              <a:gd name="connsiteY8" fmla="*/ 704850 h 880374"/>
              <a:gd name="connsiteX9" fmla="*/ 686410 w 1305774"/>
              <a:gd name="connsiteY9" fmla="*/ 587375 h 880374"/>
              <a:gd name="connsiteX10" fmla="*/ 457810 w 1305774"/>
              <a:gd name="connsiteY10" fmla="*/ 657225 h 880374"/>
              <a:gd name="connsiteX11" fmla="*/ 248260 w 1305774"/>
              <a:gd name="connsiteY11" fmla="*/ 838200 h 880374"/>
              <a:gd name="connsiteX12" fmla="*/ 83160 w 1305774"/>
              <a:gd name="connsiteY12" fmla="*/ 873125 h 880374"/>
              <a:gd name="connsiteX13" fmla="*/ 10135 w 1305774"/>
              <a:gd name="connsiteY13" fmla="*/ 742950 h 880374"/>
              <a:gd name="connsiteX14" fmla="*/ 295885 w 1305774"/>
              <a:gd name="connsiteY14" fmla="*/ 571500 h 880374"/>
              <a:gd name="connsiteX15" fmla="*/ 270485 w 1305774"/>
              <a:gd name="connsiteY15" fmla="*/ 508000 h 880374"/>
              <a:gd name="connsiteX16" fmla="*/ 333985 w 1305774"/>
              <a:gd name="connsiteY16" fmla="*/ 444500 h 880374"/>
              <a:gd name="connsiteX17" fmla="*/ 232385 w 1305774"/>
              <a:gd name="connsiteY17" fmla="*/ 444500 h 880374"/>
              <a:gd name="connsiteX18" fmla="*/ 324460 w 1305774"/>
              <a:gd name="connsiteY18" fmla="*/ 342900 h 880374"/>
              <a:gd name="connsiteX19" fmla="*/ 524485 w 1305774"/>
              <a:gd name="connsiteY19" fmla="*/ 203200 h 880374"/>
              <a:gd name="connsiteX20" fmla="*/ 686410 w 1305774"/>
              <a:gd name="connsiteY20" fmla="*/ 104775 h 880374"/>
              <a:gd name="connsiteX21" fmla="*/ 788010 w 1305774"/>
              <a:gd name="connsiteY21" fmla="*/ 53975 h 880374"/>
              <a:gd name="connsiteX22" fmla="*/ 1019785 w 1305774"/>
              <a:gd name="connsiteY22" fmla="*/ 47625 h 880374"/>
              <a:gd name="connsiteX23" fmla="*/ 1210285 w 1305774"/>
              <a:gd name="connsiteY23" fmla="*/ 0 h 880374"/>
              <a:gd name="connsiteX24" fmla="*/ 1305535 w 1305774"/>
              <a:gd name="connsiteY24" fmla="*/ 219075 h 880374"/>
              <a:gd name="connsiteX25" fmla="*/ 1229335 w 1305774"/>
              <a:gd name="connsiteY25" fmla="*/ 295275 h 880374"/>
              <a:gd name="connsiteX0" fmla="*/ 1229335 w 1305774"/>
              <a:gd name="connsiteY0" fmla="*/ 295275 h 880374"/>
              <a:gd name="connsiteX1" fmla="*/ 918185 w 1305774"/>
              <a:gd name="connsiteY1" fmla="*/ 349250 h 880374"/>
              <a:gd name="connsiteX2" fmla="*/ 838810 w 1305774"/>
              <a:gd name="connsiteY2" fmla="*/ 295275 h 880374"/>
              <a:gd name="connsiteX3" fmla="*/ 943585 w 1305774"/>
              <a:gd name="connsiteY3" fmla="*/ 396875 h 880374"/>
              <a:gd name="connsiteX4" fmla="*/ 943585 w 1305774"/>
              <a:gd name="connsiteY4" fmla="*/ 504825 h 880374"/>
              <a:gd name="connsiteX5" fmla="*/ 1048360 w 1305774"/>
              <a:gd name="connsiteY5" fmla="*/ 609600 h 880374"/>
              <a:gd name="connsiteX6" fmla="*/ 1086460 w 1305774"/>
              <a:gd name="connsiteY6" fmla="*/ 657225 h 880374"/>
              <a:gd name="connsiteX7" fmla="*/ 1048360 w 1305774"/>
              <a:gd name="connsiteY7" fmla="*/ 752475 h 880374"/>
              <a:gd name="connsiteX8" fmla="*/ 848335 w 1305774"/>
              <a:gd name="connsiteY8" fmla="*/ 704850 h 880374"/>
              <a:gd name="connsiteX9" fmla="*/ 686410 w 1305774"/>
              <a:gd name="connsiteY9" fmla="*/ 587375 h 880374"/>
              <a:gd name="connsiteX10" fmla="*/ 457810 w 1305774"/>
              <a:gd name="connsiteY10" fmla="*/ 657225 h 880374"/>
              <a:gd name="connsiteX11" fmla="*/ 248260 w 1305774"/>
              <a:gd name="connsiteY11" fmla="*/ 838200 h 880374"/>
              <a:gd name="connsiteX12" fmla="*/ 83160 w 1305774"/>
              <a:gd name="connsiteY12" fmla="*/ 873125 h 880374"/>
              <a:gd name="connsiteX13" fmla="*/ 10135 w 1305774"/>
              <a:gd name="connsiteY13" fmla="*/ 742950 h 880374"/>
              <a:gd name="connsiteX14" fmla="*/ 295885 w 1305774"/>
              <a:gd name="connsiteY14" fmla="*/ 571500 h 880374"/>
              <a:gd name="connsiteX15" fmla="*/ 248260 w 1305774"/>
              <a:gd name="connsiteY15" fmla="*/ 508000 h 880374"/>
              <a:gd name="connsiteX16" fmla="*/ 333985 w 1305774"/>
              <a:gd name="connsiteY16" fmla="*/ 444500 h 880374"/>
              <a:gd name="connsiteX17" fmla="*/ 232385 w 1305774"/>
              <a:gd name="connsiteY17" fmla="*/ 444500 h 880374"/>
              <a:gd name="connsiteX18" fmla="*/ 324460 w 1305774"/>
              <a:gd name="connsiteY18" fmla="*/ 342900 h 880374"/>
              <a:gd name="connsiteX19" fmla="*/ 524485 w 1305774"/>
              <a:gd name="connsiteY19" fmla="*/ 203200 h 880374"/>
              <a:gd name="connsiteX20" fmla="*/ 686410 w 1305774"/>
              <a:gd name="connsiteY20" fmla="*/ 104775 h 880374"/>
              <a:gd name="connsiteX21" fmla="*/ 788010 w 1305774"/>
              <a:gd name="connsiteY21" fmla="*/ 53975 h 880374"/>
              <a:gd name="connsiteX22" fmla="*/ 1019785 w 1305774"/>
              <a:gd name="connsiteY22" fmla="*/ 47625 h 880374"/>
              <a:gd name="connsiteX23" fmla="*/ 1210285 w 1305774"/>
              <a:gd name="connsiteY23" fmla="*/ 0 h 880374"/>
              <a:gd name="connsiteX24" fmla="*/ 1305535 w 1305774"/>
              <a:gd name="connsiteY24" fmla="*/ 219075 h 880374"/>
              <a:gd name="connsiteX25" fmla="*/ 1229335 w 1305774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3055 w 1310569"/>
              <a:gd name="connsiteY15" fmla="*/ 508000 h 880374"/>
              <a:gd name="connsiteX16" fmla="*/ 338780 w 1310569"/>
              <a:gd name="connsiteY16" fmla="*/ 444500 h 880374"/>
              <a:gd name="connsiteX17" fmla="*/ 237180 w 1310569"/>
              <a:gd name="connsiteY17" fmla="*/ 444500 h 880374"/>
              <a:gd name="connsiteX18" fmla="*/ 329255 w 1310569"/>
              <a:gd name="connsiteY18" fmla="*/ 342900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3055 w 1310569"/>
              <a:gd name="connsiteY15" fmla="*/ 508000 h 880374"/>
              <a:gd name="connsiteX16" fmla="*/ 338780 w 1310569"/>
              <a:gd name="connsiteY16" fmla="*/ 444500 h 880374"/>
              <a:gd name="connsiteX17" fmla="*/ 237180 w 1310569"/>
              <a:gd name="connsiteY17" fmla="*/ 444500 h 880374"/>
              <a:gd name="connsiteX18" fmla="*/ 329255 w 1310569"/>
              <a:gd name="connsiteY18" fmla="*/ 342900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3055 w 1310569"/>
              <a:gd name="connsiteY15" fmla="*/ 508000 h 880374"/>
              <a:gd name="connsiteX16" fmla="*/ 338780 w 1310569"/>
              <a:gd name="connsiteY16" fmla="*/ 444500 h 880374"/>
              <a:gd name="connsiteX17" fmla="*/ 237180 w 1310569"/>
              <a:gd name="connsiteY17" fmla="*/ 444500 h 880374"/>
              <a:gd name="connsiteX18" fmla="*/ 329255 w 1310569"/>
              <a:gd name="connsiteY18" fmla="*/ 342900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37180 w 1310569"/>
              <a:gd name="connsiteY17" fmla="*/ 444500 h 880374"/>
              <a:gd name="connsiteX18" fmla="*/ 329255 w 1310569"/>
              <a:gd name="connsiteY18" fmla="*/ 342900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37180 w 1310569"/>
              <a:gd name="connsiteY17" fmla="*/ 444500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37180 w 1310569"/>
              <a:gd name="connsiteY17" fmla="*/ 444500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37180 w 1310569"/>
              <a:gd name="connsiteY17" fmla="*/ 444500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05430 w 1310569"/>
              <a:gd name="connsiteY17" fmla="*/ 444500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30830 w 1310569"/>
              <a:gd name="connsiteY17" fmla="*/ 457200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18130 w 1310569"/>
              <a:gd name="connsiteY17" fmla="*/ 434975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46705 w 1310569"/>
              <a:gd name="connsiteY17" fmla="*/ 444500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46705 w 1310569"/>
              <a:gd name="connsiteY17" fmla="*/ 444500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46705 w 1310569"/>
              <a:gd name="connsiteY17" fmla="*/ 444500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246705 w 1310569"/>
              <a:gd name="connsiteY17" fmla="*/ 444500 h 880374"/>
              <a:gd name="connsiteX18" fmla="*/ 389580 w 1310569"/>
              <a:gd name="connsiteY18" fmla="*/ 295275 h 880374"/>
              <a:gd name="connsiteX19" fmla="*/ 529280 w 1310569"/>
              <a:gd name="connsiteY19" fmla="*/ 203200 h 880374"/>
              <a:gd name="connsiteX20" fmla="*/ 691205 w 1310569"/>
              <a:gd name="connsiteY20" fmla="*/ 104775 h 880374"/>
              <a:gd name="connsiteX21" fmla="*/ 792805 w 1310569"/>
              <a:gd name="connsiteY21" fmla="*/ 53975 h 880374"/>
              <a:gd name="connsiteX22" fmla="*/ 1024580 w 1310569"/>
              <a:gd name="connsiteY22" fmla="*/ 47625 h 880374"/>
              <a:gd name="connsiteX23" fmla="*/ 1215080 w 1310569"/>
              <a:gd name="connsiteY23" fmla="*/ 0 h 880374"/>
              <a:gd name="connsiteX24" fmla="*/ 1310330 w 1310569"/>
              <a:gd name="connsiteY24" fmla="*/ 219075 h 880374"/>
              <a:gd name="connsiteX25" fmla="*/ 1234130 w 1310569"/>
              <a:gd name="connsiteY25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48380 w 1310569"/>
              <a:gd name="connsiteY3" fmla="*/ 396875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319970 w 1310569"/>
              <a:gd name="connsiteY15" fmla="*/ 555771 h 880374"/>
              <a:gd name="connsiteX16" fmla="*/ 256230 w 1310569"/>
              <a:gd name="connsiteY16" fmla="*/ 533400 h 880374"/>
              <a:gd name="connsiteX17" fmla="*/ 338780 w 1310569"/>
              <a:gd name="connsiteY17" fmla="*/ 444500 h 880374"/>
              <a:gd name="connsiteX18" fmla="*/ 300920 w 1310569"/>
              <a:gd name="connsiteY18" fmla="*/ 466871 h 880374"/>
              <a:gd name="connsiteX19" fmla="*/ 246705 w 1310569"/>
              <a:gd name="connsiteY19" fmla="*/ 444500 h 880374"/>
              <a:gd name="connsiteX20" fmla="*/ 389580 w 1310569"/>
              <a:gd name="connsiteY20" fmla="*/ 295275 h 880374"/>
              <a:gd name="connsiteX21" fmla="*/ 529280 w 1310569"/>
              <a:gd name="connsiteY21" fmla="*/ 203200 h 880374"/>
              <a:gd name="connsiteX22" fmla="*/ 691205 w 1310569"/>
              <a:gd name="connsiteY22" fmla="*/ 104775 h 880374"/>
              <a:gd name="connsiteX23" fmla="*/ 792805 w 1310569"/>
              <a:gd name="connsiteY23" fmla="*/ 53975 h 880374"/>
              <a:gd name="connsiteX24" fmla="*/ 1024580 w 1310569"/>
              <a:gd name="connsiteY24" fmla="*/ 47625 h 880374"/>
              <a:gd name="connsiteX25" fmla="*/ 1215080 w 1310569"/>
              <a:gd name="connsiteY25" fmla="*/ 0 h 880374"/>
              <a:gd name="connsiteX26" fmla="*/ 1310330 w 1310569"/>
              <a:gd name="connsiteY26" fmla="*/ 219075 h 880374"/>
              <a:gd name="connsiteX27" fmla="*/ 1234130 w 1310569"/>
              <a:gd name="connsiteY27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319970 w 1310569"/>
              <a:gd name="connsiteY15" fmla="*/ 555771 h 880374"/>
              <a:gd name="connsiteX16" fmla="*/ 256230 w 1310569"/>
              <a:gd name="connsiteY16" fmla="*/ 533400 h 880374"/>
              <a:gd name="connsiteX17" fmla="*/ 338780 w 1310569"/>
              <a:gd name="connsiteY17" fmla="*/ 444500 h 880374"/>
              <a:gd name="connsiteX18" fmla="*/ 300920 w 1310569"/>
              <a:gd name="connsiteY18" fmla="*/ 466871 h 880374"/>
              <a:gd name="connsiteX19" fmla="*/ 246705 w 1310569"/>
              <a:gd name="connsiteY19" fmla="*/ 444500 h 880374"/>
              <a:gd name="connsiteX20" fmla="*/ 389580 w 1310569"/>
              <a:gd name="connsiteY20" fmla="*/ 295275 h 880374"/>
              <a:gd name="connsiteX21" fmla="*/ 529280 w 1310569"/>
              <a:gd name="connsiteY21" fmla="*/ 203200 h 880374"/>
              <a:gd name="connsiteX22" fmla="*/ 691205 w 1310569"/>
              <a:gd name="connsiteY22" fmla="*/ 104775 h 880374"/>
              <a:gd name="connsiteX23" fmla="*/ 792805 w 1310569"/>
              <a:gd name="connsiteY23" fmla="*/ 53975 h 880374"/>
              <a:gd name="connsiteX24" fmla="*/ 1024580 w 1310569"/>
              <a:gd name="connsiteY24" fmla="*/ 47625 h 880374"/>
              <a:gd name="connsiteX25" fmla="*/ 1215080 w 1310569"/>
              <a:gd name="connsiteY25" fmla="*/ 0 h 880374"/>
              <a:gd name="connsiteX26" fmla="*/ 1310330 w 1310569"/>
              <a:gd name="connsiteY26" fmla="*/ 219075 h 880374"/>
              <a:gd name="connsiteX27" fmla="*/ 1234130 w 1310569"/>
              <a:gd name="connsiteY27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319970 w 1310569"/>
              <a:gd name="connsiteY15" fmla="*/ 555771 h 880374"/>
              <a:gd name="connsiteX16" fmla="*/ 256230 w 1310569"/>
              <a:gd name="connsiteY16" fmla="*/ 533400 h 880374"/>
              <a:gd name="connsiteX17" fmla="*/ 338780 w 1310569"/>
              <a:gd name="connsiteY17" fmla="*/ 444500 h 880374"/>
              <a:gd name="connsiteX18" fmla="*/ 300920 w 1310569"/>
              <a:gd name="connsiteY18" fmla="*/ 466871 h 880374"/>
              <a:gd name="connsiteX19" fmla="*/ 246705 w 1310569"/>
              <a:gd name="connsiteY19" fmla="*/ 444500 h 880374"/>
              <a:gd name="connsiteX20" fmla="*/ 389580 w 1310569"/>
              <a:gd name="connsiteY20" fmla="*/ 295275 h 880374"/>
              <a:gd name="connsiteX21" fmla="*/ 529280 w 1310569"/>
              <a:gd name="connsiteY21" fmla="*/ 203200 h 880374"/>
              <a:gd name="connsiteX22" fmla="*/ 691205 w 1310569"/>
              <a:gd name="connsiteY22" fmla="*/ 104775 h 880374"/>
              <a:gd name="connsiteX23" fmla="*/ 792805 w 1310569"/>
              <a:gd name="connsiteY23" fmla="*/ 53975 h 880374"/>
              <a:gd name="connsiteX24" fmla="*/ 1024580 w 1310569"/>
              <a:gd name="connsiteY24" fmla="*/ 47625 h 880374"/>
              <a:gd name="connsiteX25" fmla="*/ 1215080 w 1310569"/>
              <a:gd name="connsiteY25" fmla="*/ 0 h 880374"/>
              <a:gd name="connsiteX26" fmla="*/ 1310330 w 1310569"/>
              <a:gd name="connsiteY26" fmla="*/ 219075 h 880374"/>
              <a:gd name="connsiteX27" fmla="*/ 1234130 w 1310569"/>
              <a:gd name="connsiteY27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319970 w 1310569"/>
              <a:gd name="connsiteY15" fmla="*/ 555771 h 880374"/>
              <a:gd name="connsiteX16" fmla="*/ 256230 w 1310569"/>
              <a:gd name="connsiteY16" fmla="*/ 533400 h 880374"/>
              <a:gd name="connsiteX17" fmla="*/ 338780 w 1310569"/>
              <a:gd name="connsiteY17" fmla="*/ 444500 h 880374"/>
              <a:gd name="connsiteX18" fmla="*/ 300920 w 1310569"/>
              <a:gd name="connsiteY18" fmla="*/ 466871 h 880374"/>
              <a:gd name="connsiteX19" fmla="*/ 246705 w 1310569"/>
              <a:gd name="connsiteY19" fmla="*/ 444500 h 880374"/>
              <a:gd name="connsiteX20" fmla="*/ 389580 w 1310569"/>
              <a:gd name="connsiteY20" fmla="*/ 295275 h 880374"/>
              <a:gd name="connsiteX21" fmla="*/ 529280 w 1310569"/>
              <a:gd name="connsiteY21" fmla="*/ 203200 h 880374"/>
              <a:gd name="connsiteX22" fmla="*/ 691205 w 1310569"/>
              <a:gd name="connsiteY22" fmla="*/ 104775 h 880374"/>
              <a:gd name="connsiteX23" fmla="*/ 792805 w 1310569"/>
              <a:gd name="connsiteY23" fmla="*/ 53975 h 880374"/>
              <a:gd name="connsiteX24" fmla="*/ 1024580 w 1310569"/>
              <a:gd name="connsiteY24" fmla="*/ 47625 h 880374"/>
              <a:gd name="connsiteX25" fmla="*/ 1215080 w 1310569"/>
              <a:gd name="connsiteY25" fmla="*/ 0 h 880374"/>
              <a:gd name="connsiteX26" fmla="*/ 1310330 w 1310569"/>
              <a:gd name="connsiteY26" fmla="*/ 219075 h 880374"/>
              <a:gd name="connsiteX27" fmla="*/ 1234130 w 1310569"/>
              <a:gd name="connsiteY27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319970 w 1310569"/>
              <a:gd name="connsiteY15" fmla="*/ 555771 h 880374"/>
              <a:gd name="connsiteX16" fmla="*/ 256230 w 1310569"/>
              <a:gd name="connsiteY16" fmla="*/ 533400 h 880374"/>
              <a:gd name="connsiteX17" fmla="*/ 338780 w 1310569"/>
              <a:gd name="connsiteY17" fmla="*/ 444500 h 880374"/>
              <a:gd name="connsiteX18" fmla="*/ 300920 w 1310569"/>
              <a:gd name="connsiteY18" fmla="*/ 466871 h 880374"/>
              <a:gd name="connsiteX19" fmla="*/ 246705 w 1310569"/>
              <a:gd name="connsiteY19" fmla="*/ 444500 h 880374"/>
              <a:gd name="connsiteX20" fmla="*/ 389580 w 1310569"/>
              <a:gd name="connsiteY20" fmla="*/ 295275 h 880374"/>
              <a:gd name="connsiteX21" fmla="*/ 529280 w 1310569"/>
              <a:gd name="connsiteY21" fmla="*/ 203200 h 880374"/>
              <a:gd name="connsiteX22" fmla="*/ 691205 w 1310569"/>
              <a:gd name="connsiteY22" fmla="*/ 104775 h 880374"/>
              <a:gd name="connsiteX23" fmla="*/ 792805 w 1310569"/>
              <a:gd name="connsiteY23" fmla="*/ 53975 h 880374"/>
              <a:gd name="connsiteX24" fmla="*/ 1024580 w 1310569"/>
              <a:gd name="connsiteY24" fmla="*/ 47625 h 880374"/>
              <a:gd name="connsiteX25" fmla="*/ 1215080 w 1310569"/>
              <a:gd name="connsiteY25" fmla="*/ 0 h 880374"/>
              <a:gd name="connsiteX26" fmla="*/ 1310330 w 1310569"/>
              <a:gd name="connsiteY26" fmla="*/ 219075 h 880374"/>
              <a:gd name="connsiteX27" fmla="*/ 1234130 w 1310569"/>
              <a:gd name="connsiteY27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319970 w 1310569"/>
              <a:gd name="connsiteY15" fmla="*/ 555771 h 880374"/>
              <a:gd name="connsiteX16" fmla="*/ 256230 w 1310569"/>
              <a:gd name="connsiteY16" fmla="*/ 533400 h 880374"/>
              <a:gd name="connsiteX17" fmla="*/ 338780 w 1310569"/>
              <a:gd name="connsiteY17" fmla="*/ 444500 h 880374"/>
              <a:gd name="connsiteX18" fmla="*/ 300920 w 1310569"/>
              <a:gd name="connsiteY18" fmla="*/ 466871 h 880374"/>
              <a:gd name="connsiteX19" fmla="*/ 246705 w 1310569"/>
              <a:gd name="connsiteY19" fmla="*/ 444500 h 880374"/>
              <a:gd name="connsiteX20" fmla="*/ 389580 w 1310569"/>
              <a:gd name="connsiteY20" fmla="*/ 295275 h 880374"/>
              <a:gd name="connsiteX21" fmla="*/ 529280 w 1310569"/>
              <a:gd name="connsiteY21" fmla="*/ 203200 h 880374"/>
              <a:gd name="connsiteX22" fmla="*/ 691205 w 1310569"/>
              <a:gd name="connsiteY22" fmla="*/ 104775 h 880374"/>
              <a:gd name="connsiteX23" fmla="*/ 792805 w 1310569"/>
              <a:gd name="connsiteY23" fmla="*/ 53975 h 880374"/>
              <a:gd name="connsiteX24" fmla="*/ 1024580 w 1310569"/>
              <a:gd name="connsiteY24" fmla="*/ 47625 h 880374"/>
              <a:gd name="connsiteX25" fmla="*/ 1215080 w 1310569"/>
              <a:gd name="connsiteY25" fmla="*/ 0 h 880374"/>
              <a:gd name="connsiteX26" fmla="*/ 1310330 w 1310569"/>
              <a:gd name="connsiteY26" fmla="*/ 219075 h 880374"/>
              <a:gd name="connsiteX27" fmla="*/ 1234130 w 1310569"/>
              <a:gd name="connsiteY27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319970 w 1310569"/>
              <a:gd name="connsiteY15" fmla="*/ 555771 h 880374"/>
              <a:gd name="connsiteX16" fmla="*/ 256230 w 1310569"/>
              <a:gd name="connsiteY16" fmla="*/ 533400 h 880374"/>
              <a:gd name="connsiteX17" fmla="*/ 338780 w 1310569"/>
              <a:gd name="connsiteY17" fmla="*/ 444500 h 880374"/>
              <a:gd name="connsiteX18" fmla="*/ 300920 w 1310569"/>
              <a:gd name="connsiteY18" fmla="*/ 466871 h 880374"/>
              <a:gd name="connsiteX19" fmla="*/ 246705 w 1310569"/>
              <a:gd name="connsiteY19" fmla="*/ 444500 h 880374"/>
              <a:gd name="connsiteX20" fmla="*/ 389580 w 1310569"/>
              <a:gd name="connsiteY20" fmla="*/ 295275 h 880374"/>
              <a:gd name="connsiteX21" fmla="*/ 529280 w 1310569"/>
              <a:gd name="connsiteY21" fmla="*/ 203200 h 880374"/>
              <a:gd name="connsiteX22" fmla="*/ 691205 w 1310569"/>
              <a:gd name="connsiteY22" fmla="*/ 104775 h 880374"/>
              <a:gd name="connsiteX23" fmla="*/ 792805 w 1310569"/>
              <a:gd name="connsiteY23" fmla="*/ 53975 h 880374"/>
              <a:gd name="connsiteX24" fmla="*/ 1024580 w 1310569"/>
              <a:gd name="connsiteY24" fmla="*/ 47625 h 880374"/>
              <a:gd name="connsiteX25" fmla="*/ 1215080 w 1310569"/>
              <a:gd name="connsiteY25" fmla="*/ 0 h 880374"/>
              <a:gd name="connsiteX26" fmla="*/ 1310330 w 1310569"/>
              <a:gd name="connsiteY26" fmla="*/ 219075 h 880374"/>
              <a:gd name="connsiteX27" fmla="*/ 1234130 w 1310569"/>
              <a:gd name="connsiteY27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91255 w 1310569"/>
              <a:gd name="connsiteY6" fmla="*/ 657225 h 880374"/>
              <a:gd name="connsiteX7" fmla="*/ 1053155 w 1310569"/>
              <a:gd name="connsiteY7" fmla="*/ 752475 h 880374"/>
              <a:gd name="connsiteX8" fmla="*/ 853130 w 1310569"/>
              <a:gd name="connsiteY8" fmla="*/ 704850 h 880374"/>
              <a:gd name="connsiteX9" fmla="*/ 691205 w 1310569"/>
              <a:gd name="connsiteY9" fmla="*/ 587375 h 880374"/>
              <a:gd name="connsiteX10" fmla="*/ 462605 w 1310569"/>
              <a:gd name="connsiteY10" fmla="*/ 657225 h 880374"/>
              <a:gd name="connsiteX11" fmla="*/ 253055 w 1310569"/>
              <a:gd name="connsiteY11" fmla="*/ 838200 h 880374"/>
              <a:gd name="connsiteX12" fmla="*/ 87955 w 1310569"/>
              <a:gd name="connsiteY12" fmla="*/ 873125 h 880374"/>
              <a:gd name="connsiteX13" fmla="*/ 14930 w 1310569"/>
              <a:gd name="connsiteY13" fmla="*/ 742950 h 880374"/>
              <a:gd name="connsiteX14" fmla="*/ 373705 w 1310569"/>
              <a:gd name="connsiteY14" fmla="*/ 539750 h 880374"/>
              <a:gd name="connsiteX15" fmla="*/ 319970 w 1310569"/>
              <a:gd name="connsiteY15" fmla="*/ 555771 h 880374"/>
              <a:gd name="connsiteX16" fmla="*/ 256230 w 1310569"/>
              <a:gd name="connsiteY16" fmla="*/ 533400 h 880374"/>
              <a:gd name="connsiteX17" fmla="*/ 338780 w 1310569"/>
              <a:gd name="connsiteY17" fmla="*/ 444500 h 880374"/>
              <a:gd name="connsiteX18" fmla="*/ 300920 w 1310569"/>
              <a:gd name="connsiteY18" fmla="*/ 466871 h 880374"/>
              <a:gd name="connsiteX19" fmla="*/ 246705 w 1310569"/>
              <a:gd name="connsiteY19" fmla="*/ 444500 h 880374"/>
              <a:gd name="connsiteX20" fmla="*/ 389580 w 1310569"/>
              <a:gd name="connsiteY20" fmla="*/ 295275 h 880374"/>
              <a:gd name="connsiteX21" fmla="*/ 529280 w 1310569"/>
              <a:gd name="connsiteY21" fmla="*/ 203200 h 880374"/>
              <a:gd name="connsiteX22" fmla="*/ 691205 w 1310569"/>
              <a:gd name="connsiteY22" fmla="*/ 104775 h 880374"/>
              <a:gd name="connsiteX23" fmla="*/ 792805 w 1310569"/>
              <a:gd name="connsiteY23" fmla="*/ 53975 h 880374"/>
              <a:gd name="connsiteX24" fmla="*/ 1024580 w 1310569"/>
              <a:gd name="connsiteY24" fmla="*/ 47625 h 880374"/>
              <a:gd name="connsiteX25" fmla="*/ 1215080 w 1310569"/>
              <a:gd name="connsiteY25" fmla="*/ 0 h 880374"/>
              <a:gd name="connsiteX26" fmla="*/ 1310330 w 1310569"/>
              <a:gd name="connsiteY26" fmla="*/ 219075 h 880374"/>
              <a:gd name="connsiteX27" fmla="*/ 1234130 w 1310569"/>
              <a:gd name="connsiteY27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53155 w 1310569"/>
              <a:gd name="connsiteY6" fmla="*/ 752475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81730 w 1310569"/>
              <a:gd name="connsiteY6" fmla="*/ 73660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81730 w 1310569"/>
              <a:gd name="connsiteY6" fmla="*/ 74930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81730 w 1310569"/>
              <a:gd name="connsiteY6" fmla="*/ 74930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81730 w 1310569"/>
              <a:gd name="connsiteY6" fmla="*/ 74930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62680 w 1310569"/>
              <a:gd name="connsiteY6" fmla="*/ 73025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62680 w 1310569"/>
              <a:gd name="connsiteY6" fmla="*/ 73025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62680 w 1310569"/>
              <a:gd name="connsiteY6" fmla="*/ 73025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62680 w 1310569"/>
              <a:gd name="connsiteY6" fmla="*/ 73025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62680 w 1310569"/>
              <a:gd name="connsiteY6" fmla="*/ 73025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62680 w 1310569"/>
              <a:gd name="connsiteY6" fmla="*/ 73025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62680 w 1310569"/>
              <a:gd name="connsiteY6" fmla="*/ 730250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  <a:gd name="connsiteX0" fmla="*/ 1234130 w 1310569"/>
              <a:gd name="connsiteY0" fmla="*/ 295275 h 880374"/>
              <a:gd name="connsiteX1" fmla="*/ 922980 w 1310569"/>
              <a:gd name="connsiteY1" fmla="*/ 349250 h 880374"/>
              <a:gd name="connsiteX2" fmla="*/ 843605 w 1310569"/>
              <a:gd name="connsiteY2" fmla="*/ 295275 h 880374"/>
              <a:gd name="connsiteX3" fmla="*/ 938855 w 1310569"/>
              <a:gd name="connsiteY3" fmla="*/ 400050 h 880374"/>
              <a:gd name="connsiteX4" fmla="*/ 948380 w 1310569"/>
              <a:gd name="connsiteY4" fmla="*/ 504825 h 880374"/>
              <a:gd name="connsiteX5" fmla="*/ 1053155 w 1310569"/>
              <a:gd name="connsiteY5" fmla="*/ 609600 h 880374"/>
              <a:gd name="connsiteX6" fmla="*/ 1069030 w 1310569"/>
              <a:gd name="connsiteY6" fmla="*/ 714375 h 880374"/>
              <a:gd name="connsiteX7" fmla="*/ 853130 w 1310569"/>
              <a:gd name="connsiteY7" fmla="*/ 704850 h 880374"/>
              <a:gd name="connsiteX8" fmla="*/ 691205 w 1310569"/>
              <a:gd name="connsiteY8" fmla="*/ 587375 h 880374"/>
              <a:gd name="connsiteX9" fmla="*/ 462605 w 1310569"/>
              <a:gd name="connsiteY9" fmla="*/ 657225 h 880374"/>
              <a:gd name="connsiteX10" fmla="*/ 253055 w 1310569"/>
              <a:gd name="connsiteY10" fmla="*/ 838200 h 880374"/>
              <a:gd name="connsiteX11" fmla="*/ 87955 w 1310569"/>
              <a:gd name="connsiteY11" fmla="*/ 873125 h 880374"/>
              <a:gd name="connsiteX12" fmla="*/ 14930 w 1310569"/>
              <a:gd name="connsiteY12" fmla="*/ 742950 h 880374"/>
              <a:gd name="connsiteX13" fmla="*/ 373705 w 1310569"/>
              <a:gd name="connsiteY13" fmla="*/ 539750 h 880374"/>
              <a:gd name="connsiteX14" fmla="*/ 319970 w 1310569"/>
              <a:gd name="connsiteY14" fmla="*/ 555771 h 880374"/>
              <a:gd name="connsiteX15" fmla="*/ 256230 w 1310569"/>
              <a:gd name="connsiteY15" fmla="*/ 533400 h 880374"/>
              <a:gd name="connsiteX16" fmla="*/ 338780 w 1310569"/>
              <a:gd name="connsiteY16" fmla="*/ 444500 h 880374"/>
              <a:gd name="connsiteX17" fmla="*/ 300920 w 1310569"/>
              <a:gd name="connsiteY17" fmla="*/ 466871 h 880374"/>
              <a:gd name="connsiteX18" fmla="*/ 246705 w 1310569"/>
              <a:gd name="connsiteY18" fmla="*/ 444500 h 880374"/>
              <a:gd name="connsiteX19" fmla="*/ 389580 w 1310569"/>
              <a:gd name="connsiteY19" fmla="*/ 295275 h 880374"/>
              <a:gd name="connsiteX20" fmla="*/ 529280 w 1310569"/>
              <a:gd name="connsiteY20" fmla="*/ 203200 h 880374"/>
              <a:gd name="connsiteX21" fmla="*/ 691205 w 1310569"/>
              <a:gd name="connsiteY21" fmla="*/ 104775 h 880374"/>
              <a:gd name="connsiteX22" fmla="*/ 792805 w 1310569"/>
              <a:gd name="connsiteY22" fmla="*/ 53975 h 880374"/>
              <a:gd name="connsiteX23" fmla="*/ 1024580 w 1310569"/>
              <a:gd name="connsiteY23" fmla="*/ 47625 h 880374"/>
              <a:gd name="connsiteX24" fmla="*/ 1215080 w 1310569"/>
              <a:gd name="connsiteY24" fmla="*/ 0 h 880374"/>
              <a:gd name="connsiteX25" fmla="*/ 1310330 w 1310569"/>
              <a:gd name="connsiteY25" fmla="*/ 219075 h 880374"/>
              <a:gd name="connsiteX26" fmla="*/ 1234130 w 1310569"/>
              <a:gd name="connsiteY26" fmla="*/ 295275 h 88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10569" h="880374">
                <a:moveTo>
                  <a:pt x="1234130" y="295275"/>
                </a:moveTo>
                <a:lnTo>
                  <a:pt x="922980" y="349250"/>
                </a:lnTo>
                <a:lnTo>
                  <a:pt x="843605" y="295275"/>
                </a:lnTo>
                <a:cubicBezTo>
                  <a:pt x="832493" y="295275"/>
                  <a:pt x="934092" y="355600"/>
                  <a:pt x="938855" y="400050"/>
                </a:cubicBezTo>
                <a:cubicBezTo>
                  <a:pt x="943618" y="444500"/>
                  <a:pt x="942030" y="365125"/>
                  <a:pt x="948380" y="504825"/>
                </a:cubicBezTo>
                <a:cubicBezTo>
                  <a:pt x="954730" y="644525"/>
                  <a:pt x="1033047" y="574675"/>
                  <a:pt x="1053155" y="609600"/>
                </a:cubicBezTo>
                <a:cubicBezTo>
                  <a:pt x="1073263" y="644525"/>
                  <a:pt x="1105542" y="663575"/>
                  <a:pt x="1069030" y="714375"/>
                </a:cubicBezTo>
                <a:cubicBezTo>
                  <a:pt x="1032518" y="765175"/>
                  <a:pt x="916101" y="726017"/>
                  <a:pt x="853130" y="704850"/>
                </a:cubicBezTo>
                <a:cubicBezTo>
                  <a:pt x="790159" y="683683"/>
                  <a:pt x="756292" y="595312"/>
                  <a:pt x="691205" y="587375"/>
                </a:cubicBezTo>
                <a:cubicBezTo>
                  <a:pt x="626118" y="579438"/>
                  <a:pt x="535630" y="615421"/>
                  <a:pt x="462605" y="657225"/>
                </a:cubicBezTo>
                <a:cubicBezTo>
                  <a:pt x="389580" y="699029"/>
                  <a:pt x="315497" y="802217"/>
                  <a:pt x="253055" y="838200"/>
                </a:cubicBezTo>
                <a:cubicBezTo>
                  <a:pt x="190613" y="874183"/>
                  <a:pt x="130818" y="891117"/>
                  <a:pt x="87955" y="873125"/>
                </a:cubicBezTo>
                <a:cubicBezTo>
                  <a:pt x="45092" y="855133"/>
                  <a:pt x="-32695" y="798512"/>
                  <a:pt x="14930" y="742950"/>
                </a:cubicBezTo>
                <a:cubicBezTo>
                  <a:pt x="62555" y="687388"/>
                  <a:pt x="322865" y="570947"/>
                  <a:pt x="373705" y="539750"/>
                </a:cubicBezTo>
                <a:cubicBezTo>
                  <a:pt x="424545" y="508553"/>
                  <a:pt x="339549" y="556829"/>
                  <a:pt x="319970" y="555771"/>
                </a:cubicBezTo>
                <a:cubicBezTo>
                  <a:pt x="300391" y="554713"/>
                  <a:pt x="253095" y="551945"/>
                  <a:pt x="256230" y="533400"/>
                </a:cubicBezTo>
                <a:cubicBezTo>
                  <a:pt x="259365" y="514855"/>
                  <a:pt x="331332" y="455588"/>
                  <a:pt x="338780" y="444500"/>
                </a:cubicBezTo>
                <a:cubicBezTo>
                  <a:pt x="346228" y="433412"/>
                  <a:pt x="316266" y="466871"/>
                  <a:pt x="300920" y="466871"/>
                </a:cubicBezTo>
                <a:cubicBezTo>
                  <a:pt x="285574" y="466871"/>
                  <a:pt x="263678" y="485799"/>
                  <a:pt x="246705" y="444500"/>
                </a:cubicBezTo>
                <a:cubicBezTo>
                  <a:pt x="229732" y="403201"/>
                  <a:pt x="342484" y="335492"/>
                  <a:pt x="389580" y="295275"/>
                </a:cubicBezTo>
                <a:cubicBezTo>
                  <a:pt x="436676" y="255058"/>
                  <a:pt x="479009" y="234950"/>
                  <a:pt x="529280" y="203200"/>
                </a:cubicBezTo>
                <a:cubicBezTo>
                  <a:pt x="579551" y="171450"/>
                  <a:pt x="647284" y="129646"/>
                  <a:pt x="691205" y="104775"/>
                </a:cubicBezTo>
                <a:cubicBezTo>
                  <a:pt x="735126" y="79904"/>
                  <a:pt x="737243" y="63500"/>
                  <a:pt x="792805" y="53975"/>
                </a:cubicBezTo>
                <a:cubicBezTo>
                  <a:pt x="848367" y="44450"/>
                  <a:pt x="954201" y="56621"/>
                  <a:pt x="1024580" y="47625"/>
                </a:cubicBezTo>
                <a:cubicBezTo>
                  <a:pt x="1094959" y="38629"/>
                  <a:pt x="1173805" y="9525"/>
                  <a:pt x="1215080" y="0"/>
                </a:cubicBezTo>
                <a:cubicBezTo>
                  <a:pt x="1262705" y="28575"/>
                  <a:pt x="1307155" y="169863"/>
                  <a:pt x="1310330" y="219075"/>
                </a:cubicBezTo>
                <a:cubicBezTo>
                  <a:pt x="1313505" y="268287"/>
                  <a:pt x="1284930" y="292100"/>
                  <a:pt x="1234130" y="2952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36630F-67C4-724C-D006-BF1AFBF90BF2}"/>
              </a:ext>
            </a:extLst>
          </p:cNvPr>
          <p:cNvGrpSpPr/>
          <p:nvPr/>
        </p:nvGrpSpPr>
        <p:grpSpPr>
          <a:xfrm>
            <a:off x="7646314" y="339634"/>
            <a:ext cx="740481" cy="904187"/>
            <a:chOff x="8698858" y="4671605"/>
            <a:chExt cx="740481" cy="9041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A37670-F755-69B8-ED2A-1F97A6EF88DC}"/>
                </a:ext>
              </a:extLst>
            </p:cNvPr>
            <p:cNvSpPr/>
            <p:nvPr/>
          </p:nvSpPr>
          <p:spPr>
            <a:xfrm>
              <a:off x="8847435" y="4671605"/>
              <a:ext cx="591904" cy="904187"/>
            </a:xfrm>
            <a:custGeom>
              <a:avLst/>
              <a:gdLst>
                <a:gd name="connsiteX0" fmla="*/ 324074 w 616622"/>
                <a:gd name="connsiteY0" fmla="*/ 139945 h 912404"/>
                <a:gd name="connsiteX1" fmla="*/ 514574 w 616622"/>
                <a:gd name="connsiteY1" fmla="*/ 245 h 912404"/>
                <a:gd name="connsiteX2" fmla="*/ 501874 w 616622"/>
                <a:gd name="connsiteY2" fmla="*/ 178045 h 912404"/>
                <a:gd name="connsiteX3" fmla="*/ 501874 w 616622"/>
                <a:gd name="connsiteY3" fmla="*/ 279645 h 912404"/>
                <a:gd name="connsiteX4" fmla="*/ 616174 w 616622"/>
                <a:gd name="connsiteY4" fmla="*/ 559045 h 912404"/>
                <a:gd name="connsiteX5" fmla="*/ 527274 w 616622"/>
                <a:gd name="connsiteY5" fmla="*/ 863845 h 912404"/>
                <a:gd name="connsiteX6" fmla="*/ 209774 w 616622"/>
                <a:gd name="connsiteY6" fmla="*/ 901945 h 912404"/>
                <a:gd name="connsiteX7" fmla="*/ 70074 w 616622"/>
                <a:gd name="connsiteY7" fmla="*/ 762245 h 912404"/>
                <a:gd name="connsiteX8" fmla="*/ 146274 w 616622"/>
                <a:gd name="connsiteY8" fmla="*/ 698745 h 912404"/>
                <a:gd name="connsiteX9" fmla="*/ 247874 w 616622"/>
                <a:gd name="connsiteY9" fmla="*/ 724145 h 912404"/>
                <a:gd name="connsiteX10" fmla="*/ 260574 w 616622"/>
                <a:gd name="connsiteY10" fmla="*/ 609845 h 912404"/>
                <a:gd name="connsiteX11" fmla="*/ 31974 w 616622"/>
                <a:gd name="connsiteY11" fmla="*/ 609845 h 912404"/>
                <a:gd name="connsiteX12" fmla="*/ 19274 w 616622"/>
                <a:gd name="connsiteY12" fmla="*/ 482845 h 912404"/>
                <a:gd name="connsiteX13" fmla="*/ 197074 w 616622"/>
                <a:gd name="connsiteY13" fmla="*/ 419345 h 912404"/>
                <a:gd name="connsiteX14" fmla="*/ 311374 w 616622"/>
                <a:gd name="connsiteY14" fmla="*/ 457445 h 912404"/>
                <a:gd name="connsiteX15" fmla="*/ 412974 w 616622"/>
                <a:gd name="connsiteY15" fmla="*/ 343145 h 912404"/>
                <a:gd name="connsiteX16" fmla="*/ 235174 w 616622"/>
                <a:gd name="connsiteY16" fmla="*/ 305045 h 912404"/>
                <a:gd name="connsiteX17" fmla="*/ 120874 w 616622"/>
                <a:gd name="connsiteY17" fmla="*/ 279645 h 912404"/>
                <a:gd name="connsiteX18" fmla="*/ 95474 w 616622"/>
                <a:gd name="connsiteY18" fmla="*/ 165345 h 912404"/>
                <a:gd name="connsiteX19" fmla="*/ 324074 w 616622"/>
                <a:gd name="connsiteY19" fmla="*/ 139945 h 912404"/>
                <a:gd name="connsiteX0" fmla="*/ 324074 w 616622"/>
                <a:gd name="connsiteY0" fmla="*/ 177995 h 950454"/>
                <a:gd name="connsiteX1" fmla="*/ 457424 w 616622"/>
                <a:gd name="connsiteY1" fmla="*/ 195 h 950454"/>
                <a:gd name="connsiteX2" fmla="*/ 501874 w 616622"/>
                <a:gd name="connsiteY2" fmla="*/ 216095 h 950454"/>
                <a:gd name="connsiteX3" fmla="*/ 501874 w 616622"/>
                <a:gd name="connsiteY3" fmla="*/ 317695 h 950454"/>
                <a:gd name="connsiteX4" fmla="*/ 616174 w 616622"/>
                <a:gd name="connsiteY4" fmla="*/ 597095 h 950454"/>
                <a:gd name="connsiteX5" fmla="*/ 527274 w 616622"/>
                <a:gd name="connsiteY5" fmla="*/ 901895 h 950454"/>
                <a:gd name="connsiteX6" fmla="*/ 209774 w 616622"/>
                <a:gd name="connsiteY6" fmla="*/ 939995 h 950454"/>
                <a:gd name="connsiteX7" fmla="*/ 70074 w 616622"/>
                <a:gd name="connsiteY7" fmla="*/ 800295 h 950454"/>
                <a:gd name="connsiteX8" fmla="*/ 146274 w 616622"/>
                <a:gd name="connsiteY8" fmla="*/ 736795 h 950454"/>
                <a:gd name="connsiteX9" fmla="*/ 247874 w 616622"/>
                <a:gd name="connsiteY9" fmla="*/ 762195 h 950454"/>
                <a:gd name="connsiteX10" fmla="*/ 260574 w 616622"/>
                <a:gd name="connsiteY10" fmla="*/ 647895 h 950454"/>
                <a:gd name="connsiteX11" fmla="*/ 31974 w 616622"/>
                <a:gd name="connsiteY11" fmla="*/ 647895 h 950454"/>
                <a:gd name="connsiteX12" fmla="*/ 19274 w 616622"/>
                <a:gd name="connsiteY12" fmla="*/ 520895 h 950454"/>
                <a:gd name="connsiteX13" fmla="*/ 197074 w 616622"/>
                <a:gd name="connsiteY13" fmla="*/ 457395 h 950454"/>
                <a:gd name="connsiteX14" fmla="*/ 311374 w 616622"/>
                <a:gd name="connsiteY14" fmla="*/ 495495 h 950454"/>
                <a:gd name="connsiteX15" fmla="*/ 412974 w 616622"/>
                <a:gd name="connsiteY15" fmla="*/ 381195 h 950454"/>
                <a:gd name="connsiteX16" fmla="*/ 235174 w 616622"/>
                <a:gd name="connsiteY16" fmla="*/ 343095 h 950454"/>
                <a:gd name="connsiteX17" fmla="*/ 120874 w 616622"/>
                <a:gd name="connsiteY17" fmla="*/ 317695 h 950454"/>
                <a:gd name="connsiteX18" fmla="*/ 95474 w 616622"/>
                <a:gd name="connsiteY18" fmla="*/ 203395 h 950454"/>
                <a:gd name="connsiteX19" fmla="*/ 324074 w 616622"/>
                <a:gd name="connsiteY19" fmla="*/ 177995 h 950454"/>
                <a:gd name="connsiteX0" fmla="*/ 324074 w 616622"/>
                <a:gd name="connsiteY0" fmla="*/ 177926 h 950385"/>
                <a:gd name="connsiteX1" fmla="*/ 457424 w 616622"/>
                <a:gd name="connsiteY1" fmla="*/ 126 h 950385"/>
                <a:gd name="connsiteX2" fmla="*/ 533624 w 616622"/>
                <a:gd name="connsiteY2" fmla="*/ 152526 h 950385"/>
                <a:gd name="connsiteX3" fmla="*/ 501874 w 616622"/>
                <a:gd name="connsiteY3" fmla="*/ 317626 h 950385"/>
                <a:gd name="connsiteX4" fmla="*/ 616174 w 616622"/>
                <a:gd name="connsiteY4" fmla="*/ 597026 h 950385"/>
                <a:gd name="connsiteX5" fmla="*/ 527274 w 616622"/>
                <a:gd name="connsiteY5" fmla="*/ 901826 h 950385"/>
                <a:gd name="connsiteX6" fmla="*/ 209774 w 616622"/>
                <a:gd name="connsiteY6" fmla="*/ 939926 h 950385"/>
                <a:gd name="connsiteX7" fmla="*/ 70074 w 616622"/>
                <a:gd name="connsiteY7" fmla="*/ 800226 h 950385"/>
                <a:gd name="connsiteX8" fmla="*/ 146274 w 616622"/>
                <a:gd name="connsiteY8" fmla="*/ 736726 h 950385"/>
                <a:gd name="connsiteX9" fmla="*/ 247874 w 616622"/>
                <a:gd name="connsiteY9" fmla="*/ 762126 h 950385"/>
                <a:gd name="connsiteX10" fmla="*/ 260574 w 616622"/>
                <a:gd name="connsiteY10" fmla="*/ 647826 h 950385"/>
                <a:gd name="connsiteX11" fmla="*/ 31974 w 616622"/>
                <a:gd name="connsiteY11" fmla="*/ 647826 h 950385"/>
                <a:gd name="connsiteX12" fmla="*/ 19274 w 616622"/>
                <a:gd name="connsiteY12" fmla="*/ 520826 h 950385"/>
                <a:gd name="connsiteX13" fmla="*/ 197074 w 616622"/>
                <a:gd name="connsiteY13" fmla="*/ 457326 h 950385"/>
                <a:gd name="connsiteX14" fmla="*/ 311374 w 616622"/>
                <a:gd name="connsiteY14" fmla="*/ 495426 h 950385"/>
                <a:gd name="connsiteX15" fmla="*/ 412974 w 616622"/>
                <a:gd name="connsiteY15" fmla="*/ 381126 h 950385"/>
                <a:gd name="connsiteX16" fmla="*/ 235174 w 616622"/>
                <a:gd name="connsiteY16" fmla="*/ 343026 h 950385"/>
                <a:gd name="connsiteX17" fmla="*/ 120874 w 616622"/>
                <a:gd name="connsiteY17" fmla="*/ 317626 h 950385"/>
                <a:gd name="connsiteX18" fmla="*/ 95474 w 616622"/>
                <a:gd name="connsiteY18" fmla="*/ 203326 h 950385"/>
                <a:gd name="connsiteX19" fmla="*/ 324074 w 616622"/>
                <a:gd name="connsiteY19" fmla="*/ 177926 h 950385"/>
                <a:gd name="connsiteX0" fmla="*/ 324074 w 616622"/>
                <a:gd name="connsiteY0" fmla="*/ 178009 h 950468"/>
                <a:gd name="connsiteX1" fmla="*/ 355824 w 616622"/>
                <a:gd name="connsiteY1" fmla="*/ 120859 h 950468"/>
                <a:gd name="connsiteX2" fmla="*/ 457424 w 616622"/>
                <a:gd name="connsiteY2" fmla="*/ 209 h 950468"/>
                <a:gd name="connsiteX3" fmla="*/ 533624 w 616622"/>
                <a:gd name="connsiteY3" fmla="*/ 152609 h 950468"/>
                <a:gd name="connsiteX4" fmla="*/ 501874 w 616622"/>
                <a:gd name="connsiteY4" fmla="*/ 317709 h 950468"/>
                <a:gd name="connsiteX5" fmla="*/ 616174 w 616622"/>
                <a:gd name="connsiteY5" fmla="*/ 597109 h 950468"/>
                <a:gd name="connsiteX6" fmla="*/ 527274 w 616622"/>
                <a:gd name="connsiteY6" fmla="*/ 901909 h 950468"/>
                <a:gd name="connsiteX7" fmla="*/ 209774 w 616622"/>
                <a:gd name="connsiteY7" fmla="*/ 940009 h 950468"/>
                <a:gd name="connsiteX8" fmla="*/ 70074 w 616622"/>
                <a:gd name="connsiteY8" fmla="*/ 800309 h 950468"/>
                <a:gd name="connsiteX9" fmla="*/ 146274 w 616622"/>
                <a:gd name="connsiteY9" fmla="*/ 736809 h 950468"/>
                <a:gd name="connsiteX10" fmla="*/ 247874 w 616622"/>
                <a:gd name="connsiteY10" fmla="*/ 762209 h 950468"/>
                <a:gd name="connsiteX11" fmla="*/ 260574 w 616622"/>
                <a:gd name="connsiteY11" fmla="*/ 647909 h 950468"/>
                <a:gd name="connsiteX12" fmla="*/ 31974 w 616622"/>
                <a:gd name="connsiteY12" fmla="*/ 647909 h 950468"/>
                <a:gd name="connsiteX13" fmla="*/ 19274 w 616622"/>
                <a:gd name="connsiteY13" fmla="*/ 520909 h 950468"/>
                <a:gd name="connsiteX14" fmla="*/ 197074 w 616622"/>
                <a:gd name="connsiteY14" fmla="*/ 457409 h 950468"/>
                <a:gd name="connsiteX15" fmla="*/ 311374 w 616622"/>
                <a:gd name="connsiteY15" fmla="*/ 495509 h 950468"/>
                <a:gd name="connsiteX16" fmla="*/ 412974 w 616622"/>
                <a:gd name="connsiteY16" fmla="*/ 381209 h 950468"/>
                <a:gd name="connsiteX17" fmla="*/ 235174 w 616622"/>
                <a:gd name="connsiteY17" fmla="*/ 343109 h 950468"/>
                <a:gd name="connsiteX18" fmla="*/ 120874 w 616622"/>
                <a:gd name="connsiteY18" fmla="*/ 317709 h 950468"/>
                <a:gd name="connsiteX19" fmla="*/ 95474 w 616622"/>
                <a:gd name="connsiteY19" fmla="*/ 203409 h 950468"/>
                <a:gd name="connsiteX20" fmla="*/ 324074 w 616622"/>
                <a:gd name="connsiteY20" fmla="*/ 178009 h 950468"/>
                <a:gd name="connsiteX0" fmla="*/ 324074 w 616174"/>
                <a:gd name="connsiteY0" fmla="*/ 178009 h 943769"/>
                <a:gd name="connsiteX1" fmla="*/ 355824 w 616174"/>
                <a:gd name="connsiteY1" fmla="*/ 120859 h 943769"/>
                <a:gd name="connsiteX2" fmla="*/ 457424 w 616174"/>
                <a:gd name="connsiteY2" fmla="*/ 209 h 943769"/>
                <a:gd name="connsiteX3" fmla="*/ 533624 w 616174"/>
                <a:gd name="connsiteY3" fmla="*/ 152609 h 943769"/>
                <a:gd name="connsiteX4" fmla="*/ 501874 w 616174"/>
                <a:gd name="connsiteY4" fmla="*/ 317709 h 943769"/>
                <a:gd name="connsiteX5" fmla="*/ 616174 w 616174"/>
                <a:gd name="connsiteY5" fmla="*/ 597109 h 943769"/>
                <a:gd name="connsiteX6" fmla="*/ 501874 w 616174"/>
                <a:gd name="connsiteY6" fmla="*/ 876509 h 943769"/>
                <a:gd name="connsiteX7" fmla="*/ 209774 w 616174"/>
                <a:gd name="connsiteY7" fmla="*/ 940009 h 943769"/>
                <a:gd name="connsiteX8" fmla="*/ 70074 w 616174"/>
                <a:gd name="connsiteY8" fmla="*/ 800309 h 943769"/>
                <a:gd name="connsiteX9" fmla="*/ 146274 w 616174"/>
                <a:gd name="connsiteY9" fmla="*/ 736809 h 943769"/>
                <a:gd name="connsiteX10" fmla="*/ 247874 w 616174"/>
                <a:gd name="connsiteY10" fmla="*/ 762209 h 943769"/>
                <a:gd name="connsiteX11" fmla="*/ 260574 w 616174"/>
                <a:gd name="connsiteY11" fmla="*/ 647909 h 943769"/>
                <a:gd name="connsiteX12" fmla="*/ 31974 w 616174"/>
                <a:gd name="connsiteY12" fmla="*/ 647909 h 943769"/>
                <a:gd name="connsiteX13" fmla="*/ 19274 w 616174"/>
                <a:gd name="connsiteY13" fmla="*/ 520909 h 943769"/>
                <a:gd name="connsiteX14" fmla="*/ 197074 w 616174"/>
                <a:gd name="connsiteY14" fmla="*/ 457409 h 943769"/>
                <a:gd name="connsiteX15" fmla="*/ 311374 w 616174"/>
                <a:gd name="connsiteY15" fmla="*/ 495509 h 943769"/>
                <a:gd name="connsiteX16" fmla="*/ 412974 w 616174"/>
                <a:gd name="connsiteY16" fmla="*/ 381209 h 943769"/>
                <a:gd name="connsiteX17" fmla="*/ 235174 w 616174"/>
                <a:gd name="connsiteY17" fmla="*/ 343109 h 943769"/>
                <a:gd name="connsiteX18" fmla="*/ 120874 w 616174"/>
                <a:gd name="connsiteY18" fmla="*/ 317709 h 943769"/>
                <a:gd name="connsiteX19" fmla="*/ 95474 w 616174"/>
                <a:gd name="connsiteY19" fmla="*/ 203409 h 943769"/>
                <a:gd name="connsiteX20" fmla="*/ 324074 w 616174"/>
                <a:gd name="connsiteY20" fmla="*/ 178009 h 943769"/>
                <a:gd name="connsiteX0" fmla="*/ 324074 w 616174"/>
                <a:gd name="connsiteY0" fmla="*/ 177937 h 943697"/>
                <a:gd name="connsiteX1" fmla="*/ 355824 w 616174"/>
                <a:gd name="connsiteY1" fmla="*/ 120787 h 943697"/>
                <a:gd name="connsiteX2" fmla="*/ 457424 w 616174"/>
                <a:gd name="connsiteY2" fmla="*/ 137 h 943697"/>
                <a:gd name="connsiteX3" fmla="*/ 508224 w 616174"/>
                <a:gd name="connsiteY3" fmla="*/ 146187 h 943697"/>
                <a:gd name="connsiteX4" fmla="*/ 501874 w 616174"/>
                <a:gd name="connsiteY4" fmla="*/ 317637 h 943697"/>
                <a:gd name="connsiteX5" fmla="*/ 616174 w 616174"/>
                <a:gd name="connsiteY5" fmla="*/ 597037 h 943697"/>
                <a:gd name="connsiteX6" fmla="*/ 501874 w 616174"/>
                <a:gd name="connsiteY6" fmla="*/ 876437 h 943697"/>
                <a:gd name="connsiteX7" fmla="*/ 209774 w 616174"/>
                <a:gd name="connsiteY7" fmla="*/ 939937 h 943697"/>
                <a:gd name="connsiteX8" fmla="*/ 70074 w 616174"/>
                <a:gd name="connsiteY8" fmla="*/ 800237 h 943697"/>
                <a:gd name="connsiteX9" fmla="*/ 146274 w 616174"/>
                <a:gd name="connsiteY9" fmla="*/ 736737 h 943697"/>
                <a:gd name="connsiteX10" fmla="*/ 247874 w 616174"/>
                <a:gd name="connsiteY10" fmla="*/ 762137 h 943697"/>
                <a:gd name="connsiteX11" fmla="*/ 260574 w 616174"/>
                <a:gd name="connsiteY11" fmla="*/ 647837 h 943697"/>
                <a:gd name="connsiteX12" fmla="*/ 31974 w 616174"/>
                <a:gd name="connsiteY12" fmla="*/ 647837 h 943697"/>
                <a:gd name="connsiteX13" fmla="*/ 19274 w 616174"/>
                <a:gd name="connsiteY13" fmla="*/ 520837 h 943697"/>
                <a:gd name="connsiteX14" fmla="*/ 197074 w 616174"/>
                <a:gd name="connsiteY14" fmla="*/ 457337 h 943697"/>
                <a:gd name="connsiteX15" fmla="*/ 311374 w 616174"/>
                <a:gd name="connsiteY15" fmla="*/ 495437 h 943697"/>
                <a:gd name="connsiteX16" fmla="*/ 412974 w 616174"/>
                <a:gd name="connsiteY16" fmla="*/ 381137 h 943697"/>
                <a:gd name="connsiteX17" fmla="*/ 235174 w 616174"/>
                <a:gd name="connsiteY17" fmla="*/ 343037 h 943697"/>
                <a:gd name="connsiteX18" fmla="*/ 120874 w 616174"/>
                <a:gd name="connsiteY18" fmla="*/ 317637 h 943697"/>
                <a:gd name="connsiteX19" fmla="*/ 95474 w 616174"/>
                <a:gd name="connsiteY19" fmla="*/ 203337 h 943697"/>
                <a:gd name="connsiteX20" fmla="*/ 324074 w 616174"/>
                <a:gd name="connsiteY20" fmla="*/ 177937 h 943697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120874 w 616174"/>
                <a:gd name="connsiteY18" fmla="*/ 298620 h 924680"/>
                <a:gd name="connsiteX19" fmla="*/ 95474 w 616174"/>
                <a:gd name="connsiteY19" fmla="*/ 1843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120874 w 616174"/>
                <a:gd name="connsiteY18" fmla="*/ 29862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95474 w 616174"/>
                <a:gd name="connsiteY18" fmla="*/ 31132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11374 w 616174"/>
                <a:gd name="connsiteY15" fmla="*/ 4764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95474 w 616174"/>
                <a:gd name="connsiteY18" fmla="*/ 33037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4074 w 616174"/>
                <a:gd name="connsiteY0" fmla="*/ 158920 h 924680"/>
                <a:gd name="connsiteX1" fmla="*/ 355824 w 616174"/>
                <a:gd name="connsiteY1" fmla="*/ 101770 h 924680"/>
                <a:gd name="connsiteX2" fmla="*/ 457424 w 616174"/>
                <a:gd name="connsiteY2" fmla="*/ 170 h 924680"/>
                <a:gd name="connsiteX3" fmla="*/ 508224 w 616174"/>
                <a:gd name="connsiteY3" fmla="*/ 127170 h 924680"/>
                <a:gd name="connsiteX4" fmla="*/ 501874 w 616174"/>
                <a:gd name="connsiteY4" fmla="*/ 298620 h 924680"/>
                <a:gd name="connsiteX5" fmla="*/ 616174 w 616174"/>
                <a:gd name="connsiteY5" fmla="*/ 578020 h 924680"/>
                <a:gd name="connsiteX6" fmla="*/ 501874 w 616174"/>
                <a:gd name="connsiteY6" fmla="*/ 857420 h 924680"/>
                <a:gd name="connsiteX7" fmla="*/ 209774 w 616174"/>
                <a:gd name="connsiteY7" fmla="*/ 920920 h 924680"/>
                <a:gd name="connsiteX8" fmla="*/ 70074 w 616174"/>
                <a:gd name="connsiteY8" fmla="*/ 781220 h 924680"/>
                <a:gd name="connsiteX9" fmla="*/ 146274 w 616174"/>
                <a:gd name="connsiteY9" fmla="*/ 717720 h 924680"/>
                <a:gd name="connsiteX10" fmla="*/ 247874 w 616174"/>
                <a:gd name="connsiteY10" fmla="*/ 743120 h 924680"/>
                <a:gd name="connsiteX11" fmla="*/ 260574 w 616174"/>
                <a:gd name="connsiteY11" fmla="*/ 628820 h 924680"/>
                <a:gd name="connsiteX12" fmla="*/ 31974 w 616174"/>
                <a:gd name="connsiteY12" fmla="*/ 628820 h 924680"/>
                <a:gd name="connsiteX13" fmla="*/ 19274 w 616174"/>
                <a:gd name="connsiteY13" fmla="*/ 501820 h 924680"/>
                <a:gd name="connsiteX14" fmla="*/ 197074 w 616174"/>
                <a:gd name="connsiteY14" fmla="*/ 438320 h 924680"/>
                <a:gd name="connsiteX15" fmla="*/ 336774 w 616174"/>
                <a:gd name="connsiteY15" fmla="*/ 489120 h 924680"/>
                <a:gd name="connsiteX16" fmla="*/ 412974 w 616174"/>
                <a:gd name="connsiteY16" fmla="*/ 362120 h 924680"/>
                <a:gd name="connsiteX17" fmla="*/ 235174 w 616174"/>
                <a:gd name="connsiteY17" fmla="*/ 324020 h 924680"/>
                <a:gd name="connsiteX18" fmla="*/ 95474 w 616174"/>
                <a:gd name="connsiteY18" fmla="*/ 330370 h 924680"/>
                <a:gd name="connsiteX19" fmla="*/ 108174 w 616174"/>
                <a:gd name="connsiteY19" fmla="*/ 197020 h 924680"/>
                <a:gd name="connsiteX20" fmla="*/ 324074 w 616174"/>
                <a:gd name="connsiteY20" fmla="*/ 158920 h 924680"/>
                <a:gd name="connsiteX0" fmla="*/ 323646 w 615746"/>
                <a:gd name="connsiteY0" fmla="*/ 158920 h 924680"/>
                <a:gd name="connsiteX1" fmla="*/ 355396 w 615746"/>
                <a:gd name="connsiteY1" fmla="*/ 101770 h 924680"/>
                <a:gd name="connsiteX2" fmla="*/ 456996 w 615746"/>
                <a:gd name="connsiteY2" fmla="*/ 170 h 924680"/>
                <a:gd name="connsiteX3" fmla="*/ 507796 w 615746"/>
                <a:gd name="connsiteY3" fmla="*/ 127170 h 924680"/>
                <a:gd name="connsiteX4" fmla="*/ 501446 w 615746"/>
                <a:gd name="connsiteY4" fmla="*/ 298620 h 924680"/>
                <a:gd name="connsiteX5" fmla="*/ 615746 w 615746"/>
                <a:gd name="connsiteY5" fmla="*/ 578020 h 924680"/>
                <a:gd name="connsiteX6" fmla="*/ 501446 w 615746"/>
                <a:gd name="connsiteY6" fmla="*/ 857420 h 924680"/>
                <a:gd name="connsiteX7" fmla="*/ 209346 w 615746"/>
                <a:gd name="connsiteY7" fmla="*/ 920920 h 924680"/>
                <a:gd name="connsiteX8" fmla="*/ 69646 w 615746"/>
                <a:gd name="connsiteY8" fmla="*/ 781220 h 924680"/>
                <a:gd name="connsiteX9" fmla="*/ 145846 w 615746"/>
                <a:gd name="connsiteY9" fmla="*/ 717720 h 924680"/>
                <a:gd name="connsiteX10" fmla="*/ 247446 w 615746"/>
                <a:gd name="connsiteY10" fmla="*/ 743120 h 924680"/>
                <a:gd name="connsiteX11" fmla="*/ 260146 w 615746"/>
                <a:gd name="connsiteY11" fmla="*/ 628820 h 924680"/>
                <a:gd name="connsiteX12" fmla="*/ 31546 w 615746"/>
                <a:gd name="connsiteY12" fmla="*/ 628820 h 924680"/>
                <a:gd name="connsiteX13" fmla="*/ 18846 w 615746"/>
                <a:gd name="connsiteY13" fmla="*/ 501820 h 924680"/>
                <a:gd name="connsiteX14" fmla="*/ 190296 w 615746"/>
                <a:gd name="connsiteY14" fmla="*/ 457370 h 924680"/>
                <a:gd name="connsiteX15" fmla="*/ 336346 w 615746"/>
                <a:gd name="connsiteY15" fmla="*/ 489120 h 924680"/>
                <a:gd name="connsiteX16" fmla="*/ 412546 w 615746"/>
                <a:gd name="connsiteY16" fmla="*/ 362120 h 924680"/>
                <a:gd name="connsiteX17" fmla="*/ 234746 w 615746"/>
                <a:gd name="connsiteY17" fmla="*/ 324020 h 924680"/>
                <a:gd name="connsiteX18" fmla="*/ 95046 w 615746"/>
                <a:gd name="connsiteY18" fmla="*/ 330370 h 924680"/>
                <a:gd name="connsiteX19" fmla="*/ 107746 w 615746"/>
                <a:gd name="connsiteY19" fmla="*/ 197020 h 924680"/>
                <a:gd name="connsiteX20" fmla="*/ 323646 w 615746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47018 w 615318"/>
                <a:gd name="connsiteY10" fmla="*/ 74312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2562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47018 w 615318"/>
                <a:gd name="connsiteY10" fmla="*/ 74312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2562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47018 w 615318"/>
                <a:gd name="connsiteY10" fmla="*/ 74312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45418 w 615318"/>
                <a:gd name="connsiteY9" fmla="*/ 717720 h 924680"/>
                <a:gd name="connsiteX10" fmla="*/ 291468 w 615318"/>
                <a:gd name="connsiteY10" fmla="*/ 76217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39068 w 615318"/>
                <a:gd name="connsiteY9" fmla="*/ 749470 h 924680"/>
                <a:gd name="connsiteX10" fmla="*/ 291468 w 615318"/>
                <a:gd name="connsiteY10" fmla="*/ 76217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4680"/>
                <a:gd name="connsiteX1" fmla="*/ 354968 w 615318"/>
                <a:gd name="connsiteY1" fmla="*/ 101770 h 924680"/>
                <a:gd name="connsiteX2" fmla="*/ 456568 w 615318"/>
                <a:gd name="connsiteY2" fmla="*/ 170 h 924680"/>
                <a:gd name="connsiteX3" fmla="*/ 507368 w 615318"/>
                <a:gd name="connsiteY3" fmla="*/ 127170 h 924680"/>
                <a:gd name="connsiteX4" fmla="*/ 501018 w 615318"/>
                <a:gd name="connsiteY4" fmla="*/ 298620 h 924680"/>
                <a:gd name="connsiteX5" fmla="*/ 615318 w 615318"/>
                <a:gd name="connsiteY5" fmla="*/ 578020 h 924680"/>
                <a:gd name="connsiteX6" fmla="*/ 501018 w 615318"/>
                <a:gd name="connsiteY6" fmla="*/ 857420 h 924680"/>
                <a:gd name="connsiteX7" fmla="*/ 208918 w 615318"/>
                <a:gd name="connsiteY7" fmla="*/ 920920 h 924680"/>
                <a:gd name="connsiteX8" fmla="*/ 69218 w 615318"/>
                <a:gd name="connsiteY8" fmla="*/ 781220 h 924680"/>
                <a:gd name="connsiteX9" fmla="*/ 139068 w 615318"/>
                <a:gd name="connsiteY9" fmla="*/ 749470 h 924680"/>
                <a:gd name="connsiteX10" fmla="*/ 291468 w 615318"/>
                <a:gd name="connsiteY10" fmla="*/ 762170 h 924680"/>
                <a:gd name="connsiteX11" fmla="*/ 259718 w 615318"/>
                <a:gd name="connsiteY11" fmla="*/ 628820 h 924680"/>
                <a:gd name="connsiteX12" fmla="*/ 31118 w 615318"/>
                <a:gd name="connsiteY12" fmla="*/ 628820 h 924680"/>
                <a:gd name="connsiteX13" fmla="*/ 18418 w 615318"/>
                <a:gd name="connsiteY13" fmla="*/ 501820 h 924680"/>
                <a:gd name="connsiteX14" fmla="*/ 183518 w 615318"/>
                <a:gd name="connsiteY14" fmla="*/ 457370 h 924680"/>
                <a:gd name="connsiteX15" fmla="*/ 335918 w 615318"/>
                <a:gd name="connsiteY15" fmla="*/ 489120 h 924680"/>
                <a:gd name="connsiteX16" fmla="*/ 412118 w 615318"/>
                <a:gd name="connsiteY16" fmla="*/ 362120 h 924680"/>
                <a:gd name="connsiteX17" fmla="*/ 234318 w 615318"/>
                <a:gd name="connsiteY17" fmla="*/ 324020 h 924680"/>
                <a:gd name="connsiteX18" fmla="*/ 94618 w 615318"/>
                <a:gd name="connsiteY18" fmla="*/ 330370 h 924680"/>
                <a:gd name="connsiteX19" fmla="*/ 107318 w 615318"/>
                <a:gd name="connsiteY19" fmla="*/ 197020 h 924680"/>
                <a:gd name="connsiteX20" fmla="*/ 323218 w 615318"/>
                <a:gd name="connsiteY20" fmla="*/ 158920 h 924680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390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6852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8920 h 925085"/>
                <a:gd name="connsiteX1" fmla="*/ 354968 w 615318"/>
                <a:gd name="connsiteY1" fmla="*/ 101770 h 925085"/>
                <a:gd name="connsiteX2" fmla="*/ 456568 w 615318"/>
                <a:gd name="connsiteY2" fmla="*/ 170 h 925085"/>
                <a:gd name="connsiteX3" fmla="*/ 507368 w 615318"/>
                <a:gd name="connsiteY3" fmla="*/ 127170 h 925085"/>
                <a:gd name="connsiteX4" fmla="*/ 501018 w 615318"/>
                <a:gd name="connsiteY4" fmla="*/ 298620 h 925085"/>
                <a:gd name="connsiteX5" fmla="*/ 615318 w 615318"/>
                <a:gd name="connsiteY5" fmla="*/ 578020 h 925085"/>
                <a:gd name="connsiteX6" fmla="*/ 501018 w 615318"/>
                <a:gd name="connsiteY6" fmla="*/ 857420 h 925085"/>
                <a:gd name="connsiteX7" fmla="*/ 208918 w 615318"/>
                <a:gd name="connsiteY7" fmla="*/ 920920 h 925085"/>
                <a:gd name="connsiteX8" fmla="*/ 43818 w 615318"/>
                <a:gd name="connsiteY8" fmla="*/ 774870 h 925085"/>
                <a:gd name="connsiteX9" fmla="*/ 126368 w 615318"/>
                <a:gd name="connsiteY9" fmla="*/ 749470 h 925085"/>
                <a:gd name="connsiteX10" fmla="*/ 291468 w 615318"/>
                <a:gd name="connsiteY10" fmla="*/ 762170 h 925085"/>
                <a:gd name="connsiteX11" fmla="*/ 259718 w 615318"/>
                <a:gd name="connsiteY11" fmla="*/ 628820 h 925085"/>
                <a:gd name="connsiteX12" fmla="*/ 31118 w 615318"/>
                <a:gd name="connsiteY12" fmla="*/ 628820 h 925085"/>
                <a:gd name="connsiteX13" fmla="*/ 18418 w 615318"/>
                <a:gd name="connsiteY13" fmla="*/ 501820 h 925085"/>
                <a:gd name="connsiteX14" fmla="*/ 183518 w 615318"/>
                <a:gd name="connsiteY14" fmla="*/ 457370 h 925085"/>
                <a:gd name="connsiteX15" fmla="*/ 335918 w 615318"/>
                <a:gd name="connsiteY15" fmla="*/ 489120 h 925085"/>
                <a:gd name="connsiteX16" fmla="*/ 412118 w 615318"/>
                <a:gd name="connsiteY16" fmla="*/ 362120 h 925085"/>
                <a:gd name="connsiteX17" fmla="*/ 234318 w 615318"/>
                <a:gd name="connsiteY17" fmla="*/ 324020 h 925085"/>
                <a:gd name="connsiteX18" fmla="*/ 94618 w 615318"/>
                <a:gd name="connsiteY18" fmla="*/ 330370 h 925085"/>
                <a:gd name="connsiteX19" fmla="*/ 107318 w 615318"/>
                <a:gd name="connsiteY19" fmla="*/ 197020 h 925085"/>
                <a:gd name="connsiteX20" fmla="*/ 323218 w 615318"/>
                <a:gd name="connsiteY20" fmla="*/ 158920 h 925085"/>
                <a:gd name="connsiteX0" fmla="*/ 323218 w 615318"/>
                <a:gd name="connsiteY0" fmla="*/ 151794 h 917959"/>
                <a:gd name="connsiteX1" fmla="*/ 354968 w 615318"/>
                <a:gd name="connsiteY1" fmla="*/ 94644 h 917959"/>
                <a:gd name="connsiteX2" fmla="*/ 489906 w 615318"/>
                <a:gd name="connsiteY2" fmla="*/ 187 h 917959"/>
                <a:gd name="connsiteX3" fmla="*/ 507368 w 615318"/>
                <a:gd name="connsiteY3" fmla="*/ 120044 h 917959"/>
                <a:gd name="connsiteX4" fmla="*/ 501018 w 615318"/>
                <a:gd name="connsiteY4" fmla="*/ 291494 h 917959"/>
                <a:gd name="connsiteX5" fmla="*/ 615318 w 615318"/>
                <a:gd name="connsiteY5" fmla="*/ 570894 h 917959"/>
                <a:gd name="connsiteX6" fmla="*/ 501018 w 615318"/>
                <a:gd name="connsiteY6" fmla="*/ 850294 h 917959"/>
                <a:gd name="connsiteX7" fmla="*/ 208918 w 615318"/>
                <a:gd name="connsiteY7" fmla="*/ 913794 h 917959"/>
                <a:gd name="connsiteX8" fmla="*/ 43818 w 615318"/>
                <a:gd name="connsiteY8" fmla="*/ 767744 h 917959"/>
                <a:gd name="connsiteX9" fmla="*/ 126368 w 615318"/>
                <a:gd name="connsiteY9" fmla="*/ 742344 h 917959"/>
                <a:gd name="connsiteX10" fmla="*/ 291468 w 615318"/>
                <a:gd name="connsiteY10" fmla="*/ 755044 h 917959"/>
                <a:gd name="connsiteX11" fmla="*/ 259718 w 615318"/>
                <a:gd name="connsiteY11" fmla="*/ 621694 h 917959"/>
                <a:gd name="connsiteX12" fmla="*/ 31118 w 615318"/>
                <a:gd name="connsiteY12" fmla="*/ 621694 h 917959"/>
                <a:gd name="connsiteX13" fmla="*/ 18418 w 615318"/>
                <a:gd name="connsiteY13" fmla="*/ 494694 h 917959"/>
                <a:gd name="connsiteX14" fmla="*/ 183518 w 615318"/>
                <a:gd name="connsiteY14" fmla="*/ 450244 h 917959"/>
                <a:gd name="connsiteX15" fmla="*/ 335918 w 615318"/>
                <a:gd name="connsiteY15" fmla="*/ 481994 h 917959"/>
                <a:gd name="connsiteX16" fmla="*/ 412118 w 615318"/>
                <a:gd name="connsiteY16" fmla="*/ 354994 h 917959"/>
                <a:gd name="connsiteX17" fmla="*/ 234318 w 615318"/>
                <a:gd name="connsiteY17" fmla="*/ 316894 h 917959"/>
                <a:gd name="connsiteX18" fmla="*/ 94618 w 615318"/>
                <a:gd name="connsiteY18" fmla="*/ 323244 h 917959"/>
                <a:gd name="connsiteX19" fmla="*/ 107318 w 615318"/>
                <a:gd name="connsiteY19" fmla="*/ 189894 h 917959"/>
                <a:gd name="connsiteX20" fmla="*/ 323218 w 615318"/>
                <a:gd name="connsiteY20" fmla="*/ 151794 h 917959"/>
                <a:gd name="connsiteX0" fmla="*/ 323218 w 615318"/>
                <a:gd name="connsiteY0" fmla="*/ 152037 h 918202"/>
                <a:gd name="connsiteX1" fmla="*/ 354968 w 615318"/>
                <a:gd name="connsiteY1" fmla="*/ 94887 h 918202"/>
                <a:gd name="connsiteX2" fmla="*/ 489906 w 615318"/>
                <a:gd name="connsiteY2" fmla="*/ 430 h 918202"/>
                <a:gd name="connsiteX3" fmla="*/ 507368 w 615318"/>
                <a:gd name="connsiteY3" fmla="*/ 120287 h 918202"/>
                <a:gd name="connsiteX4" fmla="*/ 501018 w 615318"/>
                <a:gd name="connsiteY4" fmla="*/ 291737 h 918202"/>
                <a:gd name="connsiteX5" fmla="*/ 615318 w 615318"/>
                <a:gd name="connsiteY5" fmla="*/ 571137 h 918202"/>
                <a:gd name="connsiteX6" fmla="*/ 501018 w 615318"/>
                <a:gd name="connsiteY6" fmla="*/ 850537 h 918202"/>
                <a:gd name="connsiteX7" fmla="*/ 208918 w 615318"/>
                <a:gd name="connsiteY7" fmla="*/ 914037 h 918202"/>
                <a:gd name="connsiteX8" fmla="*/ 43818 w 615318"/>
                <a:gd name="connsiteY8" fmla="*/ 767987 h 918202"/>
                <a:gd name="connsiteX9" fmla="*/ 126368 w 615318"/>
                <a:gd name="connsiteY9" fmla="*/ 742587 h 918202"/>
                <a:gd name="connsiteX10" fmla="*/ 291468 w 615318"/>
                <a:gd name="connsiteY10" fmla="*/ 755287 h 918202"/>
                <a:gd name="connsiteX11" fmla="*/ 259718 w 615318"/>
                <a:gd name="connsiteY11" fmla="*/ 621937 h 918202"/>
                <a:gd name="connsiteX12" fmla="*/ 31118 w 615318"/>
                <a:gd name="connsiteY12" fmla="*/ 621937 h 918202"/>
                <a:gd name="connsiteX13" fmla="*/ 18418 w 615318"/>
                <a:gd name="connsiteY13" fmla="*/ 494937 h 918202"/>
                <a:gd name="connsiteX14" fmla="*/ 183518 w 615318"/>
                <a:gd name="connsiteY14" fmla="*/ 450487 h 918202"/>
                <a:gd name="connsiteX15" fmla="*/ 335918 w 615318"/>
                <a:gd name="connsiteY15" fmla="*/ 482237 h 918202"/>
                <a:gd name="connsiteX16" fmla="*/ 412118 w 615318"/>
                <a:gd name="connsiteY16" fmla="*/ 355237 h 918202"/>
                <a:gd name="connsiteX17" fmla="*/ 234318 w 615318"/>
                <a:gd name="connsiteY17" fmla="*/ 317137 h 918202"/>
                <a:gd name="connsiteX18" fmla="*/ 94618 w 615318"/>
                <a:gd name="connsiteY18" fmla="*/ 323487 h 918202"/>
                <a:gd name="connsiteX19" fmla="*/ 107318 w 615318"/>
                <a:gd name="connsiteY19" fmla="*/ 190137 h 918202"/>
                <a:gd name="connsiteX20" fmla="*/ 323218 w 615318"/>
                <a:gd name="connsiteY20" fmla="*/ 152037 h 918202"/>
                <a:gd name="connsiteX0" fmla="*/ 323218 w 615318"/>
                <a:gd name="connsiteY0" fmla="*/ 152755 h 918920"/>
                <a:gd name="connsiteX1" fmla="*/ 354968 w 615318"/>
                <a:gd name="connsiteY1" fmla="*/ 95605 h 918920"/>
                <a:gd name="connsiteX2" fmla="*/ 489906 w 615318"/>
                <a:gd name="connsiteY2" fmla="*/ 1148 h 918920"/>
                <a:gd name="connsiteX3" fmla="*/ 507368 w 615318"/>
                <a:gd name="connsiteY3" fmla="*/ 121005 h 918920"/>
                <a:gd name="connsiteX4" fmla="*/ 501018 w 615318"/>
                <a:gd name="connsiteY4" fmla="*/ 292455 h 918920"/>
                <a:gd name="connsiteX5" fmla="*/ 615318 w 615318"/>
                <a:gd name="connsiteY5" fmla="*/ 571855 h 918920"/>
                <a:gd name="connsiteX6" fmla="*/ 501018 w 615318"/>
                <a:gd name="connsiteY6" fmla="*/ 851255 h 918920"/>
                <a:gd name="connsiteX7" fmla="*/ 208918 w 615318"/>
                <a:gd name="connsiteY7" fmla="*/ 914755 h 918920"/>
                <a:gd name="connsiteX8" fmla="*/ 43818 w 615318"/>
                <a:gd name="connsiteY8" fmla="*/ 768705 h 918920"/>
                <a:gd name="connsiteX9" fmla="*/ 126368 w 615318"/>
                <a:gd name="connsiteY9" fmla="*/ 743305 h 918920"/>
                <a:gd name="connsiteX10" fmla="*/ 291468 w 615318"/>
                <a:gd name="connsiteY10" fmla="*/ 756005 h 918920"/>
                <a:gd name="connsiteX11" fmla="*/ 259718 w 615318"/>
                <a:gd name="connsiteY11" fmla="*/ 622655 h 918920"/>
                <a:gd name="connsiteX12" fmla="*/ 31118 w 615318"/>
                <a:gd name="connsiteY12" fmla="*/ 622655 h 918920"/>
                <a:gd name="connsiteX13" fmla="*/ 18418 w 615318"/>
                <a:gd name="connsiteY13" fmla="*/ 495655 h 918920"/>
                <a:gd name="connsiteX14" fmla="*/ 183518 w 615318"/>
                <a:gd name="connsiteY14" fmla="*/ 451205 h 918920"/>
                <a:gd name="connsiteX15" fmla="*/ 335918 w 615318"/>
                <a:gd name="connsiteY15" fmla="*/ 482955 h 918920"/>
                <a:gd name="connsiteX16" fmla="*/ 412118 w 615318"/>
                <a:gd name="connsiteY16" fmla="*/ 355955 h 918920"/>
                <a:gd name="connsiteX17" fmla="*/ 234318 w 615318"/>
                <a:gd name="connsiteY17" fmla="*/ 317855 h 918920"/>
                <a:gd name="connsiteX18" fmla="*/ 94618 w 615318"/>
                <a:gd name="connsiteY18" fmla="*/ 324205 h 918920"/>
                <a:gd name="connsiteX19" fmla="*/ 107318 w 615318"/>
                <a:gd name="connsiteY19" fmla="*/ 190855 h 918920"/>
                <a:gd name="connsiteX20" fmla="*/ 323218 w 615318"/>
                <a:gd name="connsiteY20" fmla="*/ 152755 h 918920"/>
                <a:gd name="connsiteX0" fmla="*/ 323218 w 615318"/>
                <a:gd name="connsiteY0" fmla="*/ 157456 h 923621"/>
                <a:gd name="connsiteX1" fmla="*/ 354968 w 615318"/>
                <a:gd name="connsiteY1" fmla="*/ 100306 h 923621"/>
                <a:gd name="connsiteX2" fmla="*/ 475618 w 615318"/>
                <a:gd name="connsiteY2" fmla="*/ 1087 h 923621"/>
                <a:gd name="connsiteX3" fmla="*/ 507368 w 615318"/>
                <a:gd name="connsiteY3" fmla="*/ 125706 h 923621"/>
                <a:gd name="connsiteX4" fmla="*/ 501018 w 615318"/>
                <a:gd name="connsiteY4" fmla="*/ 297156 h 923621"/>
                <a:gd name="connsiteX5" fmla="*/ 615318 w 615318"/>
                <a:gd name="connsiteY5" fmla="*/ 576556 h 923621"/>
                <a:gd name="connsiteX6" fmla="*/ 501018 w 615318"/>
                <a:gd name="connsiteY6" fmla="*/ 855956 h 923621"/>
                <a:gd name="connsiteX7" fmla="*/ 208918 w 615318"/>
                <a:gd name="connsiteY7" fmla="*/ 919456 h 923621"/>
                <a:gd name="connsiteX8" fmla="*/ 43818 w 615318"/>
                <a:gd name="connsiteY8" fmla="*/ 773406 h 923621"/>
                <a:gd name="connsiteX9" fmla="*/ 126368 w 615318"/>
                <a:gd name="connsiteY9" fmla="*/ 748006 h 923621"/>
                <a:gd name="connsiteX10" fmla="*/ 291468 w 615318"/>
                <a:gd name="connsiteY10" fmla="*/ 760706 h 923621"/>
                <a:gd name="connsiteX11" fmla="*/ 259718 w 615318"/>
                <a:gd name="connsiteY11" fmla="*/ 627356 h 923621"/>
                <a:gd name="connsiteX12" fmla="*/ 31118 w 615318"/>
                <a:gd name="connsiteY12" fmla="*/ 627356 h 923621"/>
                <a:gd name="connsiteX13" fmla="*/ 18418 w 615318"/>
                <a:gd name="connsiteY13" fmla="*/ 500356 h 923621"/>
                <a:gd name="connsiteX14" fmla="*/ 183518 w 615318"/>
                <a:gd name="connsiteY14" fmla="*/ 455906 h 923621"/>
                <a:gd name="connsiteX15" fmla="*/ 335918 w 615318"/>
                <a:gd name="connsiteY15" fmla="*/ 487656 h 923621"/>
                <a:gd name="connsiteX16" fmla="*/ 412118 w 615318"/>
                <a:gd name="connsiteY16" fmla="*/ 360656 h 923621"/>
                <a:gd name="connsiteX17" fmla="*/ 234318 w 615318"/>
                <a:gd name="connsiteY17" fmla="*/ 322556 h 923621"/>
                <a:gd name="connsiteX18" fmla="*/ 94618 w 615318"/>
                <a:gd name="connsiteY18" fmla="*/ 328906 h 923621"/>
                <a:gd name="connsiteX19" fmla="*/ 107318 w 615318"/>
                <a:gd name="connsiteY19" fmla="*/ 195556 h 923621"/>
                <a:gd name="connsiteX20" fmla="*/ 323218 w 615318"/>
                <a:gd name="connsiteY20" fmla="*/ 157456 h 923621"/>
                <a:gd name="connsiteX0" fmla="*/ 323218 w 615318"/>
                <a:gd name="connsiteY0" fmla="*/ 157456 h 923621"/>
                <a:gd name="connsiteX1" fmla="*/ 354968 w 615318"/>
                <a:gd name="connsiteY1" fmla="*/ 100306 h 923621"/>
                <a:gd name="connsiteX2" fmla="*/ 475618 w 615318"/>
                <a:gd name="connsiteY2" fmla="*/ 1087 h 923621"/>
                <a:gd name="connsiteX3" fmla="*/ 507368 w 615318"/>
                <a:gd name="connsiteY3" fmla="*/ 125706 h 923621"/>
                <a:gd name="connsiteX4" fmla="*/ 501018 w 615318"/>
                <a:gd name="connsiteY4" fmla="*/ 297156 h 923621"/>
                <a:gd name="connsiteX5" fmla="*/ 615318 w 615318"/>
                <a:gd name="connsiteY5" fmla="*/ 576556 h 923621"/>
                <a:gd name="connsiteX6" fmla="*/ 501018 w 615318"/>
                <a:gd name="connsiteY6" fmla="*/ 855956 h 923621"/>
                <a:gd name="connsiteX7" fmla="*/ 208918 w 615318"/>
                <a:gd name="connsiteY7" fmla="*/ 919456 h 923621"/>
                <a:gd name="connsiteX8" fmla="*/ 43818 w 615318"/>
                <a:gd name="connsiteY8" fmla="*/ 773406 h 923621"/>
                <a:gd name="connsiteX9" fmla="*/ 126368 w 615318"/>
                <a:gd name="connsiteY9" fmla="*/ 748006 h 923621"/>
                <a:gd name="connsiteX10" fmla="*/ 291468 w 615318"/>
                <a:gd name="connsiteY10" fmla="*/ 760706 h 923621"/>
                <a:gd name="connsiteX11" fmla="*/ 259718 w 615318"/>
                <a:gd name="connsiteY11" fmla="*/ 627356 h 923621"/>
                <a:gd name="connsiteX12" fmla="*/ 31118 w 615318"/>
                <a:gd name="connsiteY12" fmla="*/ 627356 h 923621"/>
                <a:gd name="connsiteX13" fmla="*/ 18418 w 615318"/>
                <a:gd name="connsiteY13" fmla="*/ 500356 h 923621"/>
                <a:gd name="connsiteX14" fmla="*/ 183518 w 615318"/>
                <a:gd name="connsiteY14" fmla="*/ 455906 h 923621"/>
                <a:gd name="connsiteX15" fmla="*/ 335918 w 615318"/>
                <a:gd name="connsiteY15" fmla="*/ 487656 h 923621"/>
                <a:gd name="connsiteX16" fmla="*/ 412118 w 615318"/>
                <a:gd name="connsiteY16" fmla="*/ 360656 h 923621"/>
                <a:gd name="connsiteX17" fmla="*/ 234318 w 615318"/>
                <a:gd name="connsiteY17" fmla="*/ 322556 h 923621"/>
                <a:gd name="connsiteX18" fmla="*/ 94618 w 615318"/>
                <a:gd name="connsiteY18" fmla="*/ 328906 h 923621"/>
                <a:gd name="connsiteX19" fmla="*/ 107318 w 615318"/>
                <a:gd name="connsiteY19" fmla="*/ 195556 h 923621"/>
                <a:gd name="connsiteX20" fmla="*/ 323218 w 615318"/>
                <a:gd name="connsiteY20" fmla="*/ 157456 h 923621"/>
                <a:gd name="connsiteX0" fmla="*/ 323218 w 615351"/>
                <a:gd name="connsiteY0" fmla="*/ 157456 h 923621"/>
                <a:gd name="connsiteX1" fmla="*/ 354968 w 615351"/>
                <a:gd name="connsiteY1" fmla="*/ 100306 h 923621"/>
                <a:gd name="connsiteX2" fmla="*/ 475618 w 615351"/>
                <a:gd name="connsiteY2" fmla="*/ 1087 h 923621"/>
                <a:gd name="connsiteX3" fmla="*/ 507368 w 615351"/>
                <a:gd name="connsiteY3" fmla="*/ 125706 h 923621"/>
                <a:gd name="connsiteX4" fmla="*/ 512924 w 615351"/>
                <a:gd name="connsiteY4" fmla="*/ 297156 h 923621"/>
                <a:gd name="connsiteX5" fmla="*/ 615318 w 615351"/>
                <a:gd name="connsiteY5" fmla="*/ 576556 h 923621"/>
                <a:gd name="connsiteX6" fmla="*/ 501018 w 615351"/>
                <a:gd name="connsiteY6" fmla="*/ 855956 h 923621"/>
                <a:gd name="connsiteX7" fmla="*/ 208918 w 615351"/>
                <a:gd name="connsiteY7" fmla="*/ 919456 h 923621"/>
                <a:gd name="connsiteX8" fmla="*/ 43818 w 615351"/>
                <a:gd name="connsiteY8" fmla="*/ 773406 h 923621"/>
                <a:gd name="connsiteX9" fmla="*/ 126368 w 615351"/>
                <a:gd name="connsiteY9" fmla="*/ 748006 h 923621"/>
                <a:gd name="connsiteX10" fmla="*/ 291468 w 615351"/>
                <a:gd name="connsiteY10" fmla="*/ 760706 h 923621"/>
                <a:gd name="connsiteX11" fmla="*/ 259718 w 615351"/>
                <a:gd name="connsiteY11" fmla="*/ 627356 h 923621"/>
                <a:gd name="connsiteX12" fmla="*/ 31118 w 615351"/>
                <a:gd name="connsiteY12" fmla="*/ 627356 h 923621"/>
                <a:gd name="connsiteX13" fmla="*/ 18418 w 615351"/>
                <a:gd name="connsiteY13" fmla="*/ 500356 h 923621"/>
                <a:gd name="connsiteX14" fmla="*/ 183518 w 615351"/>
                <a:gd name="connsiteY14" fmla="*/ 455906 h 923621"/>
                <a:gd name="connsiteX15" fmla="*/ 335918 w 615351"/>
                <a:gd name="connsiteY15" fmla="*/ 487656 h 923621"/>
                <a:gd name="connsiteX16" fmla="*/ 412118 w 615351"/>
                <a:gd name="connsiteY16" fmla="*/ 360656 h 923621"/>
                <a:gd name="connsiteX17" fmla="*/ 234318 w 615351"/>
                <a:gd name="connsiteY17" fmla="*/ 322556 h 923621"/>
                <a:gd name="connsiteX18" fmla="*/ 94618 w 615351"/>
                <a:gd name="connsiteY18" fmla="*/ 328906 h 923621"/>
                <a:gd name="connsiteX19" fmla="*/ 107318 w 615351"/>
                <a:gd name="connsiteY19" fmla="*/ 195556 h 923621"/>
                <a:gd name="connsiteX20" fmla="*/ 323218 w 615351"/>
                <a:gd name="connsiteY20" fmla="*/ 157456 h 923621"/>
                <a:gd name="connsiteX0" fmla="*/ 323218 w 615358"/>
                <a:gd name="connsiteY0" fmla="*/ 157456 h 923621"/>
                <a:gd name="connsiteX1" fmla="*/ 354968 w 615358"/>
                <a:gd name="connsiteY1" fmla="*/ 100306 h 923621"/>
                <a:gd name="connsiteX2" fmla="*/ 475618 w 615358"/>
                <a:gd name="connsiteY2" fmla="*/ 1087 h 923621"/>
                <a:gd name="connsiteX3" fmla="*/ 507368 w 615358"/>
                <a:gd name="connsiteY3" fmla="*/ 125706 h 923621"/>
                <a:gd name="connsiteX4" fmla="*/ 512924 w 615358"/>
                <a:gd name="connsiteY4" fmla="*/ 297156 h 923621"/>
                <a:gd name="connsiteX5" fmla="*/ 615318 w 615358"/>
                <a:gd name="connsiteY5" fmla="*/ 576556 h 923621"/>
                <a:gd name="connsiteX6" fmla="*/ 501018 w 615358"/>
                <a:gd name="connsiteY6" fmla="*/ 855956 h 923621"/>
                <a:gd name="connsiteX7" fmla="*/ 208918 w 615358"/>
                <a:gd name="connsiteY7" fmla="*/ 919456 h 923621"/>
                <a:gd name="connsiteX8" fmla="*/ 43818 w 615358"/>
                <a:gd name="connsiteY8" fmla="*/ 773406 h 923621"/>
                <a:gd name="connsiteX9" fmla="*/ 126368 w 615358"/>
                <a:gd name="connsiteY9" fmla="*/ 748006 h 923621"/>
                <a:gd name="connsiteX10" fmla="*/ 291468 w 615358"/>
                <a:gd name="connsiteY10" fmla="*/ 760706 h 923621"/>
                <a:gd name="connsiteX11" fmla="*/ 259718 w 615358"/>
                <a:gd name="connsiteY11" fmla="*/ 627356 h 923621"/>
                <a:gd name="connsiteX12" fmla="*/ 31118 w 615358"/>
                <a:gd name="connsiteY12" fmla="*/ 627356 h 923621"/>
                <a:gd name="connsiteX13" fmla="*/ 18418 w 615358"/>
                <a:gd name="connsiteY13" fmla="*/ 500356 h 923621"/>
                <a:gd name="connsiteX14" fmla="*/ 183518 w 615358"/>
                <a:gd name="connsiteY14" fmla="*/ 455906 h 923621"/>
                <a:gd name="connsiteX15" fmla="*/ 335918 w 615358"/>
                <a:gd name="connsiteY15" fmla="*/ 487656 h 923621"/>
                <a:gd name="connsiteX16" fmla="*/ 412118 w 615358"/>
                <a:gd name="connsiteY16" fmla="*/ 360656 h 923621"/>
                <a:gd name="connsiteX17" fmla="*/ 234318 w 615358"/>
                <a:gd name="connsiteY17" fmla="*/ 322556 h 923621"/>
                <a:gd name="connsiteX18" fmla="*/ 94618 w 615358"/>
                <a:gd name="connsiteY18" fmla="*/ 328906 h 923621"/>
                <a:gd name="connsiteX19" fmla="*/ 107318 w 615358"/>
                <a:gd name="connsiteY19" fmla="*/ 195556 h 923621"/>
                <a:gd name="connsiteX20" fmla="*/ 323218 w 615358"/>
                <a:gd name="connsiteY20" fmla="*/ 157456 h 923621"/>
                <a:gd name="connsiteX0" fmla="*/ 323218 w 615364"/>
                <a:gd name="connsiteY0" fmla="*/ 157456 h 923621"/>
                <a:gd name="connsiteX1" fmla="*/ 354968 w 615364"/>
                <a:gd name="connsiteY1" fmla="*/ 100306 h 923621"/>
                <a:gd name="connsiteX2" fmla="*/ 475618 w 615364"/>
                <a:gd name="connsiteY2" fmla="*/ 1087 h 923621"/>
                <a:gd name="connsiteX3" fmla="*/ 507368 w 615364"/>
                <a:gd name="connsiteY3" fmla="*/ 125706 h 923621"/>
                <a:gd name="connsiteX4" fmla="*/ 512924 w 615364"/>
                <a:gd name="connsiteY4" fmla="*/ 297156 h 923621"/>
                <a:gd name="connsiteX5" fmla="*/ 615318 w 615364"/>
                <a:gd name="connsiteY5" fmla="*/ 576556 h 923621"/>
                <a:gd name="connsiteX6" fmla="*/ 501018 w 615364"/>
                <a:gd name="connsiteY6" fmla="*/ 855956 h 923621"/>
                <a:gd name="connsiteX7" fmla="*/ 208918 w 615364"/>
                <a:gd name="connsiteY7" fmla="*/ 919456 h 923621"/>
                <a:gd name="connsiteX8" fmla="*/ 43818 w 615364"/>
                <a:gd name="connsiteY8" fmla="*/ 773406 h 923621"/>
                <a:gd name="connsiteX9" fmla="*/ 126368 w 615364"/>
                <a:gd name="connsiteY9" fmla="*/ 748006 h 923621"/>
                <a:gd name="connsiteX10" fmla="*/ 291468 w 615364"/>
                <a:gd name="connsiteY10" fmla="*/ 760706 h 923621"/>
                <a:gd name="connsiteX11" fmla="*/ 259718 w 615364"/>
                <a:gd name="connsiteY11" fmla="*/ 627356 h 923621"/>
                <a:gd name="connsiteX12" fmla="*/ 31118 w 615364"/>
                <a:gd name="connsiteY12" fmla="*/ 627356 h 923621"/>
                <a:gd name="connsiteX13" fmla="*/ 18418 w 615364"/>
                <a:gd name="connsiteY13" fmla="*/ 500356 h 923621"/>
                <a:gd name="connsiteX14" fmla="*/ 183518 w 615364"/>
                <a:gd name="connsiteY14" fmla="*/ 455906 h 923621"/>
                <a:gd name="connsiteX15" fmla="*/ 335918 w 615364"/>
                <a:gd name="connsiteY15" fmla="*/ 487656 h 923621"/>
                <a:gd name="connsiteX16" fmla="*/ 412118 w 615364"/>
                <a:gd name="connsiteY16" fmla="*/ 360656 h 923621"/>
                <a:gd name="connsiteX17" fmla="*/ 234318 w 615364"/>
                <a:gd name="connsiteY17" fmla="*/ 322556 h 923621"/>
                <a:gd name="connsiteX18" fmla="*/ 94618 w 615364"/>
                <a:gd name="connsiteY18" fmla="*/ 328906 h 923621"/>
                <a:gd name="connsiteX19" fmla="*/ 107318 w 615364"/>
                <a:gd name="connsiteY19" fmla="*/ 195556 h 923621"/>
                <a:gd name="connsiteX20" fmla="*/ 323218 w 615364"/>
                <a:gd name="connsiteY20" fmla="*/ 157456 h 923621"/>
                <a:gd name="connsiteX0" fmla="*/ 323218 w 615379"/>
                <a:gd name="connsiteY0" fmla="*/ 157456 h 923621"/>
                <a:gd name="connsiteX1" fmla="*/ 354968 w 615379"/>
                <a:gd name="connsiteY1" fmla="*/ 100306 h 923621"/>
                <a:gd name="connsiteX2" fmla="*/ 475618 w 615379"/>
                <a:gd name="connsiteY2" fmla="*/ 1087 h 923621"/>
                <a:gd name="connsiteX3" fmla="*/ 507368 w 615379"/>
                <a:gd name="connsiteY3" fmla="*/ 125706 h 923621"/>
                <a:gd name="connsiteX4" fmla="*/ 512924 w 615379"/>
                <a:gd name="connsiteY4" fmla="*/ 297156 h 923621"/>
                <a:gd name="connsiteX5" fmla="*/ 615318 w 615379"/>
                <a:gd name="connsiteY5" fmla="*/ 576556 h 923621"/>
                <a:gd name="connsiteX6" fmla="*/ 501018 w 615379"/>
                <a:gd name="connsiteY6" fmla="*/ 855956 h 923621"/>
                <a:gd name="connsiteX7" fmla="*/ 208918 w 615379"/>
                <a:gd name="connsiteY7" fmla="*/ 919456 h 923621"/>
                <a:gd name="connsiteX8" fmla="*/ 43818 w 615379"/>
                <a:gd name="connsiteY8" fmla="*/ 773406 h 923621"/>
                <a:gd name="connsiteX9" fmla="*/ 126368 w 615379"/>
                <a:gd name="connsiteY9" fmla="*/ 748006 h 923621"/>
                <a:gd name="connsiteX10" fmla="*/ 291468 w 615379"/>
                <a:gd name="connsiteY10" fmla="*/ 760706 h 923621"/>
                <a:gd name="connsiteX11" fmla="*/ 259718 w 615379"/>
                <a:gd name="connsiteY11" fmla="*/ 627356 h 923621"/>
                <a:gd name="connsiteX12" fmla="*/ 31118 w 615379"/>
                <a:gd name="connsiteY12" fmla="*/ 627356 h 923621"/>
                <a:gd name="connsiteX13" fmla="*/ 18418 w 615379"/>
                <a:gd name="connsiteY13" fmla="*/ 500356 h 923621"/>
                <a:gd name="connsiteX14" fmla="*/ 183518 w 615379"/>
                <a:gd name="connsiteY14" fmla="*/ 455906 h 923621"/>
                <a:gd name="connsiteX15" fmla="*/ 335918 w 615379"/>
                <a:gd name="connsiteY15" fmla="*/ 487656 h 923621"/>
                <a:gd name="connsiteX16" fmla="*/ 412118 w 615379"/>
                <a:gd name="connsiteY16" fmla="*/ 360656 h 923621"/>
                <a:gd name="connsiteX17" fmla="*/ 234318 w 615379"/>
                <a:gd name="connsiteY17" fmla="*/ 322556 h 923621"/>
                <a:gd name="connsiteX18" fmla="*/ 94618 w 615379"/>
                <a:gd name="connsiteY18" fmla="*/ 328906 h 923621"/>
                <a:gd name="connsiteX19" fmla="*/ 107318 w 615379"/>
                <a:gd name="connsiteY19" fmla="*/ 195556 h 923621"/>
                <a:gd name="connsiteX20" fmla="*/ 323218 w 615379"/>
                <a:gd name="connsiteY20" fmla="*/ 157456 h 923621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6368 w 615379"/>
                <a:gd name="connsiteY9" fmla="*/ 74800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36100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259718 w 615379"/>
                <a:gd name="connsiteY11" fmla="*/ 627356 h 901463"/>
                <a:gd name="connsiteX12" fmla="*/ 31118 w 615379"/>
                <a:gd name="connsiteY12" fmla="*/ 627356 h 901463"/>
                <a:gd name="connsiteX13" fmla="*/ 18418 w 615379"/>
                <a:gd name="connsiteY13" fmla="*/ 500356 h 901463"/>
                <a:gd name="connsiteX14" fmla="*/ 183518 w 615379"/>
                <a:gd name="connsiteY14" fmla="*/ 455906 h 901463"/>
                <a:gd name="connsiteX15" fmla="*/ 335918 w 615379"/>
                <a:gd name="connsiteY15" fmla="*/ 487656 h 901463"/>
                <a:gd name="connsiteX16" fmla="*/ 412118 w 615379"/>
                <a:gd name="connsiteY16" fmla="*/ 360656 h 901463"/>
                <a:gd name="connsiteX17" fmla="*/ 234318 w 615379"/>
                <a:gd name="connsiteY17" fmla="*/ 322556 h 901463"/>
                <a:gd name="connsiteX18" fmla="*/ 94618 w 615379"/>
                <a:gd name="connsiteY18" fmla="*/ 328906 h 901463"/>
                <a:gd name="connsiteX19" fmla="*/ 107318 w 615379"/>
                <a:gd name="connsiteY19" fmla="*/ 195556 h 901463"/>
                <a:gd name="connsiteX20" fmla="*/ 323218 w 615379"/>
                <a:gd name="connsiteY20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320041 w 615379"/>
                <a:gd name="connsiteY11" fmla="*/ 692981 h 901463"/>
                <a:gd name="connsiteX12" fmla="*/ 259718 w 615379"/>
                <a:gd name="connsiteY12" fmla="*/ 627356 h 901463"/>
                <a:gd name="connsiteX13" fmla="*/ 31118 w 615379"/>
                <a:gd name="connsiteY13" fmla="*/ 627356 h 901463"/>
                <a:gd name="connsiteX14" fmla="*/ 18418 w 615379"/>
                <a:gd name="connsiteY14" fmla="*/ 500356 h 901463"/>
                <a:gd name="connsiteX15" fmla="*/ 183518 w 615379"/>
                <a:gd name="connsiteY15" fmla="*/ 455906 h 901463"/>
                <a:gd name="connsiteX16" fmla="*/ 335918 w 615379"/>
                <a:gd name="connsiteY16" fmla="*/ 487656 h 901463"/>
                <a:gd name="connsiteX17" fmla="*/ 412118 w 615379"/>
                <a:gd name="connsiteY17" fmla="*/ 360656 h 901463"/>
                <a:gd name="connsiteX18" fmla="*/ 234318 w 615379"/>
                <a:gd name="connsiteY18" fmla="*/ 322556 h 901463"/>
                <a:gd name="connsiteX19" fmla="*/ 94618 w 615379"/>
                <a:gd name="connsiteY19" fmla="*/ 328906 h 901463"/>
                <a:gd name="connsiteX20" fmla="*/ 107318 w 615379"/>
                <a:gd name="connsiteY20" fmla="*/ 195556 h 901463"/>
                <a:gd name="connsiteX21" fmla="*/ 323218 w 615379"/>
                <a:gd name="connsiteY21" fmla="*/ 157456 h 901463"/>
                <a:gd name="connsiteX0" fmla="*/ 323218 w 615379"/>
                <a:gd name="connsiteY0" fmla="*/ 157456 h 901463"/>
                <a:gd name="connsiteX1" fmla="*/ 354968 w 615379"/>
                <a:gd name="connsiteY1" fmla="*/ 100306 h 901463"/>
                <a:gd name="connsiteX2" fmla="*/ 475618 w 615379"/>
                <a:gd name="connsiteY2" fmla="*/ 1087 h 901463"/>
                <a:gd name="connsiteX3" fmla="*/ 507368 w 615379"/>
                <a:gd name="connsiteY3" fmla="*/ 125706 h 901463"/>
                <a:gd name="connsiteX4" fmla="*/ 512924 w 615379"/>
                <a:gd name="connsiteY4" fmla="*/ 297156 h 901463"/>
                <a:gd name="connsiteX5" fmla="*/ 615318 w 615379"/>
                <a:gd name="connsiteY5" fmla="*/ 576556 h 901463"/>
                <a:gd name="connsiteX6" fmla="*/ 501018 w 615379"/>
                <a:gd name="connsiteY6" fmla="*/ 855956 h 901463"/>
                <a:gd name="connsiteX7" fmla="*/ 216062 w 615379"/>
                <a:gd name="connsiteY7" fmla="*/ 893262 h 901463"/>
                <a:gd name="connsiteX8" fmla="*/ 43818 w 615379"/>
                <a:gd name="connsiteY8" fmla="*/ 773406 h 901463"/>
                <a:gd name="connsiteX9" fmla="*/ 128749 w 615379"/>
                <a:gd name="connsiteY9" fmla="*/ 728956 h 901463"/>
                <a:gd name="connsiteX10" fmla="*/ 291468 w 615379"/>
                <a:gd name="connsiteY10" fmla="*/ 760706 h 901463"/>
                <a:gd name="connsiteX11" fmla="*/ 320041 w 615379"/>
                <a:gd name="connsiteY11" fmla="*/ 692981 h 901463"/>
                <a:gd name="connsiteX12" fmla="*/ 259718 w 615379"/>
                <a:gd name="connsiteY12" fmla="*/ 615450 h 901463"/>
                <a:gd name="connsiteX13" fmla="*/ 31118 w 615379"/>
                <a:gd name="connsiteY13" fmla="*/ 627356 h 901463"/>
                <a:gd name="connsiteX14" fmla="*/ 18418 w 615379"/>
                <a:gd name="connsiteY14" fmla="*/ 500356 h 901463"/>
                <a:gd name="connsiteX15" fmla="*/ 183518 w 615379"/>
                <a:gd name="connsiteY15" fmla="*/ 455906 h 901463"/>
                <a:gd name="connsiteX16" fmla="*/ 335918 w 615379"/>
                <a:gd name="connsiteY16" fmla="*/ 487656 h 901463"/>
                <a:gd name="connsiteX17" fmla="*/ 412118 w 615379"/>
                <a:gd name="connsiteY17" fmla="*/ 360656 h 901463"/>
                <a:gd name="connsiteX18" fmla="*/ 234318 w 615379"/>
                <a:gd name="connsiteY18" fmla="*/ 322556 h 901463"/>
                <a:gd name="connsiteX19" fmla="*/ 94618 w 615379"/>
                <a:gd name="connsiteY19" fmla="*/ 328906 h 901463"/>
                <a:gd name="connsiteX20" fmla="*/ 107318 w 615379"/>
                <a:gd name="connsiteY20" fmla="*/ 195556 h 901463"/>
                <a:gd name="connsiteX21" fmla="*/ 323218 w 615379"/>
                <a:gd name="connsiteY21" fmla="*/ 157456 h 901463"/>
                <a:gd name="connsiteX0" fmla="*/ 315395 w 607556"/>
                <a:gd name="connsiteY0" fmla="*/ 157456 h 901463"/>
                <a:gd name="connsiteX1" fmla="*/ 347145 w 607556"/>
                <a:gd name="connsiteY1" fmla="*/ 100306 h 901463"/>
                <a:gd name="connsiteX2" fmla="*/ 467795 w 607556"/>
                <a:gd name="connsiteY2" fmla="*/ 1087 h 901463"/>
                <a:gd name="connsiteX3" fmla="*/ 499545 w 607556"/>
                <a:gd name="connsiteY3" fmla="*/ 125706 h 901463"/>
                <a:gd name="connsiteX4" fmla="*/ 505101 w 607556"/>
                <a:gd name="connsiteY4" fmla="*/ 297156 h 901463"/>
                <a:gd name="connsiteX5" fmla="*/ 607495 w 607556"/>
                <a:gd name="connsiteY5" fmla="*/ 576556 h 901463"/>
                <a:gd name="connsiteX6" fmla="*/ 493195 w 607556"/>
                <a:gd name="connsiteY6" fmla="*/ 855956 h 901463"/>
                <a:gd name="connsiteX7" fmla="*/ 208239 w 607556"/>
                <a:gd name="connsiteY7" fmla="*/ 893262 h 901463"/>
                <a:gd name="connsiteX8" fmla="*/ 35995 w 607556"/>
                <a:gd name="connsiteY8" fmla="*/ 773406 h 901463"/>
                <a:gd name="connsiteX9" fmla="*/ 120926 w 607556"/>
                <a:gd name="connsiteY9" fmla="*/ 728956 h 901463"/>
                <a:gd name="connsiteX10" fmla="*/ 283645 w 607556"/>
                <a:gd name="connsiteY10" fmla="*/ 760706 h 901463"/>
                <a:gd name="connsiteX11" fmla="*/ 312218 w 607556"/>
                <a:gd name="connsiteY11" fmla="*/ 692981 h 901463"/>
                <a:gd name="connsiteX12" fmla="*/ 251895 w 607556"/>
                <a:gd name="connsiteY12" fmla="*/ 615450 h 901463"/>
                <a:gd name="connsiteX13" fmla="*/ 42345 w 607556"/>
                <a:gd name="connsiteY13" fmla="*/ 610687 h 901463"/>
                <a:gd name="connsiteX14" fmla="*/ 10595 w 607556"/>
                <a:gd name="connsiteY14" fmla="*/ 500356 h 901463"/>
                <a:gd name="connsiteX15" fmla="*/ 175695 w 607556"/>
                <a:gd name="connsiteY15" fmla="*/ 455906 h 901463"/>
                <a:gd name="connsiteX16" fmla="*/ 328095 w 607556"/>
                <a:gd name="connsiteY16" fmla="*/ 487656 h 901463"/>
                <a:gd name="connsiteX17" fmla="*/ 404295 w 607556"/>
                <a:gd name="connsiteY17" fmla="*/ 360656 h 901463"/>
                <a:gd name="connsiteX18" fmla="*/ 226495 w 607556"/>
                <a:gd name="connsiteY18" fmla="*/ 322556 h 901463"/>
                <a:gd name="connsiteX19" fmla="*/ 86795 w 607556"/>
                <a:gd name="connsiteY19" fmla="*/ 328906 h 901463"/>
                <a:gd name="connsiteX20" fmla="*/ 99495 w 607556"/>
                <a:gd name="connsiteY20" fmla="*/ 195556 h 901463"/>
                <a:gd name="connsiteX21" fmla="*/ 315395 w 607556"/>
                <a:gd name="connsiteY21" fmla="*/ 157456 h 901463"/>
                <a:gd name="connsiteX0" fmla="*/ 315395 w 607556"/>
                <a:gd name="connsiteY0" fmla="*/ 157456 h 901463"/>
                <a:gd name="connsiteX1" fmla="*/ 347145 w 607556"/>
                <a:gd name="connsiteY1" fmla="*/ 100306 h 901463"/>
                <a:gd name="connsiteX2" fmla="*/ 467795 w 607556"/>
                <a:gd name="connsiteY2" fmla="*/ 1087 h 901463"/>
                <a:gd name="connsiteX3" fmla="*/ 499545 w 607556"/>
                <a:gd name="connsiteY3" fmla="*/ 125706 h 901463"/>
                <a:gd name="connsiteX4" fmla="*/ 505101 w 607556"/>
                <a:gd name="connsiteY4" fmla="*/ 297156 h 901463"/>
                <a:gd name="connsiteX5" fmla="*/ 607495 w 607556"/>
                <a:gd name="connsiteY5" fmla="*/ 576556 h 901463"/>
                <a:gd name="connsiteX6" fmla="*/ 493195 w 607556"/>
                <a:gd name="connsiteY6" fmla="*/ 855956 h 901463"/>
                <a:gd name="connsiteX7" fmla="*/ 208239 w 607556"/>
                <a:gd name="connsiteY7" fmla="*/ 893262 h 901463"/>
                <a:gd name="connsiteX8" fmla="*/ 35995 w 607556"/>
                <a:gd name="connsiteY8" fmla="*/ 773406 h 901463"/>
                <a:gd name="connsiteX9" fmla="*/ 120926 w 607556"/>
                <a:gd name="connsiteY9" fmla="*/ 728956 h 901463"/>
                <a:gd name="connsiteX10" fmla="*/ 283645 w 607556"/>
                <a:gd name="connsiteY10" fmla="*/ 760706 h 901463"/>
                <a:gd name="connsiteX11" fmla="*/ 312218 w 607556"/>
                <a:gd name="connsiteY11" fmla="*/ 692981 h 901463"/>
                <a:gd name="connsiteX12" fmla="*/ 251895 w 607556"/>
                <a:gd name="connsiteY12" fmla="*/ 615450 h 901463"/>
                <a:gd name="connsiteX13" fmla="*/ 42345 w 607556"/>
                <a:gd name="connsiteY13" fmla="*/ 610687 h 901463"/>
                <a:gd name="connsiteX14" fmla="*/ 10595 w 607556"/>
                <a:gd name="connsiteY14" fmla="*/ 500356 h 901463"/>
                <a:gd name="connsiteX15" fmla="*/ 175695 w 607556"/>
                <a:gd name="connsiteY15" fmla="*/ 443999 h 901463"/>
                <a:gd name="connsiteX16" fmla="*/ 328095 w 607556"/>
                <a:gd name="connsiteY16" fmla="*/ 487656 h 901463"/>
                <a:gd name="connsiteX17" fmla="*/ 404295 w 607556"/>
                <a:gd name="connsiteY17" fmla="*/ 360656 h 901463"/>
                <a:gd name="connsiteX18" fmla="*/ 226495 w 607556"/>
                <a:gd name="connsiteY18" fmla="*/ 322556 h 901463"/>
                <a:gd name="connsiteX19" fmla="*/ 86795 w 607556"/>
                <a:gd name="connsiteY19" fmla="*/ 328906 h 901463"/>
                <a:gd name="connsiteX20" fmla="*/ 99495 w 607556"/>
                <a:gd name="connsiteY20" fmla="*/ 195556 h 901463"/>
                <a:gd name="connsiteX21" fmla="*/ 315395 w 607556"/>
                <a:gd name="connsiteY21" fmla="*/ 157456 h 901463"/>
                <a:gd name="connsiteX0" fmla="*/ 301805 w 593966"/>
                <a:gd name="connsiteY0" fmla="*/ 157456 h 901463"/>
                <a:gd name="connsiteX1" fmla="*/ 333555 w 593966"/>
                <a:gd name="connsiteY1" fmla="*/ 100306 h 901463"/>
                <a:gd name="connsiteX2" fmla="*/ 454205 w 593966"/>
                <a:gd name="connsiteY2" fmla="*/ 1087 h 901463"/>
                <a:gd name="connsiteX3" fmla="*/ 485955 w 593966"/>
                <a:gd name="connsiteY3" fmla="*/ 125706 h 901463"/>
                <a:gd name="connsiteX4" fmla="*/ 491511 w 593966"/>
                <a:gd name="connsiteY4" fmla="*/ 297156 h 901463"/>
                <a:gd name="connsiteX5" fmla="*/ 593905 w 593966"/>
                <a:gd name="connsiteY5" fmla="*/ 576556 h 901463"/>
                <a:gd name="connsiteX6" fmla="*/ 479605 w 593966"/>
                <a:gd name="connsiteY6" fmla="*/ 855956 h 901463"/>
                <a:gd name="connsiteX7" fmla="*/ 194649 w 593966"/>
                <a:gd name="connsiteY7" fmla="*/ 893262 h 901463"/>
                <a:gd name="connsiteX8" fmla="*/ 22405 w 593966"/>
                <a:gd name="connsiteY8" fmla="*/ 773406 h 901463"/>
                <a:gd name="connsiteX9" fmla="*/ 107336 w 593966"/>
                <a:gd name="connsiteY9" fmla="*/ 728956 h 901463"/>
                <a:gd name="connsiteX10" fmla="*/ 270055 w 593966"/>
                <a:gd name="connsiteY10" fmla="*/ 760706 h 901463"/>
                <a:gd name="connsiteX11" fmla="*/ 298628 w 593966"/>
                <a:gd name="connsiteY11" fmla="*/ 692981 h 901463"/>
                <a:gd name="connsiteX12" fmla="*/ 238305 w 593966"/>
                <a:gd name="connsiteY12" fmla="*/ 615450 h 901463"/>
                <a:gd name="connsiteX13" fmla="*/ 28755 w 593966"/>
                <a:gd name="connsiteY13" fmla="*/ 610687 h 901463"/>
                <a:gd name="connsiteX14" fmla="*/ 16055 w 593966"/>
                <a:gd name="connsiteY14" fmla="*/ 488450 h 901463"/>
                <a:gd name="connsiteX15" fmla="*/ 162105 w 593966"/>
                <a:gd name="connsiteY15" fmla="*/ 443999 h 901463"/>
                <a:gd name="connsiteX16" fmla="*/ 314505 w 593966"/>
                <a:gd name="connsiteY16" fmla="*/ 487656 h 901463"/>
                <a:gd name="connsiteX17" fmla="*/ 390705 w 593966"/>
                <a:gd name="connsiteY17" fmla="*/ 360656 h 901463"/>
                <a:gd name="connsiteX18" fmla="*/ 212905 w 593966"/>
                <a:gd name="connsiteY18" fmla="*/ 322556 h 901463"/>
                <a:gd name="connsiteX19" fmla="*/ 73205 w 593966"/>
                <a:gd name="connsiteY19" fmla="*/ 328906 h 901463"/>
                <a:gd name="connsiteX20" fmla="*/ 85905 w 593966"/>
                <a:gd name="connsiteY20" fmla="*/ 195556 h 901463"/>
                <a:gd name="connsiteX21" fmla="*/ 301805 w 593966"/>
                <a:gd name="connsiteY21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8643 w 591904"/>
                <a:gd name="connsiteY17" fmla="*/ 360656 h 901463"/>
                <a:gd name="connsiteX18" fmla="*/ 210843 w 591904"/>
                <a:gd name="connsiteY18" fmla="*/ 322556 h 901463"/>
                <a:gd name="connsiteX19" fmla="*/ 71143 w 591904"/>
                <a:gd name="connsiteY19" fmla="*/ 328906 h 901463"/>
                <a:gd name="connsiteX20" fmla="*/ 83843 w 591904"/>
                <a:gd name="connsiteY20" fmla="*/ 195556 h 901463"/>
                <a:gd name="connsiteX21" fmla="*/ 299743 w 591904"/>
                <a:gd name="connsiteY21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3880 w 591904"/>
                <a:gd name="connsiteY17" fmla="*/ 329700 h 901463"/>
                <a:gd name="connsiteX18" fmla="*/ 210843 w 591904"/>
                <a:gd name="connsiteY18" fmla="*/ 322556 h 901463"/>
                <a:gd name="connsiteX19" fmla="*/ 71143 w 591904"/>
                <a:gd name="connsiteY19" fmla="*/ 328906 h 901463"/>
                <a:gd name="connsiteX20" fmla="*/ 83843 w 591904"/>
                <a:gd name="connsiteY20" fmla="*/ 195556 h 901463"/>
                <a:gd name="connsiteX21" fmla="*/ 299743 w 591904"/>
                <a:gd name="connsiteY21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83880 w 591904"/>
                <a:gd name="connsiteY18" fmla="*/ 329700 h 901463"/>
                <a:gd name="connsiteX19" fmla="*/ 210843 w 591904"/>
                <a:gd name="connsiteY19" fmla="*/ 322556 h 901463"/>
                <a:gd name="connsiteX20" fmla="*/ 71143 w 591904"/>
                <a:gd name="connsiteY20" fmla="*/ 328906 h 901463"/>
                <a:gd name="connsiteX21" fmla="*/ 83843 w 591904"/>
                <a:gd name="connsiteY21" fmla="*/ 195556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71143 w 591904"/>
                <a:gd name="connsiteY20" fmla="*/ 328906 h 901463"/>
                <a:gd name="connsiteX21" fmla="*/ 83843 w 591904"/>
                <a:gd name="connsiteY21" fmla="*/ 195556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3843 w 591904"/>
                <a:gd name="connsiteY21" fmla="*/ 195556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121943 w 591904"/>
                <a:gd name="connsiteY21" fmla="*/ 171743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133849 w 591904"/>
                <a:gd name="connsiteY21" fmla="*/ 181268 h 901463"/>
                <a:gd name="connsiteX22" fmla="*/ 299743 w 591904"/>
                <a:gd name="connsiteY22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4634 w 591904"/>
                <a:gd name="connsiteY21" fmla="*/ 250068 h 901463"/>
                <a:gd name="connsiteX22" fmla="*/ 133849 w 591904"/>
                <a:gd name="connsiteY22" fmla="*/ 181268 h 901463"/>
                <a:gd name="connsiteX23" fmla="*/ 299743 w 591904"/>
                <a:gd name="connsiteY23" fmla="*/ 157456 h 901463"/>
                <a:gd name="connsiteX0" fmla="*/ 299743 w 591904"/>
                <a:gd name="connsiteY0" fmla="*/ 157456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4634 w 591904"/>
                <a:gd name="connsiteY21" fmla="*/ 250068 h 901463"/>
                <a:gd name="connsiteX22" fmla="*/ 133849 w 591904"/>
                <a:gd name="connsiteY22" fmla="*/ 181268 h 901463"/>
                <a:gd name="connsiteX23" fmla="*/ 203697 w 591904"/>
                <a:gd name="connsiteY23" fmla="*/ 159581 h 901463"/>
                <a:gd name="connsiteX24" fmla="*/ 299743 w 591904"/>
                <a:gd name="connsiteY24" fmla="*/ 157456 h 901463"/>
                <a:gd name="connsiteX0" fmla="*/ 425950 w 591904"/>
                <a:gd name="connsiteY0" fmla="*/ 224131 h 901463"/>
                <a:gd name="connsiteX1" fmla="*/ 331493 w 591904"/>
                <a:gd name="connsiteY1" fmla="*/ 100306 h 901463"/>
                <a:gd name="connsiteX2" fmla="*/ 452143 w 591904"/>
                <a:gd name="connsiteY2" fmla="*/ 1087 h 901463"/>
                <a:gd name="connsiteX3" fmla="*/ 483893 w 591904"/>
                <a:gd name="connsiteY3" fmla="*/ 125706 h 901463"/>
                <a:gd name="connsiteX4" fmla="*/ 489449 w 591904"/>
                <a:gd name="connsiteY4" fmla="*/ 297156 h 901463"/>
                <a:gd name="connsiteX5" fmla="*/ 591843 w 591904"/>
                <a:gd name="connsiteY5" fmla="*/ 576556 h 901463"/>
                <a:gd name="connsiteX6" fmla="*/ 477543 w 591904"/>
                <a:gd name="connsiteY6" fmla="*/ 855956 h 901463"/>
                <a:gd name="connsiteX7" fmla="*/ 192587 w 591904"/>
                <a:gd name="connsiteY7" fmla="*/ 893262 h 901463"/>
                <a:gd name="connsiteX8" fmla="*/ 20343 w 591904"/>
                <a:gd name="connsiteY8" fmla="*/ 773406 h 901463"/>
                <a:gd name="connsiteX9" fmla="*/ 105274 w 591904"/>
                <a:gd name="connsiteY9" fmla="*/ 728956 h 901463"/>
                <a:gd name="connsiteX10" fmla="*/ 267993 w 591904"/>
                <a:gd name="connsiteY10" fmla="*/ 760706 h 901463"/>
                <a:gd name="connsiteX11" fmla="*/ 296566 w 591904"/>
                <a:gd name="connsiteY11" fmla="*/ 692981 h 901463"/>
                <a:gd name="connsiteX12" fmla="*/ 236243 w 591904"/>
                <a:gd name="connsiteY12" fmla="*/ 615450 h 901463"/>
                <a:gd name="connsiteX13" fmla="*/ 26693 w 591904"/>
                <a:gd name="connsiteY13" fmla="*/ 610687 h 901463"/>
                <a:gd name="connsiteX14" fmla="*/ 13993 w 591904"/>
                <a:gd name="connsiteY14" fmla="*/ 488450 h 901463"/>
                <a:gd name="connsiteX15" fmla="*/ 129087 w 591904"/>
                <a:gd name="connsiteY15" fmla="*/ 429712 h 901463"/>
                <a:gd name="connsiteX16" fmla="*/ 312443 w 591904"/>
                <a:gd name="connsiteY16" fmla="*/ 487656 h 901463"/>
                <a:gd name="connsiteX17" fmla="*/ 387053 w 591904"/>
                <a:gd name="connsiteY17" fmla="*/ 414374 h 901463"/>
                <a:gd name="connsiteX18" fmla="*/ 352923 w 591904"/>
                <a:gd name="connsiteY18" fmla="*/ 315412 h 901463"/>
                <a:gd name="connsiteX19" fmla="*/ 210843 w 591904"/>
                <a:gd name="connsiteY19" fmla="*/ 322556 h 901463"/>
                <a:gd name="connsiteX20" fmla="*/ 102100 w 591904"/>
                <a:gd name="connsiteY20" fmla="*/ 312237 h 901463"/>
                <a:gd name="connsiteX21" fmla="*/ 84634 w 591904"/>
                <a:gd name="connsiteY21" fmla="*/ 250068 h 901463"/>
                <a:gd name="connsiteX22" fmla="*/ 133849 w 591904"/>
                <a:gd name="connsiteY22" fmla="*/ 181268 h 901463"/>
                <a:gd name="connsiteX23" fmla="*/ 203697 w 591904"/>
                <a:gd name="connsiteY23" fmla="*/ 159581 h 901463"/>
                <a:gd name="connsiteX24" fmla="*/ 425950 w 591904"/>
                <a:gd name="connsiteY24" fmla="*/ 224131 h 901463"/>
                <a:gd name="connsiteX0" fmla="*/ 425950 w 591904"/>
                <a:gd name="connsiteY0" fmla="*/ 224104 h 901436"/>
                <a:gd name="connsiteX1" fmla="*/ 327522 w 591904"/>
                <a:gd name="connsiteY1" fmla="*/ 164316 h 901436"/>
                <a:gd name="connsiteX2" fmla="*/ 331493 w 591904"/>
                <a:gd name="connsiteY2" fmla="*/ 100279 h 901436"/>
                <a:gd name="connsiteX3" fmla="*/ 452143 w 591904"/>
                <a:gd name="connsiteY3" fmla="*/ 1060 h 901436"/>
                <a:gd name="connsiteX4" fmla="*/ 483893 w 591904"/>
                <a:gd name="connsiteY4" fmla="*/ 125679 h 901436"/>
                <a:gd name="connsiteX5" fmla="*/ 489449 w 591904"/>
                <a:gd name="connsiteY5" fmla="*/ 297129 h 901436"/>
                <a:gd name="connsiteX6" fmla="*/ 591843 w 591904"/>
                <a:gd name="connsiteY6" fmla="*/ 576529 h 901436"/>
                <a:gd name="connsiteX7" fmla="*/ 477543 w 591904"/>
                <a:gd name="connsiteY7" fmla="*/ 855929 h 901436"/>
                <a:gd name="connsiteX8" fmla="*/ 192587 w 591904"/>
                <a:gd name="connsiteY8" fmla="*/ 893235 h 901436"/>
                <a:gd name="connsiteX9" fmla="*/ 20343 w 591904"/>
                <a:gd name="connsiteY9" fmla="*/ 773379 h 901436"/>
                <a:gd name="connsiteX10" fmla="*/ 105274 w 591904"/>
                <a:gd name="connsiteY10" fmla="*/ 728929 h 901436"/>
                <a:gd name="connsiteX11" fmla="*/ 267993 w 591904"/>
                <a:gd name="connsiteY11" fmla="*/ 760679 h 901436"/>
                <a:gd name="connsiteX12" fmla="*/ 296566 w 591904"/>
                <a:gd name="connsiteY12" fmla="*/ 692954 h 901436"/>
                <a:gd name="connsiteX13" fmla="*/ 236243 w 591904"/>
                <a:gd name="connsiteY13" fmla="*/ 615423 h 901436"/>
                <a:gd name="connsiteX14" fmla="*/ 26693 w 591904"/>
                <a:gd name="connsiteY14" fmla="*/ 610660 h 901436"/>
                <a:gd name="connsiteX15" fmla="*/ 13993 w 591904"/>
                <a:gd name="connsiteY15" fmla="*/ 488423 h 901436"/>
                <a:gd name="connsiteX16" fmla="*/ 129087 w 591904"/>
                <a:gd name="connsiteY16" fmla="*/ 429685 h 901436"/>
                <a:gd name="connsiteX17" fmla="*/ 312443 w 591904"/>
                <a:gd name="connsiteY17" fmla="*/ 487629 h 901436"/>
                <a:gd name="connsiteX18" fmla="*/ 387053 w 591904"/>
                <a:gd name="connsiteY18" fmla="*/ 414347 h 901436"/>
                <a:gd name="connsiteX19" fmla="*/ 352923 w 591904"/>
                <a:gd name="connsiteY19" fmla="*/ 315385 h 901436"/>
                <a:gd name="connsiteX20" fmla="*/ 210843 w 591904"/>
                <a:gd name="connsiteY20" fmla="*/ 322529 h 901436"/>
                <a:gd name="connsiteX21" fmla="*/ 102100 w 591904"/>
                <a:gd name="connsiteY21" fmla="*/ 312210 h 901436"/>
                <a:gd name="connsiteX22" fmla="*/ 84634 w 591904"/>
                <a:gd name="connsiteY22" fmla="*/ 250041 h 901436"/>
                <a:gd name="connsiteX23" fmla="*/ 133849 w 591904"/>
                <a:gd name="connsiteY23" fmla="*/ 181241 h 901436"/>
                <a:gd name="connsiteX24" fmla="*/ 203697 w 591904"/>
                <a:gd name="connsiteY24" fmla="*/ 159554 h 901436"/>
                <a:gd name="connsiteX25" fmla="*/ 425950 w 591904"/>
                <a:gd name="connsiteY25" fmla="*/ 224104 h 901436"/>
                <a:gd name="connsiteX0" fmla="*/ 425950 w 591904"/>
                <a:gd name="connsiteY0" fmla="*/ 224104 h 901436"/>
                <a:gd name="connsiteX1" fmla="*/ 327522 w 591904"/>
                <a:gd name="connsiteY1" fmla="*/ 164316 h 901436"/>
                <a:gd name="connsiteX2" fmla="*/ 331493 w 591904"/>
                <a:gd name="connsiteY2" fmla="*/ 100279 h 901436"/>
                <a:gd name="connsiteX3" fmla="*/ 452143 w 591904"/>
                <a:gd name="connsiteY3" fmla="*/ 1060 h 901436"/>
                <a:gd name="connsiteX4" fmla="*/ 483893 w 591904"/>
                <a:gd name="connsiteY4" fmla="*/ 125679 h 901436"/>
                <a:gd name="connsiteX5" fmla="*/ 489449 w 591904"/>
                <a:gd name="connsiteY5" fmla="*/ 297129 h 901436"/>
                <a:gd name="connsiteX6" fmla="*/ 591843 w 591904"/>
                <a:gd name="connsiteY6" fmla="*/ 576529 h 901436"/>
                <a:gd name="connsiteX7" fmla="*/ 477543 w 591904"/>
                <a:gd name="connsiteY7" fmla="*/ 855929 h 901436"/>
                <a:gd name="connsiteX8" fmla="*/ 192587 w 591904"/>
                <a:gd name="connsiteY8" fmla="*/ 893235 h 901436"/>
                <a:gd name="connsiteX9" fmla="*/ 20343 w 591904"/>
                <a:gd name="connsiteY9" fmla="*/ 773379 h 901436"/>
                <a:gd name="connsiteX10" fmla="*/ 105274 w 591904"/>
                <a:gd name="connsiteY10" fmla="*/ 728929 h 901436"/>
                <a:gd name="connsiteX11" fmla="*/ 267993 w 591904"/>
                <a:gd name="connsiteY11" fmla="*/ 760679 h 901436"/>
                <a:gd name="connsiteX12" fmla="*/ 296566 w 591904"/>
                <a:gd name="connsiteY12" fmla="*/ 692954 h 901436"/>
                <a:gd name="connsiteX13" fmla="*/ 236243 w 591904"/>
                <a:gd name="connsiteY13" fmla="*/ 615423 h 901436"/>
                <a:gd name="connsiteX14" fmla="*/ 26693 w 591904"/>
                <a:gd name="connsiteY14" fmla="*/ 610660 h 901436"/>
                <a:gd name="connsiteX15" fmla="*/ 13993 w 591904"/>
                <a:gd name="connsiteY15" fmla="*/ 488423 h 901436"/>
                <a:gd name="connsiteX16" fmla="*/ 129087 w 591904"/>
                <a:gd name="connsiteY16" fmla="*/ 429685 h 901436"/>
                <a:gd name="connsiteX17" fmla="*/ 312443 w 591904"/>
                <a:gd name="connsiteY17" fmla="*/ 487629 h 901436"/>
                <a:gd name="connsiteX18" fmla="*/ 387053 w 591904"/>
                <a:gd name="connsiteY18" fmla="*/ 414347 h 901436"/>
                <a:gd name="connsiteX19" fmla="*/ 352923 w 591904"/>
                <a:gd name="connsiteY19" fmla="*/ 315385 h 901436"/>
                <a:gd name="connsiteX20" fmla="*/ 210843 w 591904"/>
                <a:gd name="connsiteY20" fmla="*/ 322529 h 901436"/>
                <a:gd name="connsiteX21" fmla="*/ 102100 w 591904"/>
                <a:gd name="connsiteY21" fmla="*/ 312210 h 901436"/>
                <a:gd name="connsiteX22" fmla="*/ 84634 w 591904"/>
                <a:gd name="connsiteY22" fmla="*/ 250041 h 901436"/>
                <a:gd name="connsiteX23" fmla="*/ 133849 w 591904"/>
                <a:gd name="connsiteY23" fmla="*/ 181241 h 901436"/>
                <a:gd name="connsiteX24" fmla="*/ 203697 w 591904"/>
                <a:gd name="connsiteY24" fmla="*/ 159554 h 901436"/>
                <a:gd name="connsiteX25" fmla="*/ 332284 w 591904"/>
                <a:gd name="connsiteY25" fmla="*/ 171459 h 901436"/>
                <a:gd name="connsiteX26" fmla="*/ 425950 w 591904"/>
                <a:gd name="connsiteY26" fmla="*/ 224104 h 901436"/>
                <a:gd name="connsiteX0" fmla="*/ 425950 w 591904"/>
                <a:gd name="connsiteY0" fmla="*/ 224104 h 901436"/>
                <a:gd name="connsiteX1" fmla="*/ 327522 w 591904"/>
                <a:gd name="connsiteY1" fmla="*/ 164316 h 901436"/>
                <a:gd name="connsiteX2" fmla="*/ 331493 w 591904"/>
                <a:gd name="connsiteY2" fmla="*/ 100279 h 901436"/>
                <a:gd name="connsiteX3" fmla="*/ 452143 w 591904"/>
                <a:gd name="connsiteY3" fmla="*/ 1060 h 901436"/>
                <a:gd name="connsiteX4" fmla="*/ 483893 w 591904"/>
                <a:gd name="connsiteY4" fmla="*/ 125679 h 901436"/>
                <a:gd name="connsiteX5" fmla="*/ 489449 w 591904"/>
                <a:gd name="connsiteY5" fmla="*/ 297129 h 901436"/>
                <a:gd name="connsiteX6" fmla="*/ 591843 w 591904"/>
                <a:gd name="connsiteY6" fmla="*/ 576529 h 901436"/>
                <a:gd name="connsiteX7" fmla="*/ 477543 w 591904"/>
                <a:gd name="connsiteY7" fmla="*/ 855929 h 901436"/>
                <a:gd name="connsiteX8" fmla="*/ 192587 w 591904"/>
                <a:gd name="connsiteY8" fmla="*/ 893235 h 901436"/>
                <a:gd name="connsiteX9" fmla="*/ 20343 w 591904"/>
                <a:gd name="connsiteY9" fmla="*/ 773379 h 901436"/>
                <a:gd name="connsiteX10" fmla="*/ 105274 w 591904"/>
                <a:gd name="connsiteY10" fmla="*/ 728929 h 901436"/>
                <a:gd name="connsiteX11" fmla="*/ 267993 w 591904"/>
                <a:gd name="connsiteY11" fmla="*/ 760679 h 901436"/>
                <a:gd name="connsiteX12" fmla="*/ 296566 w 591904"/>
                <a:gd name="connsiteY12" fmla="*/ 692954 h 901436"/>
                <a:gd name="connsiteX13" fmla="*/ 236243 w 591904"/>
                <a:gd name="connsiteY13" fmla="*/ 615423 h 901436"/>
                <a:gd name="connsiteX14" fmla="*/ 26693 w 591904"/>
                <a:gd name="connsiteY14" fmla="*/ 610660 h 901436"/>
                <a:gd name="connsiteX15" fmla="*/ 13993 w 591904"/>
                <a:gd name="connsiteY15" fmla="*/ 488423 h 901436"/>
                <a:gd name="connsiteX16" fmla="*/ 129087 w 591904"/>
                <a:gd name="connsiteY16" fmla="*/ 429685 h 901436"/>
                <a:gd name="connsiteX17" fmla="*/ 312443 w 591904"/>
                <a:gd name="connsiteY17" fmla="*/ 487629 h 901436"/>
                <a:gd name="connsiteX18" fmla="*/ 387053 w 591904"/>
                <a:gd name="connsiteY18" fmla="*/ 414347 h 901436"/>
                <a:gd name="connsiteX19" fmla="*/ 352923 w 591904"/>
                <a:gd name="connsiteY19" fmla="*/ 315385 h 901436"/>
                <a:gd name="connsiteX20" fmla="*/ 210843 w 591904"/>
                <a:gd name="connsiteY20" fmla="*/ 322529 h 901436"/>
                <a:gd name="connsiteX21" fmla="*/ 102100 w 591904"/>
                <a:gd name="connsiteY21" fmla="*/ 312210 h 901436"/>
                <a:gd name="connsiteX22" fmla="*/ 84634 w 591904"/>
                <a:gd name="connsiteY22" fmla="*/ 250041 h 901436"/>
                <a:gd name="connsiteX23" fmla="*/ 133849 w 591904"/>
                <a:gd name="connsiteY23" fmla="*/ 181241 h 901436"/>
                <a:gd name="connsiteX24" fmla="*/ 203697 w 591904"/>
                <a:gd name="connsiteY24" fmla="*/ 159554 h 901436"/>
                <a:gd name="connsiteX25" fmla="*/ 332284 w 591904"/>
                <a:gd name="connsiteY25" fmla="*/ 171459 h 901436"/>
                <a:gd name="connsiteX26" fmla="*/ 425950 w 591904"/>
                <a:gd name="connsiteY26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32284 w 591904"/>
                <a:gd name="connsiteY26" fmla="*/ 171459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25140 w 591904"/>
                <a:gd name="connsiteY26" fmla="*/ 166697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25140 w 591904"/>
                <a:gd name="connsiteY26" fmla="*/ 166697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25140 w 591904"/>
                <a:gd name="connsiteY26" fmla="*/ 166697 h 901436"/>
                <a:gd name="connsiteX27" fmla="*/ 425950 w 591904"/>
                <a:gd name="connsiteY27" fmla="*/ 224104 h 901436"/>
                <a:gd name="connsiteX0" fmla="*/ 425950 w 591904"/>
                <a:gd name="connsiteY0" fmla="*/ 224104 h 901436"/>
                <a:gd name="connsiteX1" fmla="*/ 391815 w 591904"/>
                <a:gd name="connsiteY1" fmla="*/ 200034 h 901436"/>
                <a:gd name="connsiteX2" fmla="*/ 327522 w 591904"/>
                <a:gd name="connsiteY2" fmla="*/ 164316 h 901436"/>
                <a:gd name="connsiteX3" fmla="*/ 331493 w 591904"/>
                <a:gd name="connsiteY3" fmla="*/ 100279 h 901436"/>
                <a:gd name="connsiteX4" fmla="*/ 452143 w 591904"/>
                <a:gd name="connsiteY4" fmla="*/ 1060 h 901436"/>
                <a:gd name="connsiteX5" fmla="*/ 483893 w 591904"/>
                <a:gd name="connsiteY5" fmla="*/ 125679 h 901436"/>
                <a:gd name="connsiteX6" fmla="*/ 489449 w 591904"/>
                <a:gd name="connsiteY6" fmla="*/ 297129 h 901436"/>
                <a:gd name="connsiteX7" fmla="*/ 591843 w 591904"/>
                <a:gd name="connsiteY7" fmla="*/ 576529 h 901436"/>
                <a:gd name="connsiteX8" fmla="*/ 477543 w 591904"/>
                <a:gd name="connsiteY8" fmla="*/ 855929 h 901436"/>
                <a:gd name="connsiteX9" fmla="*/ 192587 w 591904"/>
                <a:gd name="connsiteY9" fmla="*/ 893235 h 901436"/>
                <a:gd name="connsiteX10" fmla="*/ 20343 w 591904"/>
                <a:gd name="connsiteY10" fmla="*/ 773379 h 901436"/>
                <a:gd name="connsiteX11" fmla="*/ 105274 w 591904"/>
                <a:gd name="connsiteY11" fmla="*/ 728929 h 901436"/>
                <a:gd name="connsiteX12" fmla="*/ 267993 w 591904"/>
                <a:gd name="connsiteY12" fmla="*/ 760679 h 901436"/>
                <a:gd name="connsiteX13" fmla="*/ 296566 w 591904"/>
                <a:gd name="connsiteY13" fmla="*/ 692954 h 901436"/>
                <a:gd name="connsiteX14" fmla="*/ 236243 w 591904"/>
                <a:gd name="connsiteY14" fmla="*/ 615423 h 901436"/>
                <a:gd name="connsiteX15" fmla="*/ 26693 w 591904"/>
                <a:gd name="connsiteY15" fmla="*/ 610660 h 901436"/>
                <a:gd name="connsiteX16" fmla="*/ 13993 w 591904"/>
                <a:gd name="connsiteY16" fmla="*/ 488423 h 901436"/>
                <a:gd name="connsiteX17" fmla="*/ 129087 w 591904"/>
                <a:gd name="connsiteY17" fmla="*/ 429685 h 901436"/>
                <a:gd name="connsiteX18" fmla="*/ 312443 w 591904"/>
                <a:gd name="connsiteY18" fmla="*/ 487629 h 901436"/>
                <a:gd name="connsiteX19" fmla="*/ 387053 w 591904"/>
                <a:gd name="connsiteY19" fmla="*/ 414347 h 901436"/>
                <a:gd name="connsiteX20" fmla="*/ 352923 w 591904"/>
                <a:gd name="connsiteY20" fmla="*/ 315385 h 901436"/>
                <a:gd name="connsiteX21" fmla="*/ 210843 w 591904"/>
                <a:gd name="connsiteY21" fmla="*/ 322529 h 901436"/>
                <a:gd name="connsiteX22" fmla="*/ 102100 w 591904"/>
                <a:gd name="connsiteY22" fmla="*/ 312210 h 901436"/>
                <a:gd name="connsiteX23" fmla="*/ 84634 w 591904"/>
                <a:gd name="connsiteY23" fmla="*/ 250041 h 901436"/>
                <a:gd name="connsiteX24" fmla="*/ 133849 w 591904"/>
                <a:gd name="connsiteY24" fmla="*/ 181241 h 901436"/>
                <a:gd name="connsiteX25" fmla="*/ 203697 w 591904"/>
                <a:gd name="connsiteY25" fmla="*/ 159554 h 901436"/>
                <a:gd name="connsiteX26" fmla="*/ 315615 w 591904"/>
                <a:gd name="connsiteY26" fmla="*/ 164316 h 901436"/>
                <a:gd name="connsiteX27" fmla="*/ 425950 w 591904"/>
                <a:gd name="connsiteY27" fmla="*/ 224104 h 901436"/>
                <a:gd name="connsiteX0" fmla="*/ 425950 w 591904"/>
                <a:gd name="connsiteY0" fmla="*/ 223252 h 900584"/>
                <a:gd name="connsiteX1" fmla="*/ 391815 w 591904"/>
                <a:gd name="connsiteY1" fmla="*/ 199182 h 900584"/>
                <a:gd name="connsiteX2" fmla="*/ 327522 w 591904"/>
                <a:gd name="connsiteY2" fmla="*/ 163464 h 900584"/>
                <a:gd name="connsiteX3" fmla="*/ 321968 w 591904"/>
                <a:gd name="connsiteY3" fmla="*/ 97046 h 900584"/>
                <a:gd name="connsiteX4" fmla="*/ 452143 w 591904"/>
                <a:gd name="connsiteY4" fmla="*/ 208 h 900584"/>
                <a:gd name="connsiteX5" fmla="*/ 483893 w 591904"/>
                <a:gd name="connsiteY5" fmla="*/ 124827 h 900584"/>
                <a:gd name="connsiteX6" fmla="*/ 489449 w 591904"/>
                <a:gd name="connsiteY6" fmla="*/ 296277 h 900584"/>
                <a:gd name="connsiteX7" fmla="*/ 591843 w 591904"/>
                <a:gd name="connsiteY7" fmla="*/ 575677 h 900584"/>
                <a:gd name="connsiteX8" fmla="*/ 477543 w 591904"/>
                <a:gd name="connsiteY8" fmla="*/ 855077 h 900584"/>
                <a:gd name="connsiteX9" fmla="*/ 192587 w 591904"/>
                <a:gd name="connsiteY9" fmla="*/ 892383 h 900584"/>
                <a:gd name="connsiteX10" fmla="*/ 20343 w 591904"/>
                <a:gd name="connsiteY10" fmla="*/ 772527 h 900584"/>
                <a:gd name="connsiteX11" fmla="*/ 105274 w 591904"/>
                <a:gd name="connsiteY11" fmla="*/ 728077 h 900584"/>
                <a:gd name="connsiteX12" fmla="*/ 267993 w 591904"/>
                <a:gd name="connsiteY12" fmla="*/ 759827 h 900584"/>
                <a:gd name="connsiteX13" fmla="*/ 296566 w 591904"/>
                <a:gd name="connsiteY13" fmla="*/ 692102 h 900584"/>
                <a:gd name="connsiteX14" fmla="*/ 236243 w 591904"/>
                <a:gd name="connsiteY14" fmla="*/ 614571 h 900584"/>
                <a:gd name="connsiteX15" fmla="*/ 26693 w 591904"/>
                <a:gd name="connsiteY15" fmla="*/ 609808 h 900584"/>
                <a:gd name="connsiteX16" fmla="*/ 13993 w 591904"/>
                <a:gd name="connsiteY16" fmla="*/ 487571 h 900584"/>
                <a:gd name="connsiteX17" fmla="*/ 129087 w 591904"/>
                <a:gd name="connsiteY17" fmla="*/ 428833 h 900584"/>
                <a:gd name="connsiteX18" fmla="*/ 312443 w 591904"/>
                <a:gd name="connsiteY18" fmla="*/ 486777 h 900584"/>
                <a:gd name="connsiteX19" fmla="*/ 387053 w 591904"/>
                <a:gd name="connsiteY19" fmla="*/ 413495 h 900584"/>
                <a:gd name="connsiteX20" fmla="*/ 352923 w 591904"/>
                <a:gd name="connsiteY20" fmla="*/ 314533 h 900584"/>
                <a:gd name="connsiteX21" fmla="*/ 210843 w 591904"/>
                <a:gd name="connsiteY21" fmla="*/ 321677 h 900584"/>
                <a:gd name="connsiteX22" fmla="*/ 102100 w 591904"/>
                <a:gd name="connsiteY22" fmla="*/ 311358 h 900584"/>
                <a:gd name="connsiteX23" fmla="*/ 84634 w 591904"/>
                <a:gd name="connsiteY23" fmla="*/ 249189 h 900584"/>
                <a:gd name="connsiteX24" fmla="*/ 133849 w 591904"/>
                <a:gd name="connsiteY24" fmla="*/ 180389 h 900584"/>
                <a:gd name="connsiteX25" fmla="*/ 203697 w 591904"/>
                <a:gd name="connsiteY25" fmla="*/ 158702 h 900584"/>
                <a:gd name="connsiteX26" fmla="*/ 315615 w 591904"/>
                <a:gd name="connsiteY26" fmla="*/ 163464 h 900584"/>
                <a:gd name="connsiteX27" fmla="*/ 425950 w 591904"/>
                <a:gd name="connsiteY27" fmla="*/ 223252 h 900584"/>
                <a:gd name="connsiteX0" fmla="*/ 425950 w 591904"/>
                <a:gd name="connsiteY0" fmla="*/ 225134 h 902466"/>
                <a:gd name="connsiteX1" fmla="*/ 391815 w 591904"/>
                <a:gd name="connsiteY1" fmla="*/ 201064 h 902466"/>
                <a:gd name="connsiteX2" fmla="*/ 327522 w 591904"/>
                <a:gd name="connsiteY2" fmla="*/ 165346 h 902466"/>
                <a:gd name="connsiteX3" fmla="*/ 321968 w 591904"/>
                <a:gd name="connsiteY3" fmla="*/ 98928 h 902466"/>
                <a:gd name="connsiteX4" fmla="*/ 452143 w 591904"/>
                <a:gd name="connsiteY4" fmla="*/ 2090 h 902466"/>
                <a:gd name="connsiteX5" fmla="*/ 483893 w 591904"/>
                <a:gd name="connsiteY5" fmla="*/ 126709 h 902466"/>
                <a:gd name="connsiteX6" fmla="*/ 489449 w 591904"/>
                <a:gd name="connsiteY6" fmla="*/ 298159 h 902466"/>
                <a:gd name="connsiteX7" fmla="*/ 591843 w 591904"/>
                <a:gd name="connsiteY7" fmla="*/ 577559 h 902466"/>
                <a:gd name="connsiteX8" fmla="*/ 477543 w 591904"/>
                <a:gd name="connsiteY8" fmla="*/ 856959 h 902466"/>
                <a:gd name="connsiteX9" fmla="*/ 192587 w 591904"/>
                <a:gd name="connsiteY9" fmla="*/ 894265 h 902466"/>
                <a:gd name="connsiteX10" fmla="*/ 20343 w 591904"/>
                <a:gd name="connsiteY10" fmla="*/ 774409 h 902466"/>
                <a:gd name="connsiteX11" fmla="*/ 105274 w 591904"/>
                <a:gd name="connsiteY11" fmla="*/ 729959 h 902466"/>
                <a:gd name="connsiteX12" fmla="*/ 267993 w 591904"/>
                <a:gd name="connsiteY12" fmla="*/ 761709 h 902466"/>
                <a:gd name="connsiteX13" fmla="*/ 296566 w 591904"/>
                <a:gd name="connsiteY13" fmla="*/ 693984 h 902466"/>
                <a:gd name="connsiteX14" fmla="*/ 236243 w 591904"/>
                <a:gd name="connsiteY14" fmla="*/ 616453 h 902466"/>
                <a:gd name="connsiteX15" fmla="*/ 26693 w 591904"/>
                <a:gd name="connsiteY15" fmla="*/ 611690 h 902466"/>
                <a:gd name="connsiteX16" fmla="*/ 13993 w 591904"/>
                <a:gd name="connsiteY16" fmla="*/ 489453 h 902466"/>
                <a:gd name="connsiteX17" fmla="*/ 129087 w 591904"/>
                <a:gd name="connsiteY17" fmla="*/ 430715 h 902466"/>
                <a:gd name="connsiteX18" fmla="*/ 312443 w 591904"/>
                <a:gd name="connsiteY18" fmla="*/ 488659 h 902466"/>
                <a:gd name="connsiteX19" fmla="*/ 387053 w 591904"/>
                <a:gd name="connsiteY19" fmla="*/ 415377 h 902466"/>
                <a:gd name="connsiteX20" fmla="*/ 352923 w 591904"/>
                <a:gd name="connsiteY20" fmla="*/ 316415 h 902466"/>
                <a:gd name="connsiteX21" fmla="*/ 210843 w 591904"/>
                <a:gd name="connsiteY21" fmla="*/ 323559 h 902466"/>
                <a:gd name="connsiteX22" fmla="*/ 102100 w 591904"/>
                <a:gd name="connsiteY22" fmla="*/ 313240 h 902466"/>
                <a:gd name="connsiteX23" fmla="*/ 84634 w 591904"/>
                <a:gd name="connsiteY23" fmla="*/ 251071 h 902466"/>
                <a:gd name="connsiteX24" fmla="*/ 133849 w 591904"/>
                <a:gd name="connsiteY24" fmla="*/ 182271 h 902466"/>
                <a:gd name="connsiteX25" fmla="*/ 203697 w 591904"/>
                <a:gd name="connsiteY25" fmla="*/ 160584 h 902466"/>
                <a:gd name="connsiteX26" fmla="*/ 315615 w 591904"/>
                <a:gd name="connsiteY26" fmla="*/ 165346 h 902466"/>
                <a:gd name="connsiteX27" fmla="*/ 425950 w 591904"/>
                <a:gd name="connsiteY27" fmla="*/ 225134 h 902466"/>
                <a:gd name="connsiteX0" fmla="*/ 425950 w 591904"/>
                <a:gd name="connsiteY0" fmla="*/ 226855 h 904187"/>
                <a:gd name="connsiteX1" fmla="*/ 391815 w 591904"/>
                <a:gd name="connsiteY1" fmla="*/ 202785 h 904187"/>
                <a:gd name="connsiteX2" fmla="*/ 327522 w 591904"/>
                <a:gd name="connsiteY2" fmla="*/ 167067 h 904187"/>
                <a:gd name="connsiteX3" fmla="*/ 321968 w 591904"/>
                <a:gd name="connsiteY3" fmla="*/ 100649 h 904187"/>
                <a:gd name="connsiteX4" fmla="*/ 452143 w 591904"/>
                <a:gd name="connsiteY4" fmla="*/ 3811 h 904187"/>
                <a:gd name="connsiteX5" fmla="*/ 483893 w 591904"/>
                <a:gd name="connsiteY5" fmla="*/ 128430 h 904187"/>
                <a:gd name="connsiteX6" fmla="*/ 489449 w 591904"/>
                <a:gd name="connsiteY6" fmla="*/ 299880 h 904187"/>
                <a:gd name="connsiteX7" fmla="*/ 591843 w 591904"/>
                <a:gd name="connsiteY7" fmla="*/ 579280 h 904187"/>
                <a:gd name="connsiteX8" fmla="*/ 477543 w 591904"/>
                <a:gd name="connsiteY8" fmla="*/ 858680 h 904187"/>
                <a:gd name="connsiteX9" fmla="*/ 192587 w 591904"/>
                <a:gd name="connsiteY9" fmla="*/ 895986 h 904187"/>
                <a:gd name="connsiteX10" fmla="*/ 20343 w 591904"/>
                <a:gd name="connsiteY10" fmla="*/ 776130 h 904187"/>
                <a:gd name="connsiteX11" fmla="*/ 105274 w 591904"/>
                <a:gd name="connsiteY11" fmla="*/ 731680 h 904187"/>
                <a:gd name="connsiteX12" fmla="*/ 267993 w 591904"/>
                <a:gd name="connsiteY12" fmla="*/ 763430 h 904187"/>
                <a:gd name="connsiteX13" fmla="*/ 296566 w 591904"/>
                <a:gd name="connsiteY13" fmla="*/ 695705 h 904187"/>
                <a:gd name="connsiteX14" fmla="*/ 236243 w 591904"/>
                <a:gd name="connsiteY14" fmla="*/ 618174 h 904187"/>
                <a:gd name="connsiteX15" fmla="*/ 26693 w 591904"/>
                <a:gd name="connsiteY15" fmla="*/ 613411 h 904187"/>
                <a:gd name="connsiteX16" fmla="*/ 13993 w 591904"/>
                <a:gd name="connsiteY16" fmla="*/ 491174 h 904187"/>
                <a:gd name="connsiteX17" fmla="*/ 129087 w 591904"/>
                <a:gd name="connsiteY17" fmla="*/ 432436 h 904187"/>
                <a:gd name="connsiteX18" fmla="*/ 312443 w 591904"/>
                <a:gd name="connsiteY18" fmla="*/ 490380 h 904187"/>
                <a:gd name="connsiteX19" fmla="*/ 387053 w 591904"/>
                <a:gd name="connsiteY19" fmla="*/ 417098 h 904187"/>
                <a:gd name="connsiteX20" fmla="*/ 352923 w 591904"/>
                <a:gd name="connsiteY20" fmla="*/ 318136 h 904187"/>
                <a:gd name="connsiteX21" fmla="*/ 210843 w 591904"/>
                <a:gd name="connsiteY21" fmla="*/ 325280 h 904187"/>
                <a:gd name="connsiteX22" fmla="*/ 102100 w 591904"/>
                <a:gd name="connsiteY22" fmla="*/ 314961 h 904187"/>
                <a:gd name="connsiteX23" fmla="*/ 84634 w 591904"/>
                <a:gd name="connsiteY23" fmla="*/ 252792 h 904187"/>
                <a:gd name="connsiteX24" fmla="*/ 133849 w 591904"/>
                <a:gd name="connsiteY24" fmla="*/ 183992 h 904187"/>
                <a:gd name="connsiteX25" fmla="*/ 203697 w 591904"/>
                <a:gd name="connsiteY25" fmla="*/ 162305 h 904187"/>
                <a:gd name="connsiteX26" fmla="*/ 315615 w 591904"/>
                <a:gd name="connsiteY26" fmla="*/ 167067 h 904187"/>
                <a:gd name="connsiteX27" fmla="*/ 425950 w 591904"/>
                <a:gd name="connsiteY27" fmla="*/ 226855 h 90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91904" h="904187">
                  <a:moveTo>
                    <a:pt x="425950" y="226855"/>
                  </a:moveTo>
                  <a:cubicBezTo>
                    <a:pt x="438650" y="232808"/>
                    <a:pt x="408220" y="212750"/>
                    <a:pt x="391815" y="202785"/>
                  </a:cubicBezTo>
                  <a:cubicBezTo>
                    <a:pt x="375410" y="192820"/>
                    <a:pt x="336782" y="184884"/>
                    <a:pt x="327522" y="167067"/>
                  </a:cubicBezTo>
                  <a:cubicBezTo>
                    <a:pt x="318262" y="149250"/>
                    <a:pt x="300404" y="127858"/>
                    <a:pt x="321968" y="100649"/>
                  </a:cubicBezTo>
                  <a:cubicBezTo>
                    <a:pt x="334007" y="73440"/>
                    <a:pt x="398963" y="-19870"/>
                    <a:pt x="452143" y="3811"/>
                  </a:cubicBezTo>
                  <a:cubicBezTo>
                    <a:pt x="505323" y="27492"/>
                    <a:pt x="489581" y="79085"/>
                    <a:pt x="483893" y="128430"/>
                  </a:cubicBezTo>
                  <a:cubicBezTo>
                    <a:pt x="478205" y="177775"/>
                    <a:pt x="430975" y="215213"/>
                    <a:pt x="489449" y="299880"/>
                  </a:cubicBezTo>
                  <a:cubicBezTo>
                    <a:pt x="547923" y="384547"/>
                    <a:pt x="593827" y="486147"/>
                    <a:pt x="591843" y="579280"/>
                  </a:cubicBezTo>
                  <a:cubicBezTo>
                    <a:pt x="589859" y="672413"/>
                    <a:pt x="544086" y="805896"/>
                    <a:pt x="477543" y="858680"/>
                  </a:cubicBezTo>
                  <a:cubicBezTo>
                    <a:pt x="411000" y="911464"/>
                    <a:pt x="268787" y="909744"/>
                    <a:pt x="192587" y="895986"/>
                  </a:cubicBezTo>
                  <a:cubicBezTo>
                    <a:pt x="116387" y="882228"/>
                    <a:pt x="34895" y="803514"/>
                    <a:pt x="20343" y="776130"/>
                  </a:cubicBezTo>
                  <a:cubicBezTo>
                    <a:pt x="5791" y="748746"/>
                    <a:pt x="39392" y="693316"/>
                    <a:pt x="105274" y="731680"/>
                  </a:cubicBezTo>
                  <a:cubicBezTo>
                    <a:pt x="171156" y="770044"/>
                    <a:pt x="236111" y="769426"/>
                    <a:pt x="267993" y="763430"/>
                  </a:cubicBezTo>
                  <a:cubicBezTo>
                    <a:pt x="299875" y="757434"/>
                    <a:pt x="301858" y="717930"/>
                    <a:pt x="296566" y="695705"/>
                  </a:cubicBezTo>
                  <a:cubicBezTo>
                    <a:pt x="291274" y="673480"/>
                    <a:pt x="281222" y="631890"/>
                    <a:pt x="236243" y="618174"/>
                  </a:cubicBezTo>
                  <a:cubicBezTo>
                    <a:pt x="191264" y="604458"/>
                    <a:pt x="63735" y="634578"/>
                    <a:pt x="26693" y="613411"/>
                  </a:cubicBezTo>
                  <a:cubicBezTo>
                    <a:pt x="-10349" y="592244"/>
                    <a:pt x="-3073" y="521336"/>
                    <a:pt x="13993" y="491174"/>
                  </a:cubicBezTo>
                  <a:cubicBezTo>
                    <a:pt x="31059" y="461012"/>
                    <a:pt x="79345" y="432568"/>
                    <a:pt x="129087" y="432436"/>
                  </a:cubicBezTo>
                  <a:cubicBezTo>
                    <a:pt x="178829" y="432304"/>
                    <a:pt x="269449" y="492936"/>
                    <a:pt x="312443" y="490380"/>
                  </a:cubicBezTo>
                  <a:cubicBezTo>
                    <a:pt x="355437" y="487824"/>
                    <a:pt x="375147" y="443424"/>
                    <a:pt x="387053" y="417098"/>
                  </a:cubicBezTo>
                  <a:cubicBezTo>
                    <a:pt x="398959" y="390772"/>
                    <a:pt x="382291" y="333439"/>
                    <a:pt x="352923" y="318136"/>
                  </a:cubicBezTo>
                  <a:cubicBezTo>
                    <a:pt x="323555" y="302833"/>
                    <a:pt x="252647" y="325809"/>
                    <a:pt x="210843" y="325280"/>
                  </a:cubicBezTo>
                  <a:cubicBezTo>
                    <a:pt x="169039" y="324751"/>
                    <a:pt x="121150" y="327042"/>
                    <a:pt x="102100" y="314961"/>
                  </a:cubicBezTo>
                  <a:cubicBezTo>
                    <a:pt x="83050" y="302880"/>
                    <a:pt x="79343" y="274620"/>
                    <a:pt x="84634" y="252792"/>
                  </a:cubicBezTo>
                  <a:cubicBezTo>
                    <a:pt x="89925" y="230964"/>
                    <a:pt x="114005" y="199073"/>
                    <a:pt x="133849" y="183992"/>
                  </a:cubicBezTo>
                  <a:cubicBezTo>
                    <a:pt x="153693" y="168911"/>
                    <a:pt x="173006" y="161951"/>
                    <a:pt x="203697" y="162305"/>
                  </a:cubicBezTo>
                  <a:cubicBezTo>
                    <a:pt x="234388" y="162659"/>
                    <a:pt x="278573" y="156309"/>
                    <a:pt x="315615" y="167067"/>
                  </a:cubicBezTo>
                  <a:cubicBezTo>
                    <a:pt x="359801" y="170682"/>
                    <a:pt x="413250" y="220902"/>
                    <a:pt x="425950" y="22685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DE0B3F-5286-D4AE-0DC0-44A3825CD94E}"/>
                </a:ext>
              </a:extLst>
            </p:cNvPr>
            <p:cNvSpPr/>
            <p:nvPr/>
          </p:nvSpPr>
          <p:spPr>
            <a:xfrm>
              <a:off x="8698858" y="4674357"/>
              <a:ext cx="538566" cy="833522"/>
            </a:xfrm>
            <a:custGeom>
              <a:avLst/>
              <a:gdLst>
                <a:gd name="connsiteX0" fmla="*/ 128371 w 535170"/>
                <a:gd name="connsiteY0" fmla="*/ 38156 h 832321"/>
                <a:gd name="connsiteX1" fmla="*/ 172821 w 535170"/>
                <a:gd name="connsiteY1" fmla="*/ 56 h 832321"/>
                <a:gd name="connsiteX2" fmla="*/ 255371 w 535170"/>
                <a:gd name="connsiteY2" fmla="*/ 44506 h 832321"/>
                <a:gd name="connsiteX3" fmla="*/ 280771 w 535170"/>
                <a:gd name="connsiteY3" fmla="*/ 101656 h 832321"/>
                <a:gd name="connsiteX4" fmla="*/ 280771 w 535170"/>
                <a:gd name="connsiteY4" fmla="*/ 158806 h 832321"/>
                <a:gd name="connsiteX5" fmla="*/ 249021 w 535170"/>
                <a:gd name="connsiteY5" fmla="*/ 228656 h 832321"/>
                <a:gd name="connsiteX6" fmla="*/ 242671 w 535170"/>
                <a:gd name="connsiteY6" fmla="*/ 292156 h 832321"/>
                <a:gd name="connsiteX7" fmla="*/ 312521 w 535170"/>
                <a:gd name="connsiteY7" fmla="*/ 317556 h 832321"/>
                <a:gd name="connsiteX8" fmla="*/ 420471 w 535170"/>
                <a:gd name="connsiteY8" fmla="*/ 317556 h 832321"/>
                <a:gd name="connsiteX9" fmla="*/ 503021 w 535170"/>
                <a:gd name="connsiteY9" fmla="*/ 317556 h 832321"/>
                <a:gd name="connsiteX10" fmla="*/ 503021 w 535170"/>
                <a:gd name="connsiteY10" fmla="*/ 317556 h 832321"/>
                <a:gd name="connsiteX11" fmla="*/ 534771 w 535170"/>
                <a:gd name="connsiteY11" fmla="*/ 400106 h 832321"/>
                <a:gd name="connsiteX12" fmla="*/ 477621 w 535170"/>
                <a:gd name="connsiteY12" fmla="*/ 469956 h 832321"/>
                <a:gd name="connsiteX13" fmla="*/ 287121 w 535170"/>
                <a:gd name="connsiteY13" fmla="*/ 469956 h 832321"/>
                <a:gd name="connsiteX14" fmla="*/ 191871 w 535170"/>
                <a:gd name="connsiteY14" fmla="*/ 463606 h 832321"/>
                <a:gd name="connsiteX15" fmla="*/ 109321 w 535170"/>
                <a:gd name="connsiteY15" fmla="*/ 577906 h 832321"/>
                <a:gd name="connsiteX16" fmla="*/ 217271 w 535170"/>
                <a:gd name="connsiteY16" fmla="*/ 616006 h 832321"/>
                <a:gd name="connsiteX17" fmla="*/ 382371 w 535170"/>
                <a:gd name="connsiteY17" fmla="*/ 616006 h 832321"/>
                <a:gd name="connsiteX18" fmla="*/ 445871 w 535170"/>
                <a:gd name="connsiteY18" fmla="*/ 692206 h 832321"/>
                <a:gd name="connsiteX19" fmla="*/ 376021 w 535170"/>
                <a:gd name="connsiteY19" fmla="*/ 762056 h 832321"/>
                <a:gd name="connsiteX20" fmla="*/ 242671 w 535170"/>
                <a:gd name="connsiteY20" fmla="*/ 743006 h 832321"/>
                <a:gd name="connsiteX21" fmla="*/ 185521 w 535170"/>
                <a:gd name="connsiteY21" fmla="*/ 736656 h 832321"/>
                <a:gd name="connsiteX22" fmla="*/ 160121 w 535170"/>
                <a:gd name="connsiteY22" fmla="*/ 819206 h 832321"/>
                <a:gd name="connsiteX23" fmla="*/ 83921 w 535170"/>
                <a:gd name="connsiteY23" fmla="*/ 806506 h 832321"/>
                <a:gd name="connsiteX24" fmla="*/ 7721 w 535170"/>
                <a:gd name="connsiteY24" fmla="*/ 577906 h 832321"/>
                <a:gd name="connsiteX25" fmla="*/ 14071 w 535170"/>
                <a:gd name="connsiteY25" fmla="*/ 419156 h 832321"/>
                <a:gd name="connsiteX26" fmla="*/ 109321 w 535170"/>
                <a:gd name="connsiteY26" fmla="*/ 260406 h 832321"/>
                <a:gd name="connsiteX27" fmla="*/ 141071 w 535170"/>
                <a:gd name="connsiteY27" fmla="*/ 152456 h 832321"/>
                <a:gd name="connsiteX28" fmla="*/ 128371 w 535170"/>
                <a:gd name="connsiteY28" fmla="*/ 38156 h 832321"/>
                <a:gd name="connsiteX0" fmla="*/ 128371 w 551707"/>
                <a:gd name="connsiteY0" fmla="*/ 38156 h 832321"/>
                <a:gd name="connsiteX1" fmla="*/ 172821 w 551707"/>
                <a:gd name="connsiteY1" fmla="*/ 56 h 832321"/>
                <a:gd name="connsiteX2" fmla="*/ 255371 w 551707"/>
                <a:gd name="connsiteY2" fmla="*/ 44506 h 832321"/>
                <a:gd name="connsiteX3" fmla="*/ 280771 w 551707"/>
                <a:gd name="connsiteY3" fmla="*/ 101656 h 832321"/>
                <a:gd name="connsiteX4" fmla="*/ 280771 w 551707"/>
                <a:gd name="connsiteY4" fmla="*/ 158806 h 832321"/>
                <a:gd name="connsiteX5" fmla="*/ 249021 w 551707"/>
                <a:gd name="connsiteY5" fmla="*/ 228656 h 832321"/>
                <a:gd name="connsiteX6" fmla="*/ 242671 w 551707"/>
                <a:gd name="connsiteY6" fmla="*/ 292156 h 832321"/>
                <a:gd name="connsiteX7" fmla="*/ 312521 w 551707"/>
                <a:gd name="connsiteY7" fmla="*/ 317556 h 832321"/>
                <a:gd name="connsiteX8" fmla="*/ 420471 w 551707"/>
                <a:gd name="connsiteY8" fmla="*/ 317556 h 832321"/>
                <a:gd name="connsiteX9" fmla="*/ 503021 w 551707"/>
                <a:gd name="connsiteY9" fmla="*/ 317556 h 832321"/>
                <a:gd name="connsiteX10" fmla="*/ 503021 w 551707"/>
                <a:gd name="connsiteY10" fmla="*/ 317556 h 832321"/>
                <a:gd name="connsiteX11" fmla="*/ 551440 w 551707"/>
                <a:gd name="connsiteY11" fmla="*/ 402487 h 832321"/>
                <a:gd name="connsiteX12" fmla="*/ 477621 w 551707"/>
                <a:gd name="connsiteY12" fmla="*/ 469956 h 832321"/>
                <a:gd name="connsiteX13" fmla="*/ 287121 w 551707"/>
                <a:gd name="connsiteY13" fmla="*/ 469956 h 832321"/>
                <a:gd name="connsiteX14" fmla="*/ 191871 w 551707"/>
                <a:gd name="connsiteY14" fmla="*/ 463606 h 832321"/>
                <a:gd name="connsiteX15" fmla="*/ 109321 w 551707"/>
                <a:gd name="connsiteY15" fmla="*/ 577906 h 832321"/>
                <a:gd name="connsiteX16" fmla="*/ 217271 w 551707"/>
                <a:gd name="connsiteY16" fmla="*/ 616006 h 832321"/>
                <a:gd name="connsiteX17" fmla="*/ 382371 w 551707"/>
                <a:gd name="connsiteY17" fmla="*/ 616006 h 832321"/>
                <a:gd name="connsiteX18" fmla="*/ 445871 w 551707"/>
                <a:gd name="connsiteY18" fmla="*/ 692206 h 832321"/>
                <a:gd name="connsiteX19" fmla="*/ 376021 w 551707"/>
                <a:gd name="connsiteY19" fmla="*/ 762056 h 832321"/>
                <a:gd name="connsiteX20" fmla="*/ 242671 w 551707"/>
                <a:gd name="connsiteY20" fmla="*/ 743006 h 832321"/>
                <a:gd name="connsiteX21" fmla="*/ 185521 w 551707"/>
                <a:gd name="connsiteY21" fmla="*/ 736656 h 832321"/>
                <a:gd name="connsiteX22" fmla="*/ 160121 w 551707"/>
                <a:gd name="connsiteY22" fmla="*/ 819206 h 832321"/>
                <a:gd name="connsiteX23" fmla="*/ 83921 w 551707"/>
                <a:gd name="connsiteY23" fmla="*/ 806506 h 832321"/>
                <a:gd name="connsiteX24" fmla="*/ 7721 w 551707"/>
                <a:gd name="connsiteY24" fmla="*/ 577906 h 832321"/>
                <a:gd name="connsiteX25" fmla="*/ 14071 w 551707"/>
                <a:gd name="connsiteY25" fmla="*/ 419156 h 832321"/>
                <a:gd name="connsiteX26" fmla="*/ 109321 w 551707"/>
                <a:gd name="connsiteY26" fmla="*/ 260406 h 832321"/>
                <a:gd name="connsiteX27" fmla="*/ 141071 w 551707"/>
                <a:gd name="connsiteY27" fmla="*/ 152456 h 832321"/>
                <a:gd name="connsiteX28" fmla="*/ 128371 w 551707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80771 w 551928"/>
                <a:gd name="connsiteY3" fmla="*/ 101656 h 832321"/>
                <a:gd name="connsiteX4" fmla="*/ 280771 w 551928"/>
                <a:gd name="connsiteY4" fmla="*/ 158806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12521 w 551928"/>
                <a:gd name="connsiteY7" fmla="*/ 31755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80771 w 551928"/>
                <a:gd name="connsiteY3" fmla="*/ 101656 h 832321"/>
                <a:gd name="connsiteX4" fmla="*/ 280771 w 551928"/>
                <a:gd name="connsiteY4" fmla="*/ 158806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07758 w 551928"/>
                <a:gd name="connsiteY7" fmla="*/ 33660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80771 w 551928"/>
                <a:gd name="connsiteY3" fmla="*/ 101656 h 832321"/>
                <a:gd name="connsiteX4" fmla="*/ 292678 w 551928"/>
                <a:gd name="connsiteY4" fmla="*/ 168331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07758 w 551928"/>
                <a:gd name="connsiteY7" fmla="*/ 33660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56 h 832321"/>
                <a:gd name="connsiteX1" fmla="*/ 172821 w 551928"/>
                <a:gd name="connsiteY1" fmla="*/ 56 h 832321"/>
                <a:gd name="connsiteX2" fmla="*/ 255371 w 551928"/>
                <a:gd name="connsiteY2" fmla="*/ 44506 h 832321"/>
                <a:gd name="connsiteX3" fmla="*/ 297439 w 551928"/>
                <a:gd name="connsiteY3" fmla="*/ 99275 h 832321"/>
                <a:gd name="connsiteX4" fmla="*/ 292678 w 551928"/>
                <a:gd name="connsiteY4" fmla="*/ 168331 h 832321"/>
                <a:gd name="connsiteX5" fmla="*/ 249021 w 551928"/>
                <a:gd name="connsiteY5" fmla="*/ 228656 h 832321"/>
                <a:gd name="connsiteX6" fmla="*/ 242671 w 551928"/>
                <a:gd name="connsiteY6" fmla="*/ 292156 h 832321"/>
                <a:gd name="connsiteX7" fmla="*/ 307758 w 551928"/>
                <a:gd name="connsiteY7" fmla="*/ 336606 h 832321"/>
                <a:gd name="connsiteX8" fmla="*/ 420471 w 551928"/>
                <a:gd name="connsiteY8" fmla="*/ 317556 h 832321"/>
                <a:gd name="connsiteX9" fmla="*/ 503021 w 551928"/>
                <a:gd name="connsiteY9" fmla="*/ 317556 h 832321"/>
                <a:gd name="connsiteX10" fmla="*/ 510165 w 551928"/>
                <a:gd name="connsiteY10" fmla="*/ 322318 h 832321"/>
                <a:gd name="connsiteX11" fmla="*/ 551440 w 551928"/>
                <a:gd name="connsiteY11" fmla="*/ 402487 h 832321"/>
                <a:gd name="connsiteX12" fmla="*/ 477621 w 551928"/>
                <a:gd name="connsiteY12" fmla="*/ 469956 h 832321"/>
                <a:gd name="connsiteX13" fmla="*/ 287121 w 551928"/>
                <a:gd name="connsiteY13" fmla="*/ 469956 h 832321"/>
                <a:gd name="connsiteX14" fmla="*/ 191871 w 551928"/>
                <a:gd name="connsiteY14" fmla="*/ 463606 h 832321"/>
                <a:gd name="connsiteX15" fmla="*/ 109321 w 551928"/>
                <a:gd name="connsiteY15" fmla="*/ 577906 h 832321"/>
                <a:gd name="connsiteX16" fmla="*/ 217271 w 551928"/>
                <a:gd name="connsiteY16" fmla="*/ 616006 h 832321"/>
                <a:gd name="connsiteX17" fmla="*/ 382371 w 551928"/>
                <a:gd name="connsiteY17" fmla="*/ 616006 h 832321"/>
                <a:gd name="connsiteX18" fmla="*/ 445871 w 551928"/>
                <a:gd name="connsiteY18" fmla="*/ 692206 h 832321"/>
                <a:gd name="connsiteX19" fmla="*/ 376021 w 551928"/>
                <a:gd name="connsiteY19" fmla="*/ 762056 h 832321"/>
                <a:gd name="connsiteX20" fmla="*/ 242671 w 551928"/>
                <a:gd name="connsiteY20" fmla="*/ 743006 h 832321"/>
                <a:gd name="connsiteX21" fmla="*/ 185521 w 551928"/>
                <a:gd name="connsiteY21" fmla="*/ 736656 h 832321"/>
                <a:gd name="connsiteX22" fmla="*/ 160121 w 551928"/>
                <a:gd name="connsiteY22" fmla="*/ 819206 h 832321"/>
                <a:gd name="connsiteX23" fmla="*/ 83921 w 551928"/>
                <a:gd name="connsiteY23" fmla="*/ 806506 h 832321"/>
                <a:gd name="connsiteX24" fmla="*/ 7721 w 551928"/>
                <a:gd name="connsiteY24" fmla="*/ 577906 h 832321"/>
                <a:gd name="connsiteX25" fmla="*/ 14071 w 551928"/>
                <a:gd name="connsiteY25" fmla="*/ 419156 h 832321"/>
                <a:gd name="connsiteX26" fmla="*/ 109321 w 551928"/>
                <a:gd name="connsiteY26" fmla="*/ 260406 h 832321"/>
                <a:gd name="connsiteX27" fmla="*/ 141071 w 551928"/>
                <a:gd name="connsiteY27" fmla="*/ 152456 h 832321"/>
                <a:gd name="connsiteX28" fmla="*/ 128371 w 551928"/>
                <a:gd name="connsiteY28" fmla="*/ 38156 h 832321"/>
                <a:gd name="connsiteX0" fmla="*/ 128371 w 551928"/>
                <a:gd name="connsiteY0" fmla="*/ 38101 h 832266"/>
                <a:gd name="connsiteX1" fmla="*/ 172821 w 551928"/>
                <a:gd name="connsiteY1" fmla="*/ 1 h 832266"/>
                <a:gd name="connsiteX2" fmla="*/ 260134 w 551928"/>
                <a:gd name="connsiteY2" fmla="*/ 37308 h 832266"/>
                <a:gd name="connsiteX3" fmla="*/ 297439 w 551928"/>
                <a:gd name="connsiteY3" fmla="*/ 99220 h 832266"/>
                <a:gd name="connsiteX4" fmla="*/ 292678 w 551928"/>
                <a:gd name="connsiteY4" fmla="*/ 168276 h 832266"/>
                <a:gd name="connsiteX5" fmla="*/ 249021 w 551928"/>
                <a:gd name="connsiteY5" fmla="*/ 228601 h 832266"/>
                <a:gd name="connsiteX6" fmla="*/ 242671 w 551928"/>
                <a:gd name="connsiteY6" fmla="*/ 292101 h 832266"/>
                <a:gd name="connsiteX7" fmla="*/ 307758 w 551928"/>
                <a:gd name="connsiteY7" fmla="*/ 336551 h 832266"/>
                <a:gd name="connsiteX8" fmla="*/ 420471 w 551928"/>
                <a:gd name="connsiteY8" fmla="*/ 317501 h 832266"/>
                <a:gd name="connsiteX9" fmla="*/ 503021 w 551928"/>
                <a:gd name="connsiteY9" fmla="*/ 317501 h 832266"/>
                <a:gd name="connsiteX10" fmla="*/ 510165 w 551928"/>
                <a:gd name="connsiteY10" fmla="*/ 322263 h 832266"/>
                <a:gd name="connsiteX11" fmla="*/ 551440 w 551928"/>
                <a:gd name="connsiteY11" fmla="*/ 402432 h 832266"/>
                <a:gd name="connsiteX12" fmla="*/ 477621 w 551928"/>
                <a:gd name="connsiteY12" fmla="*/ 469901 h 832266"/>
                <a:gd name="connsiteX13" fmla="*/ 287121 w 551928"/>
                <a:gd name="connsiteY13" fmla="*/ 469901 h 832266"/>
                <a:gd name="connsiteX14" fmla="*/ 191871 w 551928"/>
                <a:gd name="connsiteY14" fmla="*/ 463551 h 832266"/>
                <a:gd name="connsiteX15" fmla="*/ 109321 w 551928"/>
                <a:gd name="connsiteY15" fmla="*/ 577851 h 832266"/>
                <a:gd name="connsiteX16" fmla="*/ 217271 w 551928"/>
                <a:gd name="connsiteY16" fmla="*/ 615951 h 832266"/>
                <a:gd name="connsiteX17" fmla="*/ 382371 w 551928"/>
                <a:gd name="connsiteY17" fmla="*/ 615951 h 832266"/>
                <a:gd name="connsiteX18" fmla="*/ 445871 w 551928"/>
                <a:gd name="connsiteY18" fmla="*/ 692151 h 832266"/>
                <a:gd name="connsiteX19" fmla="*/ 376021 w 551928"/>
                <a:gd name="connsiteY19" fmla="*/ 762001 h 832266"/>
                <a:gd name="connsiteX20" fmla="*/ 242671 w 551928"/>
                <a:gd name="connsiteY20" fmla="*/ 742951 h 832266"/>
                <a:gd name="connsiteX21" fmla="*/ 185521 w 551928"/>
                <a:gd name="connsiteY21" fmla="*/ 736601 h 832266"/>
                <a:gd name="connsiteX22" fmla="*/ 160121 w 551928"/>
                <a:gd name="connsiteY22" fmla="*/ 819151 h 832266"/>
                <a:gd name="connsiteX23" fmla="*/ 83921 w 551928"/>
                <a:gd name="connsiteY23" fmla="*/ 806451 h 832266"/>
                <a:gd name="connsiteX24" fmla="*/ 7721 w 551928"/>
                <a:gd name="connsiteY24" fmla="*/ 577851 h 832266"/>
                <a:gd name="connsiteX25" fmla="*/ 14071 w 551928"/>
                <a:gd name="connsiteY25" fmla="*/ 419101 h 832266"/>
                <a:gd name="connsiteX26" fmla="*/ 109321 w 551928"/>
                <a:gd name="connsiteY26" fmla="*/ 260351 h 832266"/>
                <a:gd name="connsiteX27" fmla="*/ 141071 w 551928"/>
                <a:gd name="connsiteY27" fmla="*/ 152401 h 832266"/>
                <a:gd name="connsiteX28" fmla="*/ 128371 w 551928"/>
                <a:gd name="connsiteY28" fmla="*/ 38101 h 832266"/>
                <a:gd name="connsiteX0" fmla="*/ 128371 w 551928"/>
                <a:gd name="connsiteY0" fmla="*/ 30957 h 825122"/>
                <a:gd name="connsiteX1" fmla="*/ 187108 w 551928"/>
                <a:gd name="connsiteY1" fmla="*/ 1 h 825122"/>
                <a:gd name="connsiteX2" fmla="*/ 260134 w 551928"/>
                <a:gd name="connsiteY2" fmla="*/ 30164 h 825122"/>
                <a:gd name="connsiteX3" fmla="*/ 297439 w 551928"/>
                <a:gd name="connsiteY3" fmla="*/ 92076 h 825122"/>
                <a:gd name="connsiteX4" fmla="*/ 292678 w 551928"/>
                <a:gd name="connsiteY4" fmla="*/ 161132 h 825122"/>
                <a:gd name="connsiteX5" fmla="*/ 249021 w 551928"/>
                <a:gd name="connsiteY5" fmla="*/ 221457 h 825122"/>
                <a:gd name="connsiteX6" fmla="*/ 242671 w 551928"/>
                <a:gd name="connsiteY6" fmla="*/ 284957 h 825122"/>
                <a:gd name="connsiteX7" fmla="*/ 307758 w 551928"/>
                <a:gd name="connsiteY7" fmla="*/ 329407 h 825122"/>
                <a:gd name="connsiteX8" fmla="*/ 420471 w 551928"/>
                <a:gd name="connsiteY8" fmla="*/ 310357 h 825122"/>
                <a:gd name="connsiteX9" fmla="*/ 503021 w 551928"/>
                <a:gd name="connsiteY9" fmla="*/ 310357 h 825122"/>
                <a:gd name="connsiteX10" fmla="*/ 510165 w 551928"/>
                <a:gd name="connsiteY10" fmla="*/ 315119 h 825122"/>
                <a:gd name="connsiteX11" fmla="*/ 551440 w 551928"/>
                <a:gd name="connsiteY11" fmla="*/ 395288 h 825122"/>
                <a:gd name="connsiteX12" fmla="*/ 477621 w 551928"/>
                <a:gd name="connsiteY12" fmla="*/ 462757 h 825122"/>
                <a:gd name="connsiteX13" fmla="*/ 287121 w 551928"/>
                <a:gd name="connsiteY13" fmla="*/ 462757 h 825122"/>
                <a:gd name="connsiteX14" fmla="*/ 191871 w 551928"/>
                <a:gd name="connsiteY14" fmla="*/ 456407 h 825122"/>
                <a:gd name="connsiteX15" fmla="*/ 109321 w 551928"/>
                <a:gd name="connsiteY15" fmla="*/ 570707 h 825122"/>
                <a:gd name="connsiteX16" fmla="*/ 217271 w 551928"/>
                <a:gd name="connsiteY16" fmla="*/ 608807 h 825122"/>
                <a:gd name="connsiteX17" fmla="*/ 382371 w 551928"/>
                <a:gd name="connsiteY17" fmla="*/ 608807 h 825122"/>
                <a:gd name="connsiteX18" fmla="*/ 445871 w 551928"/>
                <a:gd name="connsiteY18" fmla="*/ 685007 h 825122"/>
                <a:gd name="connsiteX19" fmla="*/ 376021 w 551928"/>
                <a:gd name="connsiteY19" fmla="*/ 754857 h 825122"/>
                <a:gd name="connsiteX20" fmla="*/ 242671 w 551928"/>
                <a:gd name="connsiteY20" fmla="*/ 735807 h 825122"/>
                <a:gd name="connsiteX21" fmla="*/ 185521 w 551928"/>
                <a:gd name="connsiteY21" fmla="*/ 729457 h 825122"/>
                <a:gd name="connsiteX22" fmla="*/ 160121 w 551928"/>
                <a:gd name="connsiteY22" fmla="*/ 812007 h 825122"/>
                <a:gd name="connsiteX23" fmla="*/ 83921 w 551928"/>
                <a:gd name="connsiteY23" fmla="*/ 799307 h 825122"/>
                <a:gd name="connsiteX24" fmla="*/ 7721 w 551928"/>
                <a:gd name="connsiteY24" fmla="*/ 570707 h 825122"/>
                <a:gd name="connsiteX25" fmla="*/ 14071 w 551928"/>
                <a:gd name="connsiteY25" fmla="*/ 411957 h 825122"/>
                <a:gd name="connsiteX26" fmla="*/ 109321 w 551928"/>
                <a:gd name="connsiteY26" fmla="*/ 253207 h 825122"/>
                <a:gd name="connsiteX27" fmla="*/ 141071 w 551928"/>
                <a:gd name="connsiteY27" fmla="*/ 145257 h 825122"/>
                <a:gd name="connsiteX28" fmla="*/ 128371 w 551928"/>
                <a:gd name="connsiteY28" fmla="*/ 30957 h 825122"/>
                <a:gd name="connsiteX0" fmla="*/ 137896 w 551928"/>
                <a:gd name="connsiteY0" fmla="*/ 35757 h 825159"/>
                <a:gd name="connsiteX1" fmla="*/ 187108 w 551928"/>
                <a:gd name="connsiteY1" fmla="*/ 38 h 825159"/>
                <a:gd name="connsiteX2" fmla="*/ 260134 w 551928"/>
                <a:gd name="connsiteY2" fmla="*/ 30201 h 825159"/>
                <a:gd name="connsiteX3" fmla="*/ 297439 w 551928"/>
                <a:gd name="connsiteY3" fmla="*/ 92113 h 825159"/>
                <a:gd name="connsiteX4" fmla="*/ 292678 w 551928"/>
                <a:gd name="connsiteY4" fmla="*/ 161169 h 825159"/>
                <a:gd name="connsiteX5" fmla="*/ 249021 w 551928"/>
                <a:gd name="connsiteY5" fmla="*/ 221494 h 825159"/>
                <a:gd name="connsiteX6" fmla="*/ 242671 w 551928"/>
                <a:gd name="connsiteY6" fmla="*/ 284994 h 825159"/>
                <a:gd name="connsiteX7" fmla="*/ 307758 w 551928"/>
                <a:gd name="connsiteY7" fmla="*/ 329444 h 825159"/>
                <a:gd name="connsiteX8" fmla="*/ 420471 w 551928"/>
                <a:gd name="connsiteY8" fmla="*/ 310394 h 825159"/>
                <a:gd name="connsiteX9" fmla="*/ 503021 w 551928"/>
                <a:gd name="connsiteY9" fmla="*/ 310394 h 825159"/>
                <a:gd name="connsiteX10" fmla="*/ 510165 w 551928"/>
                <a:gd name="connsiteY10" fmla="*/ 315156 h 825159"/>
                <a:gd name="connsiteX11" fmla="*/ 551440 w 551928"/>
                <a:gd name="connsiteY11" fmla="*/ 395325 h 825159"/>
                <a:gd name="connsiteX12" fmla="*/ 477621 w 551928"/>
                <a:gd name="connsiteY12" fmla="*/ 462794 h 825159"/>
                <a:gd name="connsiteX13" fmla="*/ 287121 w 551928"/>
                <a:gd name="connsiteY13" fmla="*/ 462794 h 825159"/>
                <a:gd name="connsiteX14" fmla="*/ 191871 w 551928"/>
                <a:gd name="connsiteY14" fmla="*/ 456444 h 825159"/>
                <a:gd name="connsiteX15" fmla="*/ 109321 w 551928"/>
                <a:gd name="connsiteY15" fmla="*/ 570744 h 825159"/>
                <a:gd name="connsiteX16" fmla="*/ 217271 w 551928"/>
                <a:gd name="connsiteY16" fmla="*/ 608844 h 825159"/>
                <a:gd name="connsiteX17" fmla="*/ 382371 w 551928"/>
                <a:gd name="connsiteY17" fmla="*/ 608844 h 825159"/>
                <a:gd name="connsiteX18" fmla="*/ 445871 w 551928"/>
                <a:gd name="connsiteY18" fmla="*/ 685044 h 825159"/>
                <a:gd name="connsiteX19" fmla="*/ 376021 w 551928"/>
                <a:gd name="connsiteY19" fmla="*/ 754894 h 825159"/>
                <a:gd name="connsiteX20" fmla="*/ 242671 w 551928"/>
                <a:gd name="connsiteY20" fmla="*/ 735844 h 825159"/>
                <a:gd name="connsiteX21" fmla="*/ 185521 w 551928"/>
                <a:gd name="connsiteY21" fmla="*/ 729494 h 825159"/>
                <a:gd name="connsiteX22" fmla="*/ 160121 w 551928"/>
                <a:gd name="connsiteY22" fmla="*/ 812044 h 825159"/>
                <a:gd name="connsiteX23" fmla="*/ 83921 w 551928"/>
                <a:gd name="connsiteY23" fmla="*/ 799344 h 825159"/>
                <a:gd name="connsiteX24" fmla="*/ 7721 w 551928"/>
                <a:gd name="connsiteY24" fmla="*/ 570744 h 825159"/>
                <a:gd name="connsiteX25" fmla="*/ 14071 w 551928"/>
                <a:gd name="connsiteY25" fmla="*/ 411994 h 825159"/>
                <a:gd name="connsiteX26" fmla="*/ 109321 w 551928"/>
                <a:gd name="connsiteY26" fmla="*/ 253244 h 825159"/>
                <a:gd name="connsiteX27" fmla="*/ 141071 w 551928"/>
                <a:gd name="connsiteY27" fmla="*/ 145294 h 825159"/>
                <a:gd name="connsiteX28" fmla="*/ 137896 w 551928"/>
                <a:gd name="connsiteY28" fmla="*/ 35757 h 825159"/>
                <a:gd name="connsiteX0" fmla="*/ 137896 w 551928"/>
                <a:gd name="connsiteY0" fmla="*/ 35757 h 825159"/>
                <a:gd name="connsiteX1" fmla="*/ 187108 w 551928"/>
                <a:gd name="connsiteY1" fmla="*/ 38 h 825159"/>
                <a:gd name="connsiteX2" fmla="*/ 260134 w 551928"/>
                <a:gd name="connsiteY2" fmla="*/ 30201 h 825159"/>
                <a:gd name="connsiteX3" fmla="*/ 297439 w 551928"/>
                <a:gd name="connsiteY3" fmla="*/ 92113 h 825159"/>
                <a:gd name="connsiteX4" fmla="*/ 292678 w 551928"/>
                <a:gd name="connsiteY4" fmla="*/ 161169 h 825159"/>
                <a:gd name="connsiteX5" fmla="*/ 249021 w 551928"/>
                <a:gd name="connsiteY5" fmla="*/ 221494 h 825159"/>
                <a:gd name="connsiteX6" fmla="*/ 242671 w 551928"/>
                <a:gd name="connsiteY6" fmla="*/ 284994 h 825159"/>
                <a:gd name="connsiteX7" fmla="*/ 307758 w 551928"/>
                <a:gd name="connsiteY7" fmla="*/ 329444 h 825159"/>
                <a:gd name="connsiteX8" fmla="*/ 420471 w 551928"/>
                <a:gd name="connsiteY8" fmla="*/ 310394 h 825159"/>
                <a:gd name="connsiteX9" fmla="*/ 503021 w 551928"/>
                <a:gd name="connsiteY9" fmla="*/ 310394 h 825159"/>
                <a:gd name="connsiteX10" fmla="*/ 510165 w 551928"/>
                <a:gd name="connsiteY10" fmla="*/ 315156 h 825159"/>
                <a:gd name="connsiteX11" fmla="*/ 551440 w 551928"/>
                <a:gd name="connsiteY11" fmla="*/ 395325 h 825159"/>
                <a:gd name="connsiteX12" fmla="*/ 477621 w 551928"/>
                <a:gd name="connsiteY12" fmla="*/ 462794 h 825159"/>
                <a:gd name="connsiteX13" fmla="*/ 287121 w 551928"/>
                <a:gd name="connsiteY13" fmla="*/ 462794 h 825159"/>
                <a:gd name="connsiteX14" fmla="*/ 191871 w 551928"/>
                <a:gd name="connsiteY14" fmla="*/ 456444 h 825159"/>
                <a:gd name="connsiteX15" fmla="*/ 109321 w 551928"/>
                <a:gd name="connsiteY15" fmla="*/ 570744 h 825159"/>
                <a:gd name="connsiteX16" fmla="*/ 217271 w 551928"/>
                <a:gd name="connsiteY16" fmla="*/ 608844 h 825159"/>
                <a:gd name="connsiteX17" fmla="*/ 382371 w 551928"/>
                <a:gd name="connsiteY17" fmla="*/ 608844 h 825159"/>
                <a:gd name="connsiteX18" fmla="*/ 445871 w 551928"/>
                <a:gd name="connsiteY18" fmla="*/ 685044 h 825159"/>
                <a:gd name="connsiteX19" fmla="*/ 376021 w 551928"/>
                <a:gd name="connsiteY19" fmla="*/ 754894 h 825159"/>
                <a:gd name="connsiteX20" fmla="*/ 242671 w 551928"/>
                <a:gd name="connsiteY20" fmla="*/ 735844 h 825159"/>
                <a:gd name="connsiteX21" fmla="*/ 185521 w 551928"/>
                <a:gd name="connsiteY21" fmla="*/ 729494 h 825159"/>
                <a:gd name="connsiteX22" fmla="*/ 160121 w 551928"/>
                <a:gd name="connsiteY22" fmla="*/ 812044 h 825159"/>
                <a:gd name="connsiteX23" fmla="*/ 83921 w 551928"/>
                <a:gd name="connsiteY23" fmla="*/ 799344 h 825159"/>
                <a:gd name="connsiteX24" fmla="*/ 7721 w 551928"/>
                <a:gd name="connsiteY24" fmla="*/ 570744 h 825159"/>
                <a:gd name="connsiteX25" fmla="*/ 14071 w 551928"/>
                <a:gd name="connsiteY25" fmla="*/ 411994 h 825159"/>
                <a:gd name="connsiteX26" fmla="*/ 109321 w 551928"/>
                <a:gd name="connsiteY26" fmla="*/ 253244 h 825159"/>
                <a:gd name="connsiteX27" fmla="*/ 141071 w 551928"/>
                <a:gd name="connsiteY27" fmla="*/ 145294 h 825159"/>
                <a:gd name="connsiteX28" fmla="*/ 137896 w 551928"/>
                <a:gd name="connsiteY28" fmla="*/ 35757 h 825159"/>
                <a:gd name="connsiteX0" fmla="*/ 138417 w 552449"/>
                <a:gd name="connsiteY0" fmla="*/ 35757 h 825159"/>
                <a:gd name="connsiteX1" fmla="*/ 187629 w 552449"/>
                <a:gd name="connsiteY1" fmla="*/ 38 h 825159"/>
                <a:gd name="connsiteX2" fmla="*/ 260655 w 552449"/>
                <a:gd name="connsiteY2" fmla="*/ 30201 h 825159"/>
                <a:gd name="connsiteX3" fmla="*/ 297960 w 552449"/>
                <a:gd name="connsiteY3" fmla="*/ 92113 h 825159"/>
                <a:gd name="connsiteX4" fmla="*/ 293199 w 552449"/>
                <a:gd name="connsiteY4" fmla="*/ 161169 h 825159"/>
                <a:gd name="connsiteX5" fmla="*/ 249542 w 552449"/>
                <a:gd name="connsiteY5" fmla="*/ 221494 h 825159"/>
                <a:gd name="connsiteX6" fmla="*/ 243192 w 552449"/>
                <a:gd name="connsiteY6" fmla="*/ 284994 h 825159"/>
                <a:gd name="connsiteX7" fmla="*/ 308279 w 552449"/>
                <a:gd name="connsiteY7" fmla="*/ 329444 h 825159"/>
                <a:gd name="connsiteX8" fmla="*/ 420992 w 552449"/>
                <a:gd name="connsiteY8" fmla="*/ 310394 h 825159"/>
                <a:gd name="connsiteX9" fmla="*/ 503542 w 552449"/>
                <a:gd name="connsiteY9" fmla="*/ 310394 h 825159"/>
                <a:gd name="connsiteX10" fmla="*/ 510686 w 552449"/>
                <a:gd name="connsiteY10" fmla="*/ 315156 h 825159"/>
                <a:gd name="connsiteX11" fmla="*/ 551961 w 552449"/>
                <a:gd name="connsiteY11" fmla="*/ 395325 h 825159"/>
                <a:gd name="connsiteX12" fmla="*/ 478142 w 552449"/>
                <a:gd name="connsiteY12" fmla="*/ 462794 h 825159"/>
                <a:gd name="connsiteX13" fmla="*/ 287642 w 552449"/>
                <a:gd name="connsiteY13" fmla="*/ 462794 h 825159"/>
                <a:gd name="connsiteX14" fmla="*/ 192392 w 552449"/>
                <a:gd name="connsiteY14" fmla="*/ 456444 h 825159"/>
                <a:gd name="connsiteX15" fmla="*/ 109842 w 552449"/>
                <a:gd name="connsiteY15" fmla="*/ 570744 h 825159"/>
                <a:gd name="connsiteX16" fmla="*/ 217792 w 552449"/>
                <a:gd name="connsiteY16" fmla="*/ 608844 h 825159"/>
                <a:gd name="connsiteX17" fmla="*/ 382892 w 552449"/>
                <a:gd name="connsiteY17" fmla="*/ 608844 h 825159"/>
                <a:gd name="connsiteX18" fmla="*/ 446392 w 552449"/>
                <a:gd name="connsiteY18" fmla="*/ 685044 h 825159"/>
                <a:gd name="connsiteX19" fmla="*/ 376542 w 552449"/>
                <a:gd name="connsiteY19" fmla="*/ 754894 h 825159"/>
                <a:gd name="connsiteX20" fmla="*/ 243192 w 552449"/>
                <a:gd name="connsiteY20" fmla="*/ 735844 h 825159"/>
                <a:gd name="connsiteX21" fmla="*/ 186042 w 552449"/>
                <a:gd name="connsiteY21" fmla="*/ 729494 h 825159"/>
                <a:gd name="connsiteX22" fmla="*/ 160642 w 552449"/>
                <a:gd name="connsiteY22" fmla="*/ 812044 h 825159"/>
                <a:gd name="connsiteX23" fmla="*/ 84442 w 552449"/>
                <a:gd name="connsiteY23" fmla="*/ 799344 h 825159"/>
                <a:gd name="connsiteX24" fmla="*/ 8242 w 552449"/>
                <a:gd name="connsiteY24" fmla="*/ 570744 h 825159"/>
                <a:gd name="connsiteX25" fmla="*/ 14592 w 552449"/>
                <a:gd name="connsiteY25" fmla="*/ 411994 h 825159"/>
                <a:gd name="connsiteX26" fmla="*/ 119367 w 552449"/>
                <a:gd name="connsiteY26" fmla="*/ 258006 h 825159"/>
                <a:gd name="connsiteX27" fmla="*/ 141592 w 552449"/>
                <a:gd name="connsiteY27" fmla="*/ 145294 h 825159"/>
                <a:gd name="connsiteX28" fmla="*/ 138417 w 552449"/>
                <a:gd name="connsiteY28" fmla="*/ 35757 h 825159"/>
                <a:gd name="connsiteX0" fmla="*/ 131638 w 545670"/>
                <a:gd name="connsiteY0" fmla="*/ 35757 h 825159"/>
                <a:gd name="connsiteX1" fmla="*/ 180850 w 545670"/>
                <a:gd name="connsiteY1" fmla="*/ 38 h 825159"/>
                <a:gd name="connsiteX2" fmla="*/ 253876 w 545670"/>
                <a:gd name="connsiteY2" fmla="*/ 30201 h 825159"/>
                <a:gd name="connsiteX3" fmla="*/ 291181 w 545670"/>
                <a:gd name="connsiteY3" fmla="*/ 92113 h 825159"/>
                <a:gd name="connsiteX4" fmla="*/ 286420 w 545670"/>
                <a:gd name="connsiteY4" fmla="*/ 161169 h 825159"/>
                <a:gd name="connsiteX5" fmla="*/ 242763 w 545670"/>
                <a:gd name="connsiteY5" fmla="*/ 221494 h 825159"/>
                <a:gd name="connsiteX6" fmla="*/ 236413 w 545670"/>
                <a:gd name="connsiteY6" fmla="*/ 284994 h 825159"/>
                <a:gd name="connsiteX7" fmla="*/ 301500 w 545670"/>
                <a:gd name="connsiteY7" fmla="*/ 329444 h 825159"/>
                <a:gd name="connsiteX8" fmla="*/ 414213 w 545670"/>
                <a:gd name="connsiteY8" fmla="*/ 310394 h 825159"/>
                <a:gd name="connsiteX9" fmla="*/ 496763 w 545670"/>
                <a:gd name="connsiteY9" fmla="*/ 310394 h 825159"/>
                <a:gd name="connsiteX10" fmla="*/ 503907 w 545670"/>
                <a:gd name="connsiteY10" fmla="*/ 315156 h 825159"/>
                <a:gd name="connsiteX11" fmla="*/ 545182 w 545670"/>
                <a:gd name="connsiteY11" fmla="*/ 395325 h 825159"/>
                <a:gd name="connsiteX12" fmla="*/ 471363 w 545670"/>
                <a:gd name="connsiteY12" fmla="*/ 462794 h 825159"/>
                <a:gd name="connsiteX13" fmla="*/ 280863 w 545670"/>
                <a:gd name="connsiteY13" fmla="*/ 462794 h 825159"/>
                <a:gd name="connsiteX14" fmla="*/ 185613 w 545670"/>
                <a:gd name="connsiteY14" fmla="*/ 456444 h 825159"/>
                <a:gd name="connsiteX15" fmla="*/ 103063 w 545670"/>
                <a:gd name="connsiteY15" fmla="*/ 570744 h 825159"/>
                <a:gd name="connsiteX16" fmla="*/ 211013 w 545670"/>
                <a:gd name="connsiteY16" fmla="*/ 608844 h 825159"/>
                <a:gd name="connsiteX17" fmla="*/ 376113 w 545670"/>
                <a:gd name="connsiteY17" fmla="*/ 608844 h 825159"/>
                <a:gd name="connsiteX18" fmla="*/ 439613 w 545670"/>
                <a:gd name="connsiteY18" fmla="*/ 685044 h 825159"/>
                <a:gd name="connsiteX19" fmla="*/ 369763 w 545670"/>
                <a:gd name="connsiteY19" fmla="*/ 754894 h 825159"/>
                <a:gd name="connsiteX20" fmla="*/ 236413 w 545670"/>
                <a:gd name="connsiteY20" fmla="*/ 735844 h 825159"/>
                <a:gd name="connsiteX21" fmla="*/ 179263 w 545670"/>
                <a:gd name="connsiteY21" fmla="*/ 729494 h 825159"/>
                <a:gd name="connsiteX22" fmla="*/ 153863 w 545670"/>
                <a:gd name="connsiteY22" fmla="*/ 812044 h 825159"/>
                <a:gd name="connsiteX23" fmla="*/ 77663 w 545670"/>
                <a:gd name="connsiteY23" fmla="*/ 799344 h 825159"/>
                <a:gd name="connsiteX24" fmla="*/ 1463 w 545670"/>
                <a:gd name="connsiteY24" fmla="*/ 570744 h 825159"/>
                <a:gd name="connsiteX25" fmla="*/ 34007 w 545670"/>
                <a:gd name="connsiteY25" fmla="*/ 416757 h 825159"/>
                <a:gd name="connsiteX26" fmla="*/ 112588 w 545670"/>
                <a:gd name="connsiteY26" fmla="*/ 258006 h 825159"/>
                <a:gd name="connsiteX27" fmla="*/ 134813 w 545670"/>
                <a:gd name="connsiteY27" fmla="*/ 145294 h 825159"/>
                <a:gd name="connsiteX28" fmla="*/ 131638 w 545670"/>
                <a:gd name="connsiteY28" fmla="*/ 35757 h 825159"/>
                <a:gd name="connsiteX0" fmla="*/ 124884 w 538916"/>
                <a:gd name="connsiteY0" fmla="*/ 35757 h 825312"/>
                <a:gd name="connsiteX1" fmla="*/ 174096 w 538916"/>
                <a:gd name="connsiteY1" fmla="*/ 38 h 825312"/>
                <a:gd name="connsiteX2" fmla="*/ 247122 w 538916"/>
                <a:gd name="connsiteY2" fmla="*/ 30201 h 825312"/>
                <a:gd name="connsiteX3" fmla="*/ 284427 w 538916"/>
                <a:gd name="connsiteY3" fmla="*/ 92113 h 825312"/>
                <a:gd name="connsiteX4" fmla="*/ 279666 w 538916"/>
                <a:gd name="connsiteY4" fmla="*/ 161169 h 825312"/>
                <a:gd name="connsiteX5" fmla="*/ 236009 w 538916"/>
                <a:gd name="connsiteY5" fmla="*/ 221494 h 825312"/>
                <a:gd name="connsiteX6" fmla="*/ 229659 w 538916"/>
                <a:gd name="connsiteY6" fmla="*/ 284994 h 825312"/>
                <a:gd name="connsiteX7" fmla="*/ 294746 w 538916"/>
                <a:gd name="connsiteY7" fmla="*/ 329444 h 825312"/>
                <a:gd name="connsiteX8" fmla="*/ 407459 w 538916"/>
                <a:gd name="connsiteY8" fmla="*/ 310394 h 825312"/>
                <a:gd name="connsiteX9" fmla="*/ 490009 w 538916"/>
                <a:gd name="connsiteY9" fmla="*/ 310394 h 825312"/>
                <a:gd name="connsiteX10" fmla="*/ 497153 w 538916"/>
                <a:gd name="connsiteY10" fmla="*/ 315156 h 825312"/>
                <a:gd name="connsiteX11" fmla="*/ 538428 w 538916"/>
                <a:gd name="connsiteY11" fmla="*/ 395325 h 825312"/>
                <a:gd name="connsiteX12" fmla="*/ 464609 w 538916"/>
                <a:gd name="connsiteY12" fmla="*/ 462794 h 825312"/>
                <a:gd name="connsiteX13" fmla="*/ 274109 w 538916"/>
                <a:gd name="connsiteY13" fmla="*/ 462794 h 825312"/>
                <a:gd name="connsiteX14" fmla="*/ 178859 w 538916"/>
                <a:gd name="connsiteY14" fmla="*/ 456444 h 825312"/>
                <a:gd name="connsiteX15" fmla="*/ 96309 w 538916"/>
                <a:gd name="connsiteY15" fmla="*/ 570744 h 825312"/>
                <a:gd name="connsiteX16" fmla="*/ 204259 w 538916"/>
                <a:gd name="connsiteY16" fmla="*/ 608844 h 825312"/>
                <a:gd name="connsiteX17" fmla="*/ 369359 w 538916"/>
                <a:gd name="connsiteY17" fmla="*/ 608844 h 825312"/>
                <a:gd name="connsiteX18" fmla="*/ 432859 w 538916"/>
                <a:gd name="connsiteY18" fmla="*/ 685044 h 825312"/>
                <a:gd name="connsiteX19" fmla="*/ 363009 w 538916"/>
                <a:gd name="connsiteY19" fmla="*/ 754894 h 825312"/>
                <a:gd name="connsiteX20" fmla="*/ 229659 w 538916"/>
                <a:gd name="connsiteY20" fmla="*/ 735844 h 825312"/>
                <a:gd name="connsiteX21" fmla="*/ 172509 w 538916"/>
                <a:gd name="connsiteY21" fmla="*/ 729494 h 825312"/>
                <a:gd name="connsiteX22" fmla="*/ 147109 w 538916"/>
                <a:gd name="connsiteY22" fmla="*/ 812044 h 825312"/>
                <a:gd name="connsiteX23" fmla="*/ 70909 w 538916"/>
                <a:gd name="connsiteY23" fmla="*/ 799344 h 825312"/>
                <a:gd name="connsiteX24" fmla="*/ 1853 w 538916"/>
                <a:gd name="connsiteY24" fmla="*/ 568363 h 825312"/>
                <a:gd name="connsiteX25" fmla="*/ 27253 w 538916"/>
                <a:gd name="connsiteY25" fmla="*/ 416757 h 825312"/>
                <a:gd name="connsiteX26" fmla="*/ 105834 w 538916"/>
                <a:gd name="connsiteY26" fmla="*/ 258006 h 825312"/>
                <a:gd name="connsiteX27" fmla="*/ 128059 w 538916"/>
                <a:gd name="connsiteY27" fmla="*/ 145294 h 825312"/>
                <a:gd name="connsiteX28" fmla="*/ 124884 w 538916"/>
                <a:gd name="connsiteY28" fmla="*/ 35757 h 825312"/>
                <a:gd name="connsiteX0" fmla="*/ 124468 w 538500"/>
                <a:gd name="connsiteY0" fmla="*/ 35757 h 817403"/>
                <a:gd name="connsiteX1" fmla="*/ 173680 w 538500"/>
                <a:gd name="connsiteY1" fmla="*/ 38 h 817403"/>
                <a:gd name="connsiteX2" fmla="*/ 246706 w 538500"/>
                <a:gd name="connsiteY2" fmla="*/ 30201 h 817403"/>
                <a:gd name="connsiteX3" fmla="*/ 284011 w 538500"/>
                <a:gd name="connsiteY3" fmla="*/ 92113 h 817403"/>
                <a:gd name="connsiteX4" fmla="*/ 279250 w 538500"/>
                <a:gd name="connsiteY4" fmla="*/ 161169 h 817403"/>
                <a:gd name="connsiteX5" fmla="*/ 235593 w 538500"/>
                <a:gd name="connsiteY5" fmla="*/ 221494 h 817403"/>
                <a:gd name="connsiteX6" fmla="*/ 229243 w 538500"/>
                <a:gd name="connsiteY6" fmla="*/ 284994 h 817403"/>
                <a:gd name="connsiteX7" fmla="*/ 294330 w 538500"/>
                <a:gd name="connsiteY7" fmla="*/ 329444 h 817403"/>
                <a:gd name="connsiteX8" fmla="*/ 407043 w 538500"/>
                <a:gd name="connsiteY8" fmla="*/ 310394 h 817403"/>
                <a:gd name="connsiteX9" fmla="*/ 489593 w 538500"/>
                <a:gd name="connsiteY9" fmla="*/ 310394 h 817403"/>
                <a:gd name="connsiteX10" fmla="*/ 496737 w 538500"/>
                <a:gd name="connsiteY10" fmla="*/ 315156 h 817403"/>
                <a:gd name="connsiteX11" fmla="*/ 538012 w 538500"/>
                <a:gd name="connsiteY11" fmla="*/ 395325 h 817403"/>
                <a:gd name="connsiteX12" fmla="*/ 464193 w 538500"/>
                <a:gd name="connsiteY12" fmla="*/ 462794 h 817403"/>
                <a:gd name="connsiteX13" fmla="*/ 273693 w 538500"/>
                <a:gd name="connsiteY13" fmla="*/ 462794 h 817403"/>
                <a:gd name="connsiteX14" fmla="*/ 178443 w 538500"/>
                <a:gd name="connsiteY14" fmla="*/ 456444 h 817403"/>
                <a:gd name="connsiteX15" fmla="*/ 95893 w 538500"/>
                <a:gd name="connsiteY15" fmla="*/ 570744 h 817403"/>
                <a:gd name="connsiteX16" fmla="*/ 203843 w 538500"/>
                <a:gd name="connsiteY16" fmla="*/ 608844 h 817403"/>
                <a:gd name="connsiteX17" fmla="*/ 368943 w 538500"/>
                <a:gd name="connsiteY17" fmla="*/ 608844 h 817403"/>
                <a:gd name="connsiteX18" fmla="*/ 432443 w 538500"/>
                <a:gd name="connsiteY18" fmla="*/ 685044 h 817403"/>
                <a:gd name="connsiteX19" fmla="*/ 362593 w 538500"/>
                <a:gd name="connsiteY19" fmla="*/ 754894 h 817403"/>
                <a:gd name="connsiteX20" fmla="*/ 229243 w 538500"/>
                <a:gd name="connsiteY20" fmla="*/ 735844 h 817403"/>
                <a:gd name="connsiteX21" fmla="*/ 172093 w 538500"/>
                <a:gd name="connsiteY21" fmla="*/ 729494 h 817403"/>
                <a:gd name="connsiteX22" fmla="*/ 146693 w 538500"/>
                <a:gd name="connsiteY22" fmla="*/ 812044 h 817403"/>
                <a:gd name="connsiteX23" fmla="*/ 63350 w 538500"/>
                <a:gd name="connsiteY23" fmla="*/ 782675 h 817403"/>
                <a:gd name="connsiteX24" fmla="*/ 1437 w 538500"/>
                <a:gd name="connsiteY24" fmla="*/ 568363 h 817403"/>
                <a:gd name="connsiteX25" fmla="*/ 26837 w 538500"/>
                <a:gd name="connsiteY25" fmla="*/ 416757 h 817403"/>
                <a:gd name="connsiteX26" fmla="*/ 105418 w 538500"/>
                <a:gd name="connsiteY26" fmla="*/ 258006 h 817403"/>
                <a:gd name="connsiteX27" fmla="*/ 127643 w 538500"/>
                <a:gd name="connsiteY27" fmla="*/ 145294 h 817403"/>
                <a:gd name="connsiteX28" fmla="*/ 124468 w 538500"/>
                <a:gd name="connsiteY28" fmla="*/ 35757 h 817403"/>
                <a:gd name="connsiteX0" fmla="*/ 124468 w 538500"/>
                <a:gd name="connsiteY0" fmla="*/ 35757 h 817987"/>
                <a:gd name="connsiteX1" fmla="*/ 173680 w 538500"/>
                <a:gd name="connsiteY1" fmla="*/ 38 h 817987"/>
                <a:gd name="connsiteX2" fmla="*/ 246706 w 538500"/>
                <a:gd name="connsiteY2" fmla="*/ 30201 h 817987"/>
                <a:gd name="connsiteX3" fmla="*/ 284011 w 538500"/>
                <a:gd name="connsiteY3" fmla="*/ 92113 h 817987"/>
                <a:gd name="connsiteX4" fmla="*/ 279250 w 538500"/>
                <a:gd name="connsiteY4" fmla="*/ 161169 h 817987"/>
                <a:gd name="connsiteX5" fmla="*/ 235593 w 538500"/>
                <a:gd name="connsiteY5" fmla="*/ 221494 h 817987"/>
                <a:gd name="connsiteX6" fmla="*/ 229243 w 538500"/>
                <a:gd name="connsiteY6" fmla="*/ 284994 h 817987"/>
                <a:gd name="connsiteX7" fmla="*/ 294330 w 538500"/>
                <a:gd name="connsiteY7" fmla="*/ 329444 h 817987"/>
                <a:gd name="connsiteX8" fmla="*/ 407043 w 538500"/>
                <a:gd name="connsiteY8" fmla="*/ 310394 h 817987"/>
                <a:gd name="connsiteX9" fmla="*/ 489593 w 538500"/>
                <a:gd name="connsiteY9" fmla="*/ 310394 h 817987"/>
                <a:gd name="connsiteX10" fmla="*/ 496737 w 538500"/>
                <a:gd name="connsiteY10" fmla="*/ 315156 h 817987"/>
                <a:gd name="connsiteX11" fmla="*/ 538012 w 538500"/>
                <a:gd name="connsiteY11" fmla="*/ 395325 h 817987"/>
                <a:gd name="connsiteX12" fmla="*/ 464193 w 538500"/>
                <a:gd name="connsiteY12" fmla="*/ 462794 h 817987"/>
                <a:gd name="connsiteX13" fmla="*/ 273693 w 538500"/>
                <a:gd name="connsiteY13" fmla="*/ 462794 h 817987"/>
                <a:gd name="connsiteX14" fmla="*/ 178443 w 538500"/>
                <a:gd name="connsiteY14" fmla="*/ 456444 h 817987"/>
                <a:gd name="connsiteX15" fmla="*/ 95893 w 538500"/>
                <a:gd name="connsiteY15" fmla="*/ 570744 h 817987"/>
                <a:gd name="connsiteX16" fmla="*/ 203843 w 538500"/>
                <a:gd name="connsiteY16" fmla="*/ 608844 h 817987"/>
                <a:gd name="connsiteX17" fmla="*/ 368943 w 538500"/>
                <a:gd name="connsiteY17" fmla="*/ 608844 h 817987"/>
                <a:gd name="connsiteX18" fmla="*/ 432443 w 538500"/>
                <a:gd name="connsiteY18" fmla="*/ 685044 h 817987"/>
                <a:gd name="connsiteX19" fmla="*/ 362593 w 538500"/>
                <a:gd name="connsiteY19" fmla="*/ 754894 h 817987"/>
                <a:gd name="connsiteX20" fmla="*/ 229243 w 538500"/>
                <a:gd name="connsiteY20" fmla="*/ 735844 h 817987"/>
                <a:gd name="connsiteX21" fmla="*/ 172093 w 538500"/>
                <a:gd name="connsiteY21" fmla="*/ 729494 h 817987"/>
                <a:gd name="connsiteX22" fmla="*/ 146693 w 538500"/>
                <a:gd name="connsiteY22" fmla="*/ 812044 h 817987"/>
                <a:gd name="connsiteX23" fmla="*/ 63350 w 538500"/>
                <a:gd name="connsiteY23" fmla="*/ 782675 h 817987"/>
                <a:gd name="connsiteX24" fmla="*/ 1437 w 538500"/>
                <a:gd name="connsiteY24" fmla="*/ 568363 h 817987"/>
                <a:gd name="connsiteX25" fmla="*/ 26837 w 538500"/>
                <a:gd name="connsiteY25" fmla="*/ 416757 h 817987"/>
                <a:gd name="connsiteX26" fmla="*/ 105418 w 538500"/>
                <a:gd name="connsiteY26" fmla="*/ 258006 h 817987"/>
                <a:gd name="connsiteX27" fmla="*/ 127643 w 538500"/>
                <a:gd name="connsiteY27" fmla="*/ 145294 h 817987"/>
                <a:gd name="connsiteX28" fmla="*/ 124468 w 538500"/>
                <a:gd name="connsiteY28" fmla="*/ 35757 h 817987"/>
                <a:gd name="connsiteX0" fmla="*/ 124468 w 538500"/>
                <a:gd name="connsiteY0" fmla="*/ 35757 h 833670"/>
                <a:gd name="connsiteX1" fmla="*/ 173680 w 538500"/>
                <a:gd name="connsiteY1" fmla="*/ 38 h 833670"/>
                <a:gd name="connsiteX2" fmla="*/ 246706 w 538500"/>
                <a:gd name="connsiteY2" fmla="*/ 30201 h 833670"/>
                <a:gd name="connsiteX3" fmla="*/ 284011 w 538500"/>
                <a:gd name="connsiteY3" fmla="*/ 92113 h 833670"/>
                <a:gd name="connsiteX4" fmla="*/ 279250 w 538500"/>
                <a:gd name="connsiteY4" fmla="*/ 161169 h 833670"/>
                <a:gd name="connsiteX5" fmla="*/ 235593 w 538500"/>
                <a:gd name="connsiteY5" fmla="*/ 221494 h 833670"/>
                <a:gd name="connsiteX6" fmla="*/ 229243 w 538500"/>
                <a:gd name="connsiteY6" fmla="*/ 284994 h 833670"/>
                <a:gd name="connsiteX7" fmla="*/ 294330 w 538500"/>
                <a:gd name="connsiteY7" fmla="*/ 329444 h 833670"/>
                <a:gd name="connsiteX8" fmla="*/ 407043 w 538500"/>
                <a:gd name="connsiteY8" fmla="*/ 310394 h 833670"/>
                <a:gd name="connsiteX9" fmla="*/ 489593 w 538500"/>
                <a:gd name="connsiteY9" fmla="*/ 310394 h 833670"/>
                <a:gd name="connsiteX10" fmla="*/ 496737 w 538500"/>
                <a:gd name="connsiteY10" fmla="*/ 315156 h 833670"/>
                <a:gd name="connsiteX11" fmla="*/ 538012 w 538500"/>
                <a:gd name="connsiteY11" fmla="*/ 395325 h 833670"/>
                <a:gd name="connsiteX12" fmla="*/ 464193 w 538500"/>
                <a:gd name="connsiteY12" fmla="*/ 462794 h 833670"/>
                <a:gd name="connsiteX13" fmla="*/ 273693 w 538500"/>
                <a:gd name="connsiteY13" fmla="*/ 462794 h 833670"/>
                <a:gd name="connsiteX14" fmla="*/ 178443 w 538500"/>
                <a:gd name="connsiteY14" fmla="*/ 456444 h 833670"/>
                <a:gd name="connsiteX15" fmla="*/ 95893 w 538500"/>
                <a:gd name="connsiteY15" fmla="*/ 570744 h 833670"/>
                <a:gd name="connsiteX16" fmla="*/ 203843 w 538500"/>
                <a:gd name="connsiteY16" fmla="*/ 608844 h 833670"/>
                <a:gd name="connsiteX17" fmla="*/ 368943 w 538500"/>
                <a:gd name="connsiteY17" fmla="*/ 608844 h 833670"/>
                <a:gd name="connsiteX18" fmla="*/ 432443 w 538500"/>
                <a:gd name="connsiteY18" fmla="*/ 685044 h 833670"/>
                <a:gd name="connsiteX19" fmla="*/ 362593 w 538500"/>
                <a:gd name="connsiteY19" fmla="*/ 754894 h 833670"/>
                <a:gd name="connsiteX20" fmla="*/ 229243 w 538500"/>
                <a:gd name="connsiteY20" fmla="*/ 735844 h 833670"/>
                <a:gd name="connsiteX21" fmla="*/ 172093 w 538500"/>
                <a:gd name="connsiteY21" fmla="*/ 729494 h 833670"/>
                <a:gd name="connsiteX22" fmla="*/ 187174 w 538500"/>
                <a:gd name="connsiteY22" fmla="*/ 831094 h 833670"/>
                <a:gd name="connsiteX23" fmla="*/ 63350 w 538500"/>
                <a:gd name="connsiteY23" fmla="*/ 782675 h 833670"/>
                <a:gd name="connsiteX24" fmla="*/ 1437 w 538500"/>
                <a:gd name="connsiteY24" fmla="*/ 568363 h 833670"/>
                <a:gd name="connsiteX25" fmla="*/ 26837 w 538500"/>
                <a:gd name="connsiteY25" fmla="*/ 416757 h 833670"/>
                <a:gd name="connsiteX26" fmla="*/ 105418 w 538500"/>
                <a:gd name="connsiteY26" fmla="*/ 258006 h 833670"/>
                <a:gd name="connsiteX27" fmla="*/ 127643 w 538500"/>
                <a:gd name="connsiteY27" fmla="*/ 145294 h 833670"/>
                <a:gd name="connsiteX28" fmla="*/ 124468 w 538500"/>
                <a:gd name="connsiteY28" fmla="*/ 35757 h 833670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4275"/>
                <a:gd name="connsiteX1" fmla="*/ 173680 w 538500"/>
                <a:gd name="connsiteY1" fmla="*/ 38 h 834275"/>
                <a:gd name="connsiteX2" fmla="*/ 246706 w 538500"/>
                <a:gd name="connsiteY2" fmla="*/ 30201 h 834275"/>
                <a:gd name="connsiteX3" fmla="*/ 284011 w 538500"/>
                <a:gd name="connsiteY3" fmla="*/ 92113 h 834275"/>
                <a:gd name="connsiteX4" fmla="*/ 279250 w 538500"/>
                <a:gd name="connsiteY4" fmla="*/ 161169 h 834275"/>
                <a:gd name="connsiteX5" fmla="*/ 235593 w 538500"/>
                <a:gd name="connsiteY5" fmla="*/ 221494 h 834275"/>
                <a:gd name="connsiteX6" fmla="*/ 229243 w 538500"/>
                <a:gd name="connsiteY6" fmla="*/ 284994 h 834275"/>
                <a:gd name="connsiteX7" fmla="*/ 294330 w 538500"/>
                <a:gd name="connsiteY7" fmla="*/ 329444 h 834275"/>
                <a:gd name="connsiteX8" fmla="*/ 407043 w 538500"/>
                <a:gd name="connsiteY8" fmla="*/ 310394 h 834275"/>
                <a:gd name="connsiteX9" fmla="*/ 489593 w 538500"/>
                <a:gd name="connsiteY9" fmla="*/ 310394 h 834275"/>
                <a:gd name="connsiteX10" fmla="*/ 496737 w 538500"/>
                <a:gd name="connsiteY10" fmla="*/ 315156 h 834275"/>
                <a:gd name="connsiteX11" fmla="*/ 538012 w 538500"/>
                <a:gd name="connsiteY11" fmla="*/ 395325 h 834275"/>
                <a:gd name="connsiteX12" fmla="*/ 464193 w 538500"/>
                <a:gd name="connsiteY12" fmla="*/ 462794 h 834275"/>
                <a:gd name="connsiteX13" fmla="*/ 273693 w 538500"/>
                <a:gd name="connsiteY13" fmla="*/ 462794 h 834275"/>
                <a:gd name="connsiteX14" fmla="*/ 178443 w 538500"/>
                <a:gd name="connsiteY14" fmla="*/ 456444 h 834275"/>
                <a:gd name="connsiteX15" fmla="*/ 95893 w 538500"/>
                <a:gd name="connsiteY15" fmla="*/ 570744 h 834275"/>
                <a:gd name="connsiteX16" fmla="*/ 203843 w 538500"/>
                <a:gd name="connsiteY16" fmla="*/ 608844 h 834275"/>
                <a:gd name="connsiteX17" fmla="*/ 368943 w 538500"/>
                <a:gd name="connsiteY17" fmla="*/ 608844 h 834275"/>
                <a:gd name="connsiteX18" fmla="*/ 432443 w 538500"/>
                <a:gd name="connsiteY18" fmla="*/ 685044 h 834275"/>
                <a:gd name="connsiteX19" fmla="*/ 362593 w 538500"/>
                <a:gd name="connsiteY19" fmla="*/ 754894 h 834275"/>
                <a:gd name="connsiteX20" fmla="*/ 229243 w 538500"/>
                <a:gd name="connsiteY20" fmla="*/ 735844 h 834275"/>
                <a:gd name="connsiteX21" fmla="*/ 186381 w 538500"/>
                <a:gd name="connsiteY21" fmla="*/ 719969 h 834275"/>
                <a:gd name="connsiteX22" fmla="*/ 187174 w 538500"/>
                <a:gd name="connsiteY22" fmla="*/ 831094 h 834275"/>
                <a:gd name="connsiteX23" fmla="*/ 63350 w 538500"/>
                <a:gd name="connsiteY23" fmla="*/ 782675 h 834275"/>
                <a:gd name="connsiteX24" fmla="*/ 1437 w 538500"/>
                <a:gd name="connsiteY24" fmla="*/ 568363 h 834275"/>
                <a:gd name="connsiteX25" fmla="*/ 26837 w 538500"/>
                <a:gd name="connsiteY25" fmla="*/ 416757 h 834275"/>
                <a:gd name="connsiteX26" fmla="*/ 105418 w 538500"/>
                <a:gd name="connsiteY26" fmla="*/ 258006 h 834275"/>
                <a:gd name="connsiteX27" fmla="*/ 127643 w 538500"/>
                <a:gd name="connsiteY27" fmla="*/ 145294 h 834275"/>
                <a:gd name="connsiteX28" fmla="*/ 124468 w 538500"/>
                <a:gd name="connsiteY28" fmla="*/ 35757 h 834275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29243 w 538500"/>
                <a:gd name="connsiteY20" fmla="*/ 735844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29243 w 538500"/>
                <a:gd name="connsiteY20" fmla="*/ 735844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29243 w 538500"/>
                <a:gd name="connsiteY20" fmla="*/ 735844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62593 w 538500"/>
                <a:gd name="connsiteY19" fmla="*/ 754894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32443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03843 w 538500"/>
                <a:gd name="connsiteY16" fmla="*/ 608844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958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3693 w 538500"/>
                <a:gd name="connsiteY13" fmla="*/ 462794 h 833522"/>
                <a:gd name="connsiteX14" fmla="*/ 178443 w 538500"/>
                <a:gd name="connsiteY14" fmla="*/ 456444 h 833522"/>
                <a:gd name="connsiteX15" fmla="*/ 1339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6075 w 538500"/>
                <a:gd name="connsiteY13" fmla="*/ 429457 h 833522"/>
                <a:gd name="connsiteX14" fmla="*/ 178443 w 538500"/>
                <a:gd name="connsiteY14" fmla="*/ 456444 h 833522"/>
                <a:gd name="connsiteX15" fmla="*/ 1339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00"/>
                <a:gd name="connsiteY0" fmla="*/ 35757 h 833522"/>
                <a:gd name="connsiteX1" fmla="*/ 173680 w 538500"/>
                <a:gd name="connsiteY1" fmla="*/ 38 h 833522"/>
                <a:gd name="connsiteX2" fmla="*/ 246706 w 538500"/>
                <a:gd name="connsiteY2" fmla="*/ 30201 h 833522"/>
                <a:gd name="connsiteX3" fmla="*/ 284011 w 538500"/>
                <a:gd name="connsiteY3" fmla="*/ 92113 h 833522"/>
                <a:gd name="connsiteX4" fmla="*/ 279250 w 538500"/>
                <a:gd name="connsiteY4" fmla="*/ 161169 h 833522"/>
                <a:gd name="connsiteX5" fmla="*/ 235593 w 538500"/>
                <a:gd name="connsiteY5" fmla="*/ 221494 h 833522"/>
                <a:gd name="connsiteX6" fmla="*/ 229243 w 538500"/>
                <a:gd name="connsiteY6" fmla="*/ 284994 h 833522"/>
                <a:gd name="connsiteX7" fmla="*/ 294330 w 538500"/>
                <a:gd name="connsiteY7" fmla="*/ 329444 h 833522"/>
                <a:gd name="connsiteX8" fmla="*/ 407043 w 538500"/>
                <a:gd name="connsiteY8" fmla="*/ 310394 h 833522"/>
                <a:gd name="connsiteX9" fmla="*/ 489593 w 538500"/>
                <a:gd name="connsiteY9" fmla="*/ 310394 h 833522"/>
                <a:gd name="connsiteX10" fmla="*/ 496737 w 538500"/>
                <a:gd name="connsiteY10" fmla="*/ 315156 h 833522"/>
                <a:gd name="connsiteX11" fmla="*/ 538012 w 538500"/>
                <a:gd name="connsiteY11" fmla="*/ 395325 h 833522"/>
                <a:gd name="connsiteX12" fmla="*/ 464193 w 538500"/>
                <a:gd name="connsiteY12" fmla="*/ 462794 h 833522"/>
                <a:gd name="connsiteX13" fmla="*/ 276075 w 538500"/>
                <a:gd name="connsiteY13" fmla="*/ 429457 h 833522"/>
                <a:gd name="connsiteX14" fmla="*/ 178443 w 538500"/>
                <a:gd name="connsiteY14" fmla="*/ 456444 h 833522"/>
                <a:gd name="connsiteX15" fmla="*/ 133993 w 538500"/>
                <a:gd name="connsiteY15" fmla="*/ 570744 h 833522"/>
                <a:gd name="connsiteX16" fmla="*/ 222893 w 538500"/>
                <a:gd name="connsiteY16" fmla="*/ 618369 h 833522"/>
                <a:gd name="connsiteX17" fmla="*/ 368943 w 538500"/>
                <a:gd name="connsiteY17" fmla="*/ 608844 h 833522"/>
                <a:gd name="connsiteX18" fmla="*/ 441968 w 538500"/>
                <a:gd name="connsiteY18" fmla="*/ 685044 h 833522"/>
                <a:gd name="connsiteX19" fmla="*/ 388787 w 538500"/>
                <a:gd name="connsiteY19" fmla="*/ 771563 h 833522"/>
                <a:gd name="connsiteX20" fmla="*/ 238768 w 538500"/>
                <a:gd name="connsiteY20" fmla="*/ 728700 h 833522"/>
                <a:gd name="connsiteX21" fmla="*/ 174475 w 538500"/>
                <a:gd name="connsiteY21" fmla="*/ 731875 h 833522"/>
                <a:gd name="connsiteX22" fmla="*/ 187174 w 538500"/>
                <a:gd name="connsiteY22" fmla="*/ 831094 h 833522"/>
                <a:gd name="connsiteX23" fmla="*/ 63350 w 538500"/>
                <a:gd name="connsiteY23" fmla="*/ 782675 h 833522"/>
                <a:gd name="connsiteX24" fmla="*/ 1437 w 538500"/>
                <a:gd name="connsiteY24" fmla="*/ 568363 h 833522"/>
                <a:gd name="connsiteX25" fmla="*/ 26837 w 538500"/>
                <a:gd name="connsiteY25" fmla="*/ 416757 h 833522"/>
                <a:gd name="connsiteX26" fmla="*/ 105418 w 538500"/>
                <a:gd name="connsiteY26" fmla="*/ 258006 h 833522"/>
                <a:gd name="connsiteX27" fmla="*/ 127643 w 538500"/>
                <a:gd name="connsiteY27" fmla="*/ 145294 h 833522"/>
                <a:gd name="connsiteX28" fmla="*/ 124468 w 538500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27643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33993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43518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388787 w 538566"/>
                <a:gd name="connsiteY19" fmla="*/ 771563 h 833522"/>
                <a:gd name="connsiteX20" fmla="*/ 238768 w 538566"/>
                <a:gd name="connsiteY20" fmla="*/ 728700 h 833522"/>
                <a:gd name="connsiteX21" fmla="*/ 174475 w 538566"/>
                <a:gd name="connsiteY21" fmla="*/ 731875 h 833522"/>
                <a:gd name="connsiteX22" fmla="*/ 187174 w 538566"/>
                <a:gd name="connsiteY22" fmla="*/ 831094 h 833522"/>
                <a:gd name="connsiteX23" fmla="*/ 63350 w 538566"/>
                <a:gd name="connsiteY23" fmla="*/ 782675 h 833522"/>
                <a:gd name="connsiteX24" fmla="*/ 1437 w 538566"/>
                <a:gd name="connsiteY24" fmla="*/ 568363 h 833522"/>
                <a:gd name="connsiteX25" fmla="*/ 26837 w 538566"/>
                <a:gd name="connsiteY25" fmla="*/ 416757 h 833522"/>
                <a:gd name="connsiteX26" fmla="*/ 105418 w 538566"/>
                <a:gd name="connsiteY26" fmla="*/ 258006 h 833522"/>
                <a:gd name="connsiteX27" fmla="*/ 137168 w 538566"/>
                <a:gd name="connsiteY27" fmla="*/ 145294 h 833522"/>
                <a:gd name="connsiteX28" fmla="*/ 124468 w 538566"/>
                <a:gd name="connsiteY28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43518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440411 w 538566"/>
                <a:gd name="connsiteY19" fmla="*/ 737114 h 833522"/>
                <a:gd name="connsiteX20" fmla="*/ 388787 w 538566"/>
                <a:gd name="connsiteY20" fmla="*/ 771563 h 833522"/>
                <a:gd name="connsiteX21" fmla="*/ 238768 w 538566"/>
                <a:gd name="connsiteY21" fmla="*/ 728700 h 833522"/>
                <a:gd name="connsiteX22" fmla="*/ 174475 w 538566"/>
                <a:gd name="connsiteY22" fmla="*/ 731875 h 833522"/>
                <a:gd name="connsiteX23" fmla="*/ 187174 w 538566"/>
                <a:gd name="connsiteY23" fmla="*/ 831094 h 833522"/>
                <a:gd name="connsiteX24" fmla="*/ 63350 w 538566"/>
                <a:gd name="connsiteY24" fmla="*/ 782675 h 833522"/>
                <a:gd name="connsiteX25" fmla="*/ 1437 w 538566"/>
                <a:gd name="connsiteY25" fmla="*/ 568363 h 833522"/>
                <a:gd name="connsiteX26" fmla="*/ 26837 w 538566"/>
                <a:gd name="connsiteY26" fmla="*/ 416757 h 833522"/>
                <a:gd name="connsiteX27" fmla="*/ 105418 w 538566"/>
                <a:gd name="connsiteY27" fmla="*/ 258006 h 833522"/>
                <a:gd name="connsiteX28" fmla="*/ 137168 w 538566"/>
                <a:gd name="connsiteY28" fmla="*/ 145294 h 833522"/>
                <a:gd name="connsiteX29" fmla="*/ 124468 w 538566"/>
                <a:gd name="connsiteY29" fmla="*/ 35757 h 833522"/>
                <a:gd name="connsiteX0" fmla="*/ 124468 w 538566"/>
                <a:gd name="connsiteY0" fmla="*/ 35757 h 833522"/>
                <a:gd name="connsiteX1" fmla="*/ 173680 w 538566"/>
                <a:gd name="connsiteY1" fmla="*/ 38 h 833522"/>
                <a:gd name="connsiteX2" fmla="*/ 246706 w 538566"/>
                <a:gd name="connsiteY2" fmla="*/ 30201 h 833522"/>
                <a:gd name="connsiteX3" fmla="*/ 284011 w 538566"/>
                <a:gd name="connsiteY3" fmla="*/ 92113 h 833522"/>
                <a:gd name="connsiteX4" fmla="*/ 279250 w 538566"/>
                <a:gd name="connsiteY4" fmla="*/ 161169 h 833522"/>
                <a:gd name="connsiteX5" fmla="*/ 235593 w 538566"/>
                <a:gd name="connsiteY5" fmla="*/ 221494 h 833522"/>
                <a:gd name="connsiteX6" fmla="*/ 229243 w 538566"/>
                <a:gd name="connsiteY6" fmla="*/ 284994 h 833522"/>
                <a:gd name="connsiteX7" fmla="*/ 294330 w 538566"/>
                <a:gd name="connsiteY7" fmla="*/ 329444 h 833522"/>
                <a:gd name="connsiteX8" fmla="*/ 407043 w 538566"/>
                <a:gd name="connsiteY8" fmla="*/ 310394 h 833522"/>
                <a:gd name="connsiteX9" fmla="*/ 489593 w 538566"/>
                <a:gd name="connsiteY9" fmla="*/ 310394 h 833522"/>
                <a:gd name="connsiteX10" fmla="*/ 496737 w 538566"/>
                <a:gd name="connsiteY10" fmla="*/ 315156 h 833522"/>
                <a:gd name="connsiteX11" fmla="*/ 538012 w 538566"/>
                <a:gd name="connsiteY11" fmla="*/ 395325 h 833522"/>
                <a:gd name="connsiteX12" fmla="*/ 461811 w 538566"/>
                <a:gd name="connsiteY12" fmla="*/ 479463 h 833522"/>
                <a:gd name="connsiteX13" fmla="*/ 276075 w 538566"/>
                <a:gd name="connsiteY13" fmla="*/ 429457 h 833522"/>
                <a:gd name="connsiteX14" fmla="*/ 178443 w 538566"/>
                <a:gd name="connsiteY14" fmla="*/ 456444 h 833522"/>
                <a:gd name="connsiteX15" fmla="*/ 143518 w 538566"/>
                <a:gd name="connsiteY15" fmla="*/ 570744 h 833522"/>
                <a:gd name="connsiteX16" fmla="*/ 222893 w 538566"/>
                <a:gd name="connsiteY16" fmla="*/ 618369 h 833522"/>
                <a:gd name="connsiteX17" fmla="*/ 368943 w 538566"/>
                <a:gd name="connsiteY17" fmla="*/ 608844 h 833522"/>
                <a:gd name="connsiteX18" fmla="*/ 441968 w 538566"/>
                <a:gd name="connsiteY18" fmla="*/ 685044 h 833522"/>
                <a:gd name="connsiteX19" fmla="*/ 440411 w 538566"/>
                <a:gd name="connsiteY19" fmla="*/ 737114 h 833522"/>
                <a:gd name="connsiteX20" fmla="*/ 388787 w 538566"/>
                <a:gd name="connsiteY20" fmla="*/ 771563 h 833522"/>
                <a:gd name="connsiteX21" fmla="*/ 238768 w 538566"/>
                <a:gd name="connsiteY21" fmla="*/ 728700 h 833522"/>
                <a:gd name="connsiteX22" fmla="*/ 174475 w 538566"/>
                <a:gd name="connsiteY22" fmla="*/ 731875 h 833522"/>
                <a:gd name="connsiteX23" fmla="*/ 187174 w 538566"/>
                <a:gd name="connsiteY23" fmla="*/ 831094 h 833522"/>
                <a:gd name="connsiteX24" fmla="*/ 63350 w 538566"/>
                <a:gd name="connsiteY24" fmla="*/ 782675 h 833522"/>
                <a:gd name="connsiteX25" fmla="*/ 1437 w 538566"/>
                <a:gd name="connsiteY25" fmla="*/ 568363 h 833522"/>
                <a:gd name="connsiteX26" fmla="*/ 26837 w 538566"/>
                <a:gd name="connsiteY26" fmla="*/ 416757 h 833522"/>
                <a:gd name="connsiteX27" fmla="*/ 105418 w 538566"/>
                <a:gd name="connsiteY27" fmla="*/ 258006 h 833522"/>
                <a:gd name="connsiteX28" fmla="*/ 137168 w 538566"/>
                <a:gd name="connsiteY28" fmla="*/ 145294 h 833522"/>
                <a:gd name="connsiteX29" fmla="*/ 124468 w 538566"/>
                <a:gd name="connsiteY29" fmla="*/ 35757 h 83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38566" h="833522">
                  <a:moveTo>
                    <a:pt x="124468" y="35757"/>
                  </a:moveTo>
                  <a:cubicBezTo>
                    <a:pt x="130553" y="11548"/>
                    <a:pt x="153307" y="964"/>
                    <a:pt x="173680" y="38"/>
                  </a:cubicBezTo>
                  <a:cubicBezTo>
                    <a:pt x="194053" y="-888"/>
                    <a:pt x="228317" y="14855"/>
                    <a:pt x="246706" y="30201"/>
                  </a:cubicBezTo>
                  <a:cubicBezTo>
                    <a:pt x="265095" y="45547"/>
                    <a:pt x="278587" y="70285"/>
                    <a:pt x="284011" y="92113"/>
                  </a:cubicBezTo>
                  <a:cubicBezTo>
                    <a:pt x="289435" y="113941"/>
                    <a:pt x="287320" y="139605"/>
                    <a:pt x="279250" y="161169"/>
                  </a:cubicBezTo>
                  <a:cubicBezTo>
                    <a:pt x="271180" y="182733"/>
                    <a:pt x="243927" y="200857"/>
                    <a:pt x="235593" y="221494"/>
                  </a:cubicBezTo>
                  <a:cubicBezTo>
                    <a:pt x="227259" y="242131"/>
                    <a:pt x="219454" y="267002"/>
                    <a:pt x="229243" y="284994"/>
                  </a:cubicBezTo>
                  <a:cubicBezTo>
                    <a:pt x="239033" y="302986"/>
                    <a:pt x="264697" y="325211"/>
                    <a:pt x="294330" y="329444"/>
                  </a:cubicBezTo>
                  <a:cubicBezTo>
                    <a:pt x="323963" y="333677"/>
                    <a:pt x="407043" y="310394"/>
                    <a:pt x="407043" y="310394"/>
                  </a:cubicBezTo>
                  <a:lnTo>
                    <a:pt x="489593" y="310394"/>
                  </a:lnTo>
                  <a:lnTo>
                    <a:pt x="496737" y="315156"/>
                  </a:lnTo>
                  <a:cubicBezTo>
                    <a:pt x="502029" y="328914"/>
                    <a:pt x="543833" y="367941"/>
                    <a:pt x="538012" y="395325"/>
                  </a:cubicBezTo>
                  <a:cubicBezTo>
                    <a:pt x="532191" y="422710"/>
                    <a:pt x="505467" y="473774"/>
                    <a:pt x="461811" y="479463"/>
                  </a:cubicBezTo>
                  <a:cubicBezTo>
                    <a:pt x="418155" y="485152"/>
                    <a:pt x="323303" y="433293"/>
                    <a:pt x="276075" y="429457"/>
                  </a:cubicBezTo>
                  <a:cubicBezTo>
                    <a:pt x="228847" y="425621"/>
                    <a:pt x="200536" y="432896"/>
                    <a:pt x="178443" y="456444"/>
                  </a:cubicBezTo>
                  <a:cubicBezTo>
                    <a:pt x="156350" y="479992"/>
                    <a:pt x="136110" y="543757"/>
                    <a:pt x="143518" y="570744"/>
                  </a:cubicBezTo>
                  <a:cubicBezTo>
                    <a:pt x="150926" y="597731"/>
                    <a:pt x="185322" y="612019"/>
                    <a:pt x="222893" y="618369"/>
                  </a:cubicBezTo>
                  <a:cubicBezTo>
                    <a:pt x="260464" y="624719"/>
                    <a:pt x="332431" y="597732"/>
                    <a:pt x="368943" y="608844"/>
                  </a:cubicBezTo>
                  <a:cubicBezTo>
                    <a:pt x="405455" y="619956"/>
                    <a:pt x="430057" y="654141"/>
                    <a:pt x="441968" y="685044"/>
                  </a:cubicBezTo>
                  <a:cubicBezTo>
                    <a:pt x="453879" y="715947"/>
                    <a:pt x="449274" y="722694"/>
                    <a:pt x="440411" y="737114"/>
                  </a:cubicBezTo>
                  <a:cubicBezTo>
                    <a:pt x="431548" y="751534"/>
                    <a:pt x="422394" y="772965"/>
                    <a:pt x="388787" y="771563"/>
                  </a:cubicBezTo>
                  <a:cubicBezTo>
                    <a:pt x="355180" y="770161"/>
                    <a:pt x="274487" y="735315"/>
                    <a:pt x="238768" y="728700"/>
                  </a:cubicBezTo>
                  <a:cubicBezTo>
                    <a:pt x="203049" y="722085"/>
                    <a:pt x="197362" y="698140"/>
                    <a:pt x="174475" y="731875"/>
                  </a:cubicBezTo>
                  <a:cubicBezTo>
                    <a:pt x="151588" y="765610"/>
                    <a:pt x="205695" y="822627"/>
                    <a:pt x="187174" y="831094"/>
                  </a:cubicBezTo>
                  <a:cubicBezTo>
                    <a:pt x="168653" y="839561"/>
                    <a:pt x="94306" y="826463"/>
                    <a:pt x="63350" y="782675"/>
                  </a:cubicBezTo>
                  <a:cubicBezTo>
                    <a:pt x="32394" y="738887"/>
                    <a:pt x="7522" y="629349"/>
                    <a:pt x="1437" y="568363"/>
                  </a:cubicBezTo>
                  <a:cubicBezTo>
                    <a:pt x="-4648" y="507377"/>
                    <a:pt x="9507" y="468483"/>
                    <a:pt x="26837" y="416757"/>
                  </a:cubicBezTo>
                  <a:cubicBezTo>
                    <a:pt x="44167" y="365031"/>
                    <a:pt x="84251" y="302456"/>
                    <a:pt x="105418" y="258006"/>
                  </a:cubicBezTo>
                  <a:cubicBezTo>
                    <a:pt x="126585" y="213556"/>
                    <a:pt x="155424" y="187097"/>
                    <a:pt x="137168" y="145294"/>
                  </a:cubicBezTo>
                  <a:cubicBezTo>
                    <a:pt x="118912" y="103491"/>
                    <a:pt x="118383" y="59966"/>
                    <a:pt x="124468" y="3575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29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029E7-316D-43DB-B37B-6D45E62C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33BE818-C3E0-42CE-97A1-4B5E9BD496F6}"/>
              </a:ext>
            </a:extLst>
          </p:cNvPr>
          <p:cNvSpPr/>
          <p:nvPr/>
        </p:nvSpPr>
        <p:spPr>
          <a:xfrm>
            <a:off x="6636716" y="2270779"/>
            <a:ext cx="1315620" cy="801653"/>
          </a:xfrm>
          <a:custGeom>
            <a:avLst/>
            <a:gdLst>
              <a:gd name="connsiteX0" fmla="*/ 0 w 1196340"/>
              <a:gd name="connsiteY0" fmla="*/ 384810 h 769620"/>
              <a:gd name="connsiteX1" fmla="*/ 598170 w 1196340"/>
              <a:gd name="connsiteY1" fmla="*/ 0 h 769620"/>
              <a:gd name="connsiteX2" fmla="*/ 1196340 w 1196340"/>
              <a:gd name="connsiteY2" fmla="*/ 384810 h 769620"/>
              <a:gd name="connsiteX3" fmla="*/ 598170 w 1196340"/>
              <a:gd name="connsiteY3" fmla="*/ 769620 h 769620"/>
              <a:gd name="connsiteX4" fmla="*/ 0 w 1196340"/>
              <a:gd name="connsiteY4" fmla="*/ 384810 h 769620"/>
              <a:gd name="connsiteX0" fmla="*/ 18 w 1196358"/>
              <a:gd name="connsiteY0" fmla="*/ 194701 h 579511"/>
              <a:gd name="connsiteX1" fmla="*/ 582948 w 1196358"/>
              <a:gd name="connsiteY1" fmla="*/ 391 h 579511"/>
              <a:gd name="connsiteX2" fmla="*/ 1196358 w 1196358"/>
              <a:gd name="connsiteY2" fmla="*/ 194701 h 579511"/>
              <a:gd name="connsiteX3" fmla="*/ 598188 w 1196358"/>
              <a:gd name="connsiteY3" fmla="*/ 579511 h 579511"/>
              <a:gd name="connsiteX4" fmla="*/ 18 w 1196358"/>
              <a:gd name="connsiteY4" fmla="*/ 194701 h 579511"/>
              <a:gd name="connsiteX0" fmla="*/ 14 w 1325894"/>
              <a:gd name="connsiteY0" fmla="*/ 443945 h 836107"/>
              <a:gd name="connsiteX1" fmla="*/ 582944 w 1325894"/>
              <a:gd name="connsiteY1" fmla="*/ 249635 h 836107"/>
              <a:gd name="connsiteX2" fmla="*/ 1325894 w 1325894"/>
              <a:gd name="connsiteY2" fmla="*/ 70565 h 836107"/>
              <a:gd name="connsiteX3" fmla="*/ 598184 w 1325894"/>
              <a:gd name="connsiteY3" fmla="*/ 828755 h 836107"/>
              <a:gd name="connsiteX4" fmla="*/ 14 w 1325894"/>
              <a:gd name="connsiteY4" fmla="*/ 443945 h 836107"/>
              <a:gd name="connsiteX0" fmla="*/ 14 w 1325894"/>
              <a:gd name="connsiteY0" fmla="*/ 443945 h 836107"/>
              <a:gd name="connsiteX1" fmla="*/ 582944 w 1325894"/>
              <a:gd name="connsiteY1" fmla="*/ 249635 h 836107"/>
              <a:gd name="connsiteX2" fmla="*/ 1325894 w 1325894"/>
              <a:gd name="connsiteY2" fmla="*/ 70565 h 836107"/>
              <a:gd name="connsiteX3" fmla="*/ 598184 w 1325894"/>
              <a:gd name="connsiteY3" fmla="*/ 828755 h 836107"/>
              <a:gd name="connsiteX4" fmla="*/ 14 w 1325894"/>
              <a:gd name="connsiteY4" fmla="*/ 443945 h 836107"/>
              <a:gd name="connsiteX0" fmla="*/ 14 w 1318274"/>
              <a:gd name="connsiteY0" fmla="*/ 86473 h 821819"/>
              <a:gd name="connsiteX1" fmla="*/ 575324 w 1318274"/>
              <a:gd name="connsiteY1" fmla="*/ 242683 h 821819"/>
              <a:gd name="connsiteX2" fmla="*/ 1318274 w 1318274"/>
              <a:gd name="connsiteY2" fmla="*/ 63613 h 821819"/>
              <a:gd name="connsiteX3" fmla="*/ 590564 w 1318274"/>
              <a:gd name="connsiteY3" fmla="*/ 821803 h 821819"/>
              <a:gd name="connsiteX4" fmla="*/ 14 w 1318274"/>
              <a:gd name="connsiteY4" fmla="*/ 86473 h 821819"/>
              <a:gd name="connsiteX0" fmla="*/ 14063 w 1332323"/>
              <a:gd name="connsiteY0" fmla="*/ 86473 h 851531"/>
              <a:gd name="connsiteX1" fmla="*/ 589373 w 1332323"/>
              <a:gd name="connsiteY1" fmla="*/ 242683 h 851531"/>
              <a:gd name="connsiteX2" fmla="*/ 1332323 w 1332323"/>
              <a:gd name="connsiteY2" fmla="*/ 63613 h 851531"/>
              <a:gd name="connsiteX3" fmla="*/ 604613 w 1332323"/>
              <a:gd name="connsiteY3" fmla="*/ 821803 h 851531"/>
              <a:gd name="connsiteX4" fmla="*/ 212183 w 1332323"/>
              <a:gd name="connsiteY4" fmla="*/ 638923 h 851531"/>
              <a:gd name="connsiteX5" fmla="*/ 14063 w 1332323"/>
              <a:gd name="connsiteY5" fmla="*/ 86473 h 851531"/>
              <a:gd name="connsiteX0" fmla="*/ 14063 w 1332323"/>
              <a:gd name="connsiteY0" fmla="*/ 86473 h 831575"/>
              <a:gd name="connsiteX1" fmla="*/ 589373 w 1332323"/>
              <a:gd name="connsiteY1" fmla="*/ 242683 h 831575"/>
              <a:gd name="connsiteX2" fmla="*/ 1332323 w 1332323"/>
              <a:gd name="connsiteY2" fmla="*/ 63613 h 831575"/>
              <a:gd name="connsiteX3" fmla="*/ 604613 w 1332323"/>
              <a:gd name="connsiteY3" fmla="*/ 821803 h 831575"/>
              <a:gd name="connsiteX4" fmla="*/ 212183 w 1332323"/>
              <a:gd name="connsiteY4" fmla="*/ 638923 h 831575"/>
              <a:gd name="connsiteX5" fmla="*/ 14063 w 1332323"/>
              <a:gd name="connsiteY5" fmla="*/ 86473 h 831575"/>
              <a:gd name="connsiteX0" fmla="*/ 14063 w 1332323"/>
              <a:gd name="connsiteY0" fmla="*/ 86473 h 831575"/>
              <a:gd name="connsiteX1" fmla="*/ 589373 w 1332323"/>
              <a:gd name="connsiteY1" fmla="*/ 242683 h 831575"/>
              <a:gd name="connsiteX2" fmla="*/ 1332323 w 1332323"/>
              <a:gd name="connsiteY2" fmla="*/ 63613 h 831575"/>
              <a:gd name="connsiteX3" fmla="*/ 604613 w 1332323"/>
              <a:gd name="connsiteY3" fmla="*/ 821803 h 831575"/>
              <a:gd name="connsiteX4" fmla="*/ 212183 w 1332323"/>
              <a:gd name="connsiteY4" fmla="*/ 638923 h 831575"/>
              <a:gd name="connsiteX5" fmla="*/ 14063 w 1332323"/>
              <a:gd name="connsiteY5" fmla="*/ 86473 h 831575"/>
              <a:gd name="connsiteX0" fmla="*/ 14063 w 1332323"/>
              <a:gd name="connsiteY0" fmla="*/ 86473 h 826811"/>
              <a:gd name="connsiteX1" fmla="*/ 589373 w 1332323"/>
              <a:gd name="connsiteY1" fmla="*/ 242683 h 826811"/>
              <a:gd name="connsiteX2" fmla="*/ 1332323 w 1332323"/>
              <a:gd name="connsiteY2" fmla="*/ 63613 h 826811"/>
              <a:gd name="connsiteX3" fmla="*/ 604613 w 1332323"/>
              <a:gd name="connsiteY3" fmla="*/ 821803 h 826811"/>
              <a:gd name="connsiteX4" fmla="*/ 212183 w 1332323"/>
              <a:gd name="connsiteY4" fmla="*/ 638923 h 826811"/>
              <a:gd name="connsiteX5" fmla="*/ 14063 w 1332323"/>
              <a:gd name="connsiteY5" fmla="*/ 86473 h 826811"/>
              <a:gd name="connsiteX0" fmla="*/ 14063 w 1332323"/>
              <a:gd name="connsiteY0" fmla="*/ 86473 h 826811"/>
              <a:gd name="connsiteX1" fmla="*/ 589373 w 1332323"/>
              <a:gd name="connsiteY1" fmla="*/ 242683 h 826811"/>
              <a:gd name="connsiteX2" fmla="*/ 1332323 w 1332323"/>
              <a:gd name="connsiteY2" fmla="*/ 63613 h 826811"/>
              <a:gd name="connsiteX3" fmla="*/ 604613 w 1332323"/>
              <a:gd name="connsiteY3" fmla="*/ 821803 h 826811"/>
              <a:gd name="connsiteX4" fmla="*/ 212183 w 1332323"/>
              <a:gd name="connsiteY4" fmla="*/ 638923 h 826811"/>
              <a:gd name="connsiteX5" fmla="*/ 14063 w 1332323"/>
              <a:gd name="connsiteY5" fmla="*/ 86473 h 826811"/>
              <a:gd name="connsiteX0" fmla="*/ 14063 w 1332323"/>
              <a:gd name="connsiteY0" fmla="*/ 83050 h 823388"/>
              <a:gd name="connsiteX1" fmla="*/ 589373 w 1332323"/>
              <a:gd name="connsiteY1" fmla="*/ 269740 h 823388"/>
              <a:gd name="connsiteX2" fmla="*/ 1332323 w 1332323"/>
              <a:gd name="connsiteY2" fmla="*/ 60190 h 823388"/>
              <a:gd name="connsiteX3" fmla="*/ 604613 w 1332323"/>
              <a:gd name="connsiteY3" fmla="*/ 818380 h 823388"/>
              <a:gd name="connsiteX4" fmla="*/ 212183 w 1332323"/>
              <a:gd name="connsiteY4" fmla="*/ 635500 h 823388"/>
              <a:gd name="connsiteX5" fmla="*/ 14063 w 1332323"/>
              <a:gd name="connsiteY5" fmla="*/ 83050 h 823388"/>
              <a:gd name="connsiteX0" fmla="*/ 14063 w 1332323"/>
              <a:gd name="connsiteY0" fmla="*/ 78550 h 818888"/>
              <a:gd name="connsiteX1" fmla="*/ 589373 w 1332323"/>
              <a:gd name="connsiteY1" fmla="*/ 310960 h 818888"/>
              <a:gd name="connsiteX2" fmla="*/ 1332323 w 1332323"/>
              <a:gd name="connsiteY2" fmla="*/ 55690 h 818888"/>
              <a:gd name="connsiteX3" fmla="*/ 604613 w 1332323"/>
              <a:gd name="connsiteY3" fmla="*/ 813880 h 818888"/>
              <a:gd name="connsiteX4" fmla="*/ 212183 w 1332323"/>
              <a:gd name="connsiteY4" fmla="*/ 631000 h 818888"/>
              <a:gd name="connsiteX5" fmla="*/ 14063 w 1332323"/>
              <a:gd name="connsiteY5" fmla="*/ 78550 h 818888"/>
              <a:gd name="connsiteX0" fmla="*/ 14063 w 1332323"/>
              <a:gd name="connsiteY0" fmla="*/ 75487 h 815825"/>
              <a:gd name="connsiteX1" fmla="*/ 589373 w 1332323"/>
              <a:gd name="connsiteY1" fmla="*/ 307897 h 815825"/>
              <a:gd name="connsiteX2" fmla="*/ 1332323 w 1332323"/>
              <a:gd name="connsiteY2" fmla="*/ 52627 h 815825"/>
              <a:gd name="connsiteX3" fmla="*/ 604613 w 1332323"/>
              <a:gd name="connsiteY3" fmla="*/ 810817 h 815825"/>
              <a:gd name="connsiteX4" fmla="*/ 212183 w 1332323"/>
              <a:gd name="connsiteY4" fmla="*/ 627937 h 815825"/>
              <a:gd name="connsiteX5" fmla="*/ 14063 w 1332323"/>
              <a:gd name="connsiteY5" fmla="*/ 75487 h 815825"/>
              <a:gd name="connsiteX0" fmla="*/ 14063 w 1332323"/>
              <a:gd name="connsiteY0" fmla="*/ 49866 h 790204"/>
              <a:gd name="connsiteX1" fmla="*/ 589373 w 1332323"/>
              <a:gd name="connsiteY1" fmla="*/ 282276 h 790204"/>
              <a:gd name="connsiteX2" fmla="*/ 1332323 w 1332323"/>
              <a:gd name="connsiteY2" fmla="*/ 27006 h 790204"/>
              <a:gd name="connsiteX3" fmla="*/ 604613 w 1332323"/>
              <a:gd name="connsiteY3" fmla="*/ 785196 h 790204"/>
              <a:gd name="connsiteX4" fmla="*/ 212183 w 1332323"/>
              <a:gd name="connsiteY4" fmla="*/ 602316 h 790204"/>
              <a:gd name="connsiteX5" fmla="*/ 14063 w 1332323"/>
              <a:gd name="connsiteY5" fmla="*/ 49866 h 790204"/>
              <a:gd name="connsiteX0" fmla="*/ 14063 w 1332323"/>
              <a:gd name="connsiteY0" fmla="*/ 29829 h 770167"/>
              <a:gd name="connsiteX1" fmla="*/ 589373 w 1332323"/>
              <a:gd name="connsiteY1" fmla="*/ 262239 h 770167"/>
              <a:gd name="connsiteX2" fmla="*/ 1332323 w 1332323"/>
              <a:gd name="connsiteY2" fmla="*/ 6969 h 770167"/>
              <a:gd name="connsiteX3" fmla="*/ 604613 w 1332323"/>
              <a:gd name="connsiteY3" fmla="*/ 765159 h 770167"/>
              <a:gd name="connsiteX4" fmla="*/ 212183 w 1332323"/>
              <a:gd name="connsiteY4" fmla="*/ 582279 h 770167"/>
              <a:gd name="connsiteX5" fmla="*/ 14063 w 1332323"/>
              <a:gd name="connsiteY5" fmla="*/ 29829 h 770167"/>
              <a:gd name="connsiteX0" fmla="*/ 14063 w 1332323"/>
              <a:gd name="connsiteY0" fmla="*/ 22975 h 763313"/>
              <a:gd name="connsiteX1" fmla="*/ 589373 w 1332323"/>
              <a:gd name="connsiteY1" fmla="*/ 255385 h 763313"/>
              <a:gd name="connsiteX2" fmla="*/ 1332323 w 1332323"/>
              <a:gd name="connsiteY2" fmla="*/ 115 h 763313"/>
              <a:gd name="connsiteX3" fmla="*/ 604613 w 1332323"/>
              <a:gd name="connsiteY3" fmla="*/ 758305 h 763313"/>
              <a:gd name="connsiteX4" fmla="*/ 212183 w 1332323"/>
              <a:gd name="connsiteY4" fmla="*/ 575425 h 763313"/>
              <a:gd name="connsiteX5" fmla="*/ 14063 w 1332323"/>
              <a:gd name="connsiteY5" fmla="*/ 22975 h 763313"/>
              <a:gd name="connsiteX0" fmla="*/ 14911 w 1333171"/>
              <a:gd name="connsiteY0" fmla="*/ 22984 h 763322"/>
              <a:gd name="connsiteX1" fmla="*/ 605461 w 1333171"/>
              <a:gd name="connsiteY1" fmla="*/ 232534 h 763322"/>
              <a:gd name="connsiteX2" fmla="*/ 1333171 w 1333171"/>
              <a:gd name="connsiteY2" fmla="*/ 124 h 763322"/>
              <a:gd name="connsiteX3" fmla="*/ 605461 w 1333171"/>
              <a:gd name="connsiteY3" fmla="*/ 758314 h 763322"/>
              <a:gd name="connsiteX4" fmla="*/ 213031 w 1333171"/>
              <a:gd name="connsiteY4" fmla="*/ 575434 h 763322"/>
              <a:gd name="connsiteX5" fmla="*/ 14911 w 1333171"/>
              <a:gd name="connsiteY5" fmla="*/ 22984 h 763322"/>
              <a:gd name="connsiteX0" fmla="*/ 14911 w 1333171"/>
              <a:gd name="connsiteY0" fmla="*/ 22999 h 763337"/>
              <a:gd name="connsiteX1" fmla="*/ 605461 w 1333171"/>
              <a:gd name="connsiteY1" fmla="*/ 232549 h 763337"/>
              <a:gd name="connsiteX2" fmla="*/ 1333171 w 1333171"/>
              <a:gd name="connsiteY2" fmla="*/ 139 h 763337"/>
              <a:gd name="connsiteX3" fmla="*/ 605461 w 1333171"/>
              <a:gd name="connsiteY3" fmla="*/ 758329 h 763337"/>
              <a:gd name="connsiteX4" fmla="*/ 213031 w 1333171"/>
              <a:gd name="connsiteY4" fmla="*/ 575449 h 763337"/>
              <a:gd name="connsiteX5" fmla="*/ 14911 w 1333171"/>
              <a:gd name="connsiteY5" fmla="*/ 22999 h 763337"/>
              <a:gd name="connsiteX0" fmla="*/ 14911 w 1333171"/>
              <a:gd name="connsiteY0" fmla="*/ 23030 h 763368"/>
              <a:gd name="connsiteX1" fmla="*/ 605461 w 1333171"/>
              <a:gd name="connsiteY1" fmla="*/ 232580 h 763368"/>
              <a:gd name="connsiteX2" fmla="*/ 1333171 w 1333171"/>
              <a:gd name="connsiteY2" fmla="*/ 170 h 763368"/>
              <a:gd name="connsiteX3" fmla="*/ 605461 w 1333171"/>
              <a:gd name="connsiteY3" fmla="*/ 758360 h 763368"/>
              <a:gd name="connsiteX4" fmla="*/ 213031 w 1333171"/>
              <a:gd name="connsiteY4" fmla="*/ 575480 h 763368"/>
              <a:gd name="connsiteX5" fmla="*/ 14911 w 1333171"/>
              <a:gd name="connsiteY5" fmla="*/ 23030 h 763368"/>
              <a:gd name="connsiteX0" fmla="*/ 14911 w 1333171"/>
              <a:gd name="connsiteY0" fmla="*/ 23080 h 763418"/>
              <a:gd name="connsiteX1" fmla="*/ 605461 w 1333171"/>
              <a:gd name="connsiteY1" fmla="*/ 232630 h 763418"/>
              <a:gd name="connsiteX2" fmla="*/ 1333171 w 1333171"/>
              <a:gd name="connsiteY2" fmla="*/ 220 h 763418"/>
              <a:gd name="connsiteX3" fmla="*/ 605461 w 1333171"/>
              <a:gd name="connsiteY3" fmla="*/ 758410 h 763418"/>
              <a:gd name="connsiteX4" fmla="*/ 213031 w 1333171"/>
              <a:gd name="connsiteY4" fmla="*/ 575530 h 763418"/>
              <a:gd name="connsiteX5" fmla="*/ 14911 w 1333171"/>
              <a:gd name="connsiteY5" fmla="*/ 23080 h 763418"/>
              <a:gd name="connsiteX0" fmla="*/ 14911 w 1333171"/>
              <a:gd name="connsiteY0" fmla="*/ 23004 h 763342"/>
              <a:gd name="connsiteX1" fmla="*/ 605461 w 1333171"/>
              <a:gd name="connsiteY1" fmla="*/ 232554 h 763342"/>
              <a:gd name="connsiteX2" fmla="*/ 1333171 w 1333171"/>
              <a:gd name="connsiteY2" fmla="*/ 144 h 763342"/>
              <a:gd name="connsiteX3" fmla="*/ 605461 w 1333171"/>
              <a:gd name="connsiteY3" fmla="*/ 758334 h 763342"/>
              <a:gd name="connsiteX4" fmla="*/ 213031 w 1333171"/>
              <a:gd name="connsiteY4" fmla="*/ 575454 h 763342"/>
              <a:gd name="connsiteX5" fmla="*/ 14911 w 1333171"/>
              <a:gd name="connsiteY5" fmla="*/ 23004 h 763342"/>
              <a:gd name="connsiteX0" fmla="*/ 14911 w 1333171"/>
              <a:gd name="connsiteY0" fmla="*/ 23013 h 763351"/>
              <a:gd name="connsiteX1" fmla="*/ 605461 w 1333171"/>
              <a:gd name="connsiteY1" fmla="*/ 232563 h 763351"/>
              <a:gd name="connsiteX2" fmla="*/ 1333171 w 1333171"/>
              <a:gd name="connsiteY2" fmla="*/ 153 h 763351"/>
              <a:gd name="connsiteX3" fmla="*/ 605461 w 1333171"/>
              <a:gd name="connsiteY3" fmla="*/ 758343 h 763351"/>
              <a:gd name="connsiteX4" fmla="*/ 213031 w 1333171"/>
              <a:gd name="connsiteY4" fmla="*/ 575463 h 763351"/>
              <a:gd name="connsiteX5" fmla="*/ 14911 w 1333171"/>
              <a:gd name="connsiteY5" fmla="*/ 23013 h 763351"/>
              <a:gd name="connsiteX0" fmla="*/ 14911 w 1333171"/>
              <a:gd name="connsiteY0" fmla="*/ 22992 h 763330"/>
              <a:gd name="connsiteX1" fmla="*/ 605461 w 1333171"/>
              <a:gd name="connsiteY1" fmla="*/ 232542 h 763330"/>
              <a:gd name="connsiteX2" fmla="*/ 1333171 w 1333171"/>
              <a:gd name="connsiteY2" fmla="*/ 132 h 763330"/>
              <a:gd name="connsiteX3" fmla="*/ 605461 w 1333171"/>
              <a:gd name="connsiteY3" fmla="*/ 758322 h 763330"/>
              <a:gd name="connsiteX4" fmla="*/ 213031 w 1333171"/>
              <a:gd name="connsiteY4" fmla="*/ 575442 h 763330"/>
              <a:gd name="connsiteX5" fmla="*/ 14911 w 1333171"/>
              <a:gd name="connsiteY5" fmla="*/ 22992 h 763330"/>
              <a:gd name="connsiteX0" fmla="*/ 13644 w 1331904"/>
              <a:gd name="connsiteY0" fmla="*/ 22978 h 763316"/>
              <a:gd name="connsiteX1" fmla="*/ 581334 w 1331904"/>
              <a:gd name="connsiteY1" fmla="*/ 263008 h 763316"/>
              <a:gd name="connsiteX2" fmla="*/ 1331904 w 1331904"/>
              <a:gd name="connsiteY2" fmla="*/ 118 h 763316"/>
              <a:gd name="connsiteX3" fmla="*/ 604194 w 1331904"/>
              <a:gd name="connsiteY3" fmla="*/ 758308 h 763316"/>
              <a:gd name="connsiteX4" fmla="*/ 211764 w 1331904"/>
              <a:gd name="connsiteY4" fmla="*/ 575428 h 763316"/>
              <a:gd name="connsiteX5" fmla="*/ 13644 w 1331904"/>
              <a:gd name="connsiteY5" fmla="*/ 22978 h 763316"/>
              <a:gd name="connsiteX0" fmla="*/ 103 w 1318363"/>
              <a:gd name="connsiteY0" fmla="*/ 22998 h 763336"/>
              <a:gd name="connsiteX1" fmla="*/ 221083 w 1318363"/>
              <a:gd name="connsiteY1" fmla="*/ 148727 h 763336"/>
              <a:gd name="connsiteX2" fmla="*/ 567793 w 1318363"/>
              <a:gd name="connsiteY2" fmla="*/ 263028 h 763336"/>
              <a:gd name="connsiteX3" fmla="*/ 1318363 w 1318363"/>
              <a:gd name="connsiteY3" fmla="*/ 138 h 763336"/>
              <a:gd name="connsiteX4" fmla="*/ 590653 w 1318363"/>
              <a:gd name="connsiteY4" fmla="*/ 758328 h 763336"/>
              <a:gd name="connsiteX5" fmla="*/ 198223 w 1318363"/>
              <a:gd name="connsiteY5" fmla="*/ 575448 h 763336"/>
              <a:gd name="connsiteX6" fmla="*/ 103 w 1318363"/>
              <a:gd name="connsiteY6" fmla="*/ 22998 h 763336"/>
              <a:gd name="connsiteX0" fmla="*/ 103 w 1318363"/>
              <a:gd name="connsiteY0" fmla="*/ 23017 h 763355"/>
              <a:gd name="connsiteX1" fmla="*/ 221083 w 1318363"/>
              <a:gd name="connsiteY1" fmla="*/ 148746 h 763355"/>
              <a:gd name="connsiteX2" fmla="*/ 567793 w 1318363"/>
              <a:gd name="connsiteY2" fmla="*/ 232567 h 763355"/>
              <a:gd name="connsiteX3" fmla="*/ 1318363 w 1318363"/>
              <a:gd name="connsiteY3" fmla="*/ 157 h 763355"/>
              <a:gd name="connsiteX4" fmla="*/ 590653 w 1318363"/>
              <a:gd name="connsiteY4" fmla="*/ 758347 h 763355"/>
              <a:gd name="connsiteX5" fmla="*/ 198223 w 1318363"/>
              <a:gd name="connsiteY5" fmla="*/ 575467 h 763355"/>
              <a:gd name="connsiteX6" fmla="*/ 103 w 1318363"/>
              <a:gd name="connsiteY6" fmla="*/ 23017 h 763355"/>
              <a:gd name="connsiteX0" fmla="*/ 103 w 1318363"/>
              <a:gd name="connsiteY0" fmla="*/ 23003 h 763341"/>
              <a:gd name="connsiteX1" fmla="*/ 221083 w 1318363"/>
              <a:gd name="connsiteY1" fmla="*/ 148732 h 763341"/>
              <a:gd name="connsiteX2" fmla="*/ 567793 w 1318363"/>
              <a:gd name="connsiteY2" fmla="*/ 232553 h 763341"/>
              <a:gd name="connsiteX3" fmla="*/ 1318363 w 1318363"/>
              <a:gd name="connsiteY3" fmla="*/ 143 h 763341"/>
              <a:gd name="connsiteX4" fmla="*/ 590653 w 1318363"/>
              <a:gd name="connsiteY4" fmla="*/ 758333 h 763341"/>
              <a:gd name="connsiteX5" fmla="*/ 198223 w 1318363"/>
              <a:gd name="connsiteY5" fmla="*/ 575453 h 763341"/>
              <a:gd name="connsiteX6" fmla="*/ 103 w 1318363"/>
              <a:gd name="connsiteY6" fmla="*/ 23003 h 763341"/>
              <a:gd name="connsiteX0" fmla="*/ 103 w 1327942"/>
              <a:gd name="connsiteY0" fmla="*/ 51379 h 791717"/>
              <a:gd name="connsiteX1" fmla="*/ 221083 w 1327942"/>
              <a:gd name="connsiteY1" fmla="*/ 177108 h 791717"/>
              <a:gd name="connsiteX2" fmla="*/ 567793 w 1327942"/>
              <a:gd name="connsiteY2" fmla="*/ 260929 h 791717"/>
              <a:gd name="connsiteX3" fmla="*/ 983083 w 1327942"/>
              <a:gd name="connsiteY3" fmla="*/ 184729 h 791717"/>
              <a:gd name="connsiteX4" fmla="*/ 1318363 w 1327942"/>
              <a:gd name="connsiteY4" fmla="*/ 28519 h 791717"/>
              <a:gd name="connsiteX5" fmla="*/ 590653 w 1327942"/>
              <a:gd name="connsiteY5" fmla="*/ 786709 h 791717"/>
              <a:gd name="connsiteX6" fmla="*/ 198223 w 1327942"/>
              <a:gd name="connsiteY6" fmla="*/ 603829 h 791717"/>
              <a:gd name="connsiteX7" fmla="*/ 103 w 1327942"/>
              <a:gd name="connsiteY7" fmla="*/ 51379 h 791717"/>
              <a:gd name="connsiteX0" fmla="*/ 103 w 1328170"/>
              <a:gd name="connsiteY0" fmla="*/ 50018 h 790356"/>
              <a:gd name="connsiteX1" fmla="*/ 221083 w 1328170"/>
              <a:gd name="connsiteY1" fmla="*/ 175747 h 790356"/>
              <a:gd name="connsiteX2" fmla="*/ 567793 w 1328170"/>
              <a:gd name="connsiteY2" fmla="*/ 259568 h 790356"/>
              <a:gd name="connsiteX3" fmla="*/ 990703 w 1328170"/>
              <a:gd name="connsiteY3" fmla="*/ 198608 h 790356"/>
              <a:gd name="connsiteX4" fmla="*/ 1318363 w 1328170"/>
              <a:gd name="connsiteY4" fmla="*/ 27158 h 790356"/>
              <a:gd name="connsiteX5" fmla="*/ 590653 w 1328170"/>
              <a:gd name="connsiteY5" fmla="*/ 785348 h 790356"/>
              <a:gd name="connsiteX6" fmla="*/ 198223 w 1328170"/>
              <a:gd name="connsiteY6" fmla="*/ 602468 h 790356"/>
              <a:gd name="connsiteX7" fmla="*/ 103 w 1328170"/>
              <a:gd name="connsiteY7" fmla="*/ 50018 h 790356"/>
              <a:gd name="connsiteX0" fmla="*/ 103 w 1327955"/>
              <a:gd name="connsiteY0" fmla="*/ 51290 h 791628"/>
              <a:gd name="connsiteX1" fmla="*/ 221083 w 1327955"/>
              <a:gd name="connsiteY1" fmla="*/ 177019 h 791628"/>
              <a:gd name="connsiteX2" fmla="*/ 567793 w 1327955"/>
              <a:gd name="connsiteY2" fmla="*/ 260840 h 791628"/>
              <a:gd name="connsiteX3" fmla="*/ 983559 w 1327955"/>
              <a:gd name="connsiteY3" fmla="*/ 185592 h 791628"/>
              <a:gd name="connsiteX4" fmla="*/ 1318363 w 1327955"/>
              <a:gd name="connsiteY4" fmla="*/ 28430 h 791628"/>
              <a:gd name="connsiteX5" fmla="*/ 590653 w 1327955"/>
              <a:gd name="connsiteY5" fmla="*/ 786620 h 791628"/>
              <a:gd name="connsiteX6" fmla="*/ 198223 w 1327955"/>
              <a:gd name="connsiteY6" fmla="*/ 603740 h 791628"/>
              <a:gd name="connsiteX7" fmla="*/ 103 w 1327955"/>
              <a:gd name="connsiteY7" fmla="*/ 51290 h 791628"/>
              <a:gd name="connsiteX0" fmla="*/ 103 w 1327955"/>
              <a:gd name="connsiteY0" fmla="*/ 51290 h 791628"/>
              <a:gd name="connsiteX1" fmla="*/ 221083 w 1327955"/>
              <a:gd name="connsiteY1" fmla="*/ 177019 h 791628"/>
              <a:gd name="connsiteX2" fmla="*/ 579699 w 1327955"/>
              <a:gd name="connsiteY2" fmla="*/ 251315 h 791628"/>
              <a:gd name="connsiteX3" fmla="*/ 983559 w 1327955"/>
              <a:gd name="connsiteY3" fmla="*/ 185592 h 791628"/>
              <a:gd name="connsiteX4" fmla="*/ 1318363 w 1327955"/>
              <a:gd name="connsiteY4" fmla="*/ 28430 h 791628"/>
              <a:gd name="connsiteX5" fmla="*/ 590653 w 1327955"/>
              <a:gd name="connsiteY5" fmla="*/ 786620 h 791628"/>
              <a:gd name="connsiteX6" fmla="*/ 198223 w 1327955"/>
              <a:gd name="connsiteY6" fmla="*/ 603740 h 791628"/>
              <a:gd name="connsiteX7" fmla="*/ 103 w 1327955"/>
              <a:gd name="connsiteY7" fmla="*/ 51290 h 791628"/>
              <a:gd name="connsiteX0" fmla="*/ 172 w 1328024"/>
              <a:gd name="connsiteY0" fmla="*/ 51290 h 791628"/>
              <a:gd name="connsiteX1" fmla="*/ 228296 w 1328024"/>
              <a:gd name="connsiteY1" fmla="*/ 167494 h 791628"/>
              <a:gd name="connsiteX2" fmla="*/ 579768 w 1328024"/>
              <a:gd name="connsiteY2" fmla="*/ 251315 h 791628"/>
              <a:gd name="connsiteX3" fmla="*/ 983628 w 1328024"/>
              <a:gd name="connsiteY3" fmla="*/ 185592 h 791628"/>
              <a:gd name="connsiteX4" fmla="*/ 1318432 w 1328024"/>
              <a:gd name="connsiteY4" fmla="*/ 28430 h 791628"/>
              <a:gd name="connsiteX5" fmla="*/ 590722 w 1328024"/>
              <a:gd name="connsiteY5" fmla="*/ 786620 h 791628"/>
              <a:gd name="connsiteX6" fmla="*/ 198292 w 1328024"/>
              <a:gd name="connsiteY6" fmla="*/ 603740 h 791628"/>
              <a:gd name="connsiteX7" fmla="*/ 172 w 1328024"/>
              <a:gd name="connsiteY7" fmla="*/ 51290 h 791628"/>
              <a:gd name="connsiteX0" fmla="*/ 177 w 1325648"/>
              <a:gd name="connsiteY0" fmla="*/ 46528 h 791628"/>
              <a:gd name="connsiteX1" fmla="*/ 225920 w 1325648"/>
              <a:gd name="connsiteY1" fmla="*/ 167494 h 791628"/>
              <a:gd name="connsiteX2" fmla="*/ 577392 w 1325648"/>
              <a:gd name="connsiteY2" fmla="*/ 251315 h 791628"/>
              <a:gd name="connsiteX3" fmla="*/ 981252 w 1325648"/>
              <a:gd name="connsiteY3" fmla="*/ 185592 h 791628"/>
              <a:gd name="connsiteX4" fmla="*/ 1316056 w 1325648"/>
              <a:gd name="connsiteY4" fmla="*/ 28430 h 791628"/>
              <a:gd name="connsiteX5" fmla="*/ 588346 w 1325648"/>
              <a:gd name="connsiteY5" fmla="*/ 786620 h 791628"/>
              <a:gd name="connsiteX6" fmla="*/ 195916 w 1325648"/>
              <a:gd name="connsiteY6" fmla="*/ 603740 h 791628"/>
              <a:gd name="connsiteX7" fmla="*/ 177 w 1325648"/>
              <a:gd name="connsiteY7" fmla="*/ 46528 h 791628"/>
              <a:gd name="connsiteX0" fmla="*/ 1676 w 1327147"/>
              <a:gd name="connsiteY0" fmla="*/ 46528 h 791628"/>
              <a:gd name="connsiteX1" fmla="*/ 227419 w 1327147"/>
              <a:gd name="connsiteY1" fmla="*/ 167494 h 791628"/>
              <a:gd name="connsiteX2" fmla="*/ 578891 w 1327147"/>
              <a:gd name="connsiteY2" fmla="*/ 251315 h 791628"/>
              <a:gd name="connsiteX3" fmla="*/ 982751 w 1327147"/>
              <a:gd name="connsiteY3" fmla="*/ 185592 h 791628"/>
              <a:gd name="connsiteX4" fmla="*/ 1317555 w 1327147"/>
              <a:gd name="connsiteY4" fmla="*/ 28430 h 791628"/>
              <a:gd name="connsiteX5" fmla="*/ 589845 w 1327147"/>
              <a:gd name="connsiteY5" fmla="*/ 786620 h 791628"/>
              <a:gd name="connsiteX6" fmla="*/ 197415 w 1327147"/>
              <a:gd name="connsiteY6" fmla="*/ 603740 h 791628"/>
              <a:gd name="connsiteX7" fmla="*/ 1676 w 1327147"/>
              <a:gd name="connsiteY7" fmla="*/ 46528 h 791628"/>
              <a:gd name="connsiteX0" fmla="*/ 250 w 1325721"/>
              <a:gd name="connsiteY0" fmla="*/ 46528 h 791628"/>
              <a:gd name="connsiteX1" fmla="*/ 225993 w 1325721"/>
              <a:gd name="connsiteY1" fmla="*/ 167494 h 791628"/>
              <a:gd name="connsiteX2" fmla="*/ 577465 w 1325721"/>
              <a:gd name="connsiteY2" fmla="*/ 251315 h 791628"/>
              <a:gd name="connsiteX3" fmla="*/ 981325 w 1325721"/>
              <a:gd name="connsiteY3" fmla="*/ 185592 h 791628"/>
              <a:gd name="connsiteX4" fmla="*/ 1316129 w 1325721"/>
              <a:gd name="connsiteY4" fmla="*/ 28430 h 791628"/>
              <a:gd name="connsiteX5" fmla="*/ 588419 w 1325721"/>
              <a:gd name="connsiteY5" fmla="*/ 786620 h 791628"/>
              <a:gd name="connsiteX6" fmla="*/ 195989 w 1325721"/>
              <a:gd name="connsiteY6" fmla="*/ 603740 h 791628"/>
              <a:gd name="connsiteX7" fmla="*/ 250 w 1325721"/>
              <a:gd name="connsiteY7" fmla="*/ 46528 h 791628"/>
              <a:gd name="connsiteX0" fmla="*/ 111 w 1325582"/>
              <a:gd name="connsiteY0" fmla="*/ 46528 h 791628"/>
              <a:gd name="connsiteX1" fmla="*/ 225854 w 1325582"/>
              <a:gd name="connsiteY1" fmla="*/ 167494 h 791628"/>
              <a:gd name="connsiteX2" fmla="*/ 577326 w 1325582"/>
              <a:gd name="connsiteY2" fmla="*/ 251315 h 791628"/>
              <a:gd name="connsiteX3" fmla="*/ 981186 w 1325582"/>
              <a:gd name="connsiteY3" fmla="*/ 185592 h 791628"/>
              <a:gd name="connsiteX4" fmla="*/ 1315990 w 1325582"/>
              <a:gd name="connsiteY4" fmla="*/ 28430 h 791628"/>
              <a:gd name="connsiteX5" fmla="*/ 588280 w 1325582"/>
              <a:gd name="connsiteY5" fmla="*/ 786620 h 791628"/>
              <a:gd name="connsiteX6" fmla="*/ 195850 w 1325582"/>
              <a:gd name="connsiteY6" fmla="*/ 603740 h 791628"/>
              <a:gd name="connsiteX7" fmla="*/ 111 w 1325582"/>
              <a:gd name="connsiteY7" fmla="*/ 46528 h 791628"/>
              <a:gd name="connsiteX0" fmla="*/ 117 w 1318445"/>
              <a:gd name="connsiteY0" fmla="*/ 37003 h 791628"/>
              <a:gd name="connsiteX1" fmla="*/ 218717 w 1318445"/>
              <a:gd name="connsiteY1" fmla="*/ 167494 h 791628"/>
              <a:gd name="connsiteX2" fmla="*/ 570189 w 1318445"/>
              <a:gd name="connsiteY2" fmla="*/ 251315 h 791628"/>
              <a:gd name="connsiteX3" fmla="*/ 974049 w 1318445"/>
              <a:gd name="connsiteY3" fmla="*/ 185592 h 791628"/>
              <a:gd name="connsiteX4" fmla="*/ 1308853 w 1318445"/>
              <a:gd name="connsiteY4" fmla="*/ 28430 h 791628"/>
              <a:gd name="connsiteX5" fmla="*/ 581143 w 1318445"/>
              <a:gd name="connsiteY5" fmla="*/ 786620 h 791628"/>
              <a:gd name="connsiteX6" fmla="*/ 188713 w 1318445"/>
              <a:gd name="connsiteY6" fmla="*/ 603740 h 791628"/>
              <a:gd name="connsiteX7" fmla="*/ 117 w 1318445"/>
              <a:gd name="connsiteY7" fmla="*/ 37003 h 791628"/>
              <a:gd name="connsiteX0" fmla="*/ 117 w 1318445"/>
              <a:gd name="connsiteY0" fmla="*/ 37003 h 791628"/>
              <a:gd name="connsiteX1" fmla="*/ 218717 w 1318445"/>
              <a:gd name="connsiteY1" fmla="*/ 167494 h 791628"/>
              <a:gd name="connsiteX2" fmla="*/ 570189 w 1318445"/>
              <a:gd name="connsiteY2" fmla="*/ 251315 h 791628"/>
              <a:gd name="connsiteX3" fmla="*/ 974049 w 1318445"/>
              <a:gd name="connsiteY3" fmla="*/ 185592 h 791628"/>
              <a:gd name="connsiteX4" fmla="*/ 1308853 w 1318445"/>
              <a:gd name="connsiteY4" fmla="*/ 28430 h 791628"/>
              <a:gd name="connsiteX5" fmla="*/ 581143 w 1318445"/>
              <a:gd name="connsiteY5" fmla="*/ 786620 h 791628"/>
              <a:gd name="connsiteX6" fmla="*/ 188713 w 1318445"/>
              <a:gd name="connsiteY6" fmla="*/ 603740 h 791628"/>
              <a:gd name="connsiteX7" fmla="*/ 117 w 1318445"/>
              <a:gd name="connsiteY7" fmla="*/ 37003 h 791628"/>
              <a:gd name="connsiteX0" fmla="*/ 716 w 1319044"/>
              <a:gd name="connsiteY0" fmla="*/ 37003 h 819145"/>
              <a:gd name="connsiteX1" fmla="*/ 219316 w 1319044"/>
              <a:gd name="connsiteY1" fmla="*/ 167494 h 819145"/>
              <a:gd name="connsiteX2" fmla="*/ 570788 w 1319044"/>
              <a:gd name="connsiteY2" fmla="*/ 251315 h 819145"/>
              <a:gd name="connsiteX3" fmla="*/ 974648 w 1319044"/>
              <a:gd name="connsiteY3" fmla="*/ 185592 h 819145"/>
              <a:gd name="connsiteX4" fmla="*/ 1309452 w 1319044"/>
              <a:gd name="connsiteY4" fmla="*/ 28430 h 819145"/>
              <a:gd name="connsiteX5" fmla="*/ 581742 w 1319044"/>
              <a:gd name="connsiteY5" fmla="*/ 786620 h 819145"/>
              <a:gd name="connsiteX6" fmla="*/ 179787 w 1319044"/>
              <a:gd name="connsiteY6" fmla="*/ 618027 h 819145"/>
              <a:gd name="connsiteX7" fmla="*/ 716 w 1319044"/>
              <a:gd name="connsiteY7" fmla="*/ 37003 h 819145"/>
              <a:gd name="connsiteX0" fmla="*/ 390 w 1318718"/>
              <a:gd name="connsiteY0" fmla="*/ 37003 h 819145"/>
              <a:gd name="connsiteX1" fmla="*/ 218990 w 1318718"/>
              <a:gd name="connsiteY1" fmla="*/ 167494 h 819145"/>
              <a:gd name="connsiteX2" fmla="*/ 570462 w 1318718"/>
              <a:gd name="connsiteY2" fmla="*/ 251315 h 819145"/>
              <a:gd name="connsiteX3" fmla="*/ 974322 w 1318718"/>
              <a:gd name="connsiteY3" fmla="*/ 185592 h 819145"/>
              <a:gd name="connsiteX4" fmla="*/ 1309126 w 1318718"/>
              <a:gd name="connsiteY4" fmla="*/ 28430 h 819145"/>
              <a:gd name="connsiteX5" fmla="*/ 581416 w 1318718"/>
              <a:gd name="connsiteY5" fmla="*/ 786620 h 819145"/>
              <a:gd name="connsiteX6" fmla="*/ 179461 w 1318718"/>
              <a:gd name="connsiteY6" fmla="*/ 618027 h 819145"/>
              <a:gd name="connsiteX7" fmla="*/ 390 w 1318718"/>
              <a:gd name="connsiteY7" fmla="*/ 37003 h 819145"/>
              <a:gd name="connsiteX0" fmla="*/ 390 w 1318718"/>
              <a:gd name="connsiteY0" fmla="*/ 37003 h 800369"/>
              <a:gd name="connsiteX1" fmla="*/ 218990 w 1318718"/>
              <a:gd name="connsiteY1" fmla="*/ 167494 h 800369"/>
              <a:gd name="connsiteX2" fmla="*/ 570462 w 1318718"/>
              <a:gd name="connsiteY2" fmla="*/ 251315 h 800369"/>
              <a:gd name="connsiteX3" fmla="*/ 974322 w 1318718"/>
              <a:gd name="connsiteY3" fmla="*/ 185592 h 800369"/>
              <a:gd name="connsiteX4" fmla="*/ 1309126 w 1318718"/>
              <a:gd name="connsiteY4" fmla="*/ 28430 h 800369"/>
              <a:gd name="connsiteX5" fmla="*/ 581416 w 1318718"/>
              <a:gd name="connsiteY5" fmla="*/ 786620 h 800369"/>
              <a:gd name="connsiteX6" fmla="*/ 179461 w 1318718"/>
              <a:gd name="connsiteY6" fmla="*/ 618027 h 800369"/>
              <a:gd name="connsiteX7" fmla="*/ 390 w 1318718"/>
              <a:gd name="connsiteY7" fmla="*/ 37003 h 800369"/>
              <a:gd name="connsiteX0" fmla="*/ 390 w 1318718"/>
              <a:gd name="connsiteY0" fmla="*/ 37003 h 788283"/>
              <a:gd name="connsiteX1" fmla="*/ 218990 w 1318718"/>
              <a:gd name="connsiteY1" fmla="*/ 167494 h 788283"/>
              <a:gd name="connsiteX2" fmla="*/ 570462 w 1318718"/>
              <a:gd name="connsiteY2" fmla="*/ 251315 h 788283"/>
              <a:gd name="connsiteX3" fmla="*/ 974322 w 1318718"/>
              <a:gd name="connsiteY3" fmla="*/ 185592 h 788283"/>
              <a:gd name="connsiteX4" fmla="*/ 1309126 w 1318718"/>
              <a:gd name="connsiteY4" fmla="*/ 28430 h 788283"/>
              <a:gd name="connsiteX5" fmla="*/ 581416 w 1318718"/>
              <a:gd name="connsiteY5" fmla="*/ 786620 h 788283"/>
              <a:gd name="connsiteX6" fmla="*/ 179461 w 1318718"/>
              <a:gd name="connsiteY6" fmla="*/ 618027 h 788283"/>
              <a:gd name="connsiteX7" fmla="*/ 390 w 1318718"/>
              <a:gd name="connsiteY7" fmla="*/ 37003 h 788283"/>
              <a:gd name="connsiteX0" fmla="*/ 390 w 1318718"/>
              <a:gd name="connsiteY0" fmla="*/ 37003 h 792912"/>
              <a:gd name="connsiteX1" fmla="*/ 218990 w 1318718"/>
              <a:gd name="connsiteY1" fmla="*/ 167494 h 792912"/>
              <a:gd name="connsiteX2" fmla="*/ 570462 w 1318718"/>
              <a:gd name="connsiteY2" fmla="*/ 251315 h 792912"/>
              <a:gd name="connsiteX3" fmla="*/ 974322 w 1318718"/>
              <a:gd name="connsiteY3" fmla="*/ 185592 h 792912"/>
              <a:gd name="connsiteX4" fmla="*/ 1309126 w 1318718"/>
              <a:gd name="connsiteY4" fmla="*/ 28430 h 792912"/>
              <a:gd name="connsiteX5" fmla="*/ 581416 w 1318718"/>
              <a:gd name="connsiteY5" fmla="*/ 786620 h 792912"/>
              <a:gd name="connsiteX6" fmla="*/ 179461 w 1318718"/>
              <a:gd name="connsiteY6" fmla="*/ 618027 h 792912"/>
              <a:gd name="connsiteX7" fmla="*/ 390 w 1318718"/>
              <a:gd name="connsiteY7" fmla="*/ 37003 h 792912"/>
              <a:gd name="connsiteX0" fmla="*/ 390 w 1318718"/>
              <a:gd name="connsiteY0" fmla="*/ 37003 h 808742"/>
              <a:gd name="connsiteX1" fmla="*/ 218990 w 1318718"/>
              <a:gd name="connsiteY1" fmla="*/ 167494 h 808742"/>
              <a:gd name="connsiteX2" fmla="*/ 570462 w 1318718"/>
              <a:gd name="connsiteY2" fmla="*/ 251315 h 808742"/>
              <a:gd name="connsiteX3" fmla="*/ 974322 w 1318718"/>
              <a:gd name="connsiteY3" fmla="*/ 185592 h 808742"/>
              <a:gd name="connsiteX4" fmla="*/ 1309126 w 1318718"/>
              <a:gd name="connsiteY4" fmla="*/ 28430 h 808742"/>
              <a:gd name="connsiteX5" fmla="*/ 579035 w 1318718"/>
              <a:gd name="connsiteY5" fmla="*/ 803289 h 808742"/>
              <a:gd name="connsiteX6" fmla="*/ 179461 w 1318718"/>
              <a:gd name="connsiteY6" fmla="*/ 618027 h 808742"/>
              <a:gd name="connsiteX7" fmla="*/ 390 w 1318718"/>
              <a:gd name="connsiteY7" fmla="*/ 37003 h 808742"/>
              <a:gd name="connsiteX0" fmla="*/ 390 w 1318718"/>
              <a:gd name="connsiteY0" fmla="*/ 37003 h 803562"/>
              <a:gd name="connsiteX1" fmla="*/ 218990 w 1318718"/>
              <a:gd name="connsiteY1" fmla="*/ 167494 h 803562"/>
              <a:gd name="connsiteX2" fmla="*/ 570462 w 1318718"/>
              <a:gd name="connsiteY2" fmla="*/ 251315 h 803562"/>
              <a:gd name="connsiteX3" fmla="*/ 974322 w 1318718"/>
              <a:gd name="connsiteY3" fmla="*/ 185592 h 803562"/>
              <a:gd name="connsiteX4" fmla="*/ 1309126 w 1318718"/>
              <a:gd name="connsiteY4" fmla="*/ 28430 h 803562"/>
              <a:gd name="connsiteX5" fmla="*/ 579035 w 1318718"/>
              <a:gd name="connsiteY5" fmla="*/ 803289 h 803562"/>
              <a:gd name="connsiteX6" fmla="*/ 179461 w 1318718"/>
              <a:gd name="connsiteY6" fmla="*/ 618027 h 803562"/>
              <a:gd name="connsiteX7" fmla="*/ 390 w 1318718"/>
              <a:gd name="connsiteY7" fmla="*/ 37003 h 803562"/>
              <a:gd name="connsiteX0" fmla="*/ 390 w 1318718"/>
              <a:gd name="connsiteY0" fmla="*/ 37003 h 803871"/>
              <a:gd name="connsiteX1" fmla="*/ 218990 w 1318718"/>
              <a:gd name="connsiteY1" fmla="*/ 167494 h 803871"/>
              <a:gd name="connsiteX2" fmla="*/ 570462 w 1318718"/>
              <a:gd name="connsiteY2" fmla="*/ 251315 h 803871"/>
              <a:gd name="connsiteX3" fmla="*/ 974322 w 1318718"/>
              <a:gd name="connsiteY3" fmla="*/ 185592 h 803871"/>
              <a:gd name="connsiteX4" fmla="*/ 1309126 w 1318718"/>
              <a:gd name="connsiteY4" fmla="*/ 28430 h 803871"/>
              <a:gd name="connsiteX5" fmla="*/ 579035 w 1318718"/>
              <a:gd name="connsiteY5" fmla="*/ 803289 h 803871"/>
              <a:gd name="connsiteX6" fmla="*/ 179461 w 1318718"/>
              <a:gd name="connsiteY6" fmla="*/ 618027 h 803871"/>
              <a:gd name="connsiteX7" fmla="*/ 390 w 1318718"/>
              <a:gd name="connsiteY7" fmla="*/ 37003 h 803871"/>
              <a:gd name="connsiteX0" fmla="*/ 390 w 1318718"/>
              <a:gd name="connsiteY0" fmla="*/ 37003 h 854231"/>
              <a:gd name="connsiteX1" fmla="*/ 218990 w 1318718"/>
              <a:gd name="connsiteY1" fmla="*/ 167494 h 854231"/>
              <a:gd name="connsiteX2" fmla="*/ 570462 w 1318718"/>
              <a:gd name="connsiteY2" fmla="*/ 251315 h 854231"/>
              <a:gd name="connsiteX3" fmla="*/ 974322 w 1318718"/>
              <a:gd name="connsiteY3" fmla="*/ 185592 h 854231"/>
              <a:gd name="connsiteX4" fmla="*/ 1309126 w 1318718"/>
              <a:gd name="connsiteY4" fmla="*/ 28430 h 854231"/>
              <a:gd name="connsiteX5" fmla="*/ 579035 w 1318718"/>
              <a:gd name="connsiteY5" fmla="*/ 803289 h 854231"/>
              <a:gd name="connsiteX6" fmla="*/ 373771 w 1318718"/>
              <a:gd name="connsiteY6" fmla="*/ 762329 h 854231"/>
              <a:gd name="connsiteX7" fmla="*/ 179461 w 1318718"/>
              <a:gd name="connsiteY7" fmla="*/ 618027 h 854231"/>
              <a:gd name="connsiteX8" fmla="*/ 390 w 1318718"/>
              <a:gd name="connsiteY8" fmla="*/ 37003 h 854231"/>
              <a:gd name="connsiteX0" fmla="*/ 390 w 1318718"/>
              <a:gd name="connsiteY0" fmla="*/ 37003 h 805186"/>
              <a:gd name="connsiteX1" fmla="*/ 218990 w 1318718"/>
              <a:gd name="connsiteY1" fmla="*/ 167494 h 805186"/>
              <a:gd name="connsiteX2" fmla="*/ 570462 w 1318718"/>
              <a:gd name="connsiteY2" fmla="*/ 251315 h 805186"/>
              <a:gd name="connsiteX3" fmla="*/ 974322 w 1318718"/>
              <a:gd name="connsiteY3" fmla="*/ 185592 h 805186"/>
              <a:gd name="connsiteX4" fmla="*/ 1309126 w 1318718"/>
              <a:gd name="connsiteY4" fmla="*/ 28430 h 805186"/>
              <a:gd name="connsiteX5" fmla="*/ 579035 w 1318718"/>
              <a:gd name="connsiteY5" fmla="*/ 803289 h 805186"/>
              <a:gd name="connsiteX6" fmla="*/ 373771 w 1318718"/>
              <a:gd name="connsiteY6" fmla="*/ 762329 h 805186"/>
              <a:gd name="connsiteX7" fmla="*/ 179461 w 1318718"/>
              <a:gd name="connsiteY7" fmla="*/ 618027 h 805186"/>
              <a:gd name="connsiteX8" fmla="*/ 390 w 1318718"/>
              <a:gd name="connsiteY8" fmla="*/ 37003 h 805186"/>
              <a:gd name="connsiteX0" fmla="*/ 390 w 1318718"/>
              <a:gd name="connsiteY0" fmla="*/ 37003 h 805186"/>
              <a:gd name="connsiteX1" fmla="*/ 218990 w 1318718"/>
              <a:gd name="connsiteY1" fmla="*/ 167494 h 805186"/>
              <a:gd name="connsiteX2" fmla="*/ 570462 w 1318718"/>
              <a:gd name="connsiteY2" fmla="*/ 251315 h 805186"/>
              <a:gd name="connsiteX3" fmla="*/ 974322 w 1318718"/>
              <a:gd name="connsiteY3" fmla="*/ 185592 h 805186"/>
              <a:gd name="connsiteX4" fmla="*/ 1309126 w 1318718"/>
              <a:gd name="connsiteY4" fmla="*/ 28430 h 805186"/>
              <a:gd name="connsiteX5" fmla="*/ 579035 w 1318718"/>
              <a:gd name="connsiteY5" fmla="*/ 803289 h 805186"/>
              <a:gd name="connsiteX6" fmla="*/ 373771 w 1318718"/>
              <a:gd name="connsiteY6" fmla="*/ 762329 h 805186"/>
              <a:gd name="connsiteX7" fmla="*/ 179461 w 1318718"/>
              <a:gd name="connsiteY7" fmla="*/ 618027 h 805186"/>
              <a:gd name="connsiteX8" fmla="*/ 390 w 1318718"/>
              <a:gd name="connsiteY8" fmla="*/ 37003 h 805186"/>
              <a:gd name="connsiteX0" fmla="*/ 451 w 1318779"/>
              <a:gd name="connsiteY0" fmla="*/ 37003 h 805186"/>
              <a:gd name="connsiteX1" fmla="*/ 219051 w 1318779"/>
              <a:gd name="connsiteY1" fmla="*/ 167494 h 805186"/>
              <a:gd name="connsiteX2" fmla="*/ 570523 w 1318779"/>
              <a:gd name="connsiteY2" fmla="*/ 251315 h 805186"/>
              <a:gd name="connsiteX3" fmla="*/ 974383 w 1318779"/>
              <a:gd name="connsiteY3" fmla="*/ 185592 h 805186"/>
              <a:gd name="connsiteX4" fmla="*/ 1309187 w 1318779"/>
              <a:gd name="connsiteY4" fmla="*/ 28430 h 805186"/>
              <a:gd name="connsiteX5" fmla="*/ 579096 w 1318779"/>
              <a:gd name="connsiteY5" fmla="*/ 803289 h 805186"/>
              <a:gd name="connsiteX6" fmla="*/ 373832 w 1318779"/>
              <a:gd name="connsiteY6" fmla="*/ 762329 h 805186"/>
              <a:gd name="connsiteX7" fmla="*/ 179522 w 1318779"/>
              <a:gd name="connsiteY7" fmla="*/ 618027 h 805186"/>
              <a:gd name="connsiteX8" fmla="*/ 451 w 1318779"/>
              <a:gd name="connsiteY8" fmla="*/ 37003 h 805186"/>
              <a:gd name="connsiteX0" fmla="*/ 500 w 1311685"/>
              <a:gd name="connsiteY0" fmla="*/ 27478 h 805186"/>
              <a:gd name="connsiteX1" fmla="*/ 211957 w 1311685"/>
              <a:gd name="connsiteY1" fmla="*/ 167494 h 805186"/>
              <a:gd name="connsiteX2" fmla="*/ 563429 w 1311685"/>
              <a:gd name="connsiteY2" fmla="*/ 251315 h 805186"/>
              <a:gd name="connsiteX3" fmla="*/ 967289 w 1311685"/>
              <a:gd name="connsiteY3" fmla="*/ 185592 h 805186"/>
              <a:gd name="connsiteX4" fmla="*/ 1302093 w 1311685"/>
              <a:gd name="connsiteY4" fmla="*/ 28430 h 805186"/>
              <a:gd name="connsiteX5" fmla="*/ 572002 w 1311685"/>
              <a:gd name="connsiteY5" fmla="*/ 803289 h 805186"/>
              <a:gd name="connsiteX6" fmla="*/ 366738 w 1311685"/>
              <a:gd name="connsiteY6" fmla="*/ 762329 h 805186"/>
              <a:gd name="connsiteX7" fmla="*/ 172428 w 1311685"/>
              <a:gd name="connsiteY7" fmla="*/ 618027 h 805186"/>
              <a:gd name="connsiteX8" fmla="*/ 500 w 1311685"/>
              <a:gd name="connsiteY8" fmla="*/ 27478 h 805186"/>
              <a:gd name="connsiteX0" fmla="*/ 1899 w 1313084"/>
              <a:gd name="connsiteY0" fmla="*/ 27478 h 805186"/>
              <a:gd name="connsiteX1" fmla="*/ 213356 w 1313084"/>
              <a:gd name="connsiteY1" fmla="*/ 167494 h 805186"/>
              <a:gd name="connsiteX2" fmla="*/ 564828 w 1313084"/>
              <a:gd name="connsiteY2" fmla="*/ 251315 h 805186"/>
              <a:gd name="connsiteX3" fmla="*/ 968688 w 1313084"/>
              <a:gd name="connsiteY3" fmla="*/ 185592 h 805186"/>
              <a:gd name="connsiteX4" fmla="*/ 1303492 w 1313084"/>
              <a:gd name="connsiteY4" fmla="*/ 28430 h 805186"/>
              <a:gd name="connsiteX5" fmla="*/ 573401 w 1313084"/>
              <a:gd name="connsiteY5" fmla="*/ 803289 h 805186"/>
              <a:gd name="connsiteX6" fmla="*/ 368137 w 1313084"/>
              <a:gd name="connsiteY6" fmla="*/ 762329 h 805186"/>
              <a:gd name="connsiteX7" fmla="*/ 173827 w 1313084"/>
              <a:gd name="connsiteY7" fmla="*/ 618027 h 805186"/>
              <a:gd name="connsiteX8" fmla="*/ 1899 w 1313084"/>
              <a:gd name="connsiteY8" fmla="*/ 27478 h 805186"/>
              <a:gd name="connsiteX0" fmla="*/ 16743 w 1327928"/>
              <a:gd name="connsiteY0" fmla="*/ 27478 h 805186"/>
              <a:gd name="connsiteX1" fmla="*/ 228200 w 1327928"/>
              <a:gd name="connsiteY1" fmla="*/ 167494 h 805186"/>
              <a:gd name="connsiteX2" fmla="*/ 579672 w 1327928"/>
              <a:gd name="connsiteY2" fmla="*/ 251315 h 805186"/>
              <a:gd name="connsiteX3" fmla="*/ 983532 w 1327928"/>
              <a:gd name="connsiteY3" fmla="*/ 185592 h 805186"/>
              <a:gd name="connsiteX4" fmla="*/ 1318336 w 1327928"/>
              <a:gd name="connsiteY4" fmla="*/ 28430 h 805186"/>
              <a:gd name="connsiteX5" fmla="*/ 588245 w 1327928"/>
              <a:gd name="connsiteY5" fmla="*/ 803289 h 805186"/>
              <a:gd name="connsiteX6" fmla="*/ 382981 w 1327928"/>
              <a:gd name="connsiteY6" fmla="*/ 762329 h 805186"/>
              <a:gd name="connsiteX7" fmla="*/ 188671 w 1327928"/>
              <a:gd name="connsiteY7" fmla="*/ 618027 h 805186"/>
              <a:gd name="connsiteX8" fmla="*/ 32938 w 1327928"/>
              <a:gd name="connsiteY8" fmla="*/ 219404 h 805186"/>
              <a:gd name="connsiteX9" fmla="*/ 16743 w 1327928"/>
              <a:gd name="connsiteY9" fmla="*/ 27478 h 805186"/>
              <a:gd name="connsiteX0" fmla="*/ 13126 w 1324311"/>
              <a:gd name="connsiteY0" fmla="*/ 27478 h 805186"/>
              <a:gd name="connsiteX1" fmla="*/ 224583 w 1324311"/>
              <a:gd name="connsiteY1" fmla="*/ 167494 h 805186"/>
              <a:gd name="connsiteX2" fmla="*/ 576055 w 1324311"/>
              <a:gd name="connsiteY2" fmla="*/ 251315 h 805186"/>
              <a:gd name="connsiteX3" fmla="*/ 979915 w 1324311"/>
              <a:gd name="connsiteY3" fmla="*/ 185592 h 805186"/>
              <a:gd name="connsiteX4" fmla="*/ 1314719 w 1324311"/>
              <a:gd name="connsiteY4" fmla="*/ 28430 h 805186"/>
              <a:gd name="connsiteX5" fmla="*/ 584628 w 1324311"/>
              <a:gd name="connsiteY5" fmla="*/ 803289 h 805186"/>
              <a:gd name="connsiteX6" fmla="*/ 379364 w 1324311"/>
              <a:gd name="connsiteY6" fmla="*/ 762329 h 805186"/>
              <a:gd name="connsiteX7" fmla="*/ 185054 w 1324311"/>
              <a:gd name="connsiteY7" fmla="*/ 618027 h 805186"/>
              <a:gd name="connsiteX8" fmla="*/ 29321 w 1324311"/>
              <a:gd name="connsiteY8" fmla="*/ 219404 h 805186"/>
              <a:gd name="connsiteX9" fmla="*/ 13126 w 1324311"/>
              <a:gd name="connsiteY9" fmla="*/ 27478 h 805186"/>
              <a:gd name="connsiteX0" fmla="*/ 13126 w 1324311"/>
              <a:gd name="connsiteY0" fmla="*/ 27478 h 805186"/>
              <a:gd name="connsiteX1" fmla="*/ 224583 w 1324311"/>
              <a:gd name="connsiteY1" fmla="*/ 167494 h 805186"/>
              <a:gd name="connsiteX2" fmla="*/ 576055 w 1324311"/>
              <a:gd name="connsiteY2" fmla="*/ 251315 h 805186"/>
              <a:gd name="connsiteX3" fmla="*/ 979915 w 1324311"/>
              <a:gd name="connsiteY3" fmla="*/ 185592 h 805186"/>
              <a:gd name="connsiteX4" fmla="*/ 1314719 w 1324311"/>
              <a:gd name="connsiteY4" fmla="*/ 28430 h 805186"/>
              <a:gd name="connsiteX5" fmla="*/ 584628 w 1324311"/>
              <a:gd name="connsiteY5" fmla="*/ 803289 h 805186"/>
              <a:gd name="connsiteX6" fmla="*/ 379364 w 1324311"/>
              <a:gd name="connsiteY6" fmla="*/ 762329 h 805186"/>
              <a:gd name="connsiteX7" fmla="*/ 185054 w 1324311"/>
              <a:gd name="connsiteY7" fmla="*/ 618027 h 805186"/>
              <a:gd name="connsiteX8" fmla="*/ 62659 w 1324311"/>
              <a:gd name="connsiteY8" fmla="*/ 395617 h 805186"/>
              <a:gd name="connsiteX9" fmla="*/ 29321 w 1324311"/>
              <a:gd name="connsiteY9" fmla="*/ 219404 h 805186"/>
              <a:gd name="connsiteX10" fmla="*/ 13126 w 1324311"/>
              <a:gd name="connsiteY10" fmla="*/ 27478 h 805186"/>
              <a:gd name="connsiteX0" fmla="*/ 18878 w 1330063"/>
              <a:gd name="connsiteY0" fmla="*/ 27478 h 805186"/>
              <a:gd name="connsiteX1" fmla="*/ 230335 w 1330063"/>
              <a:gd name="connsiteY1" fmla="*/ 167494 h 805186"/>
              <a:gd name="connsiteX2" fmla="*/ 581807 w 1330063"/>
              <a:gd name="connsiteY2" fmla="*/ 251315 h 805186"/>
              <a:gd name="connsiteX3" fmla="*/ 985667 w 1330063"/>
              <a:gd name="connsiteY3" fmla="*/ 185592 h 805186"/>
              <a:gd name="connsiteX4" fmla="*/ 1320471 w 1330063"/>
              <a:gd name="connsiteY4" fmla="*/ 28430 h 805186"/>
              <a:gd name="connsiteX5" fmla="*/ 590380 w 1330063"/>
              <a:gd name="connsiteY5" fmla="*/ 803289 h 805186"/>
              <a:gd name="connsiteX6" fmla="*/ 385116 w 1330063"/>
              <a:gd name="connsiteY6" fmla="*/ 762329 h 805186"/>
              <a:gd name="connsiteX7" fmla="*/ 190806 w 1330063"/>
              <a:gd name="connsiteY7" fmla="*/ 618027 h 805186"/>
              <a:gd name="connsiteX8" fmla="*/ 68411 w 1330063"/>
              <a:gd name="connsiteY8" fmla="*/ 395617 h 805186"/>
              <a:gd name="connsiteX9" fmla="*/ 18405 w 1330063"/>
              <a:gd name="connsiteY9" fmla="*/ 228929 h 805186"/>
              <a:gd name="connsiteX10" fmla="*/ 18878 w 1330063"/>
              <a:gd name="connsiteY10" fmla="*/ 27478 h 805186"/>
              <a:gd name="connsiteX0" fmla="*/ 16971 w 1328156"/>
              <a:gd name="connsiteY0" fmla="*/ 27478 h 805186"/>
              <a:gd name="connsiteX1" fmla="*/ 228428 w 1328156"/>
              <a:gd name="connsiteY1" fmla="*/ 167494 h 805186"/>
              <a:gd name="connsiteX2" fmla="*/ 579900 w 1328156"/>
              <a:gd name="connsiteY2" fmla="*/ 251315 h 805186"/>
              <a:gd name="connsiteX3" fmla="*/ 983760 w 1328156"/>
              <a:gd name="connsiteY3" fmla="*/ 185592 h 805186"/>
              <a:gd name="connsiteX4" fmla="*/ 1318564 w 1328156"/>
              <a:gd name="connsiteY4" fmla="*/ 28430 h 805186"/>
              <a:gd name="connsiteX5" fmla="*/ 588473 w 1328156"/>
              <a:gd name="connsiteY5" fmla="*/ 803289 h 805186"/>
              <a:gd name="connsiteX6" fmla="*/ 383209 w 1328156"/>
              <a:gd name="connsiteY6" fmla="*/ 762329 h 805186"/>
              <a:gd name="connsiteX7" fmla="*/ 188899 w 1328156"/>
              <a:gd name="connsiteY7" fmla="*/ 618027 h 805186"/>
              <a:gd name="connsiteX8" fmla="*/ 66504 w 1328156"/>
              <a:gd name="connsiteY8" fmla="*/ 395617 h 805186"/>
              <a:gd name="connsiteX9" fmla="*/ 16498 w 1328156"/>
              <a:gd name="connsiteY9" fmla="*/ 228929 h 805186"/>
              <a:gd name="connsiteX10" fmla="*/ 16971 w 1328156"/>
              <a:gd name="connsiteY10" fmla="*/ 27478 h 805186"/>
              <a:gd name="connsiteX0" fmla="*/ 16971 w 1318564"/>
              <a:gd name="connsiteY0" fmla="*/ 15527 h 798699"/>
              <a:gd name="connsiteX1" fmla="*/ 228428 w 1318564"/>
              <a:gd name="connsiteY1" fmla="*/ 155543 h 798699"/>
              <a:gd name="connsiteX2" fmla="*/ 579900 w 1318564"/>
              <a:gd name="connsiteY2" fmla="*/ 239364 h 798699"/>
              <a:gd name="connsiteX3" fmla="*/ 983760 w 1318564"/>
              <a:gd name="connsiteY3" fmla="*/ 173641 h 798699"/>
              <a:gd name="connsiteX4" fmla="*/ 1318564 w 1318564"/>
              <a:gd name="connsiteY4" fmla="*/ 16479 h 798699"/>
              <a:gd name="connsiteX5" fmla="*/ 999953 w 1318564"/>
              <a:gd name="connsiteY5" fmla="*/ 617028 h 798699"/>
              <a:gd name="connsiteX6" fmla="*/ 588473 w 1318564"/>
              <a:gd name="connsiteY6" fmla="*/ 791338 h 798699"/>
              <a:gd name="connsiteX7" fmla="*/ 383209 w 1318564"/>
              <a:gd name="connsiteY7" fmla="*/ 750378 h 798699"/>
              <a:gd name="connsiteX8" fmla="*/ 188899 w 1318564"/>
              <a:gd name="connsiteY8" fmla="*/ 606076 h 798699"/>
              <a:gd name="connsiteX9" fmla="*/ 66504 w 1318564"/>
              <a:gd name="connsiteY9" fmla="*/ 383666 h 798699"/>
              <a:gd name="connsiteX10" fmla="*/ 16498 w 1318564"/>
              <a:gd name="connsiteY10" fmla="*/ 216978 h 798699"/>
              <a:gd name="connsiteX11" fmla="*/ 16971 w 1318564"/>
              <a:gd name="connsiteY11" fmla="*/ 15527 h 798699"/>
              <a:gd name="connsiteX0" fmla="*/ 16971 w 1326565"/>
              <a:gd name="connsiteY0" fmla="*/ 2298 h 785470"/>
              <a:gd name="connsiteX1" fmla="*/ 228428 w 1326565"/>
              <a:gd name="connsiteY1" fmla="*/ 142314 h 785470"/>
              <a:gd name="connsiteX2" fmla="*/ 579900 w 1326565"/>
              <a:gd name="connsiteY2" fmla="*/ 226135 h 785470"/>
              <a:gd name="connsiteX3" fmla="*/ 983760 w 1326565"/>
              <a:gd name="connsiteY3" fmla="*/ 160412 h 785470"/>
              <a:gd name="connsiteX4" fmla="*/ 1318564 w 1326565"/>
              <a:gd name="connsiteY4" fmla="*/ 3250 h 785470"/>
              <a:gd name="connsiteX5" fmla="*/ 1219028 w 1326565"/>
              <a:gd name="connsiteY5" fmla="*/ 327574 h 785470"/>
              <a:gd name="connsiteX6" fmla="*/ 999953 w 1326565"/>
              <a:gd name="connsiteY6" fmla="*/ 603799 h 785470"/>
              <a:gd name="connsiteX7" fmla="*/ 588473 w 1326565"/>
              <a:gd name="connsiteY7" fmla="*/ 778109 h 785470"/>
              <a:gd name="connsiteX8" fmla="*/ 383209 w 1326565"/>
              <a:gd name="connsiteY8" fmla="*/ 737149 h 785470"/>
              <a:gd name="connsiteX9" fmla="*/ 188899 w 1326565"/>
              <a:gd name="connsiteY9" fmla="*/ 592847 h 785470"/>
              <a:gd name="connsiteX10" fmla="*/ 66504 w 1326565"/>
              <a:gd name="connsiteY10" fmla="*/ 370437 h 785470"/>
              <a:gd name="connsiteX11" fmla="*/ 16498 w 1326565"/>
              <a:gd name="connsiteY11" fmla="*/ 203749 h 785470"/>
              <a:gd name="connsiteX12" fmla="*/ 16971 w 1326565"/>
              <a:gd name="connsiteY12" fmla="*/ 2298 h 785470"/>
              <a:gd name="connsiteX0" fmla="*/ 16971 w 1315620"/>
              <a:gd name="connsiteY0" fmla="*/ 25701 h 808873"/>
              <a:gd name="connsiteX1" fmla="*/ 228428 w 1315620"/>
              <a:gd name="connsiteY1" fmla="*/ 165717 h 808873"/>
              <a:gd name="connsiteX2" fmla="*/ 579900 w 1315620"/>
              <a:gd name="connsiteY2" fmla="*/ 249538 h 808873"/>
              <a:gd name="connsiteX3" fmla="*/ 983760 w 1315620"/>
              <a:gd name="connsiteY3" fmla="*/ 183815 h 808873"/>
              <a:gd name="connsiteX4" fmla="*/ 1306658 w 1315620"/>
              <a:gd name="connsiteY4" fmla="*/ 2840 h 808873"/>
              <a:gd name="connsiteX5" fmla="*/ 1219028 w 1315620"/>
              <a:gd name="connsiteY5" fmla="*/ 350977 h 808873"/>
              <a:gd name="connsiteX6" fmla="*/ 999953 w 1315620"/>
              <a:gd name="connsiteY6" fmla="*/ 627202 h 808873"/>
              <a:gd name="connsiteX7" fmla="*/ 588473 w 1315620"/>
              <a:gd name="connsiteY7" fmla="*/ 801512 h 808873"/>
              <a:gd name="connsiteX8" fmla="*/ 383209 w 1315620"/>
              <a:gd name="connsiteY8" fmla="*/ 760552 h 808873"/>
              <a:gd name="connsiteX9" fmla="*/ 188899 w 1315620"/>
              <a:gd name="connsiteY9" fmla="*/ 616250 h 808873"/>
              <a:gd name="connsiteX10" fmla="*/ 66504 w 1315620"/>
              <a:gd name="connsiteY10" fmla="*/ 393840 h 808873"/>
              <a:gd name="connsiteX11" fmla="*/ 16498 w 1315620"/>
              <a:gd name="connsiteY11" fmla="*/ 227152 h 808873"/>
              <a:gd name="connsiteX12" fmla="*/ 16971 w 1315620"/>
              <a:gd name="connsiteY12" fmla="*/ 25701 h 808873"/>
              <a:gd name="connsiteX0" fmla="*/ 16971 w 1315620"/>
              <a:gd name="connsiteY0" fmla="*/ 25701 h 801653"/>
              <a:gd name="connsiteX1" fmla="*/ 228428 w 1315620"/>
              <a:gd name="connsiteY1" fmla="*/ 165717 h 801653"/>
              <a:gd name="connsiteX2" fmla="*/ 579900 w 1315620"/>
              <a:gd name="connsiteY2" fmla="*/ 249538 h 801653"/>
              <a:gd name="connsiteX3" fmla="*/ 983760 w 1315620"/>
              <a:gd name="connsiteY3" fmla="*/ 183815 h 801653"/>
              <a:gd name="connsiteX4" fmla="*/ 1306658 w 1315620"/>
              <a:gd name="connsiteY4" fmla="*/ 2840 h 801653"/>
              <a:gd name="connsiteX5" fmla="*/ 1219028 w 1315620"/>
              <a:gd name="connsiteY5" fmla="*/ 350977 h 801653"/>
              <a:gd name="connsiteX6" fmla="*/ 999953 w 1315620"/>
              <a:gd name="connsiteY6" fmla="*/ 627202 h 801653"/>
              <a:gd name="connsiteX7" fmla="*/ 788022 w 1315620"/>
              <a:gd name="connsiteY7" fmla="*/ 751027 h 801653"/>
              <a:gd name="connsiteX8" fmla="*/ 588473 w 1315620"/>
              <a:gd name="connsiteY8" fmla="*/ 801512 h 801653"/>
              <a:gd name="connsiteX9" fmla="*/ 383209 w 1315620"/>
              <a:gd name="connsiteY9" fmla="*/ 760552 h 801653"/>
              <a:gd name="connsiteX10" fmla="*/ 188899 w 1315620"/>
              <a:gd name="connsiteY10" fmla="*/ 616250 h 801653"/>
              <a:gd name="connsiteX11" fmla="*/ 66504 w 1315620"/>
              <a:gd name="connsiteY11" fmla="*/ 393840 h 801653"/>
              <a:gd name="connsiteX12" fmla="*/ 16498 w 1315620"/>
              <a:gd name="connsiteY12" fmla="*/ 227152 h 801653"/>
              <a:gd name="connsiteX13" fmla="*/ 16971 w 1315620"/>
              <a:gd name="connsiteY13" fmla="*/ 25701 h 80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5620" h="801653">
                <a:moveTo>
                  <a:pt x="16971" y="25701"/>
                </a:moveTo>
                <a:cubicBezTo>
                  <a:pt x="52293" y="15462"/>
                  <a:pt x="133813" y="125712"/>
                  <a:pt x="228428" y="165717"/>
                </a:cubicBezTo>
                <a:cubicBezTo>
                  <a:pt x="323043" y="205722"/>
                  <a:pt x="454011" y="246522"/>
                  <a:pt x="579900" y="249538"/>
                </a:cubicBezTo>
                <a:cubicBezTo>
                  <a:pt x="705789" y="252554"/>
                  <a:pt x="858665" y="222550"/>
                  <a:pt x="983760" y="183815"/>
                </a:cubicBezTo>
                <a:cubicBezTo>
                  <a:pt x="1108855" y="145080"/>
                  <a:pt x="1273003" y="-23830"/>
                  <a:pt x="1306658" y="2840"/>
                </a:cubicBezTo>
                <a:cubicBezTo>
                  <a:pt x="1340313" y="29510"/>
                  <a:pt x="1272130" y="250886"/>
                  <a:pt x="1219028" y="350977"/>
                </a:cubicBezTo>
                <a:cubicBezTo>
                  <a:pt x="1165926" y="451069"/>
                  <a:pt x="1071787" y="562511"/>
                  <a:pt x="999953" y="627202"/>
                </a:cubicBezTo>
                <a:cubicBezTo>
                  <a:pt x="928119" y="691893"/>
                  <a:pt x="856602" y="721975"/>
                  <a:pt x="788022" y="751027"/>
                </a:cubicBezTo>
                <a:cubicBezTo>
                  <a:pt x="719442" y="780079"/>
                  <a:pt x="655942" y="799925"/>
                  <a:pt x="588473" y="801512"/>
                </a:cubicBezTo>
                <a:cubicBezTo>
                  <a:pt x="521004" y="803099"/>
                  <a:pt x="449805" y="791429"/>
                  <a:pt x="383209" y="760552"/>
                </a:cubicBezTo>
                <a:cubicBezTo>
                  <a:pt x="316613" y="729675"/>
                  <a:pt x="238111" y="680147"/>
                  <a:pt x="188899" y="616250"/>
                </a:cubicBezTo>
                <a:cubicBezTo>
                  <a:pt x="139687" y="552353"/>
                  <a:pt x="92460" y="460277"/>
                  <a:pt x="66504" y="393840"/>
                </a:cubicBezTo>
                <a:cubicBezTo>
                  <a:pt x="40548" y="327403"/>
                  <a:pt x="28325" y="285730"/>
                  <a:pt x="16498" y="227152"/>
                </a:cubicBezTo>
                <a:cubicBezTo>
                  <a:pt x="11655" y="112059"/>
                  <a:pt x="-18351" y="35940"/>
                  <a:pt x="16971" y="2570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6EE405-07AF-4A64-909C-BC30F244BFAD}"/>
              </a:ext>
            </a:extLst>
          </p:cNvPr>
          <p:cNvSpPr/>
          <p:nvPr/>
        </p:nvSpPr>
        <p:spPr>
          <a:xfrm>
            <a:off x="7858125" y="2202655"/>
            <a:ext cx="142875" cy="207169"/>
          </a:xfrm>
          <a:custGeom>
            <a:avLst/>
            <a:gdLst>
              <a:gd name="connsiteX0" fmla="*/ 0 w 151257"/>
              <a:gd name="connsiteY0" fmla="*/ 0 h 223090"/>
              <a:gd name="connsiteX1" fmla="*/ 64294 w 151257"/>
              <a:gd name="connsiteY1" fmla="*/ 50006 h 223090"/>
              <a:gd name="connsiteX2" fmla="*/ 142875 w 151257"/>
              <a:gd name="connsiteY2" fmla="*/ 207169 h 223090"/>
              <a:gd name="connsiteX3" fmla="*/ 145256 w 151257"/>
              <a:gd name="connsiteY3" fmla="*/ 209550 h 223090"/>
              <a:gd name="connsiteX0" fmla="*/ 0 w 142875"/>
              <a:gd name="connsiteY0" fmla="*/ 0 h 207169"/>
              <a:gd name="connsiteX1" fmla="*/ 64294 w 142875"/>
              <a:gd name="connsiteY1" fmla="*/ 50006 h 207169"/>
              <a:gd name="connsiteX2" fmla="*/ 142875 w 142875"/>
              <a:gd name="connsiteY2" fmla="*/ 207169 h 207169"/>
              <a:gd name="connsiteX0" fmla="*/ 0 w 142875"/>
              <a:gd name="connsiteY0" fmla="*/ 0 h 207169"/>
              <a:gd name="connsiteX1" fmla="*/ 104776 w 142875"/>
              <a:gd name="connsiteY1" fmla="*/ 78581 h 207169"/>
              <a:gd name="connsiteX2" fmla="*/ 142875 w 142875"/>
              <a:gd name="connsiteY2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207169">
                <a:moveTo>
                  <a:pt x="0" y="0"/>
                </a:moveTo>
                <a:cubicBezTo>
                  <a:pt x="20241" y="7739"/>
                  <a:pt x="80964" y="44053"/>
                  <a:pt x="104776" y="78581"/>
                </a:cubicBezTo>
                <a:cubicBezTo>
                  <a:pt x="128589" y="113109"/>
                  <a:pt x="129381" y="180578"/>
                  <a:pt x="142875" y="2071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D25A98-943F-4D0C-A5B1-CA14B7B35D65}"/>
              </a:ext>
            </a:extLst>
          </p:cNvPr>
          <p:cNvSpPr/>
          <p:nvPr/>
        </p:nvSpPr>
        <p:spPr>
          <a:xfrm>
            <a:off x="6741217" y="2339263"/>
            <a:ext cx="1068243" cy="364477"/>
          </a:xfrm>
          <a:custGeom>
            <a:avLst/>
            <a:gdLst>
              <a:gd name="connsiteX0" fmla="*/ 14756 w 1001607"/>
              <a:gd name="connsiteY0" fmla="*/ 9346 h 309529"/>
              <a:gd name="connsiteX1" fmla="*/ 14756 w 1001607"/>
              <a:gd name="connsiteY1" fmla="*/ 116502 h 309529"/>
              <a:gd name="connsiteX2" fmla="*/ 52856 w 1001607"/>
              <a:gd name="connsiteY2" fmla="*/ 185558 h 309529"/>
              <a:gd name="connsiteX3" fmla="*/ 138581 w 1001607"/>
              <a:gd name="connsiteY3" fmla="*/ 252233 h 309529"/>
              <a:gd name="connsiteX4" fmla="*/ 264787 w 1001607"/>
              <a:gd name="connsiteY4" fmla="*/ 283190 h 309529"/>
              <a:gd name="connsiteX5" fmla="*/ 390993 w 1001607"/>
              <a:gd name="connsiteY5" fmla="*/ 302240 h 309529"/>
              <a:gd name="connsiteX6" fmla="*/ 591018 w 1001607"/>
              <a:gd name="connsiteY6" fmla="*/ 307002 h 309529"/>
              <a:gd name="connsiteX7" fmla="*/ 764850 w 1001607"/>
              <a:gd name="connsiteY7" fmla="*/ 264140 h 309529"/>
              <a:gd name="connsiteX8" fmla="*/ 876768 w 1001607"/>
              <a:gd name="connsiteY8" fmla="*/ 185558 h 309529"/>
              <a:gd name="connsiteX9" fmla="*/ 969637 w 1001607"/>
              <a:gd name="connsiteY9" fmla="*/ 40302 h 309529"/>
              <a:gd name="connsiteX10" fmla="*/ 991068 w 1001607"/>
              <a:gd name="connsiteY10" fmla="*/ 2202 h 309529"/>
              <a:gd name="connsiteX11" fmla="*/ 812475 w 1001607"/>
              <a:gd name="connsiteY11" fmla="*/ 90308 h 309529"/>
              <a:gd name="connsiteX12" fmla="*/ 607687 w 1001607"/>
              <a:gd name="connsiteY12" fmla="*/ 126027 h 309529"/>
              <a:gd name="connsiteX13" fmla="*/ 381468 w 1001607"/>
              <a:gd name="connsiteY13" fmla="*/ 130790 h 309529"/>
              <a:gd name="connsiteX14" fmla="*/ 193350 w 1001607"/>
              <a:gd name="connsiteY14" fmla="*/ 78402 h 309529"/>
              <a:gd name="connsiteX15" fmla="*/ 14756 w 1001607"/>
              <a:gd name="connsiteY15" fmla="*/ 9346 h 30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607" h="309529">
                <a:moveTo>
                  <a:pt x="14756" y="9346"/>
                </a:moveTo>
                <a:cubicBezTo>
                  <a:pt x="-15010" y="15696"/>
                  <a:pt x="8406" y="87133"/>
                  <a:pt x="14756" y="116502"/>
                </a:cubicBezTo>
                <a:cubicBezTo>
                  <a:pt x="21106" y="145871"/>
                  <a:pt x="32219" y="162936"/>
                  <a:pt x="52856" y="185558"/>
                </a:cubicBezTo>
                <a:cubicBezTo>
                  <a:pt x="73493" y="208180"/>
                  <a:pt x="103259" y="235961"/>
                  <a:pt x="138581" y="252233"/>
                </a:cubicBezTo>
                <a:cubicBezTo>
                  <a:pt x="173903" y="268505"/>
                  <a:pt x="222718" y="274856"/>
                  <a:pt x="264787" y="283190"/>
                </a:cubicBezTo>
                <a:cubicBezTo>
                  <a:pt x="306856" y="291524"/>
                  <a:pt x="336621" y="298271"/>
                  <a:pt x="390993" y="302240"/>
                </a:cubicBezTo>
                <a:cubicBezTo>
                  <a:pt x="445365" y="306209"/>
                  <a:pt x="528709" y="313352"/>
                  <a:pt x="591018" y="307002"/>
                </a:cubicBezTo>
                <a:cubicBezTo>
                  <a:pt x="653327" y="300652"/>
                  <a:pt x="717225" y="284381"/>
                  <a:pt x="764850" y="264140"/>
                </a:cubicBezTo>
                <a:cubicBezTo>
                  <a:pt x="812475" y="243899"/>
                  <a:pt x="842637" y="222864"/>
                  <a:pt x="876768" y="185558"/>
                </a:cubicBezTo>
                <a:cubicBezTo>
                  <a:pt x="910899" y="148252"/>
                  <a:pt x="950587" y="70861"/>
                  <a:pt x="969637" y="40302"/>
                </a:cubicBezTo>
                <a:cubicBezTo>
                  <a:pt x="988687" y="9743"/>
                  <a:pt x="1017262" y="-6132"/>
                  <a:pt x="991068" y="2202"/>
                </a:cubicBezTo>
                <a:cubicBezTo>
                  <a:pt x="964874" y="10536"/>
                  <a:pt x="876372" y="69671"/>
                  <a:pt x="812475" y="90308"/>
                </a:cubicBezTo>
                <a:cubicBezTo>
                  <a:pt x="748578" y="110945"/>
                  <a:pt x="679521" y="119280"/>
                  <a:pt x="607687" y="126027"/>
                </a:cubicBezTo>
                <a:cubicBezTo>
                  <a:pt x="535853" y="132774"/>
                  <a:pt x="450524" y="138727"/>
                  <a:pt x="381468" y="130790"/>
                </a:cubicBezTo>
                <a:cubicBezTo>
                  <a:pt x="312412" y="122853"/>
                  <a:pt x="253278" y="97055"/>
                  <a:pt x="193350" y="78402"/>
                </a:cubicBezTo>
                <a:cubicBezTo>
                  <a:pt x="133422" y="59749"/>
                  <a:pt x="44522" y="2996"/>
                  <a:pt x="14756" y="934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29DAFB-99DE-40CB-B980-7211262B4C6C}"/>
              </a:ext>
            </a:extLst>
          </p:cNvPr>
          <p:cNvSpPr/>
          <p:nvPr/>
        </p:nvSpPr>
        <p:spPr>
          <a:xfrm>
            <a:off x="6953250" y="3078956"/>
            <a:ext cx="390525" cy="66738"/>
          </a:xfrm>
          <a:custGeom>
            <a:avLst/>
            <a:gdLst>
              <a:gd name="connsiteX0" fmla="*/ 0 w 390525"/>
              <a:gd name="connsiteY0" fmla="*/ 0 h 66738"/>
              <a:gd name="connsiteX1" fmla="*/ 114300 w 390525"/>
              <a:gd name="connsiteY1" fmla="*/ 54769 h 66738"/>
              <a:gd name="connsiteX2" fmla="*/ 204788 w 390525"/>
              <a:gd name="connsiteY2" fmla="*/ 66675 h 66738"/>
              <a:gd name="connsiteX3" fmla="*/ 354806 w 390525"/>
              <a:gd name="connsiteY3" fmla="*/ 52388 h 66738"/>
              <a:gd name="connsiteX4" fmla="*/ 390525 w 390525"/>
              <a:gd name="connsiteY4" fmla="*/ 38100 h 66738"/>
              <a:gd name="connsiteX5" fmla="*/ 390525 w 390525"/>
              <a:gd name="connsiteY5" fmla="*/ 38100 h 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525" h="66738">
                <a:moveTo>
                  <a:pt x="0" y="0"/>
                </a:moveTo>
                <a:cubicBezTo>
                  <a:pt x="40084" y="21828"/>
                  <a:pt x="80169" y="43657"/>
                  <a:pt x="114300" y="54769"/>
                </a:cubicBezTo>
                <a:cubicBezTo>
                  <a:pt x="148431" y="65881"/>
                  <a:pt x="164704" y="67072"/>
                  <a:pt x="204788" y="66675"/>
                </a:cubicBezTo>
                <a:cubicBezTo>
                  <a:pt x="244872" y="66278"/>
                  <a:pt x="323850" y="57151"/>
                  <a:pt x="354806" y="52388"/>
                </a:cubicBezTo>
                <a:cubicBezTo>
                  <a:pt x="385762" y="47626"/>
                  <a:pt x="390525" y="38100"/>
                  <a:pt x="390525" y="38100"/>
                </a:cubicBezTo>
                <a:lnTo>
                  <a:pt x="390525" y="381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A70670-7D75-4C07-9337-43F1D67E3850}"/>
              </a:ext>
            </a:extLst>
          </p:cNvPr>
          <p:cNvSpPr/>
          <p:nvPr/>
        </p:nvSpPr>
        <p:spPr>
          <a:xfrm rot="173830" flipH="1">
            <a:off x="6593197" y="2235679"/>
            <a:ext cx="142875" cy="207169"/>
          </a:xfrm>
          <a:custGeom>
            <a:avLst/>
            <a:gdLst>
              <a:gd name="connsiteX0" fmla="*/ 0 w 151257"/>
              <a:gd name="connsiteY0" fmla="*/ 0 h 223090"/>
              <a:gd name="connsiteX1" fmla="*/ 64294 w 151257"/>
              <a:gd name="connsiteY1" fmla="*/ 50006 h 223090"/>
              <a:gd name="connsiteX2" fmla="*/ 142875 w 151257"/>
              <a:gd name="connsiteY2" fmla="*/ 207169 h 223090"/>
              <a:gd name="connsiteX3" fmla="*/ 145256 w 151257"/>
              <a:gd name="connsiteY3" fmla="*/ 209550 h 223090"/>
              <a:gd name="connsiteX0" fmla="*/ 0 w 142875"/>
              <a:gd name="connsiteY0" fmla="*/ 0 h 207169"/>
              <a:gd name="connsiteX1" fmla="*/ 64294 w 142875"/>
              <a:gd name="connsiteY1" fmla="*/ 50006 h 207169"/>
              <a:gd name="connsiteX2" fmla="*/ 142875 w 142875"/>
              <a:gd name="connsiteY2" fmla="*/ 207169 h 207169"/>
              <a:gd name="connsiteX0" fmla="*/ 0 w 142875"/>
              <a:gd name="connsiteY0" fmla="*/ 0 h 207169"/>
              <a:gd name="connsiteX1" fmla="*/ 104776 w 142875"/>
              <a:gd name="connsiteY1" fmla="*/ 78581 h 207169"/>
              <a:gd name="connsiteX2" fmla="*/ 142875 w 142875"/>
              <a:gd name="connsiteY2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207169">
                <a:moveTo>
                  <a:pt x="0" y="0"/>
                </a:moveTo>
                <a:cubicBezTo>
                  <a:pt x="20241" y="7739"/>
                  <a:pt x="80964" y="44053"/>
                  <a:pt x="104776" y="78581"/>
                </a:cubicBezTo>
                <a:cubicBezTo>
                  <a:pt x="128589" y="113109"/>
                  <a:pt x="129381" y="180578"/>
                  <a:pt x="142875" y="2071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C4AA65-A1F1-40FA-9FB1-0E89E282CC9E}"/>
              </a:ext>
            </a:extLst>
          </p:cNvPr>
          <p:cNvSpPr/>
          <p:nvPr/>
        </p:nvSpPr>
        <p:spPr>
          <a:xfrm>
            <a:off x="5544798" y="2057382"/>
            <a:ext cx="1066929" cy="213397"/>
          </a:xfrm>
          <a:custGeom>
            <a:avLst/>
            <a:gdLst>
              <a:gd name="connsiteX0" fmla="*/ 1066761 w 1066929"/>
              <a:gd name="connsiteY0" fmla="*/ 403 h 213397"/>
              <a:gd name="connsiteX1" fmla="*/ 1032832 w 1066929"/>
              <a:gd name="connsiteY1" fmla="*/ 47457 h 213397"/>
              <a:gd name="connsiteX2" fmla="*/ 1030248 w 1066929"/>
              <a:gd name="connsiteY2" fmla="*/ 52334 h 213397"/>
              <a:gd name="connsiteX3" fmla="*/ 962015 w 1066929"/>
              <a:gd name="connsiteY3" fmla="*/ 99097 h 213397"/>
              <a:gd name="connsiteX4" fmla="*/ 863520 w 1066929"/>
              <a:gd name="connsiteY4" fmla="*/ 147466 h 213397"/>
              <a:gd name="connsiteX5" fmla="*/ 459660 w 1066929"/>
              <a:gd name="connsiteY5" fmla="*/ 213189 h 213397"/>
              <a:gd name="connsiteX6" fmla="*/ 108188 w 1066929"/>
              <a:gd name="connsiteY6" fmla="*/ 129368 h 213397"/>
              <a:gd name="connsiteX7" fmla="*/ 40199 w 1066929"/>
              <a:gd name="connsiteY7" fmla="*/ 89174 h 213397"/>
              <a:gd name="connsiteX8" fmla="*/ 0 w 1066929"/>
              <a:gd name="connsiteY8" fmla="*/ 56562 h 213397"/>
              <a:gd name="connsiteX9" fmla="*/ 79 w 1066929"/>
              <a:gd name="connsiteY9" fmla="*/ 29012 h 213397"/>
              <a:gd name="connsiteX10" fmla="*/ 14424 w 1066929"/>
              <a:gd name="connsiteY10" fmla="*/ 11005 h 213397"/>
              <a:gd name="connsiteX11" fmla="*/ 204900 w 1066929"/>
              <a:gd name="connsiteY11" fmla="*/ 92320 h 213397"/>
              <a:gd name="connsiteX12" fmla="*/ 405533 w 1066929"/>
              <a:gd name="connsiteY12" fmla="*/ 154008 h 213397"/>
              <a:gd name="connsiteX13" fmla="*/ 646802 w 1066929"/>
              <a:gd name="connsiteY13" fmla="*/ 148400 h 213397"/>
              <a:gd name="connsiteX14" fmla="*/ 865214 w 1066929"/>
              <a:gd name="connsiteY14" fmla="*/ 106340 h 213397"/>
              <a:gd name="connsiteX15" fmla="*/ 1055689 w 1066929"/>
              <a:gd name="connsiteY15" fmla="*/ 2593 h 213397"/>
              <a:gd name="connsiteX16" fmla="*/ 1066761 w 1066929"/>
              <a:gd name="connsiteY16" fmla="*/ 403 h 2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6929" h="213397">
                <a:moveTo>
                  <a:pt x="1066761" y="403"/>
                </a:moveTo>
                <a:cubicBezTo>
                  <a:pt x="1069023" y="3207"/>
                  <a:pt x="1048071" y="20469"/>
                  <a:pt x="1032832" y="47457"/>
                </a:cubicBezTo>
                <a:lnTo>
                  <a:pt x="1030248" y="52334"/>
                </a:lnTo>
                <a:lnTo>
                  <a:pt x="962015" y="99097"/>
                </a:lnTo>
                <a:cubicBezTo>
                  <a:pt x="928509" y="119963"/>
                  <a:pt x="894794" y="137782"/>
                  <a:pt x="863520" y="147466"/>
                </a:cubicBezTo>
                <a:cubicBezTo>
                  <a:pt x="738425" y="186201"/>
                  <a:pt x="585549" y="216205"/>
                  <a:pt x="459660" y="213189"/>
                </a:cubicBezTo>
                <a:cubicBezTo>
                  <a:pt x="333771" y="210173"/>
                  <a:pt x="202803" y="169373"/>
                  <a:pt x="108188" y="129368"/>
                </a:cubicBezTo>
                <a:cubicBezTo>
                  <a:pt x="84534" y="119367"/>
                  <a:pt x="61699" y="104975"/>
                  <a:pt x="40199" y="89174"/>
                </a:cubicBezTo>
                <a:lnTo>
                  <a:pt x="0" y="56562"/>
                </a:lnTo>
                <a:lnTo>
                  <a:pt x="79" y="29012"/>
                </a:lnTo>
                <a:cubicBezTo>
                  <a:pt x="2096" y="19534"/>
                  <a:pt x="6488" y="12875"/>
                  <a:pt x="14424" y="11005"/>
                </a:cubicBezTo>
                <a:cubicBezTo>
                  <a:pt x="46170" y="3528"/>
                  <a:pt x="140985" y="70356"/>
                  <a:pt x="204900" y="92320"/>
                </a:cubicBezTo>
                <a:cubicBezTo>
                  <a:pt x="268815" y="114284"/>
                  <a:pt x="331883" y="144662"/>
                  <a:pt x="405533" y="154008"/>
                </a:cubicBezTo>
                <a:cubicBezTo>
                  <a:pt x="479183" y="163354"/>
                  <a:pt x="570189" y="156344"/>
                  <a:pt x="646802" y="148400"/>
                </a:cubicBezTo>
                <a:cubicBezTo>
                  <a:pt x="723415" y="140455"/>
                  <a:pt x="797066" y="130640"/>
                  <a:pt x="865214" y="106340"/>
                </a:cubicBezTo>
                <a:cubicBezTo>
                  <a:pt x="933362" y="82039"/>
                  <a:pt x="1027752" y="12406"/>
                  <a:pt x="1055689" y="2593"/>
                </a:cubicBezTo>
                <a:cubicBezTo>
                  <a:pt x="1062673" y="140"/>
                  <a:pt x="1066007" y="-532"/>
                  <a:pt x="1066761" y="40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625356-0231-421C-8319-F9780C7A43F9}"/>
              </a:ext>
            </a:extLst>
          </p:cNvPr>
          <p:cNvGrpSpPr/>
          <p:nvPr/>
        </p:nvGrpSpPr>
        <p:grpSpPr>
          <a:xfrm>
            <a:off x="5148008" y="2741128"/>
            <a:ext cx="1390488" cy="865716"/>
            <a:chOff x="5233733" y="2680803"/>
            <a:chExt cx="1390488" cy="8657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F4ECCB-D03B-4A15-AEDC-188C4C6CC38D}"/>
                </a:ext>
              </a:extLst>
            </p:cNvPr>
            <p:cNvSpPr/>
            <p:nvPr/>
          </p:nvSpPr>
          <p:spPr>
            <a:xfrm>
              <a:off x="5381682" y="2833550"/>
              <a:ext cx="1030269" cy="312143"/>
            </a:xfrm>
            <a:custGeom>
              <a:avLst/>
              <a:gdLst>
                <a:gd name="connsiteX0" fmla="*/ 1030269 w 1030269"/>
                <a:gd name="connsiteY0" fmla="*/ 0 h 312143"/>
                <a:gd name="connsiteX1" fmla="*/ 1013925 w 1030269"/>
                <a:gd name="connsiteY1" fmla="*/ 30851 h 312143"/>
                <a:gd name="connsiteX2" fmla="*/ 933806 w 1030269"/>
                <a:gd name="connsiteY2" fmla="*/ 166165 h 312143"/>
                <a:gd name="connsiteX3" fmla="*/ 814442 w 1030269"/>
                <a:gd name="connsiteY3" fmla="*/ 258697 h 312143"/>
                <a:gd name="connsiteX4" fmla="*/ 629045 w 1030269"/>
                <a:gd name="connsiteY4" fmla="*/ 309168 h 312143"/>
                <a:gd name="connsiteX5" fmla="*/ 415713 w 1030269"/>
                <a:gd name="connsiteY5" fmla="*/ 303560 h 312143"/>
                <a:gd name="connsiteX6" fmla="*/ 281110 w 1030269"/>
                <a:gd name="connsiteY6" fmla="*/ 281128 h 312143"/>
                <a:gd name="connsiteX7" fmla="*/ 146508 w 1030269"/>
                <a:gd name="connsiteY7" fmla="*/ 244676 h 312143"/>
                <a:gd name="connsiteX8" fmla="*/ 55080 w 1030269"/>
                <a:gd name="connsiteY8" fmla="*/ 166165 h 312143"/>
                <a:gd name="connsiteX9" fmla="*/ 14445 w 1030269"/>
                <a:gd name="connsiteY9" fmla="*/ 84850 h 312143"/>
                <a:gd name="connsiteX10" fmla="*/ 0 w 1030269"/>
                <a:gd name="connsiteY10" fmla="*/ 11596 h 312143"/>
                <a:gd name="connsiteX11" fmla="*/ 21 w 1030269"/>
                <a:gd name="connsiteY11" fmla="*/ 4228 h 312143"/>
                <a:gd name="connsiteX12" fmla="*/ 40220 w 1030269"/>
                <a:gd name="connsiteY12" fmla="*/ 36840 h 312143"/>
                <a:gd name="connsiteX13" fmla="*/ 108209 w 1030269"/>
                <a:gd name="connsiteY13" fmla="*/ 77034 h 312143"/>
                <a:gd name="connsiteX14" fmla="*/ 459681 w 1030269"/>
                <a:gd name="connsiteY14" fmla="*/ 160855 h 312143"/>
                <a:gd name="connsiteX15" fmla="*/ 863541 w 1030269"/>
                <a:gd name="connsiteY15" fmla="*/ 95132 h 312143"/>
                <a:gd name="connsiteX16" fmla="*/ 962036 w 1030269"/>
                <a:gd name="connsiteY16" fmla="*/ 46763 h 312143"/>
                <a:gd name="connsiteX17" fmla="*/ 1030269 w 1030269"/>
                <a:gd name="connsiteY17" fmla="*/ 0 h 31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0269" h="312143">
                  <a:moveTo>
                    <a:pt x="1030269" y="0"/>
                  </a:moveTo>
                  <a:lnTo>
                    <a:pt x="1013925" y="30851"/>
                  </a:lnTo>
                  <a:cubicBezTo>
                    <a:pt x="991742" y="73721"/>
                    <a:pt x="961107" y="133218"/>
                    <a:pt x="933806" y="166165"/>
                  </a:cubicBezTo>
                  <a:cubicBezTo>
                    <a:pt x="897404" y="210093"/>
                    <a:pt x="865235" y="234862"/>
                    <a:pt x="814442" y="258697"/>
                  </a:cubicBezTo>
                  <a:cubicBezTo>
                    <a:pt x="763649" y="282531"/>
                    <a:pt x="695499" y="301690"/>
                    <a:pt x="629045" y="309168"/>
                  </a:cubicBezTo>
                  <a:cubicBezTo>
                    <a:pt x="562591" y="316645"/>
                    <a:pt x="473702" y="308234"/>
                    <a:pt x="415713" y="303560"/>
                  </a:cubicBezTo>
                  <a:cubicBezTo>
                    <a:pt x="357723" y="298887"/>
                    <a:pt x="325978" y="290942"/>
                    <a:pt x="281110" y="281128"/>
                  </a:cubicBezTo>
                  <a:cubicBezTo>
                    <a:pt x="236242" y="271315"/>
                    <a:pt x="184180" y="263837"/>
                    <a:pt x="146508" y="244676"/>
                  </a:cubicBezTo>
                  <a:cubicBezTo>
                    <a:pt x="108836" y="225515"/>
                    <a:pt x="77090" y="192803"/>
                    <a:pt x="55080" y="166165"/>
                  </a:cubicBezTo>
                  <a:cubicBezTo>
                    <a:pt x="33070" y="139527"/>
                    <a:pt x="21217" y="119432"/>
                    <a:pt x="14445" y="84850"/>
                  </a:cubicBezTo>
                  <a:cubicBezTo>
                    <a:pt x="11059" y="67559"/>
                    <a:pt x="3122" y="37883"/>
                    <a:pt x="0" y="11596"/>
                  </a:cubicBezTo>
                  <a:lnTo>
                    <a:pt x="21" y="4228"/>
                  </a:lnTo>
                  <a:lnTo>
                    <a:pt x="40220" y="36840"/>
                  </a:lnTo>
                  <a:cubicBezTo>
                    <a:pt x="61720" y="52641"/>
                    <a:pt x="84555" y="67033"/>
                    <a:pt x="108209" y="77034"/>
                  </a:cubicBezTo>
                  <a:cubicBezTo>
                    <a:pt x="202824" y="117039"/>
                    <a:pt x="333792" y="157839"/>
                    <a:pt x="459681" y="160855"/>
                  </a:cubicBezTo>
                  <a:cubicBezTo>
                    <a:pt x="585570" y="163871"/>
                    <a:pt x="738446" y="133867"/>
                    <a:pt x="863541" y="95132"/>
                  </a:cubicBezTo>
                  <a:cubicBezTo>
                    <a:pt x="894815" y="85448"/>
                    <a:pt x="928530" y="67629"/>
                    <a:pt x="962036" y="46763"/>
                  </a:cubicBezTo>
                  <a:lnTo>
                    <a:pt x="103026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9242CD-7AA1-46B2-AEC6-36E43BB8E67B}"/>
                </a:ext>
              </a:extLst>
            </p:cNvPr>
            <p:cNvSpPr/>
            <p:nvPr/>
          </p:nvSpPr>
          <p:spPr>
            <a:xfrm>
              <a:off x="5523254" y="3314036"/>
              <a:ext cx="727259" cy="232483"/>
            </a:xfrm>
            <a:custGeom>
              <a:avLst/>
              <a:gdLst>
                <a:gd name="connsiteX0" fmla="*/ 601536 w 727529"/>
                <a:gd name="connsiteY0" fmla="*/ 73 h 232483"/>
                <a:gd name="connsiteX1" fmla="*/ 639152 w 727529"/>
                <a:gd name="connsiteY1" fmla="*/ 743 h 232483"/>
                <a:gd name="connsiteX2" fmla="*/ 727259 w 727529"/>
                <a:gd name="connsiteY2" fmla="*/ 36461 h 232483"/>
                <a:gd name="connsiteX3" fmla="*/ 654985 w 727529"/>
                <a:gd name="connsiteY3" fmla="*/ 117554 h 232483"/>
                <a:gd name="connsiteX4" fmla="*/ 638685 w 727529"/>
                <a:gd name="connsiteY4" fmla="*/ 128587 h 232483"/>
                <a:gd name="connsiteX5" fmla="*/ 630977 w 727529"/>
                <a:gd name="connsiteY5" fmla="*/ 133309 h 232483"/>
                <a:gd name="connsiteX6" fmla="*/ 526232 w 727529"/>
                <a:gd name="connsiteY6" fmla="*/ 181857 h 232483"/>
                <a:gd name="connsiteX7" fmla="*/ 326683 w 727529"/>
                <a:gd name="connsiteY7" fmla="*/ 232342 h 232483"/>
                <a:gd name="connsiteX8" fmla="*/ 121419 w 727529"/>
                <a:gd name="connsiteY8" fmla="*/ 191382 h 232483"/>
                <a:gd name="connsiteX9" fmla="*/ 17745 w 727529"/>
                <a:gd name="connsiteY9" fmla="*/ 131614 h 232483"/>
                <a:gd name="connsiteX10" fmla="*/ 0 w 727529"/>
                <a:gd name="connsiteY10" fmla="*/ 117320 h 232483"/>
                <a:gd name="connsiteX11" fmla="*/ 11749 w 727529"/>
                <a:gd name="connsiteY11" fmla="*/ 103509 h 232483"/>
                <a:gd name="connsiteX12" fmla="*/ 115277 w 727529"/>
                <a:gd name="connsiteY12" fmla="*/ 41224 h 232483"/>
                <a:gd name="connsiteX13" fmla="*/ 231958 w 727529"/>
                <a:gd name="connsiteY13" fmla="*/ 17411 h 232483"/>
                <a:gd name="connsiteX14" fmla="*/ 391502 w 727529"/>
                <a:gd name="connsiteY14" fmla="*/ 55512 h 232483"/>
                <a:gd name="connsiteX15" fmla="*/ 385288 w 727529"/>
                <a:gd name="connsiteY15" fmla="*/ 75697 h 232483"/>
                <a:gd name="connsiteX16" fmla="*/ 367772 w 727529"/>
                <a:gd name="connsiteY16" fmla="*/ 92179 h 232483"/>
                <a:gd name="connsiteX17" fmla="*/ 348301 w 727529"/>
                <a:gd name="connsiteY17" fmla="*/ 108798 h 232483"/>
                <a:gd name="connsiteX18" fmla="*/ 329999 w 727529"/>
                <a:gd name="connsiteY18" fmla="*/ 122763 h 232483"/>
                <a:gd name="connsiteX19" fmla="*/ 322446 w 727529"/>
                <a:gd name="connsiteY19" fmla="*/ 129330 h 232483"/>
                <a:gd name="connsiteX20" fmla="*/ 343077 w 727529"/>
                <a:gd name="connsiteY20" fmla="*/ 113257 h 232483"/>
                <a:gd name="connsiteX21" fmla="*/ 348301 w 727529"/>
                <a:gd name="connsiteY21" fmla="*/ 108798 h 232483"/>
                <a:gd name="connsiteX22" fmla="*/ 357867 w 727529"/>
                <a:gd name="connsiteY22" fmla="*/ 101499 h 232483"/>
                <a:gd name="connsiteX23" fmla="*/ 367772 w 727529"/>
                <a:gd name="connsiteY23" fmla="*/ 92179 h 232483"/>
                <a:gd name="connsiteX24" fmla="*/ 380043 w 727529"/>
                <a:gd name="connsiteY24" fmla="*/ 81705 h 232483"/>
                <a:gd name="connsiteX25" fmla="*/ 467702 w 727529"/>
                <a:gd name="connsiteY25" fmla="*/ 22174 h 232483"/>
                <a:gd name="connsiteX26" fmla="*/ 601536 w 727529"/>
                <a:gd name="connsiteY26" fmla="*/ 73 h 232483"/>
                <a:gd name="connsiteX0" fmla="*/ 601536 w 727529"/>
                <a:gd name="connsiteY0" fmla="*/ 73 h 232483"/>
                <a:gd name="connsiteX1" fmla="*/ 639152 w 727529"/>
                <a:gd name="connsiteY1" fmla="*/ 743 h 232483"/>
                <a:gd name="connsiteX2" fmla="*/ 727259 w 727529"/>
                <a:gd name="connsiteY2" fmla="*/ 36461 h 232483"/>
                <a:gd name="connsiteX3" fmla="*/ 654985 w 727529"/>
                <a:gd name="connsiteY3" fmla="*/ 117554 h 232483"/>
                <a:gd name="connsiteX4" fmla="*/ 638685 w 727529"/>
                <a:gd name="connsiteY4" fmla="*/ 128587 h 232483"/>
                <a:gd name="connsiteX5" fmla="*/ 630977 w 727529"/>
                <a:gd name="connsiteY5" fmla="*/ 133309 h 232483"/>
                <a:gd name="connsiteX6" fmla="*/ 526232 w 727529"/>
                <a:gd name="connsiteY6" fmla="*/ 181857 h 232483"/>
                <a:gd name="connsiteX7" fmla="*/ 326683 w 727529"/>
                <a:gd name="connsiteY7" fmla="*/ 232342 h 232483"/>
                <a:gd name="connsiteX8" fmla="*/ 121419 w 727529"/>
                <a:gd name="connsiteY8" fmla="*/ 191382 h 232483"/>
                <a:gd name="connsiteX9" fmla="*/ 17745 w 727529"/>
                <a:gd name="connsiteY9" fmla="*/ 131614 h 232483"/>
                <a:gd name="connsiteX10" fmla="*/ 0 w 727529"/>
                <a:gd name="connsiteY10" fmla="*/ 117320 h 232483"/>
                <a:gd name="connsiteX11" fmla="*/ 11749 w 727529"/>
                <a:gd name="connsiteY11" fmla="*/ 103509 h 232483"/>
                <a:gd name="connsiteX12" fmla="*/ 115277 w 727529"/>
                <a:gd name="connsiteY12" fmla="*/ 41224 h 232483"/>
                <a:gd name="connsiteX13" fmla="*/ 279583 w 727529"/>
                <a:gd name="connsiteY13" fmla="*/ 17411 h 232483"/>
                <a:gd name="connsiteX14" fmla="*/ 391502 w 727529"/>
                <a:gd name="connsiteY14" fmla="*/ 55512 h 232483"/>
                <a:gd name="connsiteX15" fmla="*/ 385288 w 727529"/>
                <a:gd name="connsiteY15" fmla="*/ 75697 h 232483"/>
                <a:gd name="connsiteX16" fmla="*/ 367772 w 727529"/>
                <a:gd name="connsiteY16" fmla="*/ 92179 h 232483"/>
                <a:gd name="connsiteX17" fmla="*/ 348301 w 727529"/>
                <a:gd name="connsiteY17" fmla="*/ 108798 h 232483"/>
                <a:gd name="connsiteX18" fmla="*/ 329999 w 727529"/>
                <a:gd name="connsiteY18" fmla="*/ 122763 h 232483"/>
                <a:gd name="connsiteX19" fmla="*/ 322446 w 727529"/>
                <a:gd name="connsiteY19" fmla="*/ 129330 h 232483"/>
                <a:gd name="connsiteX20" fmla="*/ 343077 w 727529"/>
                <a:gd name="connsiteY20" fmla="*/ 113257 h 232483"/>
                <a:gd name="connsiteX21" fmla="*/ 348301 w 727529"/>
                <a:gd name="connsiteY21" fmla="*/ 108798 h 232483"/>
                <a:gd name="connsiteX22" fmla="*/ 357867 w 727529"/>
                <a:gd name="connsiteY22" fmla="*/ 101499 h 232483"/>
                <a:gd name="connsiteX23" fmla="*/ 367772 w 727529"/>
                <a:gd name="connsiteY23" fmla="*/ 92179 h 232483"/>
                <a:gd name="connsiteX24" fmla="*/ 380043 w 727529"/>
                <a:gd name="connsiteY24" fmla="*/ 81705 h 232483"/>
                <a:gd name="connsiteX25" fmla="*/ 467702 w 727529"/>
                <a:gd name="connsiteY25" fmla="*/ 22174 h 232483"/>
                <a:gd name="connsiteX26" fmla="*/ 601536 w 727529"/>
                <a:gd name="connsiteY26" fmla="*/ 73 h 232483"/>
                <a:gd name="connsiteX0" fmla="*/ 601536 w 727529"/>
                <a:gd name="connsiteY0" fmla="*/ 73 h 232483"/>
                <a:gd name="connsiteX1" fmla="*/ 639152 w 727529"/>
                <a:gd name="connsiteY1" fmla="*/ 743 h 232483"/>
                <a:gd name="connsiteX2" fmla="*/ 727259 w 727529"/>
                <a:gd name="connsiteY2" fmla="*/ 36461 h 232483"/>
                <a:gd name="connsiteX3" fmla="*/ 654985 w 727529"/>
                <a:gd name="connsiteY3" fmla="*/ 117554 h 232483"/>
                <a:gd name="connsiteX4" fmla="*/ 638685 w 727529"/>
                <a:gd name="connsiteY4" fmla="*/ 128587 h 232483"/>
                <a:gd name="connsiteX5" fmla="*/ 630977 w 727529"/>
                <a:gd name="connsiteY5" fmla="*/ 133309 h 232483"/>
                <a:gd name="connsiteX6" fmla="*/ 526232 w 727529"/>
                <a:gd name="connsiteY6" fmla="*/ 181857 h 232483"/>
                <a:gd name="connsiteX7" fmla="*/ 326683 w 727529"/>
                <a:gd name="connsiteY7" fmla="*/ 232342 h 232483"/>
                <a:gd name="connsiteX8" fmla="*/ 121419 w 727529"/>
                <a:gd name="connsiteY8" fmla="*/ 191382 h 232483"/>
                <a:gd name="connsiteX9" fmla="*/ 17745 w 727529"/>
                <a:gd name="connsiteY9" fmla="*/ 131614 h 232483"/>
                <a:gd name="connsiteX10" fmla="*/ 0 w 727529"/>
                <a:gd name="connsiteY10" fmla="*/ 117320 h 232483"/>
                <a:gd name="connsiteX11" fmla="*/ 11749 w 727529"/>
                <a:gd name="connsiteY11" fmla="*/ 103509 h 232483"/>
                <a:gd name="connsiteX12" fmla="*/ 115277 w 727529"/>
                <a:gd name="connsiteY12" fmla="*/ 41224 h 232483"/>
                <a:gd name="connsiteX13" fmla="*/ 279583 w 727529"/>
                <a:gd name="connsiteY13" fmla="*/ 15029 h 232483"/>
                <a:gd name="connsiteX14" fmla="*/ 391502 w 727529"/>
                <a:gd name="connsiteY14" fmla="*/ 55512 h 232483"/>
                <a:gd name="connsiteX15" fmla="*/ 385288 w 727529"/>
                <a:gd name="connsiteY15" fmla="*/ 75697 h 232483"/>
                <a:gd name="connsiteX16" fmla="*/ 367772 w 727529"/>
                <a:gd name="connsiteY16" fmla="*/ 92179 h 232483"/>
                <a:gd name="connsiteX17" fmla="*/ 348301 w 727529"/>
                <a:gd name="connsiteY17" fmla="*/ 108798 h 232483"/>
                <a:gd name="connsiteX18" fmla="*/ 329999 w 727529"/>
                <a:gd name="connsiteY18" fmla="*/ 122763 h 232483"/>
                <a:gd name="connsiteX19" fmla="*/ 322446 w 727529"/>
                <a:gd name="connsiteY19" fmla="*/ 129330 h 232483"/>
                <a:gd name="connsiteX20" fmla="*/ 343077 w 727529"/>
                <a:gd name="connsiteY20" fmla="*/ 113257 h 232483"/>
                <a:gd name="connsiteX21" fmla="*/ 348301 w 727529"/>
                <a:gd name="connsiteY21" fmla="*/ 108798 h 232483"/>
                <a:gd name="connsiteX22" fmla="*/ 357867 w 727529"/>
                <a:gd name="connsiteY22" fmla="*/ 101499 h 232483"/>
                <a:gd name="connsiteX23" fmla="*/ 367772 w 727529"/>
                <a:gd name="connsiteY23" fmla="*/ 92179 h 232483"/>
                <a:gd name="connsiteX24" fmla="*/ 380043 w 727529"/>
                <a:gd name="connsiteY24" fmla="*/ 81705 h 232483"/>
                <a:gd name="connsiteX25" fmla="*/ 467702 w 727529"/>
                <a:gd name="connsiteY25" fmla="*/ 22174 h 232483"/>
                <a:gd name="connsiteX26" fmla="*/ 601536 w 727529"/>
                <a:gd name="connsiteY26" fmla="*/ 73 h 232483"/>
                <a:gd name="connsiteX0" fmla="*/ 601536 w 727259"/>
                <a:gd name="connsiteY0" fmla="*/ 73 h 232483"/>
                <a:gd name="connsiteX1" fmla="*/ 639152 w 727259"/>
                <a:gd name="connsiteY1" fmla="*/ 743 h 232483"/>
                <a:gd name="connsiteX2" fmla="*/ 727259 w 727259"/>
                <a:gd name="connsiteY2" fmla="*/ 36461 h 232483"/>
                <a:gd name="connsiteX3" fmla="*/ 638685 w 727259"/>
                <a:gd name="connsiteY3" fmla="*/ 128587 h 232483"/>
                <a:gd name="connsiteX4" fmla="*/ 630977 w 727259"/>
                <a:gd name="connsiteY4" fmla="*/ 133309 h 232483"/>
                <a:gd name="connsiteX5" fmla="*/ 526232 w 727259"/>
                <a:gd name="connsiteY5" fmla="*/ 181857 h 232483"/>
                <a:gd name="connsiteX6" fmla="*/ 326683 w 727259"/>
                <a:gd name="connsiteY6" fmla="*/ 232342 h 232483"/>
                <a:gd name="connsiteX7" fmla="*/ 121419 w 727259"/>
                <a:gd name="connsiteY7" fmla="*/ 191382 h 232483"/>
                <a:gd name="connsiteX8" fmla="*/ 17745 w 727259"/>
                <a:gd name="connsiteY8" fmla="*/ 131614 h 232483"/>
                <a:gd name="connsiteX9" fmla="*/ 0 w 727259"/>
                <a:gd name="connsiteY9" fmla="*/ 117320 h 232483"/>
                <a:gd name="connsiteX10" fmla="*/ 11749 w 727259"/>
                <a:gd name="connsiteY10" fmla="*/ 103509 h 232483"/>
                <a:gd name="connsiteX11" fmla="*/ 115277 w 727259"/>
                <a:gd name="connsiteY11" fmla="*/ 41224 h 232483"/>
                <a:gd name="connsiteX12" fmla="*/ 279583 w 727259"/>
                <a:gd name="connsiteY12" fmla="*/ 15029 h 232483"/>
                <a:gd name="connsiteX13" fmla="*/ 391502 w 727259"/>
                <a:gd name="connsiteY13" fmla="*/ 55512 h 232483"/>
                <a:gd name="connsiteX14" fmla="*/ 385288 w 727259"/>
                <a:gd name="connsiteY14" fmla="*/ 75697 h 232483"/>
                <a:gd name="connsiteX15" fmla="*/ 367772 w 727259"/>
                <a:gd name="connsiteY15" fmla="*/ 92179 h 232483"/>
                <a:gd name="connsiteX16" fmla="*/ 348301 w 727259"/>
                <a:gd name="connsiteY16" fmla="*/ 108798 h 232483"/>
                <a:gd name="connsiteX17" fmla="*/ 329999 w 727259"/>
                <a:gd name="connsiteY17" fmla="*/ 122763 h 232483"/>
                <a:gd name="connsiteX18" fmla="*/ 322446 w 727259"/>
                <a:gd name="connsiteY18" fmla="*/ 129330 h 232483"/>
                <a:gd name="connsiteX19" fmla="*/ 343077 w 727259"/>
                <a:gd name="connsiteY19" fmla="*/ 113257 h 232483"/>
                <a:gd name="connsiteX20" fmla="*/ 348301 w 727259"/>
                <a:gd name="connsiteY20" fmla="*/ 108798 h 232483"/>
                <a:gd name="connsiteX21" fmla="*/ 357867 w 727259"/>
                <a:gd name="connsiteY21" fmla="*/ 101499 h 232483"/>
                <a:gd name="connsiteX22" fmla="*/ 367772 w 727259"/>
                <a:gd name="connsiteY22" fmla="*/ 92179 h 232483"/>
                <a:gd name="connsiteX23" fmla="*/ 380043 w 727259"/>
                <a:gd name="connsiteY23" fmla="*/ 81705 h 232483"/>
                <a:gd name="connsiteX24" fmla="*/ 467702 w 727259"/>
                <a:gd name="connsiteY24" fmla="*/ 22174 h 232483"/>
                <a:gd name="connsiteX25" fmla="*/ 601536 w 727259"/>
                <a:gd name="connsiteY25" fmla="*/ 73 h 232483"/>
                <a:gd name="connsiteX0" fmla="*/ 601536 w 727259"/>
                <a:gd name="connsiteY0" fmla="*/ 73 h 232483"/>
                <a:gd name="connsiteX1" fmla="*/ 639152 w 727259"/>
                <a:gd name="connsiteY1" fmla="*/ 743 h 232483"/>
                <a:gd name="connsiteX2" fmla="*/ 727259 w 727259"/>
                <a:gd name="connsiteY2" fmla="*/ 36461 h 232483"/>
                <a:gd name="connsiteX3" fmla="*/ 638685 w 727259"/>
                <a:gd name="connsiteY3" fmla="*/ 128587 h 232483"/>
                <a:gd name="connsiteX4" fmla="*/ 526232 w 727259"/>
                <a:gd name="connsiteY4" fmla="*/ 181857 h 232483"/>
                <a:gd name="connsiteX5" fmla="*/ 326683 w 727259"/>
                <a:gd name="connsiteY5" fmla="*/ 232342 h 232483"/>
                <a:gd name="connsiteX6" fmla="*/ 121419 w 727259"/>
                <a:gd name="connsiteY6" fmla="*/ 191382 h 232483"/>
                <a:gd name="connsiteX7" fmla="*/ 17745 w 727259"/>
                <a:gd name="connsiteY7" fmla="*/ 131614 h 232483"/>
                <a:gd name="connsiteX8" fmla="*/ 0 w 727259"/>
                <a:gd name="connsiteY8" fmla="*/ 117320 h 232483"/>
                <a:gd name="connsiteX9" fmla="*/ 11749 w 727259"/>
                <a:gd name="connsiteY9" fmla="*/ 103509 h 232483"/>
                <a:gd name="connsiteX10" fmla="*/ 115277 w 727259"/>
                <a:gd name="connsiteY10" fmla="*/ 41224 h 232483"/>
                <a:gd name="connsiteX11" fmla="*/ 279583 w 727259"/>
                <a:gd name="connsiteY11" fmla="*/ 15029 h 232483"/>
                <a:gd name="connsiteX12" fmla="*/ 391502 w 727259"/>
                <a:gd name="connsiteY12" fmla="*/ 55512 h 232483"/>
                <a:gd name="connsiteX13" fmla="*/ 385288 w 727259"/>
                <a:gd name="connsiteY13" fmla="*/ 75697 h 232483"/>
                <a:gd name="connsiteX14" fmla="*/ 367772 w 727259"/>
                <a:gd name="connsiteY14" fmla="*/ 92179 h 232483"/>
                <a:gd name="connsiteX15" fmla="*/ 348301 w 727259"/>
                <a:gd name="connsiteY15" fmla="*/ 108798 h 232483"/>
                <a:gd name="connsiteX16" fmla="*/ 329999 w 727259"/>
                <a:gd name="connsiteY16" fmla="*/ 122763 h 232483"/>
                <a:gd name="connsiteX17" fmla="*/ 322446 w 727259"/>
                <a:gd name="connsiteY17" fmla="*/ 129330 h 232483"/>
                <a:gd name="connsiteX18" fmla="*/ 343077 w 727259"/>
                <a:gd name="connsiteY18" fmla="*/ 113257 h 232483"/>
                <a:gd name="connsiteX19" fmla="*/ 348301 w 727259"/>
                <a:gd name="connsiteY19" fmla="*/ 108798 h 232483"/>
                <a:gd name="connsiteX20" fmla="*/ 357867 w 727259"/>
                <a:gd name="connsiteY20" fmla="*/ 101499 h 232483"/>
                <a:gd name="connsiteX21" fmla="*/ 367772 w 727259"/>
                <a:gd name="connsiteY21" fmla="*/ 92179 h 232483"/>
                <a:gd name="connsiteX22" fmla="*/ 380043 w 727259"/>
                <a:gd name="connsiteY22" fmla="*/ 81705 h 232483"/>
                <a:gd name="connsiteX23" fmla="*/ 467702 w 727259"/>
                <a:gd name="connsiteY23" fmla="*/ 22174 h 232483"/>
                <a:gd name="connsiteX24" fmla="*/ 601536 w 727259"/>
                <a:gd name="connsiteY24" fmla="*/ 73 h 23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7259" h="232483">
                  <a:moveTo>
                    <a:pt x="601536" y="73"/>
                  </a:moveTo>
                  <a:cubicBezTo>
                    <a:pt x="615513" y="-150"/>
                    <a:pt x="628337" y="148"/>
                    <a:pt x="639152" y="743"/>
                  </a:cubicBezTo>
                  <a:cubicBezTo>
                    <a:pt x="682411" y="3124"/>
                    <a:pt x="727337" y="15154"/>
                    <a:pt x="727259" y="36461"/>
                  </a:cubicBezTo>
                  <a:cubicBezTo>
                    <a:pt x="727181" y="57768"/>
                    <a:pt x="654732" y="112446"/>
                    <a:pt x="638685" y="128587"/>
                  </a:cubicBezTo>
                  <a:lnTo>
                    <a:pt x="526232" y="181857"/>
                  </a:lnTo>
                  <a:cubicBezTo>
                    <a:pt x="457652" y="210909"/>
                    <a:pt x="394152" y="230755"/>
                    <a:pt x="326683" y="232342"/>
                  </a:cubicBezTo>
                  <a:cubicBezTo>
                    <a:pt x="259214" y="233929"/>
                    <a:pt x="188015" y="222259"/>
                    <a:pt x="121419" y="191382"/>
                  </a:cubicBezTo>
                  <a:cubicBezTo>
                    <a:pt x="88121" y="175944"/>
                    <a:pt x="51847" y="155842"/>
                    <a:pt x="17745" y="131614"/>
                  </a:cubicBezTo>
                  <a:lnTo>
                    <a:pt x="0" y="117320"/>
                  </a:lnTo>
                  <a:lnTo>
                    <a:pt x="11749" y="103509"/>
                  </a:lnTo>
                  <a:cubicBezTo>
                    <a:pt x="38110" y="80738"/>
                    <a:pt x="70638" y="55971"/>
                    <a:pt x="115277" y="41224"/>
                  </a:cubicBezTo>
                  <a:cubicBezTo>
                    <a:pt x="159916" y="26477"/>
                    <a:pt x="233546" y="12648"/>
                    <a:pt x="279583" y="15029"/>
                  </a:cubicBezTo>
                  <a:cubicBezTo>
                    <a:pt x="325620" y="17410"/>
                    <a:pt x="373884" y="45401"/>
                    <a:pt x="391502" y="55512"/>
                  </a:cubicBezTo>
                  <a:cubicBezTo>
                    <a:pt x="409120" y="65623"/>
                    <a:pt x="392048" y="67468"/>
                    <a:pt x="385288" y="75697"/>
                  </a:cubicBezTo>
                  <a:lnTo>
                    <a:pt x="367772" y="92179"/>
                  </a:lnTo>
                  <a:lnTo>
                    <a:pt x="348301" y="108798"/>
                  </a:lnTo>
                  <a:lnTo>
                    <a:pt x="329999" y="122763"/>
                  </a:lnTo>
                  <a:cubicBezTo>
                    <a:pt x="322942" y="127966"/>
                    <a:pt x="319271" y="130719"/>
                    <a:pt x="322446" y="129330"/>
                  </a:cubicBezTo>
                  <a:cubicBezTo>
                    <a:pt x="325621" y="127941"/>
                    <a:pt x="332988" y="121889"/>
                    <a:pt x="343077" y="113257"/>
                  </a:cubicBezTo>
                  <a:lnTo>
                    <a:pt x="348301" y="108798"/>
                  </a:lnTo>
                  <a:lnTo>
                    <a:pt x="357867" y="101499"/>
                  </a:lnTo>
                  <a:lnTo>
                    <a:pt x="367772" y="92179"/>
                  </a:lnTo>
                  <a:lnTo>
                    <a:pt x="380043" y="81705"/>
                  </a:lnTo>
                  <a:cubicBezTo>
                    <a:pt x="408171" y="58290"/>
                    <a:pt x="441310" y="32890"/>
                    <a:pt x="467702" y="22174"/>
                  </a:cubicBezTo>
                  <a:cubicBezTo>
                    <a:pt x="507290" y="6101"/>
                    <a:pt x="559604" y="743"/>
                    <a:pt x="601536" y="73"/>
                  </a:cubicBezTo>
                  <a:close/>
                </a:path>
              </a:pathLst>
            </a:custGeom>
            <a:solidFill>
              <a:srgbClr val="F05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53FE19-9747-41F3-BB29-21C9F9B2A46D}"/>
                </a:ext>
              </a:extLst>
            </p:cNvPr>
            <p:cNvSpPr/>
            <p:nvPr/>
          </p:nvSpPr>
          <p:spPr>
            <a:xfrm>
              <a:off x="5261464" y="2744864"/>
              <a:ext cx="1315619" cy="697758"/>
            </a:xfrm>
            <a:custGeom>
              <a:avLst/>
              <a:gdLst>
                <a:gd name="connsiteX0" fmla="*/ 1288251 w 1315619"/>
                <a:gd name="connsiteY0" fmla="*/ 1371 h 697758"/>
                <a:gd name="connsiteX1" fmla="*/ 1306657 w 1315619"/>
                <a:gd name="connsiteY1" fmla="*/ 2841 h 697758"/>
                <a:gd name="connsiteX2" fmla="*/ 1219027 w 1315619"/>
                <a:gd name="connsiteY2" fmla="*/ 350978 h 697758"/>
                <a:gd name="connsiteX3" fmla="*/ 999952 w 1315619"/>
                <a:gd name="connsiteY3" fmla="*/ 627203 h 697758"/>
                <a:gd name="connsiteX4" fmla="*/ 946177 w 1315619"/>
                <a:gd name="connsiteY4" fmla="*/ 669757 h 697758"/>
                <a:gd name="connsiteX5" fmla="*/ 900474 w 1315619"/>
                <a:gd name="connsiteY5" fmla="*/ 697758 h 697758"/>
                <a:gd name="connsiteX6" fmla="*/ 916774 w 1315619"/>
                <a:gd name="connsiteY6" fmla="*/ 686725 h 697758"/>
                <a:gd name="connsiteX7" fmla="*/ 989048 w 1315619"/>
                <a:gd name="connsiteY7" fmla="*/ 605632 h 697758"/>
                <a:gd name="connsiteX8" fmla="*/ 900941 w 1315619"/>
                <a:gd name="connsiteY8" fmla="*/ 569914 h 697758"/>
                <a:gd name="connsiteX9" fmla="*/ 729491 w 1315619"/>
                <a:gd name="connsiteY9" fmla="*/ 591345 h 697758"/>
                <a:gd name="connsiteX10" fmla="*/ 641832 w 1315619"/>
                <a:gd name="connsiteY10" fmla="*/ 650876 h 697758"/>
                <a:gd name="connsiteX11" fmla="*/ 629561 w 1315619"/>
                <a:gd name="connsiteY11" fmla="*/ 661350 h 697758"/>
                <a:gd name="connsiteX12" fmla="*/ 647077 w 1315619"/>
                <a:gd name="connsiteY12" fmla="*/ 644868 h 697758"/>
                <a:gd name="connsiteX13" fmla="*/ 653291 w 1315619"/>
                <a:gd name="connsiteY13" fmla="*/ 624683 h 697758"/>
                <a:gd name="connsiteX14" fmla="*/ 493747 w 1315619"/>
                <a:gd name="connsiteY14" fmla="*/ 586582 h 697758"/>
                <a:gd name="connsiteX15" fmla="*/ 377066 w 1315619"/>
                <a:gd name="connsiteY15" fmla="*/ 610395 h 697758"/>
                <a:gd name="connsiteX16" fmla="*/ 273538 w 1315619"/>
                <a:gd name="connsiteY16" fmla="*/ 672680 h 697758"/>
                <a:gd name="connsiteX17" fmla="*/ 261789 w 1315619"/>
                <a:gd name="connsiteY17" fmla="*/ 686491 h 697758"/>
                <a:gd name="connsiteX18" fmla="*/ 230655 w 1315619"/>
                <a:gd name="connsiteY18" fmla="*/ 661413 h 697758"/>
                <a:gd name="connsiteX19" fmla="*/ 188898 w 1315619"/>
                <a:gd name="connsiteY19" fmla="*/ 616251 h 697758"/>
                <a:gd name="connsiteX20" fmla="*/ 66503 w 1315619"/>
                <a:gd name="connsiteY20" fmla="*/ 393841 h 697758"/>
                <a:gd name="connsiteX21" fmla="*/ 16497 w 1315619"/>
                <a:gd name="connsiteY21" fmla="*/ 227153 h 697758"/>
                <a:gd name="connsiteX22" fmla="*/ 16970 w 1315619"/>
                <a:gd name="connsiteY22" fmla="*/ 25702 h 697758"/>
                <a:gd name="connsiteX23" fmla="*/ 100464 w 1315619"/>
                <a:gd name="connsiteY23" fmla="*/ 76869 h 697758"/>
                <a:gd name="connsiteX24" fmla="*/ 120239 w 1315619"/>
                <a:gd name="connsiteY24" fmla="*/ 92912 h 697758"/>
                <a:gd name="connsiteX25" fmla="*/ 120218 w 1315619"/>
                <a:gd name="connsiteY25" fmla="*/ 100280 h 697758"/>
                <a:gd name="connsiteX26" fmla="*/ 134663 w 1315619"/>
                <a:gd name="connsiteY26" fmla="*/ 173534 h 697758"/>
                <a:gd name="connsiteX27" fmla="*/ 175298 w 1315619"/>
                <a:gd name="connsiteY27" fmla="*/ 254849 h 697758"/>
                <a:gd name="connsiteX28" fmla="*/ 266726 w 1315619"/>
                <a:gd name="connsiteY28" fmla="*/ 333360 h 697758"/>
                <a:gd name="connsiteX29" fmla="*/ 401328 w 1315619"/>
                <a:gd name="connsiteY29" fmla="*/ 369812 h 697758"/>
                <a:gd name="connsiteX30" fmla="*/ 535931 w 1315619"/>
                <a:gd name="connsiteY30" fmla="*/ 392244 h 697758"/>
                <a:gd name="connsiteX31" fmla="*/ 749263 w 1315619"/>
                <a:gd name="connsiteY31" fmla="*/ 397852 h 697758"/>
                <a:gd name="connsiteX32" fmla="*/ 934660 w 1315619"/>
                <a:gd name="connsiteY32" fmla="*/ 347381 h 697758"/>
                <a:gd name="connsiteX33" fmla="*/ 1054024 w 1315619"/>
                <a:gd name="connsiteY33" fmla="*/ 254849 h 697758"/>
                <a:gd name="connsiteX34" fmla="*/ 1134143 w 1315619"/>
                <a:gd name="connsiteY34" fmla="*/ 119535 h 697758"/>
                <a:gd name="connsiteX35" fmla="*/ 1150487 w 1315619"/>
                <a:gd name="connsiteY35" fmla="*/ 88684 h 697758"/>
                <a:gd name="connsiteX36" fmla="*/ 1179498 w 1315619"/>
                <a:gd name="connsiteY36" fmla="*/ 68802 h 697758"/>
                <a:gd name="connsiteX37" fmla="*/ 1288251 w 1315619"/>
                <a:gd name="connsiteY37" fmla="*/ 1371 h 6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15619" h="697758">
                  <a:moveTo>
                    <a:pt x="1288251" y="1371"/>
                  </a:moveTo>
                  <a:cubicBezTo>
                    <a:pt x="1296205" y="-771"/>
                    <a:pt x="1302450" y="-493"/>
                    <a:pt x="1306657" y="2841"/>
                  </a:cubicBezTo>
                  <a:cubicBezTo>
                    <a:pt x="1340312" y="29511"/>
                    <a:pt x="1272129" y="250887"/>
                    <a:pt x="1219027" y="350978"/>
                  </a:cubicBezTo>
                  <a:cubicBezTo>
                    <a:pt x="1165925" y="451070"/>
                    <a:pt x="1071786" y="562512"/>
                    <a:pt x="999952" y="627203"/>
                  </a:cubicBezTo>
                  <a:cubicBezTo>
                    <a:pt x="981994" y="643376"/>
                    <a:pt x="964055" y="657386"/>
                    <a:pt x="946177" y="669757"/>
                  </a:cubicBezTo>
                  <a:lnTo>
                    <a:pt x="900474" y="697758"/>
                  </a:lnTo>
                  <a:lnTo>
                    <a:pt x="916774" y="686725"/>
                  </a:lnTo>
                  <a:cubicBezTo>
                    <a:pt x="956158" y="656680"/>
                    <a:pt x="985774" y="623789"/>
                    <a:pt x="989048" y="605632"/>
                  </a:cubicBezTo>
                  <a:cubicBezTo>
                    <a:pt x="993414" y="581423"/>
                    <a:pt x="944200" y="572295"/>
                    <a:pt x="900941" y="569914"/>
                  </a:cubicBezTo>
                  <a:cubicBezTo>
                    <a:pt x="857682" y="567533"/>
                    <a:pt x="782275" y="569914"/>
                    <a:pt x="729491" y="591345"/>
                  </a:cubicBezTo>
                  <a:cubicBezTo>
                    <a:pt x="703099" y="602061"/>
                    <a:pt x="669960" y="627461"/>
                    <a:pt x="641832" y="650876"/>
                  </a:cubicBezTo>
                  <a:lnTo>
                    <a:pt x="629561" y="661350"/>
                  </a:lnTo>
                  <a:lnTo>
                    <a:pt x="647077" y="644868"/>
                  </a:lnTo>
                  <a:cubicBezTo>
                    <a:pt x="653837" y="636639"/>
                    <a:pt x="657061" y="629346"/>
                    <a:pt x="653291" y="624683"/>
                  </a:cubicBezTo>
                  <a:cubicBezTo>
                    <a:pt x="638210" y="606030"/>
                    <a:pt x="539784" y="588963"/>
                    <a:pt x="493747" y="586582"/>
                  </a:cubicBezTo>
                  <a:cubicBezTo>
                    <a:pt x="447710" y="584201"/>
                    <a:pt x="416753" y="592535"/>
                    <a:pt x="377066" y="610395"/>
                  </a:cubicBezTo>
                  <a:cubicBezTo>
                    <a:pt x="347301" y="623790"/>
                    <a:pt x="299899" y="649909"/>
                    <a:pt x="273538" y="672680"/>
                  </a:cubicBezTo>
                  <a:lnTo>
                    <a:pt x="261789" y="686491"/>
                  </a:lnTo>
                  <a:lnTo>
                    <a:pt x="230655" y="661413"/>
                  </a:lnTo>
                  <a:cubicBezTo>
                    <a:pt x="215334" y="647302"/>
                    <a:pt x="201201" y="632225"/>
                    <a:pt x="188898" y="616251"/>
                  </a:cubicBezTo>
                  <a:cubicBezTo>
                    <a:pt x="139686" y="552354"/>
                    <a:pt x="92459" y="460278"/>
                    <a:pt x="66503" y="393841"/>
                  </a:cubicBezTo>
                  <a:cubicBezTo>
                    <a:pt x="40547" y="327404"/>
                    <a:pt x="28324" y="285731"/>
                    <a:pt x="16497" y="227153"/>
                  </a:cubicBezTo>
                  <a:cubicBezTo>
                    <a:pt x="11654" y="112060"/>
                    <a:pt x="-18352" y="35941"/>
                    <a:pt x="16970" y="25702"/>
                  </a:cubicBezTo>
                  <a:cubicBezTo>
                    <a:pt x="34631" y="20582"/>
                    <a:pt x="63841" y="45585"/>
                    <a:pt x="100464" y="76869"/>
                  </a:cubicBezTo>
                  <a:lnTo>
                    <a:pt x="120239" y="92912"/>
                  </a:lnTo>
                  <a:lnTo>
                    <a:pt x="120218" y="100280"/>
                  </a:lnTo>
                  <a:cubicBezTo>
                    <a:pt x="123340" y="126567"/>
                    <a:pt x="131277" y="156243"/>
                    <a:pt x="134663" y="173534"/>
                  </a:cubicBezTo>
                  <a:cubicBezTo>
                    <a:pt x="141435" y="208116"/>
                    <a:pt x="153288" y="228211"/>
                    <a:pt x="175298" y="254849"/>
                  </a:cubicBezTo>
                  <a:cubicBezTo>
                    <a:pt x="197308" y="281487"/>
                    <a:pt x="229054" y="314199"/>
                    <a:pt x="266726" y="333360"/>
                  </a:cubicBezTo>
                  <a:cubicBezTo>
                    <a:pt x="304398" y="352521"/>
                    <a:pt x="356460" y="359999"/>
                    <a:pt x="401328" y="369812"/>
                  </a:cubicBezTo>
                  <a:cubicBezTo>
                    <a:pt x="446196" y="379626"/>
                    <a:pt x="477941" y="387571"/>
                    <a:pt x="535931" y="392244"/>
                  </a:cubicBezTo>
                  <a:cubicBezTo>
                    <a:pt x="593920" y="396918"/>
                    <a:pt x="682809" y="405329"/>
                    <a:pt x="749263" y="397852"/>
                  </a:cubicBezTo>
                  <a:cubicBezTo>
                    <a:pt x="815717" y="390374"/>
                    <a:pt x="883867" y="371215"/>
                    <a:pt x="934660" y="347381"/>
                  </a:cubicBezTo>
                  <a:cubicBezTo>
                    <a:pt x="985453" y="323546"/>
                    <a:pt x="1017622" y="298777"/>
                    <a:pt x="1054024" y="254849"/>
                  </a:cubicBezTo>
                  <a:cubicBezTo>
                    <a:pt x="1081325" y="221902"/>
                    <a:pt x="1111960" y="162405"/>
                    <a:pt x="1134143" y="119535"/>
                  </a:cubicBezTo>
                  <a:lnTo>
                    <a:pt x="1150487" y="88684"/>
                  </a:lnTo>
                  <a:lnTo>
                    <a:pt x="1179498" y="68802"/>
                  </a:lnTo>
                  <a:cubicBezTo>
                    <a:pt x="1225159" y="36000"/>
                    <a:pt x="1264390" y="7797"/>
                    <a:pt x="1288251" y="1371"/>
                  </a:cubicBezTo>
                  <a:close/>
                </a:path>
              </a:pathLst>
            </a:custGeom>
            <a:solidFill>
              <a:srgbClr val="BA35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127E10-E118-4814-BE25-07DB23926CCC}"/>
                </a:ext>
              </a:extLst>
            </p:cNvPr>
            <p:cNvSpPr/>
            <p:nvPr/>
          </p:nvSpPr>
          <p:spPr>
            <a:xfrm>
              <a:off x="6481346" y="2680803"/>
              <a:ext cx="142875" cy="207169"/>
            </a:xfrm>
            <a:custGeom>
              <a:avLst/>
              <a:gdLst>
                <a:gd name="connsiteX0" fmla="*/ 0 w 151257"/>
                <a:gd name="connsiteY0" fmla="*/ 0 h 223090"/>
                <a:gd name="connsiteX1" fmla="*/ 64294 w 151257"/>
                <a:gd name="connsiteY1" fmla="*/ 50006 h 223090"/>
                <a:gd name="connsiteX2" fmla="*/ 142875 w 151257"/>
                <a:gd name="connsiteY2" fmla="*/ 207169 h 223090"/>
                <a:gd name="connsiteX3" fmla="*/ 145256 w 151257"/>
                <a:gd name="connsiteY3" fmla="*/ 209550 h 223090"/>
                <a:gd name="connsiteX0" fmla="*/ 0 w 142875"/>
                <a:gd name="connsiteY0" fmla="*/ 0 h 207169"/>
                <a:gd name="connsiteX1" fmla="*/ 64294 w 142875"/>
                <a:gd name="connsiteY1" fmla="*/ 50006 h 207169"/>
                <a:gd name="connsiteX2" fmla="*/ 142875 w 142875"/>
                <a:gd name="connsiteY2" fmla="*/ 207169 h 207169"/>
                <a:gd name="connsiteX0" fmla="*/ 0 w 142875"/>
                <a:gd name="connsiteY0" fmla="*/ 0 h 207169"/>
                <a:gd name="connsiteX1" fmla="*/ 104776 w 142875"/>
                <a:gd name="connsiteY1" fmla="*/ 78581 h 207169"/>
                <a:gd name="connsiteX2" fmla="*/ 142875 w 142875"/>
                <a:gd name="connsiteY2" fmla="*/ 207169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07169">
                  <a:moveTo>
                    <a:pt x="0" y="0"/>
                  </a:moveTo>
                  <a:cubicBezTo>
                    <a:pt x="20241" y="7739"/>
                    <a:pt x="80964" y="44053"/>
                    <a:pt x="104776" y="78581"/>
                  </a:cubicBezTo>
                  <a:cubicBezTo>
                    <a:pt x="128589" y="113109"/>
                    <a:pt x="129381" y="180578"/>
                    <a:pt x="142875" y="2071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1A6725-F62D-417D-904B-85229B2E2AE0}"/>
                </a:ext>
              </a:extLst>
            </p:cNvPr>
            <p:cNvSpPr/>
            <p:nvPr/>
          </p:nvSpPr>
          <p:spPr>
            <a:xfrm rot="173830" flipH="1">
              <a:off x="5233733" y="2687307"/>
              <a:ext cx="142875" cy="207169"/>
            </a:xfrm>
            <a:custGeom>
              <a:avLst/>
              <a:gdLst>
                <a:gd name="connsiteX0" fmla="*/ 0 w 151257"/>
                <a:gd name="connsiteY0" fmla="*/ 0 h 223090"/>
                <a:gd name="connsiteX1" fmla="*/ 64294 w 151257"/>
                <a:gd name="connsiteY1" fmla="*/ 50006 h 223090"/>
                <a:gd name="connsiteX2" fmla="*/ 142875 w 151257"/>
                <a:gd name="connsiteY2" fmla="*/ 207169 h 223090"/>
                <a:gd name="connsiteX3" fmla="*/ 145256 w 151257"/>
                <a:gd name="connsiteY3" fmla="*/ 209550 h 223090"/>
                <a:gd name="connsiteX0" fmla="*/ 0 w 142875"/>
                <a:gd name="connsiteY0" fmla="*/ 0 h 207169"/>
                <a:gd name="connsiteX1" fmla="*/ 64294 w 142875"/>
                <a:gd name="connsiteY1" fmla="*/ 50006 h 207169"/>
                <a:gd name="connsiteX2" fmla="*/ 142875 w 142875"/>
                <a:gd name="connsiteY2" fmla="*/ 207169 h 207169"/>
                <a:gd name="connsiteX0" fmla="*/ 0 w 142875"/>
                <a:gd name="connsiteY0" fmla="*/ 0 h 207169"/>
                <a:gd name="connsiteX1" fmla="*/ 104776 w 142875"/>
                <a:gd name="connsiteY1" fmla="*/ 78581 h 207169"/>
                <a:gd name="connsiteX2" fmla="*/ 142875 w 142875"/>
                <a:gd name="connsiteY2" fmla="*/ 207169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07169">
                  <a:moveTo>
                    <a:pt x="0" y="0"/>
                  </a:moveTo>
                  <a:cubicBezTo>
                    <a:pt x="20241" y="7739"/>
                    <a:pt x="80964" y="44053"/>
                    <a:pt x="104776" y="78581"/>
                  </a:cubicBezTo>
                  <a:cubicBezTo>
                    <a:pt x="128589" y="113109"/>
                    <a:pt x="129381" y="180578"/>
                    <a:pt x="142875" y="2071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66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9F938-DC34-4225-A6EE-B392AF35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30797"/>
            <a:ext cx="6279759" cy="591036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086F8DF-C21B-451B-A25B-8E44A1DD0A77}"/>
              </a:ext>
            </a:extLst>
          </p:cNvPr>
          <p:cNvSpPr/>
          <p:nvPr/>
        </p:nvSpPr>
        <p:spPr>
          <a:xfrm>
            <a:off x="4297837" y="1743031"/>
            <a:ext cx="1124417" cy="353897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D10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9CA403-79D0-BF66-88FC-178A1418398A}"/>
              </a:ext>
            </a:extLst>
          </p:cNvPr>
          <p:cNvGrpSpPr/>
          <p:nvPr/>
        </p:nvGrpSpPr>
        <p:grpSpPr>
          <a:xfrm>
            <a:off x="2745153" y="2852362"/>
            <a:ext cx="523875" cy="135489"/>
            <a:chOff x="4051300" y="2992033"/>
            <a:chExt cx="523875" cy="13548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2C6BEF7-0198-68D8-A3C7-9ABF1E4AE896}"/>
                </a:ext>
              </a:extLst>
            </p:cNvPr>
            <p:cNvSpPr/>
            <p:nvPr/>
          </p:nvSpPr>
          <p:spPr>
            <a:xfrm>
              <a:off x="4051300" y="2992033"/>
              <a:ext cx="523875" cy="40091"/>
            </a:xfrm>
            <a:custGeom>
              <a:avLst/>
              <a:gdLst>
                <a:gd name="connsiteX0" fmla="*/ 0 w 523875"/>
                <a:gd name="connsiteY0" fmla="*/ 48690 h 48690"/>
                <a:gd name="connsiteX1" fmla="*/ 63500 w 523875"/>
                <a:gd name="connsiteY1" fmla="*/ 1065 h 48690"/>
                <a:gd name="connsiteX2" fmla="*/ 152400 w 523875"/>
                <a:gd name="connsiteY2" fmla="*/ 16940 h 48690"/>
                <a:gd name="connsiteX3" fmla="*/ 276225 w 523875"/>
                <a:gd name="connsiteY3" fmla="*/ 32815 h 48690"/>
                <a:gd name="connsiteX4" fmla="*/ 419100 w 523875"/>
                <a:gd name="connsiteY4" fmla="*/ 29640 h 48690"/>
                <a:gd name="connsiteX5" fmla="*/ 488950 w 523875"/>
                <a:gd name="connsiteY5" fmla="*/ 32815 h 48690"/>
                <a:gd name="connsiteX6" fmla="*/ 523875 w 523875"/>
                <a:gd name="connsiteY6" fmla="*/ 10590 h 48690"/>
                <a:gd name="connsiteX7" fmla="*/ 523875 w 523875"/>
                <a:gd name="connsiteY7" fmla="*/ 10590 h 48690"/>
                <a:gd name="connsiteX0" fmla="*/ 0 w 523875"/>
                <a:gd name="connsiteY0" fmla="*/ 48775 h 48775"/>
                <a:gd name="connsiteX1" fmla="*/ 63500 w 523875"/>
                <a:gd name="connsiteY1" fmla="*/ 1150 h 48775"/>
                <a:gd name="connsiteX2" fmla="*/ 152400 w 523875"/>
                <a:gd name="connsiteY2" fmla="*/ 17025 h 48775"/>
                <a:gd name="connsiteX3" fmla="*/ 282575 w 523875"/>
                <a:gd name="connsiteY3" fmla="*/ 42425 h 48775"/>
                <a:gd name="connsiteX4" fmla="*/ 419100 w 523875"/>
                <a:gd name="connsiteY4" fmla="*/ 29725 h 48775"/>
                <a:gd name="connsiteX5" fmla="*/ 488950 w 523875"/>
                <a:gd name="connsiteY5" fmla="*/ 32900 h 48775"/>
                <a:gd name="connsiteX6" fmla="*/ 523875 w 523875"/>
                <a:gd name="connsiteY6" fmla="*/ 10675 h 48775"/>
                <a:gd name="connsiteX7" fmla="*/ 523875 w 523875"/>
                <a:gd name="connsiteY7" fmla="*/ 10675 h 48775"/>
                <a:gd name="connsiteX0" fmla="*/ 0 w 523875"/>
                <a:gd name="connsiteY0" fmla="*/ 48775 h 48775"/>
                <a:gd name="connsiteX1" fmla="*/ 63500 w 523875"/>
                <a:gd name="connsiteY1" fmla="*/ 1150 h 48775"/>
                <a:gd name="connsiteX2" fmla="*/ 152400 w 523875"/>
                <a:gd name="connsiteY2" fmla="*/ 17025 h 48775"/>
                <a:gd name="connsiteX3" fmla="*/ 282575 w 523875"/>
                <a:gd name="connsiteY3" fmla="*/ 42425 h 48775"/>
                <a:gd name="connsiteX4" fmla="*/ 419100 w 523875"/>
                <a:gd name="connsiteY4" fmla="*/ 42425 h 48775"/>
                <a:gd name="connsiteX5" fmla="*/ 488950 w 523875"/>
                <a:gd name="connsiteY5" fmla="*/ 32900 h 48775"/>
                <a:gd name="connsiteX6" fmla="*/ 523875 w 523875"/>
                <a:gd name="connsiteY6" fmla="*/ 10675 h 48775"/>
                <a:gd name="connsiteX7" fmla="*/ 523875 w 523875"/>
                <a:gd name="connsiteY7" fmla="*/ 10675 h 48775"/>
                <a:gd name="connsiteX0" fmla="*/ 0 w 523875"/>
                <a:gd name="connsiteY0" fmla="*/ 40091 h 40091"/>
                <a:gd name="connsiteX1" fmla="*/ 69850 w 523875"/>
                <a:gd name="connsiteY1" fmla="*/ 1991 h 40091"/>
                <a:gd name="connsiteX2" fmla="*/ 152400 w 523875"/>
                <a:gd name="connsiteY2" fmla="*/ 8341 h 40091"/>
                <a:gd name="connsiteX3" fmla="*/ 282575 w 523875"/>
                <a:gd name="connsiteY3" fmla="*/ 33741 h 40091"/>
                <a:gd name="connsiteX4" fmla="*/ 419100 w 523875"/>
                <a:gd name="connsiteY4" fmla="*/ 33741 h 40091"/>
                <a:gd name="connsiteX5" fmla="*/ 488950 w 523875"/>
                <a:gd name="connsiteY5" fmla="*/ 24216 h 40091"/>
                <a:gd name="connsiteX6" fmla="*/ 523875 w 523875"/>
                <a:gd name="connsiteY6" fmla="*/ 1991 h 40091"/>
                <a:gd name="connsiteX7" fmla="*/ 523875 w 523875"/>
                <a:gd name="connsiteY7" fmla="*/ 1991 h 4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875" h="40091">
                  <a:moveTo>
                    <a:pt x="0" y="40091"/>
                  </a:moveTo>
                  <a:cubicBezTo>
                    <a:pt x="19050" y="18924"/>
                    <a:pt x="44450" y="7283"/>
                    <a:pt x="69850" y="1991"/>
                  </a:cubicBezTo>
                  <a:cubicBezTo>
                    <a:pt x="95250" y="-3301"/>
                    <a:pt x="116946" y="3049"/>
                    <a:pt x="152400" y="8341"/>
                  </a:cubicBezTo>
                  <a:cubicBezTo>
                    <a:pt x="187854" y="13633"/>
                    <a:pt x="238125" y="29508"/>
                    <a:pt x="282575" y="33741"/>
                  </a:cubicBezTo>
                  <a:cubicBezTo>
                    <a:pt x="327025" y="37974"/>
                    <a:pt x="384704" y="35329"/>
                    <a:pt x="419100" y="33741"/>
                  </a:cubicBezTo>
                  <a:cubicBezTo>
                    <a:pt x="453496" y="32154"/>
                    <a:pt x="471488" y="29508"/>
                    <a:pt x="488950" y="24216"/>
                  </a:cubicBezTo>
                  <a:cubicBezTo>
                    <a:pt x="506412" y="18924"/>
                    <a:pt x="523875" y="1991"/>
                    <a:pt x="523875" y="1991"/>
                  </a:cubicBezTo>
                  <a:lnTo>
                    <a:pt x="523875" y="199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C9345E0-D94B-092F-5F87-51E83A0E4D65}"/>
                </a:ext>
              </a:extLst>
            </p:cNvPr>
            <p:cNvSpPr/>
            <p:nvPr/>
          </p:nvSpPr>
          <p:spPr>
            <a:xfrm>
              <a:off x="4302125" y="3092450"/>
              <a:ext cx="231775" cy="35072"/>
            </a:xfrm>
            <a:custGeom>
              <a:avLst/>
              <a:gdLst>
                <a:gd name="connsiteX0" fmla="*/ 0 w 231775"/>
                <a:gd name="connsiteY0" fmla="*/ 9525 h 41379"/>
                <a:gd name="connsiteX1" fmla="*/ 101600 w 231775"/>
                <a:gd name="connsiteY1" fmla="*/ 41275 h 41379"/>
                <a:gd name="connsiteX2" fmla="*/ 196850 w 231775"/>
                <a:gd name="connsiteY2" fmla="*/ 19050 h 41379"/>
                <a:gd name="connsiteX3" fmla="*/ 231775 w 231775"/>
                <a:gd name="connsiteY3" fmla="*/ 0 h 41379"/>
                <a:gd name="connsiteX4" fmla="*/ 231775 w 231775"/>
                <a:gd name="connsiteY4" fmla="*/ 0 h 41379"/>
                <a:gd name="connsiteX0" fmla="*/ 0 w 231775"/>
                <a:gd name="connsiteY0" fmla="*/ 9525 h 35072"/>
                <a:gd name="connsiteX1" fmla="*/ 101600 w 231775"/>
                <a:gd name="connsiteY1" fmla="*/ 34925 h 35072"/>
                <a:gd name="connsiteX2" fmla="*/ 196850 w 231775"/>
                <a:gd name="connsiteY2" fmla="*/ 19050 h 35072"/>
                <a:gd name="connsiteX3" fmla="*/ 231775 w 231775"/>
                <a:gd name="connsiteY3" fmla="*/ 0 h 35072"/>
                <a:gd name="connsiteX4" fmla="*/ 231775 w 231775"/>
                <a:gd name="connsiteY4" fmla="*/ 0 h 3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775" h="35072">
                  <a:moveTo>
                    <a:pt x="0" y="9525"/>
                  </a:moveTo>
                  <a:cubicBezTo>
                    <a:pt x="34396" y="24606"/>
                    <a:pt x="68792" y="33338"/>
                    <a:pt x="101600" y="34925"/>
                  </a:cubicBezTo>
                  <a:cubicBezTo>
                    <a:pt x="134408" y="36513"/>
                    <a:pt x="175154" y="24871"/>
                    <a:pt x="196850" y="19050"/>
                  </a:cubicBezTo>
                  <a:cubicBezTo>
                    <a:pt x="218546" y="13229"/>
                    <a:pt x="231775" y="0"/>
                    <a:pt x="231775" y="0"/>
                  </a:cubicBezTo>
                  <a:lnTo>
                    <a:pt x="23177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AFFF4A7-62D1-CAD0-C744-7603E0953A4B}"/>
              </a:ext>
            </a:extLst>
          </p:cNvPr>
          <p:cNvSpPr/>
          <p:nvPr/>
        </p:nvSpPr>
        <p:spPr>
          <a:xfrm rot="21263740">
            <a:off x="8023720" y="4668926"/>
            <a:ext cx="406945" cy="77712"/>
          </a:xfrm>
          <a:custGeom>
            <a:avLst/>
            <a:gdLst>
              <a:gd name="connsiteX0" fmla="*/ 402361 w 406945"/>
              <a:gd name="connsiteY0" fmla="*/ 0 h 68041"/>
              <a:gd name="connsiteX1" fmla="*/ 403476 w 406945"/>
              <a:gd name="connsiteY1" fmla="*/ 462 h 68041"/>
              <a:gd name="connsiteX2" fmla="*/ 406945 w 406945"/>
              <a:gd name="connsiteY2" fmla="*/ 8835 h 68041"/>
              <a:gd name="connsiteX3" fmla="*/ 406945 w 406945"/>
              <a:gd name="connsiteY3" fmla="*/ 19736 h 68041"/>
              <a:gd name="connsiteX4" fmla="*/ 402331 w 406945"/>
              <a:gd name="connsiteY4" fmla="*/ 23711 h 68041"/>
              <a:gd name="connsiteX5" fmla="*/ 392102 w 406945"/>
              <a:gd name="connsiteY5" fmla="*/ 36424 h 68041"/>
              <a:gd name="connsiteX6" fmla="*/ 399154 w 406945"/>
              <a:gd name="connsiteY6" fmla="*/ 60567 h 68041"/>
              <a:gd name="connsiteX7" fmla="*/ 398684 w 406945"/>
              <a:gd name="connsiteY7" fmla="*/ 66558 h 68041"/>
              <a:gd name="connsiteX8" fmla="*/ 395104 w 406945"/>
              <a:gd name="connsiteY8" fmla="*/ 68041 h 68041"/>
              <a:gd name="connsiteX9" fmla="*/ 284 w 406945"/>
              <a:gd name="connsiteY9" fmla="*/ 68041 h 68041"/>
              <a:gd name="connsiteX10" fmla="*/ 0 w 406945"/>
              <a:gd name="connsiteY10" fmla="*/ 57766 h 68041"/>
              <a:gd name="connsiteX11" fmla="*/ 22486 w 406945"/>
              <a:gd name="connsiteY11" fmla="*/ 23684 h 68041"/>
              <a:gd name="connsiteX12" fmla="*/ 62296 w 406945"/>
              <a:gd name="connsiteY12" fmla="*/ 4062 h 68041"/>
              <a:gd name="connsiteX13" fmla="*/ 237597 w 406945"/>
              <a:gd name="connsiteY13" fmla="*/ 26049 h 68041"/>
              <a:gd name="connsiteX14" fmla="*/ 383671 w 406945"/>
              <a:gd name="connsiteY14" fmla="*/ 4493 h 68041"/>
              <a:gd name="connsiteX15" fmla="*/ 394729 w 406945"/>
              <a:gd name="connsiteY15" fmla="*/ 2377 h 68041"/>
              <a:gd name="connsiteX16" fmla="*/ 402361 w 406945"/>
              <a:gd name="connsiteY16" fmla="*/ 0 h 68041"/>
              <a:gd name="connsiteX0" fmla="*/ 402361 w 406945"/>
              <a:gd name="connsiteY0" fmla="*/ 0 h 77712"/>
              <a:gd name="connsiteX1" fmla="*/ 403476 w 406945"/>
              <a:gd name="connsiteY1" fmla="*/ 462 h 77712"/>
              <a:gd name="connsiteX2" fmla="*/ 406945 w 406945"/>
              <a:gd name="connsiteY2" fmla="*/ 8835 h 77712"/>
              <a:gd name="connsiteX3" fmla="*/ 406945 w 406945"/>
              <a:gd name="connsiteY3" fmla="*/ 19736 h 77712"/>
              <a:gd name="connsiteX4" fmla="*/ 402331 w 406945"/>
              <a:gd name="connsiteY4" fmla="*/ 23711 h 77712"/>
              <a:gd name="connsiteX5" fmla="*/ 392102 w 406945"/>
              <a:gd name="connsiteY5" fmla="*/ 36424 h 77712"/>
              <a:gd name="connsiteX6" fmla="*/ 399154 w 406945"/>
              <a:gd name="connsiteY6" fmla="*/ 60567 h 77712"/>
              <a:gd name="connsiteX7" fmla="*/ 398684 w 406945"/>
              <a:gd name="connsiteY7" fmla="*/ 66558 h 77712"/>
              <a:gd name="connsiteX8" fmla="*/ 395104 w 406945"/>
              <a:gd name="connsiteY8" fmla="*/ 68041 h 77712"/>
              <a:gd name="connsiteX9" fmla="*/ 200260 w 406945"/>
              <a:gd name="connsiteY9" fmla="*/ 77670 h 77712"/>
              <a:gd name="connsiteX10" fmla="*/ 284 w 406945"/>
              <a:gd name="connsiteY10" fmla="*/ 68041 h 77712"/>
              <a:gd name="connsiteX11" fmla="*/ 0 w 406945"/>
              <a:gd name="connsiteY11" fmla="*/ 57766 h 77712"/>
              <a:gd name="connsiteX12" fmla="*/ 22486 w 406945"/>
              <a:gd name="connsiteY12" fmla="*/ 23684 h 77712"/>
              <a:gd name="connsiteX13" fmla="*/ 62296 w 406945"/>
              <a:gd name="connsiteY13" fmla="*/ 4062 h 77712"/>
              <a:gd name="connsiteX14" fmla="*/ 237597 w 406945"/>
              <a:gd name="connsiteY14" fmla="*/ 26049 h 77712"/>
              <a:gd name="connsiteX15" fmla="*/ 383671 w 406945"/>
              <a:gd name="connsiteY15" fmla="*/ 4493 h 77712"/>
              <a:gd name="connsiteX16" fmla="*/ 394729 w 406945"/>
              <a:gd name="connsiteY16" fmla="*/ 2377 h 77712"/>
              <a:gd name="connsiteX17" fmla="*/ 402361 w 406945"/>
              <a:gd name="connsiteY17" fmla="*/ 0 h 7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6945" h="77712">
                <a:moveTo>
                  <a:pt x="402361" y="0"/>
                </a:moveTo>
                <a:lnTo>
                  <a:pt x="403476" y="462"/>
                </a:lnTo>
                <a:cubicBezTo>
                  <a:pt x="405619" y="2605"/>
                  <a:pt x="406945" y="5565"/>
                  <a:pt x="406945" y="8835"/>
                </a:cubicBezTo>
                <a:lnTo>
                  <a:pt x="406945" y="19736"/>
                </a:lnTo>
                <a:lnTo>
                  <a:pt x="402331" y="23711"/>
                </a:lnTo>
                <a:cubicBezTo>
                  <a:pt x="398050" y="27836"/>
                  <a:pt x="394317" y="32139"/>
                  <a:pt x="392102" y="36424"/>
                </a:cubicBezTo>
                <a:cubicBezTo>
                  <a:pt x="385062" y="44158"/>
                  <a:pt x="396113" y="52694"/>
                  <a:pt x="399154" y="60567"/>
                </a:cubicBezTo>
                <a:cubicBezTo>
                  <a:pt x="398997" y="62564"/>
                  <a:pt x="398841" y="64561"/>
                  <a:pt x="398684" y="66558"/>
                </a:cubicBezTo>
                <a:lnTo>
                  <a:pt x="395104" y="68041"/>
                </a:lnTo>
                <a:cubicBezTo>
                  <a:pt x="329754" y="67223"/>
                  <a:pt x="265610" y="78488"/>
                  <a:pt x="200260" y="77670"/>
                </a:cubicBezTo>
                <a:lnTo>
                  <a:pt x="284" y="68041"/>
                </a:lnTo>
                <a:cubicBezTo>
                  <a:pt x="189" y="64616"/>
                  <a:pt x="95" y="61191"/>
                  <a:pt x="0" y="57766"/>
                </a:cubicBezTo>
                <a:cubicBezTo>
                  <a:pt x="2697" y="46533"/>
                  <a:pt x="11087" y="38251"/>
                  <a:pt x="22486" y="23684"/>
                </a:cubicBezTo>
                <a:cubicBezTo>
                  <a:pt x="23364" y="14740"/>
                  <a:pt x="53352" y="3184"/>
                  <a:pt x="62296" y="4062"/>
                </a:cubicBezTo>
                <a:cubicBezTo>
                  <a:pt x="119925" y="3337"/>
                  <a:pt x="179967" y="26774"/>
                  <a:pt x="237597" y="26049"/>
                </a:cubicBezTo>
                <a:lnTo>
                  <a:pt x="383671" y="4493"/>
                </a:lnTo>
                <a:cubicBezTo>
                  <a:pt x="385907" y="4712"/>
                  <a:pt x="389944" y="3772"/>
                  <a:pt x="394729" y="2377"/>
                </a:cubicBezTo>
                <a:lnTo>
                  <a:pt x="402361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2E3F30-BF05-415A-A4F6-017AE70372FC}"/>
              </a:ext>
            </a:extLst>
          </p:cNvPr>
          <p:cNvGrpSpPr/>
          <p:nvPr/>
        </p:nvGrpSpPr>
        <p:grpSpPr>
          <a:xfrm>
            <a:off x="3731213" y="2150225"/>
            <a:ext cx="396681" cy="162852"/>
            <a:chOff x="5213350" y="3921758"/>
            <a:chExt cx="396681" cy="16285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1D35452-4A44-6C2F-7DBD-1628E52222A5}"/>
                </a:ext>
              </a:extLst>
            </p:cNvPr>
            <p:cNvSpPr/>
            <p:nvPr/>
          </p:nvSpPr>
          <p:spPr>
            <a:xfrm>
              <a:off x="5213350" y="3921758"/>
              <a:ext cx="396681" cy="104891"/>
            </a:xfrm>
            <a:custGeom>
              <a:avLst/>
              <a:gdLst>
                <a:gd name="connsiteX0" fmla="*/ 0 w 368300"/>
                <a:gd name="connsiteY0" fmla="*/ 7620 h 45719"/>
                <a:gd name="connsiteX1" fmla="*/ 7620 w 368300"/>
                <a:gd name="connsiteY1" fmla="*/ 0 h 45719"/>
                <a:gd name="connsiteX2" fmla="*/ 360680 w 368300"/>
                <a:gd name="connsiteY2" fmla="*/ 0 h 45719"/>
                <a:gd name="connsiteX3" fmla="*/ 368300 w 368300"/>
                <a:gd name="connsiteY3" fmla="*/ 7620 h 45719"/>
                <a:gd name="connsiteX4" fmla="*/ 368300 w 368300"/>
                <a:gd name="connsiteY4" fmla="*/ 38099 h 45719"/>
                <a:gd name="connsiteX5" fmla="*/ 360680 w 368300"/>
                <a:gd name="connsiteY5" fmla="*/ 45719 h 45719"/>
                <a:gd name="connsiteX6" fmla="*/ 7620 w 368300"/>
                <a:gd name="connsiteY6" fmla="*/ 45719 h 45719"/>
                <a:gd name="connsiteX7" fmla="*/ 0 w 368300"/>
                <a:gd name="connsiteY7" fmla="*/ 38099 h 45719"/>
                <a:gd name="connsiteX8" fmla="*/ 0 w 368300"/>
                <a:gd name="connsiteY8" fmla="*/ 7620 h 45719"/>
                <a:gd name="connsiteX0" fmla="*/ 0 w 368300"/>
                <a:gd name="connsiteY0" fmla="*/ 7620 h 45719"/>
                <a:gd name="connsiteX1" fmla="*/ 7620 w 368300"/>
                <a:gd name="connsiteY1" fmla="*/ 0 h 45719"/>
                <a:gd name="connsiteX2" fmla="*/ 189706 w 368300"/>
                <a:gd name="connsiteY2" fmla="*/ 11906 h 45719"/>
                <a:gd name="connsiteX3" fmla="*/ 360680 w 368300"/>
                <a:gd name="connsiteY3" fmla="*/ 0 h 45719"/>
                <a:gd name="connsiteX4" fmla="*/ 368300 w 368300"/>
                <a:gd name="connsiteY4" fmla="*/ 7620 h 45719"/>
                <a:gd name="connsiteX5" fmla="*/ 368300 w 368300"/>
                <a:gd name="connsiteY5" fmla="*/ 38099 h 45719"/>
                <a:gd name="connsiteX6" fmla="*/ 360680 w 368300"/>
                <a:gd name="connsiteY6" fmla="*/ 45719 h 45719"/>
                <a:gd name="connsiteX7" fmla="*/ 7620 w 368300"/>
                <a:gd name="connsiteY7" fmla="*/ 45719 h 45719"/>
                <a:gd name="connsiteX8" fmla="*/ 0 w 368300"/>
                <a:gd name="connsiteY8" fmla="*/ 38099 h 45719"/>
                <a:gd name="connsiteX9" fmla="*/ 0 w 368300"/>
                <a:gd name="connsiteY9" fmla="*/ 7620 h 45719"/>
                <a:gd name="connsiteX0" fmla="*/ 0 w 368300"/>
                <a:gd name="connsiteY0" fmla="*/ 31393 h 69492"/>
                <a:gd name="connsiteX1" fmla="*/ 7620 w 368300"/>
                <a:gd name="connsiteY1" fmla="*/ 23773 h 69492"/>
                <a:gd name="connsiteX2" fmla="*/ 189706 w 368300"/>
                <a:gd name="connsiteY2" fmla="*/ 35679 h 69492"/>
                <a:gd name="connsiteX3" fmla="*/ 360680 w 368300"/>
                <a:gd name="connsiteY3" fmla="*/ 23773 h 69492"/>
                <a:gd name="connsiteX4" fmla="*/ 363538 w 368300"/>
                <a:gd name="connsiteY4" fmla="*/ 437 h 69492"/>
                <a:gd name="connsiteX5" fmla="*/ 368300 w 368300"/>
                <a:gd name="connsiteY5" fmla="*/ 61872 h 69492"/>
                <a:gd name="connsiteX6" fmla="*/ 360680 w 368300"/>
                <a:gd name="connsiteY6" fmla="*/ 69492 h 69492"/>
                <a:gd name="connsiteX7" fmla="*/ 7620 w 368300"/>
                <a:gd name="connsiteY7" fmla="*/ 69492 h 69492"/>
                <a:gd name="connsiteX8" fmla="*/ 0 w 368300"/>
                <a:gd name="connsiteY8" fmla="*/ 61872 h 69492"/>
                <a:gd name="connsiteX9" fmla="*/ 0 w 368300"/>
                <a:gd name="connsiteY9" fmla="*/ 31393 h 69492"/>
                <a:gd name="connsiteX0" fmla="*/ 0 w 389731"/>
                <a:gd name="connsiteY0" fmla="*/ 38454 h 76553"/>
                <a:gd name="connsiteX1" fmla="*/ 7620 w 389731"/>
                <a:gd name="connsiteY1" fmla="*/ 30834 h 76553"/>
                <a:gd name="connsiteX2" fmla="*/ 189706 w 389731"/>
                <a:gd name="connsiteY2" fmla="*/ 42740 h 76553"/>
                <a:gd name="connsiteX3" fmla="*/ 360680 w 389731"/>
                <a:gd name="connsiteY3" fmla="*/ 30834 h 76553"/>
                <a:gd name="connsiteX4" fmla="*/ 389731 w 389731"/>
                <a:gd name="connsiteY4" fmla="*/ 354 h 76553"/>
                <a:gd name="connsiteX5" fmla="*/ 368300 w 389731"/>
                <a:gd name="connsiteY5" fmla="*/ 68933 h 76553"/>
                <a:gd name="connsiteX6" fmla="*/ 360680 w 389731"/>
                <a:gd name="connsiteY6" fmla="*/ 76553 h 76553"/>
                <a:gd name="connsiteX7" fmla="*/ 7620 w 389731"/>
                <a:gd name="connsiteY7" fmla="*/ 76553 h 76553"/>
                <a:gd name="connsiteX8" fmla="*/ 0 w 389731"/>
                <a:gd name="connsiteY8" fmla="*/ 68933 h 76553"/>
                <a:gd name="connsiteX9" fmla="*/ 0 w 389731"/>
                <a:gd name="connsiteY9" fmla="*/ 38454 h 76553"/>
                <a:gd name="connsiteX0" fmla="*/ 0 w 389731"/>
                <a:gd name="connsiteY0" fmla="*/ 38736 h 76835"/>
                <a:gd name="connsiteX1" fmla="*/ 7620 w 389731"/>
                <a:gd name="connsiteY1" fmla="*/ 31116 h 76835"/>
                <a:gd name="connsiteX2" fmla="*/ 189706 w 389731"/>
                <a:gd name="connsiteY2" fmla="*/ 43022 h 76835"/>
                <a:gd name="connsiteX3" fmla="*/ 348774 w 389731"/>
                <a:gd name="connsiteY3" fmla="*/ 14447 h 76835"/>
                <a:gd name="connsiteX4" fmla="*/ 389731 w 389731"/>
                <a:gd name="connsiteY4" fmla="*/ 636 h 76835"/>
                <a:gd name="connsiteX5" fmla="*/ 368300 w 389731"/>
                <a:gd name="connsiteY5" fmla="*/ 69215 h 76835"/>
                <a:gd name="connsiteX6" fmla="*/ 360680 w 389731"/>
                <a:gd name="connsiteY6" fmla="*/ 76835 h 76835"/>
                <a:gd name="connsiteX7" fmla="*/ 7620 w 389731"/>
                <a:gd name="connsiteY7" fmla="*/ 76835 h 76835"/>
                <a:gd name="connsiteX8" fmla="*/ 0 w 389731"/>
                <a:gd name="connsiteY8" fmla="*/ 69215 h 76835"/>
                <a:gd name="connsiteX9" fmla="*/ 0 w 389731"/>
                <a:gd name="connsiteY9" fmla="*/ 38736 h 76835"/>
                <a:gd name="connsiteX0" fmla="*/ 0 w 389731"/>
                <a:gd name="connsiteY0" fmla="*/ 38736 h 76835"/>
                <a:gd name="connsiteX1" fmla="*/ 7620 w 389731"/>
                <a:gd name="connsiteY1" fmla="*/ 31116 h 76835"/>
                <a:gd name="connsiteX2" fmla="*/ 189706 w 389731"/>
                <a:gd name="connsiteY2" fmla="*/ 35879 h 76835"/>
                <a:gd name="connsiteX3" fmla="*/ 348774 w 389731"/>
                <a:gd name="connsiteY3" fmla="*/ 14447 h 76835"/>
                <a:gd name="connsiteX4" fmla="*/ 389731 w 389731"/>
                <a:gd name="connsiteY4" fmla="*/ 636 h 76835"/>
                <a:gd name="connsiteX5" fmla="*/ 368300 w 389731"/>
                <a:gd name="connsiteY5" fmla="*/ 69215 h 76835"/>
                <a:gd name="connsiteX6" fmla="*/ 360680 w 389731"/>
                <a:gd name="connsiteY6" fmla="*/ 76835 h 76835"/>
                <a:gd name="connsiteX7" fmla="*/ 7620 w 389731"/>
                <a:gd name="connsiteY7" fmla="*/ 76835 h 76835"/>
                <a:gd name="connsiteX8" fmla="*/ 0 w 389731"/>
                <a:gd name="connsiteY8" fmla="*/ 69215 h 76835"/>
                <a:gd name="connsiteX9" fmla="*/ 0 w 389731"/>
                <a:gd name="connsiteY9" fmla="*/ 38736 h 76835"/>
                <a:gd name="connsiteX0" fmla="*/ 0 w 389731"/>
                <a:gd name="connsiteY0" fmla="*/ 38736 h 76835"/>
                <a:gd name="connsiteX1" fmla="*/ 7620 w 389731"/>
                <a:gd name="connsiteY1" fmla="*/ 31116 h 76835"/>
                <a:gd name="connsiteX2" fmla="*/ 189706 w 389731"/>
                <a:gd name="connsiteY2" fmla="*/ 35879 h 76835"/>
                <a:gd name="connsiteX3" fmla="*/ 348774 w 389731"/>
                <a:gd name="connsiteY3" fmla="*/ 14447 h 76835"/>
                <a:gd name="connsiteX4" fmla="*/ 389731 w 389731"/>
                <a:gd name="connsiteY4" fmla="*/ 636 h 76835"/>
                <a:gd name="connsiteX5" fmla="*/ 368300 w 389731"/>
                <a:gd name="connsiteY5" fmla="*/ 69215 h 76835"/>
                <a:gd name="connsiteX6" fmla="*/ 360680 w 389731"/>
                <a:gd name="connsiteY6" fmla="*/ 76835 h 76835"/>
                <a:gd name="connsiteX7" fmla="*/ 7620 w 389731"/>
                <a:gd name="connsiteY7" fmla="*/ 76835 h 76835"/>
                <a:gd name="connsiteX8" fmla="*/ 0 w 389731"/>
                <a:gd name="connsiteY8" fmla="*/ 69215 h 76835"/>
                <a:gd name="connsiteX9" fmla="*/ 0 w 389731"/>
                <a:gd name="connsiteY9" fmla="*/ 38736 h 76835"/>
                <a:gd name="connsiteX0" fmla="*/ 0 w 389731"/>
                <a:gd name="connsiteY0" fmla="*/ 38736 h 76835"/>
                <a:gd name="connsiteX1" fmla="*/ 7620 w 389731"/>
                <a:gd name="connsiteY1" fmla="*/ 31116 h 76835"/>
                <a:gd name="connsiteX2" fmla="*/ 189706 w 389731"/>
                <a:gd name="connsiteY2" fmla="*/ 35879 h 76835"/>
                <a:gd name="connsiteX3" fmla="*/ 348774 w 389731"/>
                <a:gd name="connsiteY3" fmla="*/ 14447 h 76835"/>
                <a:gd name="connsiteX4" fmla="*/ 389731 w 389731"/>
                <a:gd name="connsiteY4" fmla="*/ 636 h 76835"/>
                <a:gd name="connsiteX5" fmla="*/ 368300 w 389731"/>
                <a:gd name="connsiteY5" fmla="*/ 69215 h 76835"/>
                <a:gd name="connsiteX6" fmla="*/ 360680 w 389731"/>
                <a:gd name="connsiteY6" fmla="*/ 76835 h 76835"/>
                <a:gd name="connsiteX7" fmla="*/ 7620 w 389731"/>
                <a:gd name="connsiteY7" fmla="*/ 76835 h 76835"/>
                <a:gd name="connsiteX8" fmla="*/ 0 w 389731"/>
                <a:gd name="connsiteY8" fmla="*/ 69215 h 76835"/>
                <a:gd name="connsiteX9" fmla="*/ 0 w 389731"/>
                <a:gd name="connsiteY9" fmla="*/ 38736 h 76835"/>
                <a:gd name="connsiteX0" fmla="*/ 0 w 389731"/>
                <a:gd name="connsiteY0" fmla="*/ 38736 h 76835"/>
                <a:gd name="connsiteX1" fmla="*/ 7620 w 389731"/>
                <a:gd name="connsiteY1" fmla="*/ 31116 h 76835"/>
                <a:gd name="connsiteX2" fmla="*/ 189706 w 389731"/>
                <a:gd name="connsiteY2" fmla="*/ 35879 h 76835"/>
                <a:gd name="connsiteX3" fmla="*/ 348774 w 389731"/>
                <a:gd name="connsiteY3" fmla="*/ 14447 h 76835"/>
                <a:gd name="connsiteX4" fmla="*/ 389731 w 389731"/>
                <a:gd name="connsiteY4" fmla="*/ 636 h 76835"/>
                <a:gd name="connsiteX5" fmla="*/ 368300 w 389731"/>
                <a:gd name="connsiteY5" fmla="*/ 69215 h 76835"/>
                <a:gd name="connsiteX6" fmla="*/ 360680 w 389731"/>
                <a:gd name="connsiteY6" fmla="*/ 76835 h 76835"/>
                <a:gd name="connsiteX7" fmla="*/ 7620 w 389731"/>
                <a:gd name="connsiteY7" fmla="*/ 76835 h 76835"/>
                <a:gd name="connsiteX8" fmla="*/ 0 w 389731"/>
                <a:gd name="connsiteY8" fmla="*/ 69215 h 76835"/>
                <a:gd name="connsiteX9" fmla="*/ 0 w 389731"/>
                <a:gd name="connsiteY9" fmla="*/ 38736 h 76835"/>
                <a:gd name="connsiteX0" fmla="*/ 0 w 396777"/>
                <a:gd name="connsiteY0" fmla="*/ 38736 h 76835"/>
                <a:gd name="connsiteX1" fmla="*/ 7620 w 396777"/>
                <a:gd name="connsiteY1" fmla="*/ 31116 h 76835"/>
                <a:gd name="connsiteX2" fmla="*/ 189706 w 396777"/>
                <a:gd name="connsiteY2" fmla="*/ 35879 h 76835"/>
                <a:gd name="connsiteX3" fmla="*/ 348774 w 396777"/>
                <a:gd name="connsiteY3" fmla="*/ 14447 h 76835"/>
                <a:gd name="connsiteX4" fmla="*/ 389731 w 396777"/>
                <a:gd name="connsiteY4" fmla="*/ 636 h 76835"/>
                <a:gd name="connsiteX5" fmla="*/ 368300 w 396777"/>
                <a:gd name="connsiteY5" fmla="*/ 69215 h 76835"/>
                <a:gd name="connsiteX6" fmla="*/ 396399 w 396777"/>
                <a:gd name="connsiteY6" fmla="*/ 76835 h 76835"/>
                <a:gd name="connsiteX7" fmla="*/ 7620 w 396777"/>
                <a:gd name="connsiteY7" fmla="*/ 76835 h 76835"/>
                <a:gd name="connsiteX8" fmla="*/ 0 w 396777"/>
                <a:gd name="connsiteY8" fmla="*/ 69215 h 76835"/>
                <a:gd name="connsiteX9" fmla="*/ 0 w 396777"/>
                <a:gd name="connsiteY9" fmla="*/ 38736 h 76835"/>
                <a:gd name="connsiteX0" fmla="*/ 0 w 396681"/>
                <a:gd name="connsiteY0" fmla="*/ 38736 h 76835"/>
                <a:gd name="connsiteX1" fmla="*/ 7620 w 396681"/>
                <a:gd name="connsiteY1" fmla="*/ 31116 h 76835"/>
                <a:gd name="connsiteX2" fmla="*/ 189706 w 396681"/>
                <a:gd name="connsiteY2" fmla="*/ 35879 h 76835"/>
                <a:gd name="connsiteX3" fmla="*/ 348774 w 396681"/>
                <a:gd name="connsiteY3" fmla="*/ 14447 h 76835"/>
                <a:gd name="connsiteX4" fmla="*/ 389731 w 396681"/>
                <a:gd name="connsiteY4" fmla="*/ 636 h 76835"/>
                <a:gd name="connsiteX5" fmla="*/ 356394 w 396681"/>
                <a:gd name="connsiteY5" fmla="*/ 69215 h 76835"/>
                <a:gd name="connsiteX6" fmla="*/ 396399 w 396681"/>
                <a:gd name="connsiteY6" fmla="*/ 76835 h 76835"/>
                <a:gd name="connsiteX7" fmla="*/ 7620 w 396681"/>
                <a:gd name="connsiteY7" fmla="*/ 76835 h 76835"/>
                <a:gd name="connsiteX8" fmla="*/ 0 w 396681"/>
                <a:gd name="connsiteY8" fmla="*/ 69215 h 76835"/>
                <a:gd name="connsiteX9" fmla="*/ 0 w 396681"/>
                <a:gd name="connsiteY9" fmla="*/ 38736 h 76835"/>
                <a:gd name="connsiteX0" fmla="*/ 0 w 396681"/>
                <a:gd name="connsiteY0" fmla="*/ 38736 h 76835"/>
                <a:gd name="connsiteX1" fmla="*/ 7620 w 396681"/>
                <a:gd name="connsiteY1" fmla="*/ 31116 h 76835"/>
                <a:gd name="connsiteX2" fmla="*/ 189706 w 396681"/>
                <a:gd name="connsiteY2" fmla="*/ 35879 h 76835"/>
                <a:gd name="connsiteX3" fmla="*/ 348774 w 396681"/>
                <a:gd name="connsiteY3" fmla="*/ 14447 h 76835"/>
                <a:gd name="connsiteX4" fmla="*/ 389731 w 396681"/>
                <a:gd name="connsiteY4" fmla="*/ 636 h 76835"/>
                <a:gd name="connsiteX5" fmla="*/ 356394 w 396681"/>
                <a:gd name="connsiteY5" fmla="*/ 69215 h 76835"/>
                <a:gd name="connsiteX6" fmla="*/ 396399 w 396681"/>
                <a:gd name="connsiteY6" fmla="*/ 76835 h 76835"/>
                <a:gd name="connsiteX7" fmla="*/ 7620 w 396681"/>
                <a:gd name="connsiteY7" fmla="*/ 76835 h 76835"/>
                <a:gd name="connsiteX8" fmla="*/ 0 w 396681"/>
                <a:gd name="connsiteY8" fmla="*/ 69215 h 76835"/>
                <a:gd name="connsiteX9" fmla="*/ 0 w 396681"/>
                <a:gd name="connsiteY9" fmla="*/ 38736 h 76835"/>
                <a:gd name="connsiteX0" fmla="*/ 0 w 396681"/>
                <a:gd name="connsiteY0" fmla="*/ 38736 h 109698"/>
                <a:gd name="connsiteX1" fmla="*/ 7620 w 396681"/>
                <a:gd name="connsiteY1" fmla="*/ 31116 h 109698"/>
                <a:gd name="connsiteX2" fmla="*/ 189706 w 396681"/>
                <a:gd name="connsiteY2" fmla="*/ 35879 h 109698"/>
                <a:gd name="connsiteX3" fmla="*/ 348774 w 396681"/>
                <a:gd name="connsiteY3" fmla="*/ 14447 h 109698"/>
                <a:gd name="connsiteX4" fmla="*/ 389731 w 396681"/>
                <a:gd name="connsiteY4" fmla="*/ 636 h 109698"/>
                <a:gd name="connsiteX5" fmla="*/ 356394 w 396681"/>
                <a:gd name="connsiteY5" fmla="*/ 69215 h 109698"/>
                <a:gd name="connsiteX6" fmla="*/ 396399 w 396681"/>
                <a:gd name="connsiteY6" fmla="*/ 76835 h 109698"/>
                <a:gd name="connsiteX7" fmla="*/ 201613 w 396681"/>
                <a:gd name="connsiteY7" fmla="*/ 109698 h 109698"/>
                <a:gd name="connsiteX8" fmla="*/ 7620 w 396681"/>
                <a:gd name="connsiteY8" fmla="*/ 76835 h 109698"/>
                <a:gd name="connsiteX9" fmla="*/ 0 w 396681"/>
                <a:gd name="connsiteY9" fmla="*/ 69215 h 109698"/>
                <a:gd name="connsiteX10" fmla="*/ 0 w 396681"/>
                <a:gd name="connsiteY10" fmla="*/ 38736 h 109698"/>
                <a:gd name="connsiteX0" fmla="*/ 0 w 396681"/>
                <a:gd name="connsiteY0" fmla="*/ 38736 h 110467"/>
                <a:gd name="connsiteX1" fmla="*/ 7620 w 396681"/>
                <a:gd name="connsiteY1" fmla="*/ 31116 h 110467"/>
                <a:gd name="connsiteX2" fmla="*/ 189706 w 396681"/>
                <a:gd name="connsiteY2" fmla="*/ 35879 h 110467"/>
                <a:gd name="connsiteX3" fmla="*/ 348774 w 396681"/>
                <a:gd name="connsiteY3" fmla="*/ 14447 h 110467"/>
                <a:gd name="connsiteX4" fmla="*/ 389731 w 396681"/>
                <a:gd name="connsiteY4" fmla="*/ 636 h 110467"/>
                <a:gd name="connsiteX5" fmla="*/ 356394 w 396681"/>
                <a:gd name="connsiteY5" fmla="*/ 69215 h 110467"/>
                <a:gd name="connsiteX6" fmla="*/ 396399 w 396681"/>
                <a:gd name="connsiteY6" fmla="*/ 76835 h 110467"/>
                <a:gd name="connsiteX7" fmla="*/ 201613 w 396681"/>
                <a:gd name="connsiteY7" fmla="*/ 109698 h 110467"/>
                <a:gd name="connsiteX8" fmla="*/ 7620 w 396681"/>
                <a:gd name="connsiteY8" fmla="*/ 76835 h 110467"/>
                <a:gd name="connsiteX9" fmla="*/ 0 w 396681"/>
                <a:gd name="connsiteY9" fmla="*/ 69215 h 110467"/>
                <a:gd name="connsiteX10" fmla="*/ 0 w 396681"/>
                <a:gd name="connsiteY10" fmla="*/ 38736 h 110467"/>
                <a:gd name="connsiteX0" fmla="*/ 0 w 396681"/>
                <a:gd name="connsiteY0" fmla="*/ 38736 h 110467"/>
                <a:gd name="connsiteX1" fmla="*/ 7620 w 396681"/>
                <a:gd name="connsiteY1" fmla="*/ 31116 h 110467"/>
                <a:gd name="connsiteX2" fmla="*/ 189706 w 396681"/>
                <a:gd name="connsiteY2" fmla="*/ 35879 h 110467"/>
                <a:gd name="connsiteX3" fmla="*/ 348774 w 396681"/>
                <a:gd name="connsiteY3" fmla="*/ 14447 h 110467"/>
                <a:gd name="connsiteX4" fmla="*/ 389731 w 396681"/>
                <a:gd name="connsiteY4" fmla="*/ 636 h 110467"/>
                <a:gd name="connsiteX5" fmla="*/ 356394 w 396681"/>
                <a:gd name="connsiteY5" fmla="*/ 69215 h 110467"/>
                <a:gd name="connsiteX6" fmla="*/ 396399 w 396681"/>
                <a:gd name="connsiteY6" fmla="*/ 76835 h 110467"/>
                <a:gd name="connsiteX7" fmla="*/ 201613 w 396681"/>
                <a:gd name="connsiteY7" fmla="*/ 109698 h 110467"/>
                <a:gd name="connsiteX8" fmla="*/ 7620 w 396681"/>
                <a:gd name="connsiteY8" fmla="*/ 76835 h 110467"/>
                <a:gd name="connsiteX9" fmla="*/ 33337 w 396681"/>
                <a:gd name="connsiteY9" fmla="*/ 93028 h 110467"/>
                <a:gd name="connsiteX10" fmla="*/ 0 w 396681"/>
                <a:gd name="connsiteY10" fmla="*/ 38736 h 110467"/>
                <a:gd name="connsiteX0" fmla="*/ 0 w 396681"/>
                <a:gd name="connsiteY0" fmla="*/ 38736 h 110467"/>
                <a:gd name="connsiteX1" fmla="*/ 7620 w 396681"/>
                <a:gd name="connsiteY1" fmla="*/ 31116 h 110467"/>
                <a:gd name="connsiteX2" fmla="*/ 189706 w 396681"/>
                <a:gd name="connsiteY2" fmla="*/ 35879 h 110467"/>
                <a:gd name="connsiteX3" fmla="*/ 348774 w 396681"/>
                <a:gd name="connsiteY3" fmla="*/ 14447 h 110467"/>
                <a:gd name="connsiteX4" fmla="*/ 389731 w 396681"/>
                <a:gd name="connsiteY4" fmla="*/ 636 h 110467"/>
                <a:gd name="connsiteX5" fmla="*/ 356394 w 396681"/>
                <a:gd name="connsiteY5" fmla="*/ 69215 h 110467"/>
                <a:gd name="connsiteX6" fmla="*/ 396399 w 396681"/>
                <a:gd name="connsiteY6" fmla="*/ 76835 h 110467"/>
                <a:gd name="connsiteX7" fmla="*/ 201613 w 396681"/>
                <a:gd name="connsiteY7" fmla="*/ 109698 h 110467"/>
                <a:gd name="connsiteX8" fmla="*/ 7620 w 396681"/>
                <a:gd name="connsiteY8" fmla="*/ 76835 h 110467"/>
                <a:gd name="connsiteX9" fmla="*/ 40481 w 396681"/>
                <a:gd name="connsiteY9" fmla="*/ 97791 h 110467"/>
                <a:gd name="connsiteX10" fmla="*/ 0 w 396681"/>
                <a:gd name="connsiteY10" fmla="*/ 38736 h 110467"/>
                <a:gd name="connsiteX0" fmla="*/ 0 w 396681"/>
                <a:gd name="connsiteY0" fmla="*/ 38736 h 111167"/>
                <a:gd name="connsiteX1" fmla="*/ 7620 w 396681"/>
                <a:gd name="connsiteY1" fmla="*/ 31116 h 111167"/>
                <a:gd name="connsiteX2" fmla="*/ 189706 w 396681"/>
                <a:gd name="connsiteY2" fmla="*/ 35879 h 111167"/>
                <a:gd name="connsiteX3" fmla="*/ 348774 w 396681"/>
                <a:gd name="connsiteY3" fmla="*/ 14447 h 111167"/>
                <a:gd name="connsiteX4" fmla="*/ 389731 w 396681"/>
                <a:gd name="connsiteY4" fmla="*/ 636 h 111167"/>
                <a:gd name="connsiteX5" fmla="*/ 356394 w 396681"/>
                <a:gd name="connsiteY5" fmla="*/ 69215 h 111167"/>
                <a:gd name="connsiteX6" fmla="*/ 396399 w 396681"/>
                <a:gd name="connsiteY6" fmla="*/ 76835 h 111167"/>
                <a:gd name="connsiteX7" fmla="*/ 201613 w 396681"/>
                <a:gd name="connsiteY7" fmla="*/ 109698 h 111167"/>
                <a:gd name="connsiteX8" fmla="*/ 7620 w 396681"/>
                <a:gd name="connsiteY8" fmla="*/ 76835 h 111167"/>
                <a:gd name="connsiteX9" fmla="*/ 40481 w 396681"/>
                <a:gd name="connsiteY9" fmla="*/ 97791 h 111167"/>
                <a:gd name="connsiteX10" fmla="*/ 0 w 396681"/>
                <a:gd name="connsiteY10" fmla="*/ 38736 h 111167"/>
                <a:gd name="connsiteX0" fmla="*/ 9582 w 406263"/>
                <a:gd name="connsiteY0" fmla="*/ 38736 h 111167"/>
                <a:gd name="connsiteX1" fmla="*/ 17202 w 406263"/>
                <a:gd name="connsiteY1" fmla="*/ 31116 h 111167"/>
                <a:gd name="connsiteX2" fmla="*/ 199288 w 406263"/>
                <a:gd name="connsiteY2" fmla="*/ 35879 h 111167"/>
                <a:gd name="connsiteX3" fmla="*/ 358356 w 406263"/>
                <a:gd name="connsiteY3" fmla="*/ 14447 h 111167"/>
                <a:gd name="connsiteX4" fmla="*/ 399313 w 406263"/>
                <a:gd name="connsiteY4" fmla="*/ 636 h 111167"/>
                <a:gd name="connsiteX5" fmla="*/ 365976 w 406263"/>
                <a:gd name="connsiteY5" fmla="*/ 69215 h 111167"/>
                <a:gd name="connsiteX6" fmla="*/ 405981 w 406263"/>
                <a:gd name="connsiteY6" fmla="*/ 76835 h 111167"/>
                <a:gd name="connsiteX7" fmla="*/ 211195 w 406263"/>
                <a:gd name="connsiteY7" fmla="*/ 109698 h 111167"/>
                <a:gd name="connsiteX8" fmla="*/ 17202 w 406263"/>
                <a:gd name="connsiteY8" fmla="*/ 76835 h 111167"/>
                <a:gd name="connsiteX9" fmla="*/ 9582 w 406263"/>
                <a:gd name="connsiteY9" fmla="*/ 38736 h 111167"/>
                <a:gd name="connsiteX0" fmla="*/ 0 w 396681"/>
                <a:gd name="connsiteY0" fmla="*/ 38736 h 114430"/>
                <a:gd name="connsiteX1" fmla="*/ 7620 w 396681"/>
                <a:gd name="connsiteY1" fmla="*/ 31116 h 114430"/>
                <a:gd name="connsiteX2" fmla="*/ 189706 w 396681"/>
                <a:gd name="connsiteY2" fmla="*/ 35879 h 114430"/>
                <a:gd name="connsiteX3" fmla="*/ 348774 w 396681"/>
                <a:gd name="connsiteY3" fmla="*/ 14447 h 114430"/>
                <a:gd name="connsiteX4" fmla="*/ 389731 w 396681"/>
                <a:gd name="connsiteY4" fmla="*/ 636 h 114430"/>
                <a:gd name="connsiteX5" fmla="*/ 356394 w 396681"/>
                <a:gd name="connsiteY5" fmla="*/ 69215 h 114430"/>
                <a:gd name="connsiteX6" fmla="*/ 396399 w 396681"/>
                <a:gd name="connsiteY6" fmla="*/ 76835 h 114430"/>
                <a:gd name="connsiteX7" fmla="*/ 201613 w 396681"/>
                <a:gd name="connsiteY7" fmla="*/ 109698 h 114430"/>
                <a:gd name="connsiteX8" fmla="*/ 38576 w 396681"/>
                <a:gd name="connsiteY8" fmla="*/ 93504 h 114430"/>
                <a:gd name="connsiteX9" fmla="*/ 0 w 396681"/>
                <a:gd name="connsiteY9" fmla="*/ 38736 h 114430"/>
                <a:gd name="connsiteX0" fmla="*/ 0 w 396681"/>
                <a:gd name="connsiteY0" fmla="*/ 38736 h 111789"/>
                <a:gd name="connsiteX1" fmla="*/ 7620 w 396681"/>
                <a:gd name="connsiteY1" fmla="*/ 31116 h 111789"/>
                <a:gd name="connsiteX2" fmla="*/ 189706 w 396681"/>
                <a:gd name="connsiteY2" fmla="*/ 35879 h 111789"/>
                <a:gd name="connsiteX3" fmla="*/ 348774 w 396681"/>
                <a:gd name="connsiteY3" fmla="*/ 14447 h 111789"/>
                <a:gd name="connsiteX4" fmla="*/ 389731 w 396681"/>
                <a:gd name="connsiteY4" fmla="*/ 636 h 111789"/>
                <a:gd name="connsiteX5" fmla="*/ 356394 w 396681"/>
                <a:gd name="connsiteY5" fmla="*/ 69215 h 111789"/>
                <a:gd name="connsiteX6" fmla="*/ 396399 w 396681"/>
                <a:gd name="connsiteY6" fmla="*/ 76835 h 111789"/>
                <a:gd name="connsiteX7" fmla="*/ 201613 w 396681"/>
                <a:gd name="connsiteY7" fmla="*/ 109698 h 111789"/>
                <a:gd name="connsiteX8" fmla="*/ 38576 w 396681"/>
                <a:gd name="connsiteY8" fmla="*/ 93504 h 111789"/>
                <a:gd name="connsiteX9" fmla="*/ 0 w 396681"/>
                <a:gd name="connsiteY9" fmla="*/ 38736 h 111789"/>
                <a:gd name="connsiteX0" fmla="*/ 0 w 396681"/>
                <a:gd name="connsiteY0" fmla="*/ 38736 h 113507"/>
                <a:gd name="connsiteX1" fmla="*/ 7620 w 396681"/>
                <a:gd name="connsiteY1" fmla="*/ 31116 h 113507"/>
                <a:gd name="connsiteX2" fmla="*/ 189706 w 396681"/>
                <a:gd name="connsiteY2" fmla="*/ 35879 h 113507"/>
                <a:gd name="connsiteX3" fmla="*/ 348774 w 396681"/>
                <a:gd name="connsiteY3" fmla="*/ 14447 h 113507"/>
                <a:gd name="connsiteX4" fmla="*/ 389731 w 396681"/>
                <a:gd name="connsiteY4" fmla="*/ 636 h 113507"/>
                <a:gd name="connsiteX5" fmla="*/ 356394 w 396681"/>
                <a:gd name="connsiteY5" fmla="*/ 69215 h 113507"/>
                <a:gd name="connsiteX6" fmla="*/ 396399 w 396681"/>
                <a:gd name="connsiteY6" fmla="*/ 76835 h 113507"/>
                <a:gd name="connsiteX7" fmla="*/ 201613 w 396681"/>
                <a:gd name="connsiteY7" fmla="*/ 109698 h 113507"/>
                <a:gd name="connsiteX8" fmla="*/ 38576 w 396681"/>
                <a:gd name="connsiteY8" fmla="*/ 100648 h 113507"/>
                <a:gd name="connsiteX9" fmla="*/ 0 w 396681"/>
                <a:gd name="connsiteY9" fmla="*/ 38736 h 113507"/>
                <a:gd name="connsiteX0" fmla="*/ 0 w 396681"/>
                <a:gd name="connsiteY0" fmla="*/ 38736 h 111576"/>
                <a:gd name="connsiteX1" fmla="*/ 7620 w 396681"/>
                <a:gd name="connsiteY1" fmla="*/ 31116 h 111576"/>
                <a:gd name="connsiteX2" fmla="*/ 189706 w 396681"/>
                <a:gd name="connsiteY2" fmla="*/ 35879 h 111576"/>
                <a:gd name="connsiteX3" fmla="*/ 348774 w 396681"/>
                <a:gd name="connsiteY3" fmla="*/ 14447 h 111576"/>
                <a:gd name="connsiteX4" fmla="*/ 389731 w 396681"/>
                <a:gd name="connsiteY4" fmla="*/ 636 h 111576"/>
                <a:gd name="connsiteX5" fmla="*/ 356394 w 396681"/>
                <a:gd name="connsiteY5" fmla="*/ 69215 h 111576"/>
                <a:gd name="connsiteX6" fmla="*/ 396399 w 396681"/>
                <a:gd name="connsiteY6" fmla="*/ 76835 h 111576"/>
                <a:gd name="connsiteX7" fmla="*/ 201613 w 396681"/>
                <a:gd name="connsiteY7" fmla="*/ 109698 h 111576"/>
                <a:gd name="connsiteX8" fmla="*/ 38576 w 396681"/>
                <a:gd name="connsiteY8" fmla="*/ 100648 h 111576"/>
                <a:gd name="connsiteX9" fmla="*/ 0 w 396681"/>
                <a:gd name="connsiteY9" fmla="*/ 38736 h 111576"/>
                <a:gd name="connsiteX0" fmla="*/ 0 w 396681"/>
                <a:gd name="connsiteY0" fmla="*/ 38736 h 104891"/>
                <a:gd name="connsiteX1" fmla="*/ 7620 w 396681"/>
                <a:gd name="connsiteY1" fmla="*/ 31116 h 104891"/>
                <a:gd name="connsiteX2" fmla="*/ 189706 w 396681"/>
                <a:gd name="connsiteY2" fmla="*/ 35879 h 104891"/>
                <a:gd name="connsiteX3" fmla="*/ 348774 w 396681"/>
                <a:gd name="connsiteY3" fmla="*/ 14447 h 104891"/>
                <a:gd name="connsiteX4" fmla="*/ 389731 w 396681"/>
                <a:gd name="connsiteY4" fmla="*/ 636 h 104891"/>
                <a:gd name="connsiteX5" fmla="*/ 356394 w 396681"/>
                <a:gd name="connsiteY5" fmla="*/ 69215 h 104891"/>
                <a:gd name="connsiteX6" fmla="*/ 396399 w 396681"/>
                <a:gd name="connsiteY6" fmla="*/ 76835 h 104891"/>
                <a:gd name="connsiteX7" fmla="*/ 201613 w 396681"/>
                <a:gd name="connsiteY7" fmla="*/ 100173 h 104891"/>
                <a:gd name="connsiteX8" fmla="*/ 38576 w 396681"/>
                <a:gd name="connsiteY8" fmla="*/ 100648 h 104891"/>
                <a:gd name="connsiteX9" fmla="*/ 0 w 396681"/>
                <a:gd name="connsiteY9" fmla="*/ 38736 h 104891"/>
                <a:gd name="connsiteX0" fmla="*/ 0 w 396681"/>
                <a:gd name="connsiteY0" fmla="*/ 38736 h 104891"/>
                <a:gd name="connsiteX1" fmla="*/ 7620 w 396681"/>
                <a:gd name="connsiteY1" fmla="*/ 31116 h 104891"/>
                <a:gd name="connsiteX2" fmla="*/ 189706 w 396681"/>
                <a:gd name="connsiteY2" fmla="*/ 28735 h 104891"/>
                <a:gd name="connsiteX3" fmla="*/ 348774 w 396681"/>
                <a:gd name="connsiteY3" fmla="*/ 14447 h 104891"/>
                <a:gd name="connsiteX4" fmla="*/ 389731 w 396681"/>
                <a:gd name="connsiteY4" fmla="*/ 636 h 104891"/>
                <a:gd name="connsiteX5" fmla="*/ 356394 w 396681"/>
                <a:gd name="connsiteY5" fmla="*/ 69215 h 104891"/>
                <a:gd name="connsiteX6" fmla="*/ 396399 w 396681"/>
                <a:gd name="connsiteY6" fmla="*/ 76835 h 104891"/>
                <a:gd name="connsiteX7" fmla="*/ 201613 w 396681"/>
                <a:gd name="connsiteY7" fmla="*/ 100173 h 104891"/>
                <a:gd name="connsiteX8" fmla="*/ 38576 w 396681"/>
                <a:gd name="connsiteY8" fmla="*/ 100648 h 104891"/>
                <a:gd name="connsiteX9" fmla="*/ 0 w 396681"/>
                <a:gd name="connsiteY9" fmla="*/ 38736 h 10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681" h="104891">
                  <a:moveTo>
                    <a:pt x="0" y="38736"/>
                  </a:moveTo>
                  <a:cubicBezTo>
                    <a:pt x="0" y="34528"/>
                    <a:pt x="3412" y="31116"/>
                    <a:pt x="7620" y="31116"/>
                  </a:cubicBezTo>
                  <a:cubicBezTo>
                    <a:pt x="69109" y="31116"/>
                    <a:pt x="128217" y="28735"/>
                    <a:pt x="189706" y="28735"/>
                  </a:cubicBezTo>
                  <a:cubicBezTo>
                    <a:pt x="245903" y="28735"/>
                    <a:pt x="292577" y="14447"/>
                    <a:pt x="348774" y="14447"/>
                  </a:cubicBezTo>
                  <a:cubicBezTo>
                    <a:pt x="352982" y="14447"/>
                    <a:pt x="389731" y="-3572"/>
                    <a:pt x="389731" y="636"/>
                  </a:cubicBezTo>
                  <a:cubicBezTo>
                    <a:pt x="346868" y="23496"/>
                    <a:pt x="358775" y="29687"/>
                    <a:pt x="356394" y="69215"/>
                  </a:cubicBezTo>
                  <a:cubicBezTo>
                    <a:pt x="356394" y="73423"/>
                    <a:pt x="400607" y="76835"/>
                    <a:pt x="396399" y="76835"/>
                  </a:cubicBezTo>
                  <a:cubicBezTo>
                    <a:pt x="329883" y="76677"/>
                    <a:pt x="268129" y="100331"/>
                    <a:pt x="201613" y="100173"/>
                  </a:cubicBezTo>
                  <a:cubicBezTo>
                    <a:pt x="127424" y="105888"/>
                    <a:pt x="100859" y="106839"/>
                    <a:pt x="38576" y="100648"/>
                  </a:cubicBezTo>
                  <a:cubicBezTo>
                    <a:pt x="4974" y="88821"/>
                    <a:pt x="0" y="46356"/>
                    <a:pt x="0" y="38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35A6D8F-B25A-3A87-4B2E-5E13611561E4}"/>
                </a:ext>
              </a:extLst>
            </p:cNvPr>
            <p:cNvSpPr/>
            <p:nvPr/>
          </p:nvSpPr>
          <p:spPr>
            <a:xfrm>
              <a:off x="5367338" y="4057650"/>
              <a:ext cx="150018" cy="26960"/>
            </a:xfrm>
            <a:custGeom>
              <a:avLst/>
              <a:gdLst>
                <a:gd name="connsiteX0" fmla="*/ 0 w 150018"/>
                <a:gd name="connsiteY0" fmla="*/ 19050 h 23950"/>
                <a:gd name="connsiteX1" fmla="*/ 97631 w 150018"/>
                <a:gd name="connsiteY1" fmla="*/ 23813 h 23950"/>
                <a:gd name="connsiteX2" fmla="*/ 135731 w 150018"/>
                <a:gd name="connsiteY2" fmla="*/ 14288 h 23950"/>
                <a:gd name="connsiteX3" fmla="*/ 150018 w 150018"/>
                <a:gd name="connsiteY3" fmla="*/ 0 h 23950"/>
                <a:gd name="connsiteX4" fmla="*/ 150018 w 150018"/>
                <a:gd name="connsiteY4" fmla="*/ 0 h 23950"/>
                <a:gd name="connsiteX0" fmla="*/ 0 w 150018"/>
                <a:gd name="connsiteY0" fmla="*/ 19050 h 26276"/>
                <a:gd name="connsiteX1" fmla="*/ 76200 w 150018"/>
                <a:gd name="connsiteY1" fmla="*/ 26194 h 26276"/>
                <a:gd name="connsiteX2" fmla="*/ 135731 w 150018"/>
                <a:gd name="connsiteY2" fmla="*/ 14288 h 26276"/>
                <a:gd name="connsiteX3" fmla="*/ 150018 w 150018"/>
                <a:gd name="connsiteY3" fmla="*/ 0 h 26276"/>
                <a:gd name="connsiteX4" fmla="*/ 150018 w 150018"/>
                <a:gd name="connsiteY4" fmla="*/ 0 h 26276"/>
                <a:gd name="connsiteX0" fmla="*/ 0 w 150018"/>
                <a:gd name="connsiteY0" fmla="*/ 19050 h 26960"/>
                <a:gd name="connsiteX1" fmla="*/ 76200 w 150018"/>
                <a:gd name="connsiteY1" fmla="*/ 26194 h 26960"/>
                <a:gd name="connsiteX2" fmla="*/ 150018 w 150018"/>
                <a:gd name="connsiteY2" fmla="*/ 0 h 26960"/>
                <a:gd name="connsiteX3" fmla="*/ 150018 w 150018"/>
                <a:gd name="connsiteY3" fmla="*/ 0 h 26960"/>
                <a:gd name="connsiteX0" fmla="*/ 0 w 150018"/>
                <a:gd name="connsiteY0" fmla="*/ 19050 h 26960"/>
                <a:gd name="connsiteX1" fmla="*/ 85725 w 150018"/>
                <a:gd name="connsiteY1" fmla="*/ 26194 h 26960"/>
                <a:gd name="connsiteX2" fmla="*/ 150018 w 150018"/>
                <a:gd name="connsiteY2" fmla="*/ 0 h 26960"/>
                <a:gd name="connsiteX3" fmla="*/ 150018 w 150018"/>
                <a:gd name="connsiteY3" fmla="*/ 0 h 2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18" h="26960">
                  <a:moveTo>
                    <a:pt x="0" y="19050"/>
                  </a:moveTo>
                  <a:cubicBezTo>
                    <a:pt x="37504" y="21828"/>
                    <a:pt x="60722" y="29369"/>
                    <a:pt x="85725" y="26194"/>
                  </a:cubicBezTo>
                  <a:cubicBezTo>
                    <a:pt x="110728" y="23019"/>
                    <a:pt x="137715" y="4366"/>
                    <a:pt x="150018" y="0"/>
                  </a:cubicBezTo>
                  <a:lnTo>
                    <a:pt x="15001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7672FB9-EBD6-7CA2-DEE3-38B9089D0F3E}"/>
              </a:ext>
            </a:extLst>
          </p:cNvPr>
          <p:cNvGrpSpPr/>
          <p:nvPr/>
        </p:nvGrpSpPr>
        <p:grpSpPr>
          <a:xfrm>
            <a:off x="5149266" y="2270054"/>
            <a:ext cx="406729" cy="403816"/>
            <a:chOff x="6235110" y="3968127"/>
            <a:chExt cx="130969" cy="13003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5D78503-07A9-741C-05AE-C0D6D3C4E5CA}"/>
                </a:ext>
              </a:extLst>
            </p:cNvPr>
            <p:cNvSpPr/>
            <p:nvPr/>
          </p:nvSpPr>
          <p:spPr>
            <a:xfrm rot="651327">
              <a:off x="6269744" y="3968127"/>
              <a:ext cx="61702" cy="81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28A54F-CC50-DFFB-E434-A328E76868FA}"/>
                </a:ext>
              </a:extLst>
            </p:cNvPr>
            <p:cNvSpPr/>
            <p:nvPr/>
          </p:nvSpPr>
          <p:spPr>
            <a:xfrm>
              <a:off x="6235110" y="4076700"/>
              <a:ext cx="130969" cy="21458"/>
            </a:xfrm>
            <a:custGeom>
              <a:avLst/>
              <a:gdLst>
                <a:gd name="connsiteX0" fmla="*/ 0 w 130969"/>
                <a:gd name="connsiteY0" fmla="*/ 0 h 21458"/>
                <a:gd name="connsiteX1" fmla="*/ 76200 w 130969"/>
                <a:gd name="connsiteY1" fmla="*/ 21432 h 21458"/>
                <a:gd name="connsiteX2" fmla="*/ 130969 w 130969"/>
                <a:gd name="connsiteY2" fmla="*/ 4763 h 21458"/>
                <a:gd name="connsiteX3" fmla="*/ 130969 w 130969"/>
                <a:gd name="connsiteY3" fmla="*/ 4763 h 2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969" h="21458">
                  <a:moveTo>
                    <a:pt x="0" y="0"/>
                  </a:moveTo>
                  <a:cubicBezTo>
                    <a:pt x="27186" y="10319"/>
                    <a:pt x="54372" y="20638"/>
                    <a:pt x="76200" y="21432"/>
                  </a:cubicBezTo>
                  <a:cubicBezTo>
                    <a:pt x="98028" y="22226"/>
                    <a:pt x="130969" y="4763"/>
                    <a:pt x="130969" y="4763"/>
                  </a:cubicBezTo>
                  <a:lnTo>
                    <a:pt x="130969" y="476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9338466-1C06-35DC-DC0C-5D0A02A78545}"/>
              </a:ext>
            </a:extLst>
          </p:cNvPr>
          <p:cNvGrpSpPr/>
          <p:nvPr/>
        </p:nvGrpSpPr>
        <p:grpSpPr>
          <a:xfrm>
            <a:off x="6527693" y="2347698"/>
            <a:ext cx="431410" cy="241565"/>
            <a:chOff x="6790409" y="4216135"/>
            <a:chExt cx="431410" cy="241565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802A461-5257-AF07-8F29-8E84E4457775}"/>
                </a:ext>
              </a:extLst>
            </p:cNvPr>
            <p:cNvSpPr/>
            <p:nvPr/>
          </p:nvSpPr>
          <p:spPr>
            <a:xfrm>
              <a:off x="6790409" y="4216135"/>
              <a:ext cx="431410" cy="166360"/>
            </a:xfrm>
            <a:custGeom>
              <a:avLst/>
              <a:gdLst>
                <a:gd name="connsiteX0" fmla="*/ 0 w 383670"/>
                <a:gd name="connsiteY0" fmla="*/ 22225 h 133350"/>
                <a:gd name="connsiteX1" fmla="*/ 22225 w 383670"/>
                <a:gd name="connsiteY1" fmla="*/ 0 h 133350"/>
                <a:gd name="connsiteX2" fmla="*/ 361445 w 383670"/>
                <a:gd name="connsiteY2" fmla="*/ 0 h 133350"/>
                <a:gd name="connsiteX3" fmla="*/ 383670 w 383670"/>
                <a:gd name="connsiteY3" fmla="*/ 22225 h 133350"/>
                <a:gd name="connsiteX4" fmla="*/ 383670 w 383670"/>
                <a:gd name="connsiteY4" fmla="*/ 111125 h 133350"/>
                <a:gd name="connsiteX5" fmla="*/ 361445 w 383670"/>
                <a:gd name="connsiteY5" fmla="*/ 133350 h 133350"/>
                <a:gd name="connsiteX6" fmla="*/ 22225 w 383670"/>
                <a:gd name="connsiteY6" fmla="*/ 133350 h 133350"/>
                <a:gd name="connsiteX7" fmla="*/ 0 w 383670"/>
                <a:gd name="connsiteY7" fmla="*/ 111125 h 133350"/>
                <a:gd name="connsiteX8" fmla="*/ 0 w 383670"/>
                <a:gd name="connsiteY8" fmla="*/ 22225 h 133350"/>
                <a:gd name="connsiteX0" fmla="*/ 0 w 394206"/>
                <a:gd name="connsiteY0" fmla="*/ 46038 h 157163"/>
                <a:gd name="connsiteX1" fmla="*/ 22225 w 394206"/>
                <a:gd name="connsiteY1" fmla="*/ 23813 h 157163"/>
                <a:gd name="connsiteX2" fmla="*/ 390020 w 394206"/>
                <a:gd name="connsiteY2" fmla="*/ 0 h 157163"/>
                <a:gd name="connsiteX3" fmla="*/ 383670 w 394206"/>
                <a:gd name="connsiteY3" fmla="*/ 46038 h 157163"/>
                <a:gd name="connsiteX4" fmla="*/ 383670 w 394206"/>
                <a:gd name="connsiteY4" fmla="*/ 134938 h 157163"/>
                <a:gd name="connsiteX5" fmla="*/ 361445 w 394206"/>
                <a:gd name="connsiteY5" fmla="*/ 157163 h 157163"/>
                <a:gd name="connsiteX6" fmla="*/ 22225 w 394206"/>
                <a:gd name="connsiteY6" fmla="*/ 157163 h 157163"/>
                <a:gd name="connsiteX7" fmla="*/ 0 w 394206"/>
                <a:gd name="connsiteY7" fmla="*/ 134938 h 157163"/>
                <a:gd name="connsiteX8" fmla="*/ 0 w 394206"/>
                <a:gd name="connsiteY8" fmla="*/ 46038 h 157163"/>
                <a:gd name="connsiteX0" fmla="*/ 0 w 398701"/>
                <a:gd name="connsiteY0" fmla="*/ 46038 h 157163"/>
                <a:gd name="connsiteX1" fmla="*/ 22225 w 398701"/>
                <a:gd name="connsiteY1" fmla="*/ 23813 h 157163"/>
                <a:gd name="connsiteX2" fmla="*/ 390020 w 398701"/>
                <a:gd name="connsiteY2" fmla="*/ 0 h 157163"/>
                <a:gd name="connsiteX3" fmla="*/ 397958 w 398701"/>
                <a:gd name="connsiteY3" fmla="*/ 50801 h 157163"/>
                <a:gd name="connsiteX4" fmla="*/ 383670 w 398701"/>
                <a:gd name="connsiteY4" fmla="*/ 134938 h 157163"/>
                <a:gd name="connsiteX5" fmla="*/ 361445 w 398701"/>
                <a:gd name="connsiteY5" fmla="*/ 157163 h 157163"/>
                <a:gd name="connsiteX6" fmla="*/ 22225 w 398701"/>
                <a:gd name="connsiteY6" fmla="*/ 157163 h 157163"/>
                <a:gd name="connsiteX7" fmla="*/ 0 w 398701"/>
                <a:gd name="connsiteY7" fmla="*/ 134938 h 157163"/>
                <a:gd name="connsiteX8" fmla="*/ 0 w 398701"/>
                <a:gd name="connsiteY8" fmla="*/ 46038 h 157163"/>
                <a:gd name="connsiteX0" fmla="*/ 0 w 398701"/>
                <a:gd name="connsiteY0" fmla="*/ 46038 h 157163"/>
                <a:gd name="connsiteX1" fmla="*/ 22225 w 398701"/>
                <a:gd name="connsiteY1" fmla="*/ 23813 h 157163"/>
                <a:gd name="connsiteX2" fmla="*/ 390020 w 398701"/>
                <a:gd name="connsiteY2" fmla="*/ 0 h 157163"/>
                <a:gd name="connsiteX3" fmla="*/ 397958 w 398701"/>
                <a:gd name="connsiteY3" fmla="*/ 50801 h 157163"/>
                <a:gd name="connsiteX4" fmla="*/ 383670 w 398701"/>
                <a:gd name="connsiteY4" fmla="*/ 134938 h 157163"/>
                <a:gd name="connsiteX5" fmla="*/ 361445 w 398701"/>
                <a:gd name="connsiteY5" fmla="*/ 157163 h 157163"/>
                <a:gd name="connsiteX6" fmla="*/ 22225 w 398701"/>
                <a:gd name="connsiteY6" fmla="*/ 157163 h 157163"/>
                <a:gd name="connsiteX7" fmla="*/ 0 w 398701"/>
                <a:gd name="connsiteY7" fmla="*/ 134938 h 157163"/>
                <a:gd name="connsiteX8" fmla="*/ 0 w 398701"/>
                <a:gd name="connsiteY8" fmla="*/ 46038 h 157163"/>
                <a:gd name="connsiteX0" fmla="*/ 0 w 398701"/>
                <a:gd name="connsiteY0" fmla="*/ 46038 h 157163"/>
                <a:gd name="connsiteX1" fmla="*/ 22225 w 398701"/>
                <a:gd name="connsiteY1" fmla="*/ 23813 h 157163"/>
                <a:gd name="connsiteX2" fmla="*/ 390020 w 398701"/>
                <a:gd name="connsiteY2" fmla="*/ 0 h 157163"/>
                <a:gd name="connsiteX3" fmla="*/ 397958 w 398701"/>
                <a:gd name="connsiteY3" fmla="*/ 50801 h 157163"/>
                <a:gd name="connsiteX4" fmla="*/ 383670 w 398701"/>
                <a:gd name="connsiteY4" fmla="*/ 134938 h 157163"/>
                <a:gd name="connsiteX5" fmla="*/ 361445 w 398701"/>
                <a:gd name="connsiteY5" fmla="*/ 157163 h 157163"/>
                <a:gd name="connsiteX6" fmla="*/ 22225 w 398701"/>
                <a:gd name="connsiteY6" fmla="*/ 157163 h 157163"/>
                <a:gd name="connsiteX7" fmla="*/ 0 w 398701"/>
                <a:gd name="connsiteY7" fmla="*/ 134938 h 157163"/>
                <a:gd name="connsiteX8" fmla="*/ 0 w 398701"/>
                <a:gd name="connsiteY8" fmla="*/ 46038 h 157163"/>
                <a:gd name="connsiteX0" fmla="*/ 0 w 398701"/>
                <a:gd name="connsiteY0" fmla="*/ 46038 h 157163"/>
                <a:gd name="connsiteX1" fmla="*/ 22225 w 398701"/>
                <a:gd name="connsiteY1" fmla="*/ 23813 h 157163"/>
                <a:gd name="connsiteX2" fmla="*/ 390020 w 398701"/>
                <a:gd name="connsiteY2" fmla="*/ 0 h 157163"/>
                <a:gd name="connsiteX3" fmla="*/ 397958 w 398701"/>
                <a:gd name="connsiteY3" fmla="*/ 50801 h 157163"/>
                <a:gd name="connsiteX4" fmla="*/ 383670 w 398701"/>
                <a:gd name="connsiteY4" fmla="*/ 134938 h 157163"/>
                <a:gd name="connsiteX5" fmla="*/ 361445 w 398701"/>
                <a:gd name="connsiteY5" fmla="*/ 157163 h 157163"/>
                <a:gd name="connsiteX6" fmla="*/ 22225 w 398701"/>
                <a:gd name="connsiteY6" fmla="*/ 157163 h 157163"/>
                <a:gd name="connsiteX7" fmla="*/ 0 w 398701"/>
                <a:gd name="connsiteY7" fmla="*/ 134938 h 157163"/>
                <a:gd name="connsiteX8" fmla="*/ 0 w 398701"/>
                <a:gd name="connsiteY8" fmla="*/ 46038 h 157163"/>
                <a:gd name="connsiteX0" fmla="*/ 0 w 398701"/>
                <a:gd name="connsiteY0" fmla="*/ 46038 h 157163"/>
                <a:gd name="connsiteX1" fmla="*/ 22225 w 398701"/>
                <a:gd name="connsiteY1" fmla="*/ 23813 h 157163"/>
                <a:gd name="connsiteX2" fmla="*/ 390020 w 398701"/>
                <a:gd name="connsiteY2" fmla="*/ 0 h 157163"/>
                <a:gd name="connsiteX3" fmla="*/ 397958 w 398701"/>
                <a:gd name="connsiteY3" fmla="*/ 50801 h 157163"/>
                <a:gd name="connsiteX4" fmla="*/ 383670 w 398701"/>
                <a:gd name="connsiteY4" fmla="*/ 134938 h 157163"/>
                <a:gd name="connsiteX5" fmla="*/ 361445 w 398701"/>
                <a:gd name="connsiteY5" fmla="*/ 157163 h 157163"/>
                <a:gd name="connsiteX6" fmla="*/ 22225 w 398701"/>
                <a:gd name="connsiteY6" fmla="*/ 157163 h 157163"/>
                <a:gd name="connsiteX7" fmla="*/ 0 w 398701"/>
                <a:gd name="connsiteY7" fmla="*/ 134938 h 157163"/>
                <a:gd name="connsiteX8" fmla="*/ 0 w 398701"/>
                <a:gd name="connsiteY8" fmla="*/ 46038 h 157163"/>
                <a:gd name="connsiteX0" fmla="*/ 0 w 398701"/>
                <a:gd name="connsiteY0" fmla="*/ 46038 h 157163"/>
                <a:gd name="connsiteX1" fmla="*/ 22225 w 398701"/>
                <a:gd name="connsiteY1" fmla="*/ 23813 h 157163"/>
                <a:gd name="connsiteX2" fmla="*/ 390020 w 398701"/>
                <a:gd name="connsiteY2" fmla="*/ 0 h 157163"/>
                <a:gd name="connsiteX3" fmla="*/ 397958 w 398701"/>
                <a:gd name="connsiteY3" fmla="*/ 50801 h 157163"/>
                <a:gd name="connsiteX4" fmla="*/ 378908 w 398701"/>
                <a:gd name="connsiteY4" fmla="*/ 123031 h 157163"/>
                <a:gd name="connsiteX5" fmla="*/ 361445 w 398701"/>
                <a:gd name="connsiteY5" fmla="*/ 157163 h 157163"/>
                <a:gd name="connsiteX6" fmla="*/ 22225 w 398701"/>
                <a:gd name="connsiteY6" fmla="*/ 157163 h 157163"/>
                <a:gd name="connsiteX7" fmla="*/ 0 w 398701"/>
                <a:gd name="connsiteY7" fmla="*/ 134938 h 157163"/>
                <a:gd name="connsiteX8" fmla="*/ 0 w 398701"/>
                <a:gd name="connsiteY8" fmla="*/ 46038 h 157163"/>
                <a:gd name="connsiteX0" fmla="*/ 0 w 398701"/>
                <a:gd name="connsiteY0" fmla="*/ 46038 h 157163"/>
                <a:gd name="connsiteX1" fmla="*/ 22225 w 398701"/>
                <a:gd name="connsiteY1" fmla="*/ 23813 h 157163"/>
                <a:gd name="connsiteX2" fmla="*/ 390020 w 398701"/>
                <a:gd name="connsiteY2" fmla="*/ 0 h 157163"/>
                <a:gd name="connsiteX3" fmla="*/ 397958 w 398701"/>
                <a:gd name="connsiteY3" fmla="*/ 50801 h 157163"/>
                <a:gd name="connsiteX4" fmla="*/ 378908 w 398701"/>
                <a:gd name="connsiteY4" fmla="*/ 123031 h 157163"/>
                <a:gd name="connsiteX5" fmla="*/ 361445 w 398701"/>
                <a:gd name="connsiteY5" fmla="*/ 157163 h 157163"/>
                <a:gd name="connsiteX6" fmla="*/ 22225 w 398701"/>
                <a:gd name="connsiteY6" fmla="*/ 157163 h 157163"/>
                <a:gd name="connsiteX7" fmla="*/ 0 w 398701"/>
                <a:gd name="connsiteY7" fmla="*/ 134938 h 157163"/>
                <a:gd name="connsiteX8" fmla="*/ 0 w 398701"/>
                <a:gd name="connsiteY8" fmla="*/ 46038 h 157163"/>
                <a:gd name="connsiteX0" fmla="*/ 0 w 398701"/>
                <a:gd name="connsiteY0" fmla="*/ 46038 h 157163"/>
                <a:gd name="connsiteX1" fmla="*/ 22225 w 398701"/>
                <a:gd name="connsiteY1" fmla="*/ 23813 h 157163"/>
                <a:gd name="connsiteX2" fmla="*/ 390020 w 398701"/>
                <a:gd name="connsiteY2" fmla="*/ 0 h 157163"/>
                <a:gd name="connsiteX3" fmla="*/ 397958 w 398701"/>
                <a:gd name="connsiteY3" fmla="*/ 50801 h 157163"/>
                <a:gd name="connsiteX4" fmla="*/ 378908 w 398701"/>
                <a:gd name="connsiteY4" fmla="*/ 123031 h 157163"/>
                <a:gd name="connsiteX5" fmla="*/ 335251 w 398701"/>
                <a:gd name="connsiteY5" fmla="*/ 140494 h 157163"/>
                <a:gd name="connsiteX6" fmla="*/ 22225 w 398701"/>
                <a:gd name="connsiteY6" fmla="*/ 157163 h 157163"/>
                <a:gd name="connsiteX7" fmla="*/ 0 w 398701"/>
                <a:gd name="connsiteY7" fmla="*/ 134938 h 157163"/>
                <a:gd name="connsiteX8" fmla="*/ 0 w 398701"/>
                <a:gd name="connsiteY8" fmla="*/ 46038 h 157163"/>
                <a:gd name="connsiteX0" fmla="*/ 0 w 398701"/>
                <a:gd name="connsiteY0" fmla="*/ 46038 h 157163"/>
                <a:gd name="connsiteX1" fmla="*/ 22225 w 398701"/>
                <a:gd name="connsiteY1" fmla="*/ 23813 h 157163"/>
                <a:gd name="connsiteX2" fmla="*/ 390020 w 398701"/>
                <a:gd name="connsiteY2" fmla="*/ 0 h 157163"/>
                <a:gd name="connsiteX3" fmla="*/ 397958 w 398701"/>
                <a:gd name="connsiteY3" fmla="*/ 50801 h 157163"/>
                <a:gd name="connsiteX4" fmla="*/ 378908 w 398701"/>
                <a:gd name="connsiteY4" fmla="*/ 123031 h 157163"/>
                <a:gd name="connsiteX5" fmla="*/ 22225 w 398701"/>
                <a:gd name="connsiteY5" fmla="*/ 157163 h 157163"/>
                <a:gd name="connsiteX6" fmla="*/ 0 w 398701"/>
                <a:gd name="connsiteY6" fmla="*/ 134938 h 157163"/>
                <a:gd name="connsiteX7" fmla="*/ 0 w 398701"/>
                <a:gd name="connsiteY7" fmla="*/ 46038 h 157163"/>
                <a:gd name="connsiteX0" fmla="*/ 0 w 398701"/>
                <a:gd name="connsiteY0" fmla="*/ 46038 h 160119"/>
                <a:gd name="connsiteX1" fmla="*/ 22225 w 398701"/>
                <a:gd name="connsiteY1" fmla="*/ 23813 h 160119"/>
                <a:gd name="connsiteX2" fmla="*/ 390020 w 398701"/>
                <a:gd name="connsiteY2" fmla="*/ 0 h 160119"/>
                <a:gd name="connsiteX3" fmla="*/ 397958 w 398701"/>
                <a:gd name="connsiteY3" fmla="*/ 50801 h 160119"/>
                <a:gd name="connsiteX4" fmla="*/ 378908 w 398701"/>
                <a:gd name="connsiteY4" fmla="*/ 123031 h 160119"/>
                <a:gd name="connsiteX5" fmla="*/ 231897 w 398701"/>
                <a:gd name="connsiteY5" fmla="*/ 157164 h 160119"/>
                <a:gd name="connsiteX6" fmla="*/ 22225 w 398701"/>
                <a:gd name="connsiteY6" fmla="*/ 157163 h 160119"/>
                <a:gd name="connsiteX7" fmla="*/ 0 w 398701"/>
                <a:gd name="connsiteY7" fmla="*/ 134938 h 160119"/>
                <a:gd name="connsiteX8" fmla="*/ 0 w 398701"/>
                <a:gd name="connsiteY8" fmla="*/ 46038 h 160119"/>
                <a:gd name="connsiteX0" fmla="*/ 0 w 427276"/>
                <a:gd name="connsiteY0" fmla="*/ 74613 h 160119"/>
                <a:gd name="connsiteX1" fmla="*/ 50800 w 427276"/>
                <a:gd name="connsiteY1" fmla="*/ 23813 h 160119"/>
                <a:gd name="connsiteX2" fmla="*/ 418595 w 427276"/>
                <a:gd name="connsiteY2" fmla="*/ 0 h 160119"/>
                <a:gd name="connsiteX3" fmla="*/ 426533 w 427276"/>
                <a:gd name="connsiteY3" fmla="*/ 50801 h 160119"/>
                <a:gd name="connsiteX4" fmla="*/ 407483 w 427276"/>
                <a:gd name="connsiteY4" fmla="*/ 123031 h 160119"/>
                <a:gd name="connsiteX5" fmla="*/ 260472 w 427276"/>
                <a:gd name="connsiteY5" fmla="*/ 157164 h 160119"/>
                <a:gd name="connsiteX6" fmla="*/ 50800 w 427276"/>
                <a:gd name="connsiteY6" fmla="*/ 157163 h 160119"/>
                <a:gd name="connsiteX7" fmla="*/ 28575 w 427276"/>
                <a:gd name="connsiteY7" fmla="*/ 134938 h 160119"/>
                <a:gd name="connsiteX8" fmla="*/ 0 w 427276"/>
                <a:gd name="connsiteY8" fmla="*/ 74613 h 160119"/>
                <a:gd name="connsiteX0" fmla="*/ 0 w 427276"/>
                <a:gd name="connsiteY0" fmla="*/ 74613 h 160119"/>
                <a:gd name="connsiteX1" fmla="*/ 50800 w 427276"/>
                <a:gd name="connsiteY1" fmla="*/ 23813 h 160119"/>
                <a:gd name="connsiteX2" fmla="*/ 418595 w 427276"/>
                <a:gd name="connsiteY2" fmla="*/ 0 h 160119"/>
                <a:gd name="connsiteX3" fmla="*/ 426533 w 427276"/>
                <a:gd name="connsiteY3" fmla="*/ 50801 h 160119"/>
                <a:gd name="connsiteX4" fmla="*/ 407483 w 427276"/>
                <a:gd name="connsiteY4" fmla="*/ 123031 h 160119"/>
                <a:gd name="connsiteX5" fmla="*/ 260472 w 427276"/>
                <a:gd name="connsiteY5" fmla="*/ 157164 h 160119"/>
                <a:gd name="connsiteX6" fmla="*/ 50800 w 427276"/>
                <a:gd name="connsiteY6" fmla="*/ 157163 h 160119"/>
                <a:gd name="connsiteX7" fmla="*/ 28575 w 427276"/>
                <a:gd name="connsiteY7" fmla="*/ 134938 h 160119"/>
                <a:gd name="connsiteX8" fmla="*/ 0 w 427276"/>
                <a:gd name="connsiteY8" fmla="*/ 74613 h 160119"/>
                <a:gd name="connsiteX0" fmla="*/ 0 w 427276"/>
                <a:gd name="connsiteY0" fmla="*/ 74613 h 160119"/>
                <a:gd name="connsiteX1" fmla="*/ 50800 w 427276"/>
                <a:gd name="connsiteY1" fmla="*/ 23813 h 160119"/>
                <a:gd name="connsiteX2" fmla="*/ 418595 w 427276"/>
                <a:gd name="connsiteY2" fmla="*/ 0 h 160119"/>
                <a:gd name="connsiteX3" fmla="*/ 426533 w 427276"/>
                <a:gd name="connsiteY3" fmla="*/ 50801 h 160119"/>
                <a:gd name="connsiteX4" fmla="*/ 407483 w 427276"/>
                <a:gd name="connsiteY4" fmla="*/ 123031 h 160119"/>
                <a:gd name="connsiteX5" fmla="*/ 260472 w 427276"/>
                <a:gd name="connsiteY5" fmla="*/ 157164 h 160119"/>
                <a:gd name="connsiteX6" fmla="*/ 50800 w 427276"/>
                <a:gd name="connsiteY6" fmla="*/ 157163 h 160119"/>
                <a:gd name="connsiteX7" fmla="*/ 16668 w 427276"/>
                <a:gd name="connsiteY7" fmla="*/ 106363 h 160119"/>
                <a:gd name="connsiteX8" fmla="*/ 0 w 427276"/>
                <a:gd name="connsiteY8" fmla="*/ 74613 h 160119"/>
                <a:gd name="connsiteX0" fmla="*/ 0 w 427276"/>
                <a:gd name="connsiteY0" fmla="*/ 74613 h 160119"/>
                <a:gd name="connsiteX1" fmla="*/ 50800 w 427276"/>
                <a:gd name="connsiteY1" fmla="*/ 23813 h 160119"/>
                <a:gd name="connsiteX2" fmla="*/ 418595 w 427276"/>
                <a:gd name="connsiteY2" fmla="*/ 0 h 160119"/>
                <a:gd name="connsiteX3" fmla="*/ 426533 w 427276"/>
                <a:gd name="connsiteY3" fmla="*/ 50801 h 160119"/>
                <a:gd name="connsiteX4" fmla="*/ 407483 w 427276"/>
                <a:gd name="connsiteY4" fmla="*/ 123031 h 160119"/>
                <a:gd name="connsiteX5" fmla="*/ 260472 w 427276"/>
                <a:gd name="connsiteY5" fmla="*/ 157164 h 160119"/>
                <a:gd name="connsiteX6" fmla="*/ 50800 w 427276"/>
                <a:gd name="connsiteY6" fmla="*/ 157163 h 160119"/>
                <a:gd name="connsiteX7" fmla="*/ 14287 w 427276"/>
                <a:gd name="connsiteY7" fmla="*/ 94456 h 160119"/>
                <a:gd name="connsiteX8" fmla="*/ 0 w 427276"/>
                <a:gd name="connsiteY8" fmla="*/ 74613 h 160119"/>
                <a:gd name="connsiteX0" fmla="*/ 0 w 427276"/>
                <a:gd name="connsiteY0" fmla="*/ 74613 h 160119"/>
                <a:gd name="connsiteX1" fmla="*/ 50800 w 427276"/>
                <a:gd name="connsiteY1" fmla="*/ 23813 h 160119"/>
                <a:gd name="connsiteX2" fmla="*/ 418595 w 427276"/>
                <a:gd name="connsiteY2" fmla="*/ 0 h 160119"/>
                <a:gd name="connsiteX3" fmla="*/ 426533 w 427276"/>
                <a:gd name="connsiteY3" fmla="*/ 50801 h 160119"/>
                <a:gd name="connsiteX4" fmla="*/ 407483 w 427276"/>
                <a:gd name="connsiteY4" fmla="*/ 123031 h 160119"/>
                <a:gd name="connsiteX5" fmla="*/ 260472 w 427276"/>
                <a:gd name="connsiteY5" fmla="*/ 157164 h 160119"/>
                <a:gd name="connsiteX6" fmla="*/ 50800 w 427276"/>
                <a:gd name="connsiteY6" fmla="*/ 157163 h 160119"/>
                <a:gd name="connsiteX7" fmla="*/ 14287 w 427276"/>
                <a:gd name="connsiteY7" fmla="*/ 94456 h 160119"/>
                <a:gd name="connsiteX8" fmla="*/ 0 w 427276"/>
                <a:gd name="connsiteY8" fmla="*/ 74613 h 160119"/>
                <a:gd name="connsiteX0" fmla="*/ 0 w 427276"/>
                <a:gd name="connsiteY0" fmla="*/ 74613 h 160119"/>
                <a:gd name="connsiteX1" fmla="*/ 50800 w 427276"/>
                <a:gd name="connsiteY1" fmla="*/ 23813 h 160119"/>
                <a:gd name="connsiteX2" fmla="*/ 418595 w 427276"/>
                <a:gd name="connsiteY2" fmla="*/ 0 h 160119"/>
                <a:gd name="connsiteX3" fmla="*/ 426533 w 427276"/>
                <a:gd name="connsiteY3" fmla="*/ 50801 h 160119"/>
                <a:gd name="connsiteX4" fmla="*/ 407483 w 427276"/>
                <a:gd name="connsiteY4" fmla="*/ 123031 h 160119"/>
                <a:gd name="connsiteX5" fmla="*/ 260472 w 427276"/>
                <a:gd name="connsiteY5" fmla="*/ 157164 h 160119"/>
                <a:gd name="connsiteX6" fmla="*/ 50800 w 427276"/>
                <a:gd name="connsiteY6" fmla="*/ 157163 h 160119"/>
                <a:gd name="connsiteX7" fmla="*/ 14287 w 427276"/>
                <a:gd name="connsiteY7" fmla="*/ 94456 h 160119"/>
                <a:gd name="connsiteX8" fmla="*/ 0 w 427276"/>
                <a:gd name="connsiteY8" fmla="*/ 74613 h 160119"/>
                <a:gd name="connsiteX0" fmla="*/ 0 w 427276"/>
                <a:gd name="connsiteY0" fmla="*/ 74613 h 160119"/>
                <a:gd name="connsiteX1" fmla="*/ 50800 w 427276"/>
                <a:gd name="connsiteY1" fmla="*/ 23813 h 160119"/>
                <a:gd name="connsiteX2" fmla="*/ 418595 w 427276"/>
                <a:gd name="connsiteY2" fmla="*/ 0 h 160119"/>
                <a:gd name="connsiteX3" fmla="*/ 426533 w 427276"/>
                <a:gd name="connsiteY3" fmla="*/ 50801 h 160119"/>
                <a:gd name="connsiteX4" fmla="*/ 407483 w 427276"/>
                <a:gd name="connsiteY4" fmla="*/ 123031 h 160119"/>
                <a:gd name="connsiteX5" fmla="*/ 260472 w 427276"/>
                <a:gd name="connsiteY5" fmla="*/ 157164 h 160119"/>
                <a:gd name="connsiteX6" fmla="*/ 50800 w 427276"/>
                <a:gd name="connsiteY6" fmla="*/ 157163 h 160119"/>
                <a:gd name="connsiteX7" fmla="*/ 9524 w 427276"/>
                <a:gd name="connsiteY7" fmla="*/ 84931 h 160119"/>
                <a:gd name="connsiteX8" fmla="*/ 0 w 427276"/>
                <a:gd name="connsiteY8" fmla="*/ 74613 h 160119"/>
                <a:gd name="connsiteX0" fmla="*/ 0 w 427276"/>
                <a:gd name="connsiteY0" fmla="*/ 74613 h 160119"/>
                <a:gd name="connsiteX1" fmla="*/ 50800 w 427276"/>
                <a:gd name="connsiteY1" fmla="*/ 23813 h 160119"/>
                <a:gd name="connsiteX2" fmla="*/ 418595 w 427276"/>
                <a:gd name="connsiteY2" fmla="*/ 0 h 160119"/>
                <a:gd name="connsiteX3" fmla="*/ 426533 w 427276"/>
                <a:gd name="connsiteY3" fmla="*/ 50801 h 160119"/>
                <a:gd name="connsiteX4" fmla="*/ 407483 w 427276"/>
                <a:gd name="connsiteY4" fmla="*/ 123031 h 160119"/>
                <a:gd name="connsiteX5" fmla="*/ 260472 w 427276"/>
                <a:gd name="connsiteY5" fmla="*/ 157164 h 160119"/>
                <a:gd name="connsiteX6" fmla="*/ 50800 w 427276"/>
                <a:gd name="connsiteY6" fmla="*/ 157163 h 160119"/>
                <a:gd name="connsiteX7" fmla="*/ 9524 w 427276"/>
                <a:gd name="connsiteY7" fmla="*/ 84931 h 160119"/>
                <a:gd name="connsiteX8" fmla="*/ 0 w 427276"/>
                <a:gd name="connsiteY8" fmla="*/ 74613 h 160119"/>
                <a:gd name="connsiteX0" fmla="*/ 0 w 427276"/>
                <a:gd name="connsiteY0" fmla="*/ 74613 h 159064"/>
                <a:gd name="connsiteX1" fmla="*/ 50800 w 427276"/>
                <a:gd name="connsiteY1" fmla="*/ 23813 h 159064"/>
                <a:gd name="connsiteX2" fmla="*/ 418595 w 427276"/>
                <a:gd name="connsiteY2" fmla="*/ 0 h 159064"/>
                <a:gd name="connsiteX3" fmla="*/ 426533 w 427276"/>
                <a:gd name="connsiteY3" fmla="*/ 50801 h 159064"/>
                <a:gd name="connsiteX4" fmla="*/ 407483 w 427276"/>
                <a:gd name="connsiteY4" fmla="*/ 123031 h 159064"/>
                <a:gd name="connsiteX5" fmla="*/ 260472 w 427276"/>
                <a:gd name="connsiteY5" fmla="*/ 157164 h 159064"/>
                <a:gd name="connsiteX6" fmla="*/ 57944 w 427276"/>
                <a:gd name="connsiteY6" fmla="*/ 152401 h 159064"/>
                <a:gd name="connsiteX7" fmla="*/ 9524 w 427276"/>
                <a:gd name="connsiteY7" fmla="*/ 84931 h 159064"/>
                <a:gd name="connsiteX8" fmla="*/ 0 w 427276"/>
                <a:gd name="connsiteY8" fmla="*/ 74613 h 159064"/>
                <a:gd name="connsiteX0" fmla="*/ 0 w 427276"/>
                <a:gd name="connsiteY0" fmla="*/ 74613 h 159064"/>
                <a:gd name="connsiteX1" fmla="*/ 50800 w 427276"/>
                <a:gd name="connsiteY1" fmla="*/ 23813 h 159064"/>
                <a:gd name="connsiteX2" fmla="*/ 418595 w 427276"/>
                <a:gd name="connsiteY2" fmla="*/ 0 h 159064"/>
                <a:gd name="connsiteX3" fmla="*/ 426533 w 427276"/>
                <a:gd name="connsiteY3" fmla="*/ 50801 h 159064"/>
                <a:gd name="connsiteX4" fmla="*/ 407483 w 427276"/>
                <a:gd name="connsiteY4" fmla="*/ 123031 h 159064"/>
                <a:gd name="connsiteX5" fmla="*/ 260472 w 427276"/>
                <a:gd name="connsiteY5" fmla="*/ 157164 h 159064"/>
                <a:gd name="connsiteX6" fmla="*/ 67469 w 427276"/>
                <a:gd name="connsiteY6" fmla="*/ 152401 h 159064"/>
                <a:gd name="connsiteX7" fmla="*/ 9524 w 427276"/>
                <a:gd name="connsiteY7" fmla="*/ 84931 h 159064"/>
                <a:gd name="connsiteX8" fmla="*/ 0 w 427276"/>
                <a:gd name="connsiteY8" fmla="*/ 74613 h 159064"/>
                <a:gd name="connsiteX0" fmla="*/ 0 w 427276"/>
                <a:gd name="connsiteY0" fmla="*/ 74613 h 162921"/>
                <a:gd name="connsiteX1" fmla="*/ 50800 w 427276"/>
                <a:gd name="connsiteY1" fmla="*/ 23813 h 162921"/>
                <a:gd name="connsiteX2" fmla="*/ 418595 w 427276"/>
                <a:gd name="connsiteY2" fmla="*/ 0 h 162921"/>
                <a:gd name="connsiteX3" fmla="*/ 426533 w 427276"/>
                <a:gd name="connsiteY3" fmla="*/ 50801 h 162921"/>
                <a:gd name="connsiteX4" fmla="*/ 407483 w 427276"/>
                <a:gd name="connsiteY4" fmla="*/ 123031 h 162921"/>
                <a:gd name="connsiteX5" fmla="*/ 260472 w 427276"/>
                <a:gd name="connsiteY5" fmla="*/ 157164 h 162921"/>
                <a:gd name="connsiteX6" fmla="*/ 67469 w 427276"/>
                <a:gd name="connsiteY6" fmla="*/ 152401 h 162921"/>
                <a:gd name="connsiteX7" fmla="*/ 9524 w 427276"/>
                <a:gd name="connsiteY7" fmla="*/ 84931 h 162921"/>
                <a:gd name="connsiteX8" fmla="*/ 0 w 427276"/>
                <a:gd name="connsiteY8" fmla="*/ 74613 h 162921"/>
                <a:gd name="connsiteX0" fmla="*/ 0 w 427276"/>
                <a:gd name="connsiteY0" fmla="*/ 74613 h 162921"/>
                <a:gd name="connsiteX1" fmla="*/ 50800 w 427276"/>
                <a:gd name="connsiteY1" fmla="*/ 23813 h 162921"/>
                <a:gd name="connsiteX2" fmla="*/ 418595 w 427276"/>
                <a:gd name="connsiteY2" fmla="*/ 0 h 162921"/>
                <a:gd name="connsiteX3" fmla="*/ 426533 w 427276"/>
                <a:gd name="connsiteY3" fmla="*/ 50801 h 162921"/>
                <a:gd name="connsiteX4" fmla="*/ 407483 w 427276"/>
                <a:gd name="connsiteY4" fmla="*/ 123031 h 162921"/>
                <a:gd name="connsiteX5" fmla="*/ 260472 w 427276"/>
                <a:gd name="connsiteY5" fmla="*/ 157164 h 162921"/>
                <a:gd name="connsiteX6" fmla="*/ 67469 w 427276"/>
                <a:gd name="connsiteY6" fmla="*/ 152401 h 162921"/>
                <a:gd name="connsiteX7" fmla="*/ 9524 w 427276"/>
                <a:gd name="connsiteY7" fmla="*/ 84931 h 162921"/>
                <a:gd name="connsiteX8" fmla="*/ 0 w 427276"/>
                <a:gd name="connsiteY8" fmla="*/ 74613 h 162921"/>
                <a:gd name="connsiteX0" fmla="*/ 0 w 427276"/>
                <a:gd name="connsiteY0" fmla="*/ 74613 h 162921"/>
                <a:gd name="connsiteX1" fmla="*/ 50800 w 427276"/>
                <a:gd name="connsiteY1" fmla="*/ 23813 h 162921"/>
                <a:gd name="connsiteX2" fmla="*/ 418595 w 427276"/>
                <a:gd name="connsiteY2" fmla="*/ 0 h 162921"/>
                <a:gd name="connsiteX3" fmla="*/ 426533 w 427276"/>
                <a:gd name="connsiteY3" fmla="*/ 50801 h 162921"/>
                <a:gd name="connsiteX4" fmla="*/ 407483 w 427276"/>
                <a:gd name="connsiteY4" fmla="*/ 123031 h 162921"/>
                <a:gd name="connsiteX5" fmla="*/ 260472 w 427276"/>
                <a:gd name="connsiteY5" fmla="*/ 157164 h 162921"/>
                <a:gd name="connsiteX6" fmla="*/ 67469 w 427276"/>
                <a:gd name="connsiteY6" fmla="*/ 152401 h 162921"/>
                <a:gd name="connsiteX7" fmla="*/ 9524 w 427276"/>
                <a:gd name="connsiteY7" fmla="*/ 84931 h 162921"/>
                <a:gd name="connsiteX8" fmla="*/ 0 w 427276"/>
                <a:gd name="connsiteY8" fmla="*/ 74613 h 162921"/>
                <a:gd name="connsiteX0" fmla="*/ 0 w 431296"/>
                <a:gd name="connsiteY0" fmla="*/ 74613 h 162921"/>
                <a:gd name="connsiteX1" fmla="*/ 50800 w 431296"/>
                <a:gd name="connsiteY1" fmla="*/ 23813 h 162921"/>
                <a:gd name="connsiteX2" fmla="*/ 418595 w 431296"/>
                <a:gd name="connsiteY2" fmla="*/ 0 h 162921"/>
                <a:gd name="connsiteX3" fmla="*/ 431296 w 431296"/>
                <a:gd name="connsiteY3" fmla="*/ 57945 h 162921"/>
                <a:gd name="connsiteX4" fmla="*/ 407483 w 431296"/>
                <a:gd name="connsiteY4" fmla="*/ 123031 h 162921"/>
                <a:gd name="connsiteX5" fmla="*/ 260472 w 431296"/>
                <a:gd name="connsiteY5" fmla="*/ 157164 h 162921"/>
                <a:gd name="connsiteX6" fmla="*/ 67469 w 431296"/>
                <a:gd name="connsiteY6" fmla="*/ 152401 h 162921"/>
                <a:gd name="connsiteX7" fmla="*/ 9524 w 431296"/>
                <a:gd name="connsiteY7" fmla="*/ 84931 h 162921"/>
                <a:gd name="connsiteX8" fmla="*/ 0 w 431296"/>
                <a:gd name="connsiteY8" fmla="*/ 74613 h 162921"/>
                <a:gd name="connsiteX0" fmla="*/ 0 w 431296"/>
                <a:gd name="connsiteY0" fmla="*/ 74613 h 162921"/>
                <a:gd name="connsiteX1" fmla="*/ 50800 w 431296"/>
                <a:gd name="connsiteY1" fmla="*/ 23813 h 162921"/>
                <a:gd name="connsiteX2" fmla="*/ 418595 w 431296"/>
                <a:gd name="connsiteY2" fmla="*/ 0 h 162921"/>
                <a:gd name="connsiteX3" fmla="*/ 431296 w 431296"/>
                <a:gd name="connsiteY3" fmla="*/ 57945 h 162921"/>
                <a:gd name="connsiteX4" fmla="*/ 407483 w 431296"/>
                <a:gd name="connsiteY4" fmla="*/ 123031 h 162921"/>
                <a:gd name="connsiteX5" fmla="*/ 260472 w 431296"/>
                <a:gd name="connsiteY5" fmla="*/ 157164 h 162921"/>
                <a:gd name="connsiteX6" fmla="*/ 67469 w 431296"/>
                <a:gd name="connsiteY6" fmla="*/ 152401 h 162921"/>
                <a:gd name="connsiteX7" fmla="*/ 9524 w 431296"/>
                <a:gd name="connsiteY7" fmla="*/ 84931 h 162921"/>
                <a:gd name="connsiteX8" fmla="*/ 0 w 431296"/>
                <a:gd name="connsiteY8" fmla="*/ 74613 h 162921"/>
                <a:gd name="connsiteX0" fmla="*/ 0 w 431296"/>
                <a:gd name="connsiteY0" fmla="*/ 74613 h 162921"/>
                <a:gd name="connsiteX1" fmla="*/ 50800 w 431296"/>
                <a:gd name="connsiteY1" fmla="*/ 23813 h 162921"/>
                <a:gd name="connsiteX2" fmla="*/ 418595 w 431296"/>
                <a:gd name="connsiteY2" fmla="*/ 0 h 162921"/>
                <a:gd name="connsiteX3" fmla="*/ 431296 w 431296"/>
                <a:gd name="connsiteY3" fmla="*/ 57945 h 162921"/>
                <a:gd name="connsiteX4" fmla="*/ 409864 w 431296"/>
                <a:gd name="connsiteY4" fmla="*/ 130175 h 162921"/>
                <a:gd name="connsiteX5" fmla="*/ 260472 w 431296"/>
                <a:gd name="connsiteY5" fmla="*/ 157164 h 162921"/>
                <a:gd name="connsiteX6" fmla="*/ 67469 w 431296"/>
                <a:gd name="connsiteY6" fmla="*/ 152401 h 162921"/>
                <a:gd name="connsiteX7" fmla="*/ 9524 w 431296"/>
                <a:gd name="connsiteY7" fmla="*/ 84931 h 162921"/>
                <a:gd name="connsiteX8" fmla="*/ 0 w 431296"/>
                <a:gd name="connsiteY8" fmla="*/ 74613 h 162921"/>
                <a:gd name="connsiteX0" fmla="*/ 0 w 431410"/>
                <a:gd name="connsiteY0" fmla="*/ 76994 h 165302"/>
                <a:gd name="connsiteX1" fmla="*/ 50800 w 431410"/>
                <a:gd name="connsiteY1" fmla="*/ 26194 h 165302"/>
                <a:gd name="connsiteX2" fmla="*/ 420977 w 431410"/>
                <a:gd name="connsiteY2" fmla="*/ 0 h 165302"/>
                <a:gd name="connsiteX3" fmla="*/ 431296 w 431410"/>
                <a:gd name="connsiteY3" fmla="*/ 60326 h 165302"/>
                <a:gd name="connsiteX4" fmla="*/ 409864 w 431410"/>
                <a:gd name="connsiteY4" fmla="*/ 132556 h 165302"/>
                <a:gd name="connsiteX5" fmla="*/ 260472 w 431410"/>
                <a:gd name="connsiteY5" fmla="*/ 159545 h 165302"/>
                <a:gd name="connsiteX6" fmla="*/ 67469 w 431410"/>
                <a:gd name="connsiteY6" fmla="*/ 154782 h 165302"/>
                <a:gd name="connsiteX7" fmla="*/ 9524 w 431410"/>
                <a:gd name="connsiteY7" fmla="*/ 87312 h 165302"/>
                <a:gd name="connsiteX8" fmla="*/ 0 w 431410"/>
                <a:gd name="connsiteY8" fmla="*/ 76994 h 165302"/>
                <a:gd name="connsiteX0" fmla="*/ 0 w 431410"/>
                <a:gd name="connsiteY0" fmla="*/ 76994 h 165302"/>
                <a:gd name="connsiteX1" fmla="*/ 50800 w 431410"/>
                <a:gd name="connsiteY1" fmla="*/ 26194 h 165302"/>
                <a:gd name="connsiteX2" fmla="*/ 420977 w 431410"/>
                <a:gd name="connsiteY2" fmla="*/ 0 h 165302"/>
                <a:gd name="connsiteX3" fmla="*/ 431296 w 431410"/>
                <a:gd name="connsiteY3" fmla="*/ 60326 h 165302"/>
                <a:gd name="connsiteX4" fmla="*/ 409864 w 431410"/>
                <a:gd name="connsiteY4" fmla="*/ 132556 h 165302"/>
                <a:gd name="connsiteX5" fmla="*/ 260472 w 431410"/>
                <a:gd name="connsiteY5" fmla="*/ 159545 h 165302"/>
                <a:gd name="connsiteX6" fmla="*/ 67469 w 431410"/>
                <a:gd name="connsiteY6" fmla="*/ 154782 h 165302"/>
                <a:gd name="connsiteX7" fmla="*/ 9524 w 431410"/>
                <a:gd name="connsiteY7" fmla="*/ 87312 h 165302"/>
                <a:gd name="connsiteX8" fmla="*/ 0 w 431410"/>
                <a:gd name="connsiteY8" fmla="*/ 76994 h 165302"/>
                <a:gd name="connsiteX0" fmla="*/ 0 w 431410"/>
                <a:gd name="connsiteY0" fmla="*/ 78052 h 166360"/>
                <a:gd name="connsiteX1" fmla="*/ 50800 w 431410"/>
                <a:gd name="connsiteY1" fmla="*/ 27252 h 166360"/>
                <a:gd name="connsiteX2" fmla="*/ 420977 w 431410"/>
                <a:gd name="connsiteY2" fmla="*/ 1058 h 166360"/>
                <a:gd name="connsiteX3" fmla="*/ 431296 w 431410"/>
                <a:gd name="connsiteY3" fmla="*/ 61384 h 166360"/>
                <a:gd name="connsiteX4" fmla="*/ 409864 w 431410"/>
                <a:gd name="connsiteY4" fmla="*/ 133614 h 166360"/>
                <a:gd name="connsiteX5" fmla="*/ 260472 w 431410"/>
                <a:gd name="connsiteY5" fmla="*/ 160603 h 166360"/>
                <a:gd name="connsiteX6" fmla="*/ 67469 w 431410"/>
                <a:gd name="connsiteY6" fmla="*/ 155840 h 166360"/>
                <a:gd name="connsiteX7" fmla="*/ 9524 w 431410"/>
                <a:gd name="connsiteY7" fmla="*/ 88370 h 166360"/>
                <a:gd name="connsiteX8" fmla="*/ 0 w 431410"/>
                <a:gd name="connsiteY8" fmla="*/ 78052 h 16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410" h="166360">
                  <a:moveTo>
                    <a:pt x="0" y="78052"/>
                  </a:moveTo>
                  <a:cubicBezTo>
                    <a:pt x="0" y="65777"/>
                    <a:pt x="38525" y="27252"/>
                    <a:pt x="50800" y="27252"/>
                  </a:cubicBezTo>
                  <a:cubicBezTo>
                    <a:pt x="163873" y="27252"/>
                    <a:pt x="307904" y="29633"/>
                    <a:pt x="420977" y="1058"/>
                  </a:cubicBezTo>
                  <a:cubicBezTo>
                    <a:pt x="433252" y="-8467"/>
                    <a:pt x="431296" y="49109"/>
                    <a:pt x="431296" y="61384"/>
                  </a:cubicBezTo>
                  <a:cubicBezTo>
                    <a:pt x="336045" y="98955"/>
                    <a:pt x="405102" y="88900"/>
                    <a:pt x="409864" y="133614"/>
                  </a:cubicBezTo>
                  <a:cubicBezTo>
                    <a:pt x="381790" y="149357"/>
                    <a:pt x="319919" y="154914"/>
                    <a:pt x="260472" y="160603"/>
                  </a:cubicBezTo>
                  <a:cubicBezTo>
                    <a:pt x="201025" y="166292"/>
                    <a:pt x="105722" y="171848"/>
                    <a:pt x="67469" y="155840"/>
                  </a:cubicBezTo>
                  <a:cubicBezTo>
                    <a:pt x="55194" y="155840"/>
                    <a:pt x="9524" y="100645"/>
                    <a:pt x="9524" y="88370"/>
                  </a:cubicBezTo>
                  <a:cubicBezTo>
                    <a:pt x="-1" y="68262"/>
                    <a:pt x="240506" y="110066"/>
                    <a:pt x="0" y="7805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0523137-A24C-688E-A918-D716A6DE266E}"/>
                </a:ext>
              </a:extLst>
            </p:cNvPr>
            <p:cNvSpPr/>
            <p:nvPr/>
          </p:nvSpPr>
          <p:spPr>
            <a:xfrm>
              <a:off x="6955631" y="4429125"/>
              <a:ext cx="183357" cy="28575"/>
            </a:xfrm>
            <a:custGeom>
              <a:avLst/>
              <a:gdLst>
                <a:gd name="connsiteX0" fmla="*/ 0 w 183357"/>
                <a:gd name="connsiteY0" fmla="*/ 16669 h 21431"/>
                <a:gd name="connsiteX1" fmla="*/ 54769 w 183357"/>
                <a:gd name="connsiteY1" fmla="*/ 16669 h 21431"/>
                <a:gd name="connsiteX2" fmla="*/ 90488 w 183357"/>
                <a:gd name="connsiteY2" fmla="*/ 21431 h 21431"/>
                <a:gd name="connsiteX3" fmla="*/ 133350 w 183357"/>
                <a:gd name="connsiteY3" fmla="*/ 16669 h 21431"/>
                <a:gd name="connsiteX4" fmla="*/ 169069 w 183357"/>
                <a:gd name="connsiteY4" fmla="*/ 7144 h 21431"/>
                <a:gd name="connsiteX5" fmla="*/ 183357 w 183357"/>
                <a:gd name="connsiteY5" fmla="*/ 0 h 21431"/>
                <a:gd name="connsiteX6" fmla="*/ 183357 w 183357"/>
                <a:gd name="connsiteY6" fmla="*/ 0 h 21431"/>
                <a:gd name="connsiteX0" fmla="*/ 0 w 183357"/>
                <a:gd name="connsiteY0" fmla="*/ 16669 h 21431"/>
                <a:gd name="connsiteX1" fmla="*/ 90488 w 183357"/>
                <a:gd name="connsiteY1" fmla="*/ 21431 h 21431"/>
                <a:gd name="connsiteX2" fmla="*/ 133350 w 183357"/>
                <a:gd name="connsiteY2" fmla="*/ 16669 h 21431"/>
                <a:gd name="connsiteX3" fmla="*/ 169069 w 183357"/>
                <a:gd name="connsiteY3" fmla="*/ 7144 h 21431"/>
                <a:gd name="connsiteX4" fmla="*/ 183357 w 183357"/>
                <a:gd name="connsiteY4" fmla="*/ 0 h 21431"/>
                <a:gd name="connsiteX5" fmla="*/ 183357 w 183357"/>
                <a:gd name="connsiteY5" fmla="*/ 0 h 21431"/>
                <a:gd name="connsiteX0" fmla="*/ 0 w 183357"/>
                <a:gd name="connsiteY0" fmla="*/ 16669 h 28575"/>
                <a:gd name="connsiteX1" fmla="*/ 73819 w 183357"/>
                <a:gd name="connsiteY1" fmla="*/ 28575 h 28575"/>
                <a:gd name="connsiteX2" fmla="*/ 133350 w 183357"/>
                <a:gd name="connsiteY2" fmla="*/ 16669 h 28575"/>
                <a:gd name="connsiteX3" fmla="*/ 169069 w 183357"/>
                <a:gd name="connsiteY3" fmla="*/ 7144 h 28575"/>
                <a:gd name="connsiteX4" fmla="*/ 183357 w 183357"/>
                <a:gd name="connsiteY4" fmla="*/ 0 h 28575"/>
                <a:gd name="connsiteX5" fmla="*/ 183357 w 183357"/>
                <a:gd name="connsiteY5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57" h="28575">
                  <a:moveTo>
                    <a:pt x="0" y="16669"/>
                  </a:moveTo>
                  <a:cubicBezTo>
                    <a:pt x="18852" y="17661"/>
                    <a:pt x="51594" y="28575"/>
                    <a:pt x="73819" y="28575"/>
                  </a:cubicBezTo>
                  <a:cubicBezTo>
                    <a:pt x="96044" y="28575"/>
                    <a:pt x="117475" y="20241"/>
                    <a:pt x="133350" y="16669"/>
                  </a:cubicBezTo>
                  <a:cubicBezTo>
                    <a:pt x="149225" y="13097"/>
                    <a:pt x="160735" y="9922"/>
                    <a:pt x="169069" y="7144"/>
                  </a:cubicBezTo>
                  <a:cubicBezTo>
                    <a:pt x="177404" y="4366"/>
                    <a:pt x="183357" y="0"/>
                    <a:pt x="183357" y="0"/>
                  </a:cubicBezTo>
                  <a:lnTo>
                    <a:pt x="18335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6DD451D-1427-C359-78A3-6C46BC3BBEA6}"/>
              </a:ext>
            </a:extLst>
          </p:cNvPr>
          <p:cNvGrpSpPr/>
          <p:nvPr/>
        </p:nvGrpSpPr>
        <p:grpSpPr>
          <a:xfrm>
            <a:off x="7571853" y="2495682"/>
            <a:ext cx="1139998" cy="384070"/>
            <a:chOff x="2242298" y="3755378"/>
            <a:chExt cx="543264" cy="183028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5999AB44-91DE-74A2-E77A-92E19CCD7EB0}"/>
                </a:ext>
              </a:extLst>
            </p:cNvPr>
            <p:cNvSpPr/>
            <p:nvPr/>
          </p:nvSpPr>
          <p:spPr>
            <a:xfrm>
              <a:off x="2242298" y="3755378"/>
              <a:ext cx="543264" cy="183028"/>
            </a:xfrm>
            <a:custGeom>
              <a:avLst/>
              <a:gdLst>
                <a:gd name="connsiteX0" fmla="*/ 0 w 535781"/>
                <a:gd name="connsiteY0" fmla="*/ 27727 h 166360"/>
                <a:gd name="connsiteX1" fmla="*/ 27727 w 535781"/>
                <a:gd name="connsiteY1" fmla="*/ 0 h 166360"/>
                <a:gd name="connsiteX2" fmla="*/ 508054 w 535781"/>
                <a:gd name="connsiteY2" fmla="*/ 0 h 166360"/>
                <a:gd name="connsiteX3" fmla="*/ 535781 w 535781"/>
                <a:gd name="connsiteY3" fmla="*/ 27727 h 166360"/>
                <a:gd name="connsiteX4" fmla="*/ 535781 w 535781"/>
                <a:gd name="connsiteY4" fmla="*/ 138633 h 166360"/>
                <a:gd name="connsiteX5" fmla="*/ 508054 w 535781"/>
                <a:gd name="connsiteY5" fmla="*/ 166360 h 166360"/>
                <a:gd name="connsiteX6" fmla="*/ 27727 w 535781"/>
                <a:gd name="connsiteY6" fmla="*/ 166360 h 166360"/>
                <a:gd name="connsiteX7" fmla="*/ 0 w 535781"/>
                <a:gd name="connsiteY7" fmla="*/ 138633 h 166360"/>
                <a:gd name="connsiteX8" fmla="*/ 0 w 535781"/>
                <a:gd name="connsiteY8" fmla="*/ 27727 h 166360"/>
                <a:gd name="connsiteX0" fmla="*/ 0 w 535781"/>
                <a:gd name="connsiteY0" fmla="*/ 42015 h 180648"/>
                <a:gd name="connsiteX1" fmla="*/ 27727 w 535781"/>
                <a:gd name="connsiteY1" fmla="*/ 14288 h 180648"/>
                <a:gd name="connsiteX2" fmla="*/ 515197 w 535781"/>
                <a:gd name="connsiteY2" fmla="*/ 0 h 180648"/>
                <a:gd name="connsiteX3" fmla="*/ 535781 w 535781"/>
                <a:gd name="connsiteY3" fmla="*/ 42015 h 180648"/>
                <a:gd name="connsiteX4" fmla="*/ 535781 w 535781"/>
                <a:gd name="connsiteY4" fmla="*/ 152921 h 180648"/>
                <a:gd name="connsiteX5" fmla="*/ 508054 w 535781"/>
                <a:gd name="connsiteY5" fmla="*/ 180648 h 180648"/>
                <a:gd name="connsiteX6" fmla="*/ 27727 w 535781"/>
                <a:gd name="connsiteY6" fmla="*/ 180648 h 180648"/>
                <a:gd name="connsiteX7" fmla="*/ 0 w 535781"/>
                <a:gd name="connsiteY7" fmla="*/ 152921 h 180648"/>
                <a:gd name="connsiteX8" fmla="*/ 0 w 535781"/>
                <a:gd name="connsiteY8" fmla="*/ 42015 h 180648"/>
                <a:gd name="connsiteX0" fmla="*/ 0 w 535781"/>
                <a:gd name="connsiteY0" fmla="*/ 42015 h 180648"/>
                <a:gd name="connsiteX1" fmla="*/ 27727 w 535781"/>
                <a:gd name="connsiteY1" fmla="*/ 14288 h 180648"/>
                <a:gd name="connsiteX2" fmla="*/ 515197 w 535781"/>
                <a:gd name="connsiteY2" fmla="*/ 0 h 180648"/>
                <a:gd name="connsiteX3" fmla="*/ 535781 w 535781"/>
                <a:gd name="connsiteY3" fmla="*/ 42015 h 180648"/>
                <a:gd name="connsiteX4" fmla="*/ 535781 w 535781"/>
                <a:gd name="connsiteY4" fmla="*/ 152921 h 180648"/>
                <a:gd name="connsiteX5" fmla="*/ 508054 w 535781"/>
                <a:gd name="connsiteY5" fmla="*/ 180648 h 180648"/>
                <a:gd name="connsiteX6" fmla="*/ 27727 w 535781"/>
                <a:gd name="connsiteY6" fmla="*/ 180648 h 180648"/>
                <a:gd name="connsiteX7" fmla="*/ 0 w 535781"/>
                <a:gd name="connsiteY7" fmla="*/ 152921 h 180648"/>
                <a:gd name="connsiteX8" fmla="*/ 0 w 535781"/>
                <a:gd name="connsiteY8" fmla="*/ 42015 h 180648"/>
                <a:gd name="connsiteX0" fmla="*/ 0 w 535781"/>
                <a:gd name="connsiteY0" fmla="*/ 42015 h 180648"/>
                <a:gd name="connsiteX1" fmla="*/ 27727 w 535781"/>
                <a:gd name="connsiteY1" fmla="*/ 14288 h 180648"/>
                <a:gd name="connsiteX2" fmla="*/ 515197 w 535781"/>
                <a:gd name="connsiteY2" fmla="*/ 0 h 180648"/>
                <a:gd name="connsiteX3" fmla="*/ 535781 w 535781"/>
                <a:gd name="connsiteY3" fmla="*/ 42015 h 180648"/>
                <a:gd name="connsiteX4" fmla="*/ 535781 w 535781"/>
                <a:gd name="connsiteY4" fmla="*/ 152921 h 180648"/>
                <a:gd name="connsiteX5" fmla="*/ 508054 w 535781"/>
                <a:gd name="connsiteY5" fmla="*/ 180648 h 180648"/>
                <a:gd name="connsiteX6" fmla="*/ 27727 w 535781"/>
                <a:gd name="connsiteY6" fmla="*/ 180648 h 180648"/>
                <a:gd name="connsiteX7" fmla="*/ 0 w 535781"/>
                <a:gd name="connsiteY7" fmla="*/ 152921 h 180648"/>
                <a:gd name="connsiteX8" fmla="*/ 0 w 535781"/>
                <a:gd name="connsiteY8" fmla="*/ 42015 h 180648"/>
                <a:gd name="connsiteX0" fmla="*/ 0 w 535781"/>
                <a:gd name="connsiteY0" fmla="*/ 42015 h 180648"/>
                <a:gd name="connsiteX1" fmla="*/ 27727 w 535781"/>
                <a:gd name="connsiteY1" fmla="*/ 14288 h 180648"/>
                <a:gd name="connsiteX2" fmla="*/ 515197 w 535781"/>
                <a:gd name="connsiteY2" fmla="*/ 0 h 180648"/>
                <a:gd name="connsiteX3" fmla="*/ 535781 w 535781"/>
                <a:gd name="connsiteY3" fmla="*/ 42015 h 180648"/>
                <a:gd name="connsiteX4" fmla="*/ 535781 w 535781"/>
                <a:gd name="connsiteY4" fmla="*/ 152921 h 180648"/>
                <a:gd name="connsiteX5" fmla="*/ 508054 w 535781"/>
                <a:gd name="connsiteY5" fmla="*/ 180648 h 180648"/>
                <a:gd name="connsiteX6" fmla="*/ 27727 w 535781"/>
                <a:gd name="connsiteY6" fmla="*/ 180648 h 180648"/>
                <a:gd name="connsiteX7" fmla="*/ 47625 w 535781"/>
                <a:gd name="connsiteY7" fmla="*/ 152921 h 180648"/>
                <a:gd name="connsiteX8" fmla="*/ 0 w 535781"/>
                <a:gd name="connsiteY8" fmla="*/ 42015 h 180648"/>
                <a:gd name="connsiteX0" fmla="*/ 0 w 535781"/>
                <a:gd name="connsiteY0" fmla="*/ 42015 h 180648"/>
                <a:gd name="connsiteX1" fmla="*/ 27727 w 535781"/>
                <a:gd name="connsiteY1" fmla="*/ 14288 h 180648"/>
                <a:gd name="connsiteX2" fmla="*/ 515197 w 535781"/>
                <a:gd name="connsiteY2" fmla="*/ 0 h 180648"/>
                <a:gd name="connsiteX3" fmla="*/ 535781 w 535781"/>
                <a:gd name="connsiteY3" fmla="*/ 42015 h 180648"/>
                <a:gd name="connsiteX4" fmla="*/ 535781 w 535781"/>
                <a:gd name="connsiteY4" fmla="*/ 152921 h 180648"/>
                <a:gd name="connsiteX5" fmla="*/ 508054 w 535781"/>
                <a:gd name="connsiteY5" fmla="*/ 180648 h 180648"/>
                <a:gd name="connsiteX6" fmla="*/ 130121 w 535781"/>
                <a:gd name="connsiteY6" fmla="*/ 173504 h 180648"/>
                <a:gd name="connsiteX7" fmla="*/ 47625 w 535781"/>
                <a:gd name="connsiteY7" fmla="*/ 152921 h 180648"/>
                <a:gd name="connsiteX8" fmla="*/ 0 w 535781"/>
                <a:gd name="connsiteY8" fmla="*/ 42015 h 180648"/>
                <a:gd name="connsiteX0" fmla="*/ 0 w 535781"/>
                <a:gd name="connsiteY0" fmla="*/ 42015 h 180648"/>
                <a:gd name="connsiteX1" fmla="*/ 27727 w 535781"/>
                <a:gd name="connsiteY1" fmla="*/ 14288 h 180648"/>
                <a:gd name="connsiteX2" fmla="*/ 515197 w 535781"/>
                <a:gd name="connsiteY2" fmla="*/ 0 h 180648"/>
                <a:gd name="connsiteX3" fmla="*/ 535781 w 535781"/>
                <a:gd name="connsiteY3" fmla="*/ 42015 h 180648"/>
                <a:gd name="connsiteX4" fmla="*/ 535781 w 535781"/>
                <a:gd name="connsiteY4" fmla="*/ 152921 h 180648"/>
                <a:gd name="connsiteX5" fmla="*/ 508054 w 535781"/>
                <a:gd name="connsiteY5" fmla="*/ 180648 h 180648"/>
                <a:gd name="connsiteX6" fmla="*/ 182509 w 535781"/>
                <a:gd name="connsiteY6" fmla="*/ 175885 h 180648"/>
                <a:gd name="connsiteX7" fmla="*/ 47625 w 535781"/>
                <a:gd name="connsiteY7" fmla="*/ 152921 h 180648"/>
                <a:gd name="connsiteX8" fmla="*/ 0 w 535781"/>
                <a:gd name="connsiteY8" fmla="*/ 42015 h 180648"/>
                <a:gd name="connsiteX0" fmla="*/ 0 w 535781"/>
                <a:gd name="connsiteY0" fmla="*/ 42015 h 180648"/>
                <a:gd name="connsiteX1" fmla="*/ 27727 w 535781"/>
                <a:gd name="connsiteY1" fmla="*/ 14288 h 180648"/>
                <a:gd name="connsiteX2" fmla="*/ 515197 w 535781"/>
                <a:gd name="connsiteY2" fmla="*/ 0 h 180648"/>
                <a:gd name="connsiteX3" fmla="*/ 535781 w 535781"/>
                <a:gd name="connsiteY3" fmla="*/ 42015 h 180648"/>
                <a:gd name="connsiteX4" fmla="*/ 535781 w 535781"/>
                <a:gd name="connsiteY4" fmla="*/ 152921 h 180648"/>
                <a:gd name="connsiteX5" fmla="*/ 508054 w 535781"/>
                <a:gd name="connsiteY5" fmla="*/ 180648 h 180648"/>
                <a:gd name="connsiteX6" fmla="*/ 182509 w 535781"/>
                <a:gd name="connsiteY6" fmla="*/ 175885 h 180648"/>
                <a:gd name="connsiteX7" fmla="*/ 61912 w 535781"/>
                <a:gd name="connsiteY7" fmla="*/ 152921 h 180648"/>
                <a:gd name="connsiteX8" fmla="*/ 0 w 535781"/>
                <a:gd name="connsiteY8" fmla="*/ 42015 h 180648"/>
                <a:gd name="connsiteX0" fmla="*/ 0 w 535781"/>
                <a:gd name="connsiteY0" fmla="*/ 42015 h 180648"/>
                <a:gd name="connsiteX1" fmla="*/ 27727 w 535781"/>
                <a:gd name="connsiteY1" fmla="*/ 14288 h 180648"/>
                <a:gd name="connsiteX2" fmla="*/ 515197 w 535781"/>
                <a:gd name="connsiteY2" fmla="*/ 0 h 180648"/>
                <a:gd name="connsiteX3" fmla="*/ 535781 w 535781"/>
                <a:gd name="connsiteY3" fmla="*/ 42015 h 180648"/>
                <a:gd name="connsiteX4" fmla="*/ 535781 w 535781"/>
                <a:gd name="connsiteY4" fmla="*/ 152921 h 180648"/>
                <a:gd name="connsiteX5" fmla="*/ 508054 w 535781"/>
                <a:gd name="connsiteY5" fmla="*/ 180648 h 180648"/>
                <a:gd name="connsiteX6" fmla="*/ 182509 w 535781"/>
                <a:gd name="connsiteY6" fmla="*/ 175885 h 180648"/>
                <a:gd name="connsiteX7" fmla="*/ 61912 w 535781"/>
                <a:gd name="connsiteY7" fmla="*/ 152921 h 180648"/>
                <a:gd name="connsiteX8" fmla="*/ 0 w 535781"/>
                <a:gd name="connsiteY8" fmla="*/ 42015 h 180648"/>
                <a:gd name="connsiteX0" fmla="*/ 0 w 535781"/>
                <a:gd name="connsiteY0" fmla="*/ 42015 h 180648"/>
                <a:gd name="connsiteX1" fmla="*/ 27727 w 535781"/>
                <a:gd name="connsiteY1" fmla="*/ 14288 h 180648"/>
                <a:gd name="connsiteX2" fmla="*/ 515197 w 535781"/>
                <a:gd name="connsiteY2" fmla="*/ 0 h 180648"/>
                <a:gd name="connsiteX3" fmla="*/ 535781 w 535781"/>
                <a:gd name="connsiteY3" fmla="*/ 42015 h 180648"/>
                <a:gd name="connsiteX4" fmla="*/ 535781 w 535781"/>
                <a:gd name="connsiteY4" fmla="*/ 152921 h 180648"/>
                <a:gd name="connsiteX5" fmla="*/ 508054 w 535781"/>
                <a:gd name="connsiteY5" fmla="*/ 180648 h 180648"/>
                <a:gd name="connsiteX6" fmla="*/ 182509 w 535781"/>
                <a:gd name="connsiteY6" fmla="*/ 175885 h 180648"/>
                <a:gd name="connsiteX7" fmla="*/ 61912 w 535781"/>
                <a:gd name="connsiteY7" fmla="*/ 152921 h 180648"/>
                <a:gd name="connsiteX8" fmla="*/ 0 w 535781"/>
                <a:gd name="connsiteY8" fmla="*/ 42015 h 180648"/>
                <a:gd name="connsiteX0" fmla="*/ 0 w 545306"/>
                <a:gd name="connsiteY0" fmla="*/ 34872 h 180648"/>
                <a:gd name="connsiteX1" fmla="*/ 37252 w 545306"/>
                <a:gd name="connsiteY1" fmla="*/ 14288 h 180648"/>
                <a:gd name="connsiteX2" fmla="*/ 524722 w 545306"/>
                <a:gd name="connsiteY2" fmla="*/ 0 h 180648"/>
                <a:gd name="connsiteX3" fmla="*/ 545306 w 545306"/>
                <a:gd name="connsiteY3" fmla="*/ 42015 h 180648"/>
                <a:gd name="connsiteX4" fmla="*/ 545306 w 545306"/>
                <a:gd name="connsiteY4" fmla="*/ 152921 h 180648"/>
                <a:gd name="connsiteX5" fmla="*/ 517579 w 545306"/>
                <a:gd name="connsiteY5" fmla="*/ 180648 h 180648"/>
                <a:gd name="connsiteX6" fmla="*/ 192034 w 545306"/>
                <a:gd name="connsiteY6" fmla="*/ 175885 h 180648"/>
                <a:gd name="connsiteX7" fmla="*/ 71437 w 545306"/>
                <a:gd name="connsiteY7" fmla="*/ 152921 h 180648"/>
                <a:gd name="connsiteX8" fmla="*/ 0 w 545306"/>
                <a:gd name="connsiteY8" fmla="*/ 34872 h 180648"/>
                <a:gd name="connsiteX0" fmla="*/ 0 w 545306"/>
                <a:gd name="connsiteY0" fmla="*/ 34872 h 175885"/>
                <a:gd name="connsiteX1" fmla="*/ 37252 w 545306"/>
                <a:gd name="connsiteY1" fmla="*/ 14288 h 175885"/>
                <a:gd name="connsiteX2" fmla="*/ 524722 w 545306"/>
                <a:gd name="connsiteY2" fmla="*/ 0 h 175885"/>
                <a:gd name="connsiteX3" fmla="*/ 545306 w 545306"/>
                <a:gd name="connsiteY3" fmla="*/ 42015 h 175885"/>
                <a:gd name="connsiteX4" fmla="*/ 545306 w 545306"/>
                <a:gd name="connsiteY4" fmla="*/ 152921 h 175885"/>
                <a:gd name="connsiteX5" fmla="*/ 441379 w 545306"/>
                <a:gd name="connsiteY5" fmla="*/ 163979 h 175885"/>
                <a:gd name="connsiteX6" fmla="*/ 192034 w 545306"/>
                <a:gd name="connsiteY6" fmla="*/ 175885 h 175885"/>
                <a:gd name="connsiteX7" fmla="*/ 71437 w 545306"/>
                <a:gd name="connsiteY7" fmla="*/ 152921 h 175885"/>
                <a:gd name="connsiteX8" fmla="*/ 0 w 545306"/>
                <a:gd name="connsiteY8" fmla="*/ 34872 h 175885"/>
                <a:gd name="connsiteX0" fmla="*/ 0 w 545306"/>
                <a:gd name="connsiteY0" fmla="*/ 34872 h 175885"/>
                <a:gd name="connsiteX1" fmla="*/ 37252 w 545306"/>
                <a:gd name="connsiteY1" fmla="*/ 14288 h 175885"/>
                <a:gd name="connsiteX2" fmla="*/ 524722 w 545306"/>
                <a:gd name="connsiteY2" fmla="*/ 0 h 175885"/>
                <a:gd name="connsiteX3" fmla="*/ 545306 w 545306"/>
                <a:gd name="connsiteY3" fmla="*/ 42015 h 175885"/>
                <a:gd name="connsiteX4" fmla="*/ 516731 w 545306"/>
                <a:gd name="connsiteY4" fmla="*/ 126727 h 175885"/>
                <a:gd name="connsiteX5" fmla="*/ 441379 w 545306"/>
                <a:gd name="connsiteY5" fmla="*/ 163979 h 175885"/>
                <a:gd name="connsiteX6" fmla="*/ 192034 w 545306"/>
                <a:gd name="connsiteY6" fmla="*/ 175885 h 175885"/>
                <a:gd name="connsiteX7" fmla="*/ 71437 w 545306"/>
                <a:gd name="connsiteY7" fmla="*/ 152921 h 175885"/>
                <a:gd name="connsiteX8" fmla="*/ 0 w 545306"/>
                <a:gd name="connsiteY8" fmla="*/ 34872 h 175885"/>
                <a:gd name="connsiteX0" fmla="*/ 0 w 545306"/>
                <a:gd name="connsiteY0" fmla="*/ 34872 h 175885"/>
                <a:gd name="connsiteX1" fmla="*/ 37252 w 545306"/>
                <a:gd name="connsiteY1" fmla="*/ 14288 h 175885"/>
                <a:gd name="connsiteX2" fmla="*/ 524722 w 545306"/>
                <a:gd name="connsiteY2" fmla="*/ 0 h 175885"/>
                <a:gd name="connsiteX3" fmla="*/ 545306 w 545306"/>
                <a:gd name="connsiteY3" fmla="*/ 42015 h 175885"/>
                <a:gd name="connsiteX4" fmla="*/ 516731 w 545306"/>
                <a:gd name="connsiteY4" fmla="*/ 126727 h 175885"/>
                <a:gd name="connsiteX5" fmla="*/ 441379 w 545306"/>
                <a:gd name="connsiteY5" fmla="*/ 163979 h 175885"/>
                <a:gd name="connsiteX6" fmla="*/ 192034 w 545306"/>
                <a:gd name="connsiteY6" fmla="*/ 175885 h 175885"/>
                <a:gd name="connsiteX7" fmla="*/ 71437 w 545306"/>
                <a:gd name="connsiteY7" fmla="*/ 152921 h 175885"/>
                <a:gd name="connsiteX8" fmla="*/ 0 w 545306"/>
                <a:gd name="connsiteY8" fmla="*/ 34872 h 175885"/>
                <a:gd name="connsiteX0" fmla="*/ 0 w 545306"/>
                <a:gd name="connsiteY0" fmla="*/ 34872 h 175885"/>
                <a:gd name="connsiteX1" fmla="*/ 37252 w 545306"/>
                <a:gd name="connsiteY1" fmla="*/ 14288 h 175885"/>
                <a:gd name="connsiteX2" fmla="*/ 524722 w 545306"/>
                <a:gd name="connsiteY2" fmla="*/ 0 h 175885"/>
                <a:gd name="connsiteX3" fmla="*/ 545306 w 545306"/>
                <a:gd name="connsiteY3" fmla="*/ 42015 h 175885"/>
                <a:gd name="connsiteX4" fmla="*/ 528637 w 545306"/>
                <a:gd name="connsiteY4" fmla="*/ 126727 h 175885"/>
                <a:gd name="connsiteX5" fmla="*/ 441379 w 545306"/>
                <a:gd name="connsiteY5" fmla="*/ 163979 h 175885"/>
                <a:gd name="connsiteX6" fmla="*/ 192034 w 545306"/>
                <a:gd name="connsiteY6" fmla="*/ 175885 h 175885"/>
                <a:gd name="connsiteX7" fmla="*/ 71437 w 545306"/>
                <a:gd name="connsiteY7" fmla="*/ 152921 h 175885"/>
                <a:gd name="connsiteX8" fmla="*/ 0 w 545306"/>
                <a:gd name="connsiteY8" fmla="*/ 34872 h 175885"/>
                <a:gd name="connsiteX0" fmla="*/ 0 w 552450"/>
                <a:gd name="connsiteY0" fmla="*/ 34872 h 175885"/>
                <a:gd name="connsiteX1" fmla="*/ 37252 w 552450"/>
                <a:gd name="connsiteY1" fmla="*/ 14288 h 175885"/>
                <a:gd name="connsiteX2" fmla="*/ 524722 w 552450"/>
                <a:gd name="connsiteY2" fmla="*/ 0 h 175885"/>
                <a:gd name="connsiteX3" fmla="*/ 552450 w 552450"/>
                <a:gd name="connsiteY3" fmla="*/ 42015 h 175885"/>
                <a:gd name="connsiteX4" fmla="*/ 528637 w 552450"/>
                <a:gd name="connsiteY4" fmla="*/ 126727 h 175885"/>
                <a:gd name="connsiteX5" fmla="*/ 441379 w 552450"/>
                <a:gd name="connsiteY5" fmla="*/ 163979 h 175885"/>
                <a:gd name="connsiteX6" fmla="*/ 192034 w 552450"/>
                <a:gd name="connsiteY6" fmla="*/ 175885 h 175885"/>
                <a:gd name="connsiteX7" fmla="*/ 71437 w 552450"/>
                <a:gd name="connsiteY7" fmla="*/ 152921 h 175885"/>
                <a:gd name="connsiteX8" fmla="*/ 0 w 552450"/>
                <a:gd name="connsiteY8" fmla="*/ 34872 h 175885"/>
                <a:gd name="connsiteX0" fmla="*/ 0 w 552522"/>
                <a:gd name="connsiteY0" fmla="*/ 42015 h 183028"/>
                <a:gd name="connsiteX1" fmla="*/ 37252 w 552522"/>
                <a:gd name="connsiteY1" fmla="*/ 21431 h 183028"/>
                <a:gd name="connsiteX2" fmla="*/ 539009 w 552522"/>
                <a:gd name="connsiteY2" fmla="*/ 0 h 183028"/>
                <a:gd name="connsiteX3" fmla="*/ 552450 w 552522"/>
                <a:gd name="connsiteY3" fmla="*/ 49158 h 183028"/>
                <a:gd name="connsiteX4" fmla="*/ 528637 w 552522"/>
                <a:gd name="connsiteY4" fmla="*/ 133870 h 183028"/>
                <a:gd name="connsiteX5" fmla="*/ 441379 w 552522"/>
                <a:gd name="connsiteY5" fmla="*/ 171122 h 183028"/>
                <a:gd name="connsiteX6" fmla="*/ 192034 w 552522"/>
                <a:gd name="connsiteY6" fmla="*/ 183028 h 183028"/>
                <a:gd name="connsiteX7" fmla="*/ 71437 w 552522"/>
                <a:gd name="connsiteY7" fmla="*/ 160064 h 183028"/>
                <a:gd name="connsiteX8" fmla="*/ 0 w 552522"/>
                <a:gd name="connsiteY8" fmla="*/ 42015 h 183028"/>
                <a:gd name="connsiteX0" fmla="*/ 0 w 552522"/>
                <a:gd name="connsiteY0" fmla="*/ 42015 h 183028"/>
                <a:gd name="connsiteX1" fmla="*/ 37252 w 552522"/>
                <a:gd name="connsiteY1" fmla="*/ 21431 h 183028"/>
                <a:gd name="connsiteX2" fmla="*/ 539009 w 552522"/>
                <a:gd name="connsiteY2" fmla="*/ 0 h 183028"/>
                <a:gd name="connsiteX3" fmla="*/ 552450 w 552522"/>
                <a:gd name="connsiteY3" fmla="*/ 68208 h 183028"/>
                <a:gd name="connsiteX4" fmla="*/ 528637 w 552522"/>
                <a:gd name="connsiteY4" fmla="*/ 133870 h 183028"/>
                <a:gd name="connsiteX5" fmla="*/ 441379 w 552522"/>
                <a:gd name="connsiteY5" fmla="*/ 171122 h 183028"/>
                <a:gd name="connsiteX6" fmla="*/ 192034 w 552522"/>
                <a:gd name="connsiteY6" fmla="*/ 183028 h 183028"/>
                <a:gd name="connsiteX7" fmla="*/ 71437 w 552522"/>
                <a:gd name="connsiteY7" fmla="*/ 160064 h 183028"/>
                <a:gd name="connsiteX8" fmla="*/ 0 w 552522"/>
                <a:gd name="connsiteY8" fmla="*/ 42015 h 183028"/>
                <a:gd name="connsiteX0" fmla="*/ 0 w 552522"/>
                <a:gd name="connsiteY0" fmla="*/ 42015 h 183028"/>
                <a:gd name="connsiteX1" fmla="*/ 37252 w 552522"/>
                <a:gd name="connsiteY1" fmla="*/ 21431 h 183028"/>
                <a:gd name="connsiteX2" fmla="*/ 539009 w 552522"/>
                <a:gd name="connsiteY2" fmla="*/ 0 h 183028"/>
                <a:gd name="connsiteX3" fmla="*/ 552450 w 552522"/>
                <a:gd name="connsiteY3" fmla="*/ 68208 h 183028"/>
                <a:gd name="connsiteX4" fmla="*/ 528637 w 552522"/>
                <a:gd name="connsiteY4" fmla="*/ 133870 h 183028"/>
                <a:gd name="connsiteX5" fmla="*/ 441379 w 552522"/>
                <a:gd name="connsiteY5" fmla="*/ 171122 h 183028"/>
                <a:gd name="connsiteX6" fmla="*/ 192034 w 552522"/>
                <a:gd name="connsiteY6" fmla="*/ 183028 h 183028"/>
                <a:gd name="connsiteX7" fmla="*/ 71437 w 552522"/>
                <a:gd name="connsiteY7" fmla="*/ 160064 h 183028"/>
                <a:gd name="connsiteX8" fmla="*/ 0 w 552522"/>
                <a:gd name="connsiteY8" fmla="*/ 42015 h 183028"/>
                <a:gd name="connsiteX0" fmla="*/ 0 w 552522"/>
                <a:gd name="connsiteY0" fmla="*/ 42015 h 183028"/>
                <a:gd name="connsiteX1" fmla="*/ 37252 w 552522"/>
                <a:gd name="connsiteY1" fmla="*/ 21431 h 183028"/>
                <a:gd name="connsiteX2" fmla="*/ 539009 w 552522"/>
                <a:gd name="connsiteY2" fmla="*/ 0 h 183028"/>
                <a:gd name="connsiteX3" fmla="*/ 552450 w 552522"/>
                <a:gd name="connsiteY3" fmla="*/ 68208 h 183028"/>
                <a:gd name="connsiteX4" fmla="*/ 521493 w 552522"/>
                <a:gd name="connsiteY4" fmla="*/ 133870 h 183028"/>
                <a:gd name="connsiteX5" fmla="*/ 441379 w 552522"/>
                <a:gd name="connsiteY5" fmla="*/ 171122 h 183028"/>
                <a:gd name="connsiteX6" fmla="*/ 192034 w 552522"/>
                <a:gd name="connsiteY6" fmla="*/ 183028 h 183028"/>
                <a:gd name="connsiteX7" fmla="*/ 71437 w 552522"/>
                <a:gd name="connsiteY7" fmla="*/ 160064 h 183028"/>
                <a:gd name="connsiteX8" fmla="*/ 0 w 552522"/>
                <a:gd name="connsiteY8" fmla="*/ 42015 h 183028"/>
                <a:gd name="connsiteX0" fmla="*/ 0 w 574001"/>
                <a:gd name="connsiteY0" fmla="*/ 42015 h 183028"/>
                <a:gd name="connsiteX1" fmla="*/ 37252 w 574001"/>
                <a:gd name="connsiteY1" fmla="*/ 21431 h 183028"/>
                <a:gd name="connsiteX2" fmla="*/ 539009 w 574001"/>
                <a:gd name="connsiteY2" fmla="*/ 0 h 183028"/>
                <a:gd name="connsiteX3" fmla="*/ 521493 w 574001"/>
                <a:gd name="connsiteY3" fmla="*/ 133870 h 183028"/>
                <a:gd name="connsiteX4" fmla="*/ 441379 w 574001"/>
                <a:gd name="connsiteY4" fmla="*/ 171122 h 183028"/>
                <a:gd name="connsiteX5" fmla="*/ 192034 w 574001"/>
                <a:gd name="connsiteY5" fmla="*/ 183028 h 183028"/>
                <a:gd name="connsiteX6" fmla="*/ 71437 w 574001"/>
                <a:gd name="connsiteY6" fmla="*/ 160064 h 183028"/>
                <a:gd name="connsiteX7" fmla="*/ 0 w 574001"/>
                <a:gd name="connsiteY7" fmla="*/ 42015 h 183028"/>
                <a:gd name="connsiteX0" fmla="*/ 0 w 546601"/>
                <a:gd name="connsiteY0" fmla="*/ 42015 h 183028"/>
                <a:gd name="connsiteX1" fmla="*/ 37252 w 546601"/>
                <a:gd name="connsiteY1" fmla="*/ 21431 h 183028"/>
                <a:gd name="connsiteX2" fmla="*/ 539009 w 546601"/>
                <a:gd name="connsiteY2" fmla="*/ 0 h 183028"/>
                <a:gd name="connsiteX3" fmla="*/ 521493 w 546601"/>
                <a:gd name="connsiteY3" fmla="*/ 133870 h 183028"/>
                <a:gd name="connsiteX4" fmla="*/ 441379 w 546601"/>
                <a:gd name="connsiteY4" fmla="*/ 171122 h 183028"/>
                <a:gd name="connsiteX5" fmla="*/ 192034 w 546601"/>
                <a:gd name="connsiteY5" fmla="*/ 183028 h 183028"/>
                <a:gd name="connsiteX6" fmla="*/ 71437 w 546601"/>
                <a:gd name="connsiteY6" fmla="*/ 160064 h 183028"/>
                <a:gd name="connsiteX7" fmla="*/ 0 w 546601"/>
                <a:gd name="connsiteY7" fmla="*/ 42015 h 183028"/>
                <a:gd name="connsiteX0" fmla="*/ 0 w 549030"/>
                <a:gd name="connsiteY0" fmla="*/ 42015 h 183028"/>
                <a:gd name="connsiteX1" fmla="*/ 37252 w 549030"/>
                <a:gd name="connsiteY1" fmla="*/ 21431 h 183028"/>
                <a:gd name="connsiteX2" fmla="*/ 539009 w 549030"/>
                <a:gd name="connsiteY2" fmla="*/ 0 h 183028"/>
                <a:gd name="connsiteX3" fmla="*/ 531018 w 549030"/>
                <a:gd name="connsiteY3" fmla="*/ 136252 h 183028"/>
                <a:gd name="connsiteX4" fmla="*/ 441379 w 549030"/>
                <a:gd name="connsiteY4" fmla="*/ 171122 h 183028"/>
                <a:gd name="connsiteX5" fmla="*/ 192034 w 549030"/>
                <a:gd name="connsiteY5" fmla="*/ 183028 h 183028"/>
                <a:gd name="connsiteX6" fmla="*/ 71437 w 549030"/>
                <a:gd name="connsiteY6" fmla="*/ 160064 h 183028"/>
                <a:gd name="connsiteX7" fmla="*/ 0 w 549030"/>
                <a:gd name="connsiteY7" fmla="*/ 42015 h 183028"/>
                <a:gd name="connsiteX0" fmla="*/ 0 w 546601"/>
                <a:gd name="connsiteY0" fmla="*/ 42015 h 183028"/>
                <a:gd name="connsiteX1" fmla="*/ 37252 w 546601"/>
                <a:gd name="connsiteY1" fmla="*/ 21431 h 183028"/>
                <a:gd name="connsiteX2" fmla="*/ 539009 w 546601"/>
                <a:gd name="connsiteY2" fmla="*/ 0 h 183028"/>
                <a:gd name="connsiteX3" fmla="*/ 521493 w 546601"/>
                <a:gd name="connsiteY3" fmla="*/ 136252 h 183028"/>
                <a:gd name="connsiteX4" fmla="*/ 441379 w 546601"/>
                <a:gd name="connsiteY4" fmla="*/ 171122 h 183028"/>
                <a:gd name="connsiteX5" fmla="*/ 192034 w 546601"/>
                <a:gd name="connsiteY5" fmla="*/ 183028 h 183028"/>
                <a:gd name="connsiteX6" fmla="*/ 71437 w 546601"/>
                <a:gd name="connsiteY6" fmla="*/ 160064 h 183028"/>
                <a:gd name="connsiteX7" fmla="*/ 0 w 546601"/>
                <a:gd name="connsiteY7" fmla="*/ 42015 h 183028"/>
                <a:gd name="connsiteX0" fmla="*/ 66045 w 541209"/>
                <a:gd name="connsiteY0" fmla="*/ 160064 h 183028"/>
                <a:gd name="connsiteX1" fmla="*/ 31860 w 541209"/>
                <a:gd name="connsiteY1" fmla="*/ 21431 h 183028"/>
                <a:gd name="connsiteX2" fmla="*/ 533617 w 541209"/>
                <a:gd name="connsiteY2" fmla="*/ 0 h 183028"/>
                <a:gd name="connsiteX3" fmla="*/ 516101 w 541209"/>
                <a:gd name="connsiteY3" fmla="*/ 136252 h 183028"/>
                <a:gd name="connsiteX4" fmla="*/ 435987 w 541209"/>
                <a:gd name="connsiteY4" fmla="*/ 171122 h 183028"/>
                <a:gd name="connsiteX5" fmla="*/ 186642 w 541209"/>
                <a:gd name="connsiteY5" fmla="*/ 183028 h 183028"/>
                <a:gd name="connsiteX6" fmla="*/ 66045 w 541209"/>
                <a:gd name="connsiteY6" fmla="*/ 160064 h 183028"/>
                <a:gd name="connsiteX0" fmla="*/ 63948 w 539112"/>
                <a:gd name="connsiteY0" fmla="*/ 160064 h 183028"/>
                <a:gd name="connsiteX1" fmla="*/ 29763 w 539112"/>
                <a:gd name="connsiteY1" fmla="*/ 21431 h 183028"/>
                <a:gd name="connsiteX2" fmla="*/ 531520 w 539112"/>
                <a:gd name="connsiteY2" fmla="*/ 0 h 183028"/>
                <a:gd name="connsiteX3" fmla="*/ 514004 w 539112"/>
                <a:gd name="connsiteY3" fmla="*/ 136252 h 183028"/>
                <a:gd name="connsiteX4" fmla="*/ 433890 w 539112"/>
                <a:gd name="connsiteY4" fmla="*/ 171122 h 183028"/>
                <a:gd name="connsiteX5" fmla="*/ 184545 w 539112"/>
                <a:gd name="connsiteY5" fmla="*/ 183028 h 183028"/>
                <a:gd name="connsiteX6" fmla="*/ 63948 w 539112"/>
                <a:gd name="connsiteY6" fmla="*/ 160064 h 183028"/>
                <a:gd name="connsiteX0" fmla="*/ 77452 w 552616"/>
                <a:gd name="connsiteY0" fmla="*/ 160064 h 183028"/>
                <a:gd name="connsiteX1" fmla="*/ 26599 w 552616"/>
                <a:gd name="connsiteY1" fmla="*/ 16668 h 183028"/>
                <a:gd name="connsiteX2" fmla="*/ 545024 w 552616"/>
                <a:gd name="connsiteY2" fmla="*/ 0 h 183028"/>
                <a:gd name="connsiteX3" fmla="*/ 527508 w 552616"/>
                <a:gd name="connsiteY3" fmla="*/ 136252 h 183028"/>
                <a:gd name="connsiteX4" fmla="*/ 447394 w 552616"/>
                <a:gd name="connsiteY4" fmla="*/ 171122 h 183028"/>
                <a:gd name="connsiteX5" fmla="*/ 198049 w 552616"/>
                <a:gd name="connsiteY5" fmla="*/ 183028 h 183028"/>
                <a:gd name="connsiteX6" fmla="*/ 77452 w 552616"/>
                <a:gd name="connsiteY6" fmla="*/ 160064 h 183028"/>
                <a:gd name="connsiteX0" fmla="*/ 77452 w 552616"/>
                <a:gd name="connsiteY0" fmla="*/ 160064 h 183028"/>
                <a:gd name="connsiteX1" fmla="*/ 26599 w 552616"/>
                <a:gd name="connsiteY1" fmla="*/ 16668 h 183028"/>
                <a:gd name="connsiteX2" fmla="*/ 545024 w 552616"/>
                <a:gd name="connsiteY2" fmla="*/ 0 h 183028"/>
                <a:gd name="connsiteX3" fmla="*/ 527508 w 552616"/>
                <a:gd name="connsiteY3" fmla="*/ 136252 h 183028"/>
                <a:gd name="connsiteX4" fmla="*/ 447394 w 552616"/>
                <a:gd name="connsiteY4" fmla="*/ 171122 h 183028"/>
                <a:gd name="connsiteX5" fmla="*/ 198049 w 552616"/>
                <a:gd name="connsiteY5" fmla="*/ 183028 h 183028"/>
                <a:gd name="connsiteX6" fmla="*/ 77452 w 552616"/>
                <a:gd name="connsiteY6" fmla="*/ 160064 h 183028"/>
                <a:gd name="connsiteX0" fmla="*/ 66398 w 541562"/>
                <a:gd name="connsiteY0" fmla="*/ 160064 h 183028"/>
                <a:gd name="connsiteX1" fmla="*/ 15545 w 541562"/>
                <a:gd name="connsiteY1" fmla="*/ 16668 h 183028"/>
                <a:gd name="connsiteX2" fmla="*/ 533970 w 541562"/>
                <a:gd name="connsiteY2" fmla="*/ 0 h 183028"/>
                <a:gd name="connsiteX3" fmla="*/ 516454 w 541562"/>
                <a:gd name="connsiteY3" fmla="*/ 136252 h 183028"/>
                <a:gd name="connsiteX4" fmla="*/ 436340 w 541562"/>
                <a:gd name="connsiteY4" fmla="*/ 171122 h 183028"/>
                <a:gd name="connsiteX5" fmla="*/ 186995 w 541562"/>
                <a:gd name="connsiteY5" fmla="*/ 183028 h 183028"/>
                <a:gd name="connsiteX6" fmla="*/ 66398 w 541562"/>
                <a:gd name="connsiteY6" fmla="*/ 160064 h 183028"/>
                <a:gd name="connsiteX0" fmla="*/ 61558 w 536722"/>
                <a:gd name="connsiteY0" fmla="*/ 160064 h 183028"/>
                <a:gd name="connsiteX1" fmla="*/ 10705 w 536722"/>
                <a:gd name="connsiteY1" fmla="*/ 16668 h 183028"/>
                <a:gd name="connsiteX2" fmla="*/ 529130 w 536722"/>
                <a:gd name="connsiteY2" fmla="*/ 0 h 183028"/>
                <a:gd name="connsiteX3" fmla="*/ 511614 w 536722"/>
                <a:gd name="connsiteY3" fmla="*/ 136252 h 183028"/>
                <a:gd name="connsiteX4" fmla="*/ 431500 w 536722"/>
                <a:gd name="connsiteY4" fmla="*/ 171122 h 183028"/>
                <a:gd name="connsiteX5" fmla="*/ 182155 w 536722"/>
                <a:gd name="connsiteY5" fmla="*/ 183028 h 183028"/>
                <a:gd name="connsiteX6" fmla="*/ 61558 w 536722"/>
                <a:gd name="connsiteY6" fmla="*/ 160064 h 183028"/>
                <a:gd name="connsiteX0" fmla="*/ 67384 w 542548"/>
                <a:gd name="connsiteY0" fmla="*/ 160064 h 183028"/>
                <a:gd name="connsiteX1" fmla="*/ 16531 w 542548"/>
                <a:gd name="connsiteY1" fmla="*/ 16668 h 183028"/>
                <a:gd name="connsiteX2" fmla="*/ 534956 w 542548"/>
                <a:gd name="connsiteY2" fmla="*/ 0 h 183028"/>
                <a:gd name="connsiteX3" fmla="*/ 517440 w 542548"/>
                <a:gd name="connsiteY3" fmla="*/ 136252 h 183028"/>
                <a:gd name="connsiteX4" fmla="*/ 437326 w 542548"/>
                <a:gd name="connsiteY4" fmla="*/ 171122 h 183028"/>
                <a:gd name="connsiteX5" fmla="*/ 187981 w 542548"/>
                <a:gd name="connsiteY5" fmla="*/ 183028 h 183028"/>
                <a:gd name="connsiteX6" fmla="*/ 67384 w 542548"/>
                <a:gd name="connsiteY6" fmla="*/ 160064 h 183028"/>
                <a:gd name="connsiteX0" fmla="*/ 63338 w 543264"/>
                <a:gd name="connsiteY0" fmla="*/ 148157 h 183028"/>
                <a:gd name="connsiteX1" fmla="*/ 17247 w 543264"/>
                <a:gd name="connsiteY1" fmla="*/ 16668 h 183028"/>
                <a:gd name="connsiteX2" fmla="*/ 535672 w 543264"/>
                <a:gd name="connsiteY2" fmla="*/ 0 h 183028"/>
                <a:gd name="connsiteX3" fmla="*/ 518156 w 543264"/>
                <a:gd name="connsiteY3" fmla="*/ 136252 h 183028"/>
                <a:gd name="connsiteX4" fmla="*/ 438042 w 543264"/>
                <a:gd name="connsiteY4" fmla="*/ 171122 h 183028"/>
                <a:gd name="connsiteX5" fmla="*/ 188697 w 543264"/>
                <a:gd name="connsiteY5" fmla="*/ 183028 h 183028"/>
                <a:gd name="connsiteX6" fmla="*/ 63338 w 543264"/>
                <a:gd name="connsiteY6" fmla="*/ 148157 h 183028"/>
                <a:gd name="connsiteX0" fmla="*/ 63338 w 543264"/>
                <a:gd name="connsiteY0" fmla="*/ 148157 h 183028"/>
                <a:gd name="connsiteX1" fmla="*/ 17247 w 543264"/>
                <a:gd name="connsiteY1" fmla="*/ 16668 h 183028"/>
                <a:gd name="connsiteX2" fmla="*/ 535672 w 543264"/>
                <a:gd name="connsiteY2" fmla="*/ 0 h 183028"/>
                <a:gd name="connsiteX3" fmla="*/ 518156 w 543264"/>
                <a:gd name="connsiteY3" fmla="*/ 136252 h 183028"/>
                <a:gd name="connsiteX4" fmla="*/ 438042 w 543264"/>
                <a:gd name="connsiteY4" fmla="*/ 171122 h 183028"/>
                <a:gd name="connsiteX5" fmla="*/ 188697 w 543264"/>
                <a:gd name="connsiteY5" fmla="*/ 183028 h 183028"/>
                <a:gd name="connsiteX6" fmla="*/ 63338 w 543264"/>
                <a:gd name="connsiteY6" fmla="*/ 148157 h 183028"/>
                <a:gd name="connsiteX0" fmla="*/ 63338 w 543264"/>
                <a:gd name="connsiteY0" fmla="*/ 148157 h 183028"/>
                <a:gd name="connsiteX1" fmla="*/ 17247 w 543264"/>
                <a:gd name="connsiteY1" fmla="*/ 16668 h 183028"/>
                <a:gd name="connsiteX2" fmla="*/ 535672 w 543264"/>
                <a:gd name="connsiteY2" fmla="*/ 0 h 183028"/>
                <a:gd name="connsiteX3" fmla="*/ 518156 w 543264"/>
                <a:gd name="connsiteY3" fmla="*/ 136252 h 183028"/>
                <a:gd name="connsiteX4" fmla="*/ 438042 w 543264"/>
                <a:gd name="connsiteY4" fmla="*/ 171122 h 183028"/>
                <a:gd name="connsiteX5" fmla="*/ 188697 w 543264"/>
                <a:gd name="connsiteY5" fmla="*/ 183028 h 183028"/>
                <a:gd name="connsiteX6" fmla="*/ 63338 w 543264"/>
                <a:gd name="connsiteY6" fmla="*/ 148157 h 183028"/>
                <a:gd name="connsiteX0" fmla="*/ 63338 w 543264"/>
                <a:gd name="connsiteY0" fmla="*/ 148157 h 183028"/>
                <a:gd name="connsiteX1" fmla="*/ 17247 w 543264"/>
                <a:gd name="connsiteY1" fmla="*/ 16668 h 183028"/>
                <a:gd name="connsiteX2" fmla="*/ 535672 w 543264"/>
                <a:gd name="connsiteY2" fmla="*/ 0 h 183028"/>
                <a:gd name="connsiteX3" fmla="*/ 518156 w 543264"/>
                <a:gd name="connsiteY3" fmla="*/ 136252 h 183028"/>
                <a:gd name="connsiteX4" fmla="*/ 438042 w 543264"/>
                <a:gd name="connsiteY4" fmla="*/ 171122 h 183028"/>
                <a:gd name="connsiteX5" fmla="*/ 188697 w 543264"/>
                <a:gd name="connsiteY5" fmla="*/ 183028 h 183028"/>
                <a:gd name="connsiteX6" fmla="*/ 63338 w 543264"/>
                <a:gd name="connsiteY6" fmla="*/ 148157 h 183028"/>
                <a:gd name="connsiteX0" fmla="*/ 63338 w 543264"/>
                <a:gd name="connsiteY0" fmla="*/ 148157 h 183028"/>
                <a:gd name="connsiteX1" fmla="*/ 17247 w 543264"/>
                <a:gd name="connsiteY1" fmla="*/ 16668 h 183028"/>
                <a:gd name="connsiteX2" fmla="*/ 535672 w 543264"/>
                <a:gd name="connsiteY2" fmla="*/ 0 h 183028"/>
                <a:gd name="connsiteX3" fmla="*/ 518156 w 543264"/>
                <a:gd name="connsiteY3" fmla="*/ 136252 h 183028"/>
                <a:gd name="connsiteX4" fmla="*/ 438042 w 543264"/>
                <a:gd name="connsiteY4" fmla="*/ 171122 h 183028"/>
                <a:gd name="connsiteX5" fmla="*/ 188697 w 543264"/>
                <a:gd name="connsiteY5" fmla="*/ 183028 h 183028"/>
                <a:gd name="connsiteX6" fmla="*/ 63338 w 543264"/>
                <a:gd name="connsiteY6" fmla="*/ 148157 h 183028"/>
                <a:gd name="connsiteX0" fmla="*/ 63338 w 543264"/>
                <a:gd name="connsiteY0" fmla="*/ 148157 h 183028"/>
                <a:gd name="connsiteX1" fmla="*/ 17247 w 543264"/>
                <a:gd name="connsiteY1" fmla="*/ 16668 h 183028"/>
                <a:gd name="connsiteX2" fmla="*/ 535672 w 543264"/>
                <a:gd name="connsiteY2" fmla="*/ 0 h 183028"/>
                <a:gd name="connsiteX3" fmla="*/ 518156 w 543264"/>
                <a:gd name="connsiteY3" fmla="*/ 136252 h 183028"/>
                <a:gd name="connsiteX4" fmla="*/ 438042 w 543264"/>
                <a:gd name="connsiteY4" fmla="*/ 171122 h 183028"/>
                <a:gd name="connsiteX5" fmla="*/ 188697 w 543264"/>
                <a:gd name="connsiteY5" fmla="*/ 183028 h 183028"/>
                <a:gd name="connsiteX6" fmla="*/ 63338 w 543264"/>
                <a:gd name="connsiteY6" fmla="*/ 148157 h 18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3264" h="183028">
                  <a:moveTo>
                    <a:pt x="63338" y="148157"/>
                  </a:moveTo>
                  <a:cubicBezTo>
                    <a:pt x="37541" y="121224"/>
                    <a:pt x="-32107" y="19534"/>
                    <a:pt x="17247" y="16668"/>
                  </a:cubicBezTo>
                  <a:cubicBezTo>
                    <a:pt x="184500" y="45243"/>
                    <a:pt x="375563" y="21431"/>
                    <a:pt x="535672" y="0"/>
                  </a:cubicBezTo>
                  <a:cubicBezTo>
                    <a:pt x="554466" y="73509"/>
                    <a:pt x="534428" y="107732"/>
                    <a:pt x="518156" y="136252"/>
                  </a:cubicBezTo>
                  <a:cubicBezTo>
                    <a:pt x="503869" y="151565"/>
                    <a:pt x="453355" y="171122"/>
                    <a:pt x="438042" y="171122"/>
                  </a:cubicBezTo>
                  <a:lnTo>
                    <a:pt x="188697" y="183028"/>
                  </a:lnTo>
                  <a:cubicBezTo>
                    <a:pt x="163875" y="177434"/>
                    <a:pt x="77323" y="169624"/>
                    <a:pt x="63338" y="148157"/>
                  </a:cubicBezTo>
                  <a:close/>
                </a:path>
              </a:pathLst>
            </a:custGeom>
            <a:solidFill>
              <a:srgbClr val="9510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4D5F701-FD20-B891-4ADB-C61F0A3F704D}"/>
                </a:ext>
              </a:extLst>
            </p:cNvPr>
            <p:cNvSpPr/>
            <p:nvPr/>
          </p:nvSpPr>
          <p:spPr>
            <a:xfrm>
              <a:off x="2243417" y="3758091"/>
              <a:ext cx="540645" cy="64685"/>
            </a:xfrm>
            <a:custGeom>
              <a:avLst/>
              <a:gdLst>
                <a:gd name="connsiteX0" fmla="*/ 0 w 543264"/>
                <a:gd name="connsiteY0" fmla="*/ 7850 h 47098"/>
                <a:gd name="connsiteX1" fmla="*/ 7850 w 543264"/>
                <a:gd name="connsiteY1" fmla="*/ 0 h 47098"/>
                <a:gd name="connsiteX2" fmla="*/ 535414 w 543264"/>
                <a:gd name="connsiteY2" fmla="*/ 0 h 47098"/>
                <a:gd name="connsiteX3" fmla="*/ 543264 w 543264"/>
                <a:gd name="connsiteY3" fmla="*/ 7850 h 47098"/>
                <a:gd name="connsiteX4" fmla="*/ 543264 w 543264"/>
                <a:gd name="connsiteY4" fmla="*/ 39248 h 47098"/>
                <a:gd name="connsiteX5" fmla="*/ 535414 w 543264"/>
                <a:gd name="connsiteY5" fmla="*/ 47098 h 47098"/>
                <a:gd name="connsiteX6" fmla="*/ 7850 w 543264"/>
                <a:gd name="connsiteY6" fmla="*/ 47098 h 47098"/>
                <a:gd name="connsiteX7" fmla="*/ 0 w 543264"/>
                <a:gd name="connsiteY7" fmla="*/ 39248 h 47098"/>
                <a:gd name="connsiteX8" fmla="*/ 0 w 543264"/>
                <a:gd name="connsiteY8" fmla="*/ 7850 h 47098"/>
                <a:gd name="connsiteX0" fmla="*/ 0 w 577217"/>
                <a:gd name="connsiteY0" fmla="*/ 7850 h 47098"/>
                <a:gd name="connsiteX1" fmla="*/ 7850 w 577217"/>
                <a:gd name="connsiteY1" fmla="*/ 0 h 47098"/>
                <a:gd name="connsiteX2" fmla="*/ 535414 w 577217"/>
                <a:gd name="connsiteY2" fmla="*/ 0 h 47098"/>
                <a:gd name="connsiteX3" fmla="*/ 543264 w 577217"/>
                <a:gd name="connsiteY3" fmla="*/ 39248 h 47098"/>
                <a:gd name="connsiteX4" fmla="*/ 535414 w 577217"/>
                <a:gd name="connsiteY4" fmla="*/ 47098 h 47098"/>
                <a:gd name="connsiteX5" fmla="*/ 7850 w 577217"/>
                <a:gd name="connsiteY5" fmla="*/ 47098 h 47098"/>
                <a:gd name="connsiteX6" fmla="*/ 0 w 577217"/>
                <a:gd name="connsiteY6" fmla="*/ 39248 h 47098"/>
                <a:gd name="connsiteX7" fmla="*/ 0 w 577217"/>
                <a:gd name="connsiteY7" fmla="*/ 7850 h 47098"/>
                <a:gd name="connsiteX0" fmla="*/ 0 w 573868"/>
                <a:gd name="connsiteY0" fmla="*/ 29282 h 68530"/>
                <a:gd name="connsiteX1" fmla="*/ 7850 w 573868"/>
                <a:gd name="connsiteY1" fmla="*/ 21432 h 68530"/>
                <a:gd name="connsiteX2" fmla="*/ 530652 w 573868"/>
                <a:gd name="connsiteY2" fmla="*/ 0 h 68530"/>
                <a:gd name="connsiteX3" fmla="*/ 543264 w 573868"/>
                <a:gd name="connsiteY3" fmla="*/ 60680 h 68530"/>
                <a:gd name="connsiteX4" fmla="*/ 535414 w 573868"/>
                <a:gd name="connsiteY4" fmla="*/ 68530 h 68530"/>
                <a:gd name="connsiteX5" fmla="*/ 7850 w 573868"/>
                <a:gd name="connsiteY5" fmla="*/ 68530 h 68530"/>
                <a:gd name="connsiteX6" fmla="*/ 0 w 573868"/>
                <a:gd name="connsiteY6" fmla="*/ 60680 h 68530"/>
                <a:gd name="connsiteX7" fmla="*/ 0 w 573868"/>
                <a:gd name="connsiteY7" fmla="*/ 29282 h 68530"/>
                <a:gd name="connsiteX0" fmla="*/ 0 w 550096"/>
                <a:gd name="connsiteY0" fmla="*/ 29282 h 68530"/>
                <a:gd name="connsiteX1" fmla="*/ 7850 w 550096"/>
                <a:gd name="connsiteY1" fmla="*/ 21432 h 68530"/>
                <a:gd name="connsiteX2" fmla="*/ 530652 w 550096"/>
                <a:gd name="connsiteY2" fmla="*/ 0 h 68530"/>
                <a:gd name="connsiteX3" fmla="*/ 543264 w 550096"/>
                <a:gd name="connsiteY3" fmla="*/ 60680 h 68530"/>
                <a:gd name="connsiteX4" fmla="*/ 535414 w 550096"/>
                <a:gd name="connsiteY4" fmla="*/ 68530 h 68530"/>
                <a:gd name="connsiteX5" fmla="*/ 7850 w 550096"/>
                <a:gd name="connsiteY5" fmla="*/ 68530 h 68530"/>
                <a:gd name="connsiteX6" fmla="*/ 0 w 550096"/>
                <a:gd name="connsiteY6" fmla="*/ 60680 h 68530"/>
                <a:gd name="connsiteX7" fmla="*/ 0 w 550096"/>
                <a:gd name="connsiteY7" fmla="*/ 29282 h 68530"/>
                <a:gd name="connsiteX0" fmla="*/ 0 w 550096"/>
                <a:gd name="connsiteY0" fmla="*/ 29282 h 69058"/>
                <a:gd name="connsiteX1" fmla="*/ 7850 w 550096"/>
                <a:gd name="connsiteY1" fmla="*/ 21432 h 69058"/>
                <a:gd name="connsiteX2" fmla="*/ 530652 w 550096"/>
                <a:gd name="connsiteY2" fmla="*/ 0 h 69058"/>
                <a:gd name="connsiteX3" fmla="*/ 543264 w 550096"/>
                <a:gd name="connsiteY3" fmla="*/ 60680 h 69058"/>
                <a:gd name="connsiteX4" fmla="*/ 7850 w 550096"/>
                <a:gd name="connsiteY4" fmla="*/ 68530 h 69058"/>
                <a:gd name="connsiteX5" fmla="*/ 0 w 550096"/>
                <a:gd name="connsiteY5" fmla="*/ 60680 h 69058"/>
                <a:gd name="connsiteX6" fmla="*/ 0 w 550096"/>
                <a:gd name="connsiteY6" fmla="*/ 29282 h 69058"/>
                <a:gd name="connsiteX0" fmla="*/ 0 w 550096"/>
                <a:gd name="connsiteY0" fmla="*/ 29282 h 68530"/>
                <a:gd name="connsiteX1" fmla="*/ 7850 w 550096"/>
                <a:gd name="connsiteY1" fmla="*/ 21432 h 68530"/>
                <a:gd name="connsiteX2" fmla="*/ 530652 w 550096"/>
                <a:gd name="connsiteY2" fmla="*/ 0 h 68530"/>
                <a:gd name="connsiteX3" fmla="*/ 543264 w 550096"/>
                <a:gd name="connsiteY3" fmla="*/ 51155 h 68530"/>
                <a:gd name="connsiteX4" fmla="*/ 7850 w 550096"/>
                <a:gd name="connsiteY4" fmla="*/ 68530 h 68530"/>
                <a:gd name="connsiteX5" fmla="*/ 0 w 550096"/>
                <a:gd name="connsiteY5" fmla="*/ 60680 h 68530"/>
                <a:gd name="connsiteX6" fmla="*/ 0 w 550096"/>
                <a:gd name="connsiteY6" fmla="*/ 29282 h 68530"/>
                <a:gd name="connsiteX0" fmla="*/ 0 w 550096"/>
                <a:gd name="connsiteY0" fmla="*/ 29282 h 69058"/>
                <a:gd name="connsiteX1" fmla="*/ 7850 w 550096"/>
                <a:gd name="connsiteY1" fmla="*/ 21432 h 69058"/>
                <a:gd name="connsiteX2" fmla="*/ 530652 w 550096"/>
                <a:gd name="connsiteY2" fmla="*/ 0 h 69058"/>
                <a:gd name="connsiteX3" fmla="*/ 543264 w 550096"/>
                <a:gd name="connsiteY3" fmla="*/ 60680 h 69058"/>
                <a:gd name="connsiteX4" fmla="*/ 7850 w 550096"/>
                <a:gd name="connsiteY4" fmla="*/ 68530 h 69058"/>
                <a:gd name="connsiteX5" fmla="*/ 0 w 550096"/>
                <a:gd name="connsiteY5" fmla="*/ 60680 h 69058"/>
                <a:gd name="connsiteX6" fmla="*/ 0 w 550096"/>
                <a:gd name="connsiteY6" fmla="*/ 29282 h 69058"/>
                <a:gd name="connsiteX0" fmla="*/ 0 w 550096"/>
                <a:gd name="connsiteY0" fmla="*/ 29282 h 69058"/>
                <a:gd name="connsiteX1" fmla="*/ 7850 w 550096"/>
                <a:gd name="connsiteY1" fmla="*/ 21432 h 69058"/>
                <a:gd name="connsiteX2" fmla="*/ 530652 w 550096"/>
                <a:gd name="connsiteY2" fmla="*/ 0 h 69058"/>
                <a:gd name="connsiteX3" fmla="*/ 543264 w 550096"/>
                <a:gd name="connsiteY3" fmla="*/ 60680 h 69058"/>
                <a:gd name="connsiteX4" fmla="*/ 7850 w 550096"/>
                <a:gd name="connsiteY4" fmla="*/ 68530 h 69058"/>
                <a:gd name="connsiteX5" fmla="*/ 0 w 550096"/>
                <a:gd name="connsiteY5" fmla="*/ 60680 h 69058"/>
                <a:gd name="connsiteX6" fmla="*/ 0 w 550096"/>
                <a:gd name="connsiteY6" fmla="*/ 29282 h 69058"/>
                <a:gd name="connsiteX0" fmla="*/ 0 w 550096"/>
                <a:gd name="connsiteY0" fmla="*/ 60680 h 69058"/>
                <a:gd name="connsiteX1" fmla="*/ 7850 w 550096"/>
                <a:gd name="connsiteY1" fmla="*/ 21432 h 69058"/>
                <a:gd name="connsiteX2" fmla="*/ 530652 w 550096"/>
                <a:gd name="connsiteY2" fmla="*/ 0 h 69058"/>
                <a:gd name="connsiteX3" fmla="*/ 543264 w 550096"/>
                <a:gd name="connsiteY3" fmla="*/ 60680 h 69058"/>
                <a:gd name="connsiteX4" fmla="*/ 7850 w 550096"/>
                <a:gd name="connsiteY4" fmla="*/ 68530 h 69058"/>
                <a:gd name="connsiteX5" fmla="*/ 0 w 550096"/>
                <a:gd name="connsiteY5" fmla="*/ 60680 h 69058"/>
                <a:gd name="connsiteX0" fmla="*/ 66141 w 608387"/>
                <a:gd name="connsiteY0" fmla="*/ 68530 h 69058"/>
                <a:gd name="connsiteX1" fmla="*/ 66141 w 608387"/>
                <a:gd name="connsiteY1" fmla="*/ 21432 h 69058"/>
                <a:gd name="connsiteX2" fmla="*/ 588943 w 608387"/>
                <a:gd name="connsiteY2" fmla="*/ 0 h 69058"/>
                <a:gd name="connsiteX3" fmla="*/ 601555 w 608387"/>
                <a:gd name="connsiteY3" fmla="*/ 60680 h 69058"/>
                <a:gd name="connsiteX4" fmla="*/ 66141 w 608387"/>
                <a:gd name="connsiteY4" fmla="*/ 68530 h 69058"/>
                <a:gd name="connsiteX0" fmla="*/ 33452 w 575698"/>
                <a:gd name="connsiteY0" fmla="*/ 68530 h 69058"/>
                <a:gd name="connsiteX1" fmla="*/ 33452 w 575698"/>
                <a:gd name="connsiteY1" fmla="*/ 21432 h 69058"/>
                <a:gd name="connsiteX2" fmla="*/ 556254 w 575698"/>
                <a:gd name="connsiteY2" fmla="*/ 0 h 69058"/>
                <a:gd name="connsiteX3" fmla="*/ 568866 w 575698"/>
                <a:gd name="connsiteY3" fmla="*/ 60680 h 69058"/>
                <a:gd name="connsiteX4" fmla="*/ 33452 w 575698"/>
                <a:gd name="connsiteY4" fmla="*/ 68530 h 69058"/>
                <a:gd name="connsiteX0" fmla="*/ 636 w 542882"/>
                <a:gd name="connsiteY0" fmla="*/ 68530 h 69058"/>
                <a:gd name="connsiteX1" fmla="*/ 636 w 542882"/>
                <a:gd name="connsiteY1" fmla="*/ 21432 h 69058"/>
                <a:gd name="connsiteX2" fmla="*/ 523438 w 542882"/>
                <a:gd name="connsiteY2" fmla="*/ 0 h 69058"/>
                <a:gd name="connsiteX3" fmla="*/ 536050 w 542882"/>
                <a:gd name="connsiteY3" fmla="*/ 60680 h 69058"/>
                <a:gd name="connsiteX4" fmla="*/ 636 w 542882"/>
                <a:gd name="connsiteY4" fmla="*/ 68530 h 69058"/>
                <a:gd name="connsiteX0" fmla="*/ 4524 w 546770"/>
                <a:gd name="connsiteY0" fmla="*/ 68530 h 69058"/>
                <a:gd name="connsiteX1" fmla="*/ 4524 w 546770"/>
                <a:gd name="connsiteY1" fmla="*/ 21432 h 69058"/>
                <a:gd name="connsiteX2" fmla="*/ 527326 w 546770"/>
                <a:gd name="connsiteY2" fmla="*/ 0 h 69058"/>
                <a:gd name="connsiteX3" fmla="*/ 539938 w 546770"/>
                <a:gd name="connsiteY3" fmla="*/ 60680 h 69058"/>
                <a:gd name="connsiteX4" fmla="*/ 4524 w 546770"/>
                <a:gd name="connsiteY4" fmla="*/ 68530 h 69058"/>
                <a:gd name="connsiteX0" fmla="*/ 4524 w 546770"/>
                <a:gd name="connsiteY0" fmla="*/ 68530 h 69058"/>
                <a:gd name="connsiteX1" fmla="*/ 4524 w 546770"/>
                <a:gd name="connsiteY1" fmla="*/ 21432 h 69058"/>
                <a:gd name="connsiteX2" fmla="*/ 527326 w 546770"/>
                <a:gd name="connsiteY2" fmla="*/ 0 h 69058"/>
                <a:gd name="connsiteX3" fmla="*/ 539938 w 546770"/>
                <a:gd name="connsiteY3" fmla="*/ 60680 h 69058"/>
                <a:gd name="connsiteX4" fmla="*/ 4524 w 546770"/>
                <a:gd name="connsiteY4" fmla="*/ 68530 h 69058"/>
                <a:gd name="connsiteX0" fmla="*/ 4524 w 546770"/>
                <a:gd name="connsiteY0" fmla="*/ 68530 h 69058"/>
                <a:gd name="connsiteX1" fmla="*/ 4524 w 546770"/>
                <a:gd name="connsiteY1" fmla="*/ 21432 h 69058"/>
                <a:gd name="connsiteX2" fmla="*/ 527326 w 546770"/>
                <a:gd name="connsiteY2" fmla="*/ 0 h 69058"/>
                <a:gd name="connsiteX3" fmla="*/ 539938 w 546770"/>
                <a:gd name="connsiteY3" fmla="*/ 60680 h 69058"/>
                <a:gd name="connsiteX4" fmla="*/ 4524 w 546770"/>
                <a:gd name="connsiteY4" fmla="*/ 68530 h 69058"/>
                <a:gd name="connsiteX0" fmla="*/ 4524 w 546770"/>
                <a:gd name="connsiteY0" fmla="*/ 68530 h 69058"/>
                <a:gd name="connsiteX1" fmla="*/ 4524 w 546770"/>
                <a:gd name="connsiteY1" fmla="*/ 21432 h 69058"/>
                <a:gd name="connsiteX2" fmla="*/ 527326 w 546770"/>
                <a:gd name="connsiteY2" fmla="*/ 0 h 69058"/>
                <a:gd name="connsiteX3" fmla="*/ 539938 w 546770"/>
                <a:gd name="connsiteY3" fmla="*/ 60680 h 69058"/>
                <a:gd name="connsiteX4" fmla="*/ 4524 w 546770"/>
                <a:gd name="connsiteY4" fmla="*/ 68530 h 69058"/>
                <a:gd name="connsiteX0" fmla="*/ 4524 w 546770"/>
                <a:gd name="connsiteY0" fmla="*/ 68530 h 69058"/>
                <a:gd name="connsiteX1" fmla="*/ 4524 w 546770"/>
                <a:gd name="connsiteY1" fmla="*/ 21432 h 69058"/>
                <a:gd name="connsiteX2" fmla="*/ 527326 w 546770"/>
                <a:gd name="connsiteY2" fmla="*/ 0 h 69058"/>
                <a:gd name="connsiteX3" fmla="*/ 539938 w 546770"/>
                <a:gd name="connsiteY3" fmla="*/ 60680 h 69058"/>
                <a:gd name="connsiteX4" fmla="*/ 4524 w 546770"/>
                <a:gd name="connsiteY4" fmla="*/ 68530 h 69058"/>
                <a:gd name="connsiteX0" fmla="*/ 4524 w 546770"/>
                <a:gd name="connsiteY0" fmla="*/ 68530 h 69058"/>
                <a:gd name="connsiteX1" fmla="*/ 4524 w 546770"/>
                <a:gd name="connsiteY1" fmla="*/ 19051 h 69058"/>
                <a:gd name="connsiteX2" fmla="*/ 527326 w 546770"/>
                <a:gd name="connsiteY2" fmla="*/ 0 h 69058"/>
                <a:gd name="connsiteX3" fmla="*/ 539938 w 546770"/>
                <a:gd name="connsiteY3" fmla="*/ 60680 h 69058"/>
                <a:gd name="connsiteX4" fmla="*/ 4524 w 546770"/>
                <a:gd name="connsiteY4" fmla="*/ 68530 h 69058"/>
                <a:gd name="connsiteX0" fmla="*/ 4524 w 546770"/>
                <a:gd name="connsiteY0" fmla="*/ 68530 h 69058"/>
                <a:gd name="connsiteX1" fmla="*/ 4524 w 546770"/>
                <a:gd name="connsiteY1" fmla="*/ 19051 h 69058"/>
                <a:gd name="connsiteX2" fmla="*/ 527326 w 546770"/>
                <a:gd name="connsiteY2" fmla="*/ 0 h 69058"/>
                <a:gd name="connsiteX3" fmla="*/ 539938 w 546770"/>
                <a:gd name="connsiteY3" fmla="*/ 60680 h 69058"/>
                <a:gd name="connsiteX4" fmla="*/ 4524 w 546770"/>
                <a:gd name="connsiteY4" fmla="*/ 68530 h 69058"/>
                <a:gd name="connsiteX0" fmla="*/ 4524 w 542123"/>
                <a:gd name="connsiteY0" fmla="*/ 68530 h 69058"/>
                <a:gd name="connsiteX1" fmla="*/ 4524 w 542123"/>
                <a:gd name="connsiteY1" fmla="*/ 19051 h 69058"/>
                <a:gd name="connsiteX2" fmla="*/ 527326 w 542123"/>
                <a:gd name="connsiteY2" fmla="*/ 0 h 69058"/>
                <a:gd name="connsiteX3" fmla="*/ 539938 w 542123"/>
                <a:gd name="connsiteY3" fmla="*/ 60680 h 69058"/>
                <a:gd name="connsiteX4" fmla="*/ 4524 w 542123"/>
                <a:gd name="connsiteY4" fmla="*/ 68530 h 69058"/>
                <a:gd name="connsiteX0" fmla="*/ 4524 w 547193"/>
                <a:gd name="connsiteY0" fmla="*/ 68530 h 69058"/>
                <a:gd name="connsiteX1" fmla="*/ 4524 w 547193"/>
                <a:gd name="connsiteY1" fmla="*/ 19051 h 69058"/>
                <a:gd name="connsiteX2" fmla="*/ 527326 w 547193"/>
                <a:gd name="connsiteY2" fmla="*/ 0 h 69058"/>
                <a:gd name="connsiteX3" fmla="*/ 547082 w 547193"/>
                <a:gd name="connsiteY3" fmla="*/ 60680 h 69058"/>
                <a:gd name="connsiteX4" fmla="*/ 4524 w 547193"/>
                <a:gd name="connsiteY4" fmla="*/ 68530 h 69058"/>
                <a:gd name="connsiteX0" fmla="*/ 4524 w 547193"/>
                <a:gd name="connsiteY0" fmla="*/ 68530 h 69058"/>
                <a:gd name="connsiteX1" fmla="*/ 4524 w 547193"/>
                <a:gd name="connsiteY1" fmla="*/ 19051 h 69058"/>
                <a:gd name="connsiteX2" fmla="*/ 527326 w 547193"/>
                <a:gd name="connsiteY2" fmla="*/ 0 h 69058"/>
                <a:gd name="connsiteX3" fmla="*/ 547082 w 547193"/>
                <a:gd name="connsiteY3" fmla="*/ 60680 h 69058"/>
                <a:gd name="connsiteX4" fmla="*/ 4524 w 547193"/>
                <a:gd name="connsiteY4" fmla="*/ 68530 h 69058"/>
                <a:gd name="connsiteX0" fmla="*/ 4524 w 547193"/>
                <a:gd name="connsiteY0" fmla="*/ 59005 h 65355"/>
                <a:gd name="connsiteX1" fmla="*/ 4524 w 547193"/>
                <a:gd name="connsiteY1" fmla="*/ 19051 h 65355"/>
                <a:gd name="connsiteX2" fmla="*/ 527326 w 547193"/>
                <a:gd name="connsiteY2" fmla="*/ 0 h 65355"/>
                <a:gd name="connsiteX3" fmla="*/ 547082 w 547193"/>
                <a:gd name="connsiteY3" fmla="*/ 60680 h 65355"/>
                <a:gd name="connsiteX4" fmla="*/ 4524 w 547193"/>
                <a:gd name="connsiteY4" fmla="*/ 59005 h 65355"/>
                <a:gd name="connsiteX0" fmla="*/ 4524 w 547193"/>
                <a:gd name="connsiteY0" fmla="*/ 63768 h 66702"/>
                <a:gd name="connsiteX1" fmla="*/ 4524 w 547193"/>
                <a:gd name="connsiteY1" fmla="*/ 19051 h 66702"/>
                <a:gd name="connsiteX2" fmla="*/ 527326 w 547193"/>
                <a:gd name="connsiteY2" fmla="*/ 0 h 66702"/>
                <a:gd name="connsiteX3" fmla="*/ 547082 w 547193"/>
                <a:gd name="connsiteY3" fmla="*/ 60680 h 66702"/>
                <a:gd name="connsiteX4" fmla="*/ 4524 w 547193"/>
                <a:gd name="connsiteY4" fmla="*/ 63768 h 66702"/>
                <a:gd name="connsiteX0" fmla="*/ 4524 w 545215"/>
                <a:gd name="connsiteY0" fmla="*/ 63768 h 63803"/>
                <a:gd name="connsiteX1" fmla="*/ 4524 w 545215"/>
                <a:gd name="connsiteY1" fmla="*/ 19051 h 63803"/>
                <a:gd name="connsiteX2" fmla="*/ 527326 w 545215"/>
                <a:gd name="connsiteY2" fmla="*/ 0 h 63803"/>
                <a:gd name="connsiteX3" fmla="*/ 544701 w 545215"/>
                <a:gd name="connsiteY3" fmla="*/ 53536 h 63803"/>
                <a:gd name="connsiteX4" fmla="*/ 4524 w 545215"/>
                <a:gd name="connsiteY4" fmla="*/ 63768 h 63803"/>
                <a:gd name="connsiteX0" fmla="*/ 2172 w 542863"/>
                <a:gd name="connsiteY0" fmla="*/ 63768 h 63803"/>
                <a:gd name="connsiteX1" fmla="*/ 9755 w 542863"/>
                <a:gd name="connsiteY1" fmla="*/ 14176 h 63803"/>
                <a:gd name="connsiteX2" fmla="*/ 524974 w 542863"/>
                <a:gd name="connsiteY2" fmla="*/ 0 h 63803"/>
                <a:gd name="connsiteX3" fmla="*/ 542349 w 542863"/>
                <a:gd name="connsiteY3" fmla="*/ 53536 h 63803"/>
                <a:gd name="connsiteX4" fmla="*/ 2172 w 542863"/>
                <a:gd name="connsiteY4" fmla="*/ 63768 h 63803"/>
                <a:gd name="connsiteX0" fmla="*/ 2172 w 542863"/>
                <a:gd name="connsiteY0" fmla="*/ 63768 h 63803"/>
                <a:gd name="connsiteX1" fmla="*/ 9755 w 542863"/>
                <a:gd name="connsiteY1" fmla="*/ 14176 h 63803"/>
                <a:gd name="connsiteX2" fmla="*/ 524974 w 542863"/>
                <a:gd name="connsiteY2" fmla="*/ 0 h 63803"/>
                <a:gd name="connsiteX3" fmla="*/ 542349 w 542863"/>
                <a:gd name="connsiteY3" fmla="*/ 53536 h 63803"/>
                <a:gd name="connsiteX4" fmla="*/ 2172 w 542863"/>
                <a:gd name="connsiteY4" fmla="*/ 63768 h 63803"/>
                <a:gd name="connsiteX0" fmla="*/ 41187 w 581878"/>
                <a:gd name="connsiteY0" fmla="*/ 63768 h 63803"/>
                <a:gd name="connsiteX1" fmla="*/ 37876 w 581878"/>
                <a:gd name="connsiteY1" fmla="*/ 29370 h 63803"/>
                <a:gd name="connsiteX2" fmla="*/ 48770 w 581878"/>
                <a:gd name="connsiteY2" fmla="*/ 14176 h 63803"/>
                <a:gd name="connsiteX3" fmla="*/ 563989 w 581878"/>
                <a:gd name="connsiteY3" fmla="*/ 0 h 63803"/>
                <a:gd name="connsiteX4" fmla="*/ 581364 w 581878"/>
                <a:gd name="connsiteY4" fmla="*/ 53536 h 63803"/>
                <a:gd name="connsiteX5" fmla="*/ 41187 w 581878"/>
                <a:gd name="connsiteY5" fmla="*/ 63768 h 63803"/>
                <a:gd name="connsiteX0" fmla="*/ 41187 w 581878"/>
                <a:gd name="connsiteY0" fmla="*/ 63768 h 63803"/>
                <a:gd name="connsiteX1" fmla="*/ 37876 w 581878"/>
                <a:gd name="connsiteY1" fmla="*/ 29370 h 63803"/>
                <a:gd name="connsiteX2" fmla="*/ 48770 w 581878"/>
                <a:gd name="connsiteY2" fmla="*/ 14176 h 63803"/>
                <a:gd name="connsiteX3" fmla="*/ 563989 w 581878"/>
                <a:gd name="connsiteY3" fmla="*/ 0 h 63803"/>
                <a:gd name="connsiteX4" fmla="*/ 581364 w 581878"/>
                <a:gd name="connsiteY4" fmla="*/ 53536 h 63803"/>
                <a:gd name="connsiteX5" fmla="*/ 41187 w 581878"/>
                <a:gd name="connsiteY5" fmla="*/ 63768 h 63803"/>
                <a:gd name="connsiteX0" fmla="*/ 3538 w 544229"/>
                <a:gd name="connsiteY0" fmla="*/ 63768 h 63846"/>
                <a:gd name="connsiteX1" fmla="*/ 227 w 544229"/>
                <a:gd name="connsiteY1" fmla="*/ 29370 h 63846"/>
                <a:gd name="connsiteX2" fmla="*/ 11121 w 544229"/>
                <a:gd name="connsiteY2" fmla="*/ 14176 h 63846"/>
                <a:gd name="connsiteX3" fmla="*/ 526340 w 544229"/>
                <a:gd name="connsiteY3" fmla="*/ 0 h 63846"/>
                <a:gd name="connsiteX4" fmla="*/ 543715 w 544229"/>
                <a:gd name="connsiteY4" fmla="*/ 53536 h 63846"/>
                <a:gd name="connsiteX5" fmla="*/ 3538 w 544229"/>
                <a:gd name="connsiteY5" fmla="*/ 63768 h 63846"/>
                <a:gd name="connsiteX0" fmla="*/ 7634 w 544129"/>
                <a:gd name="connsiteY0" fmla="*/ 63768 h 63846"/>
                <a:gd name="connsiteX1" fmla="*/ 127 w 544129"/>
                <a:gd name="connsiteY1" fmla="*/ 29370 h 63846"/>
                <a:gd name="connsiteX2" fmla="*/ 11021 w 544129"/>
                <a:gd name="connsiteY2" fmla="*/ 14176 h 63846"/>
                <a:gd name="connsiteX3" fmla="*/ 526240 w 544129"/>
                <a:gd name="connsiteY3" fmla="*/ 0 h 63846"/>
                <a:gd name="connsiteX4" fmla="*/ 543615 w 544129"/>
                <a:gd name="connsiteY4" fmla="*/ 53536 h 63846"/>
                <a:gd name="connsiteX5" fmla="*/ 7634 w 544129"/>
                <a:gd name="connsiteY5" fmla="*/ 63768 h 63846"/>
                <a:gd name="connsiteX0" fmla="*/ 10957 w 544096"/>
                <a:gd name="connsiteY0" fmla="*/ 63768 h 63846"/>
                <a:gd name="connsiteX1" fmla="*/ 94 w 544096"/>
                <a:gd name="connsiteY1" fmla="*/ 29370 h 63846"/>
                <a:gd name="connsiteX2" fmla="*/ 10988 w 544096"/>
                <a:gd name="connsiteY2" fmla="*/ 14176 h 63846"/>
                <a:gd name="connsiteX3" fmla="*/ 526207 w 544096"/>
                <a:gd name="connsiteY3" fmla="*/ 0 h 63846"/>
                <a:gd name="connsiteX4" fmla="*/ 543582 w 544096"/>
                <a:gd name="connsiteY4" fmla="*/ 53536 h 63846"/>
                <a:gd name="connsiteX5" fmla="*/ 10957 w 544096"/>
                <a:gd name="connsiteY5" fmla="*/ 63768 h 63846"/>
                <a:gd name="connsiteX0" fmla="*/ 10957 w 544096"/>
                <a:gd name="connsiteY0" fmla="*/ 63768 h 63846"/>
                <a:gd name="connsiteX1" fmla="*/ 94 w 544096"/>
                <a:gd name="connsiteY1" fmla="*/ 29370 h 63846"/>
                <a:gd name="connsiteX2" fmla="*/ 13505 w 544096"/>
                <a:gd name="connsiteY2" fmla="*/ 14176 h 63846"/>
                <a:gd name="connsiteX3" fmla="*/ 526207 w 544096"/>
                <a:gd name="connsiteY3" fmla="*/ 0 h 63846"/>
                <a:gd name="connsiteX4" fmla="*/ 543582 w 544096"/>
                <a:gd name="connsiteY4" fmla="*/ 53536 h 63846"/>
                <a:gd name="connsiteX5" fmla="*/ 10957 w 544096"/>
                <a:gd name="connsiteY5" fmla="*/ 63768 h 63846"/>
                <a:gd name="connsiteX0" fmla="*/ 10957 w 544096"/>
                <a:gd name="connsiteY0" fmla="*/ 63768 h 63846"/>
                <a:gd name="connsiteX1" fmla="*/ 94 w 544096"/>
                <a:gd name="connsiteY1" fmla="*/ 29370 h 63846"/>
                <a:gd name="connsiteX2" fmla="*/ 13505 w 544096"/>
                <a:gd name="connsiteY2" fmla="*/ 14176 h 63846"/>
                <a:gd name="connsiteX3" fmla="*/ 526207 w 544096"/>
                <a:gd name="connsiteY3" fmla="*/ 0 h 63846"/>
                <a:gd name="connsiteX4" fmla="*/ 543582 w 544096"/>
                <a:gd name="connsiteY4" fmla="*/ 53536 h 63846"/>
                <a:gd name="connsiteX5" fmla="*/ 10957 w 544096"/>
                <a:gd name="connsiteY5" fmla="*/ 63768 h 63846"/>
                <a:gd name="connsiteX0" fmla="*/ 10957 w 544096"/>
                <a:gd name="connsiteY0" fmla="*/ 63768 h 63846"/>
                <a:gd name="connsiteX1" fmla="*/ 94 w 544096"/>
                <a:gd name="connsiteY1" fmla="*/ 29370 h 63846"/>
                <a:gd name="connsiteX2" fmla="*/ 13505 w 544096"/>
                <a:gd name="connsiteY2" fmla="*/ 14176 h 63846"/>
                <a:gd name="connsiteX3" fmla="*/ 526207 w 544096"/>
                <a:gd name="connsiteY3" fmla="*/ 0 h 63846"/>
                <a:gd name="connsiteX4" fmla="*/ 543582 w 544096"/>
                <a:gd name="connsiteY4" fmla="*/ 53536 h 63846"/>
                <a:gd name="connsiteX5" fmla="*/ 10957 w 544096"/>
                <a:gd name="connsiteY5" fmla="*/ 63768 h 63846"/>
                <a:gd name="connsiteX0" fmla="*/ 10957 w 543582"/>
                <a:gd name="connsiteY0" fmla="*/ 63768 h 63846"/>
                <a:gd name="connsiteX1" fmla="*/ 94 w 543582"/>
                <a:gd name="connsiteY1" fmla="*/ 29370 h 63846"/>
                <a:gd name="connsiteX2" fmla="*/ 13505 w 543582"/>
                <a:gd name="connsiteY2" fmla="*/ 14176 h 63846"/>
                <a:gd name="connsiteX3" fmla="*/ 526207 w 543582"/>
                <a:gd name="connsiteY3" fmla="*/ 0 h 63846"/>
                <a:gd name="connsiteX4" fmla="*/ 543582 w 543582"/>
                <a:gd name="connsiteY4" fmla="*/ 53536 h 63846"/>
                <a:gd name="connsiteX5" fmla="*/ 10957 w 543582"/>
                <a:gd name="connsiteY5" fmla="*/ 63768 h 63846"/>
                <a:gd name="connsiteX0" fmla="*/ 10957 w 543582"/>
                <a:gd name="connsiteY0" fmla="*/ 63768 h 63846"/>
                <a:gd name="connsiteX1" fmla="*/ 94 w 543582"/>
                <a:gd name="connsiteY1" fmla="*/ 29370 h 63846"/>
                <a:gd name="connsiteX2" fmla="*/ 13505 w 543582"/>
                <a:gd name="connsiteY2" fmla="*/ 14176 h 63846"/>
                <a:gd name="connsiteX3" fmla="*/ 526207 w 543582"/>
                <a:gd name="connsiteY3" fmla="*/ 0 h 63846"/>
                <a:gd name="connsiteX4" fmla="*/ 543582 w 543582"/>
                <a:gd name="connsiteY4" fmla="*/ 53536 h 63846"/>
                <a:gd name="connsiteX5" fmla="*/ 10957 w 543582"/>
                <a:gd name="connsiteY5" fmla="*/ 63768 h 63846"/>
                <a:gd name="connsiteX0" fmla="*/ 10957 w 543582"/>
                <a:gd name="connsiteY0" fmla="*/ 63768 h 63846"/>
                <a:gd name="connsiteX1" fmla="*/ 94 w 543582"/>
                <a:gd name="connsiteY1" fmla="*/ 29370 h 63846"/>
                <a:gd name="connsiteX2" fmla="*/ 13505 w 543582"/>
                <a:gd name="connsiteY2" fmla="*/ 14176 h 63846"/>
                <a:gd name="connsiteX3" fmla="*/ 526207 w 543582"/>
                <a:gd name="connsiteY3" fmla="*/ 0 h 63846"/>
                <a:gd name="connsiteX4" fmla="*/ 543582 w 543582"/>
                <a:gd name="connsiteY4" fmla="*/ 53536 h 63846"/>
                <a:gd name="connsiteX5" fmla="*/ 10957 w 543582"/>
                <a:gd name="connsiteY5" fmla="*/ 63768 h 63846"/>
                <a:gd name="connsiteX0" fmla="*/ 10957 w 543582"/>
                <a:gd name="connsiteY0" fmla="*/ 64607 h 64685"/>
                <a:gd name="connsiteX1" fmla="*/ 94 w 543582"/>
                <a:gd name="connsiteY1" fmla="*/ 30209 h 64685"/>
                <a:gd name="connsiteX2" fmla="*/ 13505 w 543582"/>
                <a:gd name="connsiteY2" fmla="*/ 15015 h 64685"/>
                <a:gd name="connsiteX3" fmla="*/ 529983 w 543582"/>
                <a:gd name="connsiteY3" fmla="*/ 0 h 64685"/>
                <a:gd name="connsiteX4" fmla="*/ 543582 w 543582"/>
                <a:gd name="connsiteY4" fmla="*/ 54375 h 64685"/>
                <a:gd name="connsiteX5" fmla="*/ 10957 w 543582"/>
                <a:gd name="connsiteY5" fmla="*/ 64607 h 64685"/>
                <a:gd name="connsiteX0" fmla="*/ 10957 w 543582"/>
                <a:gd name="connsiteY0" fmla="*/ 64607 h 64685"/>
                <a:gd name="connsiteX1" fmla="*/ 94 w 543582"/>
                <a:gd name="connsiteY1" fmla="*/ 30209 h 64685"/>
                <a:gd name="connsiteX2" fmla="*/ 13505 w 543582"/>
                <a:gd name="connsiteY2" fmla="*/ 15015 h 64685"/>
                <a:gd name="connsiteX3" fmla="*/ 529983 w 543582"/>
                <a:gd name="connsiteY3" fmla="*/ 0 h 64685"/>
                <a:gd name="connsiteX4" fmla="*/ 543582 w 543582"/>
                <a:gd name="connsiteY4" fmla="*/ 54375 h 64685"/>
                <a:gd name="connsiteX5" fmla="*/ 10957 w 543582"/>
                <a:gd name="connsiteY5" fmla="*/ 64607 h 64685"/>
                <a:gd name="connsiteX0" fmla="*/ 10957 w 543582"/>
                <a:gd name="connsiteY0" fmla="*/ 64607 h 64685"/>
                <a:gd name="connsiteX1" fmla="*/ 94 w 543582"/>
                <a:gd name="connsiteY1" fmla="*/ 30209 h 64685"/>
                <a:gd name="connsiteX2" fmla="*/ 13505 w 543582"/>
                <a:gd name="connsiteY2" fmla="*/ 15015 h 64685"/>
                <a:gd name="connsiteX3" fmla="*/ 529983 w 543582"/>
                <a:gd name="connsiteY3" fmla="*/ 0 h 64685"/>
                <a:gd name="connsiteX4" fmla="*/ 543582 w 543582"/>
                <a:gd name="connsiteY4" fmla="*/ 54375 h 64685"/>
                <a:gd name="connsiteX5" fmla="*/ 10957 w 543582"/>
                <a:gd name="connsiteY5" fmla="*/ 64607 h 64685"/>
                <a:gd name="connsiteX0" fmla="*/ 10957 w 543582"/>
                <a:gd name="connsiteY0" fmla="*/ 64607 h 64685"/>
                <a:gd name="connsiteX1" fmla="*/ 94 w 543582"/>
                <a:gd name="connsiteY1" fmla="*/ 30209 h 64685"/>
                <a:gd name="connsiteX2" fmla="*/ 13505 w 543582"/>
                <a:gd name="connsiteY2" fmla="*/ 15015 h 64685"/>
                <a:gd name="connsiteX3" fmla="*/ 529983 w 543582"/>
                <a:gd name="connsiteY3" fmla="*/ 0 h 64685"/>
                <a:gd name="connsiteX4" fmla="*/ 543582 w 543582"/>
                <a:gd name="connsiteY4" fmla="*/ 54375 h 64685"/>
                <a:gd name="connsiteX5" fmla="*/ 10957 w 543582"/>
                <a:gd name="connsiteY5" fmla="*/ 64607 h 64685"/>
                <a:gd name="connsiteX0" fmla="*/ 10957 w 543582"/>
                <a:gd name="connsiteY0" fmla="*/ 64607 h 64685"/>
                <a:gd name="connsiteX1" fmla="*/ 94 w 543582"/>
                <a:gd name="connsiteY1" fmla="*/ 30209 h 64685"/>
                <a:gd name="connsiteX2" fmla="*/ 13505 w 543582"/>
                <a:gd name="connsiteY2" fmla="*/ 15015 h 64685"/>
                <a:gd name="connsiteX3" fmla="*/ 529983 w 543582"/>
                <a:gd name="connsiteY3" fmla="*/ 0 h 64685"/>
                <a:gd name="connsiteX4" fmla="*/ 543582 w 543582"/>
                <a:gd name="connsiteY4" fmla="*/ 54375 h 64685"/>
                <a:gd name="connsiteX5" fmla="*/ 10957 w 543582"/>
                <a:gd name="connsiteY5" fmla="*/ 64607 h 64685"/>
                <a:gd name="connsiteX0" fmla="*/ 10957 w 541904"/>
                <a:gd name="connsiteY0" fmla="*/ 64607 h 64685"/>
                <a:gd name="connsiteX1" fmla="*/ 94 w 541904"/>
                <a:gd name="connsiteY1" fmla="*/ 30209 h 64685"/>
                <a:gd name="connsiteX2" fmla="*/ 13505 w 541904"/>
                <a:gd name="connsiteY2" fmla="*/ 15015 h 64685"/>
                <a:gd name="connsiteX3" fmla="*/ 529983 w 541904"/>
                <a:gd name="connsiteY3" fmla="*/ 0 h 64685"/>
                <a:gd name="connsiteX4" fmla="*/ 541904 w 541904"/>
                <a:gd name="connsiteY4" fmla="*/ 54375 h 64685"/>
                <a:gd name="connsiteX5" fmla="*/ 10957 w 541904"/>
                <a:gd name="connsiteY5" fmla="*/ 64607 h 64685"/>
                <a:gd name="connsiteX0" fmla="*/ 10957 w 540645"/>
                <a:gd name="connsiteY0" fmla="*/ 64607 h 64685"/>
                <a:gd name="connsiteX1" fmla="*/ 94 w 540645"/>
                <a:gd name="connsiteY1" fmla="*/ 30209 h 64685"/>
                <a:gd name="connsiteX2" fmla="*/ 13505 w 540645"/>
                <a:gd name="connsiteY2" fmla="*/ 15015 h 64685"/>
                <a:gd name="connsiteX3" fmla="*/ 529983 w 540645"/>
                <a:gd name="connsiteY3" fmla="*/ 0 h 64685"/>
                <a:gd name="connsiteX4" fmla="*/ 540645 w 540645"/>
                <a:gd name="connsiteY4" fmla="*/ 54795 h 64685"/>
                <a:gd name="connsiteX5" fmla="*/ 10957 w 540645"/>
                <a:gd name="connsiteY5" fmla="*/ 64607 h 64685"/>
                <a:gd name="connsiteX0" fmla="*/ 10957 w 540645"/>
                <a:gd name="connsiteY0" fmla="*/ 64607 h 64685"/>
                <a:gd name="connsiteX1" fmla="*/ 94 w 540645"/>
                <a:gd name="connsiteY1" fmla="*/ 30209 h 64685"/>
                <a:gd name="connsiteX2" fmla="*/ 13505 w 540645"/>
                <a:gd name="connsiteY2" fmla="*/ 15015 h 64685"/>
                <a:gd name="connsiteX3" fmla="*/ 529983 w 540645"/>
                <a:gd name="connsiteY3" fmla="*/ 0 h 64685"/>
                <a:gd name="connsiteX4" fmla="*/ 540645 w 540645"/>
                <a:gd name="connsiteY4" fmla="*/ 54795 h 64685"/>
                <a:gd name="connsiteX5" fmla="*/ 10957 w 540645"/>
                <a:gd name="connsiteY5" fmla="*/ 64607 h 6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645" h="64685">
                  <a:moveTo>
                    <a:pt x="10957" y="64607"/>
                  </a:moveTo>
                  <a:cubicBezTo>
                    <a:pt x="10826" y="66357"/>
                    <a:pt x="-1170" y="38474"/>
                    <a:pt x="94" y="30209"/>
                  </a:cubicBezTo>
                  <a:cubicBezTo>
                    <a:pt x="1358" y="21944"/>
                    <a:pt x="3271" y="18104"/>
                    <a:pt x="13505" y="15015"/>
                  </a:cubicBezTo>
                  <a:cubicBezTo>
                    <a:pt x="194955" y="39870"/>
                    <a:pt x="353335" y="23813"/>
                    <a:pt x="529983" y="0"/>
                  </a:cubicBezTo>
                  <a:cubicBezTo>
                    <a:pt x="535343" y="395"/>
                    <a:pt x="537289" y="11282"/>
                    <a:pt x="540645" y="54795"/>
                  </a:cubicBezTo>
                  <a:cubicBezTo>
                    <a:pt x="453511" y="63280"/>
                    <a:pt x="101501" y="64607"/>
                    <a:pt x="10957" y="6460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2935DC8-0475-220B-5F99-B9500918455F}"/>
                </a:ext>
              </a:extLst>
            </p:cNvPr>
            <p:cNvSpPr/>
            <p:nvPr/>
          </p:nvSpPr>
          <p:spPr>
            <a:xfrm rot="21077585">
              <a:off x="2533034" y="3816513"/>
              <a:ext cx="210141" cy="70050"/>
            </a:xfrm>
            <a:custGeom>
              <a:avLst/>
              <a:gdLst>
                <a:gd name="connsiteX0" fmla="*/ 0 w 235700"/>
                <a:gd name="connsiteY0" fmla="*/ 11369 h 68210"/>
                <a:gd name="connsiteX1" fmla="*/ 11369 w 235700"/>
                <a:gd name="connsiteY1" fmla="*/ 0 h 68210"/>
                <a:gd name="connsiteX2" fmla="*/ 224331 w 235700"/>
                <a:gd name="connsiteY2" fmla="*/ 0 h 68210"/>
                <a:gd name="connsiteX3" fmla="*/ 235700 w 235700"/>
                <a:gd name="connsiteY3" fmla="*/ 11369 h 68210"/>
                <a:gd name="connsiteX4" fmla="*/ 235700 w 235700"/>
                <a:gd name="connsiteY4" fmla="*/ 56841 h 68210"/>
                <a:gd name="connsiteX5" fmla="*/ 224331 w 235700"/>
                <a:gd name="connsiteY5" fmla="*/ 68210 h 68210"/>
                <a:gd name="connsiteX6" fmla="*/ 11369 w 235700"/>
                <a:gd name="connsiteY6" fmla="*/ 68210 h 68210"/>
                <a:gd name="connsiteX7" fmla="*/ 0 w 235700"/>
                <a:gd name="connsiteY7" fmla="*/ 56841 h 68210"/>
                <a:gd name="connsiteX8" fmla="*/ 0 w 235700"/>
                <a:gd name="connsiteY8" fmla="*/ 11369 h 68210"/>
                <a:gd name="connsiteX0" fmla="*/ 0 w 244510"/>
                <a:gd name="connsiteY0" fmla="*/ 11369 h 68210"/>
                <a:gd name="connsiteX1" fmla="*/ 11369 w 244510"/>
                <a:gd name="connsiteY1" fmla="*/ 0 h 68210"/>
                <a:gd name="connsiteX2" fmla="*/ 224331 w 244510"/>
                <a:gd name="connsiteY2" fmla="*/ 0 h 68210"/>
                <a:gd name="connsiteX3" fmla="*/ 235700 w 244510"/>
                <a:gd name="connsiteY3" fmla="*/ 56841 h 68210"/>
                <a:gd name="connsiteX4" fmla="*/ 224331 w 244510"/>
                <a:gd name="connsiteY4" fmla="*/ 68210 h 68210"/>
                <a:gd name="connsiteX5" fmla="*/ 11369 w 244510"/>
                <a:gd name="connsiteY5" fmla="*/ 68210 h 68210"/>
                <a:gd name="connsiteX6" fmla="*/ 0 w 244510"/>
                <a:gd name="connsiteY6" fmla="*/ 56841 h 68210"/>
                <a:gd name="connsiteX7" fmla="*/ 0 w 244510"/>
                <a:gd name="connsiteY7" fmla="*/ 11369 h 68210"/>
                <a:gd name="connsiteX0" fmla="*/ 0 w 244510"/>
                <a:gd name="connsiteY0" fmla="*/ 11369 h 68210"/>
                <a:gd name="connsiteX1" fmla="*/ 11369 w 244510"/>
                <a:gd name="connsiteY1" fmla="*/ 0 h 68210"/>
                <a:gd name="connsiteX2" fmla="*/ 224331 w 244510"/>
                <a:gd name="connsiteY2" fmla="*/ 0 h 68210"/>
                <a:gd name="connsiteX3" fmla="*/ 235700 w 244510"/>
                <a:gd name="connsiteY3" fmla="*/ 56841 h 68210"/>
                <a:gd name="connsiteX4" fmla="*/ 11369 w 244510"/>
                <a:gd name="connsiteY4" fmla="*/ 68210 h 68210"/>
                <a:gd name="connsiteX5" fmla="*/ 0 w 244510"/>
                <a:gd name="connsiteY5" fmla="*/ 56841 h 68210"/>
                <a:gd name="connsiteX6" fmla="*/ 0 w 244510"/>
                <a:gd name="connsiteY6" fmla="*/ 11369 h 68210"/>
                <a:gd name="connsiteX0" fmla="*/ 0 w 239043"/>
                <a:gd name="connsiteY0" fmla="*/ 11369 h 68210"/>
                <a:gd name="connsiteX1" fmla="*/ 11369 w 239043"/>
                <a:gd name="connsiteY1" fmla="*/ 0 h 68210"/>
                <a:gd name="connsiteX2" fmla="*/ 224331 w 239043"/>
                <a:gd name="connsiteY2" fmla="*/ 0 h 68210"/>
                <a:gd name="connsiteX3" fmla="*/ 235700 w 239043"/>
                <a:gd name="connsiteY3" fmla="*/ 56841 h 68210"/>
                <a:gd name="connsiteX4" fmla="*/ 11369 w 239043"/>
                <a:gd name="connsiteY4" fmla="*/ 68210 h 68210"/>
                <a:gd name="connsiteX5" fmla="*/ 0 w 239043"/>
                <a:gd name="connsiteY5" fmla="*/ 56841 h 68210"/>
                <a:gd name="connsiteX6" fmla="*/ 0 w 239043"/>
                <a:gd name="connsiteY6" fmla="*/ 11369 h 68210"/>
                <a:gd name="connsiteX0" fmla="*/ 0 w 237008"/>
                <a:gd name="connsiteY0" fmla="*/ 11369 h 68210"/>
                <a:gd name="connsiteX1" fmla="*/ 11369 w 237008"/>
                <a:gd name="connsiteY1" fmla="*/ 0 h 68210"/>
                <a:gd name="connsiteX2" fmla="*/ 219735 w 237008"/>
                <a:gd name="connsiteY2" fmla="*/ 20931 h 68210"/>
                <a:gd name="connsiteX3" fmla="*/ 235700 w 237008"/>
                <a:gd name="connsiteY3" fmla="*/ 56841 h 68210"/>
                <a:gd name="connsiteX4" fmla="*/ 11369 w 237008"/>
                <a:gd name="connsiteY4" fmla="*/ 68210 h 68210"/>
                <a:gd name="connsiteX5" fmla="*/ 0 w 237008"/>
                <a:gd name="connsiteY5" fmla="*/ 56841 h 68210"/>
                <a:gd name="connsiteX6" fmla="*/ 0 w 237008"/>
                <a:gd name="connsiteY6" fmla="*/ 11369 h 68210"/>
                <a:gd name="connsiteX0" fmla="*/ 9617 w 246625"/>
                <a:gd name="connsiteY0" fmla="*/ 11369 h 68210"/>
                <a:gd name="connsiteX1" fmla="*/ 20986 w 246625"/>
                <a:gd name="connsiteY1" fmla="*/ 0 h 68210"/>
                <a:gd name="connsiteX2" fmla="*/ 229352 w 246625"/>
                <a:gd name="connsiteY2" fmla="*/ 20931 h 68210"/>
                <a:gd name="connsiteX3" fmla="*/ 245317 w 246625"/>
                <a:gd name="connsiteY3" fmla="*/ 56841 h 68210"/>
                <a:gd name="connsiteX4" fmla="*/ 20986 w 246625"/>
                <a:gd name="connsiteY4" fmla="*/ 68210 h 68210"/>
                <a:gd name="connsiteX5" fmla="*/ 9617 w 246625"/>
                <a:gd name="connsiteY5" fmla="*/ 11369 h 68210"/>
                <a:gd name="connsiteX0" fmla="*/ 27052 w 252691"/>
                <a:gd name="connsiteY0" fmla="*/ 68210 h 68210"/>
                <a:gd name="connsiteX1" fmla="*/ 27052 w 252691"/>
                <a:gd name="connsiteY1" fmla="*/ 0 h 68210"/>
                <a:gd name="connsiteX2" fmla="*/ 235418 w 252691"/>
                <a:gd name="connsiteY2" fmla="*/ 20931 h 68210"/>
                <a:gd name="connsiteX3" fmla="*/ 251383 w 252691"/>
                <a:gd name="connsiteY3" fmla="*/ 56841 h 68210"/>
                <a:gd name="connsiteX4" fmla="*/ 27052 w 252691"/>
                <a:gd name="connsiteY4" fmla="*/ 68210 h 68210"/>
                <a:gd name="connsiteX0" fmla="*/ 20449 w 246088"/>
                <a:gd name="connsiteY0" fmla="*/ 64636 h 64636"/>
                <a:gd name="connsiteX1" fmla="*/ 36731 w 246088"/>
                <a:gd name="connsiteY1" fmla="*/ 0 h 64636"/>
                <a:gd name="connsiteX2" fmla="*/ 228815 w 246088"/>
                <a:gd name="connsiteY2" fmla="*/ 17357 h 64636"/>
                <a:gd name="connsiteX3" fmla="*/ 244780 w 246088"/>
                <a:gd name="connsiteY3" fmla="*/ 53267 h 64636"/>
                <a:gd name="connsiteX4" fmla="*/ 20449 w 246088"/>
                <a:gd name="connsiteY4" fmla="*/ 64636 h 64636"/>
                <a:gd name="connsiteX0" fmla="*/ 20449 w 246088"/>
                <a:gd name="connsiteY0" fmla="*/ 64636 h 64636"/>
                <a:gd name="connsiteX1" fmla="*/ 36731 w 246088"/>
                <a:gd name="connsiteY1" fmla="*/ 0 h 64636"/>
                <a:gd name="connsiteX2" fmla="*/ 228815 w 246088"/>
                <a:gd name="connsiteY2" fmla="*/ 17357 h 64636"/>
                <a:gd name="connsiteX3" fmla="*/ 244780 w 246088"/>
                <a:gd name="connsiteY3" fmla="*/ 53267 h 64636"/>
                <a:gd name="connsiteX4" fmla="*/ 20449 w 246088"/>
                <a:gd name="connsiteY4" fmla="*/ 64636 h 64636"/>
                <a:gd name="connsiteX0" fmla="*/ 20449 w 246088"/>
                <a:gd name="connsiteY0" fmla="*/ 69579 h 69579"/>
                <a:gd name="connsiteX1" fmla="*/ 36731 w 246088"/>
                <a:gd name="connsiteY1" fmla="*/ 4943 h 69579"/>
                <a:gd name="connsiteX2" fmla="*/ 228815 w 246088"/>
                <a:gd name="connsiteY2" fmla="*/ 22300 h 69579"/>
                <a:gd name="connsiteX3" fmla="*/ 244780 w 246088"/>
                <a:gd name="connsiteY3" fmla="*/ 58210 h 69579"/>
                <a:gd name="connsiteX4" fmla="*/ 20449 w 246088"/>
                <a:gd name="connsiteY4" fmla="*/ 69579 h 69579"/>
                <a:gd name="connsiteX0" fmla="*/ 36101 w 229517"/>
                <a:gd name="connsiteY0" fmla="*/ 44959 h 61208"/>
                <a:gd name="connsiteX1" fmla="*/ 20160 w 229517"/>
                <a:gd name="connsiteY1" fmla="*/ 4943 h 61208"/>
                <a:gd name="connsiteX2" fmla="*/ 212244 w 229517"/>
                <a:gd name="connsiteY2" fmla="*/ 22300 h 61208"/>
                <a:gd name="connsiteX3" fmla="*/ 228209 w 229517"/>
                <a:gd name="connsiteY3" fmla="*/ 58210 h 61208"/>
                <a:gd name="connsiteX4" fmla="*/ 36101 w 229517"/>
                <a:gd name="connsiteY4" fmla="*/ 44959 h 61208"/>
                <a:gd name="connsiteX0" fmla="*/ 40812 w 227251"/>
                <a:gd name="connsiteY0" fmla="*/ 46491 h 61356"/>
                <a:gd name="connsiteX1" fmla="*/ 17894 w 227251"/>
                <a:gd name="connsiteY1" fmla="*/ 4943 h 61356"/>
                <a:gd name="connsiteX2" fmla="*/ 209978 w 227251"/>
                <a:gd name="connsiteY2" fmla="*/ 22300 h 61356"/>
                <a:gd name="connsiteX3" fmla="*/ 225943 w 227251"/>
                <a:gd name="connsiteY3" fmla="*/ 58210 h 61356"/>
                <a:gd name="connsiteX4" fmla="*/ 40812 w 227251"/>
                <a:gd name="connsiteY4" fmla="*/ 46491 h 61356"/>
                <a:gd name="connsiteX0" fmla="*/ 34625 w 221064"/>
                <a:gd name="connsiteY0" fmla="*/ 45716 h 60581"/>
                <a:gd name="connsiteX1" fmla="*/ 21010 w 221064"/>
                <a:gd name="connsiteY1" fmla="*/ 6211 h 60581"/>
                <a:gd name="connsiteX2" fmla="*/ 203791 w 221064"/>
                <a:gd name="connsiteY2" fmla="*/ 21525 h 60581"/>
                <a:gd name="connsiteX3" fmla="*/ 219756 w 221064"/>
                <a:gd name="connsiteY3" fmla="*/ 57435 h 60581"/>
                <a:gd name="connsiteX4" fmla="*/ 34625 w 221064"/>
                <a:gd name="connsiteY4" fmla="*/ 45716 h 60581"/>
                <a:gd name="connsiteX0" fmla="*/ 34625 w 221064"/>
                <a:gd name="connsiteY0" fmla="*/ 49526 h 64391"/>
                <a:gd name="connsiteX1" fmla="*/ 21010 w 221064"/>
                <a:gd name="connsiteY1" fmla="*/ 10021 h 64391"/>
                <a:gd name="connsiteX2" fmla="*/ 203791 w 221064"/>
                <a:gd name="connsiteY2" fmla="*/ 25335 h 64391"/>
                <a:gd name="connsiteX3" fmla="*/ 219756 w 221064"/>
                <a:gd name="connsiteY3" fmla="*/ 61245 h 64391"/>
                <a:gd name="connsiteX4" fmla="*/ 34625 w 221064"/>
                <a:gd name="connsiteY4" fmla="*/ 49526 h 64391"/>
                <a:gd name="connsiteX0" fmla="*/ 34625 w 223055"/>
                <a:gd name="connsiteY0" fmla="*/ 49526 h 64391"/>
                <a:gd name="connsiteX1" fmla="*/ 21010 w 223055"/>
                <a:gd name="connsiteY1" fmla="*/ 10021 h 64391"/>
                <a:gd name="connsiteX2" fmla="*/ 203791 w 223055"/>
                <a:gd name="connsiteY2" fmla="*/ 25335 h 64391"/>
                <a:gd name="connsiteX3" fmla="*/ 219756 w 223055"/>
                <a:gd name="connsiteY3" fmla="*/ 61245 h 64391"/>
                <a:gd name="connsiteX4" fmla="*/ 34625 w 223055"/>
                <a:gd name="connsiteY4" fmla="*/ 49526 h 64391"/>
                <a:gd name="connsiteX0" fmla="*/ 34625 w 219756"/>
                <a:gd name="connsiteY0" fmla="*/ 49526 h 64391"/>
                <a:gd name="connsiteX1" fmla="*/ 21010 w 219756"/>
                <a:gd name="connsiteY1" fmla="*/ 10021 h 64391"/>
                <a:gd name="connsiteX2" fmla="*/ 203791 w 219756"/>
                <a:gd name="connsiteY2" fmla="*/ 25335 h 64391"/>
                <a:gd name="connsiteX3" fmla="*/ 219756 w 219756"/>
                <a:gd name="connsiteY3" fmla="*/ 61245 h 64391"/>
                <a:gd name="connsiteX4" fmla="*/ 34625 w 219756"/>
                <a:gd name="connsiteY4" fmla="*/ 49526 h 64391"/>
                <a:gd name="connsiteX0" fmla="*/ 34625 w 215887"/>
                <a:gd name="connsiteY0" fmla="*/ 49526 h 66265"/>
                <a:gd name="connsiteX1" fmla="*/ 21010 w 215887"/>
                <a:gd name="connsiteY1" fmla="*/ 10021 h 66265"/>
                <a:gd name="connsiteX2" fmla="*/ 203791 w 215887"/>
                <a:gd name="connsiteY2" fmla="*/ 25335 h 66265"/>
                <a:gd name="connsiteX3" fmla="*/ 212612 w 215887"/>
                <a:gd name="connsiteY3" fmla="*/ 63316 h 66265"/>
                <a:gd name="connsiteX4" fmla="*/ 34625 w 215887"/>
                <a:gd name="connsiteY4" fmla="*/ 49526 h 66265"/>
                <a:gd name="connsiteX0" fmla="*/ 34625 w 218981"/>
                <a:gd name="connsiteY0" fmla="*/ 49526 h 66265"/>
                <a:gd name="connsiteX1" fmla="*/ 21010 w 218981"/>
                <a:gd name="connsiteY1" fmla="*/ 10021 h 66265"/>
                <a:gd name="connsiteX2" fmla="*/ 203791 w 218981"/>
                <a:gd name="connsiteY2" fmla="*/ 25335 h 66265"/>
                <a:gd name="connsiteX3" fmla="*/ 212612 w 218981"/>
                <a:gd name="connsiteY3" fmla="*/ 63316 h 66265"/>
                <a:gd name="connsiteX4" fmla="*/ 34625 w 218981"/>
                <a:gd name="connsiteY4" fmla="*/ 49526 h 66265"/>
                <a:gd name="connsiteX0" fmla="*/ 34625 w 218567"/>
                <a:gd name="connsiteY0" fmla="*/ 49526 h 66265"/>
                <a:gd name="connsiteX1" fmla="*/ 21010 w 218567"/>
                <a:gd name="connsiteY1" fmla="*/ 10021 h 66265"/>
                <a:gd name="connsiteX2" fmla="*/ 203791 w 218567"/>
                <a:gd name="connsiteY2" fmla="*/ 25335 h 66265"/>
                <a:gd name="connsiteX3" fmla="*/ 212612 w 218567"/>
                <a:gd name="connsiteY3" fmla="*/ 63316 h 66265"/>
                <a:gd name="connsiteX4" fmla="*/ 34625 w 218567"/>
                <a:gd name="connsiteY4" fmla="*/ 49526 h 66265"/>
                <a:gd name="connsiteX0" fmla="*/ 34625 w 218567"/>
                <a:gd name="connsiteY0" fmla="*/ 49526 h 69622"/>
                <a:gd name="connsiteX1" fmla="*/ 21010 w 218567"/>
                <a:gd name="connsiteY1" fmla="*/ 10021 h 69622"/>
                <a:gd name="connsiteX2" fmla="*/ 203791 w 218567"/>
                <a:gd name="connsiteY2" fmla="*/ 25335 h 69622"/>
                <a:gd name="connsiteX3" fmla="*/ 212612 w 218567"/>
                <a:gd name="connsiteY3" fmla="*/ 63316 h 69622"/>
                <a:gd name="connsiteX4" fmla="*/ 34625 w 218567"/>
                <a:gd name="connsiteY4" fmla="*/ 49526 h 69622"/>
                <a:gd name="connsiteX0" fmla="*/ 34625 w 220038"/>
                <a:gd name="connsiteY0" fmla="*/ 49526 h 71980"/>
                <a:gd name="connsiteX1" fmla="*/ 21010 w 220038"/>
                <a:gd name="connsiteY1" fmla="*/ 10021 h 71980"/>
                <a:gd name="connsiteX2" fmla="*/ 203791 w 220038"/>
                <a:gd name="connsiteY2" fmla="*/ 25335 h 71980"/>
                <a:gd name="connsiteX3" fmla="*/ 215549 w 220038"/>
                <a:gd name="connsiteY3" fmla="*/ 66012 h 71980"/>
                <a:gd name="connsiteX4" fmla="*/ 34625 w 220038"/>
                <a:gd name="connsiteY4" fmla="*/ 49526 h 71980"/>
                <a:gd name="connsiteX0" fmla="*/ 34625 w 219393"/>
                <a:gd name="connsiteY0" fmla="*/ 49526 h 71980"/>
                <a:gd name="connsiteX1" fmla="*/ 21010 w 219393"/>
                <a:gd name="connsiteY1" fmla="*/ 10021 h 71980"/>
                <a:gd name="connsiteX2" fmla="*/ 203791 w 219393"/>
                <a:gd name="connsiteY2" fmla="*/ 25335 h 71980"/>
                <a:gd name="connsiteX3" fmla="*/ 215549 w 219393"/>
                <a:gd name="connsiteY3" fmla="*/ 66012 h 71980"/>
                <a:gd name="connsiteX4" fmla="*/ 34625 w 219393"/>
                <a:gd name="connsiteY4" fmla="*/ 49526 h 71980"/>
                <a:gd name="connsiteX0" fmla="*/ 34625 w 220371"/>
                <a:gd name="connsiteY0" fmla="*/ 49526 h 71525"/>
                <a:gd name="connsiteX1" fmla="*/ 21010 w 220371"/>
                <a:gd name="connsiteY1" fmla="*/ 10021 h 71525"/>
                <a:gd name="connsiteX2" fmla="*/ 203791 w 220371"/>
                <a:gd name="connsiteY2" fmla="*/ 25335 h 71525"/>
                <a:gd name="connsiteX3" fmla="*/ 217335 w 220371"/>
                <a:gd name="connsiteY3" fmla="*/ 65495 h 71525"/>
                <a:gd name="connsiteX4" fmla="*/ 34625 w 220371"/>
                <a:gd name="connsiteY4" fmla="*/ 49526 h 71525"/>
                <a:gd name="connsiteX0" fmla="*/ 34625 w 203818"/>
                <a:gd name="connsiteY0" fmla="*/ 49526 h 49747"/>
                <a:gd name="connsiteX1" fmla="*/ 21010 w 203818"/>
                <a:gd name="connsiteY1" fmla="*/ 10021 h 49747"/>
                <a:gd name="connsiteX2" fmla="*/ 203791 w 203818"/>
                <a:gd name="connsiteY2" fmla="*/ 25335 h 49747"/>
                <a:gd name="connsiteX3" fmla="*/ 34625 w 203818"/>
                <a:gd name="connsiteY3" fmla="*/ 49526 h 49747"/>
                <a:gd name="connsiteX0" fmla="*/ 34625 w 210141"/>
                <a:gd name="connsiteY0" fmla="*/ 49526 h 63027"/>
                <a:gd name="connsiteX1" fmla="*/ 21010 w 210141"/>
                <a:gd name="connsiteY1" fmla="*/ 10021 h 63027"/>
                <a:gd name="connsiteX2" fmla="*/ 203791 w 210141"/>
                <a:gd name="connsiteY2" fmla="*/ 25335 h 63027"/>
                <a:gd name="connsiteX3" fmla="*/ 166629 w 210141"/>
                <a:gd name="connsiteY3" fmla="*/ 62196 h 63027"/>
                <a:gd name="connsiteX4" fmla="*/ 34625 w 210141"/>
                <a:gd name="connsiteY4" fmla="*/ 49526 h 6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41" h="63027">
                  <a:moveTo>
                    <a:pt x="34625" y="49526"/>
                  </a:moveTo>
                  <a:cubicBezTo>
                    <a:pt x="-2763" y="40053"/>
                    <a:pt x="-13718" y="17901"/>
                    <a:pt x="21010" y="10021"/>
                  </a:cubicBezTo>
                  <a:cubicBezTo>
                    <a:pt x="87591" y="4178"/>
                    <a:pt x="145097" y="-15850"/>
                    <a:pt x="203791" y="25335"/>
                  </a:cubicBezTo>
                  <a:cubicBezTo>
                    <a:pt x="223098" y="30356"/>
                    <a:pt x="194823" y="58164"/>
                    <a:pt x="166629" y="62196"/>
                  </a:cubicBezTo>
                  <a:cubicBezTo>
                    <a:pt x="138435" y="66228"/>
                    <a:pt x="53932" y="54547"/>
                    <a:pt x="34625" y="49526"/>
                  </a:cubicBezTo>
                  <a:close/>
                </a:path>
              </a:pathLst>
            </a:custGeom>
            <a:solidFill>
              <a:srgbClr val="DD2E35"/>
            </a:solidFill>
            <a:ln>
              <a:solidFill>
                <a:srgbClr val="DD2E3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96A7D97A-0738-A014-D65F-D3DA87865383}"/>
                </a:ext>
              </a:extLst>
            </p:cNvPr>
            <p:cNvSpPr/>
            <p:nvPr/>
          </p:nvSpPr>
          <p:spPr>
            <a:xfrm>
              <a:off x="2319869" y="3880370"/>
              <a:ext cx="419092" cy="56164"/>
            </a:xfrm>
            <a:custGeom>
              <a:avLst/>
              <a:gdLst>
                <a:gd name="connsiteX0" fmla="*/ 0 w 431410"/>
                <a:gd name="connsiteY0" fmla="*/ 7620 h 45719"/>
                <a:gd name="connsiteX1" fmla="*/ 7620 w 431410"/>
                <a:gd name="connsiteY1" fmla="*/ 0 h 45719"/>
                <a:gd name="connsiteX2" fmla="*/ 423790 w 431410"/>
                <a:gd name="connsiteY2" fmla="*/ 0 h 45719"/>
                <a:gd name="connsiteX3" fmla="*/ 431410 w 431410"/>
                <a:gd name="connsiteY3" fmla="*/ 7620 h 45719"/>
                <a:gd name="connsiteX4" fmla="*/ 431410 w 431410"/>
                <a:gd name="connsiteY4" fmla="*/ 38099 h 45719"/>
                <a:gd name="connsiteX5" fmla="*/ 423790 w 431410"/>
                <a:gd name="connsiteY5" fmla="*/ 45719 h 45719"/>
                <a:gd name="connsiteX6" fmla="*/ 7620 w 431410"/>
                <a:gd name="connsiteY6" fmla="*/ 45719 h 45719"/>
                <a:gd name="connsiteX7" fmla="*/ 0 w 431410"/>
                <a:gd name="connsiteY7" fmla="*/ 38099 h 45719"/>
                <a:gd name="connsiteX8" fmla="*/ 0 w 431410"/>
                <a:gd name="connsiteY8" fmla="*/ 7620 h 45719"/>
                <a:gd name="connsiteX0" fmla="*/ 25877 w 457287"/>
                <a:gd name="connsiteY0" fmla="*/ 7620 h 45719"/>
                <a:gd name="connsiteX1" fmla="*/ 33497 w 457287"/>
                <a:gd name="connsiteY1" fmla="*/ 0 h 45719"/>
                <a:gd name="connsiteX2" fmla="*/ 449667 w 457287"/>
                <a:gd name="connsiteY2" fmla="*/ 0 h 45719"/>
                <a:gd name="connsiteX3" fmla="*/ 457287 w 457287"/>
                <a:gd name="connsiteY3" fmla="*/ 7620 h 45719"/>
                <a:gd name="connsiteX4" fmla="*/ 457287 w 457287"/>
                <a:gd name="connsiteY4" fmla="*/ 38099 h 45719"/>
                <a:gd name="connsiteX5" fmla="*/ 449667 w 457287"/>
                <a:gd name="connsiteY5" fmla="*/ 45719 h 45719"/>
                <a:gd name="connsiteX6" fmla="*/ 33497 w 457287"/>
                <a:gd name="connsiteY6" fmla="*/ 45719 h 45719"/>
                <a:gd name="connsiteX7" fmla="*/ 25877 w 457287"/>
                <a:gd name="connsiteY7" fmla="*/ 7620 h 45719"/>
                <a:gd name="connsiteX0" fmla="*/ 52021 w 475811"/>
                <a:gd name="connsiteY0" fmla="*/ 45719 h 45719"/>
                <a:gd name="connsiteX1" fmla="*/ 52021 w 475811"/>
                <a:gd name="connsiteY1" fmla="*/ 0 h 45719"/>
                <a:gd name="connsiteX2" fmla="*/ 468191 w 475811"/>
                <a:gd name="connsiteY2" fmla="*/ 0 h 45719"/>
                <a:gd name="connsiteX3" fmla="*/ 475811 w 475811"/>
                <a:gd name="connsiteY3" fmla="*/ 7620 h 45719"/>
                <a:gd name="connsiteX4" fmla="*/ 475811 w 475811"/>
                <a:gd name="connsiteY4" fmla="*/ 38099 h 45719"/>
                <a:gd name="connsiteX5" fmla="*/ 468191 w 475811"/>
                <a:gd name="connsiteY5" fmla="*/ 45719 h 45719"/>
                <a:gd name="connsiteX6" fmla="*/ 52021 w 475811"/>
                <a:gd name="connsiteY6" fmla="*/ 45719 h 45719"/>
                <a:gd name="connsiteX0" fmla="*/ 33726 w 457516"/>
                <a:gd name="connsiteY0" fmla="*/ 45719 h 45719"/>
                <a:gd name="connsiteX1" fmla="*/ 33726 w 457516"/>
                <a:gd name="connsiteY1" fmla="*/ 0 h 45719"/>
                <a:gd name="connsiteX2" fmla="*/ 449896 w 457516"/>
                <a:gd name="connsiteY2" fmla="*/ 0 h 45719"/>
                <a:gd name="connsiteX3" fmla="*/ 457516 w 457516"/>
                <a:gd name="connsiteY3" fmla="*/ 7620 h 45719"/>
                <a:gd name="connsiteX4" fmla="*/ 457516 w 457516"/>
                <a:gd name="connsiteY4" fmla="*/ 38099 h 45719"/>
                <a:gd name="connsiteX5" fmla="*/ 449896 w 457516"/>
                <a:gd name="connsiteY5" fmla="*/ 45719 h 45719"/>
                <a:gd name="connsiteX6" fmla="*/ 33726 w 457516"/>
                <a:gd name="connsiteY6" fmla="*/ 45719 h 45719"/>
                <a:gd name="connsiteX0" fmla="*/ 2624 w 426414"/>
                <a:gd name="connsiteY0" fmla="*/ 45719 h 45719"/>
                <a:gd name="connsiteX1" fmla="*/ 2624 w 426414"/>
                <a:gd name="connsiteY1" fmla="*/ 0 h 45719"/>
                <a:gd name="connsiteX2" fmla="*/ 418794 w 426414"/>
                <a:gd name="connsiteY2" fmla="*/ 0 h 45719"/>
                <a:gd name="connsiteX3" fmla="*/ 426414 w 426414"/>
                <a:gd name="connsiteY3" fmla="*/ 7620 h 45719"/>
                <a:gd name="connsiteX4" fmla="*/ 426414 w 426414"/>
                <a:gd name="connsiteY4" fmla="*/ 38099 h 45719"/>
                <a:gd name="connsiteX5" fmla="*/ 418794 w 426414"/>
                <a:gd name="connsiteY5" fmla="*/ 45719 h 45719"/>
                <a:gd name="connsiteX6" fmla="*/ 2624 w 426414"/>
                <a:gd name="connsiteY6" fmla="*/ 45719 h 45719"/>
                <a:gd name="connsiteX0" fmla="*/ 16241 w 425743"/>
                <a:gd name="connsiteY0" fmla="*/ 45719 h 45719"/>
                <a:gd name="connsiteX1" fmla="*/ 1953 w 425743"/>
                <a:gd name="connsiteY1" fmla="*/ 0 h 45719"/>
                <a:gd name="connsiteX2" fmla="*/ 418123 w 425743"/>
                <a:gd name="connsiteY2" fmla="*/ 0 h 45719"/>
                <a:gd name="connsiteX3" fmla="*/ 425743 w 425743"/>
                <a:gd name="connsiteY3" fmla="*/ 7620 h 45719"/>
                <a:gd name="connsiteX4" fmla="*/ 425743 w 425743"/>
                <a:gd name="connsiteY4" fmla="*/ 38099 h 45719"/>
                <a:gd name="connsiteX5" fmla="*/ 418123 w 425743"/>
                <a:gd name="connsiteY5" fmla="*/ 45719 h 45719"/>
                <a:gd name="connsiteX6" fmla="*/ 16241 w 425743"/>
                <a:gd name="connsiteY6" fmla="*/ 45719 h 45719"/>
                <a:gd name="connsiteX0" fmla="*/ 16241 w 425743"/>
                <a:gd name="connsiteY0" fmla="*/ 45719 h 45719"/>
                <a:gd name="connsiteX1" fmla="*/ 1953 w 425743"/>
                <a:gd name="connsiteY1" fmla="*/ 0 h 45719"/>
                <a:gd name="connsiteX2" fmla="*/ 418123 w 425743"/>
                <a:gd name="connsiteY2" fmla="*/ 0 h 45719"/>
                <a:gd name="connsiteX3" fmla="*/ 425743 w 425743"/>
                <a:gd name="connsiteY3" fmla="*/ 7620 h 45719"/>
                <a:gd name="connsiteX4" fmla="*/ 425743 w 425743"/>
                <a:gd name="connsiteY4" fmla="*/ 38099 h 45719"/>
                <a:gd name="connsiteX5" fmla="*/ 418123 w 425743"/>
                <a:gd name="connsiteY5" fmla="*/ 45719 h 45719"/>
                <a:gd name="connsiteX6" fmla="*/ 16241 w 425743"/>
                <a:gd name="connsiteY6" fmla="*/ 45719 h 45719"/>
                <a:gd name="connsiteX0" fmla="*/ 16241 w 425743"/>
                <a:gd name="connsiteY0" fmla="*/ 45719 h 48107"/>
                <a:gd name="connsiteX1" fmla="*/ 1953 w 425743"/>
                <a:gd name="connsiteY1" fmla="*/ 0 h 48107"/>
                <a:gd name="connsiteX2" fmla="*/ 418123 w 425743"/>
                <a:gd name="connsiteY2" fmla="*/ 0 h 48107"/>
                <a:gd name="connsiteX3" fmla="*/ 425743 w 425743"/>
                <a:gd name="connsiteY3" fmla="*/ 7620 h 48107"/>
                <a:gd name="connsiteX4" fmla="*/ 425743 w 425743"/>
                <a:gd name="connsiteY4" fmla="*/ 38099 h 48107"/>
                <a:gd name="connsiteX5" fmla="*/ 16241 w 425743"/>
                <a:gd name="connsiteY5" fmla="*/ 45719 h 48107"/>
                <a:gd name="connsiteX0" fmla="*/ 16241 w 473628"/>
                <a:gd name="connsiteY0" fmla="*/ 45719 h 48107"/>
                <a:gd name="connsiteX1" fmla="*/ 1953 w 473628"/>
                <a:gd name="connsiteY1" fmla="*/ 0 h 48107"/>
                <a:gd name="connsiteX2" fmla="*/ 418123 w 473628"/>
                <a:gd name="connsiteY2" fmla="*/ 0 h 48107"/>
                <a:gd name="connsiteX3" fmla="*/ 425743 w 473628"/>
                <a:gd name="connsiteY3" fmla="*/ 38099 h 48107"/>
                <a:gd name="connsiteX4" fmla="*/ 16241 w 473628"/>
                <a:gd name="connsiteY4" fmla="*/ 45719 h 48107"/>
                <a:gd name="connsiteX0" fmla="*/ 16241 w 445161"/>
                <a:gd name="connsiteY0" fmla="*/ 45719 h 48107"/>
                <a:gd name="connsiteX1" fmla="*/ 1953 w 445161"/>
                <a:gd name="connsiteY1" fmla="*/ 0 h 48107"/>
                <a:gd name="connsiteX2" fmla="*/ 418123 w 445161"/>
                <a:gd name="connsiteY2" fmla="*/ 0 h 48107"/>
                <a:gd name="connsiteX3" fmla="*/ 425743 w 445161"/>
                <a:gd name="connsiteY3" fmla="*/ 38099 h 48107"/>
                <a:gd name="connsiteX4" fmla="*/ 16241 w 445161"/>
                <a:gd name="connsiteY4" fmla="*/ 45719 h 48107"/>
                <a:gd name="connsiteX0" fmla="*/ 16241 w 425743"/>
                <a:gd name="connsiteY0" fmla="*/ 45719 h 48107"/>
                <a:gd name="connsiteX1" fmla="*/ 1953 w 425743"/>
                <a:gd name="connsiteY1" fmla="*/ 0 h 48107"/>
                <a:gd name="connsiteX2" fmla="*/ 418123 w 425743"/>
                <a:gd name="connsiteY2" fmla="*/ 0 h 48107"/>
                <a:gd name="connsiteX3" fmla="*/ 425743 w 425743"/>
                <a:gd name="connsiteY3" fmla="*/ 38099 h 48107"/>
                <a:gd name="connsiteX4" fmla="*/ 16241 w 425743"/>
                <a:gd name="connsiteY4" fmla="*/ 45719 h 48107"/>
                <a:gd name="connsiteX0" fmla="*/ 16241 w 418354"/>
                <a:gd name="connsiteY0" fmla="*/ 45719 h 48107"/>
                <a:gd name="connsiteX1" fmla="*/ 1953 w 418354"/>
                <a:gd name="connsiteY1" fmla="*/ 0 h 48107"/>
                <a:gd name="connsiteX2" fmla="*/ 418123 w 418354"/>
                <a:gd name="connsiteY2" fmla="*/ 0 h 48107"/>
                <a:gd name="connsiteX3" fmla="*/ 404312 w 418354"/>
                <a:gd name="connsiteY3" fmla="*/ 38099 h 48107"/>
                <a:gd name="connsiteX4" fmla="*/ 16241 w 418354"/>
                <a:gd name="connsiteY4" fmla="*/ 45719 h 48107"/>
                <a:gd name="connsiteX0" fmla="*/ 16241 w 418409"/>
                <a:gd name="connsiteY0" fmla="*/ 45719 h 48107"/>
                <a:gd name="connsiteX1" fmla="*/ 1953 w 418409"/>
                <a:gd name="connsiteY1" fmla="*/ 0 h 48107"/>
                <a:gd name="connsiteX2" fmla="*/ 418123 w 418409"/>
                <a:gd name="connsiteY2" fmla="*/ 0 h 48107"/>
                <a:gd name="connsiteX3" fmla="*/ 413837 w 418409"/>
                <a:gd name="connsiteY3" fmla="*/ 38099 h 48107"/>
                <a:gd name="connsiteX4" fmla="*/ 16241 w 418409"/>
                <a:gd name="connsiteY4" fmla="*/ 45719 h 48107"/>
                <a:gd name="connsiteX0" fmla="*/ 16241 w 419226"/>
                <a:gd name="connsiteY0" fmla="*/ 45719 h 48107"/>
                <a:gd name="connsiteX1" fmla="*/ 1953 w 419226"/>
                <a:gd name="connsiteY1" fmla="*/ 0 h 48107"/>
                <a:gd name="connsiteX2" fmla="*/ 418123 w 419226"/>
                <a:gd name="connsiteY2" fmla="*/ 0 h 48107"/>
                <a:gd name="connsiteX3" fmla="*/ 413837 w 419226"/>
                <a:gd name="connsiteY3" fmla="*/ 38099 h 48107"/>
                <a:gd name="connsiteX4" fmla="*/ 16241 w 419226"/>
                <a:gd name="connsiteY4" fmla="*/ 45719 h 48107"/>
                <a:gd name="connsiteX0" fmla="*/ 37136 w 418690"/>
                <a:gd name="connsiteY0" fmla="*/ 45719 h 48107"/>
                <a:gd name="connsiteX1" fmla="*/ 1417 w 418690"/>
                <a:gd name="connsiteY1" fmla="*/ 0 h 48107"/>
                <a:gd name="connsiteX2" fmla="*/ 417587 w 418690"/>
                <a:gd name="connsiteY2" fmla="*/ 0 h 48107"/>
                <a:gd name="connsiteX3" fmla="*/ 413301 w 418690"/>
                <a:gd name="connsiteY3" fmla="*/ 38099 h 48107"/>
                <a:gd name="connsiteX4" fmla="*/ 37136 w 418690"/>
                <a:gd name="connsiteY4" fmla="*/ 45719 h 48107"/>
                <a:gd name="connsiteX0" fmla="*/ 37898 w 419452"/>
                <a:gd name="connsiteY0" fmla="*/ 45719 h 48107"/>
                <a:gd name="connsiteX1" fmla="*/ 2179 w 419452"/>
                <a:gd name="connsiteY1" fmla="*/ 0 h 48107"/>
                <a:gd name="connsiteX2" fmla="*/ 418349 w 419452"/>
                <a:gd name="connsiteY2" fmla="*/ 0 h 48107"/>
                <a:gd name="connsiteX3" fmla="*/ 414063 w 419452"/>
                <a:gd name="connsiteY3" fmla="*/ 38099 h 48107"/>
                <a:gd name="connsiteX4" fmla="*/ 37898 w 419452"/>
                <a:gd name="connsiteY4" fmla="*/ 45719 h 48107"/>
                <a:gd name="connsiteX0" fmla="*/ 26642 w 420102"/>
                <a:gd name="connsiteY0" fmla="*/ 45719 h 48107"/>
                <a:gd name="connsiteX1" fmla="*/ 2829 w 420102"/>
                <a:gd name="connsiteY1" fmla="*/ 0 h 48107"/>
                <a:gd name="connsiteX2" fmla="*/ 418999 w 420102"/>
                <a:gd name="connsiteY2" fmla="*/ 0 h 48107"/>
                <a:gd name="connsiteX3" fmla="*/ 414713 w 420102"/>
                <a:gd name="connsiteY3" fmla="*/ 38099 h 48107"/>
                <a:gd name="connsiteX4" fmla="*/ 26642 w 420102"/>
                <a:gd name="connsiteY4" fmla="*/ 45719 h 48107"/>
                <a:gd name="connsiteX0" fmla="*/ 32155 w 419741"/>
                <a:gd name="connsiteY0" fmla="*/ 45719 h 48107"/>
                <a:gd name="connsiteX1" fmla="*/ 2468 w 419741"/>
                <a:gd name="connsiteY1" fmla="*/ 0 h 48107"/>
                <a:gd name="connsiteX2" fmla="*/ 418638 w 419741"/>
                <a:gd name="connsiteY2" fmla="*/ 0 h 48107"/>
                <a:gd name="connsiteX3" fmla="*/ 414352 w 419741"/>
                <a:gd name="connsiteY3" fmla="*/ 38099 h 48107"/>
                <a:gd name="connsiteX4" fmla="*/ 32155 w 419741"/>
                <a:gd name="connsiteY4" fmla="*/ 45719 h 48107"/>
                <a:gd name="connsiteX0" fmla="*/ 37346 w 419478"/>
                <a:gd name="connsiteY0" fmla="*/ 46558 h 48808"/>
                <a:gd name="connsiteX1" fmla="*/ 2205 w 419478"/>
                <a:gd name="connsiteY1" fmla="*/ 0 h 48808"/>
                <a:gd name="connsiteX2" fmla="*/ 418375 w 419478"/>
                <a:gd name="connsiteY2" fmla="*/ 0 h 48808"/>
                <a:gd name="connsiteX3" fmla="*/ 414089 w 419478"/>
                <a:gd name="connsiteY3" fmla="*/ 38099 h 48808"/>
                <a:gd name="connsiteX4" fmla="*/ 37346 w 419478"/>
                <a:gd name="connsiteY4" fmla="*/ 46558 h 48808"/>
                <a:gd name="connsiteX0" fmla="*/ 37346 w 419478"/>
                <a:gd name="connsiteY0" fmla="*/ 46558 h 54467"/>
                <a:gd name="connsiteX1" fmla="*/ 2205 w 419478"/>
                <a:gd name="connsiteY1" fmla="*/ 0 h 54467"/>
                <a:gd name="connsiteX2" fmla="*/ 418375 w 419478"/>
                <a:gd name="connsiteY2" fmla="*/ 0 h 54467"/>
                <a:gd name="connsiteX3" fmla="*/ 414089 w 419478"/>
                <a:gd name="connsiteY3" fmla="*/ 38099 h 54467"/>
                <a:gd name="connsiteX4" fmla="*/ 37346 w 419478"/>
                <a:gd name="connsiteY4" fmla="*/ 46558 h 54467"/>
                <a:gd name="connsiteX0" fmla="*/ 37346 w 419478"/>
                <a:gd name="connsiteY0" fmla="*/ 46558 h 56947"/>
                <a:gd name="connsiteX1" fmla="*/ 2205 w 419478"/>
                <a:gd name="connsiteY1" fmla="*/ 0 h 56947"/>
                <a:gd name="connsiteX2" fmla="*/ 418375 w 419478"/>
                <a:gd name="connsiteY2" fmla="*/ 0 h 56947"/>
                <a:gd name="connsiteX3" fmla="*/ 414089 w 419478"/>
                <a:gd name="connsiteY3" fmla="*/ 38099 h 56947"/>
                <a:gd name="connsiteX4" fmla="*/ 109597 w 419478"/>
                <a:gd name="connsiteY4" fmla="*/ 56584 h 56947"/>
                <a:gd name="connsiteX5" fmla="*/ 37346 w 419478"/>
                <a:gd name="connsiteY5" fmla="*/ 46558 h 56947"/>
                <a:gd name="connsiteX0" fmla="*/ 37346 w 419478"/>
                <a:gd name="connsiteY0" fmla="*/ 46558 h 56584"/>
                <a:gd name="connsiteX1" fmla="*/ 2205 w 419478"/>
                <a:gd name="connsiteY1" fmla="*/ 0 h 56584"/>
                <a:gd name="connsiteX2" fmla="*/ 418375 w 419478"/>
                <a:gd name="connsiteY2" fmla="*/ 0 h 56584"/>
                <a:gd name="connsiteX3" fmla="*/ 414089 w 419478"/>
                <a:gd name="connsiteY3" fmla="*/ 38099 h 56584"/>
                <a:gd name="connsiteX4" fmla="*/ 109597 w 419478"/>
                <a:gd name="connsiteY4" fmla="*/ 56584 h 56584"/>
                <a:gd name="connsiteX5" fmla="*/ 37346 w 419478"/>
                <a:gd name="connsiteY5" fmla="*/ 46558 h 56584"/>
                <a:gd name="connsiteX0" fmla="*/ 37346 w 419478"/>
                <a:gd name="connsiteY0" fmla="*/ 46558 h 56584"/>
                <a:gd name="connsiteX1" fmla="*/ 2205 w 419478"/>
                <a:gd name="connsiteY1" fmla="*/ 0 h 56584"/>
                <a:gd name="connsiteX2" fmla="*/ 418375 w 419478"/>
                <a:gd name="connsiteY2" fmla="*/ 0 h 56584"/>
                <a:gd name="connsiteX3" fmla="*/ 414089 w 419478"/>
                <a:gd name="connsiteY3" fmla="*/ 38099 h 56584"/>
                <a:gd name="connsiteX4" fmla="*/ 109597 w 419478"/>
                <a:gd name="connsiteY4" fmla="*/ 56584 h 56584"/>
                <a:gd name="connsiteX5" fmla="*/ 37346 w 419478"/>
                <a:gd name="connsiteY5" fmla="*/ 46558 h 56584"/>
                <a:gd name="connsiteX0" fmla="*/ 37346 w 419478"/>
                <a:gd name="connsiteY0" fmla="*/ 46558 h 56584"/>
                <a:gd name="connsiteX1" fmla="*/ 2205 w 419478"/>
                <a:gd name="connsiteY1" fmla="*/ 0 h 56584"/>
                <a:gd name="connsiteX2" fmla="*/ 418375 w 419478"/>
                <a:gd name="connsiteY2" fmla="*/ 0 h 56584"/>
                <a:gd name="connsiteX3" fmla="*/ 414089 w 419478"/>
                <a:gd name="connsiteY3" fmla="*/ 38099 h 56584"/>
                <a:gd name="connsiteX4" fmla="*/ 109597 w 419478"/>
                <a:gd name="connsiteY4" fmla="*/ 56584 h 56584"/>
                <a:gd name="connsiteX5" fmla="*/ 37346 w 419478"/>
                <a:gd name="connsiteY5" fmla="*/ 46558 h 56584"/>
                <a:gd name="connsiteX0" fmla="*/ 37346 w 419478"/>
                <a:gd name="connsiteY0" fmla="*/ 46558 h 56584"/>
                <a:gd name="connsiteX1" fmla="*/ 2205 w 419478"/>
                <a:gd name="connsiteY1" fmla="*/ 0 h 56584"/>
                <a:gd name="connsiteX2" fmla="*/ 418375 w 419478"/>
                <a:gd name="connsiteY2" fmla="*/ 0 h 56584"/>
                <a:gd name="connsiteX3" fmla="*/ 414089 w 419478"/>
                <a:gd name="connsiteY3" fmla="*/ 38099 h 56584"/>
                <a:gd name="connsiteX4" fmla="*/ 109597 w 419478"/>
                <a:gd name="connsiteY4" fmla="*/ 56584 h 56584"/>
                <a:gd name="connsiteX5" fmla="*/ 37346 w 419478"/>
                <a:gd name="connsiteY5" fmla="*/ 46558 h 56584"/>
                <a:gd name="connsiteX0" fmla="*/ 37346 w 419478"/>
                <a:gd name="connsiteY0" fmla="*/ 46558 h 56584"/>
                <a:gd name="connsiteX1" fmla="*/ 2205 w 419478"/>
                <a:gd name="connsiteY1" fmla="*/ 0 h 56584"/>
                <a:gd name="connsiteX2" fmla="*/ 418375 w 419478"/>
                <a:gd name="connsiteY2" fmla="*/ 0 h 56584"/>
                <a:gd name="connsiteX3" fmla="*/ 414089 w 419478"/>
                <a:gd name="connsiteY3" fmla="*/ 38099 h 56584"/>
                <a:gd name="connsiteX4" fmla="*/ 109597 w 419478"/>
                <a:gd name="connsiteY4" fmla="*/ 56584 h 56584"/>
                <a:gd name="connsiteX5" fmla="*/ 37346 w 419478"/>
                <a:gd name="connsiteY5" fmla="*/ 46558 h 56584"/>
                <a:gd name="connsiteX0" fmla="*/ 37346 w 419478"/>
                <a:gd name="connsiteY0" fmla="*/ 45299 h 56584"/>
                <a:gd name="connsiteX1" fmla="*/ 2205 w 419478"/>
                <a:gd name="connsiteY1" fmla="*/ 0 h 56584"/>
                <a:gd name="connsiteX2" fmla="*/ 418375 w 419478"/>
                <a:gd name="connsiteY2" fmla="*/ 0 h 56584"/>
                <a:gd name="connsiteX3" fmla="*/ 414089 w 419478"/>
                <a:gd name="connsiteY3" fmla="*/ 38099 h 56584"/>
                <a:gd name="connsiteX4" fmla="*/ 109597 w 419478"/>
                <a:gd name="connsiteY4" fmla="*/ 56584 h 56584"/>
                <a:gd name="connsiteX5" fmla="*/ 37346 w 419478"/>
                <a:gd name="connsiteY5" fmla="*/ 45299 h 56584"/>
                <a:gd name="connsiteX0" fmla="*/ 37346 w 419478"/>
                <a:gd name="connsiteY0" fmla="*/ 45299 h 56584"/>
                <a:gd name="connsiteX1" fmla="*/ 2205 w 419478"/>
                <a:gd name="connsiteY1" fmla="*/ 0 h 56584"/>
                <a:gd name="connsiteX2" fmla="*/ 418375 w 419478"/>
                <a:gd name="connsiteY2" fmla="*/ 0 h 56584"/>
                <a:gd name="connsiteX3" fmla="*/ 414089 w 419478"/>
                <a:gd name="connsiteY3" fmla="*/ 38099 h 56584"/>
                <a:gd name="connsiteX4" fmla="*/ 109597 w 419478"/>
                <a:gd name="connsiteY4" fmla="*/ 56584 h 56584"/>
                <a:gd name="connsiteX5" fmla="*/ 37346 w 419478"/>
                <a:gd name="connsiteY5" fmla="*/ 45299 h 56584"/>
                <a:gd name="connsiteX0" fmla="*/ 37346 w 419478"/>
                <a:gd name="connsiteY0" fmla="*/ 45299 h 57423"/>
                <a:gd name="connsiteX1" fmla="*/ 2205 w 419478"/>
                <a:gd name="connsiteY1" fmla="*/ 0 h 57423"/>
                <a:gd name="connsiteX2" fmla="*/ 418375 w 419478"/>
                <a:gd name="connsiteY2" fmla="*/ 0 h 57423"/>
                <a:gd name="connsiteX3" fmla="*/ 414089 w 419478"/>
                <a:gd name="connsiteY3" fmla="*/ 38099 h 57423"/>
                <a:gd name="connsiteX4" fmla="*/ 108338 w 419478"/>
                <a:gd name="connsiteY4" fmla="*/ 57423 h 57423"/>
                <a:gd name="connsiteX5" fmla="*/ 37346 w 419478"/>
                <a:gd name="connsiteY5" fmla="*/ 45299 h 57423"/>
                <a:gd name="connsiteX0" fmla="*/ 37346 w 419478"/>
                <a:gd name="connsiteY0" fmla="*/ 45299 h 57423"/>
                <a:gd name="connsiteX1" fmla="*/ 2205 w 419478"/>
                <a:gd name="connsiteY1" fmla="*/ 0 h 57423"/>
                <a:gd name="connsiteX2" fmla="*/ 418375 w 419478"/>
                <a:gd name="connsiteY2" fmla="*/ 0 h 57423"/>
                <a:gd name="connsiteX3" fmla="*/ 414089 w 419478"/>
                <a:gd name="connsiteY3" fmla="*/ 38099 h 57423"/>
                <a:gd name="connsiteX4" fmla="*/ 108338 w 419478"/>
                <a:gd name="connsiteY4" fmla="*/ 57423 h 57423"/>
                <a:gd name="connsiteX5" fmla="*/ 37346 w 419478"/>
                <a:gd name="connsiteY5" fmla="*/ 45299 h 57423"/>
                <a:gd name="connsiteX0" fmla="*/ 37346 w 419478"/>
                <a:gd name="connsiteY0" fmla="*/ 45299 h 57423"/>
                <a:gd name="connsiteX1" fmla="*/ 2205 w 419478"/>
                <a:gd name="connsiteY1" fmla="*/ 0 h 57423"/>
                <a:gd name="connsiteX2" fmla="*/ 418375 w 419478"/>
                <a:gd name="connsiteY2" fmla="*/ 0 h 57423"/>
                <a:gd name="connsiteX3" fmla="*/ 414089 w 419478"/>
                <a:gd name="connsiteY3" fmla="*/ 38099 h 57423"/>
                <a:gd name="connsiteX4" fmla="*/ 108338 w 419478"/>
                <a:gd name="connsiteY4" fmla="*/ 57423 h 57423"/>
                <a:gd name="connsiteX5" fmla="*/ 37346 w 419478"/>
                <a:gd name="connsiteY5" fmla="*/ 45299 h 57423"/>
                <a:gd name="connsiteX0" fmla="*/ 37346 w 419478"/>
                <a:gd name="connsiteY0" fmla="*/ 45299 h 56164"/>
                <a:gd name="connsiteX1" fmla="*/ 2205 w 419478"/>
                <a:gd name="connsiteY1" fmla="*/ 0 h 56164"/>
                <a:gd name="connsiteX2" fmla="*/ 418375 w 419478"/>
                <a:gd name="connsiteY2" fmla="*/ 0 h 56164"/>
                <a:gd name="connsiteX3" fmla="*/ 414089 w 419478"/>
                <a:gd name="connsiteY3" fmla="*/ 38099 h 56164"/>
                <a:gd name="connsiteX4" fmla="*/ 108338 w 419478"/>
                <a:gd name="connsiteY4" fmla="*/ 56164 h 56164"/>
                <a:gd name="connsiteX5" fmla="*/ 37346 w 419478"/>
                <a:gd name="connsiteY5" fmla="*/ 45299 h 56164"/>
                <a:gd name="connsiteX0" fmla="*/ 37346 w 419478"/>
                <a:gd name="connsiteY0" fmla="*/ 45299 h 56164"/>
                <a:gd name="connsiteX1" fmla="*/ 2205 w 419478"/>
                <a:gd name="connsiteY1" fmla="*/ 0 h 56164"/>
                <a:gd name="connsiteX2" fmla="*/ 418375 w 419478"/>
                <a:gd name="connsiteY2" fmla="*/ 0 h 56164"/>
                <a:gd name="connsiteX3" fmla="*/ 414089 w 419478"/>
                <a:gd name="connsiteY3" fmla="*/ 38099 h 56164"/>
                <a:gd name="connsiteX4" fmla="*/ 108338 w 419478"/>
                <a:gd name="connsiteY4" fmla="*/ 56164 h 56164"/>
                <a:gd name="connsiteX5" fmla="*/ 37346 w 419478"/>
                <a:gd name="connsiteY5" fmla="*/ 45299 h 56164"/>
                <a:gd name="connsiteX0" fmla="*/ 37346 w 418872"/>
                <a:gd name="connsiteY0" fmla="*/ 45299 h 56164"/>
                <a:gd name="connsiteX1" fmla="*/ 2205 w 418872"/>
                <a:gd name="connsiteY1" fmla="*/ 0 h 56164"/>
                <a:gd name="connsiteX2" fmla="*/ 418375 w 418872"/>
                <a:gd name="connsiteY2" fmla="*/ 0 h 56164"/>
                <a:gd name="connsiteX3" fmla="*/ 401083 w 418872"/>
                <a:gd name="connsiteY3" fmla="*/ 36841 h 56164"/>
                <a:gd name="connsiteX4" fmla="*/ 108338 w 418872"/>
                <a:gd name="connsiteY4" fmla="*/ 56164 h 56164"/>
                <a:gd name="connsiteX5" fmla="*/ 37346 w 418872"/>
                <a:gd name="connsiteY5" fmla="*/ 45299 h 56164"/>
                <a:gd name="connsiteX0" fmla="*/ 37346 w 419185"/>
                <a:gd name="connsiteY0" fmla="*/ 45299 h 56164"/>
                <a:gd name="connsiteX1" fmla="*/ 2205 w 419185"/>
                <a:gd name="connsiteY1" fmla="*/ 0 h 56164"/>
                <a:gd name="connsiteX2" fmla="*/ 418375 w 419185"/>
                <a:gd name="connsiteY2" fmla="*/ 0 h 56164"/>
                <a:gd name="connsiteX3" fmla="*/ 401083 w 419185"/>
                <a:gd name="connsiteY3" fmla="*/ 36841 h 56164"/>
                <a:gd name="connsiteX4" fmla="*/ 108338 w 419185"/>
                <a:gd name="connsiteY4" fmla="*/ 56164 h 56164"/>
                <a:gd name="connsiteX5" fmla="*/ 37346 w 419185"/>
                <a:gd name="connsiteY5" fmla="*/ 45299 h 56164"/>
                <a:gd name="connsiteX0" fmla="*/ 37346 w 418912"/>
                <a:gd name="connsiteY0" fmla="*/ 45299 h 56164"/>
                <a:gd name="connsiteX1" fmla="*/ 2205 w 418912"/>
                <a:gd name="connsiteY1" fmla="*/ 0 h 56164"/>
                <a:gd name="connsiteX2" fmla="*/ 418375 w 418912"/>
                <a:gd name="connsiteY2" fmla="*/ 0 h 56164"/>
                <a:gd name="connsiteX3" fmla="*/ 393531 w 418912"/>
                <a:gd name="connsiteY3" fmla="*/ 36841 h 56164"/>
                <a:gd name="connsiteX4" fmla="*/ 108338 w 418912"/>
                <a:gd name="connsiteY4" fmla="*/ 56164 h 56164"/>
                <a:gd name="connsiteX5" fmla="*/ 37346 w 418912"/>
                <a:gd name="connsiteY5" fmla="*/ 45299 h 56164"/>
                <a:gd name="connsiteX0" fmla="*/ 37346 w 418912"/>
                <a:gd name="connsiteY0" fmla="*/ 45299 h 56164"/>
                <a:gd name="connsiteX1" fmla="*/ 2205 w 418912"/>
                <a:gd name="connsiteY1" fmla="*/ 0 h 56164"/>
                <a:gd name="connsiteX2" fmla="*/ 418375 w 418912"/>
                <a:gd name="connsiteY2" fmla="*/ 0 h 56164"/>
                <a:gd name="connsiteX3" fmla="*/ 393531 w 418912"/>
                <a:gd name="connsiteY3" fmla="*/ 36841 h 56164"/>
                <a:gd name="connsiteX4" fmla="*/ 108338 w 418912"/>
                <a:gd name="connsiteY4" fmla="*/ 56164 h 56164"/>
                <a:gd name="connsiteX5" fmla="*/ 37346 w 418912"/>
                <a:gd name="connsiteY5" fmla="*/ 45299 h 56164"/>
                <a:gd name="connsiteX0" fmla="*/ 37346 w 418912"/>
                <a:gd name="connsiteY0" fmla="*/ 45299 h 56164"/>
                <a:gd name="connsiteX1" fmla="*/ 2205 w 418912"/>
                <a:gd name="connsiteY1" fmla="*/ 0 h 56164"/>
                <a:gd name="connsiteX2" fmla="*/ 418375 w 418912"/>
                <a:gd name="connsiteY2" fmla="*/ 0 h 56164"/>
                <a:gd name="connsiteX3" fmla="*/ 393531 w 418912"/>
                <a:gd name="connsiteY3" fmla="*/ 36841 h 56164"/>
                <a:gd name="connsiteX4" fmla="*/ 108338 w 418912"/>
                <a:gd name="connsiteY4" fmla="*/ 56164 h 56164"/>
                <a:gd name="connsiteX5" fmla="*/ 37346 w 418912"/>
                <a:gd name="connsiteY5" fmla="*/ 45299 h 56164"/>
                <a:gd name="connsiteX0" fmla="*/ 37346 w 418912"/>
                <a:gd name="connsiteY0" fmla="*/ 45299 h 56164"/>
                <a:gd name="connsiteX1" fmla="*/ 2205 w 418912"/>
                <a:gd name="connsiteY1" fmla="*/ 0 h 56164"/>
                <a:gd name="connsiteX2" fmla="*/ 418375 w 418912"/>
                <a:gd name="connsiteY2" fmla="*/ 0 h 56164"/>
                <a:gd name="connsiteX3" fmla="*/ 393531 w 418912"/>
                <a:gd name="connsiteY3" fmla="*/ 36841 h 56164"/>
                <a:gd name="connsiteX4" fmla="*/ 368042 w 418912"/>
                <a:gd name="connsiteY4" fmla="*/ 44417 h 56164"/>
                <a:gd name="connsiteX5" fmla="*/ 108338 w 418912"/>
                <a:gd name="connsiteY5" fmla="*/ 56164 h 56164"/>
                <a:gd name="connsiteX6" fmla="*/ 37346 w 418912"/>
                <a:gd name="connsiteY6" fmla="*/ 45299 h 56164"/>
                <a:gd name="connsiteX0" fmla="*/ 37346 w 418912"/>
                <a:gd name="connsiteY0" fmla="*/ 45299 h 56164"/>
                <a:gd name="connsiteX1" fmla="*/ 2205 w 418912"/>
                <a:gd name="connsiteY1" fmla="*/ 0 h 56164"/>
                <a:gd name="connsiteX2" fmla="*/ 418375 w 418912"/>
                <a:gd name="connsiteY2" fmla="*/ 0 h 56164"/>
                <a:gd name="connsiteX3" fmla="*/ 393531 w 418912"/>
                <a:gd name="connsiteY3" fmla="*/ 36841 h 56164"/>
                <a:gd name="connsiteX4" fmla="*/ 368042 w 418912"/>
                <a:gd name="connsiteY4" fmla="*/ 44417 h 56164"/>
                <a:gd name="connsiteX5" fmla="*/ 108338 w 418912"/>
                <a:gd name="connsiteY5" fmla="*/ 56164 h 56164"/>
                <a:gd name="connsiteX6" fmla="*/ 37346 w 418912"/>
                <a:gd name="connsiteY6" fmla="*/ 45299 h 56164"/>
                <a:gd name="connsiteX0" fmla="*/ 37346 w 418912"/>
                <a:gd name="connsiteY0" fmla="*/ 45299 h 56164"/>
                <a:gd name="connsiteX1" fmla="*/ 2205 w 418912"/>
                <a:gd name="connsiteY1" fmla="*/ 0 h 56164"/>
                <a:gd name="connsiteX2" fmla="*/ 418375 w 418912"/>
                <a:gd name="connsiteY2" fmla="*/ 0 h 56164"/>
                <a:gd name="connsiteX3" fmla="*/ 393531 w 418912"/>
                <a:gd name="connsiteY3" fmla="*/ 36841 h 56164"/>
                <a:gd name="connsiteX4" fmla="*/ 368042 w 418912"/>
                <a:gd name="connsiteY4" fmla="*/ 44417 h 56164"/>
                <a:gd name="connsiteX5" fmla="*/ 108338 w 418912"/>
                <a:gd name="connsiteY5" fmla="*/ 56164 h 56164"/>
                <a:gd name="connsiteX6" fmla="*/ 37346 w 418912"/>
                <a:gd name="connsiteY6" fmla="*/ 45299 h 56164"/>
                <a:gd name="connsiteX0" fmla="*/ 37346 w 418912"/>
                <a:gd name="connsiteY0" fmla="*/ 45299 h 56164"/>
                <a:gd name="connsiteX1" fmla="*/ 2205 w 418912"/>
                <a:gd name="connsiteY1" fmla="*/ 0 h 56164"/>
                <a:gd name="connsiteX2" fmla="*/ 418375 w 418912"/>
                <a:gd name="connsiteY2" fmla="*/ 0 h 56164"/>
                <a:gd name="connsiteX3" fmla="*/ 393531 w 418912"/>
                <a:gd name="connsiteY3" fmla="*/ 36841 h 56164"/>
                <a:gd name="connsiteX4" fmla="*/ 368042 w 418912"/>
                <a:gd name="connsiteY4" fmla="*/ 44417 h 56164"/>
                <a:gd name="connsiteX5" fmla="*/ 108338 w 418912"/>
                <a:gd name="connsiteY5" fmla="*/ 56164 h 56164"/>
                <a:gd name="connsiteX6" fmla="*/ 37346 w 418912"/>
                <a:gd name="connsiteY6" fmla="*/ 45299 h 56164"/>
                <a:gd name="connsiteX0" fmla="*/ 37346 w 418912"/>
                <a:gd name="connsiteY0" fmla="*/ 45299 h 56164"/>
                <a:gd name="connsiteX1" fmla="*/ 2205 w 418912"/>
                <a:gd name="connsiteY1" fmla="*/ 0 h 56164"/>
                <a:gd name="connsiteX2" fmla="*/ 418375 w 418912"/>
                <a:gd name="connsiteY2" fmla="*/ 0 h 56164"/>
                <a:gd name="connsiteX3" fmla="*/ 393531 w 418912"/>
                <a:gd name="connsiteY3" fmla="*/ 36841 h 56164"/>
                <a:gd name="connsiteX4" fmla="*/ 368042 w 418912"/>
                <a:gd name="connsiteY4" fmla="*/ 44417 h 56164"/>
                <a:gd name="connsiteX5" fmla="*/ 108338 w 418912"/>
                <a:gd name="connsiteY5" fmla="*/ 56164 h 56164"/>
                <a:gd name="connsiteX6" fmla="*/ 37346 w 418912"/>
                <a:gd name="connsiteY6" fmla="*/ 45299 h 56164"/>
                <a:gd name="connsiteX0" fmla="*/ 37346 w 419003"/>
                <a:gd name="connsiteY0" fmla="*/ 45299 h 56164"/>
                <a:gd name="connsiteX1" fmla="*/ 2205 w 419003"/>
                <a:gd name="connsiteY1" fmla="*/ 0 h 56164"/>
                <a:gd name="connsiteX2" fmla="*/ 418375 w 419003"/>
                <a:gd name="connsiteY2" fmla="*/ 0 h 56164"/>
                <a:gd name="connsiteX3" fmla="*/ 393531 w 419003"/>
                <a:gd name="connsiteY3" fmla="*/ 36841 h 56164"/>
                <a:gd name="connsiteX4" fmla="*/ 368042 w 419003"/>
                <a:gd name="connsiteY4" fmla="*/ 44417 h 56164"/>
                <a:gd name="connsiteX5" fmla="*/ 108338 w 419003"/>
                <a:gd name="connsiteY5" fmla="*/ 56164 h 56164"/>
                <a:gd name="connsiteX6" fmla="*/ 37346 w 419003"/>
                <a:gd name="connsiteY6" fmla="*/ 45299 h 56164"/>
                <a:gd name="connsiteX0" fmla="*/ 37346 w 419092"/>
                <a:gd name="connsiteY0" fmla="*/ 45299 h 56164"/>
                <a:gd name="connsiteX1" fmla="*/ 2205 w 419092"/>
                <a:gd name="connsiteY1" fmla="*/ 0 h 56164"/>
                <a:gd name="connsiteX2" fmla="*/ 418375 w 419092"/>
                <a:gd name="connsiteY2" fmla="*/ 0 h 56164"/>
                <a:gd name="connsiteX3" fmla="*/ 393531 w 419092"/>
                <a:gd name="connsiteY3" fmla="*/ 36841 h 56164"/>
                <a:gd name="connsiteX4" fmla="*/ 368042 w 419092"/>
                <a:gd name="connsiteY4" fmla="*/ 44417 h 56164"/>
                <a:gd name="connsiteX5" fmla="*/ 108338 w 419092"/>
                <a:gd name="connsiteY5" fmla="*/ 56164 h 56164"/>
                <a:gd name="connsiteX6" fmla="*/ 37346 w 419092"/>
                <a:gd name="connsiteY6" fmla="*/ 45299 h 56164"/>
                <a:gd name="connsiteX0" fmla="*/ 37346 w 419092"/>
                <a:gd name="connsiteY0" fmla="*/ 45299 h 56164"/>
                <a:gd name="connsiteX1" fmla="*/ 2205 w 419092"/>
                <a:gd name="connsiteY1" fmla="*/ 0 h 56164"/>
                <a:gd name="connsiteX2" fmla="*/ 418375 w 419092"/>
                <a:gd name="connsiteY2" fmla="*/ 0 h 56164"/>
                <a:gd name="connsiteX3" fmla="*/ 393531 w 419092"/>
                <a:gd name="connsiteY3" fmla="*/ 36841 h 56164"/>
                <a:gd name="connsiteX4" fmla="*/ 367622 w 419092"/>
                <a:gd name="connsiteY4" fmla="*/ 43159 h 56164"/>
                <a:gd name="connsiteX5" fmla="*/ 108338 w 419092"/>
                <a:gd name="connsiteY5" fmla="*/ 56164 h 56164"/>
                <a:gd name="connsiteX6" fmla="*/ 37346 w 419092"/>
                <a:gd name="connsiteY6" fmla="*/ 45299 h 56164"/>
                <a:gd name="connsiteX0" fmla="*/ 37346 w 419092"/>
                <a:gd name="connsiteY0" fmla="*/ 45299 h 56164"/>
                <a:gd name="connsiteX1" fmla="*/ 2205 w 419092"/>
                <a:gd name="connsiteY1" fmla="*/ 0 h 56164"/>
                <a:gd name="connsiteX2" fmla="*/ 418375 w 419092"/>
                <a:gd name="connsiteY2" fmla="*/ 0 h 56164"/>
                <a:gd name="connsiteX3" fmla="*/ 393531 w 419092"/>
                <a:gd name="connsiteY3" fmla="*/ 36841 h 56164"/>
                <a:gd name="connsiteX4" fmla="*/ 367622 w 419092"/>
                <a:gd name="connsiteY4" fmla="*/ 44418 h 56164"/>
                <a:gd name="connsiteX5" fmla="*/ 108338 w 419092"/>
                <a:gd name="connsiteY5" fmla="*/ 56164 h 56164"/>
                <a:gd name="connsiteX6" fmla="*/ 37346 w 419092"/>
                <a:gd name="connsiteY6" fmla="*/ 45299 h 5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2" h="56164">
                  <a:moveTo>
                    <a:pt x="37346" y="45299"/>
                  </a:moveTo>
                  <a:cubicBezTo>
                    <a:pt x="32277" y="42441"/>
                    <a:pt x="-10007" y="476"/>
                    <a:pt x="2205" y="0"/>
                  </a:cubicBezTo>
                  <a:lnTo>
                    <a:pt x="418375" y="0"/>
                  </a:lnTo>
                  <a:cubicBezTo>
                    <a:pt x="422332" y="3969"/>
                    <a:pt x="409360" y="29630"/>
                    <a:pt x="393531" y="36841"/>
                  </a:cubicBezTo>
                  <a:cubicBezTo>
                    <a:pt x="377940" y="42565"/>
                    <a:pt x="379912" y="41618"/>
                    <a:pt x="367622" y="44418"/>
                  </a:cubicBezTo>
                  <a:cubicBezTo>
                    <a:pt x="320090" y="47638"/>
                    <a:pt x="163384" y="55598"/>
                    <a:pt x="108338" y="56164"/>
                  </a:cubicBezTo>
                  <a:cubicBezTo>
                    <a:pt x="47227" y="48343"/>
                    <a:pt x="59159" y="49555"/>
                    <a:pt x="37346" y="45299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CD21FA6-01AE-C5DA-CC94-9D73474C14F7}"/>
              </a:ext>
            </a:extLst>
          </p:cNvPr>
          <p:cNvSpPr/>
          <p:nvPr/>
        </p:nvSpPr>
        <p:spPr>
          <a:xfrm>
            <a:off x="3660815" y="4403917"/>
            <a:ext cx="11385" cy="2169"/>
          </a:xfrm>
          <a:custGeom>
            <a:avLst/>
            <a:gdLst>
              <a:gd name="connsiteX0" fmla="*/ 11301 w 11385"/>
              <a:gd name="connsiteY0" fmla="*/ 159 h 2169"/>
              <a:gd name="connsiteX1" fmla="*/ 6211 w 11385"/>
              <a:gd name="connsiteY1" fmla="*/ 1444 h 2169"/>
              <a:gd name="connsiteX2" fmla="*/ 0 w 11385"/>
              <a:gd name="connsiteY2" fmla="*/ 2169 h 2169"/>
              <a:gd name="connsiteX3" fmla="*/ 7783 w 11385"/>
              <a:gd name="connsiteY3" fmla="*/ 346 h 2169"/>
              <a:gd name="connsiteX4" fmla="*/ 11301 w 11385"/>
              <a:gd name="connsiteY4" fmla="*/ 159 h 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" h="2169">
                <a:moveTo>
                  <a:pt x="11301" y="159"/>
                </a:moveTo>
                <a:cubicBezTo>
                  <a:pt x="10896" y="397"/>
                  <a:pt x="9057" y="881"/>
                  <a:pt x="6211" y="1444"/>
                </a:cubicBezTo>
                <a:lnTo>
                  <a:pt x="0" y="2169"/>
                </a:lnTo>
                <a:lnTo>
                  <a:pt x="7783" y="346"/>
                </a:lnTo>
                <a:cubicBezTo>
                  <a:pt x="10675" y="-73"/>
                  <a:pt x="11705" y="-80"/>
                  <a:pt x="11301" y="159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CCEB0D2-0FF7-8678-19BB-C2BE64F6BAFC}"/>
              </a:ext>
            </a:extLst>
          </p:cNvPr>
          <p:cNvGrpSpPr/>
          <p:nvPr/>
        </p:nvGrpSpPr>
        <p:grpSpPr>
          <a:xfrm>
            <a:off x="2748287" y="2143470"/>
            <a:ext cx="495381" cy="572289"/>
            <a:chOff x="1995088" y="3435433"/>
            <a:chExt cx="969263" cy="111974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C58EBC6-7A1C-FE29-AFDD-837DDF77810F}"/>
                </a:ext>
              </a:extLst>
            </p:cNvPr>
            <p:cNvGrpSpPr/>
            <p:nvPr/>
          </p:nvGrpSpPr>
          <p:grpSpPr>
            <a:xfrm>
              <a:off x="1995088" y="3435433"/>
              <a:ext cx="969263" cy="1119742"/>
              <a:chOff x="1995088" y="3435433"/>
              <a:chExt cx="969263" cy="111974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D793E2C-6053-65F8-897A-0D598AE8DB99}"/>
                  </a:ext>
                </a:extLst>
              </p:cNvPr>
              <p:cNvGrpSpPr/>
              <p:nvPr/>
            </p:nvGrpSpPr>
            <p:grpSpPr>
              <a:xfrm>
                <a:off x="1995088" y="3435433"/>
                <a:ext cx="969263" cy="964421"/>
                <a:chOff x="4049535" y="3927119"/>
                <a:chExt cx="391740" cy="389783"/>
              </a:xfrm>
            </p:grpSpPr>
            <p:sp>
              <p:nvSpPr>
                <p:cNvPr id="66" name="Rectangle: Rounded Corners 55">
                  <a:extLst>
                    <a:ext uri="{FF2B5EF4-FFF2-40B4-BE49-F238E27FC236}">
                      <a16:creationId xmlns:a16="http://schemas.microsoft.com/office/drawing/2014/main" id="{C9B3D97F-3294-E3E7-30DF-EA82ACEFEF90}"/>
                    </a:ext>
                  </a:extLst>
                </p:cNvPr>
                <p:cNvSpPr/>
                <p:nvPr/>
              </p:nvSpPr>
              <p:spPr>
                <a:xfrm>
                  <a:off x="4049535" y="3927119"/>
                  <a:ext cx="391740" cy="389783"/>
                </a:xfrm>
                <a:custGeom>
                  <a:avLst/>
                  <a:gdLst>
                    <a:gd name="connsiteX0" fmla="*/ 0 w 388144"/>
                    <a:gd name="connsiteY0" fmla="*/ 26988 h 161925"/>
                    <a:gd name="connsiteX1" fmla="*/ 26988 w 388144"/>
                    <a:gd name="connsiteY1" fmla="*/ 0 h 161925"/>
                    <a:gd name="connsiteX2" fmla="*/ 361156 w 388144"/>
                    <a:gd name="connsiteY2" fmla="*/ 0 h 161925"/>
                    <a:gd name="connsiteX3" fmla="*/ 388144 w 388144"/>
                    <a:gd name="connsiteY3" fmla="*/ 26988 h 161925"/>
                    <a:gd name="connsiteX4" fmla="*/ 388144 w 388144"/>
                    <a:gd name="connsiteY4" fmla="*/ 134937 h 161925"/>
                    <a:gd name="connsiteX5" fmla="*/ 361156 w 388144"/>
                    <a:gd name="connsiteY5" fmla="*/ 161925 h 161925"/>
                    <a:gd name="connsiteX6" fmla="*/ 26988 w 388144"/>
                    <a:gd name="connsiteY6" fmla="*/ 161925 h 161925"/>
                    <a:gd name="connsiteX7" fmla="*/ 0 w 388144"/>
                    <a:gd name="connsiteY7" fmla="*/ 134937 h 161925"/>
                    <a:gd name="connsiteX8" fmla="*/ 0 w 388144"/>
                    <a:gd name="connsiteY8" fmla="*/ 26988 h 161925"/>
                    <a:gd name="connsiteX0" fmla="*/ 0 w 389770"/>
                    <a:gd name="connsiteY0" fmla="*/ 48419 h 183356"/>
                    <a:gd name="connsiteX1" fmla="*/ 26988 w 389770"/>
                    <a:gd name="connsiteY1" fmla="*/ 21431 h 183356"/>
                    <a:gd name="connsiteX2" fmla="*/ 380206 w 389770"/>
                    <a:gd name="connsiteY2" fmla="*/ 0 h 183356"/>
                    <a:gd name="connsiteX3" fmla="*/ 388144 w 389770"/>
                    <a:gd name="connsiteY3" fmla="*/ 48419 h 183356"/>
                    <a:gd name="connsiteX4" fmla="*/ 388144 w 389770"/>
                    <a:gd name="connsiteY4" fmla="*/ 156368 h 183356"/>
                    <a:gd name="connsiteX5" fmla="*/ 361156 w 389770"/>
                    <a:gd name="connsiteY5" fmla="*/ 183356 h 183356"/>
                    <a:gd name="connsiteX6" fmla="*/ 26988 w 389770"/>
                    <a:gd name="connsiteY6" fmla="*/ 183356 h 183356"/>
                    <a:gd name="connsiteX7" fmla="*/ 0 w 389770"/>
                    <a:gd name="connsiteY7" fmla="*/ 156368 h 183356"/>
                    <a:gd name="connsiteX8" fmla="*/ 0 w 389770"/>
                    <a:gd name="connsiteY8" fmla="*/ 48419 h 183356"/>
                    <a:gd name="connsiteX0" fmla="*/ 0 w 389770"/>
                    <a:gd name="connsiteY0" fmla="*/ 49454 h 184391"/>
                    <a:gd name="connsiteX1" fmla="*/ 26988 w 389770"/>
                    <a:gd name="connsiteY1" fmla="*/ 22466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89770"/>
                    <a:gd name="connsiteY0" fmla="*/ 49454 h 184391"/>
                    <a:gd name="connsiteX1" fmla="*/ 17463 w 389770"/>
                    <a:gd name="connsiteY1" fmla="*/ 17703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89770"/>
                    <a:gd name="connsiteY0" fmla="*/ 49454 h 184391"/>
                    <a:gd name="connsiteX1" fmla="*/ 17463 w 389770"/>
                    <a:gd name="connsiteY1" fmla="*/ 17703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89770"/>
                    <a:gd name="connsiteY0" fmla="*/ 49454 h 184391"/>
                    <a:gd name="connsiteX1" fmla="*/ 17463 w 389770"/>
                    <a:gd name="connsiteY1" fmla="*/ 17703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89770"/>
                    <a:gd name="connsiteY0" fmla="*/ 49454 h 184391"/>
                    <a:gd name="connsiteX1" fmla="*/ 17463 w 389770"/>
                    <a:gd name="connsiteY1" fmla="*/ 17703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94186"/>
                    <a:gd name="connsiteY0" fmla="*/ 49454 h 184391"/>
                    <a:gd name="connsiteX1" fmla="*/ 17463 w 394186"/>
                    <a:gd name="connsiteY1" fmla="*/ 17703 h 184391"/>
                    <a:gd name="connsiteX2" fmla="*/ 211931 w 394186"/>
                    <a:gd name="connsiteY2" fmla="*/ 27228 h 184391"/>
                    <a:gd name="connsiteX3" fmla="*/ 387350 w 394186"/>
                    <a:gd name="connsiteY3" fmla="*/ 1035 h 184391"/>
                    <a:gd name="connsiteX4" fmla="*/ 388144 w 394186"/>
                    <a:gd name="connsiteY4" fmla="*/ 49454 h 184391"/>
                    <a:gd name="connsiteX5" fmla="*/ 388144 w 394186"/>
                    <a:gd name="connsiteY5" fmla="*/ 157403 h 184391"/>
                    <a:gd name="connsiteX6" fmla="*/ 361156 w 394186"/>
                    <a:gd name="connsiteY6" fmla="*/ 184391 h 184391"/>
                    <a:gd name="connsiteX7" fmla="*/ 26988 w 394186"/>
                    <a:gd name="connsiteY7" fmla="*/ 184391 h 184391"/>
                    <a:gd name="connsiteX8" fmla="*/ 0 w 394186"/>
                    <a:gd name="connsiteY8" fmla="*/ 157403 h 184391"/>
                    <a:gd name="connsiteX9" fmla="*/ 0 w 394186"/>
                    <a:gd name="connsiteY9" fmla="*/ 49454 h 184391"/>
                    <a:gd name="connsiteX0" fmla="*/ 0 w 392281"/>
                    <a:gd name="connsiteY0" fmla="*/ 49454 h 184391"/>
                    <a:gd name="connsiteX1" fmla="*/ 17463 w 392281"/>
                    <a:gd name="connsiteY1" fmla="*/ 17703 h 184391"/>
                    <a:gd name="connsiteX2" fmla="*/ 211931 w 392281"/>
                    <a:gd name="connsiteY2" fmla="*/ 27228 h 184391"/>
                    <a:gd name="connsiteX3" fmla="*/ 387350 w 392281"/>
                    <a:gd name="connsiteY3" fmla="*/ 1035 h 184391"/>
                    <a:gd name="connsiteX4" fmla="*/ 378619 w 392281"/>
                    <a:gd name="connsiteY4" fmla="*/ 56598 h 184391"/>
                    <a:gd name="connsiteX5" fmla="*/ 388144 w 392281"/>
                    <a:gd name="connsiteY5" fmla="*/ 157403 h 184391"/>
                    <a:gd name="connsiteX6" fmla="*/ 361156 w 392281"/>
                    <a:gd name="connsiteY6" fmla="*/ 184391 h 184391"/>
                    <a:gd name="connsiteX7" fmla="*/ 26988 w 392281"/>
                    <a:gd name="connsiteY7" fmla="*/ 184391 h 184391"/>
                    <a:gd name="connsiteX8" fmla="*/ 0 w 392281"/>
                    <a:gd name="connsiteY8" fmla="*/ 157403 h 184391"/>
                    <a:gd name="connsiteX9" fmla="*/ 0 w 392281"/>
                    <a:gd name="connsiteY9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77825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88144 w 388144"/>
                    <a:gd name="connsiteY5" fmla="*/ 157403 h 184391"/>
                    <a:gd name="connsiteX6" fmla="*/ 361156 w 388144"/>
                    <a:gd name="connsiteY6" fmla="*/ 184391 h 184391"/>
                    <a:gd name="connsiteX7" fmla="*/ 26988 w 388144"/>
                    <a:gd name="connsiteY7" fmla="*/ 184391 h 184391"/>
                    <a:gd name="connsiteX8" fmla="*/ 0 w 388144"/>
                    <a:gd name="connsiteY8" fmla="*/ 157403 h 184391"/>
                    <a:gd name="connsiteX9" fmla="*/ 0 w 388144"/>
                    <a:gd name="connsiteY9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68300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88144 w 388144"/>
                    <a:gd name="connsiteY5" fmla="*/ 157403 h 184391"/>
                    <a:gd name="connsiteX6" fmla="*/ 361156 w 388144"/>
                    <a:gd name="connsiteY6" fmla="*/ 184391 h 184391"/>
                    <a:gd name="connsiteX7" fmla="*/ 26988 w 388144"/>
                    <a:gd name="connsiteY7" fmla="*/ 184391 h 184391"/>
                    <a:gd name="connsiteX8" fmla="*/ 0 w 388144"/>
                    <a:gd name="connsiteY8" fmla="*/ 157403 h 184391"/>
                    <a:gd name="connsiteX9" fmla="*/ 0 w 388144"/>
                    <a:gd name="connsiteY9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68300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33376 w 388144"/>
                    <a:gd name="connsiteY5" fmla="*/ 115335 h 184391"/>
                    <a:gd name="connsiteX6" fmla="*/ 388144 w 388144"/>
                    <a:gd name="connsiteY6" fmla="*/ 157403 h 184391"/>
                    <a:gd name="connsiteX7" fmla="*/ 361156 w 388144"/>
                    <a:gd name="connsiteY7" fmla="*/ 184391 h 184391"/>
                    <a:gd name="connsiteX8" fmla="*/ 26988 w 388144"/>
                    <a:gd name="connsiteY8" fmla="*/ 184391 h 184391"/>
                    <a:gd name="connsiteX9" fmla="*/ 0 w 388144"/>
                    <a:gd name="connsiteY9" fmla="*/ 157403 h 184391"/>
                    <a:gd name="connsiteX10" fmla="*/ 0 w 388144"/>
                    <a:gd name="connsiteY10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68300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28613 w 388144"/>
                    <a:gd name="connsiteY5" fmla="*/ 108192 h 184391"/>
                    <a:gd name="connsiteX6" fmla="*/ 388144 w 388144"/>
                    <a:gd name="connsiteY6" fmla="*/ 157403 h 184391"/>
                    <a:gd name="connsiteX7" fmla="*/ 361156 w 388144"/>
                    <a:gd name="connsiteY7" fmla="*/ 184391 h 184391"/>
                    <a:gd name="connsiteX8" fmla="*/ 26988 w 388144"/>
                    <a:gd name="connsiteY8" fmla="*/ 184391 h 184391"/>
                    <a:gd name="connsiteX9" fmla="*/ 0 w 388144"/>
                    <a:gd name="connsiteY9" fmla="*/ 157403 h 184391"/>
                    <a:gd name="connsiteX10" fmla="*/ 0 w 388144"/>
                    <a:gd name="connsiteY10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68300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28613 w 388144"/>
                    <a:gd name="connsiteY5" fmla="*/ 108192 h 184391"/>
                    <a:gd name="connsiteX6" fmla="*/ 388144 w 388144"/>
                    <a:gd name="connsiteY6" fmla="*/ 157403 h 184391"/>
                    <a:gd name="connsiteX7" fmla="*/ 361156 w 388144"/>
                    <a:gd name="connsiteY7" fmla="*/ 184391 h 184391"/>
                    <a:gd name="connsiteX8" fmla="*/ 26988 w 388144"/>
                    <a:gd name="connsiteY8" fmla="*/ 184391 h 184391"/>
                    <a:gd name="connsiteX9" fmla="*/ 0 w 388144"/>
                    <a:gd name="connsiteY9" fmla="*/ 157403 h 184391"/>
                    <a:gd name="connsiteX10" fmla="*/ 0 w 388144"/>
                    <a:gd name="connsiteY10" fmla="*/ 49454 h 184391"/>
                    <a:gd name="connsiteX0" fmla="*/ 0 w 379284"/>
                    <a:gd name="connsiteY0" fmla="*/ 49454 h 184391"/>
                    <a:gd name="connsiteX1" fmla="*/ 17463 w 379284"/>
                    <a:gd name="connsiteY1" fmla="*/ 17703 h 184391"/>
                    <a:gd name="connsiteX2" fmla="*/ 211931 w 379284"/>
                    <a:gd name="connsiteY2" fmla="*/ 27228 h 184391"/>
                    <a:gd name="connsiteX3" fmla="*/ 368300 w 379284"/>
                    <a:gd name="connsiteY3" fmla="*/ 1035 h 184391"/>
                    <a:gd name="connsiteX4" fmla="*/ 378619 w 379284"/>
                    <a:gd name="connsiteY4" fmla="*/ 56598 h 184391"/>
                    <a:gd name="connsiteX5" fmla="*/ 328613 w 379284"/>
                    <a:gd name="connsiteY5" fmla="*/ 108192 h 184391"/>
                    <a:gd name="connsiteX6" fmla="*/ 361156 w 379284"/>
                    <a:gd name="connsiteY6" fmla="*/ 184391 h 184391"/>
                    <a:gd name="connsiteX7" fmla="*/ 26988 w 379284"/>
                    <a:gd name="connsiteY7" fmla="*/ 184391 h 184391"/>
                    <a:gd name="connsiteX8" fmla="*/ 0 w 379284"/>
                    <a:gd name="connsiteY8" fmla="*/ 157403 h 184391"/>
                    <a:gd name="connsiteX9" fmla="*/ 0 w 379284"/>
                    <a:gd name="connsiteY9" fmla="*/ 49454 h 184391"/>
                    <a:gd name="connsiteX0" fmla="*/ 0 w 379284"/>
                    <a:gd name="connsiteY0" fmla="*/ 49454 h 184391"/>
                    <a:gd name="connsiteX1" fmla="*/ 17463 w 379284"/>
                    <a:gd name="connsiteY1" fmla="*/ 17703 h 184391"/>
                    <a:gd name="connsiteX2" fmla="*/ 211931 w 379284"/>
                    <a:gd name="connsiteY2" fmla="*/ 27228 h 184391"/>
                    <a:gd name="connsiteX3" fmla="*/ 368300 w 379284"/>
                    <a:gd name="connsiteY3" fmla="*/ 1035 h 184391"/>
                    <a:gd name="connsiteX4" fmla="*/ 378619 w 379284"/>
                    <a:gd name="connsiteY4" fmla="*/ 56598 h 184391"/>
                    <a:gd name="connsiteX5" fmla="*/ 328613 w 379284"/>
                    <a:gd name="connsiteY5" fmla="*/ 108192 h 184391"/>
                    <a:gd name="connsiteX6" fmla="*/ 361156 w 379284"/>
                    <a:gd name="connsiteY6" fmla="*/ 184391 h 184391"/>
                    <a:gd name="connsiteX7" fmla="*/ 26988 w 379284"/>
                    <a:gd name="connsiteY7" fmla="*/ 184391 h 184391"/>
                    <a:gd name="connsiteX8" fmla="*/ 0 w 379284"/>
                    <a:gd name="connsiteY8" fmla="*/ 157403 h 184391"/>
                    <a:gd name="connsiteX9" fmla="*/ 0 w 379284"/>
                    <a:gd name="connsiteY9" fmla="*/ 49454 h 184391"/>
                    <a:gd name="connsiteX0" fmla="*/ 0 w 379284"/>
                    <a:gd name="connsiteY0" fmla="*/ 49454 h 184391"/>
                    <a:gd name="connsiteX1" fmla="*/ 17463 w 379284"/>
                    <a:gd name="connsiteY1" fmla="*/ 17703 h 184391"/>
                    <a:gd name="connsiteX2" fmla="*/ 211931 w 379284"/>
                    <a:gd name="connsiteY2" fmla="*/ 27228 h 184391"/>
                    <a:gd name="connsiteX3" fmla="*/ 368300 w 379284"/>
                    <a:gd name="connsiteY3" fmla="*/ 1035 h 184391"/>
                    <a:gd name="connsiteX4" fmla="*/ 378619 w 379284"/>
                    <a:gd name="connsiteY4" fmla="*/ 56598 h 184391"/>
                    <a:gd name="connsiteX5" fmla="*/ 328613 w 379284"/>
                    <a:gd name="connsiteY5" fmla="*/ 108192 h 184391"/>
                    <a:gd name="connsiteX6" fmla="*/ 361156 w 379284"/>
                    <a:gd name="connsiteY6" fmla="*/ 184391 h 184391"/>
                    <a:gd name="connsiteX7" fmla="*/ 26988 w 379284"/>
                    <a:gd name="connsiteY7" fmla="*/ 184391 h 184391"/>
                    <a:gd name="connsiteX8" fmla="*/ 0 w 379284"/>
                    <a:gd name="connsiteY8" fmla="*/ 157403 h 184391"/>
                    <a:gd name="connsiteX9" fmla="*/ 0 w 379284"/>
                    <a:gd name="connsiteY9" fmla="*/ 49454 h 184391"/>
                    <a:gd name="connsiteX0" fmla="*/ 0 w 379284"/>
                    <a:gd name="connsiteY0" fmla="*/ 49454 h 184391"/>
                    <a:gd name="connsiteX1" fmla="*/ 17463 w 379284"/>
                    <a:gd name="connsiteY1" fmla="*/ 17703 h 184391"/>
                    <a:gd name="connsiteX2" fmla="*/ 211931 w 379284"/>
                    <a:gd name="connsiteY2" fmla="*/ 27228 h 184391"/>
                    <a:gd name="connsiteX3" fmla="*/ 368300 w 379284"/>
                    <a:gd name="connsiteY3" fmla="*/ 1035 h 184391"/>
                    <a:gd name="connsiteX4" fmla="*/ 378619 w 379284"/>
                    <a:gd name="connsiteY4" fmla="*/ 56598 h 184391"/>
                    <a:gd name="connsiteX5" fmla="*/ 328613 w 379284"/>
                    <a:gd name="connsiteY5" fmla="*/ 108192 h 184391"/>
                    <a:gd name="connsiteX6" fmla="*/ 326232 w 379284"/>
                    <a:gd name="connsiteY6" fmla="*/ 172485 h 184391"/>
                    <a:gd name="connsiteX7" fmla="*/ 361156 w 379284"/>
                    <a:gd name="connsiteY7" fmla="*/ 184391 h 184391"/>
                    <a:gd name="connsiteX8" fmla="*/ 26988 w 379284"/>
                    <a:gd name="connsiteY8" fmla="*/ 184391 h 184391"/>
                    <a:gd name="connsiteX9" fmla="*/ 0 w 379284"/>
                    <a:gd name="connsiteY9" fmla="*/ 157403 h 184391"/>
                    <a:gd name="connsiteX10" fmla="*/ 0 w 379284"/>
                    <a:gd name="connsiteY10" fmla="*/ 49454 h 184391"/>
                    <a:gd name="connsiteX0" fmla="*/ 0 w 379284"/>
                    <a:gd name="connsiteY0" fmla="*/ 49454 h 241542"/>
                    <a:gd name="connsiteX1" fmla="*/ 17463 w 379284"/>
                    <a:gd name="connsiteY1" fmla="*/ 17703 h 241542"/>
                    <a:gd name="connsiteX2" fmla="*/ 211931 w 379284"/>
                    <a:gd name="connsiteY2" fmla="*/ 27228 h 241542"/>
                    <a:gd name="connsiteX3" fmla="*/ 368300 w 379284"/>
                    <a:gd name="connsiteY3" fmla="*/ 1035 h 241542"/>
                    <a:gd name="connsiteX4" fmla="*/ 378619 w 379284"/>
                    <a:gd name="connsiteY4" fmla="*/ 56598 h 241542"/>
                    <a:gd name="connsiteX5" fmla="*/ 328613 w 379284"/>
                    <a:gd name="connsiteY5" fmla="*/ 108192 h 241542"/>
                    <a:gd name="connsiteX6" fmla="*/ 326232 w 379284"/>
                    <a:gd name="connsiteY6" fmla="*/ 172485 h 241542"/>
                    <a:gd name="connsiteX7" fmla="*/ 361156 w 379284"/>
                    <a:gd name="connsiteY7" fmla="*/ 184391 h 241542"/>
                    <a:gd name="connsiteX8" fmla="*/ 211932 w 379284"/>
                    <a:gd name="connsiteY8" fmla="*/ 241542 h 241542"/>
                    <a:gd name="connsiteX9" fmla="*/ 26988 w 379284"/>
                    <a:gd name="connsiteY9" fmla="*/ 184391 h 241542"/>
                    <a:gd name="connsiteX10" fmla="*/ 0 w 379284"/>
                    <a:gd name="connsiteY10" fmla="*/ 157403 h 241542"/>
                    <a:gd name="connsiteX11" fmla="*/ 0 w 379284"/>
                    <a:gd name="connsiteY11" fmla="*/ 49454 h 241542"/>
                    <a:gd name="connsiteX0" fmla="*/ 0 w 379284"/>
                    <a:gd name="connsiteY0" fmla="*/ 49454 h 246916"/>
                    <a:gd name="connsiteX1" fmla="*/ 17463 w 379284"/>
                    <a:gd name="connsiteY1" fmla="*/ 17703 h 246916"/>
                    <a:gd name="connsiteX2" fmla="*/ 211931 w 379284"/>
                    <a:gd name="connsiteY2" fmla="*/ 27228 h 246916"/>
                    <a:gd name="connsiteX3" fmla="*/ 368300 w 379284"/>
                    <a:gd name="connsiteY3" fmla="*/ 1035 h 246916"/>
                    <a:gd name="connsiteX4" fmla="*/ 378619 w 379284"/>
                    <a:gd name="connsiteY4" fmla="*/ 56598 h 246916"/>
                    <a:gd name="connsiteX5" fmla="*/ 328613 w 379284"/>
                    <a:gd name="connsiteY5" fmla="*/ 108192 h 246916"/>
                    <a:gd name="connsiteX6" fmla="*/ 326232 w 379284"/>
                    <a:gd name="connsiteY6" fmla="*/ 172485 h 246916"/>
                    <a:gd name="connsiteX7" fmla="*/ 361156 w 379284"/>
                    <a:gd name="connsiteY7" fmla="*/ 184391 h 246916"/>
                    <a:gd name="connsiteX8" fmla="*/ 211932 w 379284"/>
                    <a:gd name="connsiteY8" fmla="*/ 241542 h 246916"/>
                    <a:gd name="connsiteX9" fmla="*/ 26988 w 379284"/>
                    <a:gd name="connsiteY9" fmla="*/ 184391 h 246916"/>
                    <a:gd name="connsiteX10" fmla="*/ 0 w 379284"/>
                    <a:gd name="connsiteY10" fmla="*/ 157403 h 246916"/>
                    <a:gd name="connsiteX11" fmla="*/ 0 w 379284"/>
                    <a:gd name="connsiteY11" fmla="*/ 49454 h 246916"/>
                    <a:gd name="connsiteX0" fmla="*/ 0 w 379284"/>
                    <a:gd name="connsiteY0" fmla="*/ 49454 h 254015"/>
                    <a:gd name="connsiteX1" fmla="*/ 17463 w 379284"/>
                    <a:gd name="connsiteY1" fmla="*/ 17703 h 254015"/>
                    <a:gd name="connsiteX2" fmla="*/ 211931 w 379284"/>
                    <a:gd name="connsiteY2" fmla="*/ 27228 h 254015"/>
                    <a:gd name="connsiteX3" fmla="*/ 368300 w 379284"/>
                    <a:gd name="connsiteY3" fmla="*/ 1035 h 254015"/>
                    <a:gd name="connsiteX4" fmla="*/ 378619 w 379284"/>
                    <a:gd name="connsiteY4" fmla="*/ 56598 h 254015"/>
                    <a:gd name="connsiteX5" fmla="*/ 328613 w 379284"/>
                    <a:gd name="connsiteY5" fmla="*/ 108192 h 254015"/>
                    <a:gd name="connsiteX6" fmla="*/ 326232 w 379284"/>
                    <a:gd name="connsiteY6" fmla="*/ 172485 h 254015"/>
                    <a:gd name="connsiteX7" fmla="*/ 361156 w 379284"/>
                    <a:gd name="connsiteY7" fmla="*/ 184391 h 254015"/>
                    <a:gd name="connsiteX8" fmla="*/ 211932 w 379284"/>
                    <a:gd name="connsiteY8" fmla="*/ 241542 h 254015"/>
                    <a:gd name="connsiteX9" fmla="*/ 60325 w 379284"/>
                    <a:gd name="connsiteY9" fmla="*/ 232016 h 254015"/>
                    <a:gd name="connsiteX10" fmla="*/ 0 w 379284"/>
                    <a:gd name="connsiteY10" fmla="*/ 157403 h 254015"/>
                    <a:gd name="connsiteX11" fmla="*/ 0 w 379284"/>
                    <a:gd name="connsiteY11" fmla="*/ 49454 h 254015"/>
                    <a:gd name="connsiteX0" fmla="*/ 0 w 379284"/>
                    <a:gd name="connsiteY0" fmla="*/ 49454 h 254015"/>
                    <a:gd name="connsiteX1" fmla="*/ 17463 w 379284"/>
                    <a:gd name="connsiteY1" fmla="*/ 17703 h 254015"/>
                    <a:gd name="connsiteX2" fmla="*/ 211931 w 379284"/>
                    <a:gd name="connsiteY2" fmla="*/ 27228 h 254015"/>
                    <a:gd name="connsiteX3" fmla="*/ 368300 w 379284"/>
                    <a:gd name="connsiteY3" fmla="*/ 1035 h 254015"/>
                    <a:gd name="connsiteX4" fmla="*/ 378619 w 379284"/>
                    <a:gd name="connsiteY4" fmla="*/ 56598 h 254015"/>
                    <a:gd name="connsiteX5" fmla="*/ 328613 w 379284"/>
                    <a:gd name="connsiteY5" fmla="*/ 108192 h 254015"/>
                    <a:gd name="connsiteX6" fmla="*/ 326232 w 379284"/>
                    <a:gd name="connsiteY6" fmla="*/ 172485 h 254015"/>
                    <a:gd name="connsiteX7" fmla="*/ 361156 w 379284"/>
                    <a:gd name="connsiteY7" fmla="*/ 184391 h 254015"/>
                    <a:gd name="connsiteX8" fmla="*/ 211932 w 379284"/>
                    <a:gd name="connsiteY8" fmla="*/ 241542 h 254015"/>
                    <a:gd name="connsiteX9" fmla="*/ 60325 w 379284"/>
                    <a:gd name="connsiteY9" fmla="*/ 232016 h 254015"/>
                    <a:gd name="connsiteX10" fmla="*/ 7143 w 379284"/>
                    <a:gd name="connsiteY10" fmla="*/ 157403 h 254015"/>
                    <a:gd name="connsiteX11" fmla="*/ 0 w 379284"/>
                    <a:gd name="connsiteY11" fmla="*/ 49454 h 254015"/>
                    <a:gd name="connsiteX0" fmla="*/ 0 w 379284"/>
                    <a:gd name="connsiteY0" fmla="*/ 49454 h 254015"/>
                    <a:gd name="connsiteX1" fmla="*/ 17463 w 379284"/>
                    <a:gd name="connsiteY1" fmla="*/ 17703 h 254015"/>
                    <a:gd name="connsiteX2" fmla="*/ 211931 w 379284"/>
                    <a:gd name="connsiteY2" fmla="*/ 27228 h 254015"/>
                    <a:gd name="connsiteX3" fmla="*/ 368300 w 379284"/>
                    <a:gd name="connsiteY3" fmla="*/ 1035 h 254015"/>
                    <a:gd name="connsiteX4" fmla="*/ 378619 w 379284"/>
                    <a:gd name="connsiteY4" fmla="*/ 56598 h 254015"/>
                    <a:gd name="connsiteX5" fmla="*/ 328613 w 379284"/>
                    <a:gd name="connsiteY5" fmla="*/ 108192 h 254015"/>
                    <a:gd name="connsiteX6" fmla="*/ 326232 w 379284"/>
                    <a:gd name="connsiteY6" fmla="*/ 172485 h 254015"/>
                    <a:gd name="connsiteX7" fmla="*/ 361156 w 379284"/>
                    <a:gd name="connsiteY7" fmla="*/ 184391 h 254015"/>
                    <a:gd name="connsiteX8" fmla="*/ 211932 w 379284"/>
                    <a:gd name="connsiteY8" fmla="*/ 241542 h 254015"/>
                    <a:gd name="connsiteX9" fmla="*/ 67469 w 379284"/>
                    <a:gd name="connsiteY9" fmla="*/ 232016 h 254015"/>
                    <a:gd name="connsiteX10" fmla="*/ 7143 w 379284"/>
                    <a:gd name="connsiteY10" fmla="*/ 157403 h 254015"/>
                    <a:gd name="connsiteX11" fmla="*/ 0 w 379284"/>
                    <a:gd name="connsiteY11" fmla="*/ 49454 h 254015"/>
                    <a:gd name="connsiteX0" fmla="*/ 0 w 379284"/>
                    <a:gd name="connsiteY0" fmla="*/ 49454 h 254015"/>
                    <a:gd name="connsiteX1" fmla="*/ 17463 w 379284"/>
                    <a:gd name="connsiteY1" fmla="*/ 17703 h 254015"/>
                    <a:gd name="connsiteX2" fmla="*/ 211931 w 379284"/>
                    <a:gd name="connsiteY2" fmla="*/ 27228 h 254015"/>
                    <a:gd name="connsiteX3" fmla="*/ 368300 w 379284"/>
                    <a:gd name="connsiteY3" fmla="*/ 1035 h 254015"/>
                    <a:gd name="connsiteX4" fmla="*/ 378619 w 379284"/>
                    <a:gd name="connsiteY4" fmla="*/ 56598 h 254015"/>
                    <a:gd name="connsiteX5" fmla="*/ 328613 w 379284"/>
                    <a:gd name="connsiteY5" fmla="*/ 108192 h 254015"/>
                    <a:gd name="connsiteX6" fmla="*/ 326232 w 379284"/>
                    <a:gd name="connsiteY6" fmla="*/ 172485 h 254015"/>
                    <a:gd name="connsiteX7" fmla="*/ 361156 w 379284"/>
                    <a:gd name="connsiteY7" fmla="*/ 184391 h 254015"/>
                    <a:gd name="connsiteX8" fmla="*/ 211932 w 379284"/>
                    <a:gd name="connsiteY8" fmla="*/ 241542 h 254015"/>
                    <a:gd name="connsiteX9" fmla="*/ 67469 w 379284"/>
                    <a:gd name="connsiteY9" fmla="*/ 232016 h 254015"/>
                    <a:gd name="connsiteX10" fmla="*/ 14287 w 379284"/>
                    <a:gd name="connsiteY10" fmla="*/ 157403 h 254015"/>
                    <a:gd name="connsiteX11" fmla="*/ 0 w 379284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32999 w 383670"/>
                    <a:gd name="connsiteY5" fmla="*/ 108192 h 254015"/>
                    <a:gd name="connsiteX6" fmla="*/ 330618 w 383670"/>
                    <a:gd name="connsiteY6" fmla="*/ 172485 h 254015"/>
                    <a:gd name="connsiteX7" fmla="*/ 365542 w 383670"/>
                    <a:gd name="connsiteY7" fmla="*/ 184391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32999 w 383670"/>
                    <a:gd name="connsiteY5" fmla="*/ 108192 h 254015"/>
                    <a:gd name="connsiteX6" fmla="*/ 330618 w 383670"/>
                    <a:gd name="connsiteY6" fmla="*/ 172485 h 254015"/>
                    <a:gd name="connsiteX7" fmla="*/ 365542 w 383670"/>
                    <a:gd name="connsiteY7" fmla="*/ 184391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32999 w 383670"/>
                    <a:gd name="connsiteY5" fmla="*/ 108192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18711 w 383670"/>
                    <a:gd name="connsiteY5" fmla="*/ 71653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18711 w 383670"/>
                    <a:gd name="connsiteY5" fmla="*/ 71653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18711 w 383670"/>
                    <a:gd name="connsiteY5" fmla="*/ 71653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18711 w 383670"/>
                    <a:gd name="connsiteY5" fmla="*/ 71653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18711 w 383670"/>
                    <a:gd name="connsiteY5" fmla="*/ 71653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18711 w 383670"/>
                    <a:gd name="connsiteY5" fmla="*/ 71653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18711 w 383670"/>
                    <a:gd name="connsiteY5" fmla="*/ 71653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2309"/>
                    <a:gd name="connsiteY0" fmla="*/ 49454 h 254015"/>
                    <a:gd name="connsiteX1" fmla="*/ 7561 w 382309"/>
                    <a:gd name="connsiteY1" fmla="*/ 20084 h 254015"/>
                    <a:gd name="connsiteX2" fmla="*/ 216317 w 382309"/>
                    <a:gd name="connsiteY2" fmla="*/ 27228 h 254015"/>
                    <a:gd name="connsiteX3" fmla="*/ 372686 w 382309"/>
                    <a:gd name="connsiteY3" fmla="*/ 1035 h 254015"/>
                    <a:gd name="connsiteX4" fmla="*/ 380736 w 382309"/>
                    <a:gd name="connsiteY4" fmla="*/ 56598 h 254015"/>
                    <a:gd name="connsiteX5" fmla="*/ 318711 w 382309"/>
                    <a:gd name="connsiteY5" fmla="*/ 71653 h 254015"/>
                    <a:gd name="connsiteX6" fmla="*/ 330618 w 382309"/>
                    <a:gd name="connsiteY6" fmla="*/ 172485 h 254015"/>
                    <a:gd name="connsiteX7" fmla="*/ 372686 w 382309"/>
                    <a:gd name="connsiteY7" fmla="*/ 182010 h 254015"/>
                    <a:gd name="connsiteX8" fmla="*/ 216318 w 382309"/>
                    <a:gd name="connsiteY8" fmla="*/ 241542 h 254015"/>
                    <a:gd name="connsiteX9" fmla="*/ 71855 w 382309"/>
                    <a:gd name="connsiteY9" fmla="*/ 232016 h 254015"/>
                    <a:gd name="connsiteX10" fmla="*/ 18673 w 382309"/>
                    <a:gd name="connsiteY10" fmla="*/ 157403 h 254015"/>
                    <a:gd name="connsiteX11" fmla="*/ 4386 w 382309"/>
                    <a:gd name="connsiteY11" fmla="*/ 49454 h 254015"/>
                    <a:gd name="connsiteX0" fmla="*/ 4386 w 382309"/>
                    <a:gd name="connsiteY0" fmla="*/ 49454 h 254015"/>
                    <a:gd name="connsiteX1" fmla="*/ 7561 w 382309"/>
                    <a:gd name="connsiteY1" fmla="*/ 20084 h 254015"/>
                    <a:gd name="connsiteX2" fmla="*/ 216317 w 382309"/>
                    <a:gd name="connsiteY2" fmla="*/ 27228 h 254015"/>
                    <a:gd name="connsiteX3" fmla="*/ 372686 w 382309"/>
                    <a:gd name="connsiteY3" fmla="*/ 1035 h 254015"/>
                    <a:gd name="connsiteX4" fmla="*/ 380736 w 382309"/>
                    <a:gd name="connsiteY4" fmla="*/ 55016 h 254015"/>
                    <a:gd name="connsiteX5" fmla="*/ 318711 w 382309"/>
                    <a:gd name="connsiteY5" fmla="*/ 71653 h 254015"/>
                    <a:gd name="connsiteX6" fmla="*/ 330618 w 382309"/>
                    <a:gd name="connsiteY6" fmla="*/ 172485 h 254015"/>
                    <a:gd name="connsiteX7" fmla="*/ 372686 w 382309"/>
                    <a:gd name="connsiteY7" fmla="*/ 182010 h 254015"/>
                    <a:gd name="connsiteX8" fmla="*/ 216318 w 382309"/>
                    <a:gd name="connsiteY8" fmla="*/ 241542 h 254015"/>
                    <a:gd name="connsiteX9" fmla="*/ 71855 w 382309"/>
                    <a:gd name="connsiteY9" fmla="*/ 232016 h 254015"/>
                    <a:gd name="connsiteX10" fmla="*/ 18673 w 382309"/>
                    <a:gd name="connsiteY10" fmla="*/ 157403 h 254015"/>
                    <a:gd name="connsiteX11" fmla="*/ 4386 w 382309"/>
                    <a:gd name="connsiteY11" fmla="*/ 49454 h 254015"/>
                    <a:gd name="connsiteX0" fmla="*/ 4386 w 382309"/>
                    <a:gd name="connsiteY0" fmla="*/ 49454 h 254015"/>
                    <a:gd name="connsiteX1" fmla="*/ 7561 w 382309"/>
                    <a:gd name="connsiteY1" fmla="*/ 20084 h 254015"/>
                    <a:gd name="connsiteX2" fmla="*/ 216317 w 382309"/>
                    <a:gd name="connsiteY2" fmla="*/ 27228 h 254015"/>
                    <a:gd name="connsiteX3" fmla="*/ 372686 w 382309"/>
                    <a:gd name="connsiteY3" fmla="*/ 1035 h 254015"/>
                    <a:gd name="connsiteX4" fmla="*/ 380736 w 382309"/>
                    <a:gd name="connsiteY4" fmla="*/ 55016 h 254015"/>
                    <a:gd name="connsiteX5" fmla="*/ 318711 w 382309"/>
                    <a:gd name="connsiteY5" fmla="*/ 71653 h 254015"/>
                    <a:gd name="connsiteX6" fmla="*/ 330618 w 382309"/>
                    <a:gd name="connsiteY6" fmla="*/ 172485 h 254015"/>
                    <a:gd name="connsiteX7" fmla="*/ 372686 w 382309"/>
                    <a:gd name="connsiteY7" fmla="*/ 182010 h 254015"/>
                    <a:gd name="connsiteX8" fmla="*/ 216318 w 382309"/>
                    <a:gd name="connsiteY8" fmla="*/ 241542 h 254015"/>
                    <a:gd name="connsiteX9" fmla="*/ 71855 w 382309"/>
                    <a:gd name="connsiteY9" fmla="*/ 232016 h 254015"/>
                    <a:gd name="connsiteX10" fmla="*/ 18673 w 382309"/>
                    <a:gd name="connsiteY10" fmla="*/ 157403 h 254015"/>
                    <a:gd name="connsiteX11" fmla="*/ 4386 w 382309"/>
                    <a:gd name="connsiteY11" fmla="*/ 49454 h 254015"/>
                    <a:gd name="connsiteX0" fmla="*/ 4386 w 382309"/>
                    <a:gd name="connsiteY0" fmla="*/ 49454 h 249091"/>
                    <a:gd name="connsiteX1" fmla="*/ 7561 w 382309"/>
                    <a:gd name="connsiteY1" fmla="*/ 20084 h 249091"/>
                    <a:gd name="connsiteX2" fmla="*/ 216317 w 382309"/>
                    <a:gd name="connsiteY2" fmla="*/ 27228 h 249091"/>
                    <a:gd name="connsiteX3" fmla="*/ 372686 w 382309"/>
                    <a:gd name="connsiteY3" fmla="*/ 1035 h 249091"/>
                    <a:gd name="connsiteX4" fmla="*/ 380736 w 382309"/>
                    <a:gd name="connsiteY4" fmla="*/ 55016 h 249091"/>
                    <a:gd name="connsiteX5" fmla="*/ 318711 w 382309"/>
                    <a:gd name="connsiteY5" fmla="*/ 71653 h 249091"/>
                    <a:gd name="connsiteX6" fmla="*/ 330618 w 382309"/>
                    <a:gd name="connsiteY6" fmla="*/ 172485 h 249091"/>
                    <a:gd name="connsiteX7" fmla="*/ 372686 w 382309"/>
                    <a:gd name="connsiteY7" fmla="*/ 182010 h 249091"/>
                    <a:gd name="connsiteX8" fmla="*/ 216318 w 382309"/>
                    <a:gd name="connsiteY8" fmla="*/ 241542 h 249091"/>
                    <a:gd name="connsiteX9" fmla="*/ 71855 w 382309"/>
                    <a:gd name="connsiteY9" fmla="*/ 232016 h 249091"/>
                    <a:gd name="connsiteX10" fmla="*/ 18673 w 382309"/>
                    <a:gd name="connsiteY10" fmla="*/ 157403 h 249091"/>
                    <a:gd name="connsiteX11" fmla="*/ 4386 w 382309"/>
                    <a:gd name="connsiteY11" fmla="*/ 49454 h 249091"/>
                    <a:gd name="connsiteX0" fmla="*/ 4386 w 382309"/>
                    <a:gd name="connsiteY0" fmla="*/ 49454 h 254537"/>
                    <a:gd name="connsiteX1" fmla="*/ 7561 w 382309"/>
                    <a:gd name="connsiteY1" fmla="*/ 20084 h 254537"/>
                    <a:gd name="connsiteX2" fmla="*/ 216317 w 382309"/>
                    <a:gd name="connsiteY2" fmla="*/ 27228 h 254537"/>
                    <a:gd name="connsiteX3" fmla="*/ 372686 w 382309"/>
                    <a:gd name="connsiteY3" fmla="*/ 1035 h 254537"/>
                    <a:gd name="connsiteX4" fmla="*/ 380736 w 382309"/>
                    <a:gd name="connsiteY4" fmla="*/ 55016 h 254537"/>
                    <a:gd name="connsiteX5" fmla="*/ 318711 w 382309"/>
                    <a:gd name="connsiteY5" fmla="*/ 71653 h 254537"/>
                    <a:gd name="connsiteX6" fmla="*/ 330618 w 382309"/>
                    <a:gd name="connsiteY6" fmla="*/ 172485 h 254537"/>
                    <a:gd name="connsiteX7" fmla="*/ 372686 w 382309"/>
                    <a:gd name="connsiteY7" fmla="*/ 182010 h 254537"/>
                    <a:gd name="connsiteX8" fmla="*/ 216318 w 382309"/>
                    <a:gd name="connsiteY8" fmla="*/ 241542 h 254537"/>
                    <a:gd name="connsiteX9" fmla="*/ 71855 w 382309"/>
                    <a:gd name="connsiteY9" fmla="*/ 232016 h 254537"/>
                    <a:gd name="connsiteX10" fmla="*/ 18673 w 382309"/>
                    <a:gd name="connsiteY10" fmla="*/ 157403 h 254537"/>
                    <a:gd name="connsiteX11" fmla="*/ 4386 w 382309"/>
                    <a:gd name="connsiteY11" fmla="*/ 49454 h 254537"/>
                    <a:gd name="connsiteX0" fmla="*/ 4386 w 382309"/>
                    <a:gd name="connsiteY0" fmla="*/ 49454 h 260171"/>
                    <a:gd name="connsiteX1" fmla="*/ 7561 w 382309"/>
                    <a:gd name="connsiteY1" fmla="*/ 20084 h 260171"/>
                    <a:gd name="connsiteX2" fmla="*/ 216317 w 382309"/>
                    <a:gd name="connsiteY2" fmla="*/ 27228 h 260171"/>
                    <a:gd name="connsiteX3" fmla="*/ 372686 w 382309"/>
                    <a:gd name="connsiteY3" fmla="*/ 1035 h 260171"/>
                    <a:gd name="connsiteX4" fmla="*/ 380736 w 382309"/>
                    <a:gd name="connsiteY4" fmla="*/ 55016 h 260171"/>
                    <a:gd name="connsiteX5" fmla="*/ 318711 w 382309"/>
                    <a:gd name="connsiteY5" fmla="*/ 71653 h 260171"/>
                    <a:gd name="connsiteX6" fmla="*/ 330618 w 382309"/>
                    <a:gd name="connsiteY6" fmla="*/ 172485 h 260171"/>
                    <a:gd name="connsiteX7" fmla="*/ 372686 w 382309"/>
                    <a:gd name="connsiteY7" fmla="*/ 182010 h 260171"/>
                    <a:gd name="connsiteX8" fmla="*/ 202706 w 382309"/>
                    <a:gd name="connsiteY8" fmla="*/ 249256 h 260171"/>
                    <a:gd name="connsiteX9" fmla="*/ 71855 w 382309"/>
                    <a:gd name="connsiteY9" fmla="*/ 232016 h 260171"/>
                    <a:gd name="connsiteX10" fmla="*/ 18673 w 382309"/>
                    <a:gd name="connsiteY10" fmla="*/ 157403 h 260171"/>
                    <a:gd name="connsiteX11" fmla="*/ 4386 w 382309"/>
                    <a:gd name="connsiteY11" fmla="*/ 49454 h 260171"/>
                    <a:gd name="connsiteX0" fmla="*/ 4386 w 382309"/>
                    <a:gd name="connsiteY0" fmla="*/ 49454 h 252318"/>
                    <a:gd name="connsiteX1" fmla="*/ 7561 w 382309"/>
                    <a:gd name="connsiteY1" fmla="*/ 20084 h 252318"/>
                    <a:gd name="connsiteX2" fmla="*/ 216317 w 382309"/>
                    <a:gd name="connsiteY2" fmla="*/ 27228 h 252318"/>
                    <a:gd name="connsiteX3" fmla="*/ 372686 w 382309"/>
                    <a:gd name="connsiteY3" fmla="*/ 1035 h 252318"/>
                    <a:gd name="connsiteX4" fmla="*/ 380736 w 382309"/>
                    <a:gd name="connsiteY4" fmla="*/ 55016 h 252318"/>
                    <a:gd name="connsiteX5" fmla="*/ 318711 w 382309"/>
                    <a:gd name="connsiteY5" fmla="*/ 71653 h 252318"/>
                    <a:gd name="connsiteX6" fmla="*/ 330618 w 382309"/>
                    <a:gd name="connsiteY6" fmla="*/ 172485 h 252318"/>
                    <a:gd name="connsiteX7" fmla="*/ 372686 w 382309"/>
                    <a:gd name="connsiteY7" fmla="*/ 182010 h 252318"/>
                    <a:gd name="connsiteX8" fmla="*/ 202706 w 382309"/>
                    <a:gd name="connsiteY8" fmla="*/ 249256 h 252318"/>
                    <a:gd name="connsiteX9" fmla="*/ 71855 w 382309"/>
                    <a:gd name="connsiteY9" fmla="*/ 232016 h 252318"/>
                    <a:gd name="connsiteX10" fmla="*/ 18673 w 382309"/>
                    <a:gd name="connsiteY10" fmla="*/ 157403 h 252318"/>
                    <a:gd name="connsiteX11" fmla="*/ 4386 w 382309"/>
                    <a:gd name="connsiteY11" fmla="*/ 49454 h 252318"/>
                    <a:gd name="connsiteX0" fmla="*/ 4386 w 382309"/>
                    <a:gd name="connsiteY0" fmla="*/ 49454 h 252318"/>
                    <a:gd name="connsiteX1" fmla="*/ 7561 w 382309"/>
                    <a:gd name="connsiteY1" fmla="*/ 20084 h 252318"/>
                    <a:gd name="connsiteX2" fmla="*/ 216317 w 382309"/>
                    <a:gd name="connsiteY2" fmla="*/ 27228 h 252318"/>
                    <a:gd name="connsiteX3" fmla="*/ 372686 w 382309"/>
                    <a:gd name="connsiteY3" fmla="*/ 1035 h 252318"/>
                    <a:gd name="connsiteX4" fmla="*/ 380736 w 382309"/>
                    <a:gd name="connsiteY4" fmla="*/ 55016 h 252318"/>
                    <a:gd name="connsiteX5" fmla="*/ 318711 w 382309"/>
                    <a:gd name="connsiteY5" fmla="*/ 71653 h 252318"/>
                    <a:gd name="connsiteX6" fmla="*/ 330618 w 382309"/>
                    <a:gd name="connsiteY6" fmla="*/ 172485 h 252318"/>
                    <a:gd name="connsiteX7" fmla="*/ 372686 w 382309"/>
                    <a:gd name="connsiteY7" fmla="*/ 182010 h 252318"/>
                    <a:gd name="connsiteX8" fmla="*/ 202706 w 382309"/>
                    <a:gd name="connsiteY8" fmla="*/ 249256 h 252318"/>
                    <a:gd name="connsiteX9" fmla="*/ 71855 w 382309"/>
                    <a:gd name="connsiteY9" fmla="*/ 232016 h 252318"/>
                    <a:gd name="connsiteX10" fmla="*/ 18673 w 382309"/>
                    <a:gd name="connsiteY10" fmla="*/ 157403 h 252318"/>
                    <a:gd name="connsiteX11" fmla="*/ 4386 w 382309"/>
                    <a:gd name="connsiteY11" fmla="*/ 49454 h 252318"/>
                    <a:gd name="connsiteX0" fmla="*/ 4386 w 382309"/>
                    <a:gd name="connsiteY0" fmla="*/ 49454 h 252318"/>
                    <a:gd name="connsiteX1" fmla="*/ 7561 w 382309"/>
                    <a:gd name="connsiteY1" fmla="*/ 20084 h 252318"/>
                    <a:gd name="connsiteX2" fmla="*/ 216317 w 382309"/>
                    <a:gd name="connsiteY2" fmla="*/ 27228 h 252318"/>
                    <a:gd name="connsiteX3" fmla="*/ 372686 w 382309"/>
                    <a:gd name="connsiteY3" fmla="*/ 1035 h 252318"/>
                    <a:gd name="connsiteX4" fmla="*/ 380736 w 382309"/>
                    <a:gd name="connsiteY4" fmla="*/ 55016 h 252318"/>
                    <a:gd name="connsiteX5" fmla="*/ 318711 w 382309"/>
                    <a:gd name="connsiteY5" fmla="*/ 71653 h 252318"/>
                    <a:gd name="connsiteX6" fmla="*/ 330618 w 382309"/>
                    <a:gd name="connsiteY6" fmla="*/ 172485 h 252318"/>
                    <a:gd name="connsiteX7" fmla="*/ 372686 w 382309"/>
                    <a:gd name="connsiteY7" fmla="*/ 182010 h 252318"/>
                    <a:gd name="connsiteX8" fmla="*/ 202706 w 382309"/>
                    <a:gd name="connsiteY8" fmla="*/ 249256 h 252318"/>
                    <a:gd name="connsiteX9" fmla="*/ 71855 w 382309"/>
                    <a:gd name="connsiteY9" fmla="*/ 232016 h 252318"/>
                    <a:gd name="connsiteX10" fmla="*/ 18673 w 382309"/>
                    <a:gd name="connsiteY10" fmla="*/ 157403 h 252318"/>
                    <a:gd name="connsiteX11" fmla="*/ 4386 w 382309"/>
                    <a:gd name="connsiteY11" fmla="*/ 49454 h 252318"/>
                    <a:gd name="connsiteX0" fmla="*/ 4386 w 382309"/>
                    <a:gd name="connsiteY0" fmla="*/ 49454 h 251496"/>
                    <a:gd name="connsiteX1" fmla="*/ 7561 w 382309"/>
                    <a:gd name="connsiteY1" fmla="*/ 20084 h 251496"/>
                    <a:gd name="connsiteX2" fmla="*/ 216317 w 382309"/>
                    <a:gd name="connsiteY2" fmla="*/ 27228 h 251496"/>
                    <a:gd name="connsiteX3" fmla="*/ 372686 w 382309"/>
                    <a:gd name="connsiteY3" fmla="*/ 1035 h 251496"/>
                    <a:gd name="connsiteX4" fmla="*/ 380736 w 382309"/>
                    <a:gd name="connsiteY4" fmla="*/ 55016 h 251496"/>
                    <a:gd name="connsiteX5" fmla="*/ 318711 w 382309"/>
                    <a:gd name="connsiteY5" fmla="*/ 71653 h 251496"/>
                    <a:gd name="connsiteX6" fmla="*/ 330618 w 382309"/>
                    <a:gd name="connsiteY6" fmla="*/ 172485 h 251496"/>
                    <a:gd name="connsiteX7" fmla="*/ 372686 w 382309"/>
                    <a:gd name="connsiteY7" fmla="*/ 182010 h 251496"/>
                    <a:gd name="connsiteX8" fmla="*/ 202706 w 382309"/>
                    <a:gd name="connsiteY8" fmla="*/ 249256 h 251496"/>
                    <a:gd name="connsiteX9" fmla="*/ 71855 w 382309"/>
                    <a:gd name="connsiteY9" fmla="*/ 232016 h 251496"/>
                    <a:gd name="connsiteX10" fmla="*/ 18673 w 382309"/>
                    <a:gd name="connsiteY10" fmla="*/ 157403 h 251496"/>
                    <a:gd name="connsiteX11" fmla="*/ 4386 w 382309"/>
                    <a:gd name="connsiteY11" fmla="*/ 49454 h 251496"/>
                    <a:gd name="connsiteX0" fmla="*/ 4386 w 382309"/>
                    <a:gd name="connsiteY0" fmla="*/ 49454 h 251259"/>
                    <a:gd name="connsiteX1" fmla="*/ 7561 w 382309"/>
                    <a:gd name="connsiteY1" fmla="*/ 20084 h 251259"/>
                    <a:gd name="connsiteX2" fmla="*/ 216317 w 382309"/>
                    <a:gd name="connsiteY2" fmla="*/ 27228 h 251259"/>
                    <a:gd name="connsiteX3" fmla="*/ 372686 w 382309"/>
                    <a:gd name="connsiteY3" fmla="*/ 1035 h 251259"/>
                    <a:gd name="connsiteX4" fmla="*/ 380736 w 382309"/>
                    <a:gd name="connsiteY4" fmla="*/ 55016 h 251259"/>
                    <a:gd name="connsiteX5" fmla="*/ 318711 w 382309"/>
                    <a:gd name="connsiteY5" fmla="*/ 71653 h 251259"/>
                    <a:gd name="connsiteX6" fmla="*/ 330618 w 382309"/>
                    <a:gd name="connsiteY6" fmla="*/ 172485 h 251259"/>
                    <a:gd name="connsiteX7" fmla="*/ 372686 w 382309"/>
                    <a:gd name="connsiteY7" fmla="*/ 182010 h 251259"/>
                    <a:gd name="connsiteX8" fmla="*/ 202706 w 382309"/>
                    <a:gd name="connsiteY8" fmla="*/ 249256 h 251259"/>
                    <a:gd name="connsiteX9" fmla="*/ 71855 w 382309"/>
                    <a:gd name="connsiteY9" fmla="*/ 232016 h 251259"/>
                    <a:gd name="connsiteX10" fmla="*/ 18673 w 382309"/>
                    <a:gd name="connsiteY10" fmla="*/ 157403 h 251259"/>
                    <a:gd name="connsiteX11" fmla="*/ 4386 w 382309"/>
                    <a:gd name="connsiteY11" fmla="*/ 49454 h 251259"/>
                    <a:gd name="connsiteX0" fmla="*/ 4386 w 377413"/>
                    <a:gd name="connsiteY0" fmla="*/ 49454 h 251259"/>
                    <a:gd name="connsiteX1" fmla="*/ 7561 w 377413"/>
                    <a:gd name="connsiteY1" fmla="*/ 20084 h 251259"/>
                    <a:gd name="connsiteX2" fmla="*/ 216317 w 377413"/>
                    <a:gd name="connsiteY2" fmla="*/ 27228 h 251259"/>
                    <a:gd name="connsiteX3" fmla="*/ 372686 w 377413"/>
                    <a:gd name="connsiteY3" fmla="*/ 1035 h 251259"/>
                    <a:gd name="connsiteX4" fmla="*/ 336625 w 377413"/>
                    <a:gd name="connsiteY4" fmla="*/ 56426 h 251259"/>
                    <a:gd name="connsiteX5" fmla="*/ 318711 w 377413"/>
                    <a:gd name="connsiteY5" fmla="*/ 71653 h 251259"/>
                    <a:gd name="connsiteX6" fmla="*/ 330618 w 377413"/>
                    <a:gd name="connsiteY6" fmla="*/ 172485 h 251259"/>
                    <a:gd name="connsiteX7" fmla="*/ 372686 w 377413"/>
                    <a:gd name="connsiteY7" fmla="*/ 182010 h 251259"/>
                    <a:gd name="connsiteX8" fmla="*/ 202706 w 377413"/>
                    <a:gd name="connsiteY8" fmla="*/ 249256 h 251259"/>
                    <a:gd name="connsiteX9" fmla="*/ 71855 w 377413"/>
                    <a:gd name="connsiteY9" fmla="*/ 232016 h 251259"/>
                    <a:gd name="connsiteX10" fmla="*/ 18673 w 377413"/>
                    <a:gd name="connsiteY10" fmla="*/ 157403 h 251259"/>
                    <a:gd name="connsiteX11" fmla="*/ 4386 w 377413"/>
                    <a:gd name="connsiteY11" fmla="*/ 49454 h 251259"/>
                    <a:gd name="connsiteX0" fmla="*/ 4386 w 377413"/>
                    <a:gd name="connsiteY0" fmla="*/ 41334 h 243139"/>
                    <a:gd name="connsiteX1" fmla="*/ 7561 w 377413"/>
                    <a:gd name="connsiteY1" fmla="*/ 11964 h 243139"/>
                    <a:gd name="connsiteX2" fmla="*/ 216317 w 377413"/>
                    <a:gd name="connsiteY2" fmla="*/ 19108 h 243139"/>
                    <a:gd name="connsiteX3" fmla="*/ 348426 w 377413"/>
                    <a:gd name="connsiteY3" fmla="*/ 1373 h 243139"/>
                    <a:gd name="connsiteX4" fmla="*/ 336625 w 377413"/>
                    <a:gd name="connsiteY4" fmla="*/ 48306 h 243139"/>
                    <a:gd name="connsiteX5" fmla="*/ 318711 w 377413"/>
                    <a:gd name="connsiteY5" fmla="*/ 63533 h 243139"/>
                    <a:gd name="connsiteX6" fmla="*/ 330618 w 377413"/>
                    <a:gd name="connsiteY6" fmla="*/ 164365 h 243139"/>
                    <a:gd name="connsiteX7" fmla="*/ 372686 w 377413"/>
                    <a:gd name="connsiteY7" fmla="*/ 173890 h 243139"/>
                    <a:gd name="connsiteX8" fmla="*/ 202706 w 377413"/>
                    <a:gd name="connsiteY8" fmla="*/ 241136 h 243139"/>
                    <a:gd name="connsiteX9" fmla="*/ 71855 w 377413"/>
                    <a:gd name="connsiteY9" fmla="*/ 223896 h 243139"/>
                    <a:gd name="connsiteX10" fmla="*/ 18673 w 377413"/>
                    <a:gd name="connsiteY10" fmla="*/ 149283 h 243139"/>
                    <a:gd name="connsiteX11" fmla="*/ 4386 w 377413"/>
                    <a:gd name="connsiteY11" fmla="*/ 41334 h 243139"/>
                    <a:gd name="connsiteX0" fmla="*/ 4386 w 377413"/>
                    <a:gd name="connsiteY0" fmla="*/ 41334 h 243139"/>
                    <a:gd name="connsiteX1" fmla="*/ 7561 w 377413"/>
                    <a:gd name="connsiteY1" fmla="*/ 11964 h 243139"/>
                    <a:gd name="connsiteX2" fmla="*/ 216317 w 377413"/>
                    <a:gd name="connsiteY2" fmla="*/ 19108 h 243139"/>
                    <a:gd name="connsiteX3" fmla="*/ 337397 w 377413"/>
                    <a:gd name="connsiteY3" fmla="*/ 1373 h 243139"/>
                    <a:gd name="connsiteX4" fmla="*/ 336625 w 377413"/>
                    <a:gd name="connsiteY4" fmla="*/ 48306 h 243139"/>
                    <a:gd name="connsiteX5" fmla="*/ 318711 w 377413"/>
                    <a:gd name="connsiteY5" fmla="*/ 63533 h 243139"/>
                    <a:gd name="connsiteX6" fmla="*/ 330618 w 377413"/>
                    <a:gd name="connsiteY6" fmla="*/ 164365 h 243139"/>
                    <a:gd name="connsiteX7" fmla="*/ 372686 w 377413"/>
                    <a:gd name="connsiteY7" fmla="*/ 173890 h 243139"/>
                    <a:gd name="connsiteX8" fmla="*/ 202706 w 377413"/>
                    <a:gd name="connsiteY8" fmla="*/ 241136 h 243139"/>
                    <a:gd name="connsiteX9" fmla="*/ 71855 w 377413"/>
                    <a:gd name="connsiteY9" fmla="*/ 223896 h 243139"/>
                    <a:gd name="connsiteX10" fmla="*/ 18673 w 377413"/>
                    <a:gd name="connsiteY10" fmla="*/ 149283 h 243139"/>
                    <a:gd name="connsiteX11" fmla="*/ 4386 w 377413"/>
                    <a:gd name="connsiteY11" fmla="*/ 41334 h 243139"/>
                    <a:gd name="connsiteX0" fmla="*/ 4386 w 377413"/>
                    <a:gd name="connsiteY0" fmla="*/ 41334 h 243139"/>
                    <a:gd name="connsiteX1" fmla="*/ 7561 w 377413"/>
                    <a:gd name="connsiteY1" fmla="*/ 11964 h 243139"/>
                    <a:gd name="connsiteX2" fmla="*/ 216317 w 377413"/>
                    <a:gd name="connsiteY2" fmla="*/ 19108 h 243139"/>
                    <a:gd name="connsiteX3" fmla="*/ 337397 w 377413"/>
                    <a:gd name="connsiteY3" fmla="*/ 1373 h 243139"/>
                    <a:gd name="connsiteX4" fmla="*/ 345447 w 377413"/>
                    <a:gd name="connsiteY4" fmla="*/ 46896 h 243139"/>
                    <a:gd name="connsiteX5" fmla="*/ 318711 w 377413"/>
                    <a:gd name="connsiteY5" fmla="*/ 63533 h 243139"/>
                    <a:gd name="connsiteX6" fmla="*/ 330618 w 377413"/>
                    <a:gd name="connsiteY6" fmla="*/ 164365 h 243139"/>
                    <a:gd name="connsiteX7" fmla="*/ 372686 w 377413"/>
                    <a:gd name="connsiteY7" fmla="*/ 173890 h 243139"/>
                    <a:gd name="connsiteX8" fmla="*/ 202706 w 377413"/>
                    <a:gd name="connsiteY8" fmla="*/ 241136 h 243139"/>
                    <a:gd name="connsiteX9" fmla="*/ 71855 w 377413"/>
                    <a:gd name="connsiteY9" fmla="*/ 223896 h 243139"/>
                    <a:gd name="connsiteX10" fmla="*/ 18673 w 377413"/>
                    <a:gd name="connsiteY10" fmla="*/ 149283 h 243139"/>
                    <a:gd name="connsiteX11" fmla="*/ 4386 w 377413"/>
                    <a:gd name="connsiteY11" fmla="*/ 41334 h 243139"/>
                    <a:gd name="connsiteX0" fmla="*/ 4386 w 377413"/>
                    <a:gd name="connsiteY0" fmla="*/ 41334 h 243139"/>
                    <a:gd name="connsiteX1" fmla="*/ 7561 w 377413"/>
                    <a:gd name="connsiteY1" fmla="*/ 11964 h 243139"/>
                    <a:gd name="connsiteX2" fmla="*/ 216317 w 377413"/>
                    <a:gd name="connsiteY2" fmla="*/ 19108 h 243139"/>
                    <a:gd name="connsiteX3" fmla="*/ 337397 w 377413"/>
                    <a:gd name="connsiteY3" fmla="*/ 1373 h 243139"/>
                    <a:gd name="connsiteX4" fmla="*/ 345447 w 377413"/>
                    <a:gd name="connsiteY4" fmla="*/ 46896 h 243139"/>
                    <a:gd name="connsiteX5" fmla="*/ 314299 w 377413"/>
                    <a:gd name="connsiteY5" fmla="*/ 59304 h 243139"/>
                    <a:gd name="connsiteX6" fmla="*/ 330618 w 377413"/>
                    <a:gd name="connsiteY6" fmla="*/ 164365 h 243139"/>
                    <a:gd name="connsiteX7" fmla="*/ 372686 w 377413"/>
                    <a:gd name="connsiteY7" fmla="*/ 173890 h 243139"/>
                    <a:gd name="connsiteX8" fmla="*/ 202706 w 377413"/>
                    <a:gd name="connsiteY8" fmla="*/ 241136 h 243139"/>
                    <a:gd name="connsiteX9" fmla="*/ 71855 w 377413"/>
                    <a:gd name="connsiteY9" fmla="*/ 223896 h 243139"/>
                    <a:gd name="connsiteX10" fmla="*/ 18673 w 377413"/>
                    <a:gd name="connsiteY10" fmla="*/ 149283 h 243139"/>
                    <a:gd name="connsiteX11" fmla="*/ 4386 w 377413"/>
                    <a:gd name="connsiteY11" fmla="*/ 41334 h 243139"/>
                    <a:gd name="connsiteX0" fmla="*/ 4386 w 376158"/>
                    <a:gd name="connsiteY0" fmla="*/ 41334 h 243139"/>
                    <a:gd name="connsiteX1" fmla="*/ 7561 w 376158"/>
                    <a:gd name="connsiteY1" fmla="*/ 11964 h 243139"/>
                    <a:gd name="connsiteX2" fmla="*/ 216317 w 376158"/>
                    <a:gd name="connsiteY2" fmla="*/ 19108 h 243139"/>
                    <a:gd name="connsiteX3" fmla="*/ 337397 w 376158"/>
                    <a:gd name="connsiteY3" fmla="*/ 1373 h 243139"/>
                    <a:gd name="connsiteX4" fmla="*/ 345447 w 376158"/>
                    <a:gd name="connsiteY4" fmla="*/ 46896 h 243139"/>
                    <a:gd name="connsiteX5" fmla="*/ 314299 w 376158"/>
                    <a:gd name="connsiteY5" fmla="*/ 59304 h 243139"/>
                    <a:gd name="connsiteX6" fmla="*/ 304151 w 376158"/>
                    <a:gd name="connsiteY6" fmla="*/ 181282 h 243139"/>
                    <a:gd name="connsiteX7" fmla="*/ 372686 w 376158"/>
                    <a:gd name="connsiteY7" fmla="*/ 173890 h 243139"/>
                    <a:gd name="connsiteX8" fmla="*/ 202706 w 376158"/>
                    <a:gd name="connsiteY8" fmla="*/ 241136 h 243139"/>
                    <a:gd name="connsiteX9" fmla="*/ 71855 w 376158"/>
                    <a:gd name="connsiteY9" fmla="*/ 223896 h 243139"/>
                    <a:gd name="connsiteX10" fmla="*/ 18673 w 376158"/>
                    <a:gd name="connsiteY10" fmla="*/ 149283 h 243139"/>
                    <a:gd name="connsiteX11" fmla="*/ 4386 w 376158"/>
                    <a:gd name="connsiteY11" fmla="*/ 41334 h 243139"/>
                    <a:gd name="connsiteX0" fmla="*/ 4386 w 365563"/>
                    <a:gd name="connsiteY0" fmla="*/ 41334 h 243139"/>
                    <a:gd name="connsiteX1" fmla="*/ 7561 w 365563"/>
                    <a:gd name="connsiteY1" fmla="*/ 11964 h 243139"/>
                    <a:gd name="connsiteX2" fmla="*/ 216317 w 365563"/>
                    <a:gd name="connsiteY2" fmla="*/ 19108 h 243139"/>
                    <a:gd name="connsiteX3" fmla="*/ 337397 w 365563"/>
                    <a:gd name="connsiteY3" fmla="*/ 1373 h 243139"/>
                    <a:gd name="connsiteX4" fmla="*/ 345447 w 365563"/>
                    <a:gd name="connsiteY4" fmla="*/ 46896 h 243139"/>
                    <a:gd name="connsiteX5" fmla="*/ 314299 w 365563"/>
                    <a:gd name="connsiteY5" fmla="*/ 59304 h 243139"/>
                    <a:gd name="connsiteX6" fmla="*/ 304151 w 365563"/>
                    <a:gd name="connsiteY6" fmla="*/ 181282 h 243139"/>
                    <a:gd name="connsiteX7" fmla="*/ 361658 w 365563"/>
                    <a:gd name="connsiteY7" fmla="*/ 190807 h 243139"/>
                    <a:gd name="connsiteX8" fmla="*/ 202706 w 365563"/>
                    <a:gd name="connsiteY8" fmla="*/ 241136 h 243139"/>
                    <a:gd name="connsiteX9" fmla="*/ 71855 w 365563"/>
                    <a:gd name="connsiteY9" fmla="*/ 223896 h 243139"/>
                    <a:gd name="connsiteX10" fmla="*/ 18673 w 365563"/>
                    <a:gd name="connsiteY10" fmla="*/ 149283 h 243139"/>
                    <a:gd name="connsiteX11" fmla="*/ 4386 w 365563"/>
                    <a:gd name="connsiteY11" fmla="*/ 41334 h 243139"/>
                    <a:gd name="connsiteX0" fmla="*/ 4386 w 365563"/>
                    <a:gd name="connsiteY0" fmla="*/ 41334 h 234949"/>
                    <a:gd name="connsiteX1" fmla="*/ 7561 w 365563"/>
                    <a:gd name="connsiteY1" fmla="*/ 11964 h 234949"/>
                    <a:gd name="connsiteX2" fmla="*/ 216317 w 365563"/>
                    <a:gd name="connsiteY2" fmla="*/ 19108 h 234949"/>
                    <a:gd name="connsiteX3" fmla="*/ 337397 w 365563"/>
                    <a:gd name="connsiteY3" fmla="*/ 1373 h 234949"/>
                    <a:gd name="connsiteX4" fmla="*/ 345447 w 365563"/>
                    <a:gd name="connsiteY4" fmla="*/ 46896 h 234949"/>
                    <a:gd name="connsiteX5" fmla="*/ 314299 w 365563"/>
                    <a:gd name="connsiteY5" fmla="*/ 59304 h 234949"/>
                    <a:gd name="connsiteX6" fmla="*/ 304151 w 365563"/>
                    <a:gd name="connsiteY6" fmla="*/ 181282 h 234949"/>
                    <a:gd name="connsiteX7" fmla="*/ 361658 w 365563"/>
                    <a:gd name="connsiteY7" fmla="*/ 190807 h 234949"/>
                    <a:gd name="connsiteX8" fmla="*/ 189473 w 365563"/>
                    <a:gd name="connsiteY8" fmla="*/ 231268 h 234949"/>
                    <a:gd name="connsiteX9" fmla="*/ 71855 w 365563"/>
                    <a:gd name="connsiteY9" fmla="*/ 223896 h 234949"/>
                    <a:gd name="connsiteX10" fmla="*/ 18673 w 365563"/>
                    <a:gd name="connsiteY10" fmla="*/ 149283 h 234949"/>
                    <a:gd name="connsiteX11" fmla="*/ 4386 w 365563"/>
                    <a:gd name="connsiteY11" fmla="*/ 41334 h 234949"/>
                    <a:gd name="connsiteX0" fmla="*/ 4386 w 365291"/>
                    <a:gd name="connsiteY0" fmla="*/ 41334 h 234949"/>
                    <a:gd name="connsiteX1" fmla="*/ 7561 w 365291"/>
                    <a:gd name="connsiteY1" fmla="*/ 11964 h 234949"/>
                    <a:gd name="connsiteX2" fmla="*/ 216317 w 365291"/>
                    <a:gd name="connsiteY2" fmla="*/ 19108 h 234949"/>
                    <a:gd name="connsiteX3" fmla="*/ 337397 w 365291"/>
                    <a:gd name="connsiteY3" fmla="*/ 1373 h 234949"/>
                    <a:gd name="connsiteX4" fmla="*/ 345447 w 365291"/>
                    <a:gd name="connsiteY4" fmla="*/ 46896 h 234949"/>
                    <a:gd name="connsiteX5" fmla="*/ 314299 w 365291"/>
                    <a:gd name="connsiteY5" fmla="*/ 59304 h 234949"/>
                    <a:gd name="connsiteX6" fmla="*/ 297534 w 365291"/>
                    <a:gd name="connsiteY6" fmla="*/ 181282 h 234949"/>
                    <a:gd name="connsiteX7" fmla="*/ 361658 w 365291"/>
                    <a:gd name="connsiteY7" fmla="*/ 190807 h 234949"/>
                    <a:gd name="connsiteX8" fmla="*/ 189473 w 365291"/>
                    <a:gd name="connsiteY8" fmla="*/ 231268 h 234949"/>
                    <a:gd name="connsiteX9" fmla="*/ 71855 w 365291"/>
                    <a:gd name="connsiteY9" fmla="*/ 223896 h 234949"/>
                    <a:gd name="connsiteX10" fmla="*/ 18673 w 365291"/>
                    <a:gd name="connsiteY10" fmla="*/ 149283 h 234949"/>
                    <a:gd name="connsiteX11" fmla="*/ 4386 w 365291"/>
                    <a:gd name="connsiteY11" fmla="*/ 41334 h 234949"/>
                    <a:gd name="connsiteX0" fmla="*/ 4386 w 365291"/>
                    <a:gd name="connsiteY0" fmla="*/ 41334 h 234949"/>
                    <a:gd name="connsiteX1" fmla="*/ 7561 w 365291"/>
                    <a:gd name="connsiteY1" fmla="*/ 11964 h 234949"/>
                    <a:gd name="connsiteX2" fmla="*/ 216317 w 365291"/>
                    <a:gd name="connsiteY2" fmla="*/ 19108 h 234949"/>
                    <a:gd name="connsiteX3" fmla="*/ 337397 w 365291"/>
                    <a:gd name="connsiteY3" fmla="*/ 1373 h 234949"/>
                    <a:gd name="connsiteX4" fmla="*/ 345447 w 365291"/>
                    <a:gd name="connsiteY4" fmla="*/ 46896 h 234949"/>
                    <a:gd name="connsiteX5" fmla="*/ 307682 w 365291"/>
                    <a:gd name="connsiteY5" fmla="*/ 64943 h 234949"/>
                    <a:gd name="connsiteX6" fmla="*/ 297534 w 365291"/>
                    <a:gd name="connsiteY6" fmla="*/ 181282 h 234949"/>
                    <a:gd name="connsiteX7" fmla="*/ 361658 w 365291"/>
                    <a:gd name="connsiteY7" fmla="*/ 190807 h 234949"/>
                    <a:gd name="connsiteX8" fmla="*/ 189473 w 365291"/>
                    <a:gd name="connsiteY8" fmla="*/ 231268 h 234949"/>
                    <a:gd name="connsiteX9" fmla="*/ 71855 w 365291"/>
                    <a:gd name="connsiteY9" fmla="*/ 223896 h 234949"/>
                    <a:gd name="connsiteX10" fmla="*/ 18673 w 365291"/>
                    <a:gd name="connsiteY10" fmla="*/ 149283 h 234949"/>
                    <a:gd name="connsiteX11" fmla="*/ 4386 w 365291"/>
                    <a:gd name="connsiteY11" fmla="*/ 41334 h 234949"/>
                    <a:gd name="connsiteX0" fmla="*/ 4386 w 365291"/>
                    <a:gd name="connsiteY0" fmla="*/ 38680 h 232295"/>
                    <a:gd name="connsiteX1" fmla="*/ 7561 w 365291"/>
                    <a:gd name="connsiteY1" fmla="*/ 9310 h 232295"/>
                    <a:gd name="connsiteX2" fmla="*/ 216317 w 365291"/>
                    <a:gd name="connsiteY2" fmla="*/ 16454 h 232295"/>
                    <a:gd name="connsiteX3" fmla="*/ 348424 w 365291"/>
                    <a:gd name="connsiteY3" fmla="*/ 1538 h 232295"/>
                    <a:gd name="connsiteX4" fmla="*/ 345447 w 365291"/>
                    <a:gd name="connsiteY4" fmla="*/ 44242 h 232295"/>
                    <a:gd name="connsiteX5" fmla="*/ 307682 w 365291"/>
                    <a:gd name="connsiteY5" fmla="*/ 62289 h 232295"/>
                    <a:gd name="connsiteX6" fmla="*/ 297534 w 365291"/>
                    <a:gd name="connsiteY6" fmla="*/ 178628 h 232295"/>
                    <a:gd name="connsiteX7" fmla="*/ 361658 w 365291"/>
                    <a:gd name="connsiteY7" fmla="*/ 188153 h 232295"/>
                    <a:gd name="connsiteX8" fmla="*/ 189473 w 365291"/>
                    <a:gd name="connsiteY8" fmla="*/ 228614 h 232295"/>
                    <a:gd name="connsiteX9" fmla="*/ 71855 w 365291"/>
                    <a:gd name="connsiteY9" fmla="*/ 221242 h 232295"/>
                    <a:gd name="connsiteX10" fmla="*/ 18673 w 365291"/>
                    <a:gd name="connsiteY10" fmla="*/ 146629 h 232295"/>
                    <a:gd name="connsiteX11" fmla="*/ 4386 w 365291"/>
                    <a:gd name="connsiteY11" fmla="*/ 38680 h 232295"/>
                    <a:gd name="connsiteX0" fmla="*/ 4386 w 365212"/>
                    <a:gd name="connsiteY0" fmla="*/ 38680 h 232295"/>
                    <a:gd name="connsiteX1" fmla="*/ 7561 w 365212"/>
                    <a:gd name="connsiteY1" fmla="*/ 9310 h 232295"/>
                    <a:gd name="connsiteX2" fmla="*/ 216317 w 365212"/>
                    <a:gd name="connsiteY2" fmla="*/ 16454 h 232295"/>
                    <a:gd name="connsiteX3" fmla="*/ 348424 w 365212"/>
                    <a:gd name="connsiteY3" fmla="*/ 1538 h 232295"/>
                    <a:gd name="connsiteX4" fmla="*/ 345447 w 365212"/>
                    <a:gd name="connsiteY4" fmla="*/ 44242 h 232295"/>
                    <a:gd name="connsiteX5" fmla="*/ 307682 w 365212"/>
                    <a:gd name="connsiteY5" fmla="*/ 62289 h 232295"/>
                    <a:gd name="connsiteX6" fmla="*/ 297534 w 365212"/>
                    <a:gd name="connsiteY6" fmla="*/ 178628 h 232295"/>
                    <a:gd name="connsiteX7" fmla="*/ 361658 w 365212"/>
                    <a:gd name="connsiteY7" fmla="*/ 188153 h 232295"/>
                    <a:gd name="connsiteX8" fmla="*/ 189473 w 365212"/>
                    <a:gd name="connsiteY8" fmla="*/ 228614 h 232295"/>
                    <a:gd name="connsiteX9" fmla="*/ 71855 w 365212"/>
                    <a:gd name="connsiteY9" fmla="*/ 221242 h 232295"/>
                    <a:gd name="connsiteX10" fmla="*/ 18673 w 365212"/>
                    <a:gd name="connsiteY10" fmla="*/ 146629 h 232295"/>
                    <a:gd name="connsiteX11" fmla="*/ 4386 w 365212"/>
                    <a:gd name="connsiteY11" fmla="*/ 38680 h 232295"/>
                    <a:gd name="connsiteX0" fmla="*/ 4386 w 364994"/>
                    <a:gd name="connsiteY0" fmla="*/ 38680 h 232295"/>
                    <a:gd name="connsiteX1" fmla="*/ 7561 w 364994"/>
                    <a:gd name="connsiteY1" fmla="*/ 9310 h 232295"/>
                    <a:gd name="connsiteX2" fmla="*/ 216317 w 364994"/>
                    <a:gd name="connsiteY2" fmla="*/ 16454 h 232295"/>
                    <a:gd name="connsiteX3" fmla="*/ 348424 w 364994"/>
                    <a:gd name="connsiteY3" fmla="*/ 1538 h 232295"/>
                    <a:gd name="connsiteX4" fmla="*/ 345447 w 364994"/>
                    <a:gd name="connsiteY4" fmla="*/ 44242 h 232295"/>
                    <a:gd name="connsiteX5" fmla="*/ 307682 w 364994"/>
                    <a:gd name="connsiteY5" fmla="*/ 62289 h 232295"/>
                    <a:gd name="connsiteX6" fmla="*/ 297534 w 364994"/>
                    <a:gd name="connsiteY6" fmla="*/ 178628 h 232295"/>
                    <a:gd name="connsiteX7" fmla="*/ 361658 w 364994"/>
                    <a:gd name="connsiteY7" fmla="*/ 188153 h 232295"/>
                    <a:gd name="connsiteX8" fmla="*/ 189473 w 364994"/>
                    <a:gd name="connsiteY8" fmla="*/ 228614 h 232295"/>
                    <a:gd name="connsiteX9" fmla="*/ 71855 w 364994"/>
                    <a:gd name="connsiteY9" fmla="*/ 221242 h 232295"/>
                    <a:gd name="connsiteX10" fmla="*/ 18673 w 364994"/>
                    <a:gd name="connsiteY10" fmla="*/ 146629 h 232295"/>
                    <a:gd name="connsiteX11" fmla="*/ 4386 w 364994"/>
                    <a:gd name="connsiteY11" fmla="*/ 38680 h 232295"/>
                    <a:gd name="connsiteX0" fmla="*/ 4386 w 364994"/>
                    <a:gd name="connsiteY0" fmla="*/ 38680 h 232295"/>
                    <a:gd name="connsiteX1" fmla="*/ 7561 w 364994"/>
                    <a:gd name="connsiteY1" fmla="*/ 9310 h 232295"/>
                    <a:gd name="connsiteX2" fmla="*/ 216317 w 364994"/>
                    <a:gd name="connsiteY2" fmla="*/ 16454 h 232295"/>
                    <a:gd name="connsiteX3" fmla="*/ 348424 w 364994"/>
                    <a:gd name="connsiteY3" fmla="*/ 1538 h 232295"/>
                    <a:gd name="connsiteX4" fmla="*/ 345447 w 364994"/>
                    <a:gd name="connsiteY4" fmla="*/ 44242 h 232295"/>
                    <a:gd name="connsiteX5" fmla="*/ 307682 w 364994"/>
                    <a:gd name="connsiteY5" fmla="*/ 62289 h 232295"/>
                    <a:gd name="connsiteX6" fmla="*/ 297534 w 364994"/>
                    <a:gd name="connsiteY6" fmla="*/ 178628 h 232295"/>
                    <a:gd name="connsiteX7" fmla="*/ 361658 w 364994"/>
                    <a:gd name="connsiteY7" fmla="*/ 188153 h 232295"/>
                    <a:gd name="connsiteX8" fmla="*/ 189473 w 364994"/>
                    <a:gd name="connsiteY8" fmla="*/ 228614 h 232295"/>
                    <a:gd name="connsiteX9" fmla="*/ 71855 w 364994"/>
                    <a:gd name="connsiteY9" fmla="*/ 221242 h 232295"/>
                    <a:gd name="connsiteX10" fmla="*/ 18673 w 364994"/>
                    <a:gd name="connsiteY10" fmla="*/ 146629 h 232295"/>
                    <a:gd name="connsiteX11" fmla="*/ 4386 w 364994"/>
                    <a:gd name="connsiteY11" fmla="*/ 38680 h 232295"/>
                    <a:gd name="connsiteX0" fmla="*/ 4386 w 364994"/>
                    <a:gd name="connsiteY0" fmla="*/ 38680 h 232295"/>
                    <a:gd name="connsiteX1" fmla="*/ 7561 w 364994"/>
                    <a:gd name="connsiteY1" fmla="*/ 9310 h 232295"/>
                    <a:gd name="connsiteX2" fmla="*/ 216317 w 364994"/>
                    <a:gd name="connsiteY2" fmla="*/ 16454 h 232295"/>
                    <a:gd name="connsiteX3" fmla="*/ 348424 w 364994"/>
                    <a:gd name="connsiteY3" fmla="*/ 1538 h 232295"/>
                    <a:gd name="connsiteX4" fmla="*/ 345447 w 364994"/>
                    <a:gd name="connsiteY4" fmla="*/ 44242 h 232295"/>
                    <a:gd name="connsiteX5" fmla="*/ 307682 w 364994"/>
                    <a:gd name="connsiteY5" fmla="*/ 62289 h 232295"/>
                    <a:gd name="connsiteX6" fmla="*/ 297534 w 364994"/>
                    <a:gd name="connsiteY6" fmla="*/ 178628 h 232295"/>
                    <a:gd name="connsiteX7" fmla="*/ 361658 w 364994"/>
                    <a:gd name="connsiteY7" fmla="*/ 188153 h 232295"/>
                    <a:gd name="connsiteX8" fmla="*/ 189473 w 364994"/>
                    <a:gd name="connsiteY8" fmla="*/ 228614 h 232295"/>
                    <a:gd name="connsiteX9" fmla="*/ 71855 w 364994"/>
                    <a:gd name="connsiteY9" fmla="*/ 221242 h 232295"/>
                    <a:gd name="connsiteX10" fmla="*/ 18673 w 364994"/>
                    <a:gd name="connsiteY10" fmla="*/ 146629 h 232295"/>
                    <a:gd name="connsiteX11" fmla="*/ 4386 w 364994"/>
                    <a:gd name="connsiteY11" fmla="*/ 38680 h 232295"/>
                    <a:gd name="connsiteX0" fmla="*/ 4386 w 364994"/>
                    <a:gd name="connsiteY0" fmla="*/ 38680 h 232295"/>
                    <a:gd name="connsiteX1" fmla="*/ 7561 w 364994"/>
                    <a:gd name="connsiteY1" fmla="*/ 9310 h 232295"/>
                    <a:gd name="connsiteX2" fmla="*/ 216317 w 364994"/>
                    <a:gd name="connsiteY2" fmla="*/ 16454 h 232295"/>
                    <a:gd name="connsiteX3" fmla="*/ 348424 w 364994"/>
                    <a:gd name="connsiteY3" fmla="*/ 1538 h 232295"/>
                    <a:gd name="connsiteX4" fmla="*/ 345447 w 364994"/>
                    <a:gd name="connsiteY4" fmla="*/ 44242 h 232295"/>
                    <a:gd name="connsiteX5" fmla="*/ 307682 w 364994"/>
                    <a:gd name="connsiteY5" fmla="*/ 62289 h 232295"/>
                    <a:gd name="connsiteX6" fmla="*/ 297534 w 364994"/>
                    <a:gd name="connsiteY6" fmla="*/ 178628 h 232295"/>
                    <a:gd name="connsiteX7" fmla="*/ 361658 w 364994"/>
                    <a:gd name="connsiteY7" fmla="*/ 188153 h 232295"/>
                    <a:gd name="connsiteX8" fmla="*/ 189473 w 364994"/>
                    <a:gd name="connsiteY8" fmla="*/ 228614 h 232295"/>
                    <a:gd name="connsiteX9" fmla="*/ 71855 w 364994"/>
                    <a:gd name="connsiteY9" fmla="*/ 221242 h 232295"/>
                    <a:gd name="connsiteX10" fmla="*/ 9850 w 364994"/>
                    <a:gd name="connsiteY10" fmla="*/ 146629 h 232295"/>
                    <a:gd name="connsiteX11" fmla="*/ 4386 w 364994"/>
                    <a:gd name="connsiteY11" fmla="*/ 38680 h 232295"/>
                    <a:gd name="connsiteX0" fmla="*/ 2232 w 362840"/>
                    <a:gd name="connsiteY0" fmla="*/ 38680 h 232295"/>
                    <a:gd name="connsiteX1" fmla="*/ 8973 w 362840"/>
                    <a:gd name="connsiteY1" fmla="*/ 11019 h 232295"/>
                    <a:gd name="connsiteX2" fmla="*/ 214163 w 362840"/>
                    <a:gd name="connsiteY2" fmla="*/ 16454 h 232295"/>
                    <a:gd name="connsiteX3" fmla="*/ 346270 w 362840"/>
                    <a:gd name="connsiteY3" fmla="*/ 1538 h 232295"/>
                    <a:gd name="connsiteX4" fmla="*/ 343293 w 362840"/>
                    <a:gd name="connsiteY4" fmla="*/ 44242 h 232295"/>
                    <a:gd name="connsiteX5" fmla="*/ 305528 w 362840"/>
                    <a:gd name="connsiteY5" fmla="*/ 62289 h 232295"/>
                    <a:gd name="connsiteX6" fmla="*/ 295380 w 362840"/>
                    <a:gd name="connsiteY6" fmla="*/ 178628 h 232295"/>
                    <a:gd name="connsiteX7" fmla="*/ 359504 w 362840"/>
                    <a:gd name="connsiteY7" fmla="*/ 188153 h 232295"/>
                    <a:gd name="connsiteX8" fmla="*/ 187319 w 362840"/>
                    <a:gd name="connsiteY8" fmla="*/ 228614 h 232295"/>
                    <a:gd name="connsiteX9" fmla="*/ 69701 w 362840"/>
                    <a:gd name="connsiteY9" fmla="*/ 221242 h 232295"/>
                    <a:gd name="connsiteX10" fmla="*/ 7696 w 362840"/>
                    <a:gd name="connsiteY10" fmla="*/ 146629 h 232295"/>
                    <a:gd name="connsiteX11" fmla="*/ 2232 w 362840"/>
                    <a:gd name="connsiteY11" fmla="*/ 38680 h 232295"/>
                    <a:gd name="connsiteX0" fmla="*/ 2232 w 362840"/>
                    <a:gd name="connsiteY0" fmla="*/ 38680 h 232295"/>
                    <a:gd name="connsiteX1" fmla="*/ 8973 w 362840"/>
                    <a:gd name="connsiteY1" fmla="*/ 11019 h 232295"/>
                    <a:gd name="connsiteX2" fmla="*/ 214163 w 362840"/>
                    <a:gd name="connsiteY2" fmla="*/ 16454 h 232295"/>
                    <a:gd name="connsiteX3" fmla="*/ 346270 w 362840"/>
                    <a:gd name="connsiteY3" fmla="*/ 1538 h 232295"/>
                    <a:gd name="connsiteX4" fmla="*/ 343293 w 362840"/>
                    <a:gd name="connsiteY4" fmla="*/ 44242 h 232295"/>
                    <a:gd name="connsiteX5" fmla="*/ 305528 w 362840"/>
                    <a:gd name="connsiteY5" fmla="*/ 62289 h 232295"/>
                    <a:gd name="connsiteX6" fmla="*/ 295380 w 362840"/>
                    <a:gd name="connsiteY6" fmla="*/ 178628 h 232295"/>
                    <a:gd name="connsiteX7" fmla="*/ 359504 w 362840"/>
                    <a:gd name="connsiteY7" fmla="*/ 188153 h 232295"/>
                    <a:gd name="connsiteX8" fmla="*/ 187319 w 362840"/>
                    <a:gd name="connsiteY8" fmla="*/ 228614 h 232295"/>
                    <a:gd name="connsiteX9" fmla="*/ 69701 w 362840"/>
                    <a:gd name="connsiteY9" fmla="*/ 221242 h 232295"/>
                    <a:gd name="connsiteX10" fmla="*/ 7696 w 362840"/>
                    <a:gd name="connsiteY10" fmla="*/ 146629 h 232295"/>
                    <a:gd name="connsiteX11" fmla="*/ 2232 w 362840"/>
                    <a:gd name="connsiteY11" fmla="*/ 38680 h 232295"/>
                    <a:gd name="connsiteX0" fmla="*/ 2232 w 362840"/>
                    <a:gd name="connsiteY0" fmla="*/ 38680 h 232295"/>
                    <a:gd name="connsiteX1" fmla="*/ 8973 w 362840"/>
                    <a:gd name="connsiteY1" fmla="*/ 11019 h 232295"/>
                    <a:gd name="connsiteX2" fmla="*/ 214163 w 362840"/>
                    <a:gd name="connsiteY2" fmla="*/ 16454 h 232295"/>
                    <a:gd name="connsiteX3" fmla="*/ 346270 w 362840"/>
                    <a:gd name="connsiteY3" fmla="*/ 1538 h 232295"/>
                    <a:gd name="connsiteX4" fmla="*/ 343293 w 362840"/>
                    <a:gd name="connsiteY4" fmla="*/ 44242 h 232295"/>
                    <a:gd name="connsiteX5" fmla="*/ 305528 w 362840"/>
                    <a:gd name="connsiteY5" fmla="*/ 62289 h 232295"/>
                    <a:gd name="connsiteX6" fmla="*/ 295380 w 362840"/>
                    <a:gd name="connsiteY6" fmla="*/ 178628 h 232295"/>
                    <a:gd name="connsiteX7" fmla="*/ 359504 w 362840"/>
                    <a:gd name="connsiteY7" fmla="*/ 188153 h 232295"/>
                    <a:gd name="connsiteX8" fmla="*/ 187319 w 362840"/>
                    <a:gd name="connsiteY8" fmla="*/ 228614 h 232295"/>
                    <a:gd name="connsiteX9" fmla="*/ 69701 w 362840"/>
                    <a:gd name="connsiteY9" fmla="*/ 221242 h 232295"/>
                    <a:gd name="connsiteX10" fmla="*/ 7696 w 362840"/>
                    <a:gd name="connsiteY10" fmla="*/ 146629 h 232295"/>
                    <a:gd name="connsiteX11" fmla="*/ 2232 w 362840"/>
                    <a:gd name="connsiteY11" fmla="*/ 38680 h 232295"/>
                    <a:gd name="connsiteX0" fmla="*/ 2232 w 362840"/>
                    <a:gd name="connsiteY0" fmla="*/ 37180 h 230795"/>
                    <a:gd name="connsiteX1" fmla="*/ 8973 w 362840"/>
                    <a:gd name="connsiteY1" fmla="*/ 9519 h 230795"/>
                    <a:gd name="connsiteX2" fmla="*/ 214163 w 362840"/>
                    <a:gd name="connsiteY2" fmla="*/ 14954 h 230795"/>
                    <a:gd name="connsiteX3" fmla="*/ 346270 w 362840"/>
                    <a:gd name="connsiteY3" fmla="*/ 38 h 230795"/>
                    <a:gd name="connsiteX4" fmla="*/ 343293 w 362840"/>
                    <a:gd name="connsiteY4" fmla="*/ 42742 h 230795"/>
                    <a:gd name="connsiteX5" fmla="*/ 305528 w 362840"/>
                    <a:gd name="connsiteY5" fmla="*/ 60789 h 230795"/>
                    <a:gd name="connsiteX6" fmla="*/ 295380 w 362840"/>
                    <a:gd name="connsiteY6" fmla="*/ 177128 h 230795"/>
                    <a:gd name="connsiteX7" fmla="*/ 359504 w 362840"/>
                    <a:gd name="connsiteY7" fmla="*/ 186653 h 230795"/>
                    <a:gd name="connsiteX8" fmla="*/ 187319 w 362840"/>
                    <a:gd name="connsiteY8" fmla="*/ 227114 h 230795"/>
                    <a:gd name="connsiteX9" fmla="*/ 69701 w 362840"/>
                    <a:gd name="connsiteY9" fmla="*/ 219742 h 230795"/>
                    <a:gd name="connsiteX10" fmla="*/ 7696 w 362840"/>
                    <a:gd name="connsiteY10" fmla="*/ 145129 h 230795"/>
                    <a:gd name="connsiteX11" fmla="*/ 2232 w 362840"/>
                    <a:gd name="connsiteY11" fmla="*/ 37180 h 230795"/>
                    <a:gd name="connsiteX0" fmla="*/ 2232 w 362840"/>
                    <a:gd name="connsiteY0" fmla="*/ 37142 h 230757"/>
                    <a:gd name="connsiteX1" fmla="*/ 8973 w 362840"/>
                    <a:gd name="connsiteY1" fmla="*/ 9481 h 230757"/>
                    <a:gd name="connsiteX2" fmla="*/ 214163 w 362840"/>
                    <a:gd name="connsiteY2" fmla="*/ 14916 h 230757"/>
                    <a:gd name="connsiteX3" fmla="*/ 346270 w 362840"/>
                    <a:gd name="connsiteY3" fmla="*/ 0 h 230757"/>
                    <a:gd name="connsiteX4" fmla="*/ 343293 w 362840"/>
                    <a:gd name="connsiteY4" fmla="*/ 42704 h 230757"/>
                    <a:gd name="connsiteX5" fmla="*/ 305528 w 362840"/>
                    <a:gd name="connsiteY5" fmla="*/ 60751 h 230757"/>
                    <a:gd name="connsiteX6" fmla="*/ 295380 w 362840"/>
                    <a:gd name="connsiteY6" fmla="*/ 177090 h 230757"/>
                    <a:gd name="connsiteX7" fmla="*/ 359504 w 362840"/>
                    <a:gd name="connsiteY7" fmla="*/ 186615 h 230757"/>
                    <a:gd name="connsiteX8" fmla="*/ 187319 w 362840"/>
                    <a:gd name="connsiteY8" fmla="*/ 227076 h 230757"/>
                    <a:gd name="connsiteX9" fmla="*/ 69701 w 362840"/>
                    <a:gd name="connsiteY9" fmla="*/ 219704 h 230757"/>
                    <a:gd name="connsiteX10" fmla="*/ 7696 w 362840"/>
                    <a:gd name="connsiteY10" fmla="*/ 145091 h 230757"/>
                    <a:gd name="connsiteX11" fmla="*/ 2232 w 362840"/>
                    <a:gd name="connsiteY11" fmla="*/ 37142 h 230757"/>
                    <a:gd name="connsiteX0" fmla="*/ 2232 w 362840"/>
                    <a:gd name="connsiteY0" fmla="*/ 37142 h 230757"/>
                    <a:gd name="connsiteX1" fmla="*/ 8973 w 362840"/>
                    <a:gd name="connsiteY1" fmla="*/ 9481 h 230757"/>
                    <a:gd name="connsiteX2" fmla="*/ 214163 w 362840"/>
                    <a:gd name="connsiteY2" fmla="*/ 14916 h 230757"/>
                    <a:gd name="connsiteX3" fmla="*/ 346270 w 362840"/>
                    <a:gd name="connsiteY3" fmla="*/ 0 h 230757"/>
                    <a:gd name="connsiteX4" fmla="*/ 343293 w 362840"/>
                    <a:gd name="connsiteY4" fmla="*/ 42704 h 230757"/>
                    <a:gd name="connsiteX5" fmla="*/ 305528 w 362840"/>
                    <a:gd name="connsiteY5" fmla="*/ 60751 h 230757"/>
                    <a:gd name="connsiteX6" fmla="*/ 295380 w 362840"/>
                    <a:gd name="connsiteY6" fmla="*/ 177090 h 230757"/>
                    <a:gd name="connsiteX7" fmla="*/ 359504 w 362840"/>
                    <a:gd name="connsiteY7" fmla="*/ 186615 h 230757"/>
                    <a:gd name="connsiteX8" fmla="*/ 187319 w 362840"/>
                    <a:gd name="connsiteY8" fmla="*/ 227076 h 230757"/>
                    <a:gd name="connsiteX9" fmla="*/ 69701 w 362840"/>
                    <a:gd name="connsiteY9" fmla="*/ 219704 h 230757"/>
                    <a:gd name="connsiteX10" fmla="*/ 7696 w 362840"/>
                    <a:gd name="connsiteY10" fmla="*/ 145091 h 230757"/>
                    <a:gd name="connsiteX11" fmla="*/ 2232 w 362840"/>
                    <a:gd name="connsiteY11" fmla="*/ 37142 h 23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62840" h="230757">
                      <a:moveTo>
                        <a:pt x="2232" y="37142"/>
                      </a:moveTo>
                      <a:cubicBezTo>
                        <a:pt x="2232" y="22237"/>
                        <a:pt x="-5932" y="9481"/>
                        <a:pt x="8973" y="9481"/>
                      </a:cubicBezTo>
                      <a:cubicBezTo>
                        <a:pt x="71759" y="15691"/>
                        <a:pt x="155293" y="18488"/>
                        <a:pt x="214163" y="14916"/>
                      </a:cubicBezTo>
                      <a:cubicBezTo>
                        <a:pt x="273033" y="11344"/>
                        <a:pt x="320863" y="5276"/>
                        <a:pt x="346270" y="0"/>
                      </a:cubicBezTo>
                      <a:cubicBezTo>
                        <a:pt x="361175" y="0"/>
                        <a:pt x="343293" y="27799"/>
                        <a:pt x="343293" y="42704"/>
                      </a:cubicBezTo>
                      <a:cubicBezTo>
                        <a:pt x="311199" y="48983"/>
                        <a:pt x="300084" y="41973"/>
                        <a:pt x="305528" y="60751"/>
                      </a:cubicBezTo>
                      <a:cubicBezTo>
                        <a:pt x="299178" y="77684"/>
                        <a:pt x="289956" y="164390"/>
                        <a:pt x="295380" y="177090"/>
                      </a:cubicBezTo>
                      <a:cubicBezTo>
                        <a:pt x="291981" y="198249"/>
                        <a:pt x="380935" y="184631"/>
                        <a:pt x="359504" y="186615"/>
                      </a:cubicBezTo>
                      <a:cubicBezTo>
                        <a:pt x="305000" y="186615"/>
                        <a:pt x="241823" y="227076"/>
                        <a:pt x="187319" y="227076"/>
                      </a:cubicBezTo>
                      <a:cubicBezTo>
                        <a:pt x="87400" y="234273"/>
                        <a:pt x="93064" y="230446"/>
                        <a:pt x="69701" y="219704"/>
                      </a:cubicBezTo>
                      <a:cubicBezTo>
                        <a:pt x="53945" y="213770"/>
                        <a:pt x="5490" y="172683"/>
                        <a:pt x="7696" y="145091"/>
                      </a:cubicBezTo>
                      <a:cubicBezTo>
                        <a:pt x="-8094" y="109108"/>
                        <a:pt x="6994" y="73125"/>
                        <a:pt x="2232" y="37142"/>
                      </a:cubicBezTo>
                      <a:close/>
                    </a:path>
                  </a:pathLst>
                </a:custGeom>
                <a:solidFill>
                  <a:srgbClr val="95100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2657FA62-8B32-6AAF-C268-B73C2E483AB8}"/>
                    </a:ext>
                  </a:extLst>
                </p:cNvPr>
                <p:cNvSpPr/>
                <p:nvPr/>
              </p:nvSpPr>
              <p:spPr>
                <a:xfrm>
                  <a:off x="4135434" y="4242391"/>
                  <a:ext cx="197333" cy="74510"/>
                </a:xfrm>
                <a:custGeom>
                  <a:avLst/>
                  <a:gdLst>
                    <a:gd name="connsiteX0" fmla="*/ 99953 w 197333"/>
                    <a:gd name="connsiteY0" fmla="*/ 0 h 87405"/>
                    <a:gd name="connsiteX1" fmla="*/ 192051 w 197333"/>
                    <a:gd name="connsiteY1" fmla="*/ 35632 h 87405"/>
                    <a:gd name="connsiteX2" fmla="*/ 197333 w 197333"/>
                    <a:gd name="connsiteY2" fmla="*/ 50901 h 87405"/>
                    <a:gd name="connsiteX3" fmla="*/ 157814 w 197333"/>
                    <a:gd name="connsiteY3" fmla="*/ 70507 h 87405"/>
                    <a:gd name="connsiteX4" fmla="*/ 112217 w 197333"/>
                    <a:gd name="connsiteY4" fmla="*/ 81186 h 87405"/>
                    <a:gd name="connsiteX5" fmla="*/ 17728 w 197333"/>
                    <a:gd name="connsiteY5" fmla="*/ 86323 h 87405"/>
                    <a:gd name="connsiteX6" fmla="*/ 11184 w 197333"/>
                    <a:gd name="connsiteY6" fmla="*/ 83932 h 87405"/>
                    <a:gd name="connsiteX7" fmla="*/ 7855 w 197333"/>
                    <a:gd name="connsiteY7" fmla="*/ 81050 h 87405"/>
                    <a:gd name="connsiteX8" fmla="*/ 0 w 197333"/>
                    <a:gd name="connsiteY8" fmla="*/ 58341 h 87405"/>
                    <a:gd name="connsiteX9" fmla="*/ 99953 w 197333"/>
                    <a:gd name="connsiteY9" fmla="*/ 0 h 87405"/>
                    <a:gd name="connsiteX0" fmla="*/ 97066 w 197333"/>
                    <a:gd name="connsiteY0" fmla="*/ 2089 h 65434"/>
                    <a:gd name="connsiteX1" fmla="*/ 192051 w 197333"/>
                    <a:gd name="connsiteY1" fmla="*/ 13661 h 65434"/>
                    <a:gd name="connsiteX2" fmla="*/ 197333 w 197333"/>
                    <a:gd name="connsiteY2" fmla="*/ 28930 h 65434"/>
                    <a:gd name="connsiteX3" fmla="*/ 157814 w 197333"/>
                    <a:gd name="connsiteY3" fmla="*/ 48536 h 65434"/>
                    <a:gd name="connsiteX4" fmla="*/ 112217 w 197333"/>
                    <a:gd name="connsiteY4" fmla="*/ 59215 h 65434"/>
                    <a:gd name="connsiteX5" fmla="*/ 17728 w 197333"/>
                    <a:gd name="connsiteY5" fmla="*/ 64352 h 65434"/>
                    <a:gd name="connsiteX6" fmla="*/ 11184 w 197333"/>
                    <a:gd name="connsiteY6" fmla="*/ 61961 h 65434"/>
                    <a:gd name="connsiteX7" fmla="*/ 7855 w 197333"/>
                    <a:gd name="connsiteY7" fmla="*/ 59079 h 65434"/>
                    <a:gd name="connsiteX8" fmla="*/ 0 w 197333"/>
                    <a:gd name="connsiteY8" fmla="*/ 36370 h 65434"/>
                    <a:gd name="connsiteX9" fmla="*/ 97066 w 197333"/>
                    <a:gd name="connsiteY9" fmla="*/ 2089 h 65434"/>
                    <a:gd name="connsiteX0" fmla="*/ 97066 w 197333"/>
                    <a:gd name="connsiteY0" fmla="*/ 4860 h 68205"/>
                    <a:gd name="connsiteX1" fmla="*/ 192051 w 197333"/>
                    <a:gd name="connsiteY1" fmla="*/ 16432 h 68205"/>
                    <a:gd name="connsiteX2" fmla="*/ 197333 w 197333"/>
                    <a:gd name="connsiteY2" fmla="*/ 31701 h 68205"/>
                    <a:gd name="connsiteX3" fmla="*/ 157814 w 197333"/>
                    <a:gd name="connsiteY3" fmla="*/ 51307 h 68205"/>
                    <a:gd name="connsiteX4" fmla="*/ 112217 w 197333"/>
                    <a:gd name="connsiteY4" fmla="*/ 61986 h 68205"/>
                    <a:gd name="connsiteX5" fmla="*/ 17728 w 197333"/>
                    <a:gd name="connsiteY5" fmla="*/ 67123 h 68205"/>
                    <a:gd name="connsiteX6" fmla="*/ 11184 w 197333"/>
                    <a:gd name="connsiteY6" fmla="*/ 64732 h 68205"/>
                    <a:gd name="connsiteX7" fmla="*/ 7855 w 197333"/>
                    <a:gd name="connsiteY7" fmla="*/ 61850 h 68205"/>
                    <a:gd name="connsiteX8" fmla="*/ 0 w 197333"/>
                    <a:gd name="connsiteY8" fmla="*/ 39141 h 68205"/>
                    <a:gd name="connsiteX9" fmla="*/ 97066 w 197333"/>
                    <a:gd name="connsiteY9" fmla="*/ 4860 h 68205"/>
                    <a:gd name="connsiteX0" fmla="*/ 97066 w 197333"/>
                    <a:gd name="connsiteY0" fmla="*/ 11165 h 74510"/>
                    <a:gd name="connsiteX1" fmla="*/ 192051 w 197333"/>
                    <a:gd name="connsiteY1" fmla="*/ 22737 h 74510"/>
                    <a:gd name="connsiteX2" fmla="*/ 197333 w 197333"/>
                    <a:gd name="connsiteY2" fmla="*/ 38006 h 74510"/>
                    <a:gd name="connsiteX3" fmla="*/ 157814 w 197333"/>
                    <a:gd name="connsiteY3" fmla="*/ 57612 h 74510"/>
                    <a:gd name="connsiteX4" fmla="*/ 112217 w 197333"/>
                    <a:gd name="connsiteY4" fmla="*/ 68291 h 74510"/>
                    <a:gd name="connsiteX5" fmla="*/ 17728 w 197333"/>
                    <a:gd name="connsiteY5" fmla="*/ 73428 h 74510"/>
                    <a:gd name="connsiteX6" fmla="*/ 11184 w 197333"/>
                    <a:gd name="connsiteY6" fmla="*/ 71037 h 74510"/>
                    <a:gd name="connsiteX7" fmla="*/ 7855 w 197333"/>
                    <a:gd name="connsiteY7" fmla="*/ 68155 h 74510"/>
                    <a:gd name="connsiteX8" fmla="*/ 0 w 197333"/>
                    <a:gd name="connsiteY8" fmla="*/ 45446 h 74510"/>
                    <a:gd name="connsiteX9" fmla="*/ 97066 w 197333"/>
                    <a:gd name="connsiteY9" fmla="*/ 11165 h 7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33" h="74510">
                      <a:moveTo>
                        <a:pt x="97066" y="11165"/>
                      </a:moveTo>
                      <a:cubicBezTo>
                        <a:pt x="144243" y="-10008"/>
                        <a:pt x="176878" y="1798"/>
                        <a:pt x="192051" y="22737"/>
                      </a:cubicBezTo>
                      <a:lnTo>
                        <a:pt x="197333" y="38006"/>
                      </a:lnTo>
                      <a:lnTo>
                        <a:pt x="157814" y="57612"/>
                      </a:lnTo>
                      <a:cubicBezTo>
                        <a:pt x="142225" y="64020"/>
                        <a:pt x="126928" y="68291"/>
                        <a:pt x="112217" y="68291"/>
                      </a:cubicBezTo>
                      <a:cubicBezTo>
                        <a:pt x="58278" y="74370"/>
                        <a:pt x="32837" y="75793"/>
                        <a:pt x="17728" y="73428"/>
                      </a:cubicBezTo>
                      <a:lnTo>
                        <a:pt x="11184" y="71037"/>
                      </a:lnTo>
                      <a:lnTo>
                        <a:pt x="7855" y="68155"/>
                      </a:lnTo>
                      <a:cubicBezTo>
                        <a:pt x="2797" y="61175"/>
                        <a:pt x="0" y="53501"/>
                        <a:pt x="0" y="45446"/>
                      </a:cubicBezTo>
                      <a:cubicBezTo>
                        <a:pt x="0" y="13225"/>
                        <a:pt x="41863" y="-2308"/>
                        <a:pt x="97066" y="11165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E920486-890C-CD83-DE78-701B7595515F}"/>
                  </a:ext>
                </a:extLst>
              </p:cNvPr>
              <p:cNvSpPr/>
              <p:nvPr/>
            </p:nvSpPr>
            <p:spPr>
              <a:xfrm>
                <a:off x="2409324" y="4373847"/>
                <a:ext cx="523875" cy="181328"/>
              </a:xfrm>
              <a:custGeom>
                <a:avLst/>
                <a:gdLst>
                  <a:gd name="connsiteX0" fmla="*/ 0 w 524906"/>
                  <a:gd name="connsiteY0" fmla="*/ 185874 h 185874"/>
                  <a:gd name="connsiteX1" fmla="*/ 100012 w 524906"/>
                  <a:gd name="connsiteY1" fmla="*/ 157299 h 185874"/>
                  <a:gd name="connsiteX2" fmla="*/ 466725 w 524906"/>
                  <a:gd name="connsiteY2" fmla="*/ 14424 h 185874"/>
                  <a:gd name="connsiteX3" fmla="*/ 523875 w 524906"/>
                  <a:gd name="connsiteY3" fmla="*/ 4899 h 185874"/>
                  <a:gd name="connsiteX4" fmla="*/ 523875 w 524906"/>
                  <a:gd name="connsiteY4" fmla="*/ 4899 h 185874"/>
                  <a:gd name="connsiteX0" fmla="*/ 0 w 523875"/>
                  <a:gd name="connsiteY0" fmla="*/ 181328 h 181328"/>
                  <a:gd name="connsiteX1" fmla="*/ 252412 w 523875"/>
                  <a:gd name="connsiteY1" fmla="*/ 76553 h 181328"/>
                  <a:gd name="connsiteX2" fmla="*/ 466725 w 523875"/>
                  <a:gd name="connsiteY2" fmla="*/ 9878 h 181328"/>
                  <a:gd name="connsiteX3" fmla="*/ 523875 w 523875"/>
                  <a:gd name="connsiteY3" fmla="*/ 353 h 181328"/>
                  <a:gd name="connsiteX4" fmla="*/ 523875 w 523875"/>
                  <a:gd name="connsiteY4" fmla="*/ 353 h 181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181328">
                    <a:moveTo>
                      <a:pt x="0" y="181328"/>
                    </a:moveTo>
                    <a:cubicBezTo>
                      <a:pt x="11112" y="181328"/>
                      <a:pt x="174625" y="105128"/>
                      <a:pt x="252412" y="76553"/>
                    </a:cubicBezTo>
                    <a:cubicBezTo>
                      <a:pt x="330199" y="47978"/>
                      <a:pt x="421481" y="22578"/>
                      <a:pt x="466725" y="9878"/>
                    </a:cubicBezTo>
                    <a:cubicBezTo>
                      <a:pt x="511969" y="-2822"/>
                      <a:pt x="523875" y="353"/>
                      <a:pt x="523875" y="353"/>
                    </a:cubicBezTo>
                    <a:lnTo>
                      <a:pt x="523875" y="35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975899-E313-431D-9557-29C2A50E6955}"/>
                </a:ext>
              </a:extLst>
            </p:cNvPr>
            <p:cNvSpPr/>
            <p:nvPr/>
          </p:nvSpPr>
          <p:spPr>
            <a:xfrm>
              <a:off x="1995088" y="3444637"/>
              <a:ext cx="938164" cy="227251"/>
            </a:xfrm>
            <a:custGeom>
              <a:avLst/>
              <a:gdLst>
                <a:gd name="connsiteX0" fmla="*/ 934656 w 945574"/>
                <a:gd name="connsiteY0" fmla="*/ 0 h 237014"/>
                <a:gd name="connsiteX1" fmla="*/ 940818 w 945574"/>
                <a:gd name="connsiteY1" fmla="*/ 2842 h 237014"/>
                <a:gd name="connsiteX2" fmla="*/ 921776 w 945574"/>
                <a:gd name="connsiteY2" fmla="*/ 176204 h 237014"/>
                <a:gd name="connsiteX3" fmla="*/ 917252 w 945574"/>
                <a:gd name="connsiteY3" fmla="*/ 177195 h 237014"/>
                <a:gd name="connsiteX4" fmla="*/ 11969 w 945574"/>
                <a:gd name="connsiteY4" fmla="*/ 237014 h 237014"/>
                <a:gd name="connsiteX5" fmla="*/ 10690 w 945574"/>
                <a:gd name="connsiteY5" fmla="*/ 152959 h 237014"/>
                <a:gd name="connsiteX6" fmla="*/ 0 w 945574"/>
                <a:gd name="connsiteY6" fmla="*/ 68224 h 237014"/>
                <a:gd name="connsiteX7" fmla="*/ 246 w 945574"/>
                <a:gd name="connsiteY7" fmla="*/ 61743 h 237014"/>
                <a:gd name="connsiteX8" fmla="*/ 80737 w 945574"/>
                <a:gd name="connsiteY8" fmla="*/ 56424 h 237014"/>
                <a:gd name="connsiteX9" fmla="*/ 141888 w 945574"/>
                <a:gd name="connsiteY9" fmla="*/ 71029 h 237014"/>
                <a:gd name="connsiteX10" fmla="*/ 576827 w 945574"/>
                <a:gd name="connsiteY10" fmla="*/ 60068 h 237014"/>
                <a:gd name="connsiteX11" fmla="*/ 782036 w 945574"/>
                <a:gd name="connsiteY11" fmla="*/ 12518 h 237014"/>
                <a:gd name="connsiteX12" fmla="*/ 796110 w 945574"/>
                <a:gd name="connsiteY12" fmla="*/ 9155 h 237014"/>
                <a:gd name="connsiteX13" fmla="*/ 934656 w 945574"/>
                <a:gd name="connsiteY13" fmla="*/ 0 h 237014"/>
                <a:gd name="connsiteX0" fmla="*/ 934656 w 945574"/>
                <a:gd name="connsiteY0" fmla="*/ 0 h 237014"/>
                <a:gd name="connsiteX1" fmla="*/ 940818 w 945574"/>
                <a:gd name="connsiteY1" fmla="*/ 2842 h 237014"/>
                <a:gd name="connsiteX2" fmla="*/ 921776 w 945574"/>
                <a:gd name="connsiteY2" fmla="*/ 176204 h 237014"/>
                <a:gd name="connsiteX3" fmla="*/ 917252 w 945574"/>
                <a:gd name="connsiteY3" fmla="*/ 177195 h 237014"/>
                <a:gd name="connsiteX4" fmla="*/ 11969 w 945574"/>
                <a:gd name="connsiteY4" fmla="*/ 237014 h 237014"/>
                <a:gd name="connsiteX5" fmla="*/ 10690 w 945574"/>
                <a:gd name="connsiteY5" fmla="*/ 152959 h 237014"/>
                <a:gd name="connsiteX6" fmla="*/ 0 w 945574"/>
                <a:gd name="connsiteY6" fmla="*/ 68224 h 237014"/>
                <a:gd name="connsiteX7" fmla="*/ 22471 w 945574"/>
                <a:gd name="connsiteY7" fmla="*/ 42693 h 237014"/>
                <a:gd name="connsiteX8" fmla="*/ 80737 w 945574"/>
                <a:gd name="connsiteY8" fmla="*/ 56424 h 237014"/>
                <a:gd name="connsiteX9" fmla="*/ 141888 w 945574"/>
                <a:gd name="connsiteY9" fmla="*/ 71029 h 237014"/>
                <a:gd name="connsiteX10" fmla="*/ 576827 w 945574"/>
                <a:gd name="connsiteY10" fmla="*/ 60068 h 237014"/>
                <a:gd name="connsiteX11" fmla="*/ 782036 w 945574"/>
                <a:gd name="connsiteY11" fmla="*/ 12518 h 237014"/>
                <a:gd name="connsiteX12" fmla="*/ 796110 w 945574"/>
                <a:gd name="connsiteY12" fmla="*/ 9155 h 237014"/>
                <a:gd name="connsiteX13" fmla="*/ 934656 w 945574"/>
                <a:gd name="connsiteY13" fmla="*/ 0 h 237014"/>
                <a:gd name="connsiteX0" fmla="*/ 934656 w 945574"/>
                <a:gd name="connsiteY0" fmla="*/ 0 h 237014"/>
                <a:gd name="connsiteX1" fmla="*/ 940818 w 945574"/>
                <a:gd name="connsiteY1" fmla="*/ 2842 h 237014"/>
                <a:gd name="connsiteX2" fmla="*/ 921776 w 945574"/>
                <a:gd name="connsiteY2" fmla="*/ 176204 h 237014"/>
                <a:gd name="connsiteX3" fmla="*/ 917252 w 945574"/>
                <a:gd name="connsiteY3" fmla="*/ 177195 h 237014"/>
                <a:gd name="connsiteX4" fmla="*/ 11969 w 945574"/>
                <a:gd name="connsiteY4" fmla="*/ 237014 h 237014"/>
                <a:gd name="connsiteX5" fmla="*/ 10690 w 945574"/>
                <a:gd name="connsiteY5" fmla="*/ 152959 h 237014"/>
                <a:gd name="connsiteX6" fmla="*/ 0 w 945574"/>
                <a:gd name="connsiteY6" fmla="*/ 68224 h 237014"/>
                <a:gd name="connsiteX7" fmla="*/ 22471 w 945574"/>
                <a:gd name="connsiteY7" fmla="*/ 42693 h 237014"/>
                <a:gd name="connsiteX8" fmla="*/ 141888 w 945574"/>
                <a:gd name="connsiteY8" fmla="*/ 71029 h 237014"/>
                <a:gd name="connsiteX9" fmla="*/ 576827 w 945574"/>
                <a:gd name="connsiteY9" fmla="*/ 60068 h 237014"/>
                <a:gd name="connsiteX10" fmla="*/ 782036 w 945574"/>
                <a:gd name="connsiteY10" fmla="*/ 12518 h 237014"/>
                <a:gd name="connsiteX11" fmla="*/ 796110 w 945574"/>
                <a:gd name="connsiteY11" fmla="*/ 9155 h 237014"/>
                <a:gd name="connsiteX12" fmla="*/ 934656 w 945574"/>
                <a:gd name="connsiteY12" fmla="*/ 0 h 237014"/>
                <a:gd name="connsiteX0" fmla="*/ 934656 w 945574"/>
                <a:gd name="connsiteY0" fmla="*/ 0 h 237014"/>
                <a:gd name="connsiteX1" fmla="*/ 940818 w 945574"/>
                <a:gd name="connsiteY1" fmla="*/ 2842 h 237014"/>
                <a:gd name="connsiteX2" fmla="*/ 921776 w 945574"/>
                <a:gd name="connsiteY2" fmla="*/ 176204 h 237014"/>
                <a:gd name="connsiteX3" fmla="*/ 917252 w 945574"/>
                <a:gd name="connsiteY3" fmla="*/ 177195 h 237014"/>
                <a:gd name="connsiteX4" fmla="*/ 11969 w 945574"/>
                <a:gd name="connsiteY4" fmla="*/ 237014 h 237014"/>
                <a:gd name="connsiteX5" fmla="*/ 10690 w 945574"/>
                <a:gd name="connsiteY5" fmla="*/ 152959 h 237014"/>
                <a:gd name="connsiteX6" fmla="*/ 0 w 945574"/>
                <a:gd name="connsiteY6" fmla="*/ 68224 h 237014"/>
                <a:gd name="connsiteX7" fmla="*/ 22471 w 945574"/>
                <a:gd name="connsiteY7" fmla="*/ 42693 h 237014"/>
                <a:gd name="connsiteX8" fmla="*/ 189513 w 945574"/>
                <a:gd name="connsiteY8" fmla="*/ 58329 h 237014"/>
                <a:gd name="connsiteX9" fmla="*/ 576827 w 945574"/>
                <a:gd name="connsiteY9" fmla="*/ 60068 h 237014"/>
                <a:gd name="connsiteX10" fmla="*/ 782036 w 945574"/>
                <a:gd name="connsiteY10" fmla="*/ 12518 h 237014"/>
                <a:gd name="connsiteX11" fmla="*/ 796110 w 945574"/>
                <a:gd name="connsiteY11" fmla="*/ 9155 h 237014"/>
                <a:gd name="connsiteX12" fmla="*/ 934656 w 945574"/>
                <a:gd name="connsiteY12" fmla="*/ 0 h 237014"/>
                <a:gd name="connsiteX0" fmla="*/ 934656 w 945574"/>
                <a:gd name="connsiteY0" fmla="*/ 0 h 237014"/>
                <a:gd name="connsiteX1" fmla="*/ 940818 w 945574"/>
                <a:gd name="connsiteY1" fmla="*/ 2842 h 237014"/>
                <a:gd name="connsiteX2" fmla="*/ 921776 w 945574"/>
                <a:gd name="connsiteY2" fmla="*/ 176204 h 237014"/>
                <a:gd name="connsiteX3" fmla="*/ 917252 w 945574"/>
                <a:gd name="connsiteY3" fmla="*/ 177195 h 237014"/>
                <a:gd name="connsiteX4" fmla="*/ 11969 w 945574"/>
                <a:gd name="connsiteY4" fmla="*/ 237014 h 237014"/>
                <a:gd name="connsiteX5" fmla="*/ 10690 w 945574"/>
                <a:gd name="connsiteY5" fmla="*/ 152959 h 237014"/>
                <a:gd name="connsiteX6" fmla="*/ 0 w 945574"/>
                <a:gd name="connsiteY6" fmla="*/ 68224 h 237014"/>
                <a:gd name="connsiteX7" fmla="*/ 22471 w 945574"/>
                <a:gd name="connsiteY7" fmla="*/ 42693 h 237014"/>
                <a:gd name="connsiteX8" fmla="*/ 189513 w 945574"/>
                <a:gd name="connsiteY8" fmla="*/ 58329 h 237014"/>
                <a:gd name="connsiteX9" fmla="*/ 576827 w 945574"/>
                <a:gd name="connsiteY9" fmla="*/ 60068 h 237014"/>
                <a:gd name="connsiteX10" fmla="*/ 782036 w 945574"/>
                <a:gd name="connsiteY10" fmla="*/ 12518 h 237014"/>
                <a:gd name="connsiteX11" fmla="*/ 796110 w 945574"/>
                <a:gd name="connsiteY11" fmla="*/ 9155 h 237014"/>
                <a:gd name="connsiteX12" fmla="*/ 934656 w 945574"/>
                <a:gd name="connsiteY12" fmla="*/ 0 h 237014"/>
                <a:gd name="connsiteX0" fmla="*/ 934656 w 945574"/>
                <a:gd name="connsiteY0" fmla="*/ 0 h 237014"/>
                <a:gd name="connsiteX1" fmla="*/ 940818 w 945574"/>
                <a:gd name="connsiteY1" fmla="*/ 2842 h 237014"/>
                <a:gd name="connsiteX2" fmla="*/ 921776 w 945574"/>
                <a:gd name="connsiteY2" fmla="*/ 176204 h 237014"/>
                <a:gd name="connsiteX3" fmla="*/ 917252 w 945574"/>
                <a:gd name="connsiteY3" fmla="*/ 177195 h 237014"/>
                <a:gd name="connsiteX4" fmla="*/ 11969 w 945574"/>
                <a:gd name="connsiteY4" fmla="*/ 237014 h 237014"/>
                <a:gd name="connsiteX5" fmla="*/ 10690 w 945574"/>
                <a:gd name="connsiteY5" fmla="*/ 152959 h 237014"/>
                <a:gd name="connsiteX6" fmla="*/ 0 w 945574"/>
                <a:gd name="connsiteY6" fmla="*/ 68224 h 237014"/>
                <a:gd name="connsiteX7" fmla="*/ 22471 w 945574"/>
                <a:gd name="connsiteY7" fmla="*/ 42693 h 237014"/>
                <a:gd name="connsiteX8" fmla="*/ 189513 w 945574"/>
                <a:gd name="connsiteY8" fmla="*/ 58329 h 237014"/>
                <a:gd name="connsiteX9" fmla="*/ 576827 w 945574"/>
                <a:gd name="connsiteY9" fmla="*/ 60068 h 237014"/>
                <a:gd name="connsiteX10" fmla="*/ 782036 w 945574"/>
                <a:gd name="connsiteY10" fmla="*/ 12518 h 237014"/>
                <a:gd name="connsiteX11" fmla="*/ 934656 w 945574"/>
                <a:gd name="connsiteY11" fmla="*/ 0 h 237014"/>
                <a:gd name="connsiteX0" fmla="*/ 934656 w 945574"/>
                <a:gd name="connsiteY0" fmla="*/ 0 h 237014"/>
                <a:gd name="connsiteX1" fmla="*/ 940818 w 945574"/>
                <a:gd name="connsiteY1" fmla="*/ 2842 h 237014"/>
                <a:gd name="connsiteX2" fmla="*/ 921776 w 945574"/>
                <a:gd name="connsiteY2" fmla="*/ 176204 h 237014"/>
                <a:gd name="connsiteX3" fmla="*/ 917252 w 945574"/>
                <a:gd name="connsiteY3" fmla="*/ 177195 h 237014"/>
                <a:gd name="connsiteX4" fmla="*/ 11969 w 945574"/>
                <a:gd name="connsiteY4" fmla="*/ 237014 h 237014"/>
                <a:gd name="connsiteX5" fmla="*/ 10690 w 945574"/>
                <a:gd name="connsiteY5" fmla="*/ 152959 h 237014"/>
                <a:gd name="connsiteX6" fmla="*/ 0 w 945574"/>
                <a:gd name="connsiteY6" fmla="*/ 68224 h 237014"/>
                <a:gd name="connsiteX7" fmla="*/ 22471 w 945574"/>
                <a:gd name="connsiteY7" fmla="*/ 42693 h 237014"/>
                <a:gd name="connsiteX8" fmla="*/ 189513 w 945574"/>
                <a:gd name="connsiteY8" fmla="*/ 58329 h 237014"/>
                <a:gd name="connsiteX9" fmla="*/ 576827 w 945574"/>
                <a:gd name="connsiteY9" fmla="*/ 60068 h 237014"/>
                <a:gd name="connsiteX10" fmla="*/ 782036 w 945574"/>
                <a:gd name="connsiteY10" fmla="*/ 12518 h 237014"/>
                <a:gd name="connsiteX11" fmla="*/ 934656 w 945574"/>
                <a:gd name="connsiteY11" fmla="*/ 0 h 237014"/>
                <a:gd name="connsiteX0" fmla="*/ 934656 w 945574"/>
                <a:gd name="connsiteY0" fmla="*/ 1223 h 238237"/>
                <a:gd name="connsiteX1" fmla="*/ 940818 w 945574"/>
                <a:gd name="connsiteY1" fmla="*/ 4065 h 238237"/>
                <a:gd name="connsiteX2" fmla="*/ 921776 w 945574"/>
                <a:gd name="connsiteY2" fmla="*/ 177427 h 238237"/>
                <a:gd name="connsiteX3" fmla="*/ 917252 w 945574"/>
                <a:gd name="connsiteY3" fmla="*/ 178418 h 238237"/>
                <a:gd name="connsiteX4" fmla="*/ 11969 w 945574"/>
                <a:gd name="connsiteY4" fmla="*/ 238237 h 238237"/>
                <a:gd name="connsiteX5" fmla="*/ 10690 w 945574"/>
                <a:gd name="connsiteY5" fmla="*/ 154182 h 238237"/>
                <a:gd name="connsiteX6" fmla="*/ 0 w 945574"/>
                <a:gd name="connsiteY6" fmla="*/ 69447 h 238237"/>
                <a:gd name="connsiteX7" fmla="*/ 22471 w 945574"/>
                <a:gd name="connsiteY7" fmla="*/ 43916 h 238237"/>
                <a:gd name="connsiteX8" fmla="*/ 189513 w 945574"/>
                <a:gd name="connsiteY8" fmla="*/ 59552 h 238237"/>
                <a:gd name="connsiteX9" fmla="*/ 576827 w 945574"/>
                <a:gd name="connsiteY9" fmla="*/ 61291 h 238237"/>
                <a:gd name="connsiteX10" fmla="*/ 782036 w 945574"/>
                <a:gd name="connsiteY10" fmla="*/ 13741 h 238237"/>
                <a:gd name="connsiteX11" fmla="*/ 934656 w 945574"/>
                <a:gd name="connsiteY11" fmla="*/ 1223 h 238237"/>
                <a:gd name="connsiteX0" fmla="*/ 928789 w 939707"/>
                <a:gd name="connsiteY0" fmla="*/ 1223 h 238237"/>
                <a:gd name="connsiteX1" fmla="*/ 934951 w 939707"/>
                <a:gd name="connsiteY1" fmla="*/ 4065 h 238237"/>
                <a:gd name="connsiteX2" fmla="*/ 915909 w 939707"/>
                <a:gd name="connsiteY2" fmla="*/ 177427 h 238237"/>
                <a:gd name="connsiteX3" fmla="*/ 911385 w 939707"/>
                <a:gd name="connsiteY3" fmla="*/ 178418 h 238237"/>
                <a:gd name="connsiteX4" fmla="*/ 6102 w 939707"/>
                <a:gd name="connsiteY4" fmla="*/ 238237 h 238237"/>
                <a:gd name="connsiteX5" fmla="*/ 4823 w 939707"/>
                <a:gd name="connsiteY5" fmla="*/ 154182 h 238237"/>
                <a:gd name="connsiteX6" fmla="*/ 16604 w 939707"/>
                <a:gd name="connsiteY6" fmla="*/ 43916 h 238237"/>
                <a:gd name="connsiteX7" fmla="*/ 183646 w 939707"/>
                <a:gd name="connsiteY7" fmla="*/ 59552 h 238237"/>
                <a:gd name="connsiteX8" fmla="*/ 570960 w 939707"/>
                <a:gd name="connsiteY8" fmla="*/ 61291 h 238237"/>
                <a:gd name="connsiteX9" fmla="*/ 776169 w 939707"/>
                <a:gd name="connsiteY9" fmla="*/ 13741 h 238237"/>
                <a:gd name="connsiteX10" fmla="*/ 928789 w 939707"/>
                <a:gd name="connsiteY10" fmla="*/ 1223 h 238237"/>
                <a:gd name="connsiteX0" fmla="*/ 928789 w 939707"/>
                <a:gd name="connsiteY0" fmla="*/ 2883 h 239897"/>
                <a:gd name="connsiteX1" fmla="*/ 934951 w 939707"/>
                <a:gd name="connsiteY1" fmla="*/ 5725 h 239897"/>
                <a:gd name="connsiteX2" fmla="*/ 915909 w 939707"/>
                <a:gd name="connsiteY2" fmla="*/ 179087 h 239897"/>
                <a:gd name="connsiteX3" fmla="*/ 911385 w 939707"/>
                <a:gd name="connsiteY3" fmla="*/ 180078 h 239897"/>
                <a:gd name="connsiteX4" fmla="*/ 6102 w 939707"/>
                <a:gd name="connsiteY4" fmla="*/ 239897 h 239897"/>
                <a:gd name="connsiteX5" fmla="*/ 4823 w 939707"/>
                <a:gd name="connsiteY5" fmla="*/ 155842 h 239897"/>
                <a:gd name="connsiteX6" fmla="*/ 16604 w 939707"/>
                <a:gd name="connsiteY6" fmla="*/ 45576 h 239897"/>
                <a:gd name="connsiteX7" fmla="*/ 183646 w 939707"/>
                <a:gd name="connsiteY7" fmla="*/ 61212 h 239897"/>
                <a:gd name="connsiteX8" fmla="*/ 570960 w 939707"/>
                <a:gd name="connsiteY8" fmla="*/ 62951 h 239897"/>
                <a:gd name="connsiteX9" fmla="*/ 776169 w 939707"/>
                <a:gd name="connsiteY9" fmla="*/ 15401 h 239897"/>
                <a:gd name="connsiteX10" fmla="*/ 928789 w 939707"/>
                <a:gd name="connsiteY10" fmla="*/ 2883 h 239897"/>
                <a:gd name="connsiteX0" fmla="*/ 928789 w 939707"/>
                <a:gd name="connsiteY0" fmla="*/ 2883 h 239897"/>
                <a:gd name="connsiteX1" fmla="*/ 934951 w 939707"/>
                <a:gd name="connsiteY1" fmla="*/ 5725 h 239897"/>
                <a:gd name="connsiteX2" fmla="*/ 915909 w 939707"/>
                <a:gd name="connsiteY2" fmla="*/ 179087 h 239897"/>
                <a:gd name="connsiteX3" fmla="*/ 911385 w 939707"/>
                <a:gd name="connsiteY3" fmla="*/ 180078 h 239897"/>
                <a:gd name="connsiteX4" fmla="*/ 6102 w 939707"/>
                <a:gd name="connsiteY4" fmla="*/ 239897 h 239897"/>
                <a:gd name="connsiteX5" fmla="*/ 4823 w 939707"/>
                <a:gd name="connsiteY5" fmla="*/ 155842 h 239897"/>
                <a:gd name="connsiteX6" fmla="*/ 16604 w 939707"/>
                <a:gd name="connsiteY6" fmla="*/ 45576 h 239897"/>
                <a:gd name="connsiteX7" fmla="*/ 183646 w 939707"/>
                <a:gd name="connsiteY7" fmla="*/ 61212 h 239897"/>
                <a:gd name="connsiteX8" fmla="*/ 570960 w 939707"/>
                <a:gd name="connsiteY8" fmla="*/ 62951 h 239897"/>
                <a:gd name="connsiteX9" fmla="*/ 776169 w 939707"/>
                <a:gd name="connsiteY9" fmla="*/ 15401 h 239897"/>
                <a:gd name="connsiteX10" fmla="*/ 928789 w 939707"/>
                <a:gd name="connsiteY10" fmla="*/ 2883 h 239897"/>
                <a:gd name="connsiteX0" fmla="*/ 928789 w 939707"/>
                <a:gd name="connsiteY0" fmla="*/ 4632 h 241646"/>
                <a:gd name="connsiteX1" fmla="*/ 934951 w 939707"/>
                <a:gd name="connsiteY1" fmla="*/ 7474 h 241646"/>
                <a:gd name="connsiteX2" fmla="*/ 915909 w 939707"/>
                <a:gd name="connsiteY2" fmla="*/ 180836 h 241646"/>
                <a:gd name="connsiteX3" fmla="*/ 911385 w 939707"/>
                <a:gd name="connsiteY3" fmla="*/ 181827 h 241646"/>
                <a:gd name="connsiteX4" fmla="*/ 6102 w 939707"/>
                <a:gd name="connsiteY4" fmla="*/ 241646 h 241646"/>
                <a:gd name="connsiteX5" fmla="*/ 4823 w 939707"/>
                <a:gd name="connsiteY5" fmla="*/ 157591 h 241646"/>
                <a:gd name="connsiteX6" fmla="*/ 16604 w 939707"/>
                <a:gd name="connsiteY6" fmla="*/ 47325 h 241646"/>
                <a:gd name="connsiteX7" fmla="*/ 183646 w 939707"/>
                <a:gd name="connsiteY7" fmla="*/ 62961 h 241646"/>
                <a:gd name="connsiteX8" fmla="*/ 570960 w 939707"/>
                <a:gd name="connsiteY8" fmla="*/ 64700 h 241646"/>
                <a:gd name="connsiteX9" fmla="*/ 776169 w 939707"/>
                <a:gd name="connsiteY9" fmla="*/ 17150 h 241646"/>
                <a:gd name="connsiteX10" fmla="*/ 928789 w 939707"/>
                <a:gd name="connsiteY10" fmla="*/ 4632 h 241646"/>
                <a:gd name="connsiteX0" fmla="*/ 928789 w 939707"/>
                <a:gd name="connsiteY0" fmla="*/ 4632 h 241646"/>
                <a:gd name="connsiteX1" fmla="*/ 934951 w 939707"/>
                <a:gd name="connsiteY1" fmla="*/ 7474 h 241646"/>
                <a:gd name="connsiteX2" fmla="*/ 915909 w 939707"/>
                <a:gd name="connsiteY2" fmla="*/ 180836 h 241646"/>
                <a:gd name="connsiteX3" fmla="*/ 911385 w 939707"/>
                <a:gd name="connsiteY3" fmla="*/ 181827 h 241646"/>
                <a:gd name="connsiteX4" fmla="*/ 506188 w 939707"/>
                <a:gd name="connsiteY4" fmla="*/ 234725 h 241646"/>
                <a:gd name="connsiteX5" fmla="*/ 6102 w 939707"/>
                <a:gd name="connsiteY5" fmla="*/ 241646 h 241646"/>
                <a:gd name="connsiteX6" fmla="*/ 4823 w 939707"/>
                <a:gd name="connsiteY6" fmla="*/ 157591 h 241646"/>
                <a:gd name="connsiteX7" fmla="*/ 16604 w 939707"/>
                <a:gd name="connsiteY7" fmla="*/ 47325 h 241646"/>
                <a:gd name="connsiteX8" fmla="*/ 183646 w 939707"/>
                <a:gd name="connsiteY8" fmla="*/ 62961 h 241646"/>
                <a:gd name="connsiteX9" fmla="*/ 570960 w 939707"/>
                <a:gd name="connsiteY9" fmla="*/ 64700 h 241646"/>
                <a:gd name="connsiteX10" fmla="*/ 776169 w 939707"/>
                <a:gd name="connsiteY10" fmla="*/ 17150 h 241646"/>
                <a:gd name="connsiteX11" fmla="*/ 928789 w 939707"/>
                <a:gd name="connsiteY11" fmla="*/ 4632 h 241646"/>
                <a:gd name="connsiteX0" fmla="*/ 928789 w 939707"/>
                <a:gd name="connsiteY0" fmla="*/ 4632 h 234725"/>
                <a:gd name="connsiteX1" fmla="*/ 934951 w 939707"/>
                <a:gd name="connsiteY1" fmla="*/ 7474 h 234725"/>
                <a:gd name="connsiteX2" fmla="*/ 915909 w 939707"/>
                <a:gd name="connsiteY2" fmla="*/ 180836 h 234725"/>
                <a:gd name="connsiteX3" fmla="*/ 911385 w 939707"/>
                <a:gd name="connsiteY3" fmla="*/ 181827 h 234725"/>
                <a:gd name="connsiteX4" fmla="*/ 506188 w 939707"/>
                <a:gd name="connsiteY4" fmla="*/ 234725 h 234725"/>
                <a:gd name="connsiteX5" fmla="*/ 10874 w 939707"/>
                <a:gd name="connsiteY5" fmla="*/ 217833 h 234725"/>
                <a:gd name="connsiteX6" fmla="*/ 4823 w 939707"/>
                <a:gd name="connsiteY6" fmla="*/ 157591 h 234725"/>
                <a:gd name="connsiteX7" fmla="*/ 16604 w 939707"/>
                <a:gd name="connsiteY7" fmla="*/ 47325 h 234725"/>
                <a:gd name="connsiteX8" fmla="*/ 183646 w 939707"/>
                <a:gd name="connsiteY8" fmla="*/ 62961 h 234725"/>
                <a:gd name="connsiteX9" fmla="*/ 570960 w 939707"/>
                <a:gd name="connsiteY9" fmla="*/ 64700 h 234725"/>
                <a:gd name="connsiteX10" fmla="*/ 776169 w 939707"/>
                <a:gd name="connsiteY10" fmla="*/ 17150 h 234725"/>
                <a:gd name="connsiteX11" fmla="*/ 928789 w 939707"/>
                <a:gd name="connsiteY11" fmla="*/ 4632 h 234725"/>
                <a:gd name="connsiteX0" fmla="*/ 928789 w 939707"/>
                <a:gd name="connsiteY0" fmla="*/ 4632 h 234725"/>
                <a:gd name="connsiteX1" fmla="*/ 934951 w 939707"/>
                <a:gd name="connsiteY1" fmla="*/ 7474 h 234725"/>
                <a:gd name="connsiteX2" fmla="*/ 915909 w 939707"/>
                <a:gd name="connsiteY2" fmla="*/ 180836 h 234725"/>
                <a:gd name="connsiteX3" fmla="*/ 892299 w 939707"/>
                <a:gd name="connsiteY3" fmla="*/ 167540 h 234725"/>
                <a:gd name="connsiteX4" fmla="*/ 506188 w 939707"/>
                <a:gd name="connsiteY4" fmla="*/ 234725 h 234725"/>
                <a:gd name="connsiteX5" fmla="*/ 10874 w 939707"/>
                <a:gd name="connsiteY5" fmla="*/ 217833 h 234725"/>
                <a:gd name="connsiteX6" fmla="*/ 4823 w 939707"/>
                <a:gd name="connsiteY6" fmla="*/ 157591 h 234725"/>
                <a:gd name="connsiteX7" fmla="*/ 16604 w 939707"/>
                <a:gd name="connsiteY7" fmla="*/ 47325 h 234725"/>
                <a:gd name="connsiteX8" fmla="*/ 183646 w 939707"/>
                <a:gd name="connsiteY8" fmla="*/ 62961 h 234725"/>
                <a:gd name="connsiteX9" fmla="*/ 570960 w 939707"/>
                <a:gd name="connsiteY9" fmla="*/ 64700 h 234725"/>
                <a:gd name="connsiteX10" fmla="*/ 776169 w 939707"/>
                <a:gd name="connsiteY10" fmla="*/ 17150 h 234725"/>
                <a:gd name="connsiteX11" fmla="*/ 928789 w 939707"/>
                <a:gd name="connsiteY11" fmla="*/ 4632 h 234725"/>
                <a:gd name="connsiteX0" fmla="*/ 928789 w 939707"/>
                <a:gd name="connsiteY0" fmla="*/ 4632 h 234725"/>
                <a:gd name="connsiteX1" fmla="*/ 934951 w 939707"/>
                <a:gd name="connsiteY1" fmla="*/ 7474 h 234725"/>
                <a:gd name="connsiteX2" fmla="*/ 915909 w 939707"/>
                <a:gd name="connsiteY2" fmla="*/ 180836 h 234725"/>
                <a:gd name="connsiteX3" fmla="*/ 892299 w 939707"/>
                <a:gd name="connsiteY3" fmla="*/ 167540 h 234725"/>
                <a:gd name="connsiteX4" fmla="*/ 506188 w 939707"/>
                <a:gd name="connsiteY4" fmla="*/ 234725 h 234725"/>
                <a:gd name="connsiteX5" fmla="*/ 10874 w 939707"/>
                <a:gd name="connsiteY5" fmla="*/ 217833 h 234725"/>
                <a:gd name="connsiteX6" fmla="*/ 4823 w 939707"/>
                <a:gd name="connsiteY6" fmla="*/ 157591 h 234725"/>
                <a:gd name="connsiteX7" fmla="*/ 16604 w 939707"/>
                <a:gd name="connsiteY7" fmla="*/ 47325 h 234725"/>
                <a:gd name="connsiteX8" fmla="*/ 183646 w 939707"/>
                <a:gd name="connsiteY8" fmla="*/ 62961 h 234725"/>
                <a:gd name="connsiteX9" fmla="*/ 570960 w 939707"/>
                <a:gd name="connsiteY9" fmla="*/ 64700 h 234725"/>
                <a:gd name="connsiteX10" fmla="*/ 776169 w 939707"/>
                <a:gd name="connsiteY10" fmla="*/ 17150 h 234725"/>
                <a:gd name="connsiteX11" fmla="*/ 928789 w 939707"/>
                <a:gd name="connsiteY11" fmla="*/ 4632 h 234725"/>
                <a:gd name="connsiteX0" fmla="*/ 928789 w 939951"/>
                <a:gd name="connsiteY0" fmla="*/ 4632 h 234725"/>
                <a:gd name="connsiteX1" fmla="*/ 934951 w 939951"/>
                <a:gd name="connsiteY1" fmla="*/ 7474 h 234725"/>
                <a:gd name="connsiteX2" fmla="*/ 918294 w 939951"/>
                <a:gd name="connsiteY2" fmla="*/ 159404 h 234725"/>
                <a:gd name="connsiteX3" fmla="*/ 892299 w 939951"/>
                <a:gd name="connsiteY3" fmla="*/ 167540 h 234725"/>
                <a:gd name="connsiteX4" fmla="*/ 506188 w 939951"/>
                <a:gd name="connsiteY4" fmla="*/ 234725 h 234725"/>
                <a:gd name="connsiteX5" fmla="*/ 10874 w 939951"/>
                <a:gd name="connsiteY5" fmla="*/ 217833 h 234725"/>
                <a:gd name="connsiteX6" fmla="*/ 4823 w 939951"/>
                <a:gd name="connsiteY6" fmla="*/ 157591 h 234725"/>
                <a:gd name="connsiteX7" fmla="*/ 16604 w 939951"/>
                <a:gd name="connsiteY7" fmla="*/ 47325 h 234725"/>
                <a:gd name="connsiteX8" fmla="*/ 183646 w 939951"/>
                <a:gd name="connsiteY8" fmla="*/ 62961 h 234725"/>
                <a:gd name="connsiteX9" fmla="*/ 570960 w 939951"/>
                <a:gd name="connsiteY9" fmla="*/ 64700 h 234725"/>
                <a:gd name="connsiteX10" fmla="*/ 776169 w 939951"/>
                <a:gd name="connsiteY10" fmla="*/ 17150 h 234725"/>
                <a:gd name="connsiteX11" fmla="*/ 928789 w 939951"/>
                <a:gd name="connsiteY11" fmla="*/ 4632 h 234725"/>
                <a:gd name="connsiteX0" fmla="*/ 928789 w 939951"/>
                <a:gd name="connsiteY0" fmla="*/ 997 h 231090"/>
                <a:gd name="connsiteX1" fmla="*/ 934951 w 939951"/>
                <a:gd name="connsiteY1" fmla="*/ 3839 h 231090"/>
                <a:gd name="connsiteX2" fmla="*/ 918294 w 939951"/>
                <a:gd name="connsiteY2" fmla="*/ 155769 h 231090"/>
                <a:gd name="connsiteX3" fmla="*/ 892299 w 939951"/>
                <a:gd name="connsiteY3" fmla="*/ 163905 h 231090"/>
                <a:gd name="connsiteX4" fmla="*/ 506188 w 939951"/>
                <a:gd name="connsiteY4" fmla="*/ 231090 h 231090"/>
                <a:gd name="connsiteX5" fmla="*/ 10874 w 939951"/>
                <a:gd name="connsiteY5" fmla="*/ 214198 h 231090"/>
                <a:gd name="connsiteX6" fmla="*/ 4823 w 939951"/>
                <a:gd name="connsiteY6" fmla="*/ 153956 h 231090"/>
                <a:gd name="connsiteX7" fmla="*/ 16604 w 939951"/>
                <a:gd name="connsiteY7" fmla="*/ 43690 h 231090"/>
                <a:gd name="connsiteX8" fmla="*/ 183646 w 939951"/>
                <a:gd name="connsiteY8" fmla="*/ 59326 h 231090"/>
                <a:gd name="connsiteX9" fmla="*/ 570960 w 939951"/>
                <a:gd name="connsiteY9" fmla="*/ 61065 h 231090"/>
                <a:gd name="connsiteX10" fmla="*/ 792074 w 939951"/>
                <a:gd name="connsiteY10" fmla="*/ 35740 h 231090"/>
                <a:gd name="connsiteX11" fmla="*/ 928789 w 939951"/>
                <a:gd name="connsiteY11" fmla="*/ 997 h 231090"/>
                <a:gd name="connsiteX0" fmla="*/ 928789 w 939951"/>
                <a:gd name="connsiteY0" fmla="*/ 997 h 231090"/>
                <a:gd name="connsiteX1" fmla="*/ 934951 w 939951"/>
                <a:gd name="connsiteY1" fmla="*/ 3839 h 231090"/>
                <a:gd name="connsiteX2" fmla="*/ 918294 w 939951"/>
                <a:gd name="connsiteY2" fmla="*/ 155769 h 231090"/>
                <a:gd name="connsiteX3" fmla="*/ 892299 w 939951"/>
                <a:gd name="connsiteY3" fmla="*/ 163905 h 231090"/>
                <a:gd name="connsiteX4" fmla="*/ 506188 w 939951"/>
                <a:gd name="connsiteY4" fmla="*/ 231090 h 231090"/>
                <a:gd name="connsiteX5" fmla="*/ 10874 w 939951"/>
                <a:gd name="connsiteY5" fmla="*/ 214198 h 231090"/>
                <a:gd name="connsiteX6" fmla="*/ 4823 w 939951"/>
                <a:gd name="connsiteY6" fmla="*/ 153956 h 231090"/>
                <a:gd name="connsiteX7" fmla="*/ 16604 w 939951"/>
                <a:gd name="connsiteY7" fmla="*/ 43690 h 231090"/>
                <a:gd name="connsiteX8" fmla="*/ 183646 w 939951"/>
                <a:gd name="connsiteY8" fmla="*/ 59326 h 231090"/>
                <a:gd name="connsiteX9" fmla="*/ 570960 w 939951"/>
                <a:gd name="connsiteY9" fmla="*/ 61065 h 231090"/>
                <a:gd name="connsiteX10" fmla="*/ 792074 w 939951"/>
                <a:gd name="connsiteY10" fmla="*/ 35740 h 231090"/>
                <a:gd name="connsiteX11" fmla="*/ 928789 w 939951"/>
                <a:gd name="connsiteY11" fmla="*/ 997 h 231090"/>
                <a:gd name="connsiteX0" fmla="*/ 928789 w 939951"/>
                <a:gd name="connsiteY0" fmla="*/ 997 h 231090"/>
                <a:gd name="connsiteX1" fmla="*/ 934951 w 939951"/>
                <a:gd name="connsiteY1" fmla="*/ 3839 h 231090"/>
                <a:gd name="connsiteX2" fmla="*/ 918294 w 939951"/>
                <a:gd name="connsiteY2" fmla="*/ 155769 h 231090"/>
                <a:gd name="connsiteX3" fmla="*/ 892299 w 939951"/>
                <a:gd name="connsiteY3" fmla="*/ 163905 h 231090"/>
                <a:gd name="connsiteX4" fmla="*/ 506188 w 939951"/>
                <a:gd name="connsiteY4" fmla="*/ 231090 h 231090"/>
                <a:gd name="connsiteX5" fmla="*/ 10874 w 939951"/>
                <a:gd name="connsiteY5" fmla="*/ 214198 h 231090"/>
                <a:gd name="connsiteX6" fmla="*/ 4823 w 939951"/>
                <a:gd name="connsiteY6" fmla="*/ 153956 h 231090"/>
                <a:gd name="connsiteX7" fmla="*/ 16604 w 939951"/>
                <a:gd name="connsiteY7" fmla="*/ 43690 h 231090"/>
                <a:gd name="connsiteX8" fmla="*/ 183646 w 939951"/>
                <a:gd name="connsiteY8" fmla="*/ 59326 h 231090"/>
                <a:gd name="connsiteX9" fmla="*/ 570960 w 939951"/>
                <a:gd name="connsiteY9" fmla="*/ 61065 h 231090"/>
                <a:gd name="connsiteX10" fmla="*/ 801617 w 939951"/>
                <a:gd name="connsiteY10" fmla="*/ 35740 h 231090"/>
                <a:gd name="connsiteX11" fmla="*/ 928789 w 939951"/>
                <a:gd name="connsiteY11" fmla="*/ 997 h 231090"/>
                <a:gd name="connsiteX0" fmla="*/ 928789 w 939951"/>
                <a:gd name="connsiteY0" fmla="*/ 706 h 230799"/>
                <a:gd name="connsiteX1" fmla="*/ 934951 w 939951"/>
                <a:gd name="connsiteY1" fmla="*/ 3548 h 230799"/>
                <a:gd name="connsiteX2" fmla="*/ 918294 w 939951"/>
                <a:gd name="connsiteY2" fmla="*/ 155478 h 230799"/>
                <a:gd name="connsiteX3" fmla="*/ 892299 w 939951"/>
                <a:gd name="connsiteY3" fmla="*/ 163614 h 230799"/>
                <a:gd name="connsiteX4" fmla="*/ 506188 w 939951"/>
                <a:gd name="connsiteY4" fmla="*/ 230799 h 230799"/>
                <a:gd name="connsiteX5" fmla="*/ 10874 w 939951"/>
                <a:gd name="connsiteY5" fmla="*/ 213907 h 230799"/>
                <a:gd name="connsiteX6" fmla="*/ 4823 w 939951"/>
                <a:gd name="connsiteY6" fmla="*/ 153665 h 230799"/>
                <a:gd name="connsiteX7" fmla="*/ 16604 w 939951"/>
                <a:gd name="connsiteY7" fmla="*/ 43399 h 230799"/>
                <a:gd name="connsiteX8" fmla="*/ 183646 w 939951"/>
                <a:gd name="connsiteY8" fmla="*/ 59035 h 230799"/>
                <a:gd name="connsiteX9" fmla="*/ 570960 w 939951"/>
                <a:gd name="connsiteY9" fmla="*/ 60774 h 230799"/>
                <a:gd name="connsiteX10" fmla="*/ 801617 w 939951"/>
                <a:gd name="connsiteY10" fmla="*/ 35449 h 230799"/>
                <a:gd name="connsiteX11" fmla="*/ 928789 w 939951"/>
                <a:gd name="connsiteY11" fmla="*/ 706 h 230799"/>
                <a:gd name="connsiteX0" fmla="*/ 922427 w 939951"/>
                <a:gd name="connsiteY0" fmla="*/ 13033 h 227251"/>
                <a:gd name="connsiteX1" fmla="*/ 934951 w 939951"/>
                <a:gd name="connsiteY1" fmla="*/ 0 h 227251"/>
                <a:gd name="connsiteX2" fmla="*/ 918294 w 939951"/>
                <a:gd name="connsiteY2" fmla="*/ 151930 h 227251"/>
                <a:gd name="connsiteX3" fmla="*/ 892299 w 939951"/>
                <a:gd name="connsiteY3" fmla="*/ 160066 h 227251"/>
                <a:gd name="connsiteX4" fmla="*/ 506188 w 939951"/>
                <a:gd name="connsiteY4" fmla="*/ 227251 h 227251"/>
                <a:gd name="connsiteX5" fmla="*/ 10874 w 939951"/>
                <a:gd name="connsiteY5" fmla="*/ 210359 h 227251"/>
                <a:gd name="connsiteX6" fmla="*/ 4823 w 939951"/>
                <a:gd name="connsiteY6" fmla="*/ 150117 h 227251"/>
                <a:gd name="connsiteX7" fmla="*/ 16604 w 939951"/>
                <a:gd name="connsiteY7" fmla="*/ 39851 h 227251"/>
                <a:gd name="connsiteX8" fmla="*/ 183646 w 939951"/>
                <a:gd name="connsiteY8" fmla="*/ 55487 h 227251"/>
                <a:gd name="connsiteX9" fmla="*/ 570960 w 939951"/>
                <a:gd name="connsiteY9" fmla="*/ 57226 h 227251"/>
                <a:gd name="connsiteX10" fmla="*/ 801617 w 939951"/>
                <a:gd name="connsiteY10" fmla="*/ 31901 h 227251"/>
                <a:gd name="connsiteX11" fmla="*/ 922427 w 939951"/>
                <a:gd name="connsiteY11" fmla="*/ 13033 h 227251"/>
                <a:gd name="connsiteX0" fmla="*/ 922427 w 939951"/>
                <a:gd name="connsiteY0" fmla="*/ 13033 h 227251"/>
                <a:gd name="connsiteX1" fmla="*/ 934951 w 939951"/>
                <a:gd name="connsiteY1" fmla="*/ 0 h 227251"/>
                <a:gd name="connsiteX2" fmla="*/ 918294 w 939951"/>
                <a:gd name="connsiteY2" fmla="*/ 151930 h 227251"/>
                <a:gd name="connsiteX3" fmla="*/ 892299 w 939951"/>
                <a:gd name="connsiteY3" fmla="*/ 160066 h 227251"/>
                <a:gd name="connsiteX4" fmla="*/ 506188 w 939951"/>
                <a:gd name="connsiteY4" fmla="*/ 227251 h 227251"/>
                <a:gd name="connsiteX5" fmla="*/ 10874 w 939951"/>
                <a:gd name="connsiteY5" fmla="*/ 210359 h 227251"/>
                <a:gd name="connsiteX6" fmla="*/ 4823 w 939951"/>
                <a:gd name="connsiteY6" fmla="*/ 150117 h 227251"/>
                <a:gd name="connsiteX7" fmla="*/ 16604 w 939951"/>
                <a:gd name="connsiteY7" fmla="*/ 39851 h 227251"/>
                <a:gd name="connsiteX8" fmla="*/ 183646 w 939951"/>
                <a:gd name="connsiteY8" fmla="*/ 55487 h 227251"/>
                <a:gd name="connsiteX9" fmla="*/ 570960 w 939951"/>
                <a:gd name="connsiteY9" fmla="*/ 57226 h 227251"/>
                <a:gd name="connsiteX10" fmla="*/ 801617 w 939951"/>
                <a:gd name="connsiteY10" fmla="*/ 31901 h 227251"/>
                <a:gd name="connsiteX11" fmla="*/ 922427 w 939951"/>
                <a:gd name="connsiteY11" fmla="*/ 13033 h 22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9951" h="227251">
                  <a:moveTo>
                    <a:pt x="922427" y="13033"/>
                  </a:moveTo>
                  <a:lnTo>
                    <a:pt x="934951" y="0"/>
                  </a:lnTo>
                  <a:cubicBezTo>
                    <a:pt x="952481" y="23090"/>
                    <a:pt x="918294" y="97424"/>
                    <a:pt x="918294" y="151930"/>
                  </a:cubicBezTo>
                  <a:lnTo>
                    <a:pt x="892299" y="160066"/>
                  </a:lnTo>
                  <a:cubicBezTo>
                    <a:pt x="757233" y="190399"/>
                    <a:pt x="641254" y="215968"/>
                    <a:pt x="506188" y="227251"/>
                  </a:cubicBezTo>
                  <a:lnTo>
                    <a:pt x="10874" y="210359"/>
                  </a:lnTo>
                  <a:cubicBezTo>
                    <a:pt x="10448" y="182341"/>
                    <a:pt x="5249" y="178135"/>
                    <a:pt x="4823" y="150117"/>
                  </a:cubicBezTo>
                  <a:cubicBezTo>
                    <a:pt x="6573" y="117730"/>
                    <a:pt x="-13200" y="55623"/>
                    <a:pt x="16604" y="39851"/>
                  </a:cubicBezTo>
                  <a:lnTo>
                    <a:pt x="183646" y="55487"/>
                  </a:lnTo>
                  <a:cubicBezTo>
                    <a:pt x="332386" y="72385"/>
                    <a:pt x="467965" y="61157"/>
                    <a:pt x="570960" y="57226"/>
                  </a:cubicBezTo>
                  <a:cubicBezTo>
                    <a:pt x="673955" y="53295"/>
                    <a:pt x="743121" y="39689"/>
                    <a:pt x="801617" y="31901"/>
                  </a:cubicBezTo>
                  <a:cubicBezTo>
                    <a:pt x="881023" y="18203"/>
                    <a:pt x="849329" y="23556"/>
                    <a:pt x="922427" y="13033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E311EDD-CF9E-150E-4D26-1B8CE341FCF0}"/>
              </a:ext>
            </a:extLst>
          </p:cNvPr>
          <p:cNvSpPr/>
          <p:nvPr/>
        </p:nvSpPr>
        <p:spPr>
          <a:xfrm>
            <a:off x="817441" y="4581967"/>
            <a:ext cx="488251" cy="184356"/>
          </a:xfrm>
          <a:custGeom>
            <a:avLst/>
            <a:gdLst>
              <a:gd name="connsiteX0" fmla="*/ 99953 w 197333"/>
              <a:gd name="connsiteY0" fmla="*/ 0 h 87405"/>
              <a:gd name="connsiteX1" fmla="*/ 192051 w 197333"/>
              <a:gd name="connsiteY1" fmla="*/ 35632 h 87405"/>
              <a:gd name="connsiteX2" fmla="*/ 197333 w 197333"/>
              <a:gd name="connsiteY2" fmla="*/ 50901 h 87405"/>
              <a:gd name="connsiteX3" fmla="*/ 157814 w 197333"/>
              <a:gd name="connsiteY3" fmla="*/ 70507 h 87405"/>
              <a:gd name="connsiteX4" fmla="*/ 112217 w 197333"/>
              <a:gd name="connsiteY4" fmla="*/ 81186 h 87405"/>
              <a:gd name="connsiteX5" fmla="*/ 17728 w 197333"/>
              <a:gd name="connsiteY5" fmla="*/ 86323 h 87405"/>
              <a:gd name="connsiteX6" fmla="*/ 11184 w 197333"/>
              <a:gd name="connsiteY6" fmla="*/ 83932 h 87405"/>
              <a:gd name="connsiteX7" fmla="*/ 7855 w 197333"/>
              <a:gd name="connsiteY7" fmla="*/ 81050 h 87405"/>
              <a:gd name="connsiteX8" fmla="*/ 0 w 197333"/>
              <a:gd name="connsiteY8" fmla="*/ 58341 h 87405"/>
              <a:gd name="connsiteX9" fmla="*/ 99953 w 197333"/>
              <a:gd name="connsiteY9" fmla="*/ 0 h 87405"/>
              <a:gd name="connsiteX0" fmla="*/ 97066 w 197333"/>
              <a:gd name="connsiteY0" fmla="*/ 2089 h 65434"/>
              <a:gd name="connsiteX1" fmla="*/ 192051 w 197333"/>
              <a:gd name="connsiteY1" fmla="*/ 13661 h 65434"/>
              <a:gd name="connsiteX2" fmla="*/ 197333 w 197333"/>
              <a:gd name="connsiteY2" fmla="*/ 28930 h 65434"/>
              <a:gd name="connsiteX3" fmla="*/ 157814 w 197333"/>
              <a:gd name="connsiteY3" fmla="*/ 48536 h 65434"/>
              <a:gd name="connsiteX4" fmla="*/ 112217 w 197333"/>
              <a:gd name="connsiteY4" fmla="*/ 59215 h 65434"/>
              <a:gd name="connsiteX5" fmla="*/ 17728 w 197333"/>
              <a:gd name="connsiteY5" fmla="*/ 64352 h 65434"/>
              <a:gd name="connsiteX6" fmla="*/ 11184 w 197333"/>
              <a:gd name="connsiteY6" fmla="*/ 61961 h 65434"/>
              <a:gd name="connsiteX7" fmla="*/ 7855 w 197333"/>
              <a:gd name="connsiteY7" fmla="*/ 59079 h 65434"/>
              <a:gd name="connsiteX8" fmla="*/ 0 w 197333"/>
              <a:gd name="connsiteY8" fmla="*/ 36370 h 65434"/>
              <a:gd name="connsiteX9" fmla="*/ 97066 w 197333"/>
              <a:gd name="connsiteY9" fmla="*/ 2089 h 65434"/>
              <a:gd name="connsiteX0" fmla="*/ 97066 w 197333"/>
              <a:gd name="connsiteY0" fmla="*/ 4860 h 68205"/>
              <a:gd name="connsiteX1" fmla="*/ 192051 w 197333"/>
              <a:gd name="connsiteY1" fmla="*/ 16432 h 68205"/>
              <a:gd name="connsiteX2" fmla="*/ 197333 w 197333"/>
              <a:gd name="connsiteY2" fmla="*/ 31701 h 68205"/>
              <a:gd name="connsiteX3" fmla="*/ 157814 w 197333"/>
              <a:gd name="connsiteY3" fmla="*/ 51307 h 68205"/>
              <a:gd name="connsiteX4" fmla="*/ 112217 w 197333"/>
              <a:gd name="connsiteY4" fmla="*/ 61986 h 68205"/>
              <a:gd name="connsiteX5" fmla="*/ 17728 w 197333"/>
              <a:gd name="connsiteY5" fmla="*/ 67123 h 68205"/>
              <a:gd name="connsiteX6" fmla="*/ 11184 w 197333"/>
              <a:gd name="connsiteY6" fmla="*/ 64732 h 68205"/>
              <a:gd name="connsiteX7" fmla="*/ 7855 w 197333"/>
              <a:gd name="connsiteY7" fmla="*/ 61850 h 68205"/>
              <a:gd name="connsiteX8" fmla="*/ 0 w 197333"/>
              <a:gd name="connsiteY8" fmla="*/ 39141 h 68205"/>
              <a:gd name="connsiteX9" fmla="*/ 97066 w 197333"/>
              <a:gd name="connsiteY9" fmla="*/ 4860 h 68205"/>
              <a:gd name="connsiteX0" fmla="*/ 97066 w 197333"/>
              <a:gd name="connsiteY0" fmla="*/ 11165 h 74510"/>
              <a:gd name="connsiteX1" fmla="*/ 192051 w 197333"/>
              <a:gd name="connsiteY1" fmla="*/ 22737 h 74510"/>
              <a:gd name="connsiteX2" fmla="*/ 197333 w 197333"/>
              <a:gd name="connsiteY2" fmla="*/ 38006 h 74510"/>
              <a:gd name="connsiteX3" fmla="*/ 157814 w 197333"/>
              <a:gd name="connsiteY3" fmla="*/ 57612 h 74510"/>
              <a:gd name="connsiteX4" fmla="*/ 112217 w 197333"/>
              <a:gd name="connsiteY4" fmla="*/ 68291 h 74510"/>
              <a:gd name="connsiteX5" fmla="*/ 17728 w 197333"/>
              <a:gd name="connsiteY5" fmla="*/ 73428 h 74510"/>
              <a:gd name="connsiteX6" fmla="*/ 11184 w 197333"/>
              <a:gd name="connsiteY6" fmla="*/ 71037 h 74510"/>
              <a:gd name="connsiteX7" fmla="*/ 7855 w 197333"/>
              <a:gd name="connsiteY7" fmla="*/ 68155 h 74510"/>
              <a:gd name="connsiteX8" fmla="*/ 0 w 197333"/>
              <a:gd name="connsiteY8" fmla="*/ 45446 h 74510"/>
              <a:gd name="connsiteX9" fmla="*/ 97066 w 197333"/>
              <a:gd name="connsiteY9" fmla="*/ 11165 h 7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333" h="74510">
                <a:moveTo>
                  <a:pt x="97066" y="11165"/>
                </a:moveTo>
                <a:cubicBezTo>
                  <a:pt x="144243" y="-10008"/>
                  <a:pt x="176878" y="1798"/>
                  <a:pt x="192051" y="22737"/>
                </a:cubicBezTo>
                <a:lnTo>
                  <a:pt x="197333" y="38006"/>
                </a:lnTo>
                <a:lnTo>
                  <a:pt x="157814" y="57612"/>
                </a:lnTo>
                <a:cubicBezTo>
                  <a:pt x="142225" y="64020"/>
                  <a:pt x="126928" y="68291"/>
                  <a:pt x="112217" y="68291"/>
                </a:cubicBezTo>
                <a:cubicBezTo>
                  <a:pt x="58278" y="74370"/>
                  <a:pt x="32837" y="75793"/>
                  <a:pt x="17728" y="73428"/>
                </a:cubicBezTo>
                <a:lnTo>
                  <a:pt x="11184" y="71037"/>
                </a:lnTo>
                <a:lnTo>
                  <a:pt x="7855" y="68155"/>
                </a:lnTo>
                <a:cubicBezTo>
                  <a:pt x="2797" y="61175"/>
                  <a:pt x="0" y="53501"/>
                  <a:pt x="0" y="45446"/>
                </a:cubicBezTo>
                <a:cubicBezTo>
                  <a:pt x="0" y="13225"/>
                  <a:pt x="41863" y="-2308"/>
                  <a:pt x="97066" y="11165"/>
                </a:cubicBezTo>
                <a:close/>
              </a:path>
            </a:pathLst>
          </a:custGeom>
          <a:solidFill>
            <a:srgbClr val="DD2E3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0ADC9E-AA9A-9CA6-028E-6457C94B515C}"/>
              </a:ext>
            </a:extLst>
          </p:cNvPr>
          <p:cNvGrpSpPr/>
          <p:nvPr/>
        </p:nvGrpSpPr>
        <p:grpSpPr>
          <a:xfrm>
            <a:off x="6444409" y="2859138"/>
            <a:ext cx="682101" cy="481031"/>
            <a:chOff x="1087140" y="1263833"/>
            <a:chExt cx="1217845" cy="8588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3B7FB3-1AA2-02C6-334D-43628E3A6BD1}"/>
                </a:ext>
              </a:extLst>
            </p:cNvPr>
            <p:cNvGrpSpPr/>
            <p:nvPr/>
          </p:nvGrpSpPr>
          <p:grpSpPr>
            <a:xfrm>
              <a:off x="1087140" y="1263833"/>
              <a:ext cx="1217845" cy="789359"/>
              <a:chOff x="2597242" y="1820203"/>
              <a:chExt cx="1217845" cy="789359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E930550-0417-96E8-B683-D4769022055E}"/>
                  </a:ext>
                </a:extLst>
              </p:cNvPr>
              <p:cNvGrpSpPr/>
              <p:nvPr/>
            </p:nvGrpSpPr>
            <p:grpSpPr>
              <a:xfrm>
                <a:off x="2597242" y="1820203"/>
                <a:ext cx="1217845" cy="784129"/>
                <a:chOff x="6927433" y="2935047"/>
                <a:chExt cx="384078" cy="248343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717E5384-70F2-6365-1823-1E5745629DFD}"/>
                    </a:ext>
                  </a:extLst>
                </p:cNvPr>
                <p:cNvSpPr/>
                <p:nvPr/>
              </p:nvSpPr>
              <p:spPr>
                <a:xfrm>
                  <a:off x="6927433" y="2935047"/>
                  <a:ext cx="383670" cy="248343"/>
                </a:xfrm>
                <a:custGeom>
                  <a:avLst/>
                  <a:gdLst>
                    <a:gd name="connsiteX0" fmla="*/ 0 w 388144"/>
                    <a:gd name="connsiteY0" fmla="*/ 26988 h 161925"/>
                    <a:gd name="connsiteX1" fmla="*/ 26988 w 388144"/>
                    <a:gd name="connsiteY1" fmla="*/ 0 h 161925"/>
                    <a:gd name="connsiteX2" fmla="*/ 361156 w 388144"/>
                    <a:gd name="connsiteY2" fmla="*/ 0 h 161925"/>
                    <a:gd name="connsiteX3" fmla="*/ 388144 w 388144"/>
                    <a:gd name="connsiteY3" fmla="*/ 26988 h 161925"/>
                    <a:gd name="connsiteX4" fmla="*/ 388144 w 388144"/>
                    <a:gd name="connsiteY4" fmla="*/ 134937 h 161925"/>
                    <a:gd name="connsiteX5" fmla="*/ 361156 w 388144"/>
                    <a:gd name="connsiteY5" fmla="*/ 161925 h 161925"/>
                    <a:gd name="connsiteX6" fmla="*/ 26988 w 388144"/>
                    <a:gd name="connsiteY6" fmla="*/ 161925 h 161925"/>
                    <a:gd name="connsiteX7" fmla="*/ 0 w 388144"/>
                    <a:gd name="connsiteY7" fmla="*/ 134937 h 161925"/>
                    <a:gd name="connsiteX8" fmla="*/ 0 w 388144"/>
                    <a:gd name="connsiteY8" fmla="*/ 26988 h 161925"/>
                    <a:gd name="connsiteX0" fmla="*/ 0 w 389770"/>
                    <a:gd name="connsiteY0" fmla="*/ 48419 h 183356"/>
                    <a:gd name="connsiteX1" fmla="*/ 26988 w 389770"/>
                    <a:gd name="connsiteY1" fmla="*/ 21431 h 183356"/>
                    <a:gd name="connsiteX2" fmla="*/ 380206 w 389770"/>
                    <a:gd name="connsiteY2" fmla="*/ 0 h 183356"/>
                    <a:gd name="connsiteX3" fmla="*/ 388144 w 389770"/>
                    <a:gd name="connsiteY3" fmla="*/ 48419 h 183356"/>
                    <a:gd name="connsiteX4" fmla="*/ 388144 w 389770"/>
                    <a:gd name="connsiteY4" fmla="*/ 156368 h 183356"/>
                    <a:gd name="connsiteX5" fmla="*/ 361156 w 389770"/>
                    <a:gd name="connsiteY5" fmla="*/ 183356 h 183356"/>
                    <a:gd name="connsiteX6" fmla="*/ 26988 w 389770"/>
                    <a:gd name="connsiteY6" fmla="*/ 183356 h 183356"/>
                    <a:gd name="connsiteX7" fmla="*/ 0 w 389770"/>
                    <a:gd name="connsiteY7" fmla="*/ 156368 h 183356"/>
                    <a:gd name="connsiteX8" fmla="*/ 0 w 389770"/>
                    <a:gd name="connsiteY8" fmla="*/ 48419 h 183356"/>
                    <a:gd name="connsiteX0" fmla="*/ 0 w 389770"/>
                    <a:gd name="connsiteY0" fmla="*/ 49454 h 184391"/>
                    <a:gd name="connsiteX1" fmla="*/ 26988 w 389770"/>
                    <a:gd name="connsiteY1" fmla="*/ 22466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89770"/>
                    <a:gd name="connsiteY0" fmla="*/ 49454 h 184391"/>
                    <a:gd name="connsiteX1" fmla="*/ 17463 w 389770"/>
                    <a:gd name="connsiteY1" fmla="*/ 17703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89770"/>
                    <a:gd name="connsiteY0" fmla="*/ 49454 h 184391"/>
                    <a:gd name="connsiteX1" fmla="*/ 17463 w 389770"/>
                    <a:gd name="connsiteY1" fmla="*/ 17703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89770"/>
                    <a:gd name="connsiteY0" fmla="*/ 49454 h 184391"/>
                    <a:gd name="connsiteX1" fmla="*/ 17463 w 389770"/>
                    <a:gd name="connsiteY1" fmla="*/ 17703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89770"/>
                    <a:gd name="connsiteY0" fmla="*/ 49454 h 184391"/>
                    <a:gd name="connsiteX1" fmla="*/ 17463 w 389770"/>
                    <a:gd name="connsiteY1" fmla="*/ 17703 h 184391"/>
                    <a:gd name="connsiteX2" fmla="*/ 211931 w 389770"/>
                    <a:gd name="connsiteY2" fmla="*/ 27228 h 184391"/>
                    <a:gd name="connsiteX3" fmla="*/ 380206 w 389770"/>
                    <a:gd name="connsiteY3" fmla="*/ 1035 h 184391"/>
                    <a:gd name="connsiteX4" fmla="*/ 388144 w 389770"/>
                    <a:gd name="connsiteY4" fmla="*/ 49454 h 184391"/>
                    <a:gd name="connsiteX5" fmla="*/ 388144 w 389770"/>
                    <a:gd name="connsiteY5" fmla="*/ 157403 h 184391"/>
                    <a:gd name="connsiteX6" fmla="*/ 361156 w 389770"/>
                    <a:gd name="connsiteY6" fmla="*/ 184391 h 184391"/>
                    <a:gd name="connsiteX7" fmla="*/ 26988 w 389770"/>
                    <a:gd name="connsiteY7" fmla="*/ 184391 h 184391"/>
                    <a:gd name="connsiteX8" fmla="*/ 0 w 389770"/>
                    <a:gd name="connsiteY8" fmla="*/ 157403 h 184391"/>
                    <a:gd name="connsiteX9" fmla="*/ 0 w 389770"/>
                    <a:gd name="connsiteY9" fmla="*/ 49454 h 184391"/>
                    <a:gd name="connsiteX0" fmla="*/ 0 w 394186"/>
                    <a:gd name="connsiteY0" fmla="*/ 49454 h 184391"/>
                    <a:gd name="connsiteX1" fmla="*/ 17463 w 394186"/>
                    <a:gd name="connsiteY1" fmla="*/ 17703 h 184391"/>
                    <a:gd name="connsiteX2" fmla="*/ 211931 w 394186"/>
                    <a:gd name="connsiteY2" fmla="*/ 27228 h 184391"/>
                    <a:gd name="connsiteX3" fmla="*/ 387350 w 394186"/>
                    <a:gd name="connsiteY3" fmla="*/ 1035 h 184391"/>
                    <a:gd name="connsiteX4" fmla="*/ 388144 w 394186"/>
                    <a:gd name="connsiteY4" fmla="*/ 49454 h 184391"/>
                    <a:gd name="connsiteX5" fmla="*/ 388144 w 394186"/>
                    <a:gd name="connsiteY5" fmla="*/ 157403 h 184391"/>
                    <a:gd name="connsiteX6" fmla="*/ 361156 w 394186"/>
                    <a:gd name="connsiteY6" fmla="*/ 184391 h 184391"/>
                    <a:gd name="connsiteX7" fmla="*/ 26988 w 394186"/>
                    <a:gd name="connsiteY7" fmla="*/ 184391 h 184391"/>
                    <a:gd name="connsiteX8" fmla="*/ 0 w 394186"/>
                    <a:gd name="connsiteY8" fmla="*/ 157403 h 184391"/>
                    <a:gd name="connsiteX9" fmla="*/ 0 w 394186"/>
                    <a:gd name="connsiteY9" fmla="*/ 49454 h 184391"/>
                    <a:gd name="connsiteX0" fmla="*/ 0 w 392281"/>
                    <a:gd name="connsiteY0" fmla="*/ 49454 h 184391"/>
                    <a:gd name="connsiteX1" fmla="*/ 17463 w 392281"/>
                    <a:gd name="connsiteY1" fmla="*/ 17703 h 184391"/>
                    <a:gd name="connsiteX2" fmla="*/ 211931 w 392281"/>
                    <a:gd name="connsiteY2" fmla="*/ 27228 h 184391"/>
                    <a:gd name="connsiteX3" fmla="*/ 387350 w 392281"/>
                    <a:gd name="connsiteY3" fmla="*/ 1035 h 184391"/>
                    <a:gd name="connsiteX4" fmla="*/ 378619 w 392281"/>
                    <a:gd name="connsiteY4" fmla="*/ 56598 h 184391"/>
                    <a:gd name="connsiteX5" fmla="*/ 388144 w 392281"/>
                    <a:gd name="connsiteY5" fmla="*/ 157403 h 184391"/>
                    <a:gd name="connsiteX6" fmla="*/ 361156 w 392281"/>
                    <a:gd name="connsiteY6" fmla="*/ 184391 h 184391"/>
                    <a:gd name="connsiteX7" fmla="*/ 26988 w 392281"/>
                    <a:gd name="connsiteY7" fmla="*/ 184391 h 184391"/>
                    <a:gd name="connsiteX8" fmla="*/ 0 w 392281"/>
                    <a:gd name="connsiteY8" fmla="*/ 157403 h 184391"/>
                    <a:gd name="connsiteX9" fmla="*/ 0 w 392281"/>
                    <a:gd name="connsiteY9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77825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88144 w 388144"/>
                    <a:gd name="connsiteY5" fmla="*/ 157403 h 184391"/>
                    <a:gd name="connsiteX6" fmla="*/ 361156 w 388144"/>
                    <a:gd name="connsiteY6" fmla="*/ 184391 h 184391"/>
                    <a:gd name="connsiteX7" fmla="*/ 26988 w 388144"/>
                    <a:gd name="connsiteY7" fmla="*/ 184391 h 184391"/>
                    <a:gd name="connsiteX8" fmla="*/ 0 w 388144"/>
                    <a:gd name="connsiteY8" fmla="*/ 157403 h 184391"/>
                    <a:gd name="connsiteX9" fmla="*/ 0 w 388144"/>
                    <a:gd name="connsiteY9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68300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88144 w 388144"/>
                    <a:gd name="connsiteY5" fmla="*/ 157403 h 184391"/>
                    <a:gd name="connsiteX6" fmla="*/ 361156 w 388144"/>
                    <a:gd name="connsiteY6" fmla="*/ 184391 h 184391"/>
                    <a:gd name="connsiteX7" fmla="*/ 26988 w 388144"/>
                    <a:gd name="connsiteY7" fmla="*/ 184391 h 184391"/>
                    <a:gd name="connsiteX8" fmla="*/ 0 w 388144"/>
                    <a:gd name="connsiteY8" fmla="*/ 157403 h 184391"/>
                    <a:gd name="connsiteX9" fmla="*/ 0 w 388144"/>
                    <a:gd name="connsiteY9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68300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33376 w 388144"/>
                    <a:gd name="connsiteY5" fmla="*/ 115335 h 184391"/>
                    <a:gd name="connsiteX6" fmla="*/ 388144 w 388144"/>
                    <a:gd name="connsiteY6" fmla="*/ 157403 h 184391"/>
                    <a:gd name="connsiteX7" fmla="*/ 361156 w 388144"/>
                    <a:gd name="connsiteY7" fmla="*/ 184391 h 184391"/>
                    <a:gd name="connsiteX8" fmla="*/ 26988 w 388144"/>
                    <a:gd name="connsiteY8" fmla="*/ 184391 h 184391"/>
                    <a:gd name="connsiteX9" fmla="*/ 0 w 388144"/>
                    <a:gd name="connsiteY9" fmla="*/ 157403 h 184391"/>
                    <a:gd name="connsiteX10" fmla="*/ 0 w 388144"/>
                    <a:gd name="connsiteY10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68300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28613 w 388144"/>
                    <a:gd name="connsiteY5" fmla="*/ 108192 h 184391"/>
                    <a:gd name="connsiteX6" fmla="*/ 388144 w 388144"/>
                    <a:gd name="connsiteY6" fmla="*/ 157403 h 184391"/>
                    <a:gd name="connsiteX7" fmla="*/ 361156 w 388144"/>
                    <a:gd name="connsiteY7" fmla="*/ 184391 h 184391"/>
                    <a:gd name="connsiteX8" fmla="*/ 26988 w 388144"/>
                    <a:gd name="connsiteY8" fmla="*/ 184391 h 184391"/>
                    <a:gd name="connsiteX9" fmla="*/ 0 w 388144"/>
                    <a:gd name="connsiteY9" fmla="*/ 157403 h 184391"/>
                    <a:gd name="connsiteX10" fmla="*/ 0 w 388144"/>
                    <a:gd name="connsiteY10" fmla="*/ 49454 h 184391"/>
                    <a:gd name="connsiteX0" fmla="*/ 0 w 388144"/>
                    <a:gd name="connsiteY0" fmla="*/ 49454 h 184391"/>
                    <a:gd name="connsiteX1" fmla="*/ 17463 w 388144"/>
                    <a:gd name="connsiteY1" fmla="*/ 17703 h 184391"/>
                    <a:gd name="connsiteX2" fmla="*/ 211931 w 388144"/>
                    <a:gd name="connsiteY2" fmla="*/ 27228 h 184391"/>
                    <a:gd name="connsiteX3" fmla="*/ 368300 w 388144"/>
                    <a:gd name="connsiteY3" fmla="*/ 1035 h 184391"/>
                    <a:gd name="connsiteX4" fmla="*/ 378619 w 388144"/>
                    <a:gd name="connsiteY4" fmla="*/ 56598 h 184391"/>
                    <a:gd name="connsiteX5" fmla="*/ 328613 w 388144"/>
                    <a:gd name="connsiteY5" fmla="*/ 108192 h 184391"/>
                    <a:gd name="connsiteX6" fmla="*/ 388144 w 388144"/>
                    <a:gd name="connsiteY6" fmla="*/ 157403 h 184391"/>
                    <a:gd name="connsiteX7" fmla="*/ 361156 w 388144"/>
                    <a:gd name="connsiteY7" fmla="*/ 184391 h 184391"/>
                    <a:gd name="connsiteX8" fmla="*/ 26988 w 388144"/>
                    <a:gd name="connsiteY8" fmla="*/ 184391 h 184391"/>
                    <a:gd name="connsiteX9" fmla="*/ 0 w 388144"/>
                    <a:gd name="connsiteY9" fmla="*/ 157403 h 184391"/>
                    <a:gd name="connsiteX10" fmla="*/ 0 w 388144"/>
                    <a:gd name="connsiteY10" fmla="*/ 49454 h 184391"/>
                    <a:gd name="connsiteX0" fmla="*/ 0 w 379284"/>
                    <a:gd name="connsiteY0" fmla="*/ 49454 h 184391"/>
                    <a:gd name="connsiteX1" fmla="*/ 17463 w 379284"/>
                    <a:gd name="connsiteY1" fmla="*/ 17703 h 184391"/>
                    <a:gd name="connsiteX2" fmla="*/ 211931 w 379284"/>
                    <a:gd name="connsiteY2" fmla="*/ 27228 h 184391"/>
                    <a:gd name="connsiteX3" fmla="*/ 368300 w 379284"/>
                    <a:gd name="connsiteY3" fmla="*/ 1035 h 184391"/>
                    <a:gd name="connsiteX4" fmla="*/ 378619 w 379284"/>
                    <a:gd name="connsiteY4" fmla="*/ 56598 h 184391"/>
                    <a:gd name="connsiteX5" fmla="*/ 328613 w 379284"/>
                    <a:gd name="connsiteY5" fmla="*/ 108192 h 184391"/>
                    <a:gd name="connsiteX6" fmla="*/ 361156 w 379284"/>
                    <a:gd name="connsiteY6" fmla="*/ 184391 h 184391"/>
                    <a:gd name="connsiteX7" fmla="*/ 26988 w 379284"/>
                    <a:gd name="connsiteY7" fmla="*/ 184391 h 184391"/>
                    <a:gd name="connsiteX8" fmla="*/ 0 w 379284"/>
                    <a:gd name="connsiteY8" fmla="*/ 157403 h 184391"/>
                    <a:gd name="connsiteX9" fmla="*/ 0 w 379284"/>
                    <a:gd name="connsiteY9" fmla="*/ 49454 h 184391"/>
                    <a:gd name="connsiteX0" fmla="*/ 0 w 379284"/>
                    <a:gd name="connsiteY0" fmla="*/ 49454 h 184391"/>
                    <a:gd name="connsiteX1" fmla="*/ 17463 w 379284"/>
                    <a:gd name="connsiteY1" fmla="*/ 17703 h 184391"/>
                    <a:gd name="connsiteX2" fmla="*/ 211931 w 379284"/>
                    <a:gd name="connsiteY2" fmla="*/ 27228 h 184391"/>
                    <a:gd name="connsiteX3" fmla="*/ 368300 w 379284"/>
                    <a:gd name="connsiteY3" fmla="*/ 1035 h 184391"/>
                    <a:gd name="connsiteX4" fmla="*/ 378619 w 379284"/>
                    <a:gd name="connsiteY4" fmla="*/ 56598 h 184391"/>
                    <a:gd name="connsiteX5" fmla="*/ 328613 w 379284"/>
                    <a:gd name="connsiteY5" fmla="*/ 108192 h 184391"/>
                    <a:gd name="connsiteX6" fmla="*/ 361156 w 379284"/>
                    <a:gd name="connsiteY6" fmla="*/ 184391 h 184391"/>
                    <a:gd name="connsiteX7" fmla="*/ 26988 w 379284"/>
                    <a:gd name="connsiteY7" fmla="*/ 184391 h 184391"/>
                    <a:gd name="connsiteX8" fmla="*/ 0 w 379284"/>
                    <a:gd name="connsiteY8" fmla="*/ 157403 h 184391"/>
                    <a:gd name="connsiteX9" fmla="*/ 0 w 379284"/>
                    <a:gd name="connsiteY9" fmla="*/ 49454 h 184391"/>
                    <a:gd name="connsiteX0" fmla="*/ 0 w 379284"/>
                    <a:gd name="connsiteY0" fmla="*/ 49454 h 184391"/>
                    <a:gd name="connsiteX1" fmla="*/ 17463 w 379284"/>
                    <a:gd name="connsiteY1" fmla="*/ 17703 h 184391"/>
                    <a:gd name="connsiteX2" fmla="*/ 211931 w 379284"/>
                    <a:gd name="connsiteY2" fmla="*/ 27228 h 184391"/>
                    <a:gd name="connsiteX3" fmla="*/ 368300 w 379284"/>
                    <a:gd name="connsiteY3" fmla="*/ 1035 h 184391"/>
                    <a:gd name="connsiteX4" fmla="*/ 378619 w 379284"/>
                    <a:gd name="connsiteY4" fmla="*/ 56598 h 184391"/>
                    <a:gd name="connsiteX5" fmla="*/ 328613 w 379284"/>
                    <a:gd name="connsiteY5" fmla="*/ 108192 h 184391"/>
                    <a:gd name="connsiteX6" fmla="*/ 361156 w 379284"/>
                    <a:gd name="connsiteY6" fmla="*/ 184391 h 184391"/>
                    <a:gd name="connsiteX7" fmla="*/ 26988 w 379284"/>
                    <a:gd name="connsiteY7" fmla="*/ 184391 h 184391"/>
                    <a:gd name="connsiteX8" fmla="*/ 0 w 379284"/>
                    <a:gd name="connsiteY8" fmla="*/ 157403 h 184391"/>
                    <a:gd name="connsiteX9" fmla="*/ 0 w 379284"/>
                    <a:gd name="connsiteY9" fmla="*/ 49454 h 184391"/>
                    <a:gd name="connsiteX0" fmla="*/ 0 w 379284"/>
                    <a:gd name="connsiteY0" fmla="*/ 49454 h 184391"/>
                    <a:gd name="connsiteX1" fmla="*/ 17463 w 379284"/>
                    <a:gd name="connsiteY1" fmla="*/ 17703 h 184391"/>
                    <a:gd name="connsiteX2" fmla="*/ 211931 w 379284"/>
                    <a:gd name="connsiteY2" fmla="*/ 27228 h 184391"/>
                    <a:gd name="connsiteX3" fmla="*/ 368300 w 379284"/>
                    <a:gd name="connsiteY3" fmla="*/ 1035 h 184391"/>
                    <a:gd name="connsiteX4" fmla="*/ 378619 w 379284"/>
                    <a:gd name="connsiteY4" fmla="*/ 56598 h 184391"/>
                    <a:gd name="connsiteX5" fmla="*/ 328613 w 379284"/>
                    <a:gd name="connsiteY5" fmla="*/ 108192 h 184391"/>
                    <a:gd name="connsiteX6" fmla="*/ 326232 w 379284"/>
                    <a:gd name="connsiteY6" fmla="*/ 172485 h 184391"/>
                    <a:gd name="connsiteX7" fmla="*/ 361156 w 379284"/>
                    <a:gd name="connsiteY7" fmla="*/ 184391 h 184391"/>
                    <a:gd name="connsiteX8" fmla="*/ 26988 w 379284"/>
                    <a:gd name="connsiteY8" fmla="*/ 184391 h 184391"/>
                    <a:gd name="connsiteX9" fmla="*/ 0 w 379284"/>
                    <a:gd name="connsiteY9" fmla="*/ 157403 h 184391"/>
                    <a:gd name="connsiteX10" fmla="*/ 0 w 379284"/>
                    <a:gd name="connsiteY10" fmla="*/ 49454 h 184391"/>
                    <a:gd name="connsiteX0" fmla="*/ 0 w 379284"/>
                    <a:gd name="connsiteY0" fmla="*/ 49454 h 241542"/>
                    <a:gd name="connsiteX1" fmla="*/ 17463 w 379284"/>
                    <a:gd name="connsiteY1" fmla="*/ 17703 h 241542"/>
                    <a:gd name="connsiteX2" fmla="*/ 211931 w 379284"/>
                    <a:gd name="connsiteY2" fmla="*/ 27228 h 241542"/>
                    <a:gd name="connsiteX3" fmla="*/ 368300 w 379284"/>
                    <a:gd name="connsiteY3" fmla="*/ 1035 h 241542"/>
                    <a:gd name="connsiteX4" fmla="*/ 378619 w 379284"/>
                    <a:gd name="connsiteY4" fmla="*/ 56598 h 241542"/>
                    <a:gd name="connsiteX5" fmla="*/ 328613 w 379284"/>
                    <a:gd name="connsiteY5" fmla="*/ 108192 h 241542"/>
                    <a:gd name="connsiteX6" fmla="*/ 326232 w 379284"/>
                    <a:gd name="connsiteY6" fmla="*/ 172485 h 241542"/>
                    <a:gd name="connsiteX7" fmla="*/ 361156 w 379284"/>
                    <a:gd name="connsiteY7" fmla="*/ 184391 h 241542"/>
                    <a:gd name="connsiteX8" fmla="*/ 211932 w 379284"/>
                    <a:gd name="connsiteY8" fmla="*/ 241542 h 241542"/>
                    <a:gd name="connsiteX9" fmla="*/ 26988 w 379284"/>
                    <a:gd name="connsiteY9" fmla="*/ 184391 h 241542"/>
                    <a:gd name="connsiteX10" fmla="*/ 0 w 379284"/>
                    <a:gd name="connsiteY10" fmla="*/ 157403 h 241542"/>
                    <a:gd name="connsiteX11" fmla="*/ 0 w 379284"/>
                    <a:gd name="connsiteY11" fmla="*/ 49454 h 241542"/>
                    <a:gd name="connsiteX0" fmla="*/ 0 w 379284"/>
                    <a:gd name="connsiteY0" fmla="*/ 49454 h 246916"/>
                    <a:gd name="connsiteX1" fmla="*/ 17463 w 379284"/>
                    <a:gd name="connsiteY1" fmla="*/ 17703 h 246916"/>
                    <a:gd name="connsiteX2" fmla="*/ 211931 w 379284"/>
                    <a:gd name="connsiteY2" fmla="*/ 27228 h 246916"/>
                    <a:gd name="connsiteX3" fmla="*/ 368300 w 379284"/>
                    <a:gd name="connsiteY3" fmla="*/ 1035 h 246916"/>
                    <a:gd name="connsiteX4" fmla="*/ 378619 w 379284"/>
                    <a:gd name="connsiteY4" fmla="*/ 56598 h 246916"/>
                    <a:gd name="connsiteX5" fmla="*/ 328613 w 379284"/>
                    <a:gd name="connsiteY5" fmla="*/ 108192 h 246916"/>
                    <a:gd name="connsiteX6" fmla="*/ 326232 w 379284"/>
                    <a:gd name="connsiteY6" fmla="*/ 172485 h 246916"/>
                    <a:gd name="connsiteX7" fmla="*/ 361156 w 379284"/>
                    <a:gd name="connsiteY7" fmla="*/ 184391 h 246916"/>
                    <a:gd name="connsiteX8" fmla="*/ 211932 w 379284"/>
                    <a:gd name="connsiteY8" fmla="*/ 241542 h 246916"/>
                    <a:gd name="connsiteX9" fmla="*/ 26988 w 379284"/>
                    <a:gd name="connsiteY9" fmla="*/ 184391 h 246916"/>
                    <a:gd name="connsiteX10" fmla="*/ 0 w 379284"/>
                    <a:gd name="connsiteY10" fmla="*/ 157403 h 246916"/>
                    <a:gd name="connsiteX11" fmla="*/ 0 w 379284"/>
                    <a:gd name="connsiteY11" fmla="*/ 49454 h 246916"/>
                    <a:gd name="connsiteX0" fmla="*/ 0 w 379284"/>
                    <a:gd name="connsiteY0" fmla="*/ 49454 h 254015"/>
                    <a:gd name="connsiteX1" fmla="*/ 17463 w 379284"/>
                    <a:gd name="connsiteY1" fmla="*/ 17703 h 254015"/>
                    <a:gd name="connsiteX2" fmla="*/ 211931 w 379284"/>
                    <a:gd name="connsiteY2" fmla="*/ 27228 h 254015"/>
                    <a:gd name="connsiteX3" fmla="*/ 368300 w 379284"/>
                    <a:gd name="connsiteY3" fmla="*/ 1035 h 254015"/>
                    <a:gd name="connsiteX4" fmla="*/ 378619 w 379284"/>
                    <a:gd name="connsiteY4" fmla="*/ 56598 h 254015"/>
                    <a:gd name="connsiteX5" fmla="*/ 328613 w 379284"/>
                    <a:gd name="connsiteY5" fmla="*/ 108192 h 254015"/>
                    <a:gd name="connsiteX6" fmla="*/ 326232 w 379284"/>
                    <a:gd name="connsiteY6" fmla="*/ 172485 h 254015"/>
                    <a:gd name="connsiteX7" fmla="*/ 361156 w 379284"/>
                    <a:gd name="connsiteY7" fmla="*/ 184391 h 254015"/>
                    <a:gd name="connsiteX8" fmla="*/ 211932 w 379284"/>
                    <a:gd name="connsiteY8" fmla="*/ 241542 h 254015"/>
                    <a:gd name="connsiteX9" fmla="*/ 60325 w 379284"/>
                    <a:gd name="connsiteY9" fmla="*/ 232016 h 254015"/>
                    <a:gd name="connsiteX10" fmla="*/ 0 w 379284"/>
                    <a:gd name="connsiteY10" fmla="*/ 157403 h 254015"/>
                    <a:gd name="connsiteX11" fmla="*/ 0 w 379284"/>
                    <a:gd name="connsiteY11" fmla="*/ 49454 h 254015"/>
                    <a:gd name="connsiteX0" fmla="*/ 0 w 379284"/>
                    <a:gd name="connsiteY0" fmla="*/ 49454 h 254015"/>
                    <a:gd name="connsiteX1" fmla="*/ 17463 w 379284"/>
                    <a:gd name="connsiteY1" fmla="*/ 17703 h 254015"/>
                    <a:gd name="connsiteX2" fmla="*/ 211931 w 379284"/>
                    <a:gd name="connsiteY2" fmla="*/ 27228 h 254015"/>
                    <a:gd name="connsiteX3" fmla="*/ 368300 w 379284"/>
                    <a:gd name="connsiteY3" fmla="*/ 1035 h 254015"/>
                    <a:gd name="connsiteX4" fmla="*/ 378619 w 379284"/>
                    <a:gd name="connsiteY4" fmla="*/ 56598 h 254015"/>
                    <a:gd name="connsiteX5" fmla="*/ 328613 w 379284"/>
                    <a:gd name="connsiteY5" fmla="*/ 108192 h 254015"/>
                    <a:gd name="connsiteX6" fmla="*/ 326232 w 379284"/>
                    <a:gd name="connsiteY6" fmla="*/ 172485 h 254015"/>
                    <a:gd name="connsiteX7" fmla="*/ 361156 w 379284"/>
                    <a:gd name="connsiteY7" fmla="*/ 184391 h 254015"/>
                    <a:gd name="connsiteX8" fmla="*/ 211932 w 379284"/>
                    <a:gd name="connsiteY8" fmla="*/ 241542 h 254015"/>
                    <a:gd name="connsiteX9" fmla="*/ 60325 w 379284"/>
                    <a:gd name="connsiteY9" fmla="*/ 232016 h 254015"/>
                    <a:gd name="connsiteX10" fmla="*/ 7143 w 379284"/>
                    <a:gd name="connsiteY10" fmla="*/ 157403 h 254015"/>
                    <a:gd name="connsiteX11" fmla="*/ 0 w 379284"/>
                    <a:gd name="connsiteY11" fmla="*/ 49454 h 254015"/>
                    <a:gd name="connsiteX0" fmla="*/ 0 w 379284"/>
                    <a:gd name="connsiteY0" fmla="*/ 49454 h 254015"/>
                    <a:gd name="connsiteX1" fmla="*/ 17463 w 379284"/>
                    <a:gd name="connsiteY1" fmla="*/ 17703 h 254015"/>
                    <a:gd name="connsiteX2" fmla="*/ 211931 w 379284"/>
                    <a:gd name="connsiteY2" fmla="*/ 27228 h 254015"/>
                    <a:gd name="connsiteX3" fmla="*/ 368300 w 379284"/>
                    <a:gd name="connsiteY3" fmla="*/ 1035 h 254015"/>
                    <a:gd name="connsiteX4" fmla="*/ 378619 w 379284"/>
                    <a:gd name="connsiteY4" fmla="*/ 56598 h 254015"/>
                    <a:gd name="connsiteX5" fmla="*/ 328613 w 379284"/>
                    <a:gd name="connsiteY5" fmla="*/ 108192 h 254015"/>
                    <a:gd name="connsiteX6" fmla="*/ 326232 w 379284"/>
                    <a:gd name="connsiteY6" fmla="*/ 172485 h 254015"/>
                    <a:gd name="connsiteX7" fmla="*/ 361156 w 379284"/>
                    <a:gd name="connsiteY7" fmla="*/ 184391 h 254015"/>
                    <a:gd name="connsiteX8" fmla="*/ 211932 w 379284"/>
                    <a:gd name="connsiteY8" fmla="*/ 241542 h 254015"/>
                    <a:gd name="connsiteX9" fmla="*/ 67469 w 379284"/>
                    <a:gd name="connsiteY9" fmla="*/ 232016 h 254015"/>
                    <a:gd name="connsiteX10" fmla="*/ 7143 w 379284"/>
                    <a:gd name="connsiteY10" fmla="*/ 157403 h 254015"/>
                    <a:gd name="connsiteX11" fmla="*/ 0 w 379284"/>
                    <a:gd name="connsiteY11" fmla="*/ 49454 h 254015"/>
                    <a:gd name="connsiteX0" fmla="*/ 0 w 379284"/>
                    <a:gd name="connsiteY0" fmla="*/ 49454 h 254015"/>
                    <a:gd name="connsiteX1" fmla="*/ 17463 w 379284"/>
                    <a:gd name="connsiteY1" fmla="*/ 17703 h 254015"/>
                    <a:gd name="connsiteX2" fmla="*/ 211931 w 379284"/>
                    <a:gd name="connsiteY2" fmla="*/ 27228 h 254015"/>
                    <a:gd name="connsiteX3" fmla="*/ 368300 w 379284"/>
                    <a:gd name="connsiteY3" fmla="*/ 1035 h 254015"/>
                    <a:gd name="connsiteX4" fmla="*/ 378619 w 379284"/>
                    <a:gd name="connsiteY4" fmla="*/ 56598 h 254015"/>
                    <a:gd name="connsiteX5" fmla="*/ 328613 w 379284"/>
                    <a:gd name="connsiteY5" fmla="*/ 108192 h 254015"/>
                    <a:gd name="connsiteX6" fmla="*/ 326232 w 379284"/>
                    <a:gd name="connsiteY6" fmla="*/ 172485 h 254015"/>
                    <a:gd name="connsiteX7" fmla="*/ 361156 w 379284"/>
                    <a:gd name="connsiteY7" fmla="*/ 184391 h 254015"/>
                    <a:gd name="connsiteX8" fmla="*/ 211932 w 379284"/>
                    <a:gd name="connsiteY8" fmla="*/ 241542 h 254015"/>
                    <a:gd name="connsiteX9" fmla="*/ 67469 w 379284"/>
                    <a:gd name="connsiteY9" fmla="*/ 232016 h 254015"/>
                    <a:gd name="connsiteX10" fmla="*/ 14287 w 379284"/>
                    <a:gd name="connsiteY10" fmla="*/ 157403 h 254015"/>
                    <a:gd name="connsiteX11" fmla="*/ 0 w 379284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32999 w 383670"/>
                    <a:gd name="connsiteY5" fmla="*/ 108192 h 254015"/>
                    <a:gd name="connsiteX6" fmla="*/ 330618 w 383670"/>
                    <a:gd name="connsiteY6" fmla="*/ 172485 h 254015"/>
                    <a:gd name="connsiteX7" fmla="*/ 365542 w 383670"/>
                    <a:gd name="connsiteY7" fmla="*/ 184391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32999 w 383670"/>
                    <a:gd name="connsiteY5" fmla="*/ 108192 h 254015"/>
                    <a:gd name="connsiteX6" fmla="*/ 330618 w 383670"/>
                    <a:gd name="connsiteY6" fmla="*/ 172485 h 254015"/>
                    <a:gd name="connsiteX7" fmla="*/ 365542 w 383670"/>
                    <a:gd name="connsiteY7" fmla="*/ 184391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32999 w 383670"/>
                    <a:gd name="connsiteY5" fmla="*/ 108192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32999 w 383670"/>
                    <a:gd name="connsiteY5" fmla="*/ 108192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4015"/>
                    <a:gd name="connsiteX1" fmla="*/ 7561 w 383670"/>
                    <a:gd name="connsiteY1" fmla="*/ 20084 h 254015"/>
                    <a:gd name="connsiteX2" fmla="*/ 216317 w 383670"/>
                    <a:gd name="connsiteY2" fmla="*/ 27228 h 254015"/>
                    <a:gd name="connsiteX3" fmla="*/ 372686 w 383670"/>
                    <a:gd name="connsiteY3" fmla="*/ 1035 h 254015"/>
                    <a:gd name="connsiteX4" fmla="*/ 383005 w 383670"/>
                    <a:gd name="connsiteY4" fmla="*/ 56598 h 254015"/>
                    <a:gd name="connsiteX5" fmla="*/ 332999 w 383670"/>
                    <a:gd name="connsiteY5" fmla="*/ 108192 h 254015"/>
                    <a:gd name="connsiteX6" fmla="*/ 330618 w 383670"/>
                    <a:gd name="connsiteY6" fmla="*/ 172485 h 254015"/>
                    <a:gd name="connsiteX7" fmla="*/ 372686 w 383670"/>
                    <a:gd name="connsiteY7" fmla="*/ 182010 h 254015"/>
                    <a:gd name="connsiteX8" fmla="*/ 216318 w 383670"/>
                    <a:gd name="connsiteY8" fmla="*/ 241542 h 254015"/>
                    <a:gd name="connsiteX9" fmla="*/ 71855 w 383670"/>
                    <a:gd name="connsiteY9" fmla="*/ 232016 h 254015"/>
                    <a:gd name="connsiteX10" fmla="*/ 18673 w 383670"/>
                    <a:gd name="connsiteY10" fmla="*/ 157403 h 254015"/>
                    <a:gd name="connsiteX11" fmla="*/ 4386 w 383670"/>
                    <a:gd name="connsiteY11" fmla="*/ 49454 h 254015"/>
                    <a:gd name="connsiteX0" fmla="*/ 4386 w 383670"/>
                    <a:gd name="connsiteY0" fmla="*/ 49454 h 253438"/>
                    <a:gd name="connsiteX1" fmla="*/ 7561 w 383670"/>
                    <a:gd name="connsiteY1" fmla="*/ 20084 h 253438"/>
                    <a:gd name="connsiteX2" fmla="*/ 216317 w 383670"/>
                    <a:gd name="connsiteY2" fmla="*/ 27228 h 253438"/>
                    <a:gd name="connsiteX3" fmla="*/ 372686 w 383670"/>
                    <a:gd name="connsiteY3" fmla="*/ 1035 h 253438"/>
                    <a:gd name="connsiteX4" fmla="*/ 383005 w 383670"/>
                    <a:gd name="connsiteY4" fmla="*/ 56598 h 253438"/>
                    <a:gd name="connsiteX5" fmla="*/ 332999 w 383670"/>
                    <a:gd name="connsiteY5" fmla="*/ 108192 h 253438"/>
                    <a:gd name="connsiteX6" fmla="*/ 330618 w 383670"/>
                    <a:gd name="connsiteY6" fmla="*/ 172485 h 253438"/>
                    <a:gd name="connsiteX7" fmla="*/ 372686 w 383670"/>
                    <a:gd name="connsiteY7" fmla="*/ 182010 h 253438"/>
                    <a:gd name="connsiteX8" fmla="*/ 216318 w 383670"/>
                    <a:gd name="connsiteY8" fmla="*/ 241542 h 253438"/>
                    <a:gd name="connsiteX9" fmla="*/ 71855 w 383670"/>
                    <a:gd name="connsiteY9" fmla="*/ 232016 h 253438"/>
                    <a:gd name="connsiteX10" fmla="*/ 18673 w 383670"/>
                    <a:gd name="connsiteY10" fmla="*/ 157403 h 253438"/>
                    <a:gd name="connsiteX11" fmla="*/ 4386 w 383670"/>
                    <a:gd name="connsiteY11" fmla="*/ 49454 h 253438"/>
                    <a:gd name="connsiteX0" fmla="*/ 4386 w 383670"/>
                    <a:gd name="connsiteY0" fmla="*/ 49454 h 252381"/>
                    <a:gd name="connsiteX1" fmla="*/ 7561 w 383670"/>
                    <a:gd name="connsiteY1" fmla="*/ 20084 h 252381"/>
                    <a:gd name="connsiteX2" fmla="*/ 216317 w 383670"/>
                    <a:gd name="connsiteY2" fmla="*/ 27228 h 252381"/>
                    <a:gd name="connsiteX3" fmla="*/ 372686 w 383670"/>
                    <a:gd name="connsiteY3" fmla="*/ 1035 h 252381"/>
                    <a:gd name="connsiteX4" fmla="*/ 383005 w 383670"/>
                    <a:gd name="connsiteY4" fmla="*/ 56598 h 252381"/>
                    <a:gd name="connsiteX5" fmla="*/ 332999 w 383670"/>
                    <a:gd name="connsiteY5" fmla="*/ 108192 h 252381"/>
                    <a:gd name="connsiteX6" fmla="*/ 330618 w 383670"/>
                    <a:gd name="connsiteY6" fmla="*/ 172485 h 252381"/>
                    <a:gd name="connsiteX7" fmla="*/ 372686 w 383670"/>
                    <a:gd name="connsiteY7" fmla="*/ 182010 h 252381"/>
                    <a:gd name="connsiteX8" fmla="*/ 216318 w 383670"/>
                    <a:gd name="connsiteY8" fmla="*/ 241542 h 252381"/>
                    <a:gd name="connsiteX9" fmla="*/ 71855 w 383670"/>
                    <a:gd name="connsiteY9" fmla="*/ 232016 h 252381"/>
                    <a:gd name="connsiteX10" fmla="*/ 18673 w 383670"/>
                    <a:gd name="connsiteY10" fmla="*/ 157403 h 252381"/>
                    <a:gd name="connsiteX11" fmla="*/ 4386 w 383670"/>
                    <a:gd name="connsiteY11" fmla="*/ 49454 h 252381"/>
                    <a:gd name="connsiteX0" fmla="*/ 4386 w 383670"/>
                    <a:gd name="connsiteY0" fmla="*/ 49454 h 248359"/>
                    <a:gd name="connsiteX1" fmla="*/ 7561 w 383670"/>
                    <a:gd name="connsiteY1" fmla="*/ 20084 h 248359"/>
                    <a:gd name="connsiteX2" fmla="*/ 216317 w 383670"/>
                    <a:gd name="connsiteY2" fmla="*/ 27228 h 248359"/>
                    <a:gd name="connsiteX3" fmla="*/ 372686 w 383670"/>
                    <a:gd name="connsiteY3" fmla="*/ 1035 h 248359"/>
                    <a:gd name="connsiteX4" fmla="*/ 383005 w 383670"/>
                    <a:gd name="connsiteY4" fmla="*/ 56598 h 248359"/>
                    <a:gd name="connsiteX5" fmla="*/ 332999 w 383670"/>
                    <a:gd name="connsiteY5" fmla="*/ 108192 h 248359"/>
                    <a:gd name="connsiteX6" fmla="*/ 330618 w 383670"/>
                    <a:gd name="connsiteY6" fmla="*/ 172485 h 248359"/>
                    <a:gd name="connsiteX7" fmla="*/ 372686 w 383670"/>
                    <a:gd name="connsiteY7" fmla="*/ 182010 h 248359"/>
                    <a:gd name="connsiteX8" fmla="*/ 216318 w 383670"/>
                    <a:gd name="connsiteY8" fmla="*/ 241542 h 248359"/>
                    <a:gd name="connsiteX9" fmla="*/ 71855 w 383670"/>
                    <a:gd name="connsiteY9" fmla="*/ 232016 h 248359"/>
                    <a:gd name="connsiteX10" fmla="*/ 18673 w 383670"/>
                    <a:gd name="connsiteY10" fmla="*/ 157403 h 248359"/>
                    <a:gd name="connsiteX11" fmla="*/ 4386 w 383670"/>
                    <a:gd name="connsiteY11" fmla="*/ 49454 h 248359"/>
                    <a:gd name="connsiteX0" fmla="*/ 4386 w 383670"/>
                    <a:gd name="connsiteY0" fmla="*/ 49454 h 245007"/>
                    <a:gd name="connsiteX1" fmla="*/ 7561 w 383670"/>
                    <a:gd name="connsiteY1" fmla="*/ 20084 h 245007"/>
                    <a:gd name="connsiteX2" fmla="*/ 216317 w 383670"/>
                    <a:gd name="connsiteY2" fmla="*/ 27228 h 245007"/>
                    <a:gd name="connsiteX3" fmla="*/ 372686 w 383670"/>
                    <a:gd name="connsiteY3" fmla="*/ 1035 h 245007"/>
                    <a:gd name="connsiteX4" fmla="*/ 383005 w 383670"/>
                    <a:gd name="connsiteY4" fmla="*/ 56598 h 245007"/>
                    <a:gd name="connsiteX5" fmla="*/ 332999 w 383670"/>
                    <a:gd name="connsiteY5" fmla="*/ 108192 h 245007"/>
                    <a:gd name="connsiteX6" fmla="*/ 330618 w 383670"/>
                    <a:gd name="connsiteY6" fmla="*/ 172485 h 245007"/>
                    <a:gd name="connsiteX7" fmla="*/ 372686 w 383670"/>
                    <a:gd name="connsiteY7" fmla="*/ 182010 h 245007"/>
                    <a:gd name="connsiteX8" fmla="*/ 216318 w 383670"/>
                    <a:gd name="connsiteY8" fmla="*/ 241542 h 245007"/>
                    <a:gd name="connsiteX9" fmla="*/ 71855 w 383670"/>
                    <a:gd name="connsiteY9" fmla="*/ 232016 h 245007"/>
                    <a:gd name="connsiteX10" fmla="*/ 18673 w 383670"/>
                    <a:gd name="connsiteY10" fmla="*/ 157403 h 245007"/>
                    <a:gd name="connsiteX11" fmla="*/ 4386 w 383670"/>
                    <a:gd name="connsiteY11" fmla="*/ 49454 h 245007"/>
                    <a:gd name="connsiteX0" fmla="*/ 4386 w 383670"/>
                    <a:gd name="connsiteY0" fmla="*/ 49454 h 242328"/>
                    <a:gd name="connsiteX1" fmla="*/ 7561 w 383670"/>
                    <a:gd name="connsiteY1" fmla="*/ 20084 h 242328"/>
                    <a:gd name="connsiteX2" fmla="*/ 216317 w 383670"/>
                    <a:gd name="connsiteY2" fmla="*/ 27228 h 242328"/>
                    <a:gd name="connsiteX3" fmla="*/ 372686 w 383670"/>
                    <a:gd name="connsiteY3" fmla="*/ 1035 h 242328"/>
                    <a:gd name="connsiteX4" fmla="*/ 383005 w 383670"/>
                    <a:gd name="connsiteY4" fmla="*/ 56598 h 242328"/>
                    <a:gd name="connsiteX5" fmla="*/ 332999 w 383670"/>
                    <a:gd name="connsiteY5" fmla="*/ 108192 h 242328"/>
                    <a:gd name="connsiteX6" fmla="*/ 330618 w 383670"/>
                    <a:gd name="connsiteY6" fmla="*/ 172485 h 242328"/>
                    <a:gd name="connsiteX7" fmla="*/ 372686 w 383670"/>
                    <a:gd name="connsiteY7" fmla="*/ 182010 h 242328"/>
                    <a:gd name="connsiteX8" fmla="*/ 216318 w 383670"/>
                    <a:gd name="connsiteY8" fmla="*/ 241542 h 242328"/>
                    <a:gd name="connsiteX9" fmla="*/ 71855 w 383670"/>
                    <a:gd name="connsiteY9" fmla="*/ 232016 h 242328"/>
                    <a:gd name="connsiteX10" fmla="*/ 18673 w 383670"/>
                    <a:gd name="connsiteY10" fmla="*/ 157403 h 242328"/>
                    <a:gd name="connsiteX11" fmla="*/ 4386 w 383670"/>
                    <a:gd name="connsiteY11" fmla="*/ 49454 h 242328"/>
                    <a:gd name="connsiteX0" fmla="*/ 4386 w 383670"/>
                    <a:gd name="connsiteY0" fmla="*/ 49454 h 241542"/>
                    <a:gd name="connsiteX1" fmla="*/ 7561 w 383670"/>
                    <a:gd name="connsiteY1" fmla="*/ 20084 h 241542"/>
                    <a:gd name="connsiteX2" fmla="*/ 216317 w 383670"/>
                    <a:gd name="connsiteY2" fmla="*/ 27228 h 241542"/>
                    <a:gd name="connsiteX3" fmla="*/ 372686 w 383670"/>
                    <a:gd name="connsiteY3" fmla="*/ 1035 h 241542"/>
                    <a:gd name="connsiteX4" fmla="*/ 383005 w 383670"/>
                    <a:gd name="connsiteY4" fmla="*/ 56598 h 241542"/>
                    <a:gd name="connsiteX5" fmla="*/ 332999 w 383670"/>
                    <a:gd name="connsiteY5" fmla="*/ 108192 h 241542"/>
                    <a:gd name="connsiteX6" fmla="*/ 330618 w 383670"/>
                    <a:gd name="connsiteY6" fmla="*/ 172485 h 241542"/>
                    <a:gd name="connsiteX7" fmla="*/ 372686 w 383670"/>
                    <a:gd name="connsiteY7" fmla="*/ 182010 h 241542"/>
                    <a:gd name="connsiteX8" fmla="*/ 216318 w 383670"/>
                    <a:gd name="connsiteY8" fmla="*/ 241542 h 241542"/>
                    <a:gd name="connsiteX9" fmla="*/ 71855 w 383670"/>
                    <a:gd name="connsiteY9" fmla="*/ 232016 h 241542"/>
                    <a:gd name="connsiteX10" fmla="*/ 18673 w 383670"/>
                    <a:gd name="connsiteY10" fmla="*/ 157403 h 241542"/>
                    <a:gd name="connsiteX11" fmla="*/ 4386 w 383670"/>
                    <a:gd name="connsiteY11" fmla="*/ 49454 h 241542"/>
                    <a:gd name="connsiteX0" fmla="*/ 4386 w 383670"/>
                    <a:gd name="connsiteY0" fmla="*/ 49454 h 241542"/>
                    <a:gd name="connsiteX1" fmla="*/ 7561 w 383670"/>
                    <a:gd name="connsiteY1" fmla="*/ 20084 h 241542"/>
                    <a:gd name="connsiteX2" fmla="*/ 216317 w 383670"/>
                    <a:gd name="connsiteY2" fmla="*/ 27228 h 241542"/>
                    <a:gd name="connsiteX3" fmla="*/ 372686 w 383670"/>
                    <a:gd name="connsiteY3" fmla="*/ 1035 h 241542"/>
                    <a:gd name="connsiteX4" fmla="*/ 383005 w 383670"/>
                    <a:gd name="connsiteY4" fmla="*/ 56598 h 241542"/>
                    <a:gd name="connsiteX5" fmla="*/ 332999 w 383670"/>
                    <a:gd name="connsiteY5" fmla="*/ 108192 h 241542"/>
                    <a:gd name="connsiteX6" fmla="*/ 330618 w 383670"/>
                    <a:gd name="connsiteY6" fmla="*/ 172485 h 241542"/>
                    <a:gd name="connsiteX7" fmla="*/ 372686 w 383670"/>
                    <a:gd name="connsiteY7" fmla="*/ 182010 h 241542"/>
                    <a:gd name="connsiteX8" fmla="*/ 216318 w 383670"/>
                    <a:gd name="connsiteY8" fmla="*/ 241542 h 241542"/>
                    <a:gd name="connsiteX9" fmla="*/ 71855 w 383670"/>
                    <a:gd name="connsiteY9" fmla="*/ 232016 h 241542"/>
                    <a:gd name="connsiteX10" fmla="*/ 18673 w 383670"/>
                    <a:gd name="connsiteY10" fmla="*/ 157403 h 241542"/>
                    <a:gd name="connsiteX11" fmla="*/ 4386 w 383670"/>
                    <a:gd name="connsiteY11" fmla="*/ 49454 h 241542"/>
                    <a:gd name="connsiteX0" fmla="*/ 4386 w 383670"/>
                    <a:gd name="connsiteY0" fmla="*/ 49454 h 242296"/>
                    <a:gd name="connsiteX1" fmla="*/ 7561 w 383670"/>
                    <a:gd name="connsiteY1" fmla="*/ 20084 h 242296"/>
                    <a:gd name="connsiteX2" fmla="*/ 216317 w 383670"/>
                    <a:gd name="connsiteY2" fmla="*/ 27228 h 242296"/>
                    <a:gd name="connsiteX3" fmla="*/ 372686 w 383670"/>
                    <a:gd name="connsiteY3" fmla="*/ 1035 h 242296"/>
                    <a:gd name="connsiteX4" fmla="*/ 383005 w 383670"/>
                    <a:gd name="connsiteY4" fmla="*/ 56598 h 242296"/>
                    <a:gd name="connsiteX5" fmla="*/ 332999 w 383670"/>
                    <a:gd name="connsiteY5" fmla="*/ 108192 h 242296"/>
                    <a:gd name="connsiteX6" fmla="*/ 330618 w 383670"/>
                    <a:gd name="connsiteY6" fmla="*/ 172485 h 242296"/>
                    <a:gd name="connsiteX7" fmla="*/ 372686 w 383670"/>
                    <a:gd name="connsiteY7" fmla="*/ 182010 h 242296"/>
                    <a:gd name="connsiteX8" fmla="*/ 218571 w 383670"/>
                    <a:gd name="connsiteY8" fmla="*/ 242296 h 242296"/>
                    <a:gd name="connsiteX9" fmla="*/ 71855 w 383670"/>
                    <a:gd name="connsiteY9" fmla="*/ 232016 h 242296"/>
                    <a:gd name="connsiteX10" fmla="*/ 18673 w 383670"/>
                    <a:gd name="connsiteY10" fmla="*/ 157403 h 242296"/>
                    <a:gd name="connsiteX11" fmla="*/ 4386 w 383670"/>
                    <a:gd name="connsiteY11" fmla="*/ 49454 h 242296"/>
                    <a:gd name="connsiteX0" fmla="*/ 4386 w 383670"/>
                    <a:gd name="connsiteY0" fmla="*/ 49454 h 242296"/>
                    <a:gd name="connsiteX1" fmla="*/ 7561 w 383670"/>
                    <a:gd name="connsiteY1" fmla="*/ 20084 h 242296"/>
                    <a:gd name="connsiteX2" fmla="*/ 216317 w 383670"/>
                    <a:gd name="connsiteY2" fmla="*/ 27228 h 242296"/>
                    <a:gd name="connsiteX3" fmla="*/ 372686 w 383670"/>
                    <a:gd name="connsiteY3" fmla="*/ 1035 h 242296"/>
                    <a:gd name="connsiteX4" fmla="*/ 383005 w 383670"/>
                    <a:gd name="connsiteY4" fmla="*/ 56598 h 242296"/>
                    <a:gd name="connsiteX5" fmla="*/ 332999 w 383670"/>
                    <a:gd name="connsiteY5" fmla="*/ 108192 h 242296"/>
                    <a:gd name="connsiteX6" fmla="*/ 330618 w 383670"/>
                    <a:gd name="connsiteY6" fmla="*/ 172485 h 242296"/>
                    <a:gd name="connsiteX7" fmla="*/ 372686 w 383670"/>
                    <a:gd name="connsiteY7" fmla="*/ 182010 h 242296"/>
                    <a:gd name="connsiteX8" fmla="*/ 218571 w 383670"/>
                    <a:gd name="connsiteY8" fmla="*/ 242296 h 242296"/>
                    <a:gd name="connsiteX9" fmla="*/ 71855 w 383670"/>
                    <a:gd name="connsiteY9" fmla="*/ 232016 h 242296"/>
                    <a:gd name="connsiteX10" fmla="*/ 18673 w 383670"/>
                    <a:gd name="connsiteY10" fmla="*/ 157403 h 242296"/>
                    <a:gd name="connsiteX11" fmla="*/ 4386 w 383670"/>
                    <a:gd name="connsiteY11" fmla="*/ 49454 h 242296"/>
                    <a:gd name="connsiteX0" fmla="*/ 4386 w 383670"/>
                    <a:gd name="connsiteY0" fmla="*/ 49454 h 245336"/>
                    <a:gd name="connsiteX1" fmla="*/ 7561 w 383670"/>
                    <a:gd name="connsiteY1" fmla="*/ 20084 h 245336"/>
                    <a:gd name="connsiteX2" fmla="*/ 216317 w 383670"/>
                    <a:gd name="connsiteY2" fmla="*/ 27228 h 245336"/>
                    <a:gd name="connsiteX3" fmla="*/ 372686 w 383670"/>
                    <a:gd name="connsiteY3" fmla="*/ 1035 h 245336"/>
                    <a:gd name="connsiteX4" fmla="*/ 383005 w 383670"/>
                    <a:gd name="connsiteY4" fmla="*/ 56598 h 245336"/>
                    <a:gd name="connsiteX5" fmla="*/ 332999 w 383670"/>
                    <a:gd name="connsiteY5" fmla="*/ 108192 h 245336"/>
                    <a:gd name="connsiteX6" fmla="*/ 330618 w 383670"/>
                    <a:gd name="connsiteY6" fmla="*/ 172485 h 245336"/>
                    <a:gd name="connsiteX7" fmla="*/ 372686 w 383670"/>
                    <a:gd name="connsiteY7" fmla="*/ 182010 h 245336"/>
                    <a:gd name="connsiteX8" fmla="*/ 218571 w 383670"/>
                    <a:gd name="connsiteY8" fmla="*/ 242296 h 245336"/>
                    <a:gd name="connsiteX9" fmla="*/ 85373 w 383670"/>
                    <a:gd name="connsiteY9" fmla="*/ 239558 h 245336"/>
                    <a:gd name="connsiteX10" fmla="*/ 18673 w 383670"/>
                    <a:gd name="connsiteY10" fmla="*/ 157403 h 245336"/>
                    <a:gd name="connsiteX11" fmla="*/ 4386 w 383670"/>
                    <a:gd name="connsiteY11" fmla="*/ 49454 h 245336"/>
                    <a:gd name="connsiteX0" fmla="*/ 4386 w 383670"/>
                    <a:gd name="connsiteY0" fmla="*/ 49454 h 248343"/>
                    <a:gd name="connsiteX1" fmla="*/ 7561 w 383670"/>
                    <a:gd name="connsiteY1" fmla="*/ 20084 h 248343"/>
                    <a:gd name="connsiteX2" fmla="*/ 216317 w 383670"/>
                    <a:gd name="connsiteY2" fmla="*/ 27228 h 248343"/>
                    <a:gd name="connsiteX3" fmla="*/ 372686 w 383670"/>
                    <a:gd name="connsiteY3" fmla="*/ 1035 h 248343"/>
                    <a:gd name="connsiteX4" fmla="*/ 383005 w 383670"/>
                    <a:gd name="connsiteY4" fmla="*/ 56598 h 248343"/>
                    <a:gd name="connsiteX5" fmla="*/ 332999 w 383670"/>
                    <a:gd name="connsiteY5" fmla="*/ 108192 h 248343"/>
                    <a:gd name="connsiteX6" fmla="*/ 330618 w 383670"/>
                    <a:gd name="connsiteY6" fmla="*/ 172485 h 248343"/>
                    <a:gd name="connsiteX7" fmla="*/ 372686 w 383670"/>
                    <a:gd name="connsiteY7" fmla="*/ 182010 h 248343"/>
                    <a:gd name="connsiteX8" fmla="*/ 218571 w 383670"/>
                    <a:gd name="connsiteY8" fmla="*/ 242296 h 248343"/>
                    <a:gd name="connsiteX9" fmla="*/ 85373 w 383670"/>
                    <a:gd name="connsiteY9" fmla="*/ 239558 h 248343"/>
                    <a:gd name="connsiteX10" fmla="*/ 18673 w 383670"/>
                    <a:gd name="connsiteY10" fmla="*/ 157403 h 248343"/>
                    <a:gd name="connsiteX11" fmla="*/ 4386 w 383670"/>
                    <a:gd name="connsiteY11" fmla="*/ 49454 h 248343"/>
                    <a:gd name="connsiteX0" fmla="*/ 4386 w 383670"/>
                    <a:gd name="connsiteY0" fmla="*/ 49454 h 248343"/>
                    <a:gd name="connsiteX1" fmla="*/ 7561 w 383670"/>
                    <a:gd name="connsiteY1" fmla="*/ 20084 h 248343"/>
                    <a:gd name="connsiteX2" fmla="*/ 216317 w 383670"/>
                    <a:gd name="connsiteY2" fmla="*/ 27228 h 248343"/>
                    <a:gd name="connsiteX3" fmla="*/ 372686 w 383670"/>
                    <a:gd name="connsiteY3" fmla="*/ 1035 h 248343"/>
                    <a:gd name="connsiteX4" fmla="*/ 383005 w 383670"/>
                    <a:gd name="connsiteY4" fmla="*/ 56598 h 248343"/>
                    <a:gd name="connsiteX5" fmla="*/ 332999 w 383670"/>
                    <a:gd name="connsiteY5" fmla="*/ 108192 h 248343"/>
                    <a:gd name="connsiteX6" fmla="*/ 330618 w 383670"/>
                    <a:gd name="connsiteY6" fmla="*/ 172485 h 248343"/>
                    <a:gd name="connsiteX7" fmla="*/ 372686 w 383670"/>
                    <a:gd name="connsiteY7" fmla="*/ 182010 h 248343"/>
                    <a:gd name="connsiteX8" fmla="*/ 218571 w 383670"/>
                    <a:gd name="connsiteY8" fmla="*/ 242296 h 248343"/>
                    <a:gd name="connsiteX9" fmla="*/ 85373 w 383670"/>
                    <a:gd name="connsiteY9" fmla="*/ 239558 h 248343"/>
                    <a:gd name="connsiteX10" fmla="*/ 18673 w 383670"/>
                    <a:gd name="connsiteY10" fmla="*/ 157403 h 248343"/>
                    <a:gd name="connsiteX11" fmla="*/ 4386 w 383670"/>
                    <a:gd name="connsiteY11" fmla="*/ 49454 h 248343"/>
                    <a:gd name="connsiteX0" fmla="*/ 4386 w 383670"/>
                    <a:gd name="connsiteY0" fmla="*/ 49454 h 248343"/>
                    <a:gd name="connsiteX1" fmla="*/ 7561 w 383670"/>
                    <a:gd name="connsiteY1" fmla="*/ 20084 h 248343"/>
                    <a:gd name="connsiteX2" fmla="*/ 216317 w 383670"/>
                    <a:gd name="connsiteY2" fmla="*/ 27228 h 248343"/>
                    <a:gd name="connsiteX3" fmla="*/ 372686 w 383670"/>
                    <a:gd name="connsiteY3" fmla="*/ 1035 h 248343"/>
                    <a:gd name="connsiteX4" fmla="*/ 383005 w 383670"/>
                    <a:gd name="connsiteY4" fmla="*/ 56598 h 248343"/>
                    <a:gd name="connsiteX5" fmla="*/ 332999 w 383670"/>
                    <a:gd name="connsiteY5" fmla="*/ 108192 h 248343"/>
                    <a:gd name="connsiteX6" fmla="*/ 330618 w 383670"/>
                    <a:gd name="connsiteY6" fmla="*/ 172485 h 248343"/>
                    <a:gd name="connsiteX7" fmla="*/ 372686 w 383670"/>
                    <a:gd name="connsiteY7" fmla="*/ 182010 h 248343"/>
                    <a:gd name="connsiteX8" fmla="*/ 218571 w 383670"/>
                    <a:gd name="connsiteY8" fmla="*/ 242296 h 248343"/>
                    <a:gd name="connsiteX9" fmla="*/ 85373 w 383670"/>
                    <a:gd name="connsiteY9" fmla="*/ 239558 h 248343"/>
                    <a:gd name="connsiteX10" fmla="*/ 21677 w 383670"/>
                    <a:gd name="connsiteY10" fmla="*/ 157403 h 248343"/>
                    <a:gd name="connsiteX11" fmla="*/ 4386 w 383670"/>
                    <a:gd name="connsiteY11" fmla="*/ 49454 h 248343"/>
                    <a:gd name="connsiteX0" fmla="*/ 4386 w 383670"/>
                    <a:gd name="connsiteY0" fmla="*/ 49454 h 248343"/>
                    <a:gd name="connsiteX1" fmla="*/ 7561 w 383670"/>
                    <a:gd name="connsiteY1" fmla="*/ 20084 h 248343"/>
                    <a:gd name="connsiteX2" fmla="*/ 216317 w 383670"/>
                    <a:gd name="connsiteY2" fmla="*/ 27228 h 248343"/>
                    <a:gd name="connsiteX3" fmla="*/ 372686 w 383670"/>
                    <a:gd name="connsiteY3" fmla="*/ 1035 h 248343"/>
                    <a:gd name="connsiteX4" fmla="*/ 383005 w 383670"/>
                    <a:gd name="connsiteY4" fmla="*/ 56598 h 248343"/>
                    <a:gd name="connsiteX5" fmla="*/ 332999 w 383670"/>
                    <a:gd name="connsiteY5" fmla="*/ 108192 h 248343"/>
                    <a:gd name="connsiteX6" fmla="*/ 330618 w 383670"/>
                    <a:gd name="connsiteY6" fmla="*/ 172485 h 248343"/>
                    <a:gd name="connsiteX7" fmla="*/ 372686 w 383670"/>
                    <a:gd name="connsiteY7" fmla="*/ 182010 h 248343"/>
                    <a:gd name="connsiteX8" fmla="*/ 218571 w 383670"/>
                    <a:gd name="connsiteY8" fmla="*/ 242296 h 248343"/>
                    <a:gd name="connsiteX9" fmla="*/ 85373 w 383670"/>
                    <a:gd name="connsiteY9" fmla="*/ 239558 h 248343"/>
                    <a:gd name="connsiteX10" fmla="*/ 21677 w 383670"/>
                    <a:gd name="connsiteY10" fmla="*/ 157403 h 248343"/>
                    <a:gd name="connsiteX11" fmla="*/ 4386 w 383670"/>
                    <a:gd name="connsiteY11" fmla="*/ 49454 h 248343"/>
                    <a:gd name="connsiteX0" fmla="*/ 4386 w 383670"/>
                    <a:gd name="connsiteY0" fmla="*/ 49454 h 248343"/>
                    <a:gd name="connsiteX1" fmla="*/ 7561 w 383670"/>
                    <a:gd name="connsiteY1" fmla="*/ 20084 h 248343"/>
                    <a:gd name="connsiteX2" fmla="*/ 216317 w 383670"/>
                    <a:gd name="connsiteY2" fmla="*/ 27228 h 248343"/>
                    <a:gd name="connsiteX3" fmla="*/ 372686 w 383670"/>
                    <a:gd name="connsiteY3" fmla="*/ 1035 h 248343"/>
                    <a:gd name="connsiteX4" fmla="*/ 383005 w 383670"/>
                    <a:gd name="connsiteY4" fmla="*/ 56598 h 248343"/>
                    <a:gd name="connsiteX5" fmla="*/ 332999 w 383670"/>
                    <a:gd name="connsiteY5" fmla="*/ 108192 h 248343"/>
                    <a:gd name="connsiteX6" fmla="*/ 330618 w 383670"/>
                    <a:gd name="connsiteY6" fmla="*/ 172485 h 248343"/>
                    <a:gd name="connsiteX7" fmla="*/ 372686 w 383670"/>
                    <a:gd name="connsiteY7" fmla="*/ 182010 h 248343"/>
                    <a:gd name="connsiteX8" fmla="*/ 218571 w 383670"/>
                    <a:gd name="connsiteY8" fmla="*/ 242296 h 248343"/>
                    <a:gd name="connsiteX9" fmla="*/ 85373 w 383670"/>
                    <a:gd name="connsiteY9" fmla="*/ 239558 h 248343"/>
                    <a:gd name="connsiteX10" fmla="*/ 23930 w 383670"/>
                    <a:gd name="connsiteY10" fmla="*/ 157403 h 248343"/>
                    <a:gd name="connsiteX11" fmla="*/ 4386 w 383670"/>
                    <a:gd name="connsiteY11" fmla="*/ 49454 h 248343"/>
                    <a:gd name="connsiteX0" fmla="*/ 4386 w 383670"/>
                    <a:gd name="connsiteY0" fmla="*/ 49454 h 248343"/>
                    <a:gd name="connsiteX1" fmla="*/ 7561 w 383670"/>
                    <a:gd name="connsiteY1" fmla="*/ 20084 h 248343"/>
                    <a:gd name="connsiteX2" fmla="*/ 216317 w 383670"/>
                    <a:gd name="connsiteY2" fmla="*/ 27228 h 248343"/>
                    <a:gd name="connsiteX3" fmla="*/ 372686 w 383670"/>
                    <a:gd name="connsiteY3" fmla="*/ 1035 h 248343"/>
                    <a:gd name="connsiteX4" fmla="*/ 383005 w 383670"/>
                    <a:gd name="connsiteY4" fmla="*/ 56598 h 248343"/>
                    <a:gd name="connsiteX5" fmla="*/ 332999 w 383670"/>
                    <a:gd name="connsiteY5" fmla="*/ 108192 h 248343"/>
                    <a:gd name="connsiteX6" fmla="*/ 330618 w 383670"/>
                    <a:gd name="connsiteY6" fmla="*/ 172485 h 248343"/>
                    <a:gd name="connsiteX7" fmla="*/ 372686 w 383670"/>
                    <a:gd name="connsiteY7" fmla="*/ 182010 h 248343"/>
                    <a:gd name="connsiteX8" fmla="*/ 218571 w 383670"/>
                    <a:gd name="connsiteY8" fmla="*/ 242296 h 248343"/>
                    <a:gd name="connsiteX9" fmla="*/ 85373 w 383670"/>
                    <a:gd name="connsiteY9" fmla="*/ 239558 h 248343"/>
                    <a:gd name="connsiteX10" fmla="*/ 23930 w 383670"/>
                    <a:gd name="connsiteY10" fmla="*/ 157403 h 248343"/>
                    <a:gd name="connsiteX11" fmla="*/ 4386 w 383670"/>
                    <a:gd name="connsiteY11" fmla="*/ 49454 h 248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3670" h="248343">
                      <a:moveTo>
                        <a:pt x="4386" y="49454"/>
                      </a:moveTo>
                      <a:cubicBezTo>
                        <a:pt x="4386" y="34549"/>
                        <a:pt x="-7344" y="20084"/>
                        <a:pt x="7561" y="20084"/>
                      </a:cubicBezTo>
                      <a:cubicBezTo>
                        <a:pt x="58758" y="39398"/>
                        <a:pt x="157447" y="30800"/>
                        <a:pt x="216317" y="27228"/>
                      </a:cubicBezTo>
                      <a:cubicBezTo>
                        <a:pt x="275187" y="23656"/>
                        <a:pt x="342524" y="-5844"/>
                        <a:pt x="372686" y="1035"/>
                      </a:cubicBezTo>
                      <a:cubicBezTo>
                        <a:pt x="387591" y="1035"/>
                        <a:pt x="383005" y="41693"/>
                        <a:pt x="383005" y="56598"/>
                      </a:cubicBezTo>
                      <a:cubicBezTo>
                        <a:pt x="386180" y="73002"/>
                        <a:pt x="329824" y="91788"/>
                        <a:pt x="332999" y="108192"/>
                      </a:cubicBezTo>
                      <a:cubicBezTo>
                        <a:pt x="326649" y="125125"/>
                        <a:pt x="325194" y="159785"/>
                        <a:pt x="330618" y="172485"/>
                      </a:cubicBezTo>
                      <a:cubicBezTo>
                        <a:pt x="336042" y="185185"/>
                        <a:pt x="394117" y="180026"/>
                        <a:pt x="372686" y="182010"/>
                      </a:cubicBezTo>
                      <a:cubicBezTo>
                        <a:pt x="318182" y="182010"/>
                        <a:pt x="273075" y="242296"/>
                        <a:pt x="218571" y="242296"/>
                      </a:cubicBezTo>
                      <a:cubicBezTo>
                        <a:pt x="213575" y="240466"/>
                        <a:pt x="149274" y="258608"/>
                        <a:pt x="85373" y="239558"/>
                      </a:cubicBezTo>
                      <a:cubicBezTo>
                        <a:pt x="63709" y="227491"/>
                        <a:pt x="42705" y="202475"/>
                        <a:pt x="23930" y="157403"/>
                      </a:cubicBezTo>
                      <a:lnTo>
                        <a:pt x="4386" y="49454"/>
                      </a:lnTo>
                      <a:close/>
                    </a:path>
                  </a:pathLst>
                </a:custGeom>
                <a:solidFill>
                  <a:srgbClr val="90110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6F64342A-7432-D077-4C67-A6D3E1C24E85}"/>
                    </a:ext>
                  </a:extLst>
                </p:cNvPr>
                <p:cNvSpPr/>
                <p:nvPr/>
              </p:nvSpPr>
              <p:spPr>
                <a:xfrm rot="21309382">
                  <a:off x="6933246" y="2939789"/>
                  <a:ext cx="378265" cy="88600"/>
                </a:xfrm>
                <a:custGeom>
                  <a:avLst/>
                  <a:gdLst>
                    <a:gd name="connsiteX0" fmla="*/ 0 w 383670"/>
                    <a:gd name="connsiteY0" fmla="*/ 11285 h 67709"/>
                    <a:gd name="connsiteX1" fmla="*/ 11285 w 383670"/>
                    <a:gd name="connsiteY1" fmla="*/ 0 h 67709"/>
                    <a:gd name="connsiteX2" fmla="*/ 372385 w 383670"/>
                    <a:gd name="connsiteY2" fmla="*/ 0 h 67709"/>
                    <a:gd name="connsiteX3" fmla="*/ 383670 w 383670"/>
                    <a:gd name="connsiteY3" fmla="*/ 11285 h 67709"/>
                    <a:gd name="connsiteX4" fmla="*/ 383670 w 383670"/>
                    <a:gd name="connsiteY4" fmla="*/ 56424 h 67709"/>
                    <a:gd name="connsiteX5" fmla="*/ 372385 w 383670"/>
                    <a:gd name="connsiteY5" fmla="*/ 67709 h 67709"/>
                    <a:gd name="connsiteX6" fmla="*/ 11285 w 383670"/>
                    <a:gd name="connsiteY6" fmla="*/ 67709 h 67709"/>
                    <a:gd name="connsiteX7" fmla="*/ 0 w 383670"/>
                    <a:gd name="connsiteY7" fmla="*/ 56424 h 67709"/>
                    <a:gd name="connsiteX8" fmla="*/ 0 w 383670"/>
                    <a:gd name="connsiteY8" fmla="*/ 11285 h 67709"/>
                    <a:gd name="connsiteX0" fmla="*/ 10697 w 383670"/>
                    <a:gd name="connsiteY0" fmla="*/ 2305 h 72161"/>
                    <a:gd name="connsiteX1" fmla="*/ 11285 w 383670"/>
                    <a:gd name="connsiteY1" fmla="*/ 4452 h 72161"/>
                    <a:gd name="connsiteX2" fmla="*/ 372385 w 383670"/>
                    <a:gd name="connsiteY2" fmla="*/ 4452 h 72161"/>
                    <a:gd name="connsiteX3" fmla="*/ 383670 w 383670"/>
                    <a:gd name="connsiteY3" fmla="*/ 15737 h 72161"/>
                    <a:gd name="connsiteX4" fmla="*/ 383670 w 383670"/>
                    <a:gd name="connsiteY4" fmla="*/ 60876 h 72161"/>
                    <a:gd name="connsiteX5" fmla="*/ 372385 w 383670"/>
                    <a:gd name="connsiteY5" fmla="*/ 72161 h 72161"/>
                    <a:gd name="connsiteX6" fmla="*/ 11285 w 383670"/>
                    <a:gd name="connsiteY6" fmla="*/ 72161 h 72161"/>
                    <a:gd name="connsiteX7" fmla="*/ 0 w 383670"/>
                    <a:gd name="connsiteY7" fmla="*/ 60876 h 72161"/>
                    <a:gd name="connsiteX8" fmla="*/ 10697 w 383670"/>
                    <a:gd name="connsiteY8" fmla="*/ 2305 h 72161"/>
                    <a:gd name="connsiteX0" fmla="*/ 2344 w 375317"/>
                    <a:gd name="connsiteY0" fmla="*/ 2305 h 72161"/>
                    <a:gd name="connsiteX1" fmla="*/ 2932 w 375317"/>
                    <a:gd name="connsiteY1" fmla="*/ 4452 h 72161"/>
                    <a:gd name="connsiteX2" fmla="*/ 364032 w 375317"/>
                    <a:gd name="connsiteY2" fmla="*/ 4452 h 72161"/>
                    <a:gd name="connsiteX3" fmla="*/ 375317 w 375317"/>
                    <a:gd name="connsiteY3" fmla="*/ 15737 h 72161"/>
                    <a:gd name="connsiteX4" fmla="*/ 375317 w 375317"/>
                    <a:gd name="connsiteY4" fmla="*/ 60876 h 72161"/>
                    <a:gd name="connsiteX5" fmla="*/ 364032 w 375317"/>
                    <a:gd name="connsiteY5" fmla="*/ 72161 h 72161"/>
                    <a:gd name="connsiteX6" fmla="*/ 2932 w 375317"/>
                    <a:gd name="connsiteY6" fmla="*/ 72161 h 72161"/>
                    <a:gd name="connsiteX7" fmla="*/ 10629 w 375317"/>
                    <a:gd name="connsiteY7" fmla="*/ 62484 h 72161"/>
                    <a:gd name="connsiteX8" fmla="*/ 2344 w 375317"/>
                    <a:gd name="connsiteY8" fmla="*/ 2305 h 72161"/>
                    <a:gd name="connsiteX0" fmla="*/ 26356 w 399329"/>
                    <a:gd name="connsiteY0" fmla="*/ 2305 h 72161"/>
                    <a:gd name="connsiteX1" fmla="*/ 26944 w 399329"/>
                    <a:gd name="connsiteY1" fmla="*/ 4452 h 72161"/>
                    <a:gd name="connsiteX2" fmla="*/ 388044 w 399329"/>
                    <a:gd name="connsiteY2" fmla="*/ 4452 h 72161"/>
                    <a:gd name="connsiteX3" fmla="*/ 399329 w 399329"/>
                    <a:gd name="connsiteY3" fmla="*/ 15737 h 72161"/>
                    <a:gd name="connsiteX4" fmla="*/ 399329 w 399329"/>
                    <a:gd name="connsiteY4" fmla="*/ 60876 h 72161"/>
                    <a:gd name="connsiteX5" fmla="*/ 388044 w 399329"/>
                    <a:gd name="connsiteY5" fmla="*/ 72161 h 72161"/>
                    <a:gd name="connsiteX6" fmla="*/ 26944 w 399329"/>
                    <a:gd name="connsiteY6" fmla="*/ 72161 h 72161"/>
                    <a:gd name="connsiteX7" fmla="*/ 26356 w 399329"/>
                    <a:gd name="connsiteY7" fmla="*/ 2305 h 72161"/>
                    <a:gd name="connsiteX0" fmla="*/ 9486 w 382459"/>
                    <a:gd name="connsiteY0" fmla="*/ 2305 h 72161"/>
                    <a:gd name="connsiteX1" fmla="*/ 10074 w 382459"/>
                    <a:gd name="connsiteY1" fmla="*/ 4452 h 72161"/>
                    <a:gd name="connsiteX2" fmla="*/ 371174 w 382459"/>
                    <a:gd name="connsiteY2" fmla="*/ 4452 h 72161"/>
                    <a:gd name="connsiteX3" fmla="*/ 382459 w 382459"/>
                    <a:gd name="connsiteY3" fmla="*/ 15737 h 72161"/>
                    <a:gd name="connsiteX4" fmla="*/ 382459 w 382459"/>
                    <a:gd name="connsiteY4" fmla="*/ 60876 h 72161"/>
                    <a:gd name="connsiteX5" fmla="*/ 371174 w 382459"/>
                    <a:gd name="connsiteY5" fmla="*/ 72161 h 72161"/>
                    <a:gd name="connsiteX6" fmla="*/ 10074 w 382459"/>
                    <a:gd name="connsiteY6" fmla="*/ 72161 h 72161"/>
                    <a:gd name="connsiteX7" fmla="*/ 9486 w 382459"/>
                    <a:gd name="connsiteY7" fmla="*/ 2305 h 72161"/>
                    <a:gd name="connsiteX0" fmla="*/ 2344 w 375317"/>
                    <a:gd name="connsiteY0" fmla="*/ 2305 h 72161"/>
                    <a:gd name="connsiteX1" fmla="*/ 2932 w 375317"/>
                    <a:gd name="connsiteY1" fmla="*/ 4452 h 72161"/>
                    <a:gd name="connsiteX2" fmla="*/ 364032 w 375317"/>
                    <a:gd name="connsiteY2" fmla="*/ 4452 h 72161"/>
                    <a:gd name="connsiteX3" fmla="*/ 375317 w 375317"/>
                    <a:gd name="connsiteY3" fmla="*/ 15737 h 72161"/>
                    <a:gd name="connsiteX4" fmla="*/ 375317 w 375317"/>
                    <a:gd name="connsiteY4" fmla="*/ 60876 h 72161"/>
                    <a:gd name="connsiteX5" fmla="*/ 364032 w 375317"/>
                    <a:gd name="connsiteY5" fmla="*/ 72161 h 72161"/>
                    <a:gd name="connsiteX6" fmla="*/ 2932 w 375317"/>
                    <a:gd name="connsiteY6" fmla="*/ 72161 h 72161"/>
                    <a:gd name="connsiteX7" fmla="*/ 2344 w 375317"/>
                    <a:gd name="connsiteY7" fmla="*/ 2305 h 72161"/>
                    <a:gd name="connsiteX0" fmla="*/ 45137 w 417522"/>
                    <a:gd name="connsiteY0" fmla="*/ 67709 h 67709"/>
                    <a:gd name="connsiteX1" fmla="*/ 45137 w 417522"/>
                    <a:gd name="connsiteY1" fmla="*/ 0 h 67709"/>
                    <a:gd name="connsiteX2" fmla="*/ 406237 w 417522"/>
                    <a:gd name="connsiteY2" fmla="*/ 0 h 67709"/>
                    <a:gd name="connsiteX3" fmla="*/ 417522 w 417522"/>
                    <a:gd name="connsiteY3" fmla="*/ 11285 h 67709"/>
                    <a:gd name="connsiteX4" fmla="*/ 417522 w 417522"/>
                    <a:gd name="connsiteY4" fmla="*/ 56424 h 67709"/>
                    <a:gd name="connsiteX5" fmla="*/ 406237 w 417522"/>
                    <a:gd name="connsiteY5" fmla="*/ 67709 h 67709"/>
                    <a:gd name="connsiteX6" fmla="*/ 45137 w 417522"/>
                    <a:gd name="connsiteY6" fmla="*/ 67709 h 67709"/>
                    <a:gd name="connsiteX0" fmla="*/ 26768 w 399153"/>
                    <a:gd name="connsiteY0" fmla="*/ 87214 h 87214"/>
                    <a:gd name="connsiteX1" fmla="*/ 78607 w 399153"/>
                    <a:gd name="connsiteY1" fmla="*/ 0 h 87214"/>
                    <a:gd name="connsiteX2" fmla="*/ 387868 w 399153"/>
                    <a:gd name="connsiteY2" fmla="*/ 19505 h 87214"/>
                    <a:gd name="connsiteX3" fmla="*/ 399153 w 399153"/>
                    <a:gd name="connsiteY3" fmla="*/ 30790 h 87214"/>
                    <a:gd name="connsiteX4" fmla="*/ 399153 w 399153"/>
                    <a:gd name="connsiteY4" fmla="*/ 75929 h 87214"/>
                    <a:gd name="connsiteX5" fmla="*/ 387868 w 399153"/>
                    <a:gd name="connsiteY5" fmla="*/ 87214 h 87214"/>
                    <a:gd name="connsiteX6" fmla="*/ 26768 w 399153"/>
                    <a:gd name="connsiteY6" fmla="*/ 87214 h 87214"/>
                    <a:gd name="connsiteX0" fmla="*/ 42178 w 414563"/>
                    <a:gd name="connsiteY0" fmla="*/ 83915 h 83915"/>
                    <a:gd name="connsiteX1" fmla="*/ 48332 w 414563"/>
                    <a:gd name="connsiteY1" fmla="*/ 0 h 83915"/>
                    <a:gd name="connsiteX2" fmla="*/ 403278 w 414563"/>
                    <a:gd name="connsiteY2" fmla="*/ 16206 h 83915"/>
                    <a:gd name="connsiteX3" fmla="*/ 414563 w 414563"/>
                    <a:gd name="connsiteY3" fmla="*/ 27491 h 83915"/>
                    <a:gd name="connsiteX4" fmla="*/ 414563 w 414563"/>
                    <a:gd name="connsiteY4" fmla="*/ 72630 h 83915"/>
                    <a:gd name="connsiteX5" fmla="*/ 403278 w 414563"/>
                    <a:gd name="connsiteY5" fmla="*/ 83915 h 83915"/>
                    <a:gd name="connsiteX6" fmla="*/ 42178 w 414563"/>
                    <a:gd name="connsiteY6" fmla="*/ 83915 h 83915"/>
                    <a:gd name="connsiteX0" fmla="*/ 27821 w 400206"/>
                    <a:gd name="connsiteY0" fmla="*/ 83915 h 83915"/>
                    <a:gd name="connsiteX1" fmla="*/ 33975 w 400206"/>
                    <a:gd name="connsiteY1" fmla="*/ 0 h 83915"/>
                    <a:gd name="connsiteX2" fmla="*/ 388921 w 400206"/>
                    <a:gd name="connsiteY2" fmla="*/ 16206 h 83915"/>
                    <a:gd name="connsiteX3" fmla="*/ 400206 w 400206"/>
                    <a:gd name="connsiteY3" fmla="*/ 27491 h 83915"/>
                    <a:gd name="connsiteX4" fmla="*/ 400206 w 400206"/>
                    <a:gd name="connsiteY4" fmla="*/ 72630 h 83915"/>
                    <a:gd name="connsiteX5" fmla="*/ 388921 w 400206"/>
                    <a:gd name="connsiteY5" fmla="*/ 83915 h 83915"/>
                    <a:gd name="connsiteX6" fmla="*/ 27821 w 400206"/>
                    <a:gd name="connsiteY6" fmla="*/ 83915 h 83915"/>
                    <a:gd name="connsiteX0" fmla="*/ 7835 w 380220"/>
                    <a:gd name="connsiteY0" fmla="*/ 83915 h 83915"/>
                    <a:gd name="connsiteX1" fmla="*/ 13989 w 380220"/>
                    <a:gd name="connsiteY1" fmla="*/ 0 h 83915"/>
                    <a:gd name="connsiteX2" fmla="*/ 368935 w 380220"/>
                    <a:gd name="connsiteY2" fmla="*/ 16206 h 83915"/>
                    <a:gd name="connsiteX3" fmla="*/ 380220 w 380220"/>
                    <a:gd name="connsiteY3" fmla="*/ 27491 h 83915"/>
                    <a:gd name="connsiteX4" fmla="*/ 380220 w 380220"/>
                    <a:gd name="connsiteY4" fmla="*/ 72630 h 83915"/>
                    <a:gd name="connsiteX5" fmla="*/ 368935 w 380220"/>
                    <a:gd name="connsiteY5" fmla="*/ 83915 h 83915"/>
                    <a:gd name="connsiteX6" fmla="*/ 7835 w 380220"/>
                    <a:gd name="connsiteY6" fmla="*/ 83915 h 83915"/>
                    <a:gd name="connsiteX0" fmla="*/ 1731 w 374116"/>
                    <a:gd name="connsiteY0" fmla="*/ 83915 h 83915"/>
                    <a:gd name="connsiteX1" fmla="*/ 7885 w 374116"/>
                    <a:gd name="connsiteY1" fmla="*/ 0 h 83915"/>
                    <a:gd name="connsiteX2" fmla="*/ 362831 w 374116"/>
                    <a:gd name="connsiteY2" fmla="*/ 16206 h 83915"/>
                    <a:gd name="connsiteX3" fmla="*/ 374116 w 374116"/>
                    <a:gd name="connsiteY3" fmla="*/ 27491 h 83915"/>
                    <a:gd name="connsiteX4" fmla="*/ 374116 w 374116"/>
                    <a:gd name="connsiteY4" fmla="*/ 72630 h 83915"/>
                    <a:gd name="connsiteX5" fmla="*/ 362831 w 374116"/>
                    <a:gd name="connsiteY5" fmla="*/ 83915 h 83915"/>
                    <a:gd name="connsiteX6" fmla="*/ 1731 w 374116"/>
                    <a:gd name="connsiteY6" fmla="*/ 83915 h 83915"/>
                    <a:gd name="connsiteX0" fmla="*/ 1731 w 374116"/>
                    <a:gd name="connsiteY0" fmla="*/ 83915 h 83915"/>
                    <a:gd name="connsiteX1" fmla="*/ 7885 w 374116"/>
                    <a:gd name="connsiteY1" fmla="*/ 0 h 83915"/>
                    <a:gd name="connsiteX2" fmla="*/ 177356 w 374116"/>
                    <a:gd name="connsiteY2" fmla="*/ 16197 h 83915"/>
                    <a:gd name="connsiteX3" fmla="*/ 362831 w 374116"/>
                    <a:gd name="connsiteY3" fmla="*/ 16206 h 83915"/>
                    <a:gd name="connsiteX4" fmla="*/ 374116 w 374116"/>
                    <a:gd name="connsiteY4" fmla="*/ 27491 h 83915"/>
                    <a:gd name="connsiteX5" fmla="*/ 374116 w 374116"/>
                    <a:gd name="connsiteY5" fmla="*/ 72630 h 83915"/>
                    <a:gd name="connsiteX6" fmla="*/ 362831 w 374116"/>
                    <a:gd name="connsiteY6" fmla="*/ 83915 h 83915"/>
                    <a:gd name="connsiteX7" fmla="*/ 1731 w 374116"/>
                    <a:gd name="connsiteY7" fmla="*/ 83915 h 83915"/>
                    <a:gd name="connsiteX0" fmla="*/ 1731 w 381040"/>
                    <a:gd name="connsiteY0" fmla="*/ 83915 h 83915"/>
                    <a:gd name="connsiteX1" fmla="*/ 7885 w 381040"/>
                    <a:gd name="connsiteY1" fmla="*/ 0 h 83915"/>
                    <a:gd name="connsiteX2" fmla="*/ 177356 w 381040"/>
                    <a:gd name="connsiteY2" fmla="*/ 16197 h 83915"/>
                    <a:gd name="connsiteX3" fmla="*/ 362831 w 381040"/>
                    <a:gd name="connsiteY3" fmla="*/ 16206 h 83915"/>
                    <a:gd name="connsiteX4" fmla="*/ 374116 w 381040"/>
                    <a:gd name="connsiteY4" fmla="*/ 72630 h 83915"/>
                    <a:gd name="connsiteX5" fmla="*/ 362831 w 381040"/>
                    <a:gd name="connsiteY5" fmla="*/ 83915 h 83915"/>
                    <a:gd name="connsiteX6" fmla="*/ 1731 w 381040"/>
                    <a:gd name="connsiteY6" fmla="*/ 83915 h 83915"/>
                    <a:gd name="connsiteX0" fmla="*/ 1731 w 380120"/>
                    <a:gd name="connsiteY0" fmla="*/ 83915 h 83915"/>
                    <a:gd name="connsiteX1" fmla="*/ 7885 w 380120"/>
                    <a:gd name="connsiteY1" fmla="*/ 0 h 83915"/>
                    <a:gd name="connsiteX2" fmla="*/ 177356 w 380120"/>
                    <a:gd name="connsiteY2" fmla="*/ 16197 h 83915"/>
                    <a:gd name="connsiteX3" fmla="*/ 361263 w 380120"/>
                    <a:gd name="connsiteY3" fmla="*/ 6514 h 83915"/>
                    <a:gd name="connsiteX4" fmla="*/ 374116 w 380120"/>
                    <a:gd name="connsiteY4" fmla="*/ 72630 h 83915"/>
                    <a:gd name="connsiteX5" fmla="*/ 362831 w 380120"/>
                    <a:gd name="connsiteY5" fmla="*/ 83915 h 83915"/>
                    <a:gd name="connsiteX6" fmla="*/ 1731 w 380120"/>
                    <a:gd name="connsiteY6" fmla="*/ 83915 h 83915"/>
                    <a:gd name="connsiteX0" fmla="*/ 1731 w 397120"/>
                    <a:gd name="connsiteY0" fmla="*/ 83915 h 83915"/>
                    <a:gd name="connsiteX1" fmla="*/ 7885 w 397120"/>
                    <a:gd name="connsiteY1" fmla="*/ 0 h 83915"/>
                    <a:gd name="connsiteX2" fmla="*/ 177356 w 397120"/>
                    <a:gd name="connsiteY2" fmla="*/ 16197 h 83915"/>
                    <a:gd name="connsiteX3" fmla="*/ 361263 w 397120"/>
                    <a:gd name="connsiteY3" fmla="*/ 6514 h 83915"/>
                    <a:gd name="connsiteX4" fmla="*/ 362831 w 397120"/>
                    <a:gd name="connsiteY4" fmla="*/ 83915 h 83915"/>
                    <a:gd name="connsiteX5" fmla="*/ 1731 w 397120"/>
                    <a:gd name="connsiteY5" fmla="*/ 83915 h 83915"/>
                    <a:gd name="connsiteX0" fmla="*/ 1731 w 373737"/>
                    <a:gd name="connsiteY0" fmla="*/ 83915 h 83915"/>
                    <a:gd name="connsiteX1" fmla="*/ 7885 w 373737"/>
                    <a:gd name="connsiteY1" fmla="*/ 0 h 83915"/>
                    <a:gd name="connsiteX2" fmla="*/ 177356 w 373737"/>
                    <a:gd name="connsiteY2" fmla="*/ 16197 h 83915"/>
                    <a:gd name="connsiteX3" fmla="*/ 361263 w 373737"/>
                    <a:gd name="connsiteY3" fmla="*/ 6514 h 83915"/>
                    <a:gd name="connsiteX4" fmla="*/ 362831 w 373737"/>
                    <a:gd name="connsiteY4" fmla="*/ 83915 h 83915"/>
                    <a:gd name="connsiteX5" fmla="*/ 1731 w 373737"/>
                    <a:gd name="connsiteY5" fmla="*/ 83915 h 83915"/>
                    <a:gd name="connsiteX0" fmla="*/ 1731 w 373737"/>
                    <a:gd name="connsiteY0" fmla="*/ 83915 h 93532"/>
                    <a:gd name="connsiteX1" fmla="*/ 7885 w 373737"/>
                    <a:gd name="connsiteY1" fmla="*/ 0 h 93532"/>
                    <a:gd name="connsiteX2" fmla="*/ 177356 w 373737"/>
                    <a:gd name="connsiteY2" fmla="*/ 16197 h 93532"/>
                    <a:gd name="connsiteX3" fmla="*/ 361263 w 373737"/>
                    <a:gd name="connsiteY3" fmla="*/ 6514 h 93532"/>
                    <a:gd name="connsiteX4" fmla="*/ 362831 w 373737"/>
                    <a:gd name="connsiteY4" fmla="*/ 83915 h 93532"/>
                    <a:gd name="connsiteX5" fmla="*/ 187529 w 373737"/>
                    <a:gd name="connsiteY5" fmla="*/ 93532 h 93532"/>
                    <a:gd name="connsiteX6" fmla="*/ 1731 w 373737"/>
                    <a:gd name="connsiteY6" fmla="*/ 83915 h 93532"/>
                    <a:gd name="connsiteX0" fmla="*/ 1731 w 373737"/>
                    <a:gd name="connsiteY0" fmla="*/ 83915 h 93532"/>
                    <a:gd name="connsiteX1" fmla="*/ 7885 w 373737"/>
                    <a:gd name="connsiteY1" fmla="*/ 0 h 93532"/>
                    <a:gd name="connsiteX2" fmla="*/ 177356 w 373737"/>
                    <a:gd name="connsiteY2" fmla="*/ 16197 h 93532"/>
                    <a:gd name="connsiteX3" fmla="*/ 361263 w 373737"/>
                    <a:gd name="connsiteY3" fmla="*/ 6514 h 93532"/>
                    <a:gd name="connsiteX4" fmla="*/ 362831 w 373737"/>
                    <a:gd name="connsiteY4" fmla="*/ 83915 h 93532"/>
                    <a:gd name="connsiteX5" fmla="*/ 187529 w 373737"/>
                    <a:gd name="connsiteY5" fmla="*/ 93532 h 93532"/>
                    <a:gd name="connsiteX6" fmla="*/ 1731 w 373737"/>
                    <a:gd name="connsiteY6" fmla="*/ 83915 h 93532"/>
                    <a:gd name="connsiteX0" fmla="*/ 1731 w 373737"/>
                    <a:gd name="connsiteY0" fmla="*/ 83915 h 93532"/>
                    <a:gd name="connsiteX1" fmla="*/ 7885 w 373737"/>
                    <a:gd name="connsiteY1" fmla="*/ 0 h 93532"/>
                    <a:gd name="connsiteX2" fmla="*/ 177356 w 373737"/>
                    <a:gd name="connsiteY2" fmla="*/ 16197 h 93532"/>
                    <a:gd name="connsiteX3" fmla="*/ 361263 w 373737"/>
                    <a:gd name="connsiteY3" fmla="*/ 6514 h 93532"/>
                    <a:gd name="connsiteX4" fmla="*/ 362831 w 373737"/>
                    <a:gd name="connsiteY4" fmla="*/ 83915 h 93532"/>
                    <a:gd name="connsiteX5" fmla="*/ 187529 w 373737"/>
                    <a:gd name="connsiteY5" fmla="*/ 93532 h 93532"/>
                    <a:gd name="connsiteX6" fmla="*/ 1731 w 373737"/>
                    <a:gd name="connsiteY6" fmla="*/ 83915 h 93532"/>
                    <a:gd name="connsiteX0" fmla="*/ 1731 w 373737"/>
                    <a:gd name="connsiteY0" fmla="*/ 83915 h 93532"/>
                    <a:gd name="connsiteX1" fmla="*/ 7885 w 373737"/>
                    <a:gd name="connsiteY1" fmla="*/ 0 h 93532"/>
                    <a:gd name="connsiteX2" fmla="*/ 176552 w 373737"/>
                    <a:gd name="connsiteY2" fmla="*/ 25688 h 93532"/>
                    <a:gd name="connsiteX3" fmla="*/ 361263 w 373737"/>
                    <a:gd name="connsiteY3" fmla="*/ 6514 h 93532"/>
                    <a:gd name="connsiteX4" fmla="*/ 362831 w 373737"/>
                    <a:gd name="connsiteY4" fmla="*/ 83915 h 93532"/>
                    <a:gd name="connsiteX5" fmla="*/ 187529 w 373737"/>
                    <a:gd name="connsiteY5" fmla="*/ 93532 h 93532"/>
                    <a:gd name="connsiteX6" fmla="*/ 1731 w 373737"/>
                    <a:gd name="connsiteY6" fmla="*/ 83915 h 93532"/>
                    <a:gd name="connsiteX0" fmla="*/ 1731 w 373737"/>
                    <a:gd name="connsiteY0" fmla="*/ 83915 h 93532"/>
                    <a:gd name="connsiteX1" fmla="*/ 7885 w 373737"/>
                    <a:gd name="connsiteY1" fmla="*/ 0 h 93532"/>
                    <a:gd name="connsiteX2" fmla="*/ 176552 w 373737"/>
                    <a:gd name="connsiteY2" fmla="*/ 25688 h 93532"/>
                    <a:gd name="connsiteX3" fmla="*/ 361263 w 373737"/>
                    <a:gd name="connsiteY3" fmla="*/ 6514 h 93532"/>
                    <a:gd name="connsiteX4" fmla="*/ 362831 w 373737"/>
                    <a:gd name="connsiteY4" fmla="*/ 83915 h 93532"/>
                    <a:gd name="connsiteX5" fmla="*/ 187529 w 373737"/>
                    <a:gd name="connsiteY5" fmla="*/ 93532 h 93532"/>
                    <a:gd name="connsiteX6" fmla="*/ 1731 w 373737"/>
                    <a:gd name="connsiteY6" fmla="*/ 83915 h 93532"/>
                    <a:gd name="connsiteX0" fmla="*/ 1731 w 373737"/>
                    <a:gd name="connsiteY0" fmla="*/ 83915 h 93532"/>
                    <a:gd name="connsiteX1" fmla="*/ 7885 w 373737"/>
                    <a:gd name="connsiteY1" fmla="*/ 0 h 93532"/>
                    <a:gd name="connsiteX2" fmla="*/ 176552 w 373737"/>
                    <a:gd name="connsiteY2" fmla="*/ 25688 h 93532"/>
                    <a:gd name="connsiteX3" fmla="*/ 361263 w 373737"/>
                    <a:gd name="connsiteY3" fmla="*/ 6514 h 93532"/>
                    <a:gd name="connsiteX4" fmla="*/ 362831 w 373737"/>
                    <a:gd name="connsiteY4" fmla="*/ 83915 h 93532"/>
                    <a:gd name="connsiteX5" fmla="*/ 187529 w 373737"/>
                    <a:gd name="connsiteY5" fmla="*/ 93532 h 93532"/>
                    <a:gd name="connsiteX6" fmla="*/ 1731 w 373737"/>
                    <a:gd name="connsiteY6" fmla="*/ 83915 h 93532"/>
                    <a:gd name="connsiteX0" fmla="*/ 1731 w 373737"/>
                    <a:gd name="connsiteY0" fmla="*/ 83915 h 93532"/>
                    <a:gd name="connsiteX1" fmla="*/ 7885 w 373737"/>
                    <a:gd name="connsiteY1" fmla="*/ 0 h 93532"/>
                    <a:gd name="connsiteX2" fmla="*/ 176552 w 373737"/>
                    <a:gd name="connsiteY2" fmla="*/ 25688 h 93532"/>
                    <a:gd name="connsiteX3" fmla="*/ 361263 w 373737"/>
                    <a:gd name="connsiteY3" fmla="*/ 6514 h 93532"/>
                    <a:gd name="connsiteX4" fmla="*/ 362831 w 373737"/>
                    <a:gd name="connsiteY4" fmla="*/ 83915 h 93532"/>
                    <a:gd name="connsiteX5" fmla="*/ 187529 w 373737"/>
                    <a:gd name="connsiteY5" fmla="*/ 93532 h 93532"/>
                    <a:gd name="connsiteX6" fmla="*/ 1731 w 373737"/>
                    <a:gd name="connsiteY6" fmla="*/ 83915 h 93532"/>
                    <a:gd name="connsiteX0" fmla="*/ 1731 w 373737"/>
                    <a:gd name="connsiteY0" fmla="*/ 83915 h 93532"/>
                    <a:gd name="connsiteX1" fmla="*/ 7885 w 373737"/>
                    <a:gd name="connsiteY1" fmla="*/ 0 h 93532"/>
                    <a:gd name="connsiteX2" fmla="*/ 177155 w 373737"/>
                    <a:gd name="connsiteY2" fmla="*/ 18570 h 93532"/>
                    <a:gd name="connsiteX3" fmla="*/ 361263 w 373737"/>
                    <a:gd name="connsiteY3" fmla="*/ 6514 h 93532"/>
                    <a:gd name="connsiteX4" fmla="*/ 362831 w 373737"/>
                    <a:gd name="connsiteY4" fmla="*/ 83915 h 93532"/>
                    <a:gd name="connsiteX5" fmla="*/ 187529 w 373737"/>
                    <a:gd name="connsiteY5" fmla="*/ 93532 h 93532"/>
                    <a:gd name="connsiteX6" fmla="*/ 1731 w 373737"/>
                    <a:gd name="connsiteY6" fmla="*/ 83915 h 93532"/>
                    <a:gd name="connsiteX0" fmla="*/ 6359 w 371045"/>
                    <a:gd name="connsiteY0" fmla="*/ 82145 h 93532"/>
                    <a:gd name="connsiteX1" fmla="*/ 5193 w 371045"/>
                    <a:gd name="connsiteY1" fmla="*/ 0 h 93532"/>
                    <a:gd name="connsiteX2" fmla="*/ 174463 w 371045"/>
                    <a:gd name="connsiteY2" fmla="*/ 18570 h 93532"/>
                    <a:gd name="connsiteX3" fmla="*/ 358571 w 371045"/>
                    <a:gd name="connsiteY3" fmla="*/ 6514 h 93532"/>
                    <a:gd name="connsiteX4" fmla="*/ 360139 w 371045"/>
                    <a:gd name="connsiteY4" fmla="*/ 83915 h 93532"/>
                    <a:gd name="connsiteX5" fmla="*/ 184837 w 371045"/>
                    <a:gd name="connsiteY5" fmla="*/ 93532 h 93532"/>
                    <a:gd name="connsiteX6" fmla="*/ 6359 w 371045"/>
                    <a:gd name="connsiteY6" fmla="*/ 82145 h 93532"/>
                    <a:gd name="connsiteX0" fmla="*/ 6359 w 369622"/>
                    <a:gd name="connsiteY0" fmla="*/ 82145 h 93532"/>
                    <a:gd name="connsiteX1" fmla="*/ 5193 w 369622"/>
                    <a:gd name="connsiteY1" fmla="*/ 0 h 93532"/>
                    <a:gd name="connsiteX2" fmla="*/ 174463 w 369622"/>
                    <a:gd name="connsiteY2" fmla="*/ 18570 h 93532"/>
                    <a:gd name="connsiteX3" fmla="*/ 358571 w 369622"/>
                    <a:gd name="connsiteY3" fmla="*/ 6514 h 93532"/>
                    <a:gd name="connsiteX4" fmla="*/ 352819 w 369622"/>
                    <a:gd name="connsiteY4" fmla="*/ 85685 h 93532"/>
                    <a:gd name="connsiteX5" fmla="*/ 184837 w 369622"/>
                    <a:gd name="connsiteY5" fmla="*/ 93532 h 93532"/>
                    <a:gd name="connsiteX6" fmla="*/ 6359 w 369622"/>
                    <a:gd name="connsiteY6" fmla="*/ 82145 h 93532"/>
                    <a:gd name="connsiteX0" fmla="*/ 6359 w 372133"/>
                    <a:gd name="connsiteY0" fmla="*/ 82145 h 93532"/>
                    <a:gd name="connsiteX1" fmla="*/ 5193 w 372133"/>
                    <a:gd name="connsiteY1" fmla="*/ 0 h 93532"/>
                    <a:gd name="connsiteX2" fmla="*/ 174463 w 372133"/>
                    <a:gd name="connsiteY2" fmla="*/ 18570 h 93532"/>
                    <a:gd name="connsiteX3" fmla="*/ 358571 w 372133"/>
                    <a:gd name="connsiteY3" fmla="*/ 6514 h 93532"/>
                    <a:gd name="connsiteX4" fmla="*/ 364683 w 372133"/>
                    <a:gd name="connsiteY4" fmla="*/ 86691 h 93532"/>
                    <a:gd name="connsiteX5" fmla="*/ 184837 w 372133"/>
                    <a:gd name="connsiteY5" fmla="*/ 93532 h 93532"/>
                    <a:gd name="connsiteX6" fmla="*/ 6359 w 372133"/>
                    <a:gd name="connsiteY6" fmla="*/ 82145 h 93532"/>
                    <a:gd name="connsiteX0" fmla="*/ 6359 w 367272"/>
                    <a:gd name="connsiteY0" fmla="*/ 82145 h 93767"/>
                    <a:gd name="connsiteX1" fmla="*/ 5193 w 367272"/>
                    <a:gd name="connsiteY1" fmla="*/ 0 h 93767"/>
                    <a:gd name="connsiteX2" fmla="*/ 174463 w 367272"/>
                    <a:gd name="connsiteY2" fmla="*/ 18570 h 93767"/>
                    <a:gd name="connsiteX3" fmla="*/ 358571 w 367272"/>
                    <a:gd name="connsiteY3" fmla="*/ 6514 h 93767"/>
                    <a:gd name="connsiteX4" fmla="*/ 335405 w 367272"/>
                    <a:gd name="connsiteY4" fmla="*/ 93767 h 93767"/>
                    <a:gd name="connsiteX5" fmla="*/ 184837 w 367272"/>
                    <a:gd name="connsiteY5" fmla="*/ 93532 h 93767"/>
                    <a:gd name="connsiteX6" fmla="*/ 6359 w 367272"/>
                    <a:gd name="connsiteY6" fmla="*/ 82145 h 93767"/>
                    <a:gd name="connsiteX0" fmla="*/ 6359 w 369935"/>
                    <a:gd name="connsiteY0" fmla="*/ 82145 h 93532"/>
                    <a:gd name="connsiteX1" fmla="*/ 5193 w 369935"/>
                    <a:gd name="connsiteY1" fmla="*/ 0 h 93532"/>
                    <a:gd name="connsiteX2" fmla="*/ 174463 w 369935"/>
                    <a:gd name="connsiteY2" fmla="*/ 18570 h 93532"/>
                    <a:gd name="connsiteX3" fmla="*/ 358571 w 369935"/>
                    <a:gd name="connsiteY3" fmla="*/ 6514 h 93532"/>
                    <a:gd name="connsiteX4" fmla="*/ 354588 w 369935"/>
                    <a:gd name="connsiteY4" fmla="*/ 93003 h 93532"/>
                    <a:gd name="connsiteX5" fmla="*/ 184837 w 369935"/>
                    <a:gd name="connsiteY5" fmla="*/ 93532 h 93532"/>
                    <a:gd name="connsiteX6" fmla="*/ 6359 w 369935"/>
                    <a:gd name="connsiteY6" fmla="*/ 82145 h 93532"/>
                    <a:gd name="connsiteX0" fmla="*/ 14899 w 378475"/>
                    <a:gd name="connsiteY0" fmla="*/ 87920 h 99307"/>
                    <a:gd name="connsiteX1" fmla="*/ 3479 w 378475"/>
                    <a:gd name="connsiteY1" fmla="*/ 0 h 99307"/>
                    <a:gd name="connsiteX2" fmla="*/ 183003 w 378475"/>
                    <a:gd name="connsiteY2" fmla="*/ 24345 h 99307"/>
                    <a:gd name="connsiteX3" fmla="*/ 367111 w 378475"/>
                    <a:gd name="connsiteY3" fmla="*/ 12289 h 99307"/>
                    <a:gd name="connsiteX4" fmla="*/ 363128 w 378475"/>
                    <a:gd name="connsiteY4" fmla="*/ 98778 h 99307"/>
                    <a:gd name="connsiteX5" fmla="*/ 193377 w 378475"/>
                    <a:gd name="connsiteY5" fmla="*/ 99307 h 99307"/>
                    <a:gd name="connsiteX6" fmla="*/ 14899 w 378475"/>
                    <a:gd name="connsiteY6" fmla="*/ 87920 h 99307"/>
                    <a:gd name="connsiteX0" fmla="*/ 14899 w 378475"/>
                    <a:gd name="connsiteY0" fmla="*/ 87920 h 99307"/>
                    <a:gd name="connsiteX1" fmla="*/ 3479 w 378475"/>
                    <a:gd name="connsiteY1" fmla="*/ 0 h 99307"/>
                    <a:gd name="connsiteX2" fmla="*/ 183003 w 378475"/>
                    <a:gd name="connsiteY2" fmla="*/ 24345 h 99307"/>
                    <a:gd name="connsiteX3" fmla="*/ 367111 w 378475"/>
                    <a:gd name="connsiteY3" fmla="*/ 12289 h 99307"/>
                    <a:gd name="connsiteX4" fmla="*/ 363128 w 378475"/>
                    <a:gd name="connsiteY4" fmla="*/ 98778 h 99307"/>
                    <a:gd name="connsiteX5" fmla="*/ 193377 w 378475"/>
                    <a:gd name="connsiteY5" fmla="*/ 99307 h 99307"/>
                    <a:gd name="connsiteX6" fmla="*/ 14899 w 378475"/>
                    <a:gd name="connsiteY6" fmla="*/ 87920 h 99307"/>
                    <a:gd name="connsiteX0" fmla="*/ 14899 w 378475"/>
                    <a:gd name="connsiteY0" fmla="*/ 87920 h 99307"/>
                    <a:gd name="connsiteX1" fmla="*/ 3479 w 378475"/>
                    <a:gd name="connsiteY1" fmla="*/ 0 h 99307"/>
                    <a:gd name="connsiteX2" fmla="*/ 183003 w 378475"/>
                    <a:gd name="connsiteY2" fmla="*/ 24345 h 99307"/>
                    <a:gd name="connsiteX3" fmla="*/ 367111 w 378475"/>
                    <a:gd name="connsiteY3" fmla="*/ 12289 h 99307"/>
                    <a:gd name="connsiteX4" fmla="*/ 363128 w 378475"/>
                    <a:gd name="connsiteY4" fmla="*/ 98778 h 99307"/>
                    <a:gd name="connsiteX5" fmla="*/ 193377 w 378475"/>
                    <a:gd name="connsiteY5" fmla="*/ 99307 h 99307"/>
                    <a:gd name="connsiteX6" fmla="*/ 14899 w 378475"/>
                    <a:gd name="connsiteY6" fmla="*/ 87920 h 99307"/>
                    <a:gd name="connsiteX0" fmla="*/ 14899 w 378475"/>
                    <a:gd name="connsiteY0" fmla="*/ 87920 h 99307"/>
                    <a:gd name="connsiteX1" fmla="*/ 3479 w 378475"/>
                    <a:gd name="connsiteY1" fmla="*/ 0 h 99307"/>
                    <a:gd name="connsiteX2" fmla="*/ 183003 w 378475"/>
                    <a:gd name="connsiteY2" fmla="*/ 24345 h 99307"/>
                    <a:gd name="connsiteX3" fmla="*/ 367111 w 378475"/>
                    <a:gd name="connsiteY3" fmla="*/ 12289 h 99307"/>
                    <a:gd name="connsiteX4" fmla="*/ 363128 w 378475"/>
                    <a:gd name="connsiteY4" fmla="*/ 98778 h 99307"/>
                    <a:gd name="connsiteX5" fmla="*/ 193377 w 378475"/>
                    <a:gd name="connsiteY5" fmla="*/ 99307 h 99307"/>
                    <a:gd name="connsiteX6" fmla="*/ 14899 w 378475"/>
                    <a:gd name="connsiteY6" fmla="*/ 87920 h 99307"/>
                    <a:gd name="connsiteX0" fmla="*/ 14899 w 378475"/>
                    <a:gd name="connsiteY0" fmla="*/ 87920 h 99307"/>
                    <a:gd name="connsiteX1" fmla="*/ 3479 w 378475"/>
                    <a:gd name="connsiteY1" fmla="*/ 0 h 99307"/>
                    <a:gd name="connsiteX2" fmla="*/ 183003 w 378475"/>
                    <a:gd name="connsiteY2" fmla="*/ 24345 h 99307"/>
                    <a:gd name="connsiteX3" fmla="*/ 367111 w 378475"/>
                    <a:gd name="connsiteY3" fmla="*/ 12289 h 99307"/>
                    <a:gd name="connsiteX4" fmla="*/ 363128 w 378475"/>
                    <a:gd name="connsiteY4" fmla="*/ 98778 h 99307"/>
                    <a:gd name="connsiteX5" fmla="*/ 193377 w 378475"/>
                    <a:gd name="connsiteY5" fmla="*/ 99307 h 99307"/>
                    <a:gd name="connsiteX6" fmla="*/ 14899 w 378475"/>
                    <a:gd name="connsiteY6" fmla="*/ 87920 h 99307"/>
                    <a:gd name="connsiteX0" fmla="*/ 11520 w 375096"/>
                    <a:gd name="connsiteY0" fmla="*/ 87590 h 98977"/>
                    <a:gd name="connsiteX1" fmla="*/ 3978 w 375096"/>
                    <a:gd name="connsiteY1" fmla="*/ 0 h 98977"/>
                    <a:gd name="connsiteX2" fmla="*/ 179624 w 375096"/>
                    <a:gd name="connsiteY2" fmla="*/ 24015 h 98977"/>
                    <a:gd name="connsiteX3" fmla="*/ 363732 w 375096"/>
                    <a:gd name="connsiteY3" fmla="*/ 11959 h 98977"/>
                    <a:gd name="connsiteX4" fmla="*/ 359749 w 375096"/>
                    <a:gd name="connsiteY4" fmla="*/ 98448 h 98977"/>
                    <a:gd name="connsiteX5" fmla="*/ 189998 w 375096"/>
                    <a:gd name="connsiteY5" fmla="*/ 98977 h 98977"/>
                    <a:gd name="connsiteX6" fmla="*/ 11520 w 375096"/>
                    <a:gd name="connsiteY6" fmla="*/ 87590 h 98977"/>
                    <a:gd name="connsiteX0" fmla="*/ 4547 w 377012"/>
                    <a:gd name="connsiteY0" fmla="*/ 88794 h 98977"/>
                    <a:gd name="connsiteX1" fmla="*/ 5894 w 377012"/>
                    <a:gd name="connsiteY1" fmla="*/ 0 h 98977"/>
                    <a:gd name="connsiteX2" fmla="*/ 181540 w 377012"/>
                    <a:gd name="connsiteY2" fmla="*/ 24015 h 98977"/>
                    <a:gd name="connsiteX3" fmla="*/ 365648 w 377012"/>
                    <a:gd name="connsiteY3" fmla="*/ 11959 h 98977"/>
                    <a:gd name="connsiteX4" fmla="*/ 361665 w 377012"/>
                    <a:gd name="connsiteY4" fmla="*/ 98448 h 98977"/>
                    <a:gd name="connsiteX5" fmla="*/ 191914 w 377012"/>
                    <a:gd name="connsiteY5" fmla="*/ 98977 h 98977"/>
                    <a:gd name="connsiteX6" fmla="*/ 4547 w 377012"/>
                    <a:gd name="connsiteY6" fmla="*/ 88794 h 98977"/>
                    <a:gd name="connsiteX0" fmla="*/ 8174 w 375791"/>
                    <a:gd name="connsiteY0" fmla="*/ 89207 h 98977"/>
                    <a:gd name="connsiteX1" fmla="*/ 4673 w 375791"/>
                    <a:gd name="connsiteY1" fmla="*/ 0 h 98977"/>
                    <a:gd name="connsiteX2" fmla="*/ 180319 w 375791"/>
                    <a:gd name="connsiteY2" fmla="*/ 24015 h 98977"/>
                    <a:gd name="connsiteX3" fmla="*/ 364427 w 375791"/>
                    <a:gd name="connsiteY3" fmla="*/ 11959 h 98977"/>
                    <a:gd name="connsiteX4" fmla="*/ 360444 w 375791"/>
                    <a:gd name="connsiteY4" fmla="*/ 98448 h 98977"/>
                    <a:gd name="connsiteX5" fmla="*/ 190693 w 375791"/>
                    <a:gd name="connsiteY5" fmla="*/ 98977 h 98977"/>
                    <a:gd name="connsiteX6" fmla="*/ 8174 w 375791"/>
                    <a:gd name="connsiteY6" fmla="*/ 89207 h 98977"/>
                    <a:gd name="connsiteX0" fmla="*/ 8623 w 375681"/>
                    <a:gd name="connsiteY0" fmla="*/ 94157 h 98977"/>
                    <a:gd name="connsiteX1" fmla="*/ 4563 w 375681"/>
                    <a:gd name="connsiteY1" fmla="*/ 0 h 98977"/>
                    <a:gd name="connsiteX2" fmla="*/ 180209 w 375681"/>
                    <a:gd name="connsiteY2" fmla="*/ 24015 h 98977"/>
                    <a:gd name="connsiteX3" fmla="*/ 364317 w 375681"/>
                    <a:gd name="connsiteY3" fmla="*/ 11959 h 98977"/>
                    <a:gd name="connsiteX4" fmla="*/ 360334 w 375681"/>
                    <a:gd name="connsiteY4" fmla="*/ 98448 h 98977"/>
                    <a:gd name="connsiteX5" fmla="*/ 190583 w 375681"/>
                    <a:gd name="connsiteY5" fmla="*/ 98977 h 98977"/>
                    <a:gd name="connsiteX6" fmla="*/ 8623 w 375681"/>
                    <a:gd name="connsiteY6" fmla="*/ 94157 h 98977"/>
                    <a:gd name="connsiteX0" fmla="*/ 4242 w 371300"/>
                    <a:gd name="connsiteY0" fmla="*/ 94157 h 98977"/>
                    <a:gd name="connsiteX1" fmla="*/ 182 w 371300"/>
                    <a:gd name="connsiteY1" fmla="*/ 0 h 98977"/>
                    <a:gd name="connsiteX2" fmla="*/ 175828 w 371300"/>
                    <a:gd name="connsiteY2" fmla="*/ 24015 h 98977"/>
                    <a:gd name="connsiteX3" fmla="*/ 359936 w 371300"/>
                    <a:gd name="connsiteY3" fmla="*/ 11959 h 98977"/>
                    <a:gd name="connsiteX4" fmla="*/ 355953 w 371300"/>
                    <a:gd name="connsiteY4" fmla="*/ 98448 h 98977"/>
                    <a:gd name="connsiteX5" fmla="*/ 186202 w 371300"/>
                    <a:gd name="connsiteY5" fmla="*/ 98977 h 98977"/>
                    <a:gd name="connsiteX6" fmla="*/ 4242 w 371300"/>
                    <a:gd name="connsiteY6" fmla="*/ 94157 h 98977"/>
                    <a:gd name="connsiteX0" fmla="*/ 7165 w 374223"/>
                    <a:gd name="connsiteY0" fmla="*/ 93431 h 98251"/>
                    <a:gd name="connsiteX1" fmla="*/ 114 w 374223"/>
                    <a:gd name="connsiteY1" fmla="*/ 0 h 98251"/>
                    <a:gd name="connsiteX2" fmla="*/ 178751 w 374223"/>
                    <a:gd name="connsiteY2" fmla="*/ 23289 h 98251"/>
                    <a:gd name="connsiteX3" fmla="*/ 362859 w 374223"/>
                    <a:gd name="connsiteY3" fmla="*/ 11233 h 98251"/>
                    <a:gd name="connsiteX4" fmla="*/ 358876 w 374223"/>
                    <a:gd name="connsiteY4" fmla="*/ 97722 h 98251"/>
                    <a:gd name="connsiteX5" fmla="*/ 189125 w 374223"/>
                    <a:gd name="connsiteY5" fmla="*/ 98251 h 98251"/>
                    <a:gd name="connsiteX6" fmla="*/ 7165 w 374223"/>
                    <a:gd name="connsiteY6" fmla="*/ 93431 h 98251"/>
                    <a:gd name="connsiteX0" fmla="*/ 7226 w 374284"/>
                    <a:gd name="connsiteY0" fmla="*/ 93431 h 98251"/>
                    <a:gd name="connsiteX1" fmla="*/ 175 w 374284"/>
                    <a:gd name="connsiteY1" fmla="*/ 0 h 98251"/>
                    <a:gd name="connsiteX2" fmla="*/ 178812 w 374284"/>
                    <a:gd name="connsiteY2" fmla="*/ 23289 h 98251"/>
                    <a:gd name="connsiteX3" fmla="*/ 362920 w 374284"/>
                    <a:gd name="connsiteY3" fmla="*/ 11233 h 98251"/>
                    <a:gd name="connsiteX4" fmla="*/ 358937 w 374284"/>
                    <a:gd name="connsiteY4" fmla="*/ 97722 h 98251"/>
                    <a:gd name="connsiteX5" fmla="*/ 189186 w 374284"/>
                    <a:gd name="connsiteY5" fmla="*/ 98251 h 98251"/>
                    <a:gd name="connsiteX6" fmla="*/ 7226 w 374284"/>
                    <a:gd name="connsiteY6" fmla="*/ 93431 h 98251"/>
                    <a:gd name="connsiteX0" fmla="*/ 7226 w 380029"/>
                    <a:gd name="connsiteY0" fmla="*/ 93431 h 98251"/>
                    <a:gd name="connsiteX1" fmla="*/ 175 w 380029"/>
                    <a:gd name="connsiteY1" fmla="*/ 0 h 98251"/>
                    <a:gd name="connsiteX2" fmla="*/ 178812 w 380029"/>
                    <a:gd name="connsiteY2" fmla="*/ 23289 h 98251"/>
                    <a:gd name="connsiteX3" fmla="*/ 369789 w 380029"/>
                    <a:gd name="connsiteY3" fmla="*/ 10837 h 98251"/>
                    <a:gd name="connsiteX4" fmla="*/ 358937 w 380029"/>
                    <a:gd name="connsiteY4" fmla="*/ 97722 h 98251"/>
                    <a:gd name="connsiteX5" fmla="*/ 189186 w 380029"/>
                    <a:gd name="connsiteY5" fmla="*/ 98251 h 98251"/>
                    <a:gd name="connsiteX6" fmla="*/ 7226 w 380029"/>
                    <a:gd name="connsiteY6" fmla="*/ 93431 h 98251"/>
                    <a:gd name="connsiteX0" fmla="*/ 7226 w 381460"/>
                    <a:gd name="connsiteY0" fmla="*/ 93431 h 98251"/>
                    <a:gd name="connsiteX1" fmla="*/ 175 w 381460"/>
                    <a:gd name="connsiteY1" fmla="*/ 0 h 98251"/>
                    <a:gd name="connsiteX2" fmla="*/ 178812 w 381460"/>
                    <a:gd name="connsiteY2" fmla="*/ 23289 h 98251"/>
                    <a:gd name="connsiteX3" fmla="*/ 369789 w 381460"/>
                    <a:gd name="connsiteY3" fmla="*/ 10837 h 98251"/>
                    <a:gd name="connsiteX4" fmla="*/ 367448 w 381460"/>
                    <a:gd name="connsiteY4" fmla="*/ 77854 h 98251"/>
                    <a:gd name="connsiteX5" fmla="*/ 189186 w 381460"/>
                    <a:gd name="connsiteY5" fmla="*/ 98251 h 98251"/>
                    <a:gd name="connsiteX6" fmla="*/ 7226 w 381460"/>
                    <a:gd name="connsiteY6" fmla="*/ 93431 h 98251"/>
                    <a:gd name="connsiteX0" fmla="*/ 7226 w 383164"/>
                    <a:gd name="connsiteY0" fmla="*/ 93431 h 98251"/>
                    <a:gd name="connsiteX1" fmla="*/ 175 w 383164"/>
                    <a:gd name="connsiteY1" fmla="*/ 0 h 98251"/>
                    <a:gd name="connsiteX2" fmla="*/ 178812 w 383164"/>
                    <a:gd name="connsiteY2" fmla="*/ 23289 h 98251"/>
                    <a:gd name="connsiteX3" fmla="*/ 369789 w 383164"/>
                    <a:gd name="connsiteY3" fmla="*/ 10837 h 98251"/>
                    <a:gd name="connsiteX4" fmla="*/ 367448 w 383164"/>
                    <a:gd name="connsiteY4" fmla="*/ 77854 h 98251"/>
                    <a:gd name="connsiteX5" fmla="*/ 189186 w 383164"/>
                    <a:gd name="connsiteY5" fmla="*/ 98251 h 98251"/>
                    <a:gd name="connsiteX6" fmla="*/ 7226 w 383164"/>
                    <a:gd name="connsiteY6" fmla="*/ 93431 h 98251"/>
                    <a:gd name="connsiteX0" fmla="*/ 7226 w 378314"/>
                    <a:gd name="connsiteY0" fmla="*/ 93431 h 98251"/>
                    <a:gd name="connsiteX1" fmla="*/ 175 w 378314"/>
                    <a:gd name="connsiteY1" fmla="*/ 0 h 98251"/>
                    <a:gd name="connsiteX2" fmla="*/ 178812 w 378314"/>
                    <a:gd name="connsiteY2" fmla="*/ 23289 h 98251"/>
                    <a:gd name="connsiteX3" fmla="*/ 369789 w 378314"/>
                    <a:gd name="connsiteY3" fmla="*/ 10837 h 98251"/>
                    <a:gd name="connsiteX4" fmla="*/ 367448 w 378314"/>
                    <a:gd name="connsiteY4" fmla="*/ 77854 h 98251"/>
                    <a:gd name="connsiteX5" fmla="*/ 189186 w 378314"/>
                    <a:gd name="connsiteY5" fmla="*/ 98251 h 98251"/>
                    <a:gd name="connsiteX6" fmla="*/ 7226 w 378314"/>
                    <a:gd name="connsiteY6" fmla="*/ 93431 h 98251"/>
                    <a:gd name="connsiteX0" fmla="*/ 7226 w 376951"/>
                    <a:gd name="connsiteY0" fmla="*/ 93431 h 98251"/>
                    <a:gd name="connsiteX1" fmla="*/ 175 w 376951"/>
                    <a:gd name="connsiteY1" fmla="*/ 0 h 98251"/>
                    <a:gd name="connsiteX2" fmla="*/ 178812 w 376951"/>
                    <a:gd name="connsiteY2" fmla="*/ 23289 h 98251"/>
                    <a:gd name="connsiteX3" fmla="*/ 369789 w 376951"/>
                    <a:gd name="connsiteY3" fmla="*/ 10837 h 98251"/>
                    <a:gd name="connsiteX4" fmla="*/ 367448 w 376951"/>
                    <a:gd name="connsiteY4" fmla="*/ 77854 h 98251"/>
                    <a:gd name="connsiteX5" fmla="*/ 189186 w 376951"/>
                    <a:gd name="connsiteY5" fmla="*/ 98251 h 98251"/>
                    <a:gd name="connsiteX6" fmla="*/ 7226 w 376951"/>
                    <a:gd name="connsiteY6" fmla="*/ 93431 h 98251"/>
                    <a:gd name="connsiteX0" fmla="*/ 7226 w 376951"/>
                    <a:gd name="connsiteY0" fmla="*/ 93431 h 98251"/>
                    <a:gd name="connsiteX1" fmla="*/ 175 w 376951"/>
                    <a:gd name="connsiteY1" fmla="*/ 0 h 98251"/>
                    <a:gd name="connsiteX2" fmla="*/ 178812 w 376951"/>
                    <a:gd name="connsiteY2" fmla="*/ 23289 h 98251"/>
                    <a:gd name="connsiteX3" fmla="*/ 369789 w 376951"/>
                    <a:gd name="connsiteY3" fmla="*/ 10837 h 98251"/>
                    <a:gd name="connsiteX4" fmla="*/ 367448 w 376951"/>
                    <a:gd name="connsiteY4" fmla="*/ 77854 h 98251"/>
                    <a:gd name="connsiteX5" fmla="*/ 189186 w 376951"/>
                    <a:gd name="connsiteY5" fmla="*/ 98251 h 98251"/>
                    <a:gd name="connsiteX6" fmla="*/ 7226 w 376951"/>
                    <a:gd name="connsiteY6" fmla="*/ 93431 h 98251"/>
                    <a:gd name="connsiteX0" fmla="*/ 7865 w 376933"/>
                    <a:gd name="connsiteY0" fmla="*/ 85642 h 98251"/>
                    <a:gd name="connsiteX1" fmla="*/ 157 w 376933"/>
                    <a:gd name="connsiteY1" fmla="*/ 0 h 98251"/>
                    <a:gd name="connsiteX2" fmla="*/ 178794 w 376933"/>
                    <a:gd name="connsiteY2" fmla="*/ 23289 h 98251"/>
                    <a:gd name="connsiteX3" fmla="*/ 369771 w 376933"/>
                    <a:gd name="connsiteY3" fmla="*/ 10837 h 98251"/>
                    <a:gd name="connsiteX4" fmla="*/ 367430 w 376933"/>
                    <a:gd name="connsiteY4" fmla="*/ 77854 h 98251"/>
                    <a:gd name="connsiteX5" fmla="*/ 189168 w 376933"/>
                    <a:gd name="connsiteY5" fmla="*/ 98251 h 98251"/>
                    <a:gd name="connsiteX6" fmla="*/ 7865 w 376933"/>
                    <a:gd name="connsiteY6" fmla="*/ 85642 h 98251"/>
                    <a:gd name="connsiteX0" fmla="*/ 7853 w 376921"/>
                    <a:gd name="connsiteY0" fmla="*/ 85642 h 98251"/>
                    <a:gd name="connsiteX1" fmla="*/ 145 w 376921"/>
                    <a:gd name="connsiteY1" fmla="*/ 0 h 98251"/>
                    <a:gd name="connsiteX2" fmla="*/ 178782 w 376921"/>
                    <a:gd name="connsiteY2" fmla="*/ 23289 h 98251"/>
                    <a:gd name="connsiteX3" fmla="*/ 369759 w 376921"/>
                    <a:gd name="connsiteY3" fmla="*/ 10837 h 98251"/>
                    <a:gd name="connsiteX4" fmla="*/ 367418 w 376921"/>
                    <a:gd name="connsiteY4" fmla="*/ 77854 h 98251"/>
                    <a:gd name="connsiteX5" fmla="*/ 189156 w 376921"/>
                    <a:gd name="connsiteY5" fmla="*/ 98251 h 98251"/>
                    <a:gd name="connsiteX6" fmla="*/ 7853 w 376921"/>
                    <a:gd name="connsiteY6" fmla="*/ 85642 h 98251"/>
                    <a:gd name="connsiteX0" fmla="*/ 4246 w 377110"/>
                    <a:gd name="connsiteY0" fmla="*/ 84338 h 98251"/>
                    <a:gd name="connsiteX1" fmla="*/ 334 w 377110"/>
                    <a:gd name="connsiteY1" fmla="*/ 0 h 98251"/>
                    <a:gd name="connsiteX2" fmla="*/ 178971 w 377110"/>
                    <a:gd name="connsiteY2" fmla="*/ 23289 h 98251"/>
                    <a:gd name="connsiteX3" fmla="*/ 369948 w 377110"/>
                    <a:gd name="connsiteY3" fmla="*/ 10837 h 98251"/>
                    <a:gd name="connsiteX4" fmla="*/ 367607 w 377110"/>
                    <a:gd name="connsiteY4" fmla="*/ 77854 h 98251"/>
                    <a:gd name="connsiteX5" fmla="*/ 189345 w 377110"/>
                    <a:gd name="connsiteY5" fmla="*/ 98251 h 98251"/>
                    <a:gd name="connsiteX6" fmla="*/ 4246 w 377110"/>
                    <a:gd name="connsiteY6" fmla="*/ 84338 h 98251"/>
                    <a:gd name="connsiteX0" fmla="*/ 4246 w 377931"/>
                    <a:gd name="connsiteY0" fmla="*/ 84338 h 98251"/>
                    <a:gd name="connsiteX1" fmla="*/ 334 w 377931"/>
                    <a:gd name="connsiteY1" fmla="*/ 0 h 98251"/>
                    <a:gd name="connsiteX2" fmla="*/ 178971 w 377931"/>
                    <a:gd name="connsiteY2" fmla="*/ 23289 h 98251"/>
                    <a:gd name="connsiteX3" fmla="*/ 369948 w 377931"/>
                    <a:gd name="connsiteY3" fmla="*/ 10837 h 98251"/>
                    <a:gd name="connsiteX4" fmla="*/ 370762 w 377931"/>
                    <a:gd name="connsiteY4" fmla="*/ 75181 h 98251"/>
                    <a:gd name="connsiteX5" fmla="*/ 189345 w 377931"/>
                    <a:gd name="connsiteY5" fmla="*/ 98251 h 98251"/>
                    <a:gd name="connsiteX6" fmla="*/ 4246 w 377931"/>
                    <a:gd name="connsiteY6" fmla="*/ 84338 h 98251"/>
                    <a:gd name="connsiteX0" fmla="*/ 4246 w 380076"/>
                    <a:gd name="connsiteY0" fmla="*/ 84338 h 98251"/>
                    <a:gd name="connsiteX1" fmla="*/ 334 w 380076"/>
                    <a:gd name="connsiteY1" fmla="*/ 0 h 98251"/>
                    <a:gd name="connsiteX2" fmla="*/ 178971 w 380076"/>
                    <a:gd name="connsiteY2" fmla="*/ 23289 h 98251"/>
                    <a:gd name="connsiteX3" fmla="*/ 372856 w 380076"/>
                    <a:gd name="connsiteY3" fmla="*/ 11084 h 98251"/>
                    <a:gd name="connsiteX4" fmla="*/ 370762 w 380076"/>
                    <a:gd name="connsiteY4" fmla="*/ 75181 h 98251"/>
                    <a:gd name="connsiteX5" fmla="*/ 189345 w 380076"/>
                    <a:gd name="connsiteY5" fmla="*/ 98251 h 98251"/>
                    <a:gd name="connsiteX6" fmla="*/ 4246 w 380076"/>
                    <a:gd name="connsiteY6" fmla="*/ 84338 h 98251"/>
                    <a:gd name="connsiteX0" fmla="*/ 4246 w 377930"/>
                    <a:gd name="connsiteY0" fmla="*/ 84338 h 98251"/>
                    <a:gd name="connsiteX1" fmla="*/ 334 w 377930"/>
                    <a:gd name="connsiteY1" fmla="*/ 0 h 98251"/>
                    <a:gd name="connsiteX2" fmla="*/ 178971 w 377930"/>
                    <a:gd name="connsiteY2" fmla="*/ 23289 h 98251"/>
                    <a:gd name="connsiteX3" fmla="*/ 369947 w 377930"/>
                    <a:gd name="connsiteY3" fmla="*/ 10836 h 98251"/>
                    <a:gd name="connsiteX4" fmla="*/ 370762 w 377930"/>
                    <a:gd name="connsiteY4" fmla="*/ 75181 h 98251"/>
                    <a:gd name="connsiteX5" fmla="*/ 189345 w 377930"/>
                    <a:gd name="connsiteY5" fmla="*/ 98251 h 98251"/>
                    <a:gd name="connsiteX6" fmla="*/ 4246 w 377930"/>
                    <a:gd name="connsiteY6" fmla="*/ 84338 h 98251"/>
                    <a:gd name="connsiteX0" fmla="*/ 4246 w 377930"/>
                    <a:gd name="connsiteY0" fmla="*/ 84338 h 90462"/>
                    <a:gd name="connsiteX1" fmla="*/ 334 w 377930"/>
                    <a:gd name="connsiteY1" fmla="*/ 0 h 90462"/>
                    <a:gd name="connsiteX2" fmla="*/ 178971 w 377930"/>
                    <a:gd name="connsiteY2" fmla="*/ 23289 h 90462"/>
                    <a:gd name="connsiteX3" fmla="*/ 369947 w 377930"/>
                    <a:gd name="connsiteY3" fmla="*/ 10836 h 90462"/>
                    <a:gd name="connsiteX4" fmla="*/ 370762 w 377930"/>
                    <a:gd name="connsiteY4" fmla="*/ 75181 h 90462"/>
                    <a:gd name="connsiteX5" fmla="*/ 190002 w 377930"/>
                    <a:gd name="connsiteY5" fmla="*/ 90462 h 90462"/>
                    <a:gd name="connsiteX6" fmla="*/ 4246 w 377930"/>
                    <a:gd name="connsiteY6" fmla="*/ 84338 h 90462"/>
                    <a:gd name="connsiteX0" fmla="*/ 4246 w 377930"/>
                    <a:gd name="connsiteY0" fmla="*/ 84338 h 85594"/>
                    <a:gd name="connsiteX1" fmla="*/ 334 w 377930"/>
                    <a:gd name="connsiteY1" fmla="*/ 0 h 85594"/>
                    <a:gd name="connsiteX2" fmla="*/ 178971 w 377930"/>
                    <a:gd name="connsiteY2" fmla="*/ 23289 h 85594"/>
                    <a:gd name="connsiteX3" fmla="*/ 369947 w 377930"/>
                    <a:gd name="connsiteY3" fmla="*/ 10836 h 85594"/>
                    <a:gd name="connsiteX4" fmla="*/ 370762 w 377930"/>
                    <a:gd name="connsiteY4" fmla="*/ 75181 h 85594"/>
                    <a:gd name="connsiteX5" fmla="*/ 190412 w 377930"/>
                    <a:gd name="connsiteY5" fmla="*/ 85594 h 85594"/>
                    <a:gd name="connsiteX6" fmla="*/ 4246 w 377930"/>
                    <a:gd name="connsiteY6" fmla="*/ 84338 h 85594"/>
                    <a:gd name="connsiteX0" fmla="*/ 6448 w 377782"/>
                    <a:gd name="connsiteY0" fmla="*/ 79635 h 85594"/>
                    <a:gd name="connsiteX1" fmla="*/ 186 w 377782"/>
                    <a:gd name="connsiteY1" fmla="*/ 0 h 85594"/>
                    <a:gd name="connsiteX2" fmla="*/ 178823 w 377782"/>
                    <a:gd name="connsiteY2" fmla="*/ 23289 h 85594"/>
                    <a:gd name="connsiteX3" fmla="*/ 369799 w 377782"/>
                    <a:gd name="connsiteY3" fmla="*/ 10836 h 85594"/>
                    <a:gd name="connsiteX4" fmla="*/ 370614 w 377782"/>
                    <a:gd name="connsiteY4" fmla="*/ 75181 h 85594"/>
                    <a:gd name="connsiteX5" fmla="*/ 190264 w 377782"/>
                    <a:gd name="connsiteY5" fmla="*/ 85594 h 85594"/>
                    <a:gd name="connsiteX6" fmla="*/ 6448 w 377782"/>
                    <a:gd name="connsiteY6" fmla="*/ 79635 h 85594"/>
                    <a:gd name="connsiteX0" fmla="*/ 6421 w 377755"/>
                    <a:gd name="connsiteY0" fmla="*/ 79635 h 85594"/>
                    <a:gd name="connsiteX1" fmla="*/ 159 w 377755"/>
                    <a:gd name="connsiteY1" fmla="*/ 0 h 85594"/>
                    <a:gd name="connsiteX2" fmla="*/ 178796 w 377755"/>
                    <a:gd name="connsiteY2" fmla="*/ 23289 h 85594"/>
                    <a:gd name="connsiteX3" fmla="*/ 369772 w 377755"/>
                    <a:gd name="connsiteY3" fmla="*/ 10836 h 85594"/>
                    <a:gd name="connsiteX4" fmla="*/ 370587 w 377755"/>
                    <a:gd name="connsiteY4" fmla="*/ 75181 h 85594"/>
                    <a:gd name="connsiteX5" fmla="*/ 190237 w 377755"/>
                    <a:gd name="connsiteY5" fmla="*/ 85594 h 85594"/>
                    <a:gd name="connsiteX6" fmla="*/ 6421 w 377755"/>
                    <a:gd name="connsiteY6" fmla="*/ 79635 h 85594"/>
                    <a:gd name="connsiteX0" fmla="*/ 6421 w 377755"/>
                    <a:gd name="connsiteY0" fmla="*/ 79635 h 85594"/>
                    <a:gd name="connsiteX1" fmla="*/ 159 w 377755"/>
                    <a:gd name="connsiteY1" fmla="*/ 0 h 85594"/>
                    <a:gd name="connsiteX2" fmla="*/ 178796 w 377755"/>
                    <a:gd name="connsiteY2" fmla="*/ 23289 h 85594"/>
                    <a:gd name="connsiteX3" fmla="*/ 369772 w 377755"/>
                    <a:gd name="connsiteY3" fmla="*/ 10836 h 85594"/>
                    <a:gd name="connsiteX4" fmla="*/ 370587 w 377755"/>
                    <a:gd name="connsiteY4" fmla="*/ 75181 h 85594"/>
                    <a:gd name="connsiteX5" fmla="*/ 190237 w 377755"/>
                    <a:gd name="connsiteY5" fmla="*/ 85594 h 85594"/>
                    <a:gd name="connsiteX6" fmla="*/ 6421 w 377755"/>
                    <a:gd name="connsiteY6" fmla="*/ 79635 h 85594"/>
                    <a:gd name="connsiteX0" fmla="*/ 6421 w 377755"/>
                    <a:gd name="connsiteY0" fmla="*/ 79635 h 85594"/>
                    <a:gd name="connsiteX1" fmla="*/ 159 w 377755"/>
                    <a:gd name="connsiteY1" fmla="*/ 0 h 85594"/>
                    <a:gd name="connsiteX2" fmla="*/ 178796 w 377755"/>
                    <a:gd name="connsiteY2" fmla="*/ 23289 h 85594"/>
                    <a:gd name="connsiteX3" fmla="*/ 369772 w 377755"/>
                    <a:gd name="connsiteY3" fmla="*/ 10836 h 85594"/>
                    <a:gd name="connsiteX4" fmla="*/ 370587 w 377755"/>
                    <a:gd name="connsiteY4" fmla="*/ 75181 h 85594"/>
                    <a:gd name="connsiteX5" fmla="*/ 190237 w 377755"/>
                    <a:gd name="connsiteY5" fmla="*/ 85594 h 85594"/>
                    <a:gd name="connsiteX6" fmla="*/ 6421 w 377755"/>
                    <a:gd name="connsiteY6" fmla="*/ 79635 h 85594"/>
                    <a:gd name="connsiteX0" fmla="*/ 6421 w 376472"/>
                    <a:gd name="connsiteY0" fmla="*/ 79635 h 85594"/>
                    <a:gd name="connsiteX1" fmla="*/ 159 w 376472"/>
                    <a:gd name="connsiteY1" fmla="*/ 0 h 85594"/>
                    <a:gd name="connsiteX2" fmla="*/ 178796 w 376472"/>
                    <a:gd name="connsiteY2" fmla="*/ 23289 h 85594"/>
                    <a:gd name="connsiteX3" fmla="*/ 367915 w 376472"/>
                    <a:gd name="connsiteY3" fmla="*/ 9697 h 85594"/>
                    <a:gd name="connsiteX4" fmla="*/ 370587 w 376472"/>
                    <a:gd name="connsiteY4" fmla="*/ 75181 h 85594"/>
                    <a:gd name="connsiteX5" fmla="*/ 190237 w 376472"/>
                    <a:gd name="connsiteY5" fmla="*/ 85594 h 85594"/>
                    <a:gd name="connsiteX6" fmla="*/ 6421 w 376472"/>
                    <a:gd name="connsiteY6" fmla="*/ 79635 h 85594"/>
                    <a:gd name="connsiteX0" fmla="*/ 6421 w 377429"/>
                    <a:gd name="connsiteY0" fmla="*/ 79635 h 85594"/>
                    <a:gd name="connsiteX1" fmla="*/ 159 w 377429"/>
                    <a:gd name="connsiteY1" fmla="*/ 0 h 85594"/>
                    <a:gd name="connsiteX2" fmla="*/ 178796 w 377429"/>
                    <a:gd name="connsiteY2" fmla="*/ 23289 h 85594"/>
                    <a:gd name="connsiteX3" fmla="*/ 367915 w 377429"/>
                    <a:gd name="connsiteY3" fmla="*/ 9697 h 85594"/>
                    <a:gd name="connsiteX4" fmla="*/ 370587 w 377429"/>
                    <a:gd name="connsiteY4" fmla="*/ 75181 h 85594"/>
                    <a:gd name="connsiteX5" fmla="*/ 190237 w 377429"/>
                    <a:gd name="connsiteY5" fmla="*/ 85594 h 85594"/>
                    <a:gd name="connsiteX6" fmla="*/ 6421 w 377429"/>
                    <a:gd name="connsiteY6" fmla="*/ 79635 h 85594"/>
                    <a:gd name="connsiteX0" fmla="*/ 6421 w 377574"/>
                    <a:gd name="connsiteY0" fmla="*/ 79635 h 85594"/>
                    <a:gd name="connsiteX1" fmla="*/ 159 w 377574"/>
                    <a:gd name="connsiteY1" fmla="*/ 0 h 85594"/>
                    <a:gd name="connsiteX2" fmla="*/ 178796 w 377574"/>
                    <a:gd name="connsiteY2" fmla="*/ 23289 h 85594"/>
                    <a:gd name="connsiteX3" fmla="*/ 367915 w 377574"/>
                    <a:gd name="connsiteY3" fmla="*/ 9697 h 85594"/>
                    <a:gd name="connsiteX4" fmla="*/ 370587 w 377574"/>
                    <a:gd name="connsiteY4" fmla="*/ 75181 h 85594"/>
                    <a:gd name="connsiteX5" fmla="*/ 190237 w 377574"/>
                    <a:gd name="connsiteY5" fmla="*/ 85594 h 85594"/>
                    <a:gd name="connsiteX6" fmla="*/ 6421 w 377574"/>
                    <a:gd name="connsiteY6" fmla="*/ 79635 h 85594"/>
                    <a:gd name="connsiteX0" fmla="*/ 6421 w 377935"/>
                    <a:gd name="connsiteY0" fmla="*/ 79635 h 85594"/>
                    <a:gd name="connsiteX1" fmla="*/ 159 w 377935"/>
                    <a:gd name="connsiteY1" fmla="*/ 0 h 85594"/>
                    <a:gd name="connsiteX2" fmla="*/ 178796 w 377935"/>
                    <a:gd name="connsiteY2" fmla="*/ 23289 h 85594"/>
                    <a:gd name="connsiteX3" fmla="*/ 367915 w 377935"/>
                    <a:gd name="connsiteY3" fmla="*/ 9697 h 85594"/>
                    <a:gd name="connsiteX4" fmla="*/ 370587 w 377935"/>
                    <a:gd name="connsiteY4" fmla="*/ 75181 h 85594"/>
                    <a:gd name="connsiteX5" fmla="*/ 190237 w 377935"/>
                    <a:gd name="connsiteY5" fmla="*/ 85594 h 85594"/>
                    <a:gd name="connsiteX6" fmla="*/ 6421 w 377935"/>
                    <a:gd name="connsiteY6" fmla="*/ 79635 h 85594"/>
                    <a:gd name="connsiteX0" fmla="*/ 6174 w 377688"/>
                    <a:gd name="connsiteY0" fmla="*/ 82641 h 88600"/>
                    <a:gd name="connsiteX1" fmla="*/ 166 w 377688"/>
                    <a:gd name="connsiteY1" fmla="*/ 0 h 88600"/>
                    <a:gd name="connsiteX2" fmla="*/ 178549 w 377688"/>
                    <a:gd name="connsiteY2" fmla="*/ 26295 h 88600"/>
                    <a:gd name="connsiteX3" fmla="*/ 367668 w 377688"/>
                    <a:gd name="connsiteY3" fmla="*/ 12703 h 88600"/>
                    <a:gd name="connsiteX4" fmla="*/ 370340 w 377688"/>
                    <a:gd name="connsiteY4" fmla="*/ 78187 h 88600"/>
                    <a:gd name="connsiteX5" fmla="*/ 189990 w 377688"/>
                    <a:gd name="connsiteY5" fmla="*/ 88600 h 88600"/>
                    <a:gd name="connsiteX6" fmla="*/ 6174 w 377688"/>
                    <a:gd name="connsiteY6" fmla="*/ 82641 h 88600"/>
                    <a:gd name="connsiteX0" fmla="*/ 6174 w 379664"/>
                    <a:gd name="connsiteY0" fmla="*/ 82641 h 88600"/>
                    <a:gd name="connsiteX1" fmla="*/ 166 w 379664"/>
                    <a:gd name="connsiteY1" fmla="*/ 0 h 88600"/>
                    <a:gd name="connsiteX2" fmla="*/ 178549 w 379664"/>
                    <a:gd name="connsiteY2" fmla="*/ 26295 h 88600"/>
                    <a:gd name="connsiteX3" fmla="*/ 367668 w 379664"/>
                    <a:gd name="connsiteY3" fmla="*/ 12703 h 88600"/>
                    <a:gd name="connsiteX4" fmla="*/ 370340 w 379664"/>
                    <a:gd name="connsiteY4" fmla="*/ 78187 h 88600"/>
                    <a:gd name="connsiteX5" fmla="*/ 189990 w 379664"/>
                    <a:gd name="connsiteY5" fmla="*/ 88600 h 88600"/>
                    <a:gd name="connsiteX6" fmla="*/ 6174 w 379664"/>
                    <a:gd name="connsiteY6" fmla="*/ 82641 h 88600"/>
                    <a:gd name="connsiteX0" fmla="*/ 6174 w 378781"/>
                    <a:gd name="connsiteY0" fmla="*/ 82641 h 88600"/>
                    <a:gd name="connsiteX1" fmla="*/ 166 w 378781"/>
                    <a:gd name="connsiteY1" fmla="*/ 0 h 88600"/>
                    <a:gd name="connsiteX2" fmla="*/ 178549 w 378781"/>
                    <a:gd name="connsiteY2" fmla="*/ 26295 h 88600"/>
                    <a:gd name="connsiteX3" fmla="*/ 367668 w 378781"/>
                    <a:gd name="connsiteY3" fmla="*/ 12703 h 88600"/>
                    <a:gd name="connsiteX4" fmla="*/ 370340 w 378781"/>
                    <a:gd name="connsiteY4" fmla="*/ 78187 h 88600"/>
                    <a:gd name="connsiteX5" fmla="*/ 189990 w 378781"/>
                    <a:gd name="connsiteY5" fmla="*/ 88600 h 88600"/>
                    <a:gd name="connsiteX6" fmla="*/ 6174 w 378781"/>
                    <a:gd name="connsiteY6" fmla="*/ 82641 h 88600"/>
                    <a:gd name="connsiteX0" fmla="*/ 6174 w 379901"/>
                    <a:gd name="connsiteY0" fmla="*/ 82641 h 88600"/>
                    <a:gd name="connsiteX1" fmla="*/ 166 w 379901"/>
                    <a:gd name="connsiteY1" fmla="*/ 0 h 88600"/>
                    <a:gd name="connsiteX2" fmla="*/ 178549 w 379901"/>
                    <a:gd name="connsiteY2" fmla="*/ 26295 h 88600"/>
                    <a:gd name="connsiteX3" fmla="*/ 367668 w 379901"/>
                    <a:gd name="connsiteY3" fmla="*/ 12703 h 88600"/>
                    <a:gd name="connsiteX4" fmla="*/ 370340 w 379901"/>
                    <a:gd name="connsiteY4" fmla="*/ 78187 h 88600"/>
                    <a:gd name="connsiteX5" fmla="*/ 189990 w 379901"/>
                    <a:gd name="connsiteY5" fmla="*/ 88600 h 88600"/>
                    <a:gd name="connsiteX6" fmla="*/ 6174 w 379901"/>
                    <a:gd name="connsiteY6" fmla="*/ 82641 h 88600"/>
                    <a:gd name="connsiteX0" fmla="*/ 6174 w 378540"/>
                    <a:gd name="connsiteY0" fmla="*/ 82641 h 88600"/>
                    <a:gd name="connsiteX1" fmla="*/ 166 w 378540"/>
                    <a:gd name="connsiteY1" fmla="*/ 0 h 88600"/>
                    <a:gd name="connsiteX2" fmla="*/ 178549 w 378540"/>
                    <a:gd name="connsiteY2" fmla="*/ 26295 h 88600"/>
                    <a:gd name="connsiteX3" fmla="*/ 367668 w 378540"/>
                    <a:gd name="connsiteY3" fmla="*/ 12703 h 88600"/>
                    <a:gd name="connsiteX4" fmla="*/ 370340 w 378540"/>
                    <a:gd name="connsiteY4" fmla="*/ 78187 h 88600"/>
                    <a:gd name="connsiteX5" fmla="*/ 189990 w 378540"/>
                    <a:gd name="connsiteY5" fmla="*/ 88600 h 88600"/>
                    <a:gd name="connsiteX6" fmla="*/ 6174 w 378540"/>
                    <a:gd name="connsiteY6" fmla="*/ 82641 h 88600"/>
                    <a:gd name="connsiteX0" fmla="*/ 6174 w 380970"/>
                    <a:gd name="connsiteY0" fmla="*/ 82641 h 88600"/>
                    <a:gd name="connsiteX1" fmla="*/ 166 w 380970"/>
                    <a:gd name="connsiteY1" fmla="*/ 0 h 88600"/>
                    <a:gd name="connsiteX2" fmla="*/ 178549 w 380970"/>
                    <a:gd name="connsiteY2" fmla="*/ 26295 h 88600"/>
                    <a:gd name="connsiteX3" fmla="*/ 371346 w 380970"/>
                    <a:gd name="connsiteY3" fmla="*/ 13773 h 88600"/>
                    <a:gd name="connsiteX4" fmla="*/ 370340 w 380970"/>
                    <a:gd name="connsiteY4" fmla="*/ 78187 h 88600"/>
                    <a:gd name="connsiteX5" fmla="*/ 189990 w 380970"/>
                    <a:gd name="connsiteY5" fmla="*/ 88600 h 88600"/>
                    <a:gd name="connsiteX6" fmla="*/ 6174 w 380970"/>
                    <a:gd name="connsiteY6" fmla="*/ 82641 h 88600"/>
                    <a:gd name="connsiteX0" fmla="*/ 6174 w 378159"/>
                    <a:gd name="connsiteY0" fmla="*/ 82641 h 88600"/>
                    <a:gd name="connsiteX1" fmla="*/ 166 w 378159"/>
                    <a:gd name="connsiteY1" fmla="*/ 0 h 88600"/>
                    <a:gd name="connsiteX2" fmla="*/ 178549 w 378159"/>
                    <a:gd name="connsiteY2" fmla="*/ 26295 h 88600"/>
                    <a:gd name="connsiteX3" fmla="*/ 367047 w 378159"/>
                    <a:gd name="connsiteY3" fmla="*/ 11136 h 88600"/>
                    <a:gd name="connsiteX4" fmla="*/ 370340 w 378159"/>
                    <a:gd name="connsiteY4" fmla="*/ 78187 h 88600"/>
                    <a:gd name="connsiteX5" fmla="*/ 189990 w 378159"/>
                    <a:gd name="connsiteY5" fmla="*/ 88600 h 88600"/>
                    <a:gd name="connsiteX6" fmla="*/ 6174 w 378159"/>
                    <a:gd name="connsiteY6" fmla="*/ 82641 h 88600"/>
                    <a:gd name="connsiteX0" fmla="*/ 4035 w 378265"/>
                    <a:gd name="connsiteY0" fmla="*/ 82450 h 88600"/>
                    <a:gd name="connsiteX1" fmla="*/ 272 w 378265"/>
                    <a:gd name="connsiteY1" fmla="*/ 0 h 88600"/>
                    <a:gd name="connsiteX2" fmla="*/ 178655 w 378265"/>
                    <a:gd name="connsiteY2" fmla="*/ 26295 h 88600"/>
                    <a:gd name="connsiteX3" fmla="*/ 367153 w 378265"/>
                    <a:gd name="connsiteY3" fmla="*/ 11136 h 88600"/>
                    <a:gd name="connsiteX4" fmla="*/ 370446 w 378265"/>
                    <a:gd name="connsiteY4" fmla="*/ 78187 h 88600"/>
                    <a:gd name="connsiteX5" fmla="*/ 190096 w 378265"/>
                    <a:gd name="connsiteY5" fmla="*/ 88600 h 88600"/>
                    <a:gd name="connsiteX6" fmla="*/ 4035 w 378265"/>
                    <a:gd name="connsiteY6" fmla="*/ 82450 h 8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265" h="88600">
                      <a:moveTo>
                        <a:pt x="4035" y="82450"/>
                      </a:moveTo>
                      <a:cubicBezTo>
                        <a:pt x="1659" y="59392"/>
                        <a:pt x="-839" y="16541"/>
                        <a:pt x="272" y="0"/>
                      </a:cubicBezTo>
                      <a:cubicBezTo>
                        <a:pt x="61233" y="23982"/>
                        <a:pt x="119487" y="22201"/>
                        <a:pt x="178655" y="26295"/>
                      </a:cubicBezTo>
                      <a:cubicBezTo>
                        <a:pt x="252133" y="31943"/>
                        <a:pt x="305210" y="10387"/>
                        <a:pt x="367153" y="11136"/>
                      </a:cubicBezTo>
                      <a:cubicBezTo>
                        <a:pt x="386704" y="29782"/>
                        <a:pt x="375553" y="70649"/>
                        <a:pt x="370446" y="78187"/>
                      </a:cubicBezTo>
                      <a:lnTo>
                        <a:pt x="190096" y="88600"/>
                      </a:lnTo>
                      <a:lnTo>
                        <a:pt x="4035" y="824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5972F0E2-1236-4233-05DB-7D71ED8E8EE4}"/>
                  </a:ext>
                </a:extLst>
              </p:cNvPr>
              <p:cNvSpPr/>
              <p:nvPr/>
            </p:nvSpPr>
            <p:spPr>
              <a:xfrm>
                <a:off x="2981674" y="2425206"/>
                <a:ext cx="488251" cy="184356"/>
              </a:xfrm>
              <a:custGeom>
                <a:avLst/>
                <a:gdLst>
                  <a:gd name="connsiteX0" fmla="*/ 99953 w 197333"/>
                  <a:gd name="connsiteY0" fmla="*/ 0 h 87405"/>
                  <a:gd name="connsiteX1" fmla="*/ 192051 w 197333"/>
                  <a:gd name="connsiteY1" fmla="*/ 35632 h 87405"/>
                  <a:gd name="connsiteX2" fmla="*/ 197333 w 197333"/>
                  <a:gd name="connsiteY2" fmla="*/ 50901 h 87405"/>
                  <a:gd name="connsiteX3" fmla="*/ 157814 w 197333"/>
                  <a:gd name="connsiteY3" fmla="*/ 70507 h 87405"/>
                  <a:gd name="connsiteX4" fmla="*/ 112217 w 197333"/>
                  <a:gd name="connsiteY4" fmla="*/ 81186 h 87405"/>
                  <a:gd name="connsiteX5" fmla="*/ 17728 w 197333"/>
                  <a:gd name="connsiteY5" fmla="*/ 86323 h 87405"/>
                  <a:gd name="connsiteX6" fmla="*/ 11184 w 197333"/>
                  <a:gd name="connsiteY6" fmla="*/ 83932 h 87405"/>
                  <a:gd name="connsiteX7" fmla="*/ 7855 w 197333"/>
                  <a:gd name="connsiteY7" fmla="*/ 81050 h 87405"/>
                  <a:gd name="connsiteX8" fmla="*/ 0 w 197333"/>
                  <a:gd name="connsiteY8" fmla="*/ 58341 h 87405"/>
                  <a:gd name="connsiteX9" fmla="*/ 99953 w 197333"/>
                  <a:gd name="connsiteY9" fmla="*/ 0 h 87405"/>
                  <a:gd name="connsiteX0" fmla="*/ 97066 w 197333"/>
                  <a:gd name="connsiteY0" fmla="*/ 2089 h 65434"/>
                  <a:gd name="connsiteX1" fmla="*/ 192051 w 197333"/>
                  <a:gd name="connsiteY1" fmla="*/ 13661 h 65434"/>
                  <a:gd name="connsiteX2" fmla="*/ 197333 w 197333"/>
                  <a:gd name="connsiteY2" fmla="*/ 28930 h 65434"/>
                  <a:gd name="connsiteX3" fmla="*/ 157814 w 197333"/>
                  <a:gd name="connsiteY3" fmla="*/ 48536 h 65434"/>
                  <a:gd name="connsiteX4" fmla="*/ 112217 w 197333"/>
                  <a:gd name="connsiteY4" fmla="*/ 59215 h 65434"/>
                  <a:gd name="connsiteX5" fmla="*/ 17728 w 197333"/>
                  <a:gd name="connsiteY5" fmla="*/ 64352 h 65434"/>
                  <a:gd name="connsiteX6" fmla="*/ 11184 w 197333"/>
                  <a:gd name="connsiteY6" fmla="*/ 61961 h 65434"/>
                  <a:gd name="connsiteX7" fmla="*/ 7855 w 197333"/>
                  <a:gd name="connsiteY7" fmla="*/ 59079 h 65434"/>
                  <a:gd name="connsiteX8" fmla="*/ 0 w 197333"/>
                  <a:gd name="connsiteY8" fmla="*/ 36370 h 65434"/>
                  <a:gd name="connsiteX9" fmla="*/ 97066 w 197333"/>
                  <a:gd name="connsiteY9" fmla="*/ 2089 h 65434"/>
                  <a:gd name="connsiteX0" fmla="*/ 97066 w 197333"/>
                  <a:gd name="connsiteY0" fmla="*/ 4860 h 68205"/>
                  <a:gd name="connsiteX1" fmla="*/ 192051 w 197333"/>
                  <a:gd name="connsiteY1" fmla="*/ 16432 h 68205"/>
                  <a:gd name="connsiteX2" fmla="*/ 197333 w 197333"/>
                  <a:gd name="connsiteY2" fmla="*/ 31701 h 68205"/>
                  <a:gd name="connsiteX3" fmla="*/ 157814 w 197333"/>
                  <a:gd name="connsiteY3" fmla="*/ 51307 h 68205"/>
                  <a:gd name="connsiteX4" fmla="*/ 112217 w 197333"/>
                  <a:gd name="connsiteY4" fmla="*/ 61986 h 68205"/>
                  <a:gd name="connsiteX5" fmla="*/ 17728 w 197333"/>
                  <a:gd name="connsiteY5" fmla="*/ 67123 h 68205"/>
                  <a:gd name="connsiteX6" fmla="*/ 11184 w 197333"/>
                  <a:gd name="connsiteY6" fmla="*/ 64732 h 68205"/>
                  <a:gd name="connsiteX7" fmla="*/ 7855 w 197333"/>
                  <a:gd name="connsiteY7" fmla="*/ 61850 h 68205"/>
                  <a:gd name="connsiteX8" fmla="*/ 0 w 197333"/>
                  <a:gd name="connsiteY8" fmla="*/ 39141 h 68205"/>
                  <a:gd name="connsiteX9" fmla="*/ 97066 w 197333"/>
                  <a:gd name="connsiteY9" fmla="*/ 4860 h 68205"/>
                  <a:gd name="connsiteX0" fmla="*/ 97066 w 197333"/>
                  <a:gd name="connsiteY0" fmla="*/ 11165 h 74510"/>
                  <a:gd name="connsiteX1" fmla="*/ 192051 w 197333"/>
                  <a:gd name="connsiteY1" fmla="*/ 22737 h 74510"/>
                  <a:gd name="connsiteX2" fmla="*/ 197333 w 197333"/>
                  <a:gd name="connsiteY2" fmla="*/ 38006 h 74510"/>
                  <a:gd name="connsiteX3" fmla="*/ 157814 w 197333"/>
                  <a:gd name="connsiteY3" fmla="*/ 57612 h 74510"/>
                  <a:gd name="connsiteX4" fmla="*/ 112217 w 197333"/>
                  <a:gd name="connsiteY4" fmla="*/ 68291 h 74510"/>
                  <a:gd name="connsiteX5" fmla="*/ 17728 w 197333"/>
                  <a:gd name="connsiteY5" fmla="*/ 73428 h 74510"/>
                  <a:gd name="connsiteX6" fmla="*/ 11184 w 197333"/>
                  <a:gd name="connsiteY6" fmla="*/ 71037 h 74510"/>
                  <a:gd name="connsiteX7" fmla="*/ 7855 w 197333"/>
                  <a:gd name="connsiteY7" fmla="*/ 68155 h 74510"/>
                  <a:gd name="connsiteX8" fmla="*/ 0 w 197333"/>
                  <a:gd name="connsiteY8" fmla="*/ 45446 h 74510"/>
                  <a:gd name="connsiteX9" fmla="*/ 97066 w 197333"/>
                  <a:gd name="connsiteY9" fmla="*/ 11165 h 7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333" h="74510">
                    <a:moveTo>
                      <a:pt x="97066" y="11165"/>
                    </a:moveTo>
                    <a:cubicBezTo>
                      <a:pt x="144243" y="-10008"/>
                      <a:pt x="176878" y="1798"/>
                      <a:pt x="192051" y="22737"/>
                    </a:cubicBezTo>
                    <a:lnTo>
                      <a:pt x="197333" y="38006"/>
                    </a:lnTo>
                    <a:lnTo>
                      <a:pt x="157814" y="57612"/>
                    </a:lnTo>
                    <a:cubicBezTo>
                      <a:pt x="142225" y="64020"/>
                      <a:pt x="126928" y="68291"/>
                      <a:pt x="112217" y="68291"/>
                    </a:cubicBezTo>
                    <a:cubicBezTo>
                      <a:pt x="58278" y="74370"/>
                      <a:pt x="32837" y="75793"/>
                      <a:pt x="17728" y="73428"/>
                    </a:cubicBezTo>
                    <a:lnTo>
                      <a:pt x="11184" y="71037"/>
                    </a:lnTo>
                    <a:lnTo>
                      <a:pt x="7855" y="68155"/>
                    </a:lnTo>
                    <a:cubicBezTo>
                      <a:pt x="2797" y="61175"/>
                      <a:pt x="0" y="53501"/>
                      <a:pt x="0" y="45446"/>
                    </a:cubicBezTo>
                    <a:cubicBezTo>
                      <a:pt x="0" y="13225"/>
                      <a:pt x="41863" y="-2308"/>
                      <a:pt x="97066" y="11165"/>
                    </a:cubicBezTo>
                    <a:close/>
                  </a:path>
                </a:pathLst>
              </a:custGeom>
              <a:solidFill>
                <a:srgbClr val="DD2E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4615A98-A375-D99F-D8F5-F2CCE54E3A04}"/>
                </a:ext>
              </a:extLst>
            </p:cNvPr>
            <p:cNvSpPr/>
            <p:nvPr/>
          </p:nvSpPr>
          <p:spPr>
            <a:xfrm rot="9633048">
              <a:off x="1707783" y="2076962"/>
              <a:ext cx="562790" cy="45719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A79987-E714-B78B-0C5F-84C62947D817}"/>
              </a:ext>
            </a:extLst>
          </p:cNvPr>
          <p:cNvGrpSpPr/>
          <p:nvPr/>
        </p:nvGrpSpPr>
        <p:grpSpPr>
          <a:xfrm>
            <a:off x="3663975" y="2532430"/>
            <a:ext cx="598289" cy="846929"/>
            <a:chOff x="3495244" y="308757"/>
            <a:chExt cx="1157177" cy="163808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9E564F6-E120-D10F-B154-43F265FD4662}"/>
                </a:ext>
              </a:extLst>
            </p:cNvPr>
            <p:cNvGrpSpPr/>
            <p:nvPr/>
          </p:nvGrpSpPr>
          <p:grpSpPr>
            <a:xfrm>
              <a:off x="3495244" y="308757"/>
              <a:ext cx="1157177" cy="1638083"/>
              <a:chOff x="3495244" y="308757"/>
              <a:chExt cx="1157177" cy="163808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08F45BA-C69D-66A2-6EA3-9F3E0BD8E426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79390BC-131D-38C2-10B5-D2AB7F23C1CC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035295" cy="1638083"/>
                <a:chOff x="3478211" y="212234"/>
                <a:chExt cx="1035295" cy="1638083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68EA770C-B6AF-F6D2-BF26-AAB7AE5524EB}"/>
                    </a:ext>
                  </a:extLst>
                </p:cNvPr>
                <p:cNvGrpSpPr/>
                <p:nvPr/>
              </p:nvGrpSpPr>
              <p:grpSpPr>
                <a:xfrm>
                  <a:off x="3478211" y="212234"/>
                  <a:ext cx="1027337" cy="1638083"/>
                  <a:chOff x="5133617" y="2856983"/>
                  <a:chExt cx="213748" cy="340820"/>
                </a:xfrm>
              </p:grpSpPr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66AA336-4177-A505-BCFD-0D6EA60B5A27}"/>
                      </a:ext>
                    </a:extLst>
                  </p:cNvPr>
                  <p:cNvSpPr/>
                  <p:nvPr/>
                </p:nvSpPr>
                <p:spPr>
                  <a:xfrm>
                    <a:off x="5133617" y="2857499"/>
                    <a:ext cx="213748" cy="340304"/>
                  </a:xfrm>
                  <a:custGeom>
                    <a:avLst/>
                    <a:gdLst>
                      <a:gd name="connsiteX0" fmla="*/ 0 w 187325"/>
                      <a:gd name="connsiteY0" fmla="*/ 31221 h 257175"/>
                      <a:gd name="connsiteX1" fmla="*/ 31221 w 187325"/>
                      <a:gd name="connsiteY1" fmla="*/ 0 h 257175"/>
                      <a:gd name="connsiteX2" fmla="*/ 156104 w 187325"/>
                      <a:gd name="connsiteY2" fmla="*/ 0 h 257175"/>
                      <a:gd name="connsiteX3" fmla="*/ 187325 w 187325"/>
                      <a:gd name="connsiteY3" fmla="*/ 31221 h 257175"/>
                      <a:gd name="connsiteX4" fmla="*/ 187325 w 187325"/>
                      <a:gd name="connsiteY4" fmla="*/ 225954 h 257175"/>
                      <a:gd name="connsiteX5" fmla="*/ 156104 w 187325"/>
                      <a:gd name="connsiteY5" fmla="*/ 257175 h 257175"/>
                      <a:gd name="connsiteX6" fmla="*/ 31221 w 187325"/>
                      <a:gd name="connsiteY6" fmla="*/ 257175 h 257175"/>
                      <a:gd name="connsiteX7" fmla="*/ 0 w 187325"/>
                      <a:gd name="connsiteY7" fmla="*/ 225954 h 257175"/>
                      <a:gd name="connsiteX8" fmla="*/ 0 w 187325"/>
                      <a:gd name="connsiteY8" fmla="*/ 31221 h 257175"/>
                      <a:gd name="connsiteX0" fmla="*/ 0 w 187325"/>
                      <a:gd name="connsiteY0" fmla="*/ 45509 h 271463"/>
                      <a:gd name="connsiteX1" fmla="*/ 31221 w 187325"/>
                      <a:gd name="connsiteY1" fmla="*/ 14288 h 271463"/>
                      <a:gd name="connsiteX2" fmla="*/ 95250 w 187325"/>
                      <a:gd name="connsiteY2" fmla="*/ 0 h 271463"/>
                      <a:gd name="connsiteX3" fmla="*/ 156104 w 187325"/>
                      <a:gd name="connsiteY3" fmla="*/ 14288 h 271463"/>
                      <a:gd name="connsiteX4" fmla="*/ 187325 w 187325"/>
                      <a:gd name="connsiteY4" fmla="*/ 45509 h 271463"/>
                      <a:gd name="connsiteX5" fmla="*/ 187325 w 187325"/>
                      <a:gd name="connsiteY5" fmla="*/ 240242 h 271463"/>
                      <a:gd name="connsiteX6" fmla="*/ 156104 w 187325"/>
                      <a:gd name="connsiteY6" fmla="*/ 271463 h 271463"/>
                      <a:gd name="connsiteX7" fmla="*/ 31221 w 187325"/>
                      <a:gd name="connsiteY7" fmla="*/ 271463 h 271463"/>
                      <a:gd name="connsiteX8" fmla="*/ 0 w 187325"/>
                      <a:gd name="connsiteY8" fmla="*/ 240242 h 271463"/>
                      <a:gd name="connsiteX9" fmla="*/ 0 w 187325"/>
                      <a:gd name="connsiteY9" fmla="*/ 45509 h 271463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87325 w 187325"/>
                      <a:gd name="connsiteY4" fmla="*/ 47890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424"/>
                      <a:gd name="connsiteY0" fmla="*/ 47890 h 273844"/>
                      <a:gd name="connsiteX1" fmla="*/ 31221 w 187424"/>
                      <a:gd name="connsiteY1" fmla="*/ 16669 h 273844"/>
                      <a:gd name="connsiteX2" fmla="*/ 95250 w 187424"/>
                      <a:gd name="connsiteY2" fmla="*/ 2381 h 273844"/>
                      <a:gd name="connsiteX3" fmla="*/ 156104 w 187424"/>
                      <a:gd name="connsiteY3" fmla="*/ 0 h 273844"/>
                      <a:gd name="connsiteX4" fmla="*/ 163513 w 187424"/>
                      <a:gd name="connsiteY4" fmla="*/ 55034 h 273844"/>
                      <a:gd name="connsiteX5" fmla="*/ 138112 w 187424"/>
                      <a:gd name="connsiteY5" fmla="*/ 161925 h 273844"/>
                      <a:gd name="connsiteX6" fmla="*/ 187325 w 187424"/>
                      <a:gd name="connsiteY6" fmla="*/ 242623 h 273844"/>
                      <a:gd name="connsiteX7" fmla="*/ 156104 w 187424"/>
                      <a:gd name="connsiteY7" fmla="*/ 273844 h 273844"/>
                      <a:gd name="connsiteX8" fmla="*/ 31221 w 187424"/>
                      <a:gd name="connsiteY8" fmla="*/ 273844 h 273844"/>
                      <a:gd name="connsiteX9" fmla="*/ 0 w 187424"/>
                      <a:gd name="connsiteY9" fmla="*/ 242623 h 273844"/>
                      <a:gd name="connsiteX10" fmla="*/ 0 w 187424"/>
                      <a:gd name="connsiteY10" fmla="*/ 47890 h 273844"/>
                      <a:gd name="connsiteX0" fmla="*/ 0 w 187427"/>
                      <a:gd name="connsiteY0" fmla="*/ 47890 h 273844"/>
                      <a:gd name="connsiteX1" fmla="*/ 31221 w 187427"/>
                      <a:gd name="connsiteY1" fmla="*/ 16669 h 273844"/>
                      <a:gd name="connsiteX2" fmla="*/ 95250 w 187427"/>
                      <a:gd name="connsiteY2" fmla="*/ 2381 h 273844"/>
                      <a:gd name="connsiteX3" fmla="*/ 156104 w 187427"/>
                      <a:gd name="connsiteY3" fmla="*/ 0 h 273844"/>
                      <a:gd name="connsiteX4" fmla="*/ 163513 w 187427"/>
                      <a:gd name="connsiteY4" fmla="*/ 55034 h 273844"/>
                      <a:gd name="connsiteX5" fmla="*/ 142874 w 187427"/>
                      <a:gd name="connsiteY5" fmla="*/ 104775 h 273844"/>
                      <a:gd name="connsiteX6" fmla="*/ 138112 w 187427"/>
                      <a:gd name="connsiteY6" fmla="*/ 161925 h 273844"/>
                      <a:gd name="connsiteX7" fmla="*/ 187325 w 187427"/>
                      <a:gd name="connsiteY7" fmla="*/ 242623 h 273844"/>
                      <a:gd name="connsiteX8" fmla="*/ 156104 w 187427"/>
                      <a:gd name="connsiteY8" fmla="*/ 273844 h 273844"/>
                      <a:gd name="connsiteX9" fmla="*/ 31221 w 187427"/>
                      <a:gd name="connsiteY9" fmla="*/ 273844 h 273844"/>
                      <a:gd name="connsiteX10" fmla="*/ 0 w 187427"/>
                      <a:gd name="connsiteY10" fmla="*/ 242623 h 273844"/>
                      <a:gd name="connsiteX11" fmla="*/ 0 w 187427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28586 w 166305"/>
                      <a:gd name="connsiteY7" fmla="*/ 178593 h 273844"/>
                      <a:gd name="connsiteX8" fmla="*/ 139700 w 166305"/>
                      <a:gd name="connsiteY8" fmla="*/ 216430 h 273844"/>
                      <a:gd name="connsiteX9" fmla="*/ 156104 w 166305"/>
                      <a:gd name="connsiteY9" fmla="*/ 273844 h 273844"/>
                      <a:gd name="connsiteX10" fmla="*/ 31221 w 166305"/>
                      <a:gd name="connsiteY10" fmla="*/ 273844 h 273844"/>
                      <a:gd name="connsiteX11" fmla="*/ 0 w 166305"/>
                      <a:gd name="connsiteY11" fmla="*/ 242623 h 273844"/>
                      <a:gd name="connsiteX12" fmla="*/ 0 w 166305"/>
                      <a:gd name="connsiteY12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35730 w 166305"/>
                      <a:gd name="connsiteY5" fmla="*/ 8572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201497"/>
                      <a:gd name="connsiteY0" fmla="*/ 47890 h 273844"/>
                      <a:gd name="connsiteX1" fmla="*/ 31221 w 201497"/>
                      <a:gd name="connsiteY1" fmla="*/ 16669 h 273844"/>
                      <a:gd name="connsiteX2" fmla="*/ 95250 w 201497"/>
                      <a:gd name="connsiteY2" fmla="*/ 2381 h 273844"/>
                      <a:gd name="connsiteX3" fmla="*/ 156104 w 201497"/>
                      <a:gd name="connsiteY3" fmla="*/ 0 h 273844"/>
                      <a:gd name="connsiteX4" fmla="*/ 163513 w 201497"/>
                      <a:gd name="connsiteY4" fmla="*/ 55034 h 273844"/>
                      <a:gd name="connsiteX5" fmla="*/ 135730 w 201497"/>
                      <a:gd name="connsiteY5" fmla="*/ 85725 h 273844"/>
                      <a:gd name="connsiteX6" fmla="*/ 130968 w 201497"/>
                      <a:gd name="connsiteY6" fmla="*/ 161925 h 273844"/>
                      <a:gd name="connsiteX7" fmla="*/ 139700 w 201497"/>
                      <a:gd name="connsiteY7" fmla="*/ 216430 h 273844"/>
                      <a:gd name="connsiteX8" fmla="*/ 198967 w 201497"/>
                      <a:gd name="connsiteY8" fmla="*/ 254794 h 273844"/>
                      <a:gd name="connsiteX9" fmla="*/ 31221 w 201497"/>
                      <a:gd name="connsiteY9" fmla="*/ 273844 h 273844"/>
                      <a:gd name="connsiteX10" fmla="*/ 0 w 201497"/>
                      <a:gd name="connsiteY10" fmla="*/ 242623 h 273844"/>
                      <a:gd name="connsiteX11" fmla="*/ 0 w 201497"/>
                      <a:gd name="connsiteY11" fmla="*/ 47890 h 273844"/>
                      <a:gd name="connsiteX0" fmla="*/ 0 w 204357"/>
                      <a:gd name="connsiteY0" fmla="*/ 47890 h 273844"/>
                      <a:gd name="connsiteX1" fmla="*/ 31221 w 204357"/>
                      <a:gd name="connsiteY1" fmla="*/ 16669 h 273844"/>
                      <a:gd name="connsiteX2" fmla="*/ 95250 w 204357"/>
                      <a:gd name="connsiteY2" fmla="*/ 2381 h 273844"/>
                      <a:gd name="connsiteX3" fmla="*/ 156104 w 204357"/>
                      <a:gd name="connsiteY3" fmla="*/ 0 h 273844"/>
                      <a:gd name="connsiteX4" fmla="*/ 163513 w 204357"/>
                      <a:gd name="connsiteY4" fmla="*/ 55034 h 273844"/>
                      <a:gd name="connsiteX5" fmla="*/ 135730 w 204357"/>
                      <a:gd name="connsiteY5" fmla="*/ 85725 h 273844"/>
                      <a:gd name="connsiteX6" fmla="*/ 130968 w 204357"/>
                      <a:gd name="connsiteY6" fmla="*/ 161925 h 273844"/>
                      <a:gd name="connsiteX7" fmla="*/ 139700 w 204357"/>
                      <a:gd name="connsiteY7" fmla="*/ 216430 h 273844"/>
                      <a:gd name="connsiteX8" fmla="*/ 154780 w 204357"/>
                      <a:gd name="connsiteY8" fmla="*/ 247650 h 273844"/>
                      <a:gd name="connsiteX9" fmla="*/ 198967 w 204357"/>
                      <a:gd name="connsiteY9" fmla="*/ 254794 h 273844"/>
                      <a:gd name="connsiteX10" fmla="*/ 31221 w 204357"/>
                      <a:gd name="connsiteY10" fmla="*/ 273844 h 273844"/>
                      <a:gd name="connsiteX11" fmla="*/ 0 w 204357"/>
                      <a:gd name="connsiteY11" fmla="*/ 242623 h 273844"/>
                      <a:gd name="connsiteX12" fmla="*/ 0 w 204357"/>
                      <a:gd name="connsiteY12" fmla="*/ 47890 h 273844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15898 w 220255"/>
                      <a:gd name="connsiteY0" fmla="*/ 47890 h 335756"/>
                      <a:gd name="connsiteX1" fmla="*/ 47119 w 220255"/>
                      <a:gd name="connsiteY1" fmla="*/ 16669 h 335756"/>
                      <a:gd name="connsiteX2" fmla="*/ 111148 w 220255"/>
                      <a:gd name="connsiteY2" fmla="*/ 2381 h 335756"/>
                      <a:gd name="connsiteX3" fmla="*/ 172002 w 220255"/>
                      <a:gd name="connsiteY3" fmla="*/ 0 h 335756"/>
                      <a:gd name="connsiteX4" fmla="*/ 179411 w 220255"/>
                      <a:gd name="connsiteY4" fmla="*/ 55034 h 335756"/>
                      <a:gd name="connsiteX5" fmla="*/ 151628 w 220255"/>
                      <a:gd name="connsiteY5" fmla="*/ 85725 h 335756"/>
                      <a:gd name="connsiteX6" fmla="*/ 146866 w 220255"/>
                      <a:gd name="connsiteY6" fmla="*/ 161925 h 335756"/>
                      <a:gd name="connsiteX7" fmla="*/ 155598 w 220255"/>
                      <a:gd name="connsiteY7" fmla="*/ 216430 h 335756"/>
                      <a:gd name="connsiteX8" fmla="*/ 170678 w 220255"/>
                      <a:gd name="connsiteY8" fmla="*/ 247650 h 335756"/>
                      <a:gd name="connsiteX9" fmla="*/ 214865 w 220255"/>
                      <a:gd name="connsiteY9" fmla="*/ 254794 h 335756"/>
                      <a:gd name="connsiteX10" fmla="*/ 89982 w 220255"/>
                      <a:gd name="connsiteY10" fmla="*/ 335756 h 335756"/>
                      <a:gd name="connsiteX11" fmla="*/ 15898 w 220255"/>
                      <a:gd name="connsiteY11" fmla="*/ 242623 h 335756"/>
                      <a:gd name="connsiteX12" fmla="*/ 15898 w 220255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44222 w 248579"/>
                      <a:gd name="connsiteY0" fmla="*/ 47890 h 335756"/>
                      <a:gd name="connsiteX1" fmla="*/ 75443 w 248579"/>
                      <a:gd name="connsiteY1" fmla="*/ 16669 h 335756"/>
                      <a:gd name="connsiteX2" fmla="*/ 139472 w 248579"/>
                      <a:gd name="connsiteY2" fmla="*/ 2381 h 335756"/>
                      <a:gd name="connsiteX3" fmla="*/ 200326 w 248579"/>
                      <a:gd name="connsiteY3" fmla="*/ 0 h 335756"/>
                      <a:gd name="connsiteX4" fmla="*/ 207735 w 248579"/>
                      <a:gd name="connsiteY4" fmla="*/ 55034 h 335756"/>
                      <a:gd name="connsiteX5" fmla="*/ 179952 w 248579"/>
                      <a:gd name="connsiteY5" fmla="*/ 85725 h 335756"/>
                      <a:gd name="connsiteX6" fmla="*/ 175190 w 248579"/>
                      <a:gd name="connsiteY6" fmla="*/ 161925 h 335756"/>
                      <a:gd name="connsiteX7" fmla="*/ 183922 w 248579"/>
                      <a:gd name="connsiteY7" fmla="*/ 216430 h 335756"/>
                      <a:gd name="connsiteX8" fmla="*/ 199002 w 248579"/>
                      <a:gd name="connsiteY8" fmla="*/ 247650 h 335756"/>
                      <a:gd name="connsiteX9" fmla="*/ 243189 w 248579"/>
                      <a:gd name="connsiteY9" fmla="*/ 254794 h 335756"/>
                      <a:gd name="connsiteX10" fmla="*/ 118306 w 248579"/>
                      <a:gd name="connsiteY10" fmla="*/ 335756 h 335756"/>
                      <a:gd name="connsiteX11" fmla="*/ 13266 w 248579"/>
                      <a:gd name="connsiteY11" fmla="*/ 173567 h 335756"/>
                      <a:gd name="connsiteX12" fmla="*/ 44222 w 248579"/>
                      <a:gd name="connsiteY12" fmla="*/ 47890 h 335756"/>
                      <a:gd name="connsiteX0" fmla="*/ 42013 w 246370"/>
                      <a:gd name="connsiteY0" fmla="*/ 47890 h 335756"/>
                      <a:gd name="connsiteX1" fmla="*/ 73234 w 246370"/>
                      <a:gd name="connsiteY1" fmla="*/ 16669 h 335756"/>
                      <a:gd name="connsiteX2" fmla="*/ 137263 w 246370"/>
                      <a:gd name="connsiteY2" fmla="*/ 2381 h 335756"/>
                      <a:gd name="connsiteX3" fmla="*/ 198117 w 246370"/>
                      <a:gd name="connsiteY3" fmla="*/ 0 h 335756"/>
                      <a:gd name="connsiteX4" fmla="*/ 205526 w 246370"/>
                      <a:gd name="connsiteY4" fmla="*/ 55034 h 335756"/>
                      <a:gd name="connsiteX5" fmla="*/ 177743 w 246370"/>
                      <a:gd name="connsiteY5" fmla="*/ 85725 h 335756"/>
                      <a:gd name="connsiteX6" fmla="*/ 172981 w 246370"/>
                      <a:gd name="connsiteY6" fmla="*/ 161925 h 335756"/>
                      <a:gd name="connsiteX7" fmla="*/ 181713 w 246370"/>
                      <a:gd name="connsiteY7" fmla="*/ 216430 h 335756"/>
                      <a:gd name="connsiteX8" fmla="*/ 196793 w 246370"/>
                      <a:gd name="connsiteY8" fmla="*/ 247650 h 335756"/>
                      <a:gd name="connsiteX9" fmla="*/ 240980 w 246370"/>
                      <a:gd name="connsiteY9" fmla="*/ 254794 h 335756"/>
                      <a:gd name="connsiteX10" fmla="*/ 116097 w 246370"/>
                      <a:gd name="connsiteY10" fmla="*/ 335756 h 335756"/>
                      <a:gd name="connsiteX11" fmla="*/ 13438 w 246370"/>
                      <a:gd name="connsiteY11" fmla="*/ 237860 h 335756"/>
                      <a:gd name="connsiteX12" fmla="*/ 42013 w 246370"/>
                      <a:gd name="connsiteY12" fmla="*/ 47890 h 335756"/>
                      <a:gd name="connsiteX0" fmla="*/ 32538 w 236895"/>
                      <a:gd name="connsiteY0" fmla="*/ 47890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32538 w 236895"/>
                      <a:gd name="connsiteY12" fmla="*/ 47890 h 335756"/>
                      <a:gd name="connsiteX0" fmla="*/ 13488 w 236895"/>
                      <a:gd name="connsiteY0" fmla="*/ 69321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13488 w 236895"/>
                      <a:gd name="connsiteY0" fmla="*/ 69321 h 335756"/>
                      <a:gd name="connsiteX1" fmla="*/ 54234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22743 w 246150"/>
                      <a:gd name="connsiteY0" fmla="*/ 69321 h 335756"/>
                      <a:gd name="connsiteX1" fmla="*/ 63489 w 246150"/>
                      <a:gd name="connsiteY1" fmla="*/ 16669 h 335756"/>
                      <a:gd name="connsiteX2" fmla="*/ 137043 w 246150"/>
                      <a:gd name="connsiteY2" fmla="*/ 2381 h 335756"/>
                      <a:gd name="connsiteX3" fmla="*/ 197897 w 246150"/>
                      <a:gd name="connsiteY3" fmla="*/ 0 h 335756"/>
                      <a:gd name="connsiteX4" fmla="*/ 205306 w 246150"/>
                      <a:gd name="connsiteY4" fmla="*/ 55034 h 335756"/>
                      <a:gd name="connsiteX5" fmla="*/ 177523 w 246150"/>
                      <a:gd name="connsiteY5" fmla="*/ 85725 h 335756"/>
                      <a:gd name="connsiteX6" fmla="*/ 172761 w 246150"/>
                      <a:gd name="connsiteY6" fmla="*/ 161925 h 335756"/>
                      <a:gd name="connsiteX7" fmla="*/ 181493 w 246150"/>
                      <a:gd name="connsiteY7" fmla="*/ 216430 h 335756"/>
                      <a:gd name="connsiteX8" fmla="*/ 196573 w 246150"/>
                      <a:gd name="connsiteY8" fmla="*/ 247650 h 335756"/>
                      <a:gd name="connsiteX9" fmla="*/ 240760 w 246150"/>
                      <a:gd name="connsiteY9" fmla="*/ 254794 h 335756"/>
                      <a:gd name="connsiteX10" fmla="*/ 115877 w 246150"/>
                      <a:gd name="connsiteY10" fmla="*/ 335756 h 335756"/>
                      <a:gd name="connsiteX11" fmla="*/ 3693 w 246150"/>
                      <a:gd name="connsiteY11" fmla="*/ 225954 h 335756"/>
                      <a:gd name="connsiteX12" fmla="*/ 22743 w 246150"/>
                      <a:gd name="connsiteY12" fmla="*/ 69321 h 335756"/>
                      <a:gd name="connsiteX0" fmla="*/ 21226 w 244633"/>
                      <a:gd name="connsiteY0" fmla="*/ 69321 h 336283"/>
                      <a:gd name="connsiteX1" fmla="*/ 61972 w 244633"/>
                      <a:gd name="connsiteY1" fmla="*/ 16669 h 336283"/>
                      <a:gd name="connsiteX2" fmla="*/ 135526 w 244633"/>
                      <a:gd name="connsiteY2" fmla="*/ 2381 h 336283"/>
                      <a:gd name="connsiteX3" fmla="*/ 196380 w 244633"/>
                      <a:gd name="connsiteY3" fmla="*/ 0 h 336283"/>
                      <a:gd name="connsiteX4" fmla="*/ 203789 w 244633"/>
                      <a:gd name="connsiteY4" fmla="*/ 55034 h 336283"/>
                      <a:gd name="connsiteX5" fmla="*/ 176006 w 244633"/>
                      <a:gd name="connsiteY5" fmla="*/ 85725 h 336283"/>
                      <a:gd name="connsiteX6" fmla="*/ 171244 w 244633"/>
                      <a:gd name="connsiteY6" fmla="*/ 161925 h 336283"/>
                      <a:gd name="connsiteX7" fmla="*/ 179976 w 244633"/>
                      <a:gd name="connsiteY7" fmla="*/ 216430 h 336283"/>
                      <a:gd name="connsiteX8" fmla="*/ 195056 w 244633"/>
                      <a:gd name="connsiteY8" fmla="*/ 247650 h 336283"/>
                      <a:gd name="connsiteX9" fmla="*/ 239243 w 244633"/>
                      <a:gd name="connsiteY9" fmla="*/ 254794 h 336283"/>
                      <a:gd name="connsiteX10" fmla="*/ 114360 w 244633"/>
                      <a:gd name="connsiteY10" fmla="*/ 335756 h 336283"/>
                      <a:gd name="connsiteX11" fmla="*/ 2176 w 244633"/>
                      <a:gd name="connsiteY11" fmla="*/ 225954 h 336283"/>
                      <a:gd name="connsiteX12" fmla="*/ 21226 w 244633"/>
                      <a:gd name="connsiteY12" fmla="*/ 69321 h 336283"/>
                      <a:gd name="connsiteX0" fmla="*/ 21226 w 244633"/>
                      <a:gd name="connsiteY0" fmla="*/ 69321 h 335756"/>
                      <a:gd name="connsiteX1" fmla="*/ 61972 w 244633"/>
                      <a:gd name="connsiteY1" fmla="*/ 16669 h 335756"/>
                      <a:gd name="connsiteX2" fmla="*/ 135526 w 244633"/>
                      <a:gd name="connsiteY2" fmla="*/ 2381 h 335756"/>
                      <a:gd name="connsiteX3" fmla="*/ 196380 w 244633"/>
                      <a:gd name="connsiteY3" fmla="*/ 0 h 335756"/>
                      <a:gd name="connsiteX4" fmla="*/ 203789 w 244633"/>
                      <a:gd name="connsiteY4" fmla="*/ 55034 h 335756"/>
                      <a:gd name="connsiteX5" fmla="*/ 176006 w 244633"/>
                      <a:gd name="connsiteY5" fmla="*/ 85725 h 335756"/>
                      <a:gd name="connsiteX6" fmla="*/ 171244 w 244633"/>
                      <a:gd name="connsiteY6" fmla="*/ 161925 h 335756"/>
                      <a:gd name="connsiteX7" fmla="*/ 179976 w 244633"/>
                      <a:gd name="connsiteY7" fmla="*/ 216430 h 335756"/>
                      <a:gd name="connsiteX8" fmla="*/ 195056 w 244633"/>
                      <a:gd name="connsiteY8" fmla="*/ 247650 h 335756"/>
                      <a:gd name="connsiteX9" fmla="*/ 239243 w 244633"/>
                      <a:gd name="connsiteY9" fmla="*/ 254794 h 335756"/>
                      <a:gd name="connsiteX10" fmla="*/ 114360 w 244633"/>
                      <a:gd name="connsiteY10" fmla="*/ 335756 h 335756"/>
                      <a:gd name="connsiteX11" fmla="*/ 2176 w 244633"/>
                      <a:gd name="connsiteY11" fmla="*/ 225954 h 335756"/>
                      <a:gd name="connsiteX12" fmla="*/ 21226 w 244633"/>
                      <a:gd name="connsiteY12" fmla="*/ 69321 h 335756"/>
                      <a:gd name="connsiteX0" fmla="*/ 21226 w 244633"/>
                      <a:gd name="connsiteY0" fmla="*/ 69321 h 340304"/>
                      <a:gd name="connsiteX1" fmla="*/ 61972 w 244633"/>
                      <a:gd name="connsiteY1" fmla="*/ 16669 h 340304"/>
                      <a:gd name="connsiteX2" fmla="*/ 135526 w 244633"/>
                      <a:gd name="connsiteY2" fmla="*/ 2381 h 340304"/>
                      <a:gd name="connsiteX3" fmla="*/ 196380 w 244633"/>
                      <a:gd name="connsiteY3" fmla="*/ 0 h 340304"/>
                      <a:gd name="connsiteX4" fmla="*/ 203789 w 244633"/>
                      <a:gd name="connsiteY4" fmla="*/ 55034 h 340304"/>
                      <a:gd name="connsiteX5" fmla="*/ 176006 w 244633"/>
                      <a:gd name="connsiteY5" fmla="*/ 85725 h 340304"/>
                      <a:gd name="connsiteX6" fmla="*/ 171244 w 244633"/>
                      <a:gd name="connsiteY6" fmla="*/ 161925 h 340304"/>
                      <a:gd name="connsiteX7" fmla="*/ 179976 w 244633"/>
                      <a:gd name="connsiteY7" fmla="*/ 216430 h 340304"/>
                      <a:gd name="connsiteX8" fmla="*/ 195056 w 244633"/>
                      <a:gd name="connsiteY8" fmla="*/ 247650 h 340304"/>
                      <a:gd name="connsiteX9" fmla="*/ 239243 w 244633"/>
                      <a:gd name="connsiteY9" fmla="*/ 254794 h 340304"/>
                      <a:gd name="connsiteX10" fmla="*/ 114360 w 244633"/>
                      <a:gd name="connsiteY10" fmla="*/ 335756 h 340304"/>
                      <a:gd name="connsiteX11" fmla="*/ 42655 w 244633"/>
                      <a:gd name="connsiteY11" fmla="*/ 323850 h 340304"/>
                      <a:gd name="connsiteX12" fmla="*/ 2176 w 244633"/>
                      <a:gd name="connsiteY12" fmla="*/ 225954 h 340304"/>
                      <a:gd name="connsiteX13" fmla="*/ 21226 w 244633"/>
                      <a:gd name="connsiteY13" fmla="*/ 69321 h 340304"/>
                      <a:gd name="connsiteX0" fmla="*/ 19186 w 242593"/>
                      <a:gd name="connsiteY0" fmla="*/ 69321 h 340304"/>
                      <a:gd name="connsiteX1" fmla="*/ 59932 w 242593"/>
                      <a:gd name="connsiteY1" fmla="*/ 16669 h 340304"/>
                      <a:gd name="connsiteX2" fmla="*/ 133486 w 242593"/>
                      <a:gd name="connsiteY2" fmla="*/ 2381 h 340304"/>
                      <a:gd name="connsiteX3" fmla="*/ 194340 w 242593"/>
                      <a:gd name="connsiteY3" fmla="*/ 0 h 340304"/>
                      <a:gd name="connsiteX4" fmla="*/ 201749 w 242593"/>
                      <a:gd name="connsiteY4" fmla="*/ 55034 h 340304"/>
                      <a:gd name="connsiteX5" fmla="*/ 173966 w 242593"/>
                      <a:gd name="connsiteY5" fmla="*/ 85725 h 340304"/>
                      <a:gd name="connsiteX6" fmla="*/ 169204 w 242593"/>
                      <a:gd name="connsiteY6" fmla="*/ 161925 h 340304"/>
                      <a:gd name="connsiteX7" fmla="*/ 177936 w 242593"/>
                      <a:gd name="connsiteY7" fmla="*/ 216430 h 340304"/>
                      <a:gd name="connsiteX8" fmla="*/ 193016 w 242593"/>
                      <a:gd name="connsiteY8" fmla="*/ 247650 h 340304"/>
                      <a:gd name="connsiteX9" fmla="*/ 237203 w 242593"/>
                      <a:gd name="connsiteY9" fmla="*/ 254794 h 340304"/>
                      <a:gd name="connsiteX10" fmla="*/ 112320 w 242593"/>
                      <a:gd name="connsiteY10" fmla="*/ 335756 h 340304"/>
                      <a:gd name="connsiteX11" fmla="*/ 40615 w 242593"/>
                      <a:gd name="connsiteY11" fmla="*/ 323850 h 340304"/>
                      <a:gd name="connsiteX12" fmla="*/ 136 w 242593"/>
                      <a:gd name="connsiteY12" fmla="*/ 225954 h 340304"/>
                      <a:gd name="connsiteX13" fmla="*/ 19186 w 242593"/>
                      <a:gd name="connsiteY13" fmla="*/ 69321 h 340304"/>
                      <a:gd name="connsiteX0" fmla="*/ 19411 w 242818"/>
                      <a:gd name="connsiteY0" fmla="*/ 69321 h 340304"/>
                      <a:gd name="connsiteX1" fmla="*/ 60157 w 242818"/>
                      <a:gd name="connsiteY1" fmla="*/ 16669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1017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13748"/>
                      <a:gd name="connsiteY0" fmla="*/ 69321 h 340304"/>
                      <a:gd name="connsiteX1" fmla="*/ 57776 w 213748"/>
                      <a:gd name="connsiteY1" fmla="*/ 9525 h 340304"/>
                      <a:gd name="connsiteX2" fmla="*/ 133711 w 213748"/>
                      <a:gd name="connsiteY2" fmla="*/ 2381 h 340304"/>
                      <a:gd name="connsiteX3" fmla="*/ 194565 w 213748"/>
                      <a:gd name="connsiteY3" fmla="*/ 0 h 340304"/>
                      <a:gd name="connsiteX4" fmla="*/ 201974 w 213748"/>
                      <a:gd name="connsiteY4" fmla="*/ 55034 h 340304"/>
                      <a:gd name="connsiteX5" fmla="*/ 174191 w 213748"/>
                      <a:gd name="connsiteY5" fmla="*/ 85725 h 340304"/>
                      <a:gd name="connsiteX6" fmla="*/ 159904 w 213748"/>
                      <a:gd name="connsiteY6" fmla="*/ 159544 h 340304"/>
                      <a:gd name="connsiteX7" fmla="*/ 171017 w 213748"/>
                      <a:gd name="connsiteY7" fmla="*/ 216430 h 340304"/>
                      <a:gd name="connsiteX8" fmla="*/ 193241 w 213748"/>
                      <a:gd name="connsiteY8" fmla="*/ 247650 h 340304"/>
                      <a:gd name="connsiteX9" fmla="*/ 204091 w 213748"/>
                      <a:gd name="connsiteY9" fmla="*/ 266701 h 340304"/>
                      <a:gd name="connsiteX10" fmla="*/ 112545 w 213748"/>
                      <a:gd name="connsiteY10" fmla="*/ 335756 h 340304"/>
                      <a:gd name="connsiteX11" fmla="*/ 40840 w 213748"/>
                      <a:gd name="connsiteY11" fmla="*/ 323850 h 340304"/>
                      <a:gd name="connsiteX12" fmla="*/ 361 w 213748"/>
                      <a:gd name="connsiteY12" fmla="*/ 225954 h 340304"/>
                      <a:gd name="connsiteX13" fmla="*/ 19411 w 213748"/>
                      <a:gd name="connsiteY13" fmla="*/ 69321 h 340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748" h="340304">
                        <a:moveTo>
                          <a:pt x="19411" y="69321"/>
                        </a:moveTo>
                        <a:cubicBezTo>
                          <a:pt x="19411" y="52078"/>
                          <a:pt x="40533" y="9525"/>
                          <a:pt x="57776" y="9525"/>
                        </a:cubicBezTo>
                        <a:cubicBezTo>
                          <a:pt x="79119" y="9525"/>
                          <a:pt x="112368" y="2381"/>
                          <a:pt x="133711" y="2381"/>
                        </a:cubicBezTo>
                        <a:cubicBezTo>
                          <a:pt x="153996" y="2381"/>
                          <a:pt x="174280" y="0"/>
                          <a:pt x="194565" y="0"/>
                        </a:cubicBezTo>
                        <a:cubicBezTo>
                          <a:pt x="211808" y="0"/>
                          <a:pt x="201974" y="37791"/>
                          <a:pt x="201974" y="55034"/>
                        </a:cubicBezTo>
                        <a:cubicBezTo>
                          <a:pt x="201753" y="72099"/>
                          <a:pt x="178424" y="67910"/>
                          <a:pt x="174191" y="85725"/>
                        </a:cubicBezTo>
                        <a:cubicBezTo>
                          <a:pt x="169958" y="103540"/>
                          <a:pt x="160433" y="140935"/>
                          <a:pt x="159904" y="159544"/>
                        </a:cubicBezTo>
                        <a:cubicBezTo>
                          <a:pt x="159375" y="178153"/>
                          <a:pt x="164667" y="204127"/>
                          <a:pt x="171017" y="216430"/>
                        </a:cubicBezTo>
                        <a:cubicBezTo>
                          <a:pt x="177367" y="228733"/>
                          <a:pt x="183363" y="241256"/>
                          <a:pt x="193241" y="247650"/>
                        </a:cubicBezTo>
                        <a:cubicBezTo>
                          <a:pt x="203119" y="254044"/>
                          <a:pt x="227066" y="260351"/>
                          <a:pt x="204091" y="266701"/>
                        </a:cubicBezTo>
                        <a:cubicBezTo>
                          <a:pt x="157701" y="286544"/>
                          <a:pt x="135123" y="301625"/>
                          <a:pt x="112545" y="335756"/>
                        </a:cubicBezTo>
                        <a:cubicBezTo>
                          <a:pt x="82955" y="343693"/>
                          <a:pt x="59537" y="342150"/>
                          <a:pt x="40840" y="323850"/>
                        </a:cubicBezTo>
                        <a:cubicBezTo>
                          <a:pt x="22143" y="305550"/>
                          <a:pt x="7108" y="264804"/>
                          <a:pt x="361" y="225954"/>
                        </a:cubicBezTo>
                        <a:cubicBezTo>
                          <a:pt x="-1228" y="147548"/>
                          <a:pt x="1949" y="131057"/>
                          <a:pt x="19411" y="69321"/>
                        </a:cubicBezTo>
                        <a:close/>
                      </a:path>
                    </a:pathLst>
                  </a:custGeom>
                  <a:solidFill>
                    <a:srgbClr val="8E11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1CB88570-E30E-5036-BA2A-8B2525C4CB0D}"/>
                      </a:ext>
                    </a:extLst>
                  </p:cNvPr>
                  <p:cNvSpPr/>
                  <p:nvPr/>
                </p:nvSpPr>
                <p:spPr>
                  <a:xfrm rot="21423568">
                    <a:off x="5147753" y="2856983"/>
                    <a:ext cx="199549" cy="75180"/>
                  </a:xfrm>
                  <a:custGeom>
                    <a:avLst/>
                    <a:gdLst>
                      <a:gd name="connsiteX0" fmla="*/ 179039 w 188353"/>
                      <a:gd name="connsiteY0" fmla="*/ 890 h 64888"/>
                      <a:gd name="connsiteX1" fmla="*/ 183615 w 188353"/>
                      <a:gd name="connsiteY1" fmla="*/ 56232 h 64888"/>
                      <a:gd name="connsiteX2" fmla="*/ 181887 w 188353"/>
                      <a:gd name="connsiteY2" fmla="*/ 59943 h 64888"/>
                      <a:gd name="connsiteX3" fmla="*/ 169949 w 188353"/>
                      <a:gd name="connsiteY3" fmla="*/ 64888 h 64888"/>
                      <a:gd name="connsiteX4" fmla="*/ 4884 w 188353"/>
                      <a:gd name="connsiteY4" fmla="*/ 64888 h 64888"/>
                      <a:gd name="connsiteX5" fmla="*/ 0 w 188353"/>
                      <a:gd name="connsiteY5" fmla="*/ 62864 h 64888"/>
                      <a:gd name="connsiteX6" fmla="*/ 559 w 188353"/>
                      <a:gd name="connsiteY6" fmla="*/ 61135 h 64888"/>
                      <a:gd name="connsiteX7" fmla="*/ 41941 w 188353"/>
                      <a:gd name="connsiteY7" fmla="*/ 3386 h 64888"/>
                      <a:gd name="connsiteX8" fmla="*/ 118143 w 188353"/>
                      <a:gd name="connsiteY8" fmla="*/ 147 h 64888"/>
                      <a:gd name="connsiteX9" fmla="*/ 179039 w 188353"/>
                      <a:gd name="connsiteY9" fmla="*/ 890 h 64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8353" h="64888">
                        <a:moveTo>
                          <a:pt x="179039" y="890"/>
                        </a:moveTo>
                        <a:cubicBezTo>
                          <a:pt x="196259" y="1775"/>
                          <a:pt x="184499" y="39012"/>
                          <a:pt x="183615" y="56232"/>
                        </a:cubicBezTo>
                        <a:lnTo>
                          <a:pt x="181887" y="59943"/>
                        </a:lnTo>
                        <a:lnTo>
                          <a:pt x="169949" y="64888"/>
                        </a:lnTo>
                        <a:lnTo>
                          <a:pt x="4884" y="64888"/>
                        </a:lnTo>
                        <a:lnTo>
                          <a:pt x="0" y="62864"/>
                        </a:lnTo>
                        <a:lnTo>
                          <a:pt x="559" y="61135"/>
                        </a:lnTo>
                        <a:cubicBezTo>
                          <a:pt x="1444" y="43915"/>
                          <a:pt x="24721" y="2501"/>
                          <a:pt x="41941" y="3386"/>
                        </a:cubicBezTo>
                        <a:cubicBezTo>
                          <a:pt x="63256" y="4481"/>
                          <a:pt x="96828" y="-948"/>
                          <a:pt x="118143" y="147"/>
                        </a:cubicBezTo>
                        <a:cubicBezTo>
                          <a:pt x="138401" y="1187"/>
                          <a:pt x="158780" y="-150"/>
                          <a:pt x="179039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F80EB5E-917B-B284-CD10-FEB8FBB045D2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33354A-D3F2-C8C0-8DE0-5BF77CAA2EF1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3D8F0E-C87F-504F-94D0-A5101AFB1037}"/>
              </a:ext>
            </a:extLst>
          </p:cNvPr>
          <p:cNvGrpSpPr/>
          <p:nvPr/>
        </p:nvGrpSpPr>
        <p:grpSpPr>
          <a:xfrm>
            <a:off x="4899213" y="2883756"/>
            <a:ext cx="969492" cy="462127"/>
            <a:chOff x="2982723" y="1213607"/>
            <a:chExt cx="969492" cy="46212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59A7FF-EE52-2675-DC73-ACA98CFF012E}"/>
                </a:ext>
              </a:extLst>
            </p:cNvPr>
            <p:cNvGrpSpPr/>
            <p:nvPr/>
          </p:nvGrpSpPr>
          <p:grpSpPr>
            <a:xfrm>
              <a:off x="2982723" y="1213607"/>
              <a:ext cx="969492" cy="438883"/>
              <a:chOff x="3944372" y="376084"/>
              <a:chExt cx="2696108" cy="122051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16436F8-6B43-4C53-E111-C5786E18F025}"/>
                  </a:ext>
                </a:extLst>
              </p:cNvPr>
              <p:cNvGrpSpPr/>
              <p:nvPr/>
            </p:nvGrpSpPr>
            <p:grpSpPr>
              <a:xfrm>
                <a:off x="3944372" y="376084"/>
                <a:ext cx="2696108" cy="1204862"/>
                <a:chOff x="3574303" y="1249230"/>
                <a:chExt cx="3155772" cy="1410282"/>
              </a:xfrm>
            </p:grpSpPr>
            <p:sp>
              <p:nvSpPr>
                <p:cNvPr id="19" name="Rectangle: Rounded Corners 14">
                  <a:extLst>
                    <a:ext uri="{FF2B5EF4-FFF2-40B4-BE49-F238E27FC236}">
                      <a16:creationId xmlns:a16="http://schemas.microsoft.com/office/drawing/2014/main" id="{F1864127-6E14-BE0B-6FBF-7324B748B1B8}"/>
                    </a:ext>
                  </a:extLst>
                </p:cNvPr>
                <p:cNvSpPr/>
                <p:nvPr/>
              </p:nvSpPr>
              <p:spPr>
                <a:xfrm rot="21241562">
                  <a:off x="3574303" y="1415403"/>
                  <a:ext cx="3155772" cy="1244109"/>
                </a:xfrm>
                <a:custGeom>
                  <a:avLst/>
                  <a:gdLst>
                    <a:gd name="connsiteX0" fmla="*/ 0 w 521494"/>
                    <a:gd name="connsiteY0" fmla="*/ 11885 h 71310"/>
                    <a:gd name="connsiteX1" fmla="*/ 11885 w 521494"/>
                    <a:gd name="connsiteY1" fmla="*/ 0 h 71310"/>
                    <a:gd name="connsiteX2" fmla="*/ 509609 w 521494"/>
                    <a:gd name="connsiteY2" fmla="*/ 0 h 71310"/>
                    <a:gd name="connsiteX3" fmla="*/ 521494 w 521494"/>
                    <a:gd name="connsiteY3" fmla="*/ 11885 h 71310"/>
                    <a:gd name="connsiteX4" fmla="*/ 521494 w 521494"/>
                    <a:gd name="connsiteY4" fmla="*/ 59425 h 71310"/>
                    <a:gd name="connsiteX5" fmla="*/ 509609 w 521494"/>
                    <a:gd name="connsiteY5" fmla="*/ 71310 h 71310"/>
                    <a:gd name="connsiteX6" fmla="*/ 11885 w 521494"/>
                    <a:gd name="connsiteY6" fmla="*/ 71310 h 71310"/>
                    <a:gd name="connsiteX7" fmla="*/ 0 w 521494"/>
                    <a:gd name="connsiteY7" fmla="*/ 59425 h 71310"/>
                    <a:gd name="connsiteX8" fmla="*/ 0 w 521494"/>
                    <a:gd name="connsiteY8" fmla="*/ 11885 h 71310"/>
                    <a:gd name="connsiteX0" fmla="*/ 3173 w 524667"/>
                    <a:gd name="connsiteY0" fmla="*/ 32318 h 91743"/>
                    <a:gd name="connsiteX1" fmla="*/ 2831 w 524667"/>
                    <a:gd name="connsiteY1" fmla="*/ 0 h 91743"/>
                    <a:gd name="connsiteX2" fmla="*/ 512782 w 524667"/>
                    <a:gd name="connsiteY2" fmla="*/ 20433 h 91743"/>
                    <a:gd name="connsiteX3" fmla="*/ 524667 w 524667"/>
                    <a:gd name="connsiteY3" fmla="*/ 32318 h 91743"/>
                    <a:gd name="connsiteX4" fmla="*/ 524667 w 524667"/>
                    <a:gd name="connsiteY4" fmla="*/ 79858 h 91743"/>
                    <a:gd name="connsiteX5" fmla="*/ 512782 w 524667"/>
                    <a:gd name="connsiteY5" fmla="*/ 91743 h 91743"/>
                    <a:gd name="connsiteX6" fmla="*/ 15058 w 524667"/>
                    <a:gd name="connsiteY6" fmla="*/ 91743 h 91743"/>
                    <a:gd name="connsiteX7" fmla="*/ 3173 w 524667"/>
                    <a:gd name="connsiteY7" fmla="*/ 79858 h 91743"/>
                    <a:gd name="connsiteX8" fmla="*/ 3173 w 524667"/>
                    <a:gd name="connsiteY8" fmla="*/ 32318 h 91743"/>
                    <a:gd name="connsiteX0" fmla="*/ 3173 w 524667"/>
                    <a:gd name="connsiteY0" fmla="*/ 32318 h 91743"/>
                    <a:gd name="connsiteX1" fmla="*/ 2831 w 524667"/>
                    <a:gd name="connsiteY1" fmla="*/ 0 h 91743"/>
                    <a:gd name="connsiteX2" fmla="*/ 512782 w 524667"/>
                    <a:gd name="connsiteY2" fmla="*/ 20433 h 91743"/>
                    <a:gd name="connsiteX3" fmla="*/ 524667 w 524667"/>
                    <a:gd name="connsiteY3" fmla="*/ 32318 h 91743"/>
                    <a:gd name="connsiteX4" fmla="*/ 524667 w 524667"/>
                    <a:gd name="connsiteY4" fmla="*/ 79858 h 91743"/>
                    <a:gd name="connsiteX5" fmla="*/ 512782 w 524667"/>
                    <a:gd name="connsiteY5" fmla="*/ 91743 h 91743"/>
                    <a:gd name="connsiteX6" fmla="*/ 15058 w 524667"/>
                    <a:gd name="connsiteY6" fmla="*/ 91743 h 91743"/>
                    <a:gd name="connsiteX7" fmla="*/ 3173 w 524667"/>
                    <a:gd name="connsiteY7" fmla="*/ 79858 h 91743"/>
                    <a:gd name="connsiteX8" fmla="*/ 3173 w 524667"/>
                    <a:gd name="connsiteY8" fmla="*/ 32318 h 91743"/>
                    <a:gd name="connsiteX0" fmla="*/ 3173 w 561197"/>
                    <a:gd name="connsiteY0" fmla="*/ 33228 h 92653"/>
                    <a:gd name="connsiteX1" fmla="*/ 2831 w 561197"/>
                    <a:gd name="connsiteY1" fmla="*/ 910 h 92653"/>
                    <a:gd name="connsiteX2" fmla="*/ 560507 w 561197"/>
                    <a:gd name="connsiteY2" fmla="*/ 0 h 92653"/>
                    <a:gd name="connsiteX3" fmla="*/ 524667 w 561197"/>
                    <a:gd name="connsiteY3" fmla="*/ 33228 h 92653"/>
                    <a:gd name="connsiteX4" fmla="*/ 524667 w 561197"/>
                    <a:gd name="connsiteY4" fmla="*/ 80768 h 92653"/>
                    <a:gd name="connsiteX5" fmla="*/ 512782 w 561197"/>
                    <a:gd name="connsiteY5" fmla="*/ 92653 h 92653"/>
                    <a:gd name="connsiteX6" fmla="*/ 15058 w 561197"/>
                    <a:gd name="connsiteY6" fmla="*/ 92653 h 92653"/>
                    <a:gd name="connsiteX7" fmla="*/ 3173 w 561197"/>
                    <a:gd name="connsiteY7" fmla="*/ 80768 h 92653"/>
                    <a:gd name="connsiteX8" fmla="*/ 3173 w 561197"/>
                    <a:gd name="connsiteY8" fmla="*/ 33228 h 92653"/>
                    <a:gd name="connsiteX0" fmla="*/ 3173 w 561033"/>
                    <a:gd name="connsiteY0" fmla="*/ 33228 h 92653"/>
                    <a:gd name="connsiteX1" fmla="*/ 2831 w 561033"/>
                    <a:gd name="connsiteY1" fmla="*/ 910 h 92653"/>
                    <a:gd name="connsiteX2" fmla="*/ 560507 w 561033"/>
                    <a:gd name="connsiteY2" fmla="*/ 0 h 92653"/>
                    <a:gd name="connsiteX3" fmla="*/ 510072 w 561033"/>
                    <a:gd name="connsiteY3" fmla="*/ 12546 h 92653"/>
                    <a:gd name="connsiteX4" fmla="*/ 524667 w 561033"/>
                    <a:gd name="connsiteY4" fmla="*/ 80768 h 92653"/>
                    <a:gd name="connsiteX5" fmla="*/ 512782 w 561033"/>
                    <a:gd name="connsiteY5" fmla="*/ 92653 h 92653"/>
                    <a:gd name="connsiteX6" fmla="*/ 15058 w 561033"/>
                    <a:gd name="connsiteY6" fmla="*/ 92653 h 92653"/>
                    <a:gd name="connsiteX7" fmla="*/ 3173 w 561033"/>
                    <a:gd name="connsiteY7" fmla="*/ 80768 h 92653"/>
                    <a:gd name="connsiteX8" fmla="*/ 3173 w 561033"/>
                    <a:gd name="connsiteY8" fmla="*/ 33228 h 92653"/>
                    <a:gd name="connsiteX0" fmla="*/ 3173 w 561033"/>
                    <a:gd name="connsiteY0" fmla="*/ 33228 h 92653"/>
                    <a:gd name="connsiteX1" fmla="*/ 2831 w 561033"/>
                    <a:gd name="connsiteY1" fmla="*/ 910 h 92653"/>
                    <a:gd name="connsiteX2" fmla="*/ 298427 w 561033"/>
                    <a:gd name="connsiteY2" fmla="*/ 36125 h 92653"/>
                    <a:gd name="connsiteX3" fmla="*/ 560507 w 561033"/>
                    <a:gd name="connsiteY3" fmla="*/ 0 h 92653"/>
                    <a:gd name="connsiteX4" fmla="*/ 510072 w 561033"/>
                    <a:gd name="connsiteY4" fmla="*/ 12546 h 92653"/>
                    <a:gd name="connsiteX5" fmla="*/ 524667 w 561033"/>
                    <a:gd name="connsiteY5" fmla="*/ 80768 h 92653"/>
                    <a:gd name="connsiteX6" fmla="*/ 512782 w 561033"/>
                    <a:gd name="connsiteY6" fmla="*/ 92653 h 92653"/>
                    <a:gd name="connsiteX7" fmla="*/ 15058 w 561033"/>
                    <a:gd name="connsiteY7" fmla="*/ 92653 h 92653"/>
                    <a:gd name="connsiteX8" fmla="*/ 3173 w 561033"/>
                    <a:gd name="connsiteY8" fmla="*/ 80768 h 92653"/>
                    <a:gd name="connsiteX9" fmla="*/ 3173 w 561033"/>
                    <a:gd name="connsiteY9" fmla="*/ 33228 h 92653"/>
                    <a:gd name="connsiteX0" fmla="*/ 3173 w 561033"/>
                    <a:gd name="connsiteY0" fmla="*/ 33228 h 92653"/>
                    <a:gd name="connsiteX1" fmla="*/ 2831 w 561033"/>
                    <a:gd name="connsiteY1" fmla="*/ 910 h 92653"/>
                    <a:gd name="connsiteX2" fmla="*/ 298427 w 561033"/>
                    <a:gd name="connsiteY2" fmla="*/ 36125 h 92653"/>
                    <a:gd name="connsiteX3" fmla="*/ 560507 w 561033"/>
                    <a:gd name="connsiteY3" fmla="*/ 0 h 92653"/>
                    <a:gd name="connsiteX4" fmla="*/ 510072 w 561033"/>
                    <a:gd name="connsiteY4" fmla="*/ 12546 h 92653"/>
                    <a:gd name="connsiteX5" fmla="*/ 508088 w 561033"/>
                    <a:gd name="connsiteY5" fmla="*/ 79033 h 92653"/>
                    <a:gd name="connsiteX6" fmla="*/ 512782 w 561033"/>
                    <a:gd name="connsiteY6" fmla="*/ 92653 h 92653"/>
                    <a:gd name="connsiteX7" fmla="*/ 15058 w 561033"/>
                    <a:gd name="connsiteY7" fmla="*/ 92653 h 92653"/>
                    <a:gd name="connsiteX8" fmla="*/ 3173 w 561033"/>
                    <a:gd name="connsiteY8" fmla="*/ 80768 h 92653"/>
                    <a:gd name="connsiteX9" fmla="*/ 3173 w 561033"/>
                    <a:gd name="connsiteY9" fmla="*/ 33228 h 92653"/>
                    <a:gd name="connsiteX0" fmla="*/ 3173 w 561159"/>
                    <a:gd name="connsiteY0" fmla="*/ 33228 h 92653"/>
                    <a:gd name="connsiteX1" fmla="*/ 2831 w 561159"/>
                    <a:gd name="connsiteY1" fmla="*/ 910 h 92653"/>
                    <a:gd name="connsiteX2" fmla="*/ 298427 w 561159"/>
                    <a:gd name="connsiteY2" fmla="*/ 36125 h 92653"/>
                    <a:gd name="connsiteX3" fmla="*/ 560507 w 561159"/>
                    <a:gd name="connsiteY3" fmla="*/ 0 h 92653"/>
                    <a:gd name="connsiteX4" fmla="*/ 521913 w 561159"/>
                    <a:gd name="connsiteY4" fmla="*/ 13785 h 92653"/>
                    <a:gd name="connsiteX5" fmla="*/ 508088 w 561159"/>
                    <a:gd name="connsiteY5" fmla="*/ 79033 h 92653"/>
                    <a:gd name="connsiteX6" fmla="*/ 512782 w 561159"/>
                    <a:gd name="connsiteY6" fmla="*/ 92653 h 92653"/>
                    <a:gd name="connsiteX7" fmla="*/ 15058 w 561159"/>
                    <a:gd name="connsiteY7" fmla="*/ 92653 h 92653"/>
                    <a:gd name="connsiteX8" fmla="*/ 3173 w 561159"/>
                    <a:gd name="connsiteY8" fmla="*/ 80768 h 92653"/>
                    <a:gd name="connsiteX9" fmla="*/ 3173 w 561159"/>
                    <a:gd name="connsiteY9" fmla="*/ 33228 h 92653"/>
                    <a:gd name="connsiteX0" fmla="*/ 0 w 619287"/>
                    <a:gd name="connsiteY0" fmla="*/ 69909 h 92653"/>
                    <a:gd name="connsiteX1" fmla="*/ 60959 w 619287"/>
                    <a:gd name="connsiteY1" fmla="*/ 910 h 92653"/>
                    <a:gd name="connsiteX2" fmla="*/ 356555 w 619287"/>
                    <a:gd name="connsiteY2" fmla="*/ 36125 h 92653"/>
                    <a:gd name="connsiteX3" fmla="*/ 618635 w 619287"/>
                    <a:gd name="connsiteY3" fmla="*/ 0 h 92653"/>
                    <a:gd name="connsiteX4" fmla="*/ 580041 w 619287"/>
                    <a:gd name="connsiteY4" fmla="*/ 13785 h 92653"/>
                    <a:gd name="connsiteX5" fmla="*/ 566216 w 619287"/>
                    <a:gd name="connsiteY5" fmla="*/ 79033 h 92653"/>
                    <a:gd name="connsiteX6" fmla="*/ 570910 w 619287"/>
                    <a:gd name="connsiteY6" fmla="*/ 92653 h 92653"/>
                    <a:gd name="connsiteX7" fmla="*/ 73186 w 619287"/>
                    <a:gd name="connsiteY7" fmla="*/ 92653 h 92653"/>
                    <a:gd name="connsiteX8" fmla="*/ 61301 w 619287"/>
                    <a:gd name="connsiteY8" fmla="*/ 80768 h 92653"/>
                    <a:gd name="connsiteX9" fmla="*/ 0 w 619287"/>
                    <a:gd name="connsiteY9" fmla="*/ 69909 h 92653"/>
                    <a:gd name="connsiteX0" fmla="*/ 23297 w 642584"/>
                    <a:gd name="connsiteY0" fmla="*/ 69909 h 134782"/>
                    <a:gd name="connsiteX1" fmla="*/ 84256 w 642584"/>
                    <a:gd name="connsiteY1" fmla="*/ 910 h 134782"/>
                    <a:gd name="connsiteX2" fmla="*/ 379852 w 642584"/>
                    <a:gd name="connsiteY2" fmla="*/ 36125 h 134782"/>
                    <a:gd name="connsiteX3" fmla="*/ 641932 w 642584"/>
                    <a:gd name="connsiteY3" fmla="*/ 0 h 134782"/>
                    <a:gd name="connsiteX4" fmla="*/ 603338 w 642584"/>
                    <a:gd name="connsiteY4" fmla="*/ 13785 h 134782"/>
                    <a:gd name="connsiteX5" fmla="*/ 589513 w 642584"/>
                    <a:gd name="connsiteY5" fmla="*/ 79033 h 134782"/>
                    <a:gd name="connsiteX6" fmla="*/ 594207 w 642584"/>
                    <a:gd name="connsiteY6" fmla="*/ 92653 h 134782"/>
                    <a:gd name="connsiteX7" fmla="*/ 96483 w 642584"/>
                    <a:gd name="connsiteY7" fmla="*/ 92653 h 134782"/>
                    <a:gd name="connsiteX8" fmla="*/ 0 w 642584"/>
                    <a:gd name="connsiteY8" fmla="*/ 134167 h 134782"/>
                    <a:gd name="connsiteX9" fmla="*/ 23297 w 642584"/>
                    <a:gd name="connsiteY9" fmla="*/ 69909 h 134782"/>
                    <a:gd name="connsiteX0" fmla="*/ 23297 w 642584"/>
                    <a:gd name="connsiteY0" fmla="*/ 69909 h 211317"/>
                    <a:gd name="connsiteX1" fmla="*/ 84256 w 642584"/>
                    <a:gd name="connsiteY1" fmla="*/ 910 h 211317"/>
                    <a:gd name="connsiteX2" fmla="*/ 379852 w 642584"/>
                    <a:gd name="connsiteY2" fmla="*/ 36125 h 211317"/>
                    <a:gd name="connsiteX3" fmla="*/ 641932 w 642584"/>
                    <a:gd name="connsiteY3" fmla="*/ 0 h 211317"/>
                    <a:gd name="connsiteX4" fmla="*/ 603338 w 642584"/>
                    <a:gd name="connsiteY4" fmla="*/ 13785 h 211317"/>
                    <a:gd name="connsiteX5" fmla="*/ 589513 w 642584"/>
                    <a:gd name="connsiteY5" fmla="*/ 79033 h 211317"/>
                    <a:gd name="connsiteX6" fmla="*/ 594207 w 642584"/>
                    <a:gd name="connsiteY6" fmla="*/ 92653 h 211317"/>
                    <a:gd name="connsiteX7" fmla="*/ 86459 w 642584"/>
                    <a:gd name="connsiteY7" fmla="*/ 211317 h 211317"/>
                    <a:gd name="connsiteX8" fmla="*/ 0 w 642584"/>
                    <a:gd name="connsiteY8" fmla="*/ 134167 h 211317"/>
                    <a:gd name="connsiteX9" fmla="*/ 23297 w 642584"/>
                    <a:gd name="connsiteY9" fmla="*/ 69909 h 211317"/>
                    <a:gd name="connsiteX0" fmla="*/ 23297 w 642584"/>
                    <a:gd name="connsiteY0" fmla="*/ 69909 h 221781"/>
                    <a:gd name="connsiteX1" fmla="*/ 84256 w 642584"/>
                    <a:gd name="connsiteY1" fmla="*/ 910 h 221781"/>
                    <a:gd name="connsiteX2" fmla="*/ 379852 w 642584"/>
                    <a:gd name="connsiteY2" fmla="*/ 36125 h 221781"/>
                    <a:gd name="connsiteX3" fmla="*/ 641932 w 642584"/>
                    <a:gd name="connsiteY3" fmla="*/ 0 h 221781"/>
                    <a:gd name="connsiteX4" fmla="*/ 603338 w 642584"/>
                    <a:gd name="connsiteY4" fmla="*/ 13785 h 221781"/>
                    <a:gd name="connsiteX5" fmla="*/ 589513 w 642584"/>
                    <a:gd name="connsiteY5" fmla="*/ 79033 h 221781"/>
                    <a:gd name="connsiteX6" fmla="*/ 594207 w 642584"/>
                    <a:gd name="connsiteY6" fmla="*/ 92653 h 221781"/>
                    <a:gd name="connsiteX7" fmla="*/ 86459 w 642584"/>
                    <a:gd name="connsiteY7" fmla="*/ 211317 h 221781"/>
                    <a:gd name="connsiteX8" fmla="*/ 0 w 642584"/>
                    <a:gd name="connsiteY8" fmla="*/ 134167 h 221781"/>
                    <a:gd name="connsiteX9" fmla="*/ 23297 w 642584"/>
                    <a:gd name="connsiteY9" fmla="*/ 69909 h 221781"/>
                    <a:gd name="connsiteX0" fmla="*/ 23297 w 642584"/>
                    <a:gd name="connsiteY0" fmla="*/ 69909 h 251144"/>
                    <a:gd name="connsiteX1" fmla="*/ 84256 w 642584"/>
                    <a:gd name="connsiteY1" fmla="*/ 910 h 251144"/>
                    <a:gd name="connsiteX2" fmla="*/ 379852 w 642584"/>
                    <a:gd name="connsiteY2" fmla="*/ 36125 h 251144"/>
                    <a:gd name="connsiteX3" fmla="*/ 641932 w 642584"/>
                    <a:gd name="connsiteY3" fmla="*/ 0 h 251144"/>
                    <a:gd name="connsiteX4" fmla="*/ 603338 w 642584"/>
                    <a:gd name="connsiteY4" fmla="*/ 13785 h 251144"/>
                    <a:gd name="connsiteX5" fmla="*/ 589513 w 642584"/>
                    <a:gd name="connsiteY5" fmla="*/ 79033 h 251144"/>
                    <a:gd name="connsiteX6" fmla="*/ 594207 w 642584"/>
                    <a:gd name="connsiteY6" fmla="*/ 92653 h 251144"/>
                    <a:gd name="connsiteX7" fmla="*/ 329126 w 642584"/>
                    <a:gd name="connsiteY7" fmla="*/ 246299 h 251144"/>
                    <a:gd name="connsiteX8" fmla="*/ 86459 w 642584"/>
                    <a:gd name="connsiteY8" fmla="*/ 211317 h 251144"/>
                    <a:gd name="connsiteX9" fmla="*/ 0 w 642584"/>
                    <a:gd name="connsiteY9" fmla="*/ 134167 h 251144"/>
                    <a:gd name="connsiteX10" fmla="*/ 23297 w 642584"/>
                    <a:gd name="connsiteY10" fmla="*/ 69909 h 251144"/>
                    <a:gd name="connsiteX0" fmla="*/ 23297 w 642584"/>
                    <a:gd name="connsiteY0" fmla="*/ 69909 h 251144"/>
                    <a:gd name="connsiteX1" fmla="*/ 84256 w 642584"/>
                    <a:gd name="connsiteY1" fmla="*/ 910 h 251144"/>
                    <a:gd name="connsiteX2" fmla="*/ 379852 w 642584"/>
                    <a:gd name="connsiteY2" fmla="*/ 36125 h 251144"/>
                    <a:gd name="connsiteX3" fmla="*/ 641932 w 642584"/>
                    <a:gd name="connsiteY3" fmla="*/ 0 h 251144"/>
                    <a:gd name="connsiteX4" fmla="*/ 603338 w 642584"/>
                    <a:gd name="connsiteY4" fmla="*/ 13785 h 251144"/>
                    <a:gd name="connsiteX5" fmla="*/ 589513 w 642584"/>
                    <a:gd name="connsiteY5" fmla="*/ 79033 h 251144"/>
                    <a:gd name="connsiteX6" fmla="*/ 511839 w 642584"/>
                    <a:gd name="connsiteY6" fmla="*/ 124737 h 251144"/>
                    <a:gd name="connsiteX7" fmla="*/ 329126 w 642584"/>
                    <a:gd name="connsiteY7" fmla="*/ 246299 h 251144"/>
                    <a:gd name="connsiteX8" fmla="*/ 86459 w 642584"/>
                    <a:gd name="connsiteY8" fmla="*/ 211317 h 251144"/>
                    <a:gd name="connsiteX9" fmla="*/ 0 w 642584"/>
                    <a:gd name="connsiteY9" fmla="*/ 134167 h 251144"/>
                    <a:gd name="connsiteX10" fmla="*/ 23297 w 642584"/>
                    <a:gd name="connsiteY10" fmla="*/ 69909 h 251144"/>
                    <a:gd name="connsiteX0" fmla="*/ 23297 w 642584"/>
                    <a:gd name="connsiteY0" fmla="*/ 69909 h 246962"/>
                    <a:gd name="connsiteX1" fmla="*/ 84256 w 642584"/>
                    <a:gd name="connsiteY1" fmla="*/ 910 h 246962"/>
                    <a:gd name="connsiteX2" fmla="*/ 379852 w 642584"/>
                    <a:gd name="connsiteY2" fmla="*/ 36125 h 246962"/>
                    <a:gd name="connsiteX3" fmla="*/ 641932 w 642584"/>
                    <a:gd name="connsiteY3" fmla="*/ 0 h 246962"/>
                    <a:gd name="connsiteX4" fmla="*/ 603338 w 642584"/>
                    <a:gd name="connsiteY4" fmla="*/ 13785 h 246962"/>
                    <a:gd name="connsiteX5" fmla="*/ 589513 w 642584"/>
                    <a:gd name="connsiteY5" fmla="*/ 79033 h 246962"/>
                    <a:gd name="connsiteX6" fmla="*/ 511839 w 642584"/>
                    <a:gd name="connsiteY6" fmla="*/ 124737 h 246962"/>
                    <a:gd name="connsiteX7" fmla="*/ 492374 w 642584"/>
                    <a:gd name="connsiteY7" fmla="*/ 196342 h 246962"/>
                    <a:gd name="connsiteX8" fmla="*/ 329126 w 642584"/>
                    <a:gd name="connsiteY8" fmla="*/ 246299 h 246962"/>
                    <a:gd name="connsiteX9" fmla="*/ 86459 w 642584"/>
                    <a:gd name="connsiteY9" fmla="*/ 211317 h 246962"/>
                    <a:gd name="connsiteX10" fmla="*/ 0 w 642584"/>
                    <a:gd name="connsiteY10" fmla="*/ 134167 h 246962"/>
                    <a:gd name="connsiteX11" fmla="*/ 23297 w 642584"/>
                    <a:gd name="connsiteY11" fmla="*/ 69909 h 246962"/>
                    <a:gd name="connsiteX0" fmla="*/ 23297 w 642584"/>
                    <a:gd name="connsiteY0" fmla="*/ 69909 h 246327"/>
                    <a:gd name="connsiteX1" fmla="*/ 84256 w 642584"/>
                    <a:gd name="connsiteY1" fmla="*/ 910 h 246327"/>
                    <a:gd name="connsiteX2" fmla="*/ 379852 w 642584"/>
                    <a:gd name="connsiteY2" fmla="*/ 36125 h 246327"/>
                    <a:gd name="connsiteX3" fmla="*/ 641932 w 642584"/>
                    <a:gd name="connsiteY3" fmla="*/ 0 h 246327"/>
                    <a:gd name="connsiteX4" fmla="*/ 603338 w 642584"/>
                    <a:gd name="connsiteY4" fmla="*/ 13785 h 246327"/>
                    <a:gd name="connsiteX5" fmla="*/ 589513 w 642584"/>
                    <a:gd name="connsiteY5" fmla="*/ 79033 h 246327"/>
                    <a:gd name="connsiteX6" fmla="*/ 511839 w 642584"/>
                    <a:gd name="connsiteY6" fmla="*/ 124737 h 246327"/>
                    <a:gd name="connsiteX7" fmla="*/ 492374 w 642584"/>
                    <a:gd name="connsiteY7" fmla="*/ 196342 h 246327"/>
                    <a:gd name="connsiteX8" fmla="*/ 546369 w 642584"/>
                    <a:gd name="connsiteY8" fmla="*/ 200185 h 246327"/>
                    <a:gd name="connsiteX9" fmla="*/ 329126 w 642584"/>
                    <a:gd name="connsiteY9" fmla="*/ 246299 h 246327"/>
                    <a:gd name="connsiteX10" fmla="*/ 86459 w 642584"/>
                    <a:gd name="connsiteY10" fmla="*/ 211317 h 246327"/>
                    <a:gd name="connsiteX11" fmla="*/ 0 w 642584"/>
                    <a:gd name="connsiteY11" fmla="*/ 134167 h 246327"/>
                    <a:gd name="connsiteX12" fmla="*/ 23297 w 642584"/>
                    <a:gd name="connsiteY12" fmla="*/ 69909 h 246327"/>
                    <a:gd name="connsiteX0" fmla="*/ 23297 w 642584"/>
                    <a:gd name="connsiteY0" fmla="*/ 69909 h 246327"/>
                    <a:gd name="connsiteX1" fmla="*/ 84256 w 642584"/>
                    <a:gd name="connsiteY1" fmla="*/ 910 h 246327"/>
                    <a:gd name="connsiteX2" fmla="*/ 379852 w 642584"/>
                    <a:gd name="connsiteY2" fmla="*/ 36125 h 246327"/>
                    <a:gd name="connsiteX3" fmla="*/ 641932 w 642584"/>
                    <a:gd name="connsiteY3" fmla="*/ 0 h 246327"/>
                    <a:gd name="connsiteX4" fmla="*/ 603338 w 642584"/>
                    <a:gd name="connsiteY4" fmla="*/ 13785 h 246327"/>
                    <a:gd name="connsiteX5" fmla="*/ 589513 w 642584"/>
                    <a:gd name="connsiteY5" fmla="*/ 79033 h 246327"/>
                    <a:gd name="connsiteX6" fmla="*/ 511839 w 642584"/>
                    <a:gd name="connsiteY6" fmla="*/ 124737 h 246327"/>
                    <a:gd name="connsiteX7" fmla="*/ 492374 w 642584"/>
                    <a:gd name="connsiteY7" fmla="*/ 196342 h 246327"/>
                    <a:gd name="connsiteX8" fmla="*/ 546369 w 642584"/>
                    <a:gd name="connsiteY8" fmla="*/ 200185 h 246327"/>
                    <a:gd name="connsiteX9" fmla="*/ 329126 w 642584"/>
                    <a:gd name="connsiteY9" fmla="*/ 246299 h 246327"/>
                    <a:gd name="connsiteX10" fmla="*/ 86459 w 642584"/>
                    <a:gd name="connsiteY10" fmla="*/ 211317 h 246327"/>
                    <a:gd name="connsiteX11" fmla="*/ 0 w 642584"/>
                    <a:gd name="connsiteY11" fmla="*/ 134167 h 246327"/>
                    <a:gd name="connsiteX12" fmla="*/ 23297 w 642584"/>
                    <a:gd name="connsiteY12" fmla="*/ 69909 h 246327"/>
                    <a:gd name="connsiteX0" fmla="*/ 23297 w 642584"/>
                    <a:gd name="connsiteY0" fmla="*/ 69909 h 246321"/>
                    <a:gd name="connsiteX1" fmla="*/ 84256 w 642584"/>
                    <a:gd name="connsiteY1" fmla="*/ 910 h 246321"/>
                    <a:gd name="connsiteX2" fmla="*/ 379852 w 642584"/>
                    <a:gd name="connsiteY2" fmla="*/ 36125 h 246321"/>
                    <a:gd name="connsiteX3" fmla="*/ 641932 w 642584"/>
                    <a:gd name="connsiteY3" fmla="*/ 0 h 246321"/>
                    <a:gd name="connsiteX4" fmla="*/ 603338 w 642584"/>
                    <a:gd name="connsiteY4" fmla="*/ 13785 h 246321"/>
                    <a:gd name="connsiteX5" fmla="*/ 589513 w 642584"/>
                    <a:gd name="connsiteY5" fmla="*/ 79033 h 246321"/>
                    <a:gd name="connsiteX6" fmla="*/ 511839 w 642584"/>
                    <a:gd name="connsiteY6" fmla="*/ 124737 h 246321"/>
                    <a:gd name="connsiteX7" fmla="*/ 492374 w 642584"/>
                    <a:gd name="connsiteY7" fmla="*/ 196342 h 246321"/>
                    <a:gd name="connsiteX8" fmla="*/ 546369 w 642584"/>
                    <a:gd name="connsiteY8" fmla="*/ 200185 h 246321"/>
                    <a:gd name="connsiteX9" fmla="*/ 329126 w 642584"/>
                    <a:gd name="connsiteY9" fmla="*/ 246299 h 246321"/>
                    <a:gd name="connsiteX10" fmla="*/ 86459 w 642584"/>
                    <a:gd name="connsiteY10" fmla="*/ 211317 h 246321"/>
                    <a:gd name="connsiteX11" fmla="*/ 0 w 642584"/>
                    <a:gd name="connsiteY11" fmla="*/ 134167 h 246321"/>
                    <a:gd name="connsiteX12" fmla="*/ 23297 w 642584"/>
                    <a:gd name="connsiteY12" fmla="*/ 69909 h 246321"/>
                    <a:gd name="connsiteX0" fmla="*/ 23297 w 642584"/>
                    <a:gd name="connsiteY0" fmla="*/ 69909 h 253423"/>
                    <a:gd name="connsiteX1" fmla="*/ 84256 w 642584"/>
                    <a:gd name="connsiteY1" fmla="*/ 910 h 253423"/>
                    <a:gd name="connsiteX2" fmla="*/ 379852 w 642584"/>
                    <a:gd name="connsiteY2" fmla="*/ 36125 h 253423"/>
                    <a:gd name="connsiteX3" fmla="*/ 641932 w 642584"/>
                    <a:gd name="connsiteY3" fmla="*/ 0 h 253423"/>
                    <a:gd name="connsiteX4" fmla="*/ 603338 w 642584"/>
                    <a:gd name="connsiteY4" fmla="*/ 13785 h 253423"/>
                    <a:gd name="connsiteX5" fmla="*/ 589513 w 642584"/>
                    <a:gd name="connsiteY5" fmla="*/ 79033 h 253423"/>
                    <a:gd name="connsiteX6" fmla="*/ 511839 w 642584"/>
                    <a:gd name="connsiteY6" fmla="*/ 124737 h 253423"/>
                    <a:gd name="connsiteX7" fmla="*/ 492374 w 642584"/>
                    <a:gd name="connsiteY7" fmla="*/ 196342 h 253423"/>
                    <a:gd name="connsiteX8" fmla="*/ 546369 w 642584"/>
                    <a:gd name="connsiteY8" fmla="*/ 200185 h 253423"/>
                    <a:gd name="connsiteX9" fmla="*/ 328382 w 642584"/>
                    <a:gd name="connsiteY9" fmla="*/ 253404 h 253423"/>
                    <a:gd name="connsiteX10" fmla="*/ 86459 w 642584"/>
                    <a:gd name="connsiteY10" fmla="*/ 211317 h 253423"/>
                    <a:gd name="connsiteX11" fmla="*/ 0 w 642584"/>
                    <a:gd name="connsiteY11" fmla="*/ 134167 h 253423"/>
                    <a:gd name="connsiteX12" fmla="*/ 23297 w 642584"/>
                    <a:gd name="connsiteY12" fmla="*/ 69909 h 253423"/>
                    <a:gd name="connsiteX0" fmla="*/ 23297 w 642584"/>
                    <a:gd name="connsiteY0" fmla="*/ 69909 h 251055"/>
                    <a:gd name="connsiteX1" fmla="*/ 84256 w 642584"/>
                    <a:gd name="connsiteY1" fmla="*/ 910 h 251055"/>
                    <a:gd name="connsiteX2" fmla="*/ 379852 w 642584"/>
                    <a:gd name="connsiteY2" fmla="*/ 36125 h 251055"/>
                    <a:gd name="connsiteX3" fmla="*/ 641932 w 642584"/>
                    <a:gd name="connsiteY3" fmla="*/ 0 h 251055"/>
                    <a:gd name="connsiteX4" fmla="*/ 603338 w 642584"/>
                    <a:gd name="connsiteY4" fmla="*/ 13785 h 251055"/>
                    <a:gd name="connsiteX5" fmla="*/ 589513 w 642584"/>
                    <a:gd name="connsiteY5" fmla="*/ 79033 h 251055"/>
                    <a:gd name="connsiteX6" fmla="*/ 511839 w 642584"/>
                    <a:gd name="connsiteY6" fmla="*/ 124737 h 251055"/>
                    <a:gd name="connsiteX7" fmla="*/ 492374 w 642584"/>
                    <a:gd name="connsiteY7" fmla="*/ 196342 h 251055"/>
                    <a:gd name="connsiteX8" fmla="*/ 546369 w 642584"/>
                    <a:gd name="connsiteY8" fmla="*/ 200185 h 251055"/>
                    <a:gd name="connsiteX9" fmla="*/ 328630 w 642584"/>
                    <a:gd name="connsiteY9" fmla="*/ 251035 h 251055"/>
                    <a:gd name="connsiteX10" fmla="*/ 86459 w 642584"/>
                    <a:gd name="connsiteY10" fmla="*/ 211317 h 251055"/>
                    <a:gd name="connsiteX11" fmla="*/ 0 w 642584"/>
                    <a:gd name="connsiteY11" fmla="*/ 134167 h 251055"/>
                    <a:gd name="connsiteX12" fmla="*/ 23297 w 642584"/>
                    <a:gd name="connsiteY12" fmla="*/ 69909 h 251055"/>
                    <a:gd name="connsiteX0" fmla="*/ 23297 w 642584"/>
                    <a:gd name="connsiteY0" fmla="*/ 69909 h 251035"/>
                    <a:gd name="connsiteX1" fmla="*/ 84256 w 642584"/>
                    <a:gd name="connsiteY1" fmla="*/ 910 h 251035"/>
                    <a:gd name="connsiteX2" fmla="*/ 379852 w 642584"/>
                    <a:gd name="connsiteY2" fmla="*/ 36125 h 251035"/>
                    <a:gd name="connsiteX3" fmla="*/ 641932 w 642584"/>
                    <a:gd name="connsiteY3" fmla="*/ 0 h 251035"/>
                    <a:gd name="connsiteX4" fmla="*/ 603338 w 642584"/>
                    <a:gd name="connsiteY4" fmla="*/ 13785 h 251035"/>
                    <a:gd name="connsiteX5" fmla="*/ 589513 w 642584"/>
                    <a:gd name="connsiteY5" fmla="*/ 79033 h 251035"/>
                    <a:gd name="connsiteX6" fmla="*/ 511839 w 642584"/>
                    <a:gd name="connsiteY6" fmla="*/ 124737 h 251035"/>
                    <a:gd name="connsiteX7" fmla="*/ 492374 w 642584"/>
                    <a:gd name="connsiteY7" fmla="*/ 196342 h 251035"/>
                    <a:gd name="connsiteX8" fmla="*/ 546369 w 642584"/>
                    <a:gd name="connsiteY8" fmla="*/ 200185 h 251035"/>
                    <a:gd name="connsiteX9" fmla="*/ 328630 w 642584"/>
                    <a:gd name="connsiteY9" fmla="*/ 251035 h 251035"/>
                    <a:gd name="connsiteX10" fmla="*/ 86459 w 642584"/>
                    <a:gd name="connsiteY10" fmla="*/ 211317 h 251035"/>
                    <a:gd name="connsiteX11" fmla="*/ 0 w 642584"/>
                    <a:gd name="connsiteY11" fmla="*/ 134167 h 251035"/>
                    <a:gd name="connsiteX12" fmla="*/ 23297 w 642584"/>
                    <a:gd name="connsiteY12" fmla="*/ 69909 h 251035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9513 w 642584"/>
                    <a:gd name="connsiteY5" fmla="*/ 79033 h 253910"/>
                    <a:gd name="connsiteX6" fmla="*/ 511839 w 642584"/>
                    <a:gd name="connsiteY6" fmla="*/ 124737 h 253910"/>
                    <a:gd name="connsiteX7" fmla="*/ 492374 w 642584"/>
                    <a:gd name="connsiteY7" fmla="*/ 196342 h 253910"/>
                    <a:gd name="connsiteX8" fmla="*/ 546369 w 642584"/>
                    <a:gd name="connsiteY8" fmla="*/ 200185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9513 w 642584"/>
                    <a:gd name="connsiteY5" fmla="*/ 79033 h 253910"/>
                    <a:gd name="connsiteX6" fmla="*/ 511839 w 642584"/>
                    <a:gd name="connsiteY6" fmla="*/ 124737 h 253910"/>
                    <a:gd name="connsiteX7" fmla="*/ 492374 w 642584"/>
                    <a:gd name="connsiteY7" fmla="*/ 196342 h 253910"/>
                    <a:gd name="connsiteX8" fmla="*/ 560826 w 642584"/>
                    <a:gd name="connsiteY8" fmla="*/ 199303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9513 w 642584"/>
                    <a:gd name="connsiteY5" fmla="*/ 79033 h 253910"/>
                    <a:gd name="connsiteX6" fmla="*/ 511839 w 642584"/>
                    <a:gd name="connsiteY6" fmla="*/ 124737 h 253910"/>
                    <a:gd name="connsiteX7" fmla="*/ 492374 w 642584"/>
                    <a:gd name="connsiteY7" fmla="*/ 196342 h 253910"/>
                    <a:gd name="connsiteX8" fmla="*/ 591614 w 642584"/>
                    <a:gd name="connsiteY8" fmla="*/ 202525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9513 w 642584"/>
                    <a:gd name="connsiteY5" fmla="*/ 79033 h 253910"/>
                    <a:gd name="connsiteX6" fmla="*/ 511839 w 642584"/>
                    <a:gd name="connsiteY6" fmla="*/ 124737 h 253910"/>
                    <a:gd name="connsiteX7" fmla="*/ 492374 w 642584"/>
                    <a:gd name="connsiteY7" fmla="*/ 196342 h 253910"/>
                    <a:gd name="connsiteX8" fmla="*/ 591614 w 642584"/>
                    <a:gd name="connsiteY8" fmla="*/ 202525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511839 w 642584"/>
                    <a:gd name="connsiteY6" fmla="*/ 124737 h 253910"/>
                    <a:gd name="connsiteX7" fmla="*/ 492374 w 642584"/>
                    <a:gd name="connsiteY7" fmla="*/ 196342 h 253910"/>
                    <a:gd name="connsiteX8" fmla="*/ 591614 w 642584"/>
                    <a:gd name="connsiteY8" fmla="*/ 202525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497629 w 642584"/>
                    <a:gd name="connsiteY6" fmla="*/ 123251 h 253910"/>
                    <a:gd name="connsiteX7" fmla="*/ 492374 w 642584"/>
                    <a:gd name="connsiteY7" fmla="*/ 196342 h 253910"/>
                    <a:gd name="connsiteX8" fmla="*/ 591614 w 642584"/>
                    <a:gd name="connsiteY8" fmla="*/ 202525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497629 w 642584"/>
                    <a:gd name="connsiteY6" fmla="*/ 123251 h 253910"/>
                    <a:gd name="connsiteX7" fmla="*/ 492374 w 642584"/>
                    <a:gd name="connsiteY7" fmla="*/ 196342 h 253910"/>
                    <a:gd name="connsiteX8" fmla="*/ 591614 w 642584"/>
                    <a:gd name="connsiteY8" fmla="*/ 202525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497629 w 642584"/>
                    <a:gd name="connsiteY6" fmla="*/ 123251 h 253910"/>
                    <a:gd name="connsiteX7" fmla="*/ 492374 w 642584"/>
                    <a:gd name="connsiteY7" fmla="*/ 196342 h 253910"/>
                    <a:gd name="connsiteX8" fmla="*/ 591614 w 642584"/>
                    <a:gd name="connsiteY8" fmla="*/ 202525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497629 w 642584"/>
                    <a:gd name="connsiteY6" fmla="*/ 123251 h 253910"/>
                    <a:gd name="connsiteX7" fmla="*/ 492374 w 642584"/>
                    <a:gd name="connsiteY7" fmla="*/ 196342 h 253910"/>
                    <a:gd name="connsiteX8" fmla="*/ 588998 w 642584"/>
                    <a:gd name="connsiteY8" fmla="*/ 204646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497629 w 642584"/>
                    <a:gd name="connsiteY6" fmla="*/ 123251 h 253910"/>
                    <a:gd name="connsiteX7" fmla="*/ 492374 w 642584"/>
                    <a:gd name="connsiteY7" fmla="*/ 196342 h 253910"/>
                    <a:gd name="connsiteX8" fmla="*/ 588998 w 642584"/>
                    <a:gd name="connsiteY8" fmla="*/ 204646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23297 w 642584"/>
                    <a:gd name="connsiteY0" fmla="*/ 69909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497629 w 642584"/>
                    <a:gd name="connsiteY6" fmla="*/ 123251 h 253910"/>
                    <a:gd name="connsiteX7" fmla="*/ 492374 w 642584"/>
                    <a:gd name="connsiteY7" fmla="*/ 196342 h 253910"/>
                    <a:gd name="connsiteX8" fmla="*/ 588998 w 642584"/>
                    <a:gd name="connsiteY8" fmla="*/ 204646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23297 w 642584"/>
                    <a:gd name="connsiteY13" fmla="*/ 69909 h 253910"/>
                    <a:gd name="connsiteX0" fmla="*/ 19304 w 642584"/>
                    <a:gd name="connsiteY0" fmla="*/ 62308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497629 w 642584"/>
                    <a:gd name="connsiteY6" fmla="*/ 123251 h 253910"/>
                    <a:gd name="connsiteX7" fmla="*/ 492374 w 642584"/>
                    <a:gd name="connsiteY7" fmla="*/ 196342 h 253910"/>
                    <a:gd name="connsiteX8" fmla="*/ 588998 w 642584"/>
                    <a:gd name="connsiteY8" fmla="*/ 204646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19304 w 642584"/>
                    <a:gd name="connsiteY13" fmla="*/ 62308 h 253910"/>
                    <a:gd name="connsiteX0" fmla="*/ 19304 w 642584"/>
                    <a:gd name="connsiteY0" fmla="*/ 62308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497629 w 642584"/>
                    <a:gd name="connsiteY6" fmla="*/ 123251 h 253910"/>
                    <a:gd name="connsiteX7" fmla="*/ 492374 w 642584"/>
                    <a:gd name="connsiteY7" fmla="*/ 196342 h 253910"/>
                    <a:gd name="connsiteX8" fmla="*/ 588998 w 642584"/>
                    <a:gd name="connsiteY8" fmla="*/ 204646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19304 w 642584"/>
                    <a:gd name="connsiteY13" fmla="*/ 62308 h 253910"/>
                    <a:gd name="connsiteX0" fmla="*/ 19304 w 642584"/>
                    <a:gd name="connsiteY0" fmla="*/ 62308 h 253910"/>
                    <a:gd name="connsiteX1" fmla="*/ 84256 w 642584"/>
                    <a:gd name="connsiteY1" fmla="*/ 910 h 253910"/>
                    <a:gd name="connsiteX2" fmla="*/ 379852 w 642584"/>
                    <a:gd name="connsiteY2" fmla="*/ 36125 h 253910"/>
                    <a:gd name="connsiteX3" fmla="*/ 641932 w 642584"/>
                    <a:gd name="connsiteY3" fmla="*/ 0 h 253910"/>
                    <a:gd name="connsiteX4" fmla="*/ 603338 w 642584"/>
                    <a:gd name="connsiteY4" fmla="*/ 13785 h 253910"/>
                    <a:gd name="connsiteX5" fmla="*/ 584915 w 642584"/>
                    <a:gd name="connsiteY5" fmla="*/ 100100 h 253910"/>
                    <a:gd name="connsiteX6" fmla="*/ 497629 w 642584"/>
                    <a:gd name="connsiteY6" fmla="*/ 123251 h 253910"/>
                    <a:gd name="connsiteX7" fmla="*/ 492374 w 642584"/>
                    <a:gd name="connsiteY7" fmla="*/ 196342 h 253910"/>
                    <a:gd name="connsiteX8" fmla="*/ 588998 w 642584"/>
                    <a:gd name="connsiteY8" fmla="*/ 204646 h 253910"/>
                    <a:gd name="connsiteX9" fmla="*/ 328630 w 642584"/>
                    <a:gd name="connsiteY9" fmla="*/ 251035 h 253910"/>
                    <a:gd name="connsiteX10" fmla="*/ 177462 w 642584"/>
                    <a:gd name="connsiteY10" fmla="*/ 247775 h 253910"/>
                    <a:gd name="connsiteX11" fmla="*/ 86459 w 642584"/>
                    <a:gd name="connsiteY11" fmla="*/ 211317 h 253910"/>
                    <a:gd name="connsiteX12" fmla="*/ 0 w 642584"/>
                    <a:gd name="connsiteY12" fmla="*/ 134167 h 253910"/>
                    <a:gd name="connsiteX13" fmla="*/ 19304 w 642584"/>
                    <a:gd name="connsiteY13" fmla="*/ 62308 h 253910"/>
                    <a:gd name="connsiteX0" fmla="*/ 15331 w 638611"/>
                    <a:gd name="connsiteY0" fmla="*/ 62308 h 253910"/>
                    <a:gd name="connsiteX1" fmla="*/ 80283 w 638611"/>
                    <a:gd name="connsiteY1" fmla="*/ 910 h 253910"/>
                    <a:gd name="connsiteX2" fmla="*/ 375879 w 638611"/>
                    <a:gd name="connsiteY2" fmla="*/ 36125 h 253910"/>
                    <a:gd name="connsiteX3" fmla="*/ 637959 w 638611"/>
                    <a:gd name="connsiteY3" fmla="*/ 0 h 253910"/>
                    <a:gd name="connsiteX4" fmla="*/ 599365 w 638611"/>
                    <a:gd name="connsiteY4" fmla="*/ 13785 h 253910"/>
                    <a:gd name="connsiteX5" fmla="*/ 580942 w 638611"/>
                    <a:gd name="connsiteY5" fmla="*/ 100100 h 253910"/>
                    <a:gd name="connsiteX6" fmla="*/ 493656 w 638611"/>
                    <a:gd name="connsiteY6" fmla="*/ 123251 h 253910"/>
                    <a:gd name="connsiteX7" fmla="*/ 488401 w 638611"/>
                    <a:gd name="connsiteY7" fmla="*/ 196342 h 253910"/>
                    <a:gd name="connsiteX8" fmla="*/ 585025 w 638611"/>
                    <a:gd name="connsiteY8" fmla="*/ 204646 h 253910"/>
                    <a:gd name="connsiteX9" fmla="*/ 324657 w 638611"/>
                    <a:gd name="connsiteY9" fmla="*/ 251035 h 253910"/>
                    <a:gd name="connsiteX10" fmla="*/ 173489 w 638611"/>
                    <a:gd name="connsiteY10" fmla="*/ 247775 h 253910"/>
                    <a:gd name="connsiteX11" fmla="*/ 82486 w 638611"/>
                    <a:gd name="connsiteY11" fmla="*/ 211317 h 253910"/>
                    <a:gd name="connsiteX12" fmla="*/ 20 w 638611"/>
                    <a:gd name="connsiteY12" fmla="*/ 141768 h 253910"/>
                    <a:gd name="connsiteX13" fmla="*/ 15331 w 638611"/>
                    <a:gd name="connsiteY13" fmla="*/ 62308 h 253910"/>
                    <a:gd name="connsiteX0" fmla="*/ 15331 w 638611"/>
                    <a:gd name="connsiteY0" fmla="*/ 62308 h 253910"/>
                    <a:gd name="connsiteX1" fmla="*/ 80283 w 638611"/>
                    <a:gd name="connsiteY1" fmla="*/ 910 h 253910"/>
                    <a:gd name="connsiteX2" fmla="*/ 375879 w 638611"/>
                    <a:gd name="connsiteY2" fmla="*/ 36125 h 253910"/>
                    <a:gd name="connsiteX3" fmla="*/ 637959 w 638611"/>
                    <a:gd name="connsiteY3" fmla="*/ 0 h 253910"/>
                    <a:gd name="connsiteX4" fmla="*/ 599365 w 638611"/>
                    <a:gd name="connsiteY4" fmla="*/ 13785 h 253910"/>
                    <a:gd name="connsiteX5" fmla="*/ 580942 w 638611"/>
                    <a:gd name="connsiteY5" fmla="*/ 100100 h 253910"/>
                    <a:gd name="connsiteX6" fmla="*/ 493656 w 638611"/>
                    <a:gd name="connsiteY6" fmla="*/ 123251 h 253910"/>
                    <a:gd name="connsiteX7" fmla="*/ 488401 w 638611"/>
                    <a:gd name="connsiteY7" fmla="*/ 196342 h 253910"/>
                    <a:gd name="connsiteX8" fmla="*/ 585025 w 638611"/>
                    <a:gd name="connsiteY8" fmla="*/ 204646 h 253910"/>
                    <a:gd name="connsiteX9" fmla="*/ 324657 w 638611"/>
                    <a:gd name="connsiteY9" fmla="*/ 251035 h 253910"/>
                    <a:gd name="connsiteX10" fmla="*/ 173489 w 638611"/>
                    <a:gd name="connsiteY10" fmla="*/ 247775 h 253910"/>
                    <a:gd name="connsiteX11" fmla="*/ 82486 w 638611"/>
                    <a:gd name="connsiteY11" fmla="*/ 211317 h 253910"/>
                    <a:gd name="connsiteX12" fmla="*/ 20 w 638611"/>
                    <a:gd name="connsiteY12" fmla="*/ 141768 h 253910"/>
                    <a:gd name="connsiteX13" fmla="*/ 15331 w 638611"/>
                    <a:gd name="connsiteY13" fmla="*/ 62308 h 253910"/>
                    <a:gd name="connsiteX0" fmla="*/ 20791 w 644071"/>
                    <a:gd name="connsiteY0" fmla="*/ 62308 h 253910"/>
                    <a:gd name="connsiteX1" fmla="*/ 85743 w 644071"/>
                    <a:gd name="connsiteY1" fmla="*/ 910 h 253910"/>
                    <a:gd name="connsiteX2" fmla="*/ 381339 w 644071"/>
                    <a:gd name="connsiteY2" fmla="*/ 36125 h 253910"/>
                    <a:gd name="connsiteX3" fmla="*/ 643419 w 644071"/>
                    <a:gd name="connsiteY3" fmla="*/ 0 h 253910"/>
                    <a:gd name="connsiteX4" fmla="*/ 604825 w 644071"/>
                    <a:gd name="connsiteY4" fmla="*/ 13785 h 253910"/>
                    <a:gd name="connsiteX5" fmla="*/ 586402 w 644071"/>
                    <a:gd name="connsiteY5" fmla="*/ 100100 h 253910"/>
                    <a:gd name="connsiteX6" fmla="*/ 499116 w 644071"/>
                    <a:gd name="connsiteY6" fmla="*/ 123251 h 253910"/>
                    <a:gd name="connsiteX7" fmla="*/ 493861 w 644071"/>
                    <a:gd name="connsiteY7" fmla="*/ 196342 h 253910"/>
                    <a:gd name="connsiteX8" fmla="*/ 590485 w 644071"/>
                    <a:gd name="connsiteY8" fmla="*/ 204646 h 253910"/>
                    <a:gd name="connsiteX9" fmla="*/ 330117 w 644071"/>
                    <a:gd name="connsiteY9" fmla="*/ 251035 h 253910"/>
                    <a:gd name="connsiteX10" fmla="*/ 178949 w 644071"/>
                    <a:gd name="connsiteY10" fmla="*/ 247775 h 253910"/>
                    <a:gd name="connsiteX11" fmla="*/ 87946 w 644071"/>
                    <a:gd name="connsiteY11" fmla="*/ 211317 h 253910"/>
                    <a:gd name="connsiteX12" fmla="*/ 5480 w 644071"/>
                    <a:gd name="connsiteY12" fmla="*/ 141768 h 253910"/>
                    <a:gd name="connsiteX13" fmla="*/ 20791 w 644071"/>
                    <a:gd name="connsiteY13" fmla="*/ 62308 h 253910"/>
                    <a:gd name="connsiteX0" fmla="*/ 20791 w 644071"/>
                    <a:gd name="connsiteY0" fmla="*/ 62308 h 253910"/>
                    <a:gd name="connsiteX1" fmla="*/ 84751 w 644071"/>
                    <a:gd name="connsiteY1" fmla="*/ 10384 h 253910"/>
                    <a:gd name="connsiteX2" fmla="*/ 381339 w 644071"/>
                    <a:gd name="connsiteY2" fmla="*/ 36125 h 253910"/>
                    <a:gd name="connsiteX3" fmla="*/ 643419 w 644071"/>
                    <a:gd name="connsiteY3" fmla="*/ 0 h 253910"/>
                    <a:gd name="connsiteX4" fmla="*/ 604825 w 644071"/>
                    <a:gd name="connsiteY4" fmla="*/ 13785 h 253910"/>
                    <a:gd name="connsiteX5" fmla="*/ 586402 w 644071"/>
                    <a:gd name="connsiteY5" fmla="*/ 100100 h 253910"/>
                    <a:gd name="connsiteX6" fmla="*/ 499116 w 644071"/>
                    <a:gd name="connsiteY6" fmla="*/ 123251 h 253910"/>
                    <a:gd name="connsiteX7" fmla="*/ 493861 w 644071"/>
                    <a:gd name="connsiteY7" fmla="*/ 196342 h 253910"/>
                    <a:gd name="connsiteX8" fmla="*/ 590485 w 644071"/>
                    <a:gd name="connsiteY8" fmla="*/ 204646 h 253910"/>
                    <a:gd name="connsiteX9" fmla="*/ 330117 w 644071"/>
                    <a:gd name="connsiteY9" fmla="*/ 251035 h 253910"/>
                    <a:gd name="connsiteX10" fmla="*/ 178949 w 644071"/>
                    <a:gd name="connsiteY10" fmla="*/ 247775 h 253910"/>
                    <a:gd name="connsiteX11" fmla="*/ 87946 w 644071"/>
                    <a:gd name="connsiteY11" fmla="*/ 211317 h 253910"/>
                    <a:gd name="connsiteX12" fmla="*/ 5480 w 644071"/>
                    <a:gd name="connsiteY12" fmla="*/ 141768 h 253910"/>
                    <a:gd name="connsiteX13" fmla="*/ 20791 w 644071"/>
                    <a:gd name="connsiteY13" fmla="*/ 62308 h 253910"/>
                    <a:gd name="connsiteX0" fmla="*/ 20791 w 644071"/>
                    <a:gd name="connsiteY0" fmla="*/ 62308 h 253910"/>
                    <a:gd name="connsiteX1" fmla="*/ 76021 w 644071"/>
                    <a:gd name="connsiteY1" fmla="*/ 2287 h 253910"/>
                    <a:gd name="connsiteX2" fmla="*/ 381339 w 644071"/>
                    <a:gd name="connsiteY2" fmla="*/ 36125 h 253910"/>
                    <a:gd name="connsiteX3" fmla="*/ 643419 w 644071"/>
                    <a:gd name="connsiteY3" fmla="*/ 0 h 253910"/>
                    <a:gd name="connsiteX4" fmla="*/ 604825 w 644071"/>
                    <a:gd name="connsiteY4" fmla="*/ 13785 h 253910"/>
                    <a:gd name="connsiteX5" fmla="*/ 586402 w 644071"/>
                    <a:gd name="connsiteY5" fmla="*/ 100100 h 253910"/>
                    <a:gd name="connsiteX6" fmla="*/ 499116 w 644071"/>
                    <a:gd name="connsiteY6" fmla="*/ 123251 h 253910"/>
                    <a:gd name="connsiteX7" fmla="*/ 493861 w 644071"/>
                    <a:gd name="connsiteY7" fmla="*/ 196342 h 253910"/>
                    <a:gd name="connsiteX8" fmla="*/ 590485 w 644071"/>
                    <a:gd name="connsiteY8" fmla="*/ 204646 h 253910"/>
                    <a:gd name="connsiteX9" fmla="*/ 330117 w 644071"/>
                    <a:gd name="connsiteY9" fmla="*/ 251035 h 253910"/>
                    <a:gd name="connsiteX10" fmla="*/ 178949 w 644071"/>
                    <a:gd name="connsiteY10" fmla="*/ 247775 h 253910"/>
                    <a:gd name="connsiteX11" fmla="*/ 87946 w 644071"/>
                    <a:gd name="connsiteY11" fmla="*/ 211317 h 253910"/>
                    <a:gd name="connsiteX12" fmla="*/ 5480 w 644071"/>
                    <a:gd name="connsiteY12" fmla="*/ 141768 h 253910"/>
                    <a:gd name="connsiteX13" fmla="*/ 20791 w 644071"/>
                    <a:gd name="connsiteY13" fmla="*/ 62308 h 253910"/>
                    <a:gd name="connsiteX0" fmla="*/ 20791 w 644071"/>
                    <a:gd name="connsiteY0" fmla="*/ 62308 h 253910"/>
                    <a:gd name="connsiteX1" fmla="*/ 76021 w 644071"/>
                    <a:gd name="connsiteY1" fmla="*/ 2287 h 253910"/>
                    <a:gd name="connsiteX2" fmla="*/ 381339 w 644071"/>
                    <a:gd name="connsiteY2" fmla="*/ 36125 h 253910"/>
                    <a:gd name="connsiteX3" fmla="*/ 643419 w 644071"/>
                    <a:gd name="connsiteY3" fmla="*/ 0 h 253910"/>
                    <a:gd name="connsiteX4" fmla="*/ 604825 w 644071"/>
                    <a:gd name="connsiteY4" fmla="*/ 13785 h 253910"/>
                    <a:gd name="connsiteX5" fmla="*/ 586402 w 644071"/>
                    <a:gd name="connsiteY5" fmla="*/ 100100 h 253910"/>
                    <a:gd name="connsiteX6" fmla="*/ 499116 w 644071"/>
                    <a:gd name="connsiteY6" fmla="*/ 123251 h 253910"/>
                    <a:gd name="connsiteX7" fmla="*/ 493861 w 644071"/>
                    <a:gd name="connsiteY7" fmla="*/ 196342 h 253910"/>
                    <a:gd name="connsiteX8" fmla="*/ 590485 w 644071"/>
                    <a:gd name="connsiteY8" fmla="*/ 204646 h 253910"/>
                    <a:gd name="connsiteX9" fmla="*/ 330117 w 644071"/>
                    <a:gd name="connsiteY9" fmla="*/ 251035 h 253910"/>
                    <a:gd name="connsiteX10" fmla="*/ 178949 w 644071"/>
                    <a:gd name="connsiteY10" fmla="*/ 247775 h 253910"/>
                    <a:gd name="connsiteX11" fmla="*/ 87946 w 644071"/>
                    <a:gd name="connsiteY11" fmla="*/ 211317 h 253910"/>
                    <a:gd name="connsiteX12" fmla="*/ 5480 w 644071"/>
                    <a:gd name="connsiteY12" fmla="*/ 141768 h 253910"/>
                    <a:gd name="connsiteX13" fmla="*/ 20791 w 644071"/>
                    <a:gd name="connsiteY13" fmla="*/ 62308 h 253910"/>
                    <a:gd name="connsiteX0" fmla="*/ 20791 w 644071"/>
                    <a:gd name="connsiteY0" fmla="*/ 62308 h 253910"/>
                    <a:gd name="connsiteX1" fmla="*/ 76021 w 644071"/>
                    <a:gd name="connsiteY1" fmla="*/ 2287 h 253910"/>
                    <a:gd name="connsiteX2" fmla="*/ 381339 w 644071"/>
                    <a:gd name="connsiteY2" fmla="*/ 36125 h 253910"/>
                    <a:gd name="connsiteX3" fmla="*/ 643419 w 644071"/>
                    <a:gd name="connsiteY3" fmla="*/ 0 h 253910"/>
                    <a:gd name="connsiteX4" fmla="*/ 604825 w 644071"/>
                    <a:gd name="connsiteY4" fmla="*/ 13785 h 253910"/>
                    <a:gd name="connsiteX5" fmla="*/ 586402 w 644071"/>
                    <a:gd name="connsiteY5" fmla="*/ 100100 h 253910"/>
                    <a:gd name="connsiteX6" fmla="*/ 499116 w 644071"/>
                    <a:gd name="connsiteY6" fmla="*/ 123251 h 253910"/>
                    <a:gd name="connsiteX7" fmla="*/ 493861 w 644071"/>
                    <a:gd name="connsiteY7" fmla="*/ 196342 h 253910"/>
                    <a:gd name="connsiteX8" fmla="*/ 590485 w 644071"/>
                    <a:gd name="connsiteY8" fmla="*/ 204646 h 253910"/>
                    <a:gd name="connsiteX9" fmla="*/ 330117 w 644071"/>
                    <a:gd name="connsiteY9" fmla="*/ 251035 h 253910"/>
                    <a:gd name="connsiteX10" fmla="*/ 178949 w 644071"/>
                    <a:gd name="connsiteY10" fmla="*/ 247775 h 253910"/>
                    <a:gd name="connsiteX11" fmla="*/ 87946 w 644071"/>
                    <a:gd name="connsiteY11" fmla="*/ 211317 h 253910"/>
                    <a:gd name="connsiteX12" fmla="*/ 5480 w 644071"/>
                    <a:gd name="connsiteY12" fmla="*/ 141768 h 253910"/>
                    <a:gd name="connsiteX13" fmla="*/ 20791 w 644071"/>
                    <a:gd name="connsiteY13" fmla="*/ 62308 h 253910"/>
                    <a:gd name="connsiteX0" fmla="*/ 20791 w 644061"/>
                    <a:gd name="connsiteY0" fmla="*/ 62308 h 253910"/>
                    <a:gd name="connsiteX1" fmla="*/ 76021 w 644061"/>
                    <a:gd name="connsiteY1" fmla="*/ 2287 h 253910"/>
                    <a:gd name="connsiteX2" fmla="*/ 381339 w 644061"/>
                    <a:gd name="connsiteY2" fmla="*/ 36125 h 253910"/>
                    <a:gd name="connsiteX3" fmla="*/ 643419 w 644061"/>
                    <a:gd name="connsiteY3" fmla="*/ 0 h 253910"/>
                    <a:gd name="connsiteX4" fmla="*/ 604076 w 644061"/>
                    <a:gd name="connsiteY4" fmla="*/ 8495 h 253910"/>
                    <a:gd name="connsiteX5" fmla="*/ 586402 w 644061"/>
                    <a:gd name="connsiteY5" fmla="*/ 100100 h 253910"/>
                    <a:gd name="connsiteX6" fmla="*/ 499116 w 644061"/>
                    <a:gd name="connsiteY6" fmla="*/ 123251 h 253910"/>
                    <a:gd name="connsiteX7" fmla="*/ 493861 w 644061"/>
                    <a:gd name="connsiteY7" fmla="*/ 196342 h 253910"/>
                    <a:gd name="connsiteX8" fmla="*/ 590485 w 644061"/>
                    <a:gd name="connsiteY8" fmla="*/ 204646 h 253910"/>
                    <a:gd name="connsiteX9" fmla="*/ 330117 w 644061"/>
                    <a:gd name="connsiteY9" fmla="*/ 251035 h 253910"/>
                    <a:gd name="connsiteX10" fmla="*/ 178949 w 644061"/>
                    <a:gd name="connsiteY10" fmla="*/ 247775 h 253910"/>
                    <a:gd name="connsiteX11" fmla="*/ 87946 w 644061"/>
                    <a:gd name="connsiteY11" fmla="*/ 211317 h 253910"/>
                    <a:gd name="connsiteX12" fmla="*/ 5480 w 644061"/>
                    <a:gd name="connsiteY12" fmla="*/ 141768 h 253910"/>
                    <a:gd name="connsiteX13" fmla="*/ 20791 w 644061"/>
                    <a:gd name="connsiteY13" fmla="*/ 62308 h 253910"/>
                    <a:gd name="connsiteX0" fmla="*/ 20791 w 644061"/>
                    <a:gd name="connsiteY0" fmla="*/ 62308 h 253910"/>
                    <a:gd name="connsiteX1" fmla="*/ 76021 w 644061"/>
                    <a:gd name="connsiteY1" fmla="*/ 2287 h 253910"/>
                    <a:gd name="connsiteX2" fmla="*/ 381339 w 644061"/>
                    <a:gd name="connsiteY2" fmla="*/ 36125 h 253910"/>
                    <a:gd name="connsiteX3" fmla="*/ 643419 w 644061"/>
                    <a:gd name="connsiteY3" fmla="*/ 0 h 253910"/>
                    <a:gd name="connsiteX4" fmla="*/ 604076 w 644061"/>
                    <a:gd name="connsiteY4" fmla="*/ 8495 h 253910"/>
                    <a:gd name="connsiteX5" fmla="*/ 586402 w 644061"/>
                    <a:gd name="connsiteY5" fmla="*/ 100100 h 253910"/>
                    <a:gd name="connsiteX6" fmla="*/ 499116 w 644061"/>
                    <a:gd name="connsiteY6" fmla="*/ 123251 h 253910"/>
                    <a:gd name="connsiteX7" fmla="*/ 493861 w 644061"/>
                    <a:gd name="connsiteY7" fmla="*/ 196342 h 253910"/>
                    <a:gd name="connsiteX8" fmla="*/ 590485 w 644061"/>
                    <a:gd name="connsiteY8" fmla="*/ 204646 h 253910"/>
                    <a:gd name="connsiteX9" fmla="*/ 330117 w 644061"/>
                    <a:gd name="connsiteY9" fmla="*/ 251035 h 253910"/>
                    <a:gd name="connsiteX10" fmla="*/ 178949 w 644061"/>
                    <a:gd name="connsiteY10" fmla="*/ 247775 h 253910"/>
                    <a:gd name="connsiteX11" fmla="*/ 87946 w 644061"/>
                    <a:gd name="connsiteY11" fmla="*/ 211317 h 253910"/>
                    <a:gd name="connsiteX12" fmla="*/ 5480 w 644061"/>
                    <a:gd name="connsiteY12" fmla="*/ 141768 h 253910"/>
                    <a:gd name="connsiteX13" fmla="*/ 20791 w 644061"/>
                    <a:gd name="connsiteY13" fmla="*/ 62308 h 253910"/>
                    <a:gd name="connsiteX0" fmla="*/ 20791 w 644061"/>
                    <a:gd name="connsiteY0" fmla="*/ 62308 h 253910"/>
                    <a:gd name="connsiteX1" fmla="*/ 76021 w 644061"/>
                    <a:gd name="connsiteY1" fmla="*/ 2287 h 253910"/>
                    <a:gd name="connsiteX2" fmla="*/ 381339 w 644061"/>
                    <a:gd name="connsiteY2" fmla="*/ 36125 h 253910"/>
                    <a:gd name="connsiteX3" fmla="*/ 643419 w 644061"/>
                    <a:gd name="connsiteY3" fmla="*/ 0 h 253910"/>
                    <a:gd name="connsiteX4" fmla="*/ 604076 w 644061"/>
                    <a:gd name="connsiteY4" fmla="*/ 8495 h 253910"/>
                    <a:gd name="connsiteX5" fmla="*/ 586402 w 644061"/>
                    <a:gd name="connsiteY5" fmla="*/ 100100 h 253910"/>
                    <a:gd name="connsiteX6" fmla="*/ 499116 w 644061"/>
                    <a:gd name="connsiteY6" fmla="*/ 123251 h 253910"/>
                    <a:gd name="connsiteX7" fmla="*/ 493861 w 644061"/>
                    <a:gd name="connsiteY7" fmla="*/ 196342 h 253910"/>
                    <a:gd name="connsiteX8" fmla="*/ 590485 w 644061"/>
                    <a:gd name="connsiteY8" fmla="*/ 204646 h 253910"/>
                    <a:gd name="connsiteX9" fmla="*/ 330117 w 644061"/>
                    <a:gd name="connsiteY9" fmla="*/ 251035 h 253910"/>
                    <a:gd name="connsiteX10" fmla="*/ 178949 w 644061"/>
                    <a:gd name="connsiteY10" fmla="*/ 247775 h 253910"/>
                    <a:gd name="connsiteX11" fmla="*/ 87946 w 644061"/>
                    <a:gd name="connsiteY11" fmla="*/ 211317 h 253910"/>
                    <a:gd name="connsiteX12" fmla="*/ 5480 w 644061"/>
                    <a:gd name="connsiteY12" fmla="*/ 141768 h 253910"/>
                    <a:gd name="connsiteX13" fmla="*/ 20791 w 644061"/>
                    <a:gd name="connsiteY13" fmla="*/ 62308 h 253910"/>
                    <a:gd name="connsiteX0" fmla="*/ 20791 w 644061"/>
                    <a:gd name="connsiteY0" fmla="*/ 62308 h 253910"/>
                    <a:gd name="connsiteX1" fmla="*/ 76021 w 644061"/>
                    <a:gd name="connsiteY1" fmla="*/ 2287 h 253910"/>
                    <a:gd name="connsiteX2" fmla="*/ 381339 w 644061"/>
                    <a:gd name="connsiteY2" fmla="*/ 36125 h 253910"/>
                    <a:gd name="connsiteX3" fmla="*/ 643419 w 644061"/>
                    <a:gd name="connsiteY3" fmla="*/ 0 h 253910"/>
                    <a:gd name="connsiteX4" fmla="*/ 604076 w 644061"/>
                    <a:gd name="connsiteY4" fmla="*/ 8495 h 253910"/>
                    <a:gd name="connsiteX5" fmla="*/ 586402 w 644061"/>
                    <a:gd name="connsiteY5" fmla="*/ 100100 h 253910"/>
                    <a:gd name="connsiteX6" fmla="*/ 499116 w 644061"/>
                    <a:gd name="connsiteY6" fmla="*/ 123251 h 253910"/>
                    <a:gd name="connsiteX7" fmla="*/ 493861 w 644061"/>
                    <a:gd name="connsiteY7" fmla="*/ 196342 h 253910"/>
                    <a:gd name="connsiteX8" fmla="*/ 590485 w 644061"/>
                    <a:gd name="connsiteY8" fmla="*/ 204646 h 253910"/>
                    <a:gd name="connsiteX9" fmla="*/ 330117 w 644061"/>
                    <a:gd name="connsiteY9" fmla="*/ 251035 h 253910"/>
                    <a:gd name="connsiteX10" fmla="*/ 178949 w 644061"/>
                    <a:gd name="connsiteY10" fmla="*/ 247775 h 253910"/>
                    <a:gd name="connsiteX11" fmla="*/ 87946 w 644061"/>
                    <a:gd name="connsiteY11" fmla="*/ 211317 h 253910"/>
                    <a:gd name="connsiteX12" fmla="*/ 5480 w 644061"/>
                    <a:gd name="connsiteY12" fmla="*/ 141768 h 253910"/>
                    <a:gd name="connsiteX13" fmla="*/ 20791 w 644061"/>
                    <a:gd name="connsiteY13" fmla="*/ 62308 h 253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44061" h="253910">
                      <a:moveTo>
                        <a:pt x="20791" y="62308"/>
                      </a:moveTo>
                      <a:cubicBezTo>
                        <a:pt x="20791" y="55744"/>
                        <a:pt x="69457" y="2287"/>
                        <a:pt x="76021" y="2287"/>
                      </a:cubicBezTo>
                      <a:cubicBezTo>
                        <a:pt x="118239" y="19996"/>
                        <a:pt x="288393" y="36277"/>
                        <a:pt x="381339" y="36125"/>
                      </a:cubicBezTo>
                      <a:cubicBezTo>
                        <a:pt x="474285" y="35973"/>
                        <a:pt x="608122" y="336"/>
                        <a:pt x="643419" y="0"/>
                      </a:cubicBezTo>
                      <a:cubicBezTo>
                        <a:pt x="649983" y="0"/>
                        <a:pt x="604076" y="1931"/>
                        <a:pt x="604076" y="8495"/>
                      </a:cubicBezTo>
                      <a:cubicBezTo>
                        <a:pt x="603415" y="30657"/>
                        <a:pt x="587063" y="77938"/>
                        <a:pt x="586402" y="100100"/>
                      </a:cubicBezTo>
                      <a:cubicBezTo>
                        <a:pt x="586402" y="106664"/>
                        <a:pt x="505680" y="123251"/>
                        <a:pt x="499116" y="123251"/>
                      </a:cubicBezTo>
                      <a:cubicBezTo>
                        <a:pt x="475280" y="139608"/>
                        <a:pt x="495894" y="173108"/>
                        <a:pt x="493861" y="196342"/>
                      </a:cubicBezTo>
                      <a:cubicBezTo>
                        <a:pt x="483332" y="212001"/>
                        <a:pt x="636704" y="197672"/>
                        <a:pt x="590485" y="204646"/>
                      </a:cubicBezTo>
                      <a:cubicBezTo>
                        <a:pt x="491346" y="191081"/>
                        <a:pt x="391475" y="242790"/>
                        <a:pt x="330117" y="251035"/>
                      </a:cubicBezTo>
                      <a:cubicBezTo>
                        <a:pt x="270147" y="255933"/>
                        <a:pt x="219311" y="254395"/>
                        <a:pt x="178949" y="247775"/>
                      </a:cubicBezTo>
                      <a:cubicBezTo>
                        <a:pt x="138587" y="241155"/>
                        <a:pt x="119038" y="227218"/>
                        <a:pt x="87946" y="211317"/>
                      </a:cubicBezTo>
                      <a:cubicBezTo>
                        <a:pt x="81382" y="211317"/>
                        <a:pt x="19828" y="171381"/>
                        <a:pt x="5480" y="141768"/>
                      </a:cubicBezTo>
                      <a:cubicBezTo>
                        <a:pt x="-965" y="118862"/>
                        <a:pt x="-7160" y="93588"/>
                        <a:pt x="20791" y="62308"/>
                      </a:cubicBezTo>
                      <a:close/>
                    </a:path>
                  </a:pathLst>
                </a:custGeom>
                <a:solidFill>
                  <a:srgbClr val="90110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B7EA779B-0F91-C721-6FFD-F9C9E68F0C90}"/>
                    </a:ext>
                  </a:extLst>
                </p:cNvPr>
                <p:cNvSpPr/>
                <p:nvPr/>
              </p:nvSpPr>
              <p:spPr>
                <a:xfrm>
                  <a:off x="3584436" y="1249230"/>
                  <a:ext cx="3090909" cy="771312"/>
                </a:xfrm>
                <a:custGeom>
                  <a:avLst/>
                  <a:gdLst>
                    <a:gd name="connsiteX0" fmla="*/ 3043169 w 3046312"/>
                    <a:gd name="connsiteY0" fmla="*/ 237 h 688717"/>
                    <a:gd name="connsiteX1" fmla="*/ 2855775 w 3046312"/>
                    <a:gd name="connsiteY1" fmla="*/ 61698 h 688717"/>
                    <a:gd name="connsiteX2" fmla="*/ 2816361 w 3046312"/>
                    <a:gd name="connsiteY2" fmla="*/ 517119 h 688717"/>
                    <a:gd name="connsiteX3" fmla="*/ 2402805 w 3046312"/>
                    <a:gd name="connsiteY3" fmla="*/ 674451 h 688717"/>
                    <a:gd name="connsiteX4" fmla="*/ 2391067 w 3046312"/>
                    <a:gd name="connsiteY4" fmla="*/ 688717 h 688717"/>
                    <a:gd name="connsiteX5" fmla="*/ 0 w 3046312"/>
                    <a:gd name="connsiteY5" fmla="*/ 688717 h 688717"/>
                    <a:gd name="connsiteX6" fmla="*/ 2997 w 3046312"/>
                    <a:gd name="connsiteY6" fmla="*/ 681776 h 688717"/>
                    <a:gd name="connsiteX7" fmla="*/ 40757 w 3046312"/>
                    <a:gd name="connsiteY7" fmla="*/ 621388 h 688717"/>
                    <a:gd name="connsiteX8" fmla="*/ 279295 w 3046312"/>
                    <a:gd name="connsiteY8" fmla="*/ 300729 h 688717"/>
                    <a:gd name="connsiteX9" fmla="*/ 1784425 w 3046312"/>
                    <a:gd name="connsiteY9" fmla="*/ 309930 h 688717"/>
                    <a:gd name="connsiteX10" fmla="*/ 3043169 w 3046312"/>
                    <a:gd name="connsiteY10" fmla="*/ 237 h 688717"/>
                    <a:gd name="connsiteX0" fmla="*/ 3043169 w 3046312"/>
                    <a:gd name="connsiteY0" fmla="*/ 237 h 741586"/>
                    <a:gd name="connsiteX1" fmla="*/ 2855775 w 3046312"/>
                    <a:gd name="connsiteY1" fmla="*/ 61698 h 741586"/>
                    <a:gd name="connsiteX2" fmla="*/ 2816361 w 3046312"/>
                    <a:gd name="connsiteY2" fmla="*/ 517119 h 741586"/>
                    <a:gd name="connsiteX3" fmla="*/ 2402805 w 3046312"/>
                    <a:gd name="connsiteY3" fmla="*/ 674451 h 741586"/>
                    <a:gd name="connsiteX4" fmla="*/ 2391067 w 3046312"/>
                    <a:gd name="connsiteY4" fmla="*/ 688717 h 741586"/>
                    <a:gd name="connsiteX5" fmla="*/ 821124 w 3046312"/>
                    <a:gd name="connsiteY5" fmla="*/ 741586 h 741586"/>
                    <a:gd name="connsiteX6" fmla="*/ 0 w 3046312"/>
                    <a:gd name="connsiteY6" fmla="*/ 688717 h 741586"/>
                    <a:gd name="connsiteX7" fmla="*/ 2997 w 3046312"/>
                    <a:gd name="connsiteY7" fmla="*/ 681776 h 741586"/>
                    <a:gd name="connsiteX8" fmla="*/ 40757 w 3046312"/>
                    <a:gd name="connsiteY8" fmla="*/ 621388 h 741586"/>
                    <a:gd name="connsiteX9" fmla="*/ 279295 w 3046312"/>
                    <a:gd name="connsiteY9" fmla="*/ 300729 h 741586"/>
                    <a:gd name="connsiteX10" fmla="*/ 1784425 w 3046312"/>
                    <a:gd name="connsiteY10" fmla="*/ 309930 h 741586"/>
                    <a:gd name="connsiteX11" fmla="*/ 3043169 w 3046312"/>
                    <a:gd name="connsiteY11" fmla="*/ 237 h 741586"/>
                    <a:gd name="connsiteX0" fmla="*/ 3043169 w 3046312"/>
                    <a:gd name="connsiteY0" fmla="*/ 237 h 748270"/>
                    <a:gd name="connsiteX1" fmla="*/ 2855775 w 3046312"/>
                    <a:gd name="connsiteY1" fmla="*/ 61698 h 748270"/>
                    <a:gd name="connsiteX2" fmla="*/ 2816361 w 3046312"/>
                    <a:gd name="connsiteY2" fmla="*/ 517119 h 748270"/>
                    <a:gd name="connsiteX3" fmla="*/ 2402805 w 3046312"/>
                    <a:gd name="connsiteY3" fmla="*/ 674451 h 748270"/>
                    <a:gd name="connsiteX4" fmla="*/ 2391067 w 3046312"/>
                    <a:gd name="connsiteY4" fmla="*/ 688717 h 748270"/>
                    <a:gd name="connsiteX5" fmla="*/ 821124 w 3046312"/>
                    <a:gd name="connsiteY5" fmla="*/ 741586 h 748270"/>
                    <a:gd name="connsiteX6" fmla="*/ 0 w 3046312"/>
                    <a:gd name="connsiteY6" fmla="*/ 688717 h 748270"/>
                    <a:gd name="connsiteX7" fmla="*/ 2997 w 3046312"/>
                    <a:gd name="connsiteY7" fmla="*/ 681776 h 748270"/>
                    <a:gd name="connsiteX8" fmla="*/ 40757 w 3046312"/>
                    <a:gd name="connsiteY8" fmla="*/ 621388 h 748270"/>
                    <a:gd name="connsiteX9" fmla="*/ 279295 w 3046312"/>
                    <a:gd name="connsiteY9" fmla="*/ 300729 h 748270"/>
                    <a:gd name="connsiteX10" fmla="*/ 1784425 w 3046312"/>
                    <a:gd name="connsiteY10" fmla="*/ 309930 h 748270"/>
                    <a:gd name="connsiteX11" fmla="*/ 3043169 w 3046312"/>
                    <a:gd name="connsiteY11" fmla="*/ 237 h 748270"/>
                    <a:gd name="connsiteX0" fmla="*/ 3055038 w 3058181"/>
                    <a:gd name="connsiteY0" fmla="*/ 237 h 770968"/>
                    <a:gd name="connsiteX1" fmla="*/ 2867644 w 3058181"/>
                    <a:gd name="connsiteY1" fmla="*/ 61698 h 770968"/>
                    <a:gd name="connsiteX2" fmla="*/ 2828230 w 3058181"/>
                    <a:gd name="connsiteY2" fmla="*/ 517119 h 770968"/>
                    <a:gd name="connsiteX3" fmla="*/ 2414674 w 3058181"/>
                    <a:gd name="connsiteY3" fmla="*/ 674451 h 770968"/>
                    <a:gd name="connsiteX4" fmla="*/ 2402936 w 3058181"/>
                    <a:gd name="connsiteY4" fmla="*/ 688717 h 770968"/>
                    <a:gd name="connsiteX5" fmla="*/ 832993 w 3058181"/>
                    <a:gd name="connsiteY5" fmla="*/ 741586 h 770968"/>
                    <a:gd name="connsiteX6" fmla="*/ 11869 w 3058181"/>
                    <a:gd name="connsiteY6" fmla="*/ 688717 h 770968"/>
                    <a:gd name="connsiteX7" fmla="*/ 0 w 3058181"/>
                    <a:gd name="connsiteY7" fmla="*/ 770968 h 770968"/>
                    <a:gd name="connsiteX8" fmla="*/ 52626 w 3058181"/>
                    <a:gd name="connsiteY8" fmla="*/ 621388 h 770968"/>
                    <a:gd name="connsiteX9" fmla="*/ 291164 w 3058181"/>
                    <a:gd name="connsiteY9" fmla="*/ 300729 h 770968"/>
                    <a:gd name="connsiteX10" fmla="*/ 1796294 w 3058181"/>
                    <a:gd name="connsiteY10" fmla="*/ 309930 h 770968"/>
                    <a:gd name="connsiteX11" fmla="*/ 3055038 w 3058181"/>
                    <a:gd name="connsiteY11" fmla="*/ 237 h 770968"/>
                    <a:gd name="connsiteX0" fmla="*/ 3043169 w 3046312"/>
                    <a:gd name="connsiteY0" fmla="*/ 237 h 800699"/>
                    <a:gd name="connsiteX1" fmla="*/ 2855775 w 3046312"/>
                    <a:gd name="connsiteY1" fmla="*/ 61698 h 800699"/>
                    <a:gd name="connsiteX2" fmla="*/ 2816361 w 3046312"/>
                    <a:gd name="connsiteY2" fmla="*/ 517119 h 800699"/>
                    <a:gd name="connsiteX3" fmla="*/ 2402805 w 3046312"/>
                    <a:gd name="connsiteY3" fmla="*/ 674451 h 800699"/>
                    <a:gd name="connsiteX4" fmla="*/ 2391067 w 3046312"/>
                    <a:gd name="connsiteY4" fmla="*/ 688717 h 800699"/>
                    <a:gd name="connsiteX5" fmla="*/ 821124 w 3046312"/>
                    <a:gd name="connsiteY5" fmla="*/ 741586 h 800699"/>
                    <a:gd name="connsiteX6" fmla="*/ 0 w 3046312"/>
                    <a:gd name="connsiteY6" fmla="*/ 688717 h 800699"/>
                    <a:gd name="connsiteX7" fmla="*/ 211110 w 3046312"/>
                    <a:gd name="connsiteY7" fmla="*/ 800699 h 800699"/>
                    <a:gd name="connsiteX8" fmla="*/ 40757 w 3046312"/>
                    <a:gd name="connsiteY8" fmla="*/ 621388 h 800699"/>
                    <a:gd name="connsiteX9" fmla="*/ 279295 w 3046312"/>
                    <a:gd name="connsiteY9" fmla="*/ 300729 h 800699"/>
                    <a:gd name="connsiteX10" fmla="*/ 1784425 w 3046312"/>
                    <a:gd name="connsiteY10" fmla="*/ 309930 h 800699"/>
                    <a:gd name="connsiteX11" fmla="*/ 3043169 w 3046312"/>
                    <a:gd name="connsiteY11" fmla="*/ 237 h 800699"/>
                    <a:gd name="connsiteX0" fmla="*/ 3043169 w 3046312"/>
                    <a:gd name="connsiteY0" fmla="*/ 237 h 748269"/>
                    <a:gd name="connsiteX1" fmla="*/ 2855775 w 3046312"/>
                    <a:gd name="connsiteY1" fmla="*/ 61698 h 748269"/>
                    <a:gd name="connsiteX2" fmla="*/ 2816361 w 3046312"/>
                    <a:gd name="connsiteY2" fmla="*/ 517119 h 748269"/>
                    <a:gd name="connsiteX3" fmla="*/ 2402805 w 3046312"/>
                    <a:gd name="connsiteY3" fmla="*/ 674451 h 748269"/>
                    <a:gd name="connsiteX4" fmla="*/ 2391067 w 3046312"/>
                    <a:gd name="connsiteY4" fmla="*/ 688717 h 748269"/>
                    <a:gd name="connsiteX5" fmla="*/ 821124 w 3046312"/>
                    <a:gd name="connsiteY5" fmla="*/ 741586 h 748269"/>
                    <a:gd name="connsiteX6" fmla="*/ 0 w 3046312"/>
                    <a:gd name="connsiteY6" fmla="*/ 688717 h 748269"/>
                    <a:gd name="connsiteX7" fmla="*/ 40757 w 3046312"/>
                    <a:gd name="connsiteY7" fmla="*/ 621388 h 748269"/>
                    <a:gd name="connsiteX8" fmla="*/ 279295 w 3046312"/>
                    <a:gd name="connsiteY8" fmla="*/ 300729 h 748269"/>
                    <a:gd name="connsiteX9" fmla="*/ 1784425 w 3046312"/>
                    <a:gd name="connsiteY9" fmla="*/ 309930 h 748269"/>
                    <a:gd name="connsiteX10" fmla="*/ 3043169 w 3046312"/>
                    <a:gd name="connsiteY10" fmla="*/ 237 h 748269"/>
                    <a:gd name="connsiteX0" fmla="*/ 3065467 w 3068610"/>
                    <a:gd name="connsiteY0" fmla="*/ 237 h 755469"/>
                    <a:gd name="connsiteX1" fmla="*/ 2878073 w 3068610"/>
                    <a:gd name="connsiteY1" fmla="*/ 61698 h 755469"/>
                    <a:gd name="connsiteX2" fmla="*/ 2838659 w 3068610"/>
                    <a:gd name="connsiteY2" fmla="*/ 517119 h 755469"/>
                    <a:gd name="connsiteX3" fmla="*/ 2425103 w 3068610"/>
                    <a:gd name="connsiteY3" fmla="*/ 674451 h 755469"/>
                    <a:gd name="connsiteX4" fmla="*/ 2413365 w 3068610"/>
                    <a:gd name="connsiteY4" fmla="*/ 688717 h 755469"/>
                    <a:gd name="connsiteX5" fmla="*/ 843422 w 3068610"/>
                    <a:gd name="connsiteY5" fmla="*/ 741586 h 755469"/>
                    <a:gd name="connsiteX6" fmla="*/ 0 w 3068610"/>
                    <a:gd name="connsiteY6" fmla="*/ 733312 h 755469"/>
                    <a:gd name="connsiteX7" fmla="*/ 63055 w 3068610"/>
                    <a:gd name="connsiteY7" fmla="*/ 621388 h 755469"/>
                    <a:gd name="connsiteX8" fmla="*/ 301593 w 3068610"/>
                    <a:gd name="connsiteY8" fmla="*/ 300729 h 755469"/>
                    <a:gd name="connsiteX9" fmla="*/ 1806723 w 3068610"/>
                    <a:gd name="connsiteY9" fmla="*/ 309930 h 755469"/>
                    <a:gd name="connsiteX10" fmla="*/ 3065467 w 3068610"/>
                    <a:gd name="connsiteY10" fmla="*/ 237 h 755469"/>
                    <a:gd name="connsiteX0" fmla="*/ 3065467 w 3068610"/>
                    <a:gd name="connsiteY0" fmla="*/ 237 h 771314"/>
                    <a:gd name="connsiteX1" fmla="*/ 2878073 w 3068610"/>
                    <a:gd name="connsiteY1" fmla="*/ 61698 h 771314"/>
                    <a:gd name="connsiteX2" fmla="*/ 2838659 w 3068610"/>
                    <a:gd name="connsiteY2" fmla="*/ 517119 h 771314"/>
                    <a:gd name="connsiteX3" fmla="*/ 2425103 w 3068610"/>
                    <a:gd name="connsiteY3" fmla="*/ 674451 h 771314"/>
                    <a:gd name="connsiteX4" fmla="*/ 2413365 w 3068610"/>
                    <a:gd name="connsiteY4" fmla="*/ 688717 h 771314"/>
                    <a:gd name="connsiteX5" fmla="*/ 843422 w 3068610"/>
                    <a:gd name="connsiteY5" fmla="*/ 741586 h 771314"/>
                    <a:gd name="connsiteX6" fmla="*/ 0 w 3068610"/>
                    <a:gd name="connsiteY6" fmla="*/ 763042 h 771314"/>
                    <a:gd name="connsiteX7" fmla="*/ 63055 w 3068610"/>
                    <a:gd name="connsiteY7" fmla="*/ 621388 h 771314"/>
                    <a:gd name="connsiteX8" fmla="*/ 301593 w 3068610"/>
                    <a:gd name="connsiteY8" fmla="*/ 300729 h 771314"/>
                    <a:gd name="connsiteX9" fmla="*/ 1806723 w 3068610"/>
                    <a:gd name="connsiteY9" fmla="*/ 309930 h 771314"/>
                    <a:gd name="connsiteX10" fmla="*/ 3065467 w 3068610"/>
                    <a:gd name="connsiteY10" fmla="*/ 237 h 771314"/>
                    <a:gd name="connsiteX0" fmla="*/ 3087765 w 3090908"/>
                    <a:gd name="connsiteY0" fmla="*/ 237 h 771314"/>
                    <a:gd name="connsiteX1" fmla="*/ 2900371 w 3090908"/>
                    <a:gd name="connsiteY1" fmla="*/ 61698 h 771314"/>
                    <a:gd name="connsiteX2" fmla="*/ 2860957 w 3090908"/>
                    <a:gd name="connsiteY2" fmla="*/ 517119 h 771314"/>
                    <a:gd name="connsiteX3" fmla="*/ 2447401 w 3090908"/>
                    <a:gd name="connsiteY3" fmla="*/ 674451 h 771314"/>
                    <a:gd name="connsiteX4" fmla="*/ 2435663 w 3090908"/>
                    <a:gd name="connsiteY4" fmla="*/ 688717 h 771314"/>
                    <a:gd name="connsiteX5" fmla="*/ 865720 w 3090908"/>
                    <a:gd name="connsiteY5" fmla="*/ 741586 h 771314"/>
                    <a:gd name="connsiteX6" fmla="*/ 0 w 3090908"/>
                    <a:gd name="connsiteY6" fmla="*/ 763042 h 771314"/>
                    <a:gd name="connsiteX7" fmla="*/ 85353 w 3090908"/>
                    <a:gd name="connsiteY7" fmla="*/ 621388 h 771314"/>
                    <a:gd name="connsiteX8" fmla="*/ 323891 w 3090908"/>
                    <a:gd name="connsiteY8" fmla="*/ 300729 h 771314"/>
                    <a:gd name="connsiteX9" fmla="*/ 1829021 w 3090908"/>
                    <a:gd name="connsiteY9" fmla="*/ 309930 h 771314"/>
                    <a:gd name="connsiteX10" fmla="*/ 3087765 w 3090908"/>
                    <a:gd name="connsiteY10" fmla="*/ 237 h 771314"/>
                    <a:gd name="connsiteX0" fmla="*/ 3087765 w 3090908"/>
                    <a:gd name="connsiteY0" fmla="*/ 237 h 771314"/>
                    <a:gd name="connsiteX1" fmla="*/ 2900371 w 3090908"/>
                    <a:gd name="connsiteY1" fmla="*/ 61698 h 771314"/>
                    <a:gd name="connsiteX2" fmla="*/ 2860957 w 3090908"/>
                    <a:gd name="connsiteY2" fmla="*/ 517119 h 771314"/>
                    <a:gd name="connsiteX3" fmla="*/ 2447401 w 3090908"/>
                    <a:gd name="connsiteY3" fmla="*/ 674451 h 771314"/>
                    <a:gd name="connsiteX4" fmla="*/ 2435663 w 3090908"/>
                    <a:gd name="connsiteY4" fmla="*/ 688717 h 771314"/>
                    <a:gd name="connsiteX5" fmla="*/ 865720 w 3090908"/>
                    <a:gd name="connsiteY5" fmla="*/ 741586 h 771314"/>
                    <a:gd name="connsiteX6" fmla="*/ 0 w 3090908"/>
                    <a:gd name="connsiteY6" fmla="*/ 763042 h 771314"/>
                    <a:gd name="connsiteX7" fmla="*/ 63056 w 3090908"/>
                    <a:gd name="connsiteY7" fmla="*/ 621388 h 771314"/>
                    <a:gd name="connsiteX8" fmla="*/ 323891 w 3090908"/>
                    <a:gd name="connsiteY8" fmla="*/ 300729 h 771314"/>
                    <a:gd name="connsiteX9" fmla="*/ 1829021 w 3090908"/>
                    <a:gd name="connsiteY9" fmla="*/ 309930 h 771314"/>
                    <a:gd name="connsiteX10" fmla="*/ 3087765 w 3090908"/>
                    <a:gd name="connsiteY10" fmla="*/ 237 h 771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90908" h="771314">
                      <a:moveTo>
                        <a:pt x="3087765" y="237"/>
                      </a:moveTo>
                      <a:cubicBezTo>
                        <a:pt x="3119753" y="-3111"/>
                        <a:pt x="2897024" y="29710"/>
                        <a:pt x="2900371" y="61698"/>
                      </a:cubicBezTo>
                      <a:cubicBezTo>
                        <a:pt x="2908452" y="170034"/>
                        <a:pt x="2852876" y="408783"/>
                        <a:pt x="2860957" y="517119"/>
                      </a:cubicBezTo>
                      <a:cubicBezTo>
                        <a:pt x="2864304" y="549107"/>
                        <a:pt x="2479389" y="671103"/>
                        <a:pt x="2447401" y="674451"/>
                      </a:cubicBezTo>
                      <a:lnTo>
                        <a:pt x="2435663" y="688717"/>
                      </a:lnTo>
                      <a:cubicBezTo>
                        <a:pt x="1917304" y="688997"/>
                        <a:pt x="1384079" y="741306"/>
                        <a:pt x="865720" y="741586"/>
                      </a:cubicBezTo>
                      <a:cubicBezTo>
                        <a:pt x="539984" y="768559"/>
                        <a:pt x="273708" y="780665"/>
                        <a:pt x="0" y="763042"/>
                      </a:cubicBezTo>
                      <a:lnTo>
                        <a:pt x="63056" y="621388"/>
                      </a:lnTo>
                      <a:cubicBezTo>
                        <a:pt x="59708" y="589400"/>
                        <a:pt x="291903" y="304076"/>
                        <a:pt x="323891" y="300729"/>
                      </a:cubicBezTo>
                      <a:cubicBezTo>
                        <a:pt x="538658" y="365499"/>
                        <a:pt x="1376154" y="358069"/>
                        <a:pt x="1829021" y="309930"/>
                      </a:cubicBezTo>
                      <a:cubicBezTo>
                        <a:pt x="2281887" y="261791"/>
                        <a:pt x="2915928" y="19874"/>
                        <a:pt x="3087765" y="2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A90676C-C42B-8419-C865-B547056426E6}"/>
                  </a:ext>
                </a:extLst>
              </p:cNvPr>
              <p:cNvSpPr/>
              <p:nvPr/>
            </p:nvSpPr>
            <p:spPr>
              <a:xfrm>
                <a:off x="4925972" y="1283419"/>
                <a:ext cx="712828" cy="313177"/>
              </a:xfrm>
              <a:custGeom>
                <a:avLst/>
                <a:gdLst>
                  <a:gd name="connsiteX0" fmla="*/ 99953 w 197333"/>
                  <a:gd name="connsiteY0" fmla="*/ 0 h 87405"/>
                  <a:gd name="connsiteX1" fmla="*/ 192051 w 197333"/>
                  <a:gd name="connsiteY1" fmla="*/ 35632 h 87405"/>
                  <a:gd name="connsiteX2" fmla="*/ 197333 w 197333"/>
                  <a:gd name="connsiteY2" fmla="*/ 50901 h 87405"/>
                  <a:gd name="connsiteX3" fmla="*/ 157814 w 197333"/>
                  <a:gd name="connsiteY3" fmla="*/ 70507 h 87405"/>
                  <a:gd name="connsiteX4" fmla="*/ 112217 w 197333"/>
                  <a:gd name="connsiteY4" fmla="*/ 81186 h 87405"/>
                  <a:gd name="connsiteX5" fmla="*/ 17728 w 197333"/>
                  <a:gd name="connsiteY5" fmla="*/ 86323 h 87405"/>
                  <a:gd name="connsiteX6" fmla="*/ 11184 w 197333"/>
                  <a:gd name="connsiteY6" fmla="*/ 83932 h 87405"/>
                  <a:gd name="connsiteX7" fmla="*/ 7855 w 197333"/>
                  <a:gd name="connsiteY7" fmla="*/ 81050 h 87405"/>
                  <a:gd name="connsiteX8" fmla="*/ 0 w 197333"/>
                  <a:gd name="connsiteY8" fmla="*/ 58341 h 87405"/>
                  <a:gd name="connsiteX9" fmla="*/ 99953 w 197333"/>
                  <a:gd name="connsiteY9" fmla="*/ 0 h 87405"/>
                  <a:gd name="connsiteX0" fmla="*/ 97066 w 197333"/>
                  <a:gd name="connsiteY0" fmla="*/ 2089 h 65434"/>
                  <a:gd name="connsiteX1" fmla="*/ 192051 w 197333"/>
                  <a:gd name="connsiteY1" fmla="*/ 13661 h 65434"/>
                  <a:gd name="connsiteX2" fmla="*/ 197333 w 197333"/>
                  <a:gd name="connsiteY2" fmla="*/ 28930 h 65434"/>
                  <a:gd name="connsiteX3" fmla="*/ 157814 w 197333"/>
                  <a:gd name="connsiteY3" fmla="*/ 48536 h 65434"/>
                  <a:gd name="connsiteX4" fmla="*/ 112217 w 197333"/>
                  <a:gd name="connsiteY4" fmla="*/ 59215 h 65434"/>
                  <a:gd name="connsiteX5" fmla="*/ 17728 w 197333"/>
                  <a:gd name="connsiteY5" fmla="*/ 64352 h 65434"/>
                  <a:gd name="connsiteX6" fmla="*/ 11184 w 197333"/>
                  <a:gd name="connsiteY6" fmla="*/ 61961 h 65434"/>
                  <a:gd name="connsiteX7" fmla="*/ 7855 w 197333"/>
                  <a:gd name="connsiteY7" fmla="*/ 59079 h 65434"/>
                  <a:gd name="connsiteX8" fmla="*/ 0 w 197333"/>
                  <a:gd name="connsiteY8" fmla="*/ 36370 h 65434"/>
                  <a:gd name="connsiteX9" fmla="*/ 97066 w 197333"/>
                  <a:gd name="connsiteY9" fmla="*/ 2089 h 65434"/>
                  <a:gd name="connsiteX0" fmla="*/ 97066 w 197333"/>
                  <a:gd name="connsiteY0" fmla="*/ 4860 h 68205"/>
                  <a:gd name="connsiteX1" fmla="*/ 192051 w 197333"/>
                  <a:gd name="connsiteY1" fmla="*/ 16432 h 68205"/>
                  <a:gd name="connsiteX2" fmla="*/ 197333 w 197333"/>
                  <a:gd name="connsiteY2" fmla="*/ 31701 h 68205"/>
                  <a:gd name="connsiteX3" fmla="*/ 157814 w 197333"/>
                  <a:gd name="connsiteY3" fmla="*/ 51307 h 68205"/>
                  <a:gd name="connsiteX4" fmla="*/ 112217 w 197333"/>
                  <a:gd name="connsiteY4" fmla="*/ 61986 h 68205"/>
                  <a:gd name="connsiteX5" fmla="*/ 17728 w 197333"/>
                  <a:gd name="connsiteY5" fmla="*/ 67123 h 68205"/>
                  <a:gd name="connsiteX6" fmla="*/ 11184 w 197333"/>
                  <a:gd name="connsiteY6" fmla="*/ 64732 h 68205"/>
                  <a:gd name="connsiteX7" fmla="*/ 7855 w 197333"/>
                  <a:gd name="connsiteY7" fmla="*/ 61850 h 68205"/>
                  <a:gd name="connsiteX8" fmla="*/ 0 w 197333"/>
                  <a:gd name="connsiteY8" fmla="*/ 39141 h 68205"/>
                  <a:gd name="connsiteX9" fmla="*/ 97066 w 197333"/>
                  <a:gd name="connsiteY9" fmla="*/ 4860 h 68205"/>
                  <a:gd name="connsiteX0" fmla="*/ 97066 w 197333"/>
                  <a:gd name="connsiteY0" fmla="*/ 11165 h 74510"/>
                  <a:gd name="connsiteX1" fmla="*/ 192051 w 197333"/>
                  <a:gd name="connsiteY1" fmla="*/ 22737 h 74510"/>
                  <a:gd name="connsiteX2" fmla="*/ 197333 w 197333"/>
                  <a:gd name="connsiteY2" fmla="*/ 38006 h 74510"/>
                  <a:gd name="connsiteX3" fmla="*/ 157814 w 197333"/>
                  <a:gd name="connsiteY3" fmla="*/ 57612 h 74510"/>
                  <a:gd name="connsiteX4" fmla="*/ 112217 w 197333"/>
                  <a:gd name="connsiteY4" fmla="*/ 68291 h 74510"/>
                  <a:gd name="connsiteX5" fmla="*/ 17728 w 197333"/>
                  <a:gd name="connsiteY5" fmla="*/ 73428 h 74510"/>
                  <a:gd name="connsiteX6" fmla="*/ 11184 w 197333"/>
                  <a:gd name="connsiteY6" fmla="*/ 71037 h 74510"/>
                  <a:gd name="connsiteX7" fmla="*/ 7855 w 197333"/>
                  <a:gd name="connsiteY7" fmla="*/ 68155 h 74510"/>
                  <a:gd name="connsiteX8" fmla="*/ 0 w 197333"/>
                  <a:gd name="connsiteY8" fmla="*/ 45446 h 74510"/>
                  <a:gd name="connsiteX9" fmla="*/ 97066 w 197333"/>
                  <a:gd name="connsiteY9" fmla="*/ 11165 h 7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333" h="74510">
                    <a:moveTo>
                      <a:pt x="97066" y="11165"/>
                    </a:moveTo>
                    <a:cubicBezTo>
                      <a:pt x="144243" y="-10008"/>
                      <a:pt x="176878" y="1798"/>
                      <a:pt x="192051" y="22737"/>
                    </a:cubicBezTo>
                    <a:lnTo>
                      <a:pt x="197333" y="38006"/>
                    </a:lnTo>
                    <a:lnTo>
                      <a:pt x="157814" y="57612"/>
                    </a:lnTo>
                    <a:cubicBezTo>
                      <a:pt x="142225" y="64020"/>
                      <a:pt x="126928" y="68291"/>
                      <a:pt x="112217" y="68291"/>
                    </a:cubicBezTo>
                    <a:cubicBezTo>
                      <a:pt x="58278" y="74370"/>
                      <a:pt x="32837" y="75793"/>
                      <a:pt x="17728" y="73428"/>
                    </a:cubicBezTo>
                    <a:lnTo>
                      <a:pt x="11184" y="71037"/>
                    </a:lnTo>
                    <a:lnTo>
                      <a:pt x="7855" y="68155"/>
                    </a:lnTo>
                    <a:cubicBezTo>
                      <a:pt x="2797" y="61175"/>
                      <a:pt x="0" y="53501"/>
                      <a:pt x="0" y="45446"/>
                    </a:cubicBezTo>
                    <a:cubicBezTo>
                      <a:pt x="0" y="13225"/>
                      <a:pt x="41863" y="-2308"/>
                      <a:pt x="97066" y="11165"/>
                    </a:cubicBezTo>
                    <a:close/>
                  </a:path>
                </a:pathLst>
              </a:custGeom>
              <a:solidFill>
                <a:srgbClr val="DD2E3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23B5919-48BA-4FF0-69E9-C7AF4BB25F99}"/>
                </a:ext>
              </a:extLst>
            </p:cNvPr>
            <p:cNvSpPr/>
            <p:nvPr/>
          </p:nvSpPr>
          <p:spPr>
            <a:xfrm rot="9989338">
              <a:off x="3472884" y="1630015"/>
              <a:ext cx="398630" cy="45719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38765A-F940-A880-33CD-3963CFB2F287}"/>
              </a:ext>
            </a:extLst>
          </p:cNvPr>
          <p:cNvSpPr/>
          <p:nvPr/>
        </p:nvSpPr>
        <p:spPr>
          <a:xfrm flipH="1">
            <a:off x="6743398" y="4060260"/>
            <a:ext cx="599622" cy="142309"/>
          </a:xfrm>
          <a:custGeom>
            <a:avLst/>
            <a:gdLst>
              <a:gd name="connsiteX0" fmla="*/ 0 w 53975"/>
              <a:gd name="connsiteY0" fmla="*/ 0 h 22225"/>
              <a:gd name="connsiteX1" fmla="*/ 38100 w 53975"/>
              <a:gd name="connsiteY1" fmla="*/ 9525 h 22225"/>
              <a:gd name="connsiteX2" fmla="*/ 47625 w 53975"/>
              <a:gd name="connsiteY2" fmla="*/ 12700 h 22225"/>
              <a:gd name="connsiteX3" fmla="*/ 53975 w 53975"/>
              <a:gd name="connsiteY3" fmla="*/ 22225 h 22225"/>
              <a:gd name="connsiteX0" fmla="*/ 0 w 47625"/>
              <a:gd name="connsiteY0" fmla="*/ 0 h 12700"/>
              <a:gd name="connsiteX1" fmla="*/ 38100 w 47625"/>
              <a:gd name="connsiteY1" fmla="*/ 9525 h 12700"/>
              <a:gd name="connsiteX2" fmla="*/ 47625 w 47625"/>
              <a:gd name="connsiteY2" fmla="*/ 12700 h 12700"/>
              <a:gd name="connsiteX0" fmla="*/ 0 w 47625"/>
              <a:gd name="connsiteY0" fmla="*/ 315 h 13015"/>
              <a:gd name="connsiteX1" fmla="*/ 28798 w 47625"/>
              <a:gd name="connsiteY1" fmla="*/ 3638 h 13015"/>
              <a:gd name="connsiteX2" fmla="*/ 47625 w 47625"/>
              <a:gd name="connsiteY2" fmla="*/ 13015 h 13015"/>
              <a:gd name="connsiteX0" fmla="*/ 0 w 18827"/>
              <a:gd name="connsiteY0" fmla="*/ 0 h 9377"/>
              <a:gd name="connsiteX1" fmla="*/ 18827 w 18827"/>
              <a:gd name="connsiteY1" fmla="*/ 9377 h 9377"/>
              <a:gd name="connsiteX0" fmla="*/ 0 w 25921"/>
              <a:gd name="connsiteY0" fmla="*/ 0 h 12205"/>
              <a:gd name="connsiteX1" fmla="*/ 25921 w 25921"/>
              <a:gd name="connsiteY1" fmla="*/ 12205 h 12205"/>
              <a:gd name="connsiteX0" fmla="*/ 0 w 25921"/>
              <a:gd name="connsiteY0" fmla="*/ 146 h 12351"/>
              <a:gd name="connsiteX1" fmla="*/ 25921 w 25921"/>
              <a:gd name="connsiteY1" fmla="*/ 12351 h 1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21" h="12351">
                <a:moveTo>
                  <a:pt x="0" y="146"/>
                </a:moveTo>
                <a:cubicBezTo>
                  <a:pt x="14679" y="-1297"/>
                  <a:pt x="17281" y="8283"/>
                  <a:pt x="25921" y="1235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5E13F45-38B1-62C6-CFE2-AB8901EBC26D}"/>
              </a:ext>
            </a:extLst>
          </p:cNvPr>
          <p:cNvGrpSpPr/>
          <p:nvPr/>
        </p:nvGrpSpPr>
        <p:grpSpPr>
          <a:xfrm>
            <a:off x="7485144" y="3112935"/>
            <a:ext cx="1484095" cy="370769"/>
            <a:chOff x="8373304" y="4403917"/>
            <a:chExt cx="2890540" cy="72213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0BC3D0E-5EEF-1BF7-80C3-7161860A9D0B}"/>
                </a:ext>
              </a:extLst>
            </p:cNvPr>
            <p:cNvGrpSpPr/>
            <p:nvPr/>
          </p:nvGrpSpPr>
          <p:grpSpPr>
            <a:xfrm>
              <a:off x="8373304" y="4403917"/>
              <a:ext cx="2890540" cy="579822"/>
              <a:chOff x="4840477" y="1382139"/>
              <a:chExt cx="6623437" cy="132861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208B906-4050-7FDD-EC5C-E010D5A10F2F}"/>
                  </a:ext>
                </a:extLst>
              </p:cNvPr>
              <p:cNvGrpSpPr/>
              <p:nvPr/>
            </p:nvGrpSpPr>
            <p:grpSpPr>
              <a:xfrm>
                <a:off x="5222047" y="1382139"/>
                <a:ext cx="6241867" cy="1328615"/>
                <a:chOff x="7750173" y="3025775"/>
                <a:chExt cx="508002" cy="108131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4B3626C9-F4A9-C8EF-F2F5-05E19520B117}"/>
                    </a:ext>
                  </a:extLst>
                </p:cNvPr>
                <p:cNvSpPr/>
                <p:nvPr/>
              </p:nvSpPr>
              <p:spPr>
                <a:xfrm>
                  <a:off x="7750174" y="3025775"/>
                  <a:ext cx="476250" cy="88057"/>
                </a:xfrm>
                <a:custGeom>
                  <a:avLst/>
                  <a:gdLst>
                    <a:gd name="connsiteX0" fmla="*/ 0 w 454025"/>
                    <a:gd name="connsiteY0" fmla="*/ 7620 h 45719"/>
                    <a:gd name="connsiteX1" fmla="*/ 7620 w 454025"/>
                    <a:gd name="connsiteY1" fmla="*/ 0 h 45719"/>
                    <a:gd name="connsiteX2" fmla="*/ 446405 w 454025"/>
                    <a:gd name="connsiteY2" fmla="*/ 0 h 45719"/>
                    <a:gd name="connsiteX3" fmla="*/ 454025 w 454025"/>
                    <a:gd name="connsiteY3" fmla="*/ 7620 h 45719"/>
                    <a:gd name="connsiteX4" fmla="*/ 454025 w 454025"/>
                    <a:gd name="connsiteY4" fmla="*/ 38099 h 45719"/>
                    <a:gd name="connsiteX5" fmla="*/ 446405 w 454025"/>
                    <a:gd name="connsiteY5" fmla="*/ 45719 h 45719"/>
                    <a:gd name="connsiteX6" fmla="*/ 7620 w 454025"/>
                    <a:gd name="connsiteY6" fmla="*/ 45719 h 45719"/>
                    <a:gd name="connsiteX7" fmla="*/ 0 w 454025"/>
                    <a:gd name="connsiteY7" fmla="*/ 38099 h 45719"/>
                    <a:gd name="connsiteX8" fmla="*/ 0 w 454025"/>
                    <a:gd name="connsiteY8" fmla="*/ 7620 h 45719"/>
                    <a:gd name="connsiteX0" fmla="*/ 0 w 454025"/>
                    <a:gd name="connsiteY0" fmla="*/ 7620 h 79700"/>
                    <a:gd name="connsiteX1" fmla="*/ 7620 w 454025"/>
                    <a:gd name="connsiteY1" fmla="*/ 0 h 79700"/>
                    <a:gd name="connsiteX2" fmla="*/ 446405 w 454025"/>
                    <a:gd name="connsiteY2" fmla="*/ 0 h 79700"/>
                    <a:gd name="connsiteX3" fmla="*/ 454025 w 454025"/>
                    <a:gd name="connsiteY3" fmla="*/ 7620 h 79700"/>
                    <a:gd name="connsiteX4" fmla="*/ 454025 w 454025"/>
                    <a:gd name="connsiteY4" fmla="*/ 38099 h 79700"/>
                    <a:gd name="connsiteX5" fmla="*/ 446405 w 454025"/>
                    <a:gd name="connsiteY5" fmla="*/ 45719 h 79700"/>
                    <a:gd name="connsiteX6" fmla="*/ 7620 w 454025"/>
                    <a:gd name="connsiteY6" fmla="*/ 45719 h 79700"/>
                    <a:gd name="connsiteX7" fmla="*/ 44450 w 454025"/>
                    <a:gd name="connsiteY7" fmla="*/ 79374 h 79700"/>
                    <a:gd name="connsiteX8" fmla="*/ 0 w 454025"/>
                    <a:gd name="connsiteY8" fmla="*/ 7620 h 79700"/>
                    <a:gd name="connsiteX0" fmla="*/ 0 w 454025"/>
                    <a:gd name="connsiteY0" fmla="*/ 7620 h 79374"/>
                    <a:gd name="connsiteX1" fmla="*/ 7620 w 454025"/>
                    <a:gd name="connsiteY1" fmla="*/ 0 h 79374"/>
                    <a:gd name="connsiteX2" fmla="*/ 446405 w 454025"/>
                    <a:gd name="connsiteY2" fmla="*/ 0 h 79374"/>
                    <a:gd name="connsiteX3" fmla="*/ 454025 w 454025"/>
                    <a:gd name="connsiteY3" fmla="*/ 7620 h 79374"/>
                    <a:gd name="connsiteX4" fmla="*/ 454025 w 454025"/>
                    <a:gd name="connsiteY4" fmla="*/ 38099 h 79374"/>
                    <a:gd name="connsiteX5" fmla="*/ 446405 w 454025"/>
                    <a:gd name="connsiteY5" fmla="*/ 45719 h 79374"/>
                    <a:gd name="connsiteX6" fmla="*/ 44450 w 454025"/>
                    <a:gd name="connsiteY6" fmla="*/ 79374 h 79374"/>
                    <a:gd name="connsiteX7" fmla="*/ 0 w 454025"/>
                    <a:gd name="connsiteY7" fmla="*/ 7620 h 79374"/>
                    <a:gd name="connsiteX0" fmla="*/ 0 w 454025"/>
                    <a:gd name="connsiteY0" fmla="*/ 19768 h 91522"/>
                    <a:gd name="connsiteX1" fmla="*/ 7620 w 454025"/>
                    <a:gd name="connsiteY1" fmla="*/ 12148 h 91522"/>
                    <a:gd name="connsiteX2" fmla="*/ 446405 w 454025"/>
                    <a:gd name="connsiteY2" fmla="*/ 12148 h 91522"/>
                    <a:gd name="connsiteX3" fmla="*/ 447675 w 454025"/>
                    <a:gd name="connsiteY3" fmla="*/ 718 h 91522"/>
                    <a:gd name="connsiteX4" fmla="*/ 454025 w 454025"/>
                    <a:gd name="connsiteY4" fmla="*/ 50247 h 91522"/>
                    <a:gd name="connsiteX5" fmla="*/ 446405 w 454025"/>
                    <a:gd name="connsiteY5" fmla="*/ 57867 h 91522"/>
                    <a:gd name="connsiteX6" fmla="*/ 44450 w 454025"/>
                    <a:gd name="connsiteY6" fmla="*/ 91522 h 91522"/>
                    <a:gd name="connsiteX7" fmla="*/ 0 w 454025"/>
                    <a:gd name="connsiteY7" fmla="*/ 19768 h 91522"/>
                    <a:gd name="connsiteX0" fmla="*/ 0 w 482600"/>
                    <a:gd name="connsiteY0" fmla="*/ 32468 h 91522"/>
                    <a:gd name="connsiteX1" fmla="*/ 36195 w 482600"/>
                    <a:gd name="connsiteY1" fmla="*/ 12148 h 91522"/>
                    <a:gd name="connsiteX2" fmla="*/ 474980 w 482600"/>
                    <a:gd name="connsiteY2" fmla="*/ 12148 h 91522"/>
                    <a:gd name="connsiteX3" fmla="*/ 476250 w 482600"/>
                    <a:gd name="connsiteY3" fmla="*/ 718 h 91522"/>
                    <a:gd name="connsiteX4" fmla="*/ 482600 w 482600"/>
                    <a:gd name="connsiteY4" fmla="*/ 50247 h 91522"/>
                    <a:gd name="connsiteX5" fmla="*/ 474980 w 482600"/>
                    <a:gd name="connsiteY5" fmla="*/ 57867 h 91522"/>
                    <a:gd name="connsiteX6" fmla="*/ 73025 w 482600"/>
                    <a:gd name="connsiteY6" fmla="*/ 91522 h 91522"/>
                    <a:gd name="connsiteX7" fmla="*/ 0 w 482600"/>
                    <a:gd name="connsiteY7" fmla="*/ 32468 h 91522"/>
                    <a:gd name="connsiteX0" fmla="*/ 0 w 482600"/>
                    <a:gd name="connsiteY0" fmla="*/ 32468 h 91522"/>
                    <a:gd name="connsiteX1" fmla="*/ 36195 w 482600"/>
                    <a:gd name="connsiteY1" fmla="*/ 12148 h 91522"/>
                    <a:gd name="connsiteX2" fmla="*/ 474980 w 482600"/>
                    <a:gd name="connsiteY2" fmla="*/ 12148 h 91522"/>
                    <a:gd name="connsiteX3" fmla="*/ 476250 w 482600"/>
                    <a:gd name="connsiteY3" fmla="*/ 718 h 91522"/>
                    <a:gd name="connsiteX4" fmla="*/ 482600 w 482600"/>
                    <a:gd name="connsiteY4" fmla="*/ 50247 h 91522"/>
                    <a:gd name="connsiteX5" fmla="*/ 474980 w 482600"/>
                    <a:gd name="connsiteY5" fmla="*/ 57867 h 91522"/>
                    <a:gd name="connsiteX6" fmla="*/ 371475 w 482600"/>
                    <a:gd name="connsiteY6" fmla="*/ 57439 h 91522"/>
                    <a:gd name="connsiteX7" fmla="*/ 73025 w 482600"/>
                    <a:gd name="connsiteY7" fmla="*/ 91522 h 91522"/>
                    <a:gd name="connsiteX8" fmla="*/ 0 w 482600"/>
                    <a:gd name="connsiteY8" fmla="*/ 32468 h 91522"/>
                    <a:gd name="connsiteX0" fmla="*/ 0 w 482600"/>
                    <a:gd name="connsiteY0" fmla="*/ 32468 h 116922"/>
                    <a:gd name="connsiteX1" fmla="*/ 36195 w 482600"/>
                    <a:gd name="connsiteY1" fmla="*/ 12148 h 116922"/>
                    <a:gd name="connsiteX2" fmla="*/ 474980 w 482600"/>
                    <a:gd name="connsiteY2" fmla="*/ 12148 h 116922"/>
                    <a:gd name="connsiteX3" fmla="*/ 476250 w 482600"/>
                    <a:gd name="connsiteY3" fmla="*/ 718 h 116922"/>
                    <a:gd name="connsiteX4" fmla="*/ 482600 w 482600"/>
                    <a:gd name="connsiteY4" fmla="*/ 50247 h 116922"/>
                    <a:gd name="connsiteX5" fmla="*/ 474980 w 482600"/>
                    <a:gd name="connsiteY5" fmla="*/ 57867 h 116922"/>
                    <a:gd name="connsiteX6" fmla="*/ 371475 w 482600"/>
                    <a:gd name="connsiteY6" fmla="*/ 57439 h 116922"/>
                    <a:gd name="connsiteX7" fmla="*/ 57150 w 482600"/>
                    <a:gd name="connsiteY7" fmla="*/ 116922 h 116922"/>
                    <a:gd name="connsiteX8" fmla="*/ 0 w 482600"/>
                    <a:gd name="connsiteY8" fmla="*/ 32468 h 116922"/>
                    <a:gd name="connsiteX0" fmla="*/ 0 w 482600"/>
                    <a:gd name="connsiteY0" fmla="*/ 32468 h 88347"/>
                    <a:gd name="connsiteX1" fmla="*/ 36195 w 482600"/>
                    <a:gd name="connsiteY1" fmla="*/ 12148 h 88347"/>
                    <a:gd name="connsiteX2" fmla="*/ 474980 w 482600"/>
                    <a:gd name="connsiteY2" fmla="*/ 12148 h 88347"/>
                    <a:gd name="connsiteX3" fmla="*/ 476250 w 482600"/>
                    <a:gd name="connsiteY3" fmla="*/ 718 h 88347"/>
                    <a:gd name="connsiteX4" fmla="*/ 482600 w 482600"/>
                    <a:gd name="connsiteY4" fmla="*/ 50247 h 88347"/>
                    <a:gd name="connsiteX5" fmla="*/ 474980 w 482600"/>
                    <a:gd name="connsiteY5" fmla="*/ 57867 h 88347"/>
                    <a:gd name="connsiteX6" fmla="*/ 371475 w 482600"/>
                    <a:gd name="connsiteY6" fmla="*/ 57439 h 88347"/>
                    <a:gd name="connsiteX7" fmla="*/ 76200 w 482600"/>
                    <a:gd name="connsiteY7" fmla="*/ 88347 h 88347"/>
                    <a:gd name="connsiteX8" fmla="*/ 0 w 482600"/>
                    <a:gd name="connsiteY8" fmla="*/ 32468 h 88347"/>
                    <a:gd name="connsiteX0" fmla="*/ 0 w 477247"/>
                    <a:gd name="connsiteY0" fmla="*/ 32468 h 88347"/>
                    <a:gd name="connsiteX1" fmla="*/ 36195 w 477247"/>
                    <a:gd name="connsiteY1" fmla="*/ 12148 h 88347"/>
                    <a:gd name="connsiteX2" fmla="*/ 474980 w 477247"/>
                    <a:gd name="connsiteY2" fmla="*/ 12148 h 88347"/>
                    <a:gd name="connsiteX3" fmla="*/ 476250 w 477247"/>
                    <a:gd name="connsiteY3" fmla="*/ 718 h 88347"/>
                    <a:gd name="connsiteX4" fmla="*/ 474980 w 477247"/>
                    <a:gd name="connsiteY4" fmla="*/ 57867 h 88347"/>
                    <a:gd name="connsiteX5" fmla="*/ 371475 w 477247"/>
                    <a:gd name="connsiteY5" fmla="*/ 57439 h 88347"/>
                    <a:gd name="connsiteX6" fmla="*/ 76200 w 477247"/>
                    <a:gd name="connsiteY6" fmla="*/ 88347 h 88347"/>
                    <a:gd name="connsiteX7" fmla="*/ 0 w 477247"/>
                    <a:gd name="connsiteY7" fmla="*/ 32468 h 88347"/>
                    <a:gd name="connsiteX0" fmla="*/ 0 w 477247"/>
                    <a:gd name="connsiteY0" fmla="*/ 32468 h 88347"/>
                    <a:gd name="connsiteX1" fmla="*/ 36195 w 477247"/>
                    <a:gd name="connsiteY1" fmla="*/ 12148 h 88347"/>
                    <a:gd name="connsiteX2" fmla="*/ 352426 w 477247"/>
                    <a:gd name="connsiteY2" fmla="*/ 290 h 88347"/>
                    <a:gd name="connsiteX3" fmla="*/ 474980 w 477247"/>
                    <a:gd name="connsiteY3" fmla="*/ 12148 h 88347"/>
                    <a:gd name="connsiteX4" fmla="*/ 476250 w 477247"/>
                    <a:gd name="connsiteY4" fmla="*/ 718 h 88347"/>
                    <a:gd name="connsiteX5" fmla="*/ 474980 w 477247"/>
                    <a:gd name="connsiteY5" fmla="*/ 57867 h 88347"/>
                    <a:gd name="connsiteX6" fmla="*/ 371475 w 477247"/>
                    <a:gd name="connsiteY6" fmla="*/ 57439 h 88347"/>
                    <a:gd name="connsiteX7" fmla="*/ 76200 w 477247"/>
                    <a:gd name="connsiteY7" fmla="*/ 88347 h 88347"/>
                    <a:gd name="connsiteX8" fmla="*/ 0 w 477247"/>
                    <a:gd name="connsiteY8" fmla="*/ 32468 h 88347"/>
                    <a:gd name="connsiteX0" fmla="*/ 0 w 476250"/>
                    <a:gd name="connsiteY0" fmla="*/ 32178 h 88057"/>
                    <a:gd name="connsiteX1" fmla="*/ 36195 w 476250"/>
                    <a:gd name="connsiteY1" fmla="*/ 11858 h 88057"/>
                    <a:gd name="connsiteX2" fmla="*/ 352426 w 476250"/>
                    <a:gd name="connsiteY2" fmla="*/ 0 h 88057"/>
                    <a:gd name="connsiteX3" fmla="*/ 476250 w 476250"/>
                    <a:gd name="connsiteY3" fmla="*/ 428 h 88057"/>
                    <a:gd name="connsiteX4" fmla="*/ 474980 w 476250"/>
                    <a:gd name="connsiteY4" fmla="*/ 57577 h 88057"/>
                    <a:gd name="connsiteX5" fmla="*/ 371475 w 476250"/>
                    <a:gd name="connsiteY5" fmla="*/ 57149 h 88057"/>
                    <a:gd name="connsiteX6" fmla="*/ 76200 w 476250"/>
                    <a:gd name="connsiteY6" fmla="*/ 88057 h 88057"/>
                    <a:gd name="connsiteX7" fmla="*/ 0 w 476250"/>
                    <a:gd name="connsiteY7" fmla="*/ 32178 h 88057"/>
                    <a:gd name="connsiteX0" fmla="*/ 0 w 476250"/>
                    <a:gd name="connsiteY0" fmla="*/ 32178 h 88057"/>
                    <a:gd name="connsiteX1" fmla="*/ 36195 w 476250"/>
                    <a:gd name="connsiteY1" fmla="*/ 11858 h 88057"/>
                    <a:gd name="connsiteX2" fmla="*/ 352426 w 476250"/>
                    <a:gd name="connsiteY2" fmla="*/ 0 h 88057"/>
                    <a:gd name="connsiteX3" fmla="*/ 476250 w 476250"/>
                    <a:gd name="connsiteY3" fmla="*/ 428 h 88057"/>
                    <a:gd name="connsiteX4" fmla="*/ 465455 w 476250"/>
                    <a:gd name="connsiteY4" fmla="*/ 57577 h 88057"/>
                    <a:gd name="connsiteX5" fmla="*/ 371475 w 476250"/>
                    <a:gd name="connsiteY5" fmla="*/ 57149 h 88057"/>
                    <a:gd name="connsiteX6" fmla="*/ 76200 w 476250"/>
                    <a:gd name="connsiteY6" fmla="*/ 88057 h 88057"/>
                    <a:gd name="connsiteX7" fmla="*/ 0 w 476250"/>
                    <a:gd name="connsiteY7" fmla="*/ 32178 h 88057"/>
                    <a:gd name="connsiteX0" fmla="*/ 0 w 476250"/>
                    <a:gd name="connsiteY0" fmla="*/ 32178 h 88057"/>
                    <a:gd name="connsiteX1" fmla="*/ 36195 w 476250"/>
                    <a:gd name="connsiteY1" fmla="*/ 18060 h 88057"/>
                    <a:gd name="connsiteX2" fmla="*/ 352426 w 476250"/>
                    <a:gd name="connsiteY2" fmla="*/ 0 h 88057"/>
                    <a:gd name="connsiteX3" fmla="*/ 476250 w 476250"/>
                    <a:gd name="connsiteY3" fmla="*/ 428 h 88057"/>
                    <a:gd name="connsiteX4" fmla="*/ 465455 w 476250"/>
                    <a:gd name="connsiteY4" fmla="*/ 57577 h 88057"/>
                    <a:gd name="connsiteX5" fmla="*/ 371475 w 476250"/>
                    <a:gd name="connsiteY5" fmla="*/ 57149 h 88057"/>
                    <a:gd name="connsiteX6" fmla="*/ 76200 w 476250"/>
                    <a:gd name="connsiteY6" fmla="*/ 88057 h 88057"/>
                    <a:gd name="connsiteX7" fmla="*/ 0 w 476250"/>
                    <a:gd name="connsiteY7" fmla="*/ 32178 h 88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0" h="88057">
                      <a:moveTo>
                        <a:pt x="0" y="32178"/>
                      </a:moveTo>
                      <a:cubicBezTo>
                        <a:pt x="0" y="27970"/>
                        <a:pt x="31987" y="18060"/>
                        <a:pt x="36195" y="18060"/>
                      </a:cubicBezTo>
                      <a:cubicBezTo>
                        <a:pt x="141605" y="17282"/>
                        <a:pt x="247016" y="778"/>
                        <a:pt x="352426" y="0"/>
                      </a:cubicBezTo>
                      <a:lnTo>
                        <a:pt x="476250" y="428"/>
                      </a:lnTo>
                      <a:cubicBezTo>
                        <a:pt x="475827" y="19478"/>
                        <a:pt x="465878" y="38527"/>
                        <a:pt x="465455" y="57577"/>
                      </a:cubicBezTo>
                      <a:cubicBezTo>
                        <a:pt x="430953" y="62726"/>
                        <a:pt x="405977" y="52000"/>
                        <a:pt x="371475" y="57149"/>
                      </a:cubicBezTo>
                      <a:lnTo>
                        <a:pt x="76200" y="88057"/>
                      </a:lnTo>
                      <a:cubicBezTo>
                        <a:pt x="76200" y="77897"/>
                        <a:pt x="0" y="42338"/>
                        <a:pt x="0" y="321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C3F7B404-E5CE-ED6F-A6C2-874AAC92B0AF}"/>
                    </a:ext>
                  </a:extLst>
                </p:cNvPr>
                <p:cNvSpPr/>
                <p:nvPr/>
              </p:nvSpPr>
              <p:spPr>
                <a:xfrm rot="376403">
                  <a:off x="7869121" y="3094698"/>
                  <a:ext cx="95324" cy="39208"/>
                </a:xfrm>
                <a:custGeom>
                  <a:avLst/>
                  <a:gdLst>
                    <a:gd name="connsiteX0" fmla="*/ 98425 w 98425"/>
                    <a:gd name="connsiteY0" fmla="*/ 0 h 41275"/>
                    <a:gd name="connsiteX1" fmla="*/ 82550 w 98425"/>
                    <a:gd name="connsiteY1" fmla="*/ 6350 h 41275"/>
                    <a:gd name="connsiteX2" fmla="*/ 73025 w 98425"/>
                    <a:gd name="connsiteY2" fmla="*/ 9525 h 41275"/>
                    <a:gd name="connsiteX3" fmla="*/ 63500 w 98425"/>
                    <a:gd name="connsiteY3" fmla="*/ 15875 h 41275"/>
                    <a:gd name="connsiteX4" fmla="*/ 50800 w 98425"/>
                    <a:gd name="connsiteY4" fmla="*/ 22225 h 41275"/>
                    <a:gd name="connsiteX5" fmla="*/ 41275 w 98425"/>
                    <a:gd name="connsiteY5" fmla="*/ 28575 h 41275"/>
                    <a:gd name="connsiteX6" fmla="*/ 28575 w 98425"/>
                    <a:gd name="connsiteY6" fmla="*/ 31750 h 41275"/>
                    <a:gd name="connsiteX7" fmla="*/ 9525 w 98425"/>
                    <a:gd name="connsiteY7" fmla="*/ 38100 h 41275"/>
                    <a:gd name="connsiteX8" fmla="*/ 0 w 98425"/>
                    <a:gd name="connsiteY8" fmla="*/ 41275 h 41275"/>
                    <a:gd name="connsiteX0" fmla="*/ 98425 w 98425"/>
                    <a:gd name="connsiteY0" fmla="*/ 0 h 41275"/>
                    <a:gd name="connsiteX1" fmla="*/ 82550 w 98425"/>
                    <a:gd name="connsiteY1" fmla="*/ 6350 h 41275"/>
                    <a:gd name="connsiteX2" fmla="*/ 73025 w 98425"/>
                    <a:gd name="connsiteY2" fmla="*/ 9525 h 41275"/>
                    <a:gd name="connsiteX3" fmla="*/ 63500 w 98425"/>
                    <a:gd name="connsiteY3" fmla="*/ 15875 h 41275"/>
                    <a:gd name="connsiteX4" fmla="*/ 41275 w 98425"/>
                    <a:gd name="connsiteY4" fmla="*/ 28575 h 41275"/>
                    <a:gd name="connsiteX5" fmla="*/ 28575 w 98425"/>
                    <a:gd name="connsiteY5" fmla="*/ 31750 h 41275"/>
                    <a:gd name="connsiteX6" fmla="*/ 9525 w 98425"/>
                    <a:gd name="connsiteY6" fmla="*/ 38100 h 41275"/>
                    <a:gd name="connsiteX7" fmla="*/ 0 w 98425"/>
                    <a:gd name="connsiteY7" fmla="*/ 41275 h 41275"/>
                    <a:gd name="connsiteX0" fmla="*/ 98425 w 98425"/>
                    <a:gd name="connsiteY0" fmla="*/ 0 h 41275"/>
                    <a:gd name="connsiteX1" fmla="*/ 82550 w 98425"/>
                    <a:gd name="connsiteY1" fmla="*/ 6350 h 41275"/>
                    <a:gd name="connsiteX2" fmla="*/ 73025 w 98425"/>
                    <a:gd name="connsiteY2" fmla="*/ 9525 h 41275"/>
                    <a:gd name="connsiteX3" fmla="*/ 63500 w 98425"/>
                    <a:gd name="connsiteY3" fmla="*/ 15875 h 41275"/>
                    <a:gd name="connsiteX4" fmla="*/ 28575 w 98425"/>
                    <a:gd name="connsiteY4" fmla="*/ 31750 h 41275"/>
                    <a:gd name="connsiteX5" fmla="*/ 9525 w 98425"/>
                    <a:gd name="connsiteY5" fmla="*/ 38100 h 41275"/>
                    <a:gd name="connsiteX6" fmla="*/ 0 w 98425"/>
                    <a:gd name="connsiteY6" fmla="*/ 41275 h 41275"/>
                    <a:gd name="connsiteX0" fmla="*/ 98425 w 98425"/>
                    <a:gd name="connsiteY0" fmla="*/ 0 h 41275"/>
                    <a:gd name="connsiteX1" fmla="*/ 82550 w 98425"/>
                    <a:gd name="connsiteY1" fmla="*/ 6350 h 41275"/>
                    <a:gd name="connsiteX2" fmla="*/ 73025 w 98425"/>
                    <a:gd name="connsiteY2" fmla="*/ 9525 h 41275"/>
                    <a:gd name="connsiteX3" fmla="*/ 28575 w 98425"/>
                    <a:gd name="connsiteY3" fmla="*/ 31750 h 41275"/>
                    <a:gd name="connsiteX4" fmla="*/ 9525 w 98425"/>
                    <a:gd name="connsiteY4" fmla="*/ 38100 h 41275"/>
                    <a:gd name="connsiteX5" fmla="*/ 0 w 98425"/>
                    <a:gd name="connsiteY5" fmla="*/ 41275 h 41275"/>
                    <a:gd name="connsiteX0" fmla="*/ 98425 w 98425"/>
                    <a:gd name="connsiteY0" fmla="*/ 0 h 41275"/>
                    <a:gd name="connsiteX1" fmla="*/ 82550 w 98425"/>
                    <a:gd name="connsiteY1" fmla="*/ 6350 h 41275"/>
                    <a:gd name="connsiteX2" fmla="*/ 28575 w 98425"/>
                    <a:gd name="connsiteY2" fmla="*/ 31750 h 41275"/>
                    <a:gd name="connsiteX3" fmla="*/ 9525 w 98425"/>
                    <a:gd name="connsiteY3" fmla="*/ 38100 h 41275"/>
                    <a:gd name="connsiteX4" fmla="*/ 0 w 98425"/>
                    <a:gd name="connsiteY4" fmla="*/ 41275 h 41275"/>
                    <a:gd name="connsiteX0" fmla="*/ 98425 w 98425"/>
                    <a:gd name="connsiteY0" fmla="*/ 0 h 41275"/>
                    <a:gd name="connsiteX1" fmla="*/ 82550 w 98425"/>
                    <a:gd name="connsiteY1" fmla="*/ 6350 h 41275"/>
                    <a:gd name="connsiteX2" fmla="*/ 35810 w 98425"/>
                    <a:gd name="connsiteY2" fmla="*/ 20380 h 41275"/>
                    <a:gd name="connsiteX3" fmla="*/ 9525 w 98425"/>
                    <a:gd name="connsiteY3" fmla="*/ 38100 h 41275"/>
                    <a:gd name="connsiteX4" fmla="*/ 0 w 98425"/>
                    <a:gd name="connsiteY4" fmla="*/ 41275 h 41275"/>
                    <a:gd name="connsiteX0" fmla="*/ 98425 w 98425"/>
                    <a:gd name="connsiteY0" fmla="*/ 0 h 41275"/>
                    <a:gd name="connsiteX1" fmla="*/ 82550 w 98425"/>
                    <a:gd name="connsiteY1" fmla="*/ 6350 h 41275"/>
                    <a:gd name="connsiteX2" fmla="*/ 35810 w 98425"/>
                    <a:gd name="connsiteY2" fmla="*/ 20380 h 41275"/>
                    <a:gd name="connsiteX3" fmla="*/ 0 w 98425"/>
                    <a:gd name="connsiteY3" fmla="*/ 41275 h 41275"/>
                    <a:gd name="connsiteX0" fmla="*/ 98425 w 98425"/>
                    <a:gd name="connsiteY0" fmla="*/ 0 h 41275"/>
                    <a:gd name="connsiteX1" fmla="*/ 35810 w 98425"/>
                    <a:gd name="connsiteY1" fmla="*/ 20380 h 41275"/>
                    <a:gd name="connsiteX2" fmla="*/ 0 w 98425"/>
                    <a:gd name="connsiteY2" fmla="*/ 41275 h 41275"/>
                    <a:gd name="connsiteX0" fmla="*/ 95324 w 95324"/>
                    <a:gd name="connsiteY0" fmla="*/ 0 h 39208"/>
                    <a:gd name="connsiteX1" fmla="*/ 35810 w 95324"/>
                    <a:gd name="connsiteY1" fmla="*/ 18313 h 39208"/>
                    <a:gd name="connsiteX2" fmla="*/ 0 w 95324"/>
                    <a:gd name="connsiteY2" fmla="*/ 39208 h 39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324" h="39208">
                      <a:moveTo>
                        <a:pt x="95324" y="0"/>
                      </a:moveTo>
                      <a:cubicBezTo>
                        <a:pt x="82279" y="4246"/>
                        <a:pt x="51697" y="11778"/>
                        <a:pt x="35810" y="18313"/>
                      </a:cubicBezTo>
                      <a:cubicBezTo>
                        <a:pt x="19923" y="24848"/>
                        <a:pt x="7460" y="34855"/>
                        <a:pt x="0" y="39208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58C8293C-50BE-A7EE-9DF4-45596ECCDBA6}"/>
                    </a:ext>
                  </a:extLst>
                </p:cNvPr>
                <p:cNvSpPr/>
                <p:nvPr/>
              </p:nvSpPr>
              <p:spPr>
                <a:xfrm>
                  <a:off x="8209374" y="3085064"/>
                  <a:ext cx="48801" cy="11582"/>
                </a:xfrm>
                <a:custGeom>
                  <a:avLst/>
                  <a:gdLst>
                    <a:gd name="connsiteX0" fmla="*/ 0 w 53975"/>
                    <a:gd name="connsiteY0" fmla="*/ 0 h 22225"/>
                    <a:gd name="connsiteX1" fmla="*/ 38100 w 53975"/>
                    <a:gd name="connsiteY1" fmla="*/ 9525 h 22225"/>
                    <a:gd name="connsiteX2" fmla="*/ 47625 w 53975"/>
                    <a:gd name="connsiteY2" fmla="*/ 12700 h 22225"/>
                    <a:gd name="connsiteX3" fmla="*/ 53975 w 53975"/>
                    <a:gd name="connsiteY3" fmla="*/ 22225 h 22225"/>
                    <a:gd name="connsiteX0" fmla="*/ 0 w 47625"/>
                    <a:gd name="connsiteY0" fmla="*/ 0 h 12700"/>
                    <a:gd name="connsiteX1" fmla="*/ 38100 w 47625"/>
                    <a:gd name="connsiteY1" fmla="*/ 9525 h 12700"/>
                    <a:gd name="connsiteX2" fmla="*/ 47625 w 47625"/>
                    <a:gd name="connsiteY2" fmla="*/ 12700 h 12700"/>
                    <a:gd name="connsiteX0" fmla="*/ 0 w 47625"/>
                    <a:gd name="connsiteY0" fmla="*/ 315 h 13015"/>
                    <a:gd name="connsiteX1" fmla="*/ 28798 w 47625"/>
                    <a:gd name="connsiteY1" fmla="*/ 3638 h 13015"/>
                    <a:gd name="connsiteX2" fmla="*/ 47625 w 47625"/>
                    <a:gd name="connsiteY2" fmla="*/ 13015 h 13015"/>
                    <a:gd name="connsiteX0" fmla="*/ 0 w 18827"/>
                    <a:gd name="connsiteY0" fmla="*/ 0 h 9377"/>
                    <a:gd name="connsiteX1" fmla="*/ 18827 w 18827"/>
                    <a:gd name="connsiteY1" fmla="*/ 9377 h 9377"/>
                    <a:gd name="connsiteX0" fmla="*/ 0 w 25921"/>
                    <a:gd name="connsiteY0" fmla="*/ 0 h 12205"/>
                    <a:gd name="connsiteX1" fmla="*/ 25921 w 25921"/>
                    <a:gd name="connsiteY1" fmla="*/ 12205 h 12205"/>
                    <a:gd name="connsiteX0" fmla="*/ 0 w 25921"/>
                    <a:gd name="connsiteY0" fmla="*/ 146 h 12351"/>
                    <a:gd name="connsiteX1" fmla="*/ 25921 w 25921"/>
                    <a:gd name="connsiteY1" fmla="*/ 12351 h 1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921" h="12351">
                      <a:moveTo>
                        <a:pt x="0" y="146"/>
                      </a:moveTo>
                      <a:cubicBezTo>
                        <a:pt x="14679" y="-1297"/>
                        <a:pt x="17281" y="8283"/>
                        <a:pt x="25921" y="1235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115F50D-C342-10C1-F19F-08B27A5854B0}"/>
                  </a:ext>
                </a:extLst>
              </p:cNvPr>
              <p:cNvSpPr/>
              <p:nvPr/>
            </p:nvSpPr>
            <p:spPr>
              <a:xfrm rot="354568">
                <a:off x="4840477" y="1710325"/>
                <a:ext cx="440001" cy="256739"/>
              </a:xfrm>
              <a:custGeom>
                <a:avLst/>
                <a:gdLst>
                  <a:gd name="connsiteX0" fmla="*/ 98425 w 98425"/>
                  <a:gd name="connsiteY0" fmla="*/ 0 h 41275"/>
                  <a:gd name="connsiteX1" fmla="*/ 82550 w 98425"/>
                  <a:gd name="connsiteY1" fmla="*/ 6350 h 41275"/>
                  <a:gd name="connsiteX2" fmla="*/ 73025 w 98425"/>
                  <a:gd name="connsiteY2" fmla="*/ 9525 h 41275"/>
                  <a:gd name="connsiteX3" fmla="*/ 63500 w 98425"/>
                  <a:gd name="connsiteY3" fmla="*/ 15875 h 41275"/>
                  <a:gd name="connsiteX4" fmla="*/ 50800 w 98425"/>
                  <a:gd name="connsiteY4" fmla="*/ 22225 h 41275"/>
                  <a:gd name="connsiteX5" fmla="*/ 41275 w 98425"/>
                  <a:gd name="connsiteY5" fmla="*/ 28575 h 41275"/>
                  <a:gd name="connsiteX6" fmla="*/ 28575 w 98425"/>
                  <a:gd name="connsiteY6" fmla="*/ 31750 h 41275"/>
                  <a:gd name="connsiteX7" fmla="*/ 9525 w 98425"/>
                  <a:gd name="connsiteY7" fmla="*/ 38100 h 41275"/>
                  <a:gd name="connsiteX8" fmla="*/ 0 w 98425"/>
                  <a:gd name="connsiteY8" fmla="*/ 41275 h 41275"/>
                  <a:gd name="connsiteX0" fmla="*/ 98425 w 98425"/>
                  <a:gd name="connsiteY0" fmla="*/ 0 h 41275"/>
                  <a:gd name="connsiteX1" fmla="*/ 82550 w 98425"/>
                  <a:gd name="connsiteY1" fmla="*/ 6350 h 41275"/>
                  <a:gd name="connsiteX2" fmla="*/ 73025 w 98425"/>
                  <a:gd name="connsiteY2" fmla="*/ 9525 h 41275"/>
                  <a:gd name="connsiteX3" fmla="*/ 63500 w 98425"/>
                  <a:gd name="connsiteY3" fmla="*/ 15875 h 41275"/>
                  <a:gd name="connsiteX4" fmla="*/ 41275 w 98425"/>
                  <a:gd name="connsiteY4" fmla="*/ 28575 h 41275"/>
                  <a:gd name="connsiteX5" fmla="*/ 28575 w 98425"/>
                  <a:gd name="connsiteY5" fmla="*/ 31750 h 41275"/>
                  <a:gd name="connsiteX6" fmla="*/ 9525 w 98425"/>
                  <a:gd name="connsiteY6" fmla="*/ 38100 h 41275"/>
                  <a:gd name="connsiteX7" fmla="*/ 0 w 98425"/>
                  <a:gd name="connsiteY7" fmla="*/ 41275 h 41275"/>
                  <a:gd name="connsiteX0" fmla="*/ 98425 w 98425"/>
                  <a:gd name="connsiteY0" fmla="*/ 0 h 41275"/>
                  <a:gd name="connsiteX1" fmla="*/ 82550 w 98425"/>
                  <a:gd name="connsiteY1" fmla="*/ 6350 h 41275"/>
                  <a:gd name="connsiteX2" fmla="*/ 73025 w 98425"/>
                  <a:gd name="connsiteY2" fmla="*/ 9525 h 41275"/>
                  <a:gd name="connsiteX3" fmla="*/ 63500 w 98425"/>
                  <a:gd name="connsiteY3" fmla="*/ 15875 h 41275"/>
                  <a:gd name="connsiteX4" fmla="*/ 28575 w 98425"/>
                  <a:gd name="connsiteY4" fmla="*/ 31750 h 41275"/>
                  <a:gd name="connsiteX5" fmla="*/ 9525 w 98425"/>
                  <a:gd name="connsiteY5" fmla="*/ 38100 h 41275"/>
                  <a:gd name="connsiteX6" fmla="*/ 0 w 98425"/>
                  <a:gd name="connsiteY6" fmla="*/ 41275 h 41275"/>
                  <a:gd name="connsiteX0" fmla="*/ 98425 w 98425"/>
                  <a:gd name="connsiteY0" fmla="*/ 0 h 41275"/>
                  <a:gd name="connsiteX1" fmla="*/ 82550 w 98425"/>
                  <a:gd name="connsiteY1" fmla="*/ 6350 h 41275"/>
                  <a:gd name="connsiteX2" fmla="*/ 73025 w 98425"/>
                  <a:gd name="connsiteY2" fmla="*/ 9525 h 41275"/>
                  <a:gd name="connsiteX3" fmla="*/ 28575 w 98425"/>
                  <a:gd name="connsiteY3" fmla="*/ 31750 h 41275"/>
                  <a:gd name="connsiteX4" fmla="*/ 9525 w 98425"/>
                  <a:gd name="connsiteY4" fmla="*/ 38100 h 41275"/>
                  <a:gd name="connsiteX5" fmla="*/ 0 w 98425"/>
                  <a:gd name="connsiteY5" fmla="*/ 41275 h 41275"/>
                  <a:gd name="connsiteX0" fmla="*/ 98425 w 98425"/>
                  <a:gd name="connsiteY0" fmla="*/ 0 h 41275"/>
                  <a:gd name="connsiteX1" fmla="*/ 82550 w 98425"/>
                  <a:gd name="connsiteY1" fmla="*/ 6350 h 41275"/>
                  <a:gd name="connsiteX2" fmla="*/ 28575 w 98425"/>
                  <a:gd name="connsiteY2" fmla="*/ 31750 h 41275"/>
                  <a:gd name="connsiteX3" fmla="*/ 9525 w 98425"/>
                  <a:gd name="connsiteY3" fmla="*/ 38100 h 41275"/>
                  <a:gd name="connsiteX4" fmla="*/ 0 w 98425"/>
                  <a:gd name="connsiteY4" fmla="*/ 41275 h 41275"/>
                  <a:gd name="connsiteX0" fmla="*/ 98425 w 98425"/>
                  <a:gd name="connsiteY0" fmla="*/ 0 h 41275"/>
                  <a:gd name="connsiteX1" fmla="*/ 82550 w 98425"/>
                  <a:gd name="connsiteY1" fmla="*/ 6350 h 41275"/>
                  <a:gd name="connsiteX2" fmla="*/ 35810 w 98425"/>
                  <a:gd name="connsiteY2" fmla="*/ 20380 h 41275"/>
                  <a:gd name="connsiteX3" fmla="*/ 9525 w 98425"/>
                  <a:gd name="connsiteY3" fmla="*/ 38100 h 41275"/>
                  <a:gd name="connsiteX4" fmla="*/ 0 w 98425"/>
                  <a:gd name="connsiteY4" fmla="*/ 41275 h 41275"/>
                  <a:gd name="connsiteX0" fmla="*/ 98425 w 98425"/>
                  <a:gd name="connsiteY0" fmla="*/ 0 h 41275"/>
                  <a:gd name="connsiteX1" fmla="*/ 82550 w 98425"/>
                  <a:gd name="connsiteY1" fmla="*/ 6350 h 41275"/>
                  <a:gd name="connsiteX2" fmla="*/ 35810 w 98425"/>
                  <a:gd name="connsiteY2" fmla="*/ 20380 h 41275"/>
                  <a:gd name="connsiteX3" fmla="*/ 0 w 98425"/>
                  <a:gd name="connsiteY3" fmla="*/ 41275 h 41275"/>
                  <a:gd name="connsiteX0" fmla="*/ 98425 w 98425"/>
                  <a:gd name="connsiteY0" fmla="*/ 0 h 41275"/>
                  <a:gd name="connsiteX1" fmla="*/ 35810 w 98425"/>
                  <a:gd name="connsiteY1" fmla="*/ 20380 h 41275"/>
                  <a:gd name="connsiteX2" fmla="*/ 0 w 98425"/>
                  <a:gd name="connsiteY2" fmla="*/ 41275 h 41275"/>
                  <a:gd name="connsiteX0" fmla="*/ 95324 w 95324"/>
                  <a:gd name="connsiteY0" fmla="*/ 0 h 39208"/>
                  <a:gd name="connsiteX1" fmla="*/ 35810 w 95324"/>
                  <a:gd name="connsiteY1" fmla="*/ 18313 h 39208"/>
                  <a:gd name="connsiteX2" fmla="*/ 0 w 95324"/>
                  <a:gd name="connsiteY2" fmla="*/ 39208 h 39208"/>
                  <a:gd name="connsiteX0" fmla="*/ 35810 w 35810"/>
                  <a:gd name="connsiteY0" fmla="*/ 0 h 20895"/>
                  <a:gd name="connsiteX1" fmla="*/ 0 w 35810"/>
                  <a:gd name="connsiteY1" fmla="*/ 20895 h 2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810" h="20895">
                    <a:moveTo>
                      <a:pt x="35810" y="0"/>
                    </a:moveTo>
                    <a:cubicBezTo>
                      <a:pt x="19923" y="6535"/>
                      <a:pt x="7460" y="16542"/>
                      <a:pt x="0" y="2089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154118-7ED4-4AD7-9FE5-BFC2FC5BD711}"/>
                </a:ext>
              </a:extLst>
            </p:cNvPr>
            <p:cNvSpPr/>
            <p:nvPr/>
          </p:nvSpPr>
          <p:spPr>
            <a:xfrm rot="390118">
              <a:off x="9708102" y="4896464"/>
              <a:ext cx="1135420" cy="229592"/>
            </a:xfrm>
            <a:custGeom>
              <a:avLst/>
              <a:gdLst>
                <a:gd name="connsiteX0" fmla="*/ 0 w 524906"/>
                <a:gd name="connsiteY0" fmla="*/ 185874 h 185874"/>
                <a:gd name="connsiteX1" fmla="*/ 100012 w 524906"/>
                <a:gd name="connsiteY1" fmla="*/ 157299 h 185874"/>
                <a:gd name="connsiteX2" fmla="*/ 466725 w 524906"/>
                <a:gd name="connsiteY2" fmla="*/ 14424 h 185874"/>
                <a:gd name="connsiteX3" fmla="*/ 523875 w 524906"/>
                <a:gd name="connsiteY3" fmla="*/ 4899 h 185874"/>
                <a:gd name="connsiteX4" fmla="*/ 523875 w 524906"/>
                <a:gd name="connsiteY4" fmla="*/ 4899 h 185874"/>
                <a:gd name="connsiteX0" fmla="*/ 0 w 523875"/>
                <a:gd name="connsiteY0" fmla="*/ 181328 h 181328"/>
                <a:gd name="connsiteX1" fmla="*/ 252412 w 523875"/>
                <a:gd name="connsiteY1" fmla="*/ 76553 h 181328"/>
                <a:gd name="connsiteX2" fmla="*/ 466725 w 523875"/>
                <a:gd name="connsiteY2" fmla="*/ 9878 h 181328"/>
                <a:gd name="connsiteX3" fmla="*/ 523875 w 523875"/>
                <a:gd name="connsiteY3" fmla="*/ 353 h 181328"/>
                <a:gd name="connsiteX4" fmla="*/ 523875 w 523875"/>
                <a:gd name="connsiteY4" fmla="*/ 353 h 181328"/>
                <a:gd name="connsiteX0" fmla="*/ 0 w 523875"/>
                <a:gd name="connsiteY0" fmla="*/ 180975 h 180975"/>
                <a:gd name="connsiteX1" fmla="*/ 243936 w 523875"/>
                <a:gd name="connsiteY1" fmla="*/ 37547 h 180975"/>
                <a:gd name="connsiteX2" fmla="*/ 466725 w 523875"/>
                <a:gd name="connsiteY2" fmla="*/ 9525 h 180975"/>
                <a:gd name="connsiteX3" fmla="*/ 523875 w 523875"/>
                <a:gd name="connsiteY3" fmla="*/ 0 h 180975"/>
                <a:gd name="connsiteX4" fmla="*/ 523875 w 523875"/>
                <a:gd name="connsiteY4" fmla="*/ 0 h 180975"/>
                <a:gd name="connsiteX0" fmla="*/ 0 w 523875"/>
                <a:gd name="connsiteY0" fmla="*/ 180975 h 180975"/>
                <a:gd name="connsiteX1" fmla="*/ 243936 w 523875"/>
                <a:gd name="connsiteY1" fmla="*/ 37547 h 180975"/>
                <a:gd name="connsiteX2" fmla="*/ 523875 w 523875"/>
                <a:gd name="connsiteY2" fmla="*/ 0 h 180975"/>
                <a:gd name="connsiteX3" fmla="*/ 523875 w 5238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875" h="180975">
                  <a:moveTo>
                    <a:pt x="0" y="180975"/>
                  </a:moveTo>
                  <a:cubicBezTo>
                    <a:pt x="11112" y="180975"/>
                    <a:pt x="156624" y="67709"/>
                    <a:pt x="243936" y="37547"/>
                  </a:cubicBezTo>
                  <a:cubicBezTo>
                    <a:pt x="331248" y="7385"/>
                    <a:pt x="477219" y="6258"/>
                    <a:pt x="523875" y="0"/>
                  </a:cubicBezTo>
                  <a:lnTo>
                    <a:pt x="52387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0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EF61F516-3C1C-798E-96F9-0888D6B5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79" y="1707100"/>
            <a:ext cx="536494" cy="1463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8234DD-B3E0-31BE-70BA-F301ACFE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70" y="1461020"/>
            <a:ext cx="437313" cy="63847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F82B338-5B95-F14C-5B52-A2ADC4443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530" y="1576024"/>
            <a:ext cx="755193" cy="4084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6044AC0-7A06-69AF-6688-2F6B5F813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576" y="1575780"/>
            <a:ext cx="527100" cy="40895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0121822-E7E4-76AD-F5C3-F9E7E844C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574" y="1672752"/>
            <a:ext cx="867104" cy="2150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F34E8ED-C306-A1D4-B388-2E8032D5B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470" y="1530365"/>
            <a:ext cx="437312" cy="49978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4170724-3CE4-6546-FA10-CB71CC16C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908" y="1638913"/>
            <a:ext cx="676437" cy="28269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94EE259-1EEC-93F0-534D-62B5D957E9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6511" y="1621340"/>
            <a:ext cx="313230" cy="3178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CD57646-B021-29CF-079D-A9333D733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907" y="1585667"/>
            <a:ext cx="676438" cy="38918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8FF8475-BD5B-93A6-748A-F9F43DF687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9574" y="1627374"/>
            <a:ext cx="867104" cy="30576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7ABEDE4-A395-62A5-0B14-CDFA6A84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79" y="1707100"/>
            <a:ext cx="536494" cy="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31B87C-8182-75B5-E06D-A1DABC6B4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" t="19693" r="78172" b="66154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6C406-DC56-9080-E1E2-4B203601C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9" t="19697" r="56223" b="66150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2CC94-D9EC-8F7A-7A74-7C5AE211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39" t="19589" r="38153" b="66258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E4DA1-ADB4-03AE-DA11-36EC4138D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31" t="19691" r="22461" b="66156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AAA211-F017-879F-D257-132D65A88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80" t="19691" r="512" b="66156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7C8E6-8205-98E2-201A-A295373F6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t="64611" r="78803" b="21236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7EF56-D95A-03BB-F418-704D22273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5" t="64406" r="54907" b="21441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39BFB8-A187-D3E1-28D7-EEF466201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16" t="62618" r="39076" b="23229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3A47F7-8489-D1C1-363C-41D966A72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16" t="64054" r="23076" b="21793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24C117-7CE2-DBE1-F0B3-318B61A20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58" t="64669" r="1434" b="21178"/>
          <a:stretch/>
        </p:blipFill>
        <p:spPr>
          <a:xfrm>
            <a:off x="5233179" y="2231485"/>
            <a:ext cx="1392703" cy="9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1</Words>
  <Application>Microsoft Office PowerPoint</Application>
  <PresentationFormat>Widescreen</PresentationFormat>
  <Paragraphs>1</Paragraphs>
  <Slides>22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40</cp:revision>
  <dcterms:created xsi:type="dcterms:W3CDTF">2024-11-10T14:17:28Z</dcterms:created>
  <dcterms:modified xsi:type="dcterms:W3CDTF">2024-12-07T21:10:39Z</dcterms:modified>
</cp:coreProperties>
</file>