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7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DEBB-92E1-4076-A8AD-5FDF1EAE5B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microsoft.com/office/2007/relationships/media" Target="../media/media2.mp4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2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12.mp3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3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13.mp3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4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14.mp3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4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4.mp3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5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5.mp3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6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6.mp3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3.mp3"/><Relationship Id="rId3" Type="http://schemas.microsoft.com/office/2007/relationships/media" Target="../media/media7.mp3"/><Relationship Id="rId7" Type="http://schemas.microsoft.com/office/2007/relationships/media" Target="../media/media3.mp3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8.mp3"/><Relationship Id="rId11" Type="http://schemas.openxmlformats.org/officeDocument/2006/relationships/image" Target="../media/image1.png"/><Relationship Id="rId5" Type="http://schemas.microsoft.com/office/2007/relationships/media" Target="../media/media8.mp3"/><Relationship Id="rId10" Type="http://schemas.openxmlformats.org/officeDocument/2006/relationships/image" Target="../media/image2.png"/><Relationship Id="rId4" Type="http://schemas.openxmlformats.org/officeDocument/2006/relationships/audio" Target="../media/media7.mp3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9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9.mp3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0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10.mp3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9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9.mp3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1.mp3"/><Relationship Id="rId7" Type="http://schemas.openxmlformats.org/officeDocument/2006/relationships/slideLayout" Target="../slideLayouts/slideLayout1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11.mp3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8" y="211015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3616569" y="656492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3616569" y="105507"/>
            <a:ext cx="1324709" cy="445478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1" y="1339646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1946561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3859098" y="4831418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3706037" y="4269967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4587670" y="6503452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5" name="ttsMP3.com_VoiceText_2024-12-6_17-58-24">
            <a:hlinkClick r:id="" action="ppaction://media"/>
            <a:extLst>
              <a:ext uri="{FF2B5EF4-FFF2-40B4-BE49-F238E27FC236}">
                <a16:creationId xmlns:a16="http://schemas.microsoft.com/office/drawing/2014/main" id="{BC8DCF7E-073B-4363-861A-C8A515C9C7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643228" y="4831418"/>
            <a:ext cx="2705724" cy="3393968"/>
            <a:chOff x="3595199" y="4906674"/>
            <a:chExt cx="2705724" cy="33939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59ADEE8-CFD5-4281-81FE-428409D981E9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74C5BF-F83F-41F1-B4BD-EC267571990E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1857661" y="6566651"/>
            <a:ext cx="582383" cy="373390"/>
          </a:xfrm>
          <a:prstGeom prst="rect">
            <a:avLst/>
          </a:prstGeom>
        </p:spPr>
      </p:pic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690992" y="4595848"/>
            <a:ext cx="1946561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87EF21B4-959F-45D3-B999-03EFA76C91E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89821" y="67434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8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24" fill="hold"/>
                                        <p:tgtEl>
                                          <p:spTgt spid="1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5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-18279" y="-27681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-4138730" y="-644770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2511113" y="199292"/>
            <a:ext cx="4159318" cy="140421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535887" y="199292"/>
            <a:ext cx="2194172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0A964E-F763-4199-BBFF-4A956B42A5E0}"/>
              </a:ext>
            </a:extLst>
          </p:cNvPr>
          <p:cNvGrpSpPr/>
          <p:nvPr/>
        </p:nvGrpSpPr>
        <p:grpSpPr>
          <a:xfrm>
            <a:off x="-3595525" y="4616664"/>
            <a:ext cx="2705724" cy="3393968"/>
            <a:chOff x="3595199" y="4906674"/>
            <a:chExt cx="2705724" cy="339396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7E7B1A-CC63-407D-AED8-A3A75DBEED32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F85B8-9DC5-4B1F-AFC9-DE838637EC58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30CE1-C128-4525-998F-E338745CE768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E4E62B-BCFF-420F-A1D4-EA985EEA19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DE43173-4D93-4465-8449-F368DC107921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7C3821EF-36EA-4F2F-83F2-6E7A5F5A454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609363-3F5C-4BD4-B90F-FFE2A9D12968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5A5481-C3DC-4A06-A406-0D23BC59FB42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3E92C4-0E28-4245-A01D-0F3BDF941695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5D4373-91CD-4C1A-874A-2F2FE82C2B42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394F1EF-5C1D-4B72-9717-B6CD3A0564E3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5E41731-E0EA-49CC-BC6A-86B319DC5103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E411A1-0039-4E4A-832C-9134AC341EC2}"/>
              </a:ext>
            </a:extLst>
          </p:cNvPr>
          <p:cNvGrpSpPr/>
          <p:nvPr/>
        </p:nvGrpSpPr>
        <p:grpSpPr>
          <a:xfrm>
            <a:off x="1996514" y="3468514"/>
            <a:ext cx="4691944" cy="5658018"/>
            <a:chOff x="3940203" y="4269883"/>
            <a:chExt cx="3280054" cy="39554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4093264" y="4831334"/>
              <a:ext cx="2705724" cy="3393968"/>
              <a:chOff x="3595199" y="4906674"/>
              <a:chExt cx="270572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595199" y="6178334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651014" y="613786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490875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387857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F1BBE4-4CD3-4FA9-97CA-5747B1C20387}"/>
                </a:ext>
              </a:extLst>
            </p:cNvPr>
            <p:cNvGrpSpPr/>
            <p:nvPr/>
          </p:nvGrpSpPr>
          <p:grpSpPr>
            <a:xfrm>
              <a:off x="3940203" y="4269883"/>
              <a:ext cx="3280054" cy="1495189"/>
              <a:chOff x="9944415" y="2389954"/>
              <a:chExt cx="3198462" cy="1934550"/>
            </a:xfrm>
            <a:solidFill>
              <a:schemeClr val="tx1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632789-B511-4DC2-951F-294D529306BF}"/>
                  </a:ext>
                </a:extLst>
              </p:cNvPr>
              <p:cNvSpPr/>
              <p:nvPr/>
            </p:nvSpPr>
            <p:spPr>
              <a:xfrm>
                <a:off x="10712277" y="2389954"/>
                <a:ext cx="1620400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BACA345-F567-4FB4-AFC8-A6E81719073A}"/>
                  </a:ext>
                </a:extLst>
              </p:cNvPr>
              <p:cNvSpPr/>
              <p:nvPr/>
            </p:nvSpPr>
            <p:spPr>
              <a:xfrm>
                <a:off x="9944415" y="2950241"/>
                <a:ext cx="3198462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2578542" y="6333152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92178-B169-4309-A92B-191D57DC9BF4}"/>
              </a:ext>
            </a:extLst>
          </p:cNvPr>
          <p:cNvGrpSpPr/>
          <p:nvPr/>
        </p:nvGrpSpPr>
        <p:grpSpPr>
          <a:xfrm>
            <a:off x="-2908947" y="2226331"/>
            <a:ext cx="1779378" cy="722824"/>
            <a:chOff x="3624743" y="3383595"/>
            <a:chExt cx="2027045" cy="662337"/>
          </a:xfrm>
          <a:solidFill>
            <a:schemeClr val="accent2">
              <a:lumMod val="50000"/>
            </a:schemeClr>
          </a:solidFill>
          <a:scene3d>
            <a:camera prst="isometricOffAxis1Top">
              <a:rot lat="19304911" lon="907674" rev="20513319"/>
            </a:camera>
            <a:lightRig rig="threePt" dir="t"/>
          </a:scene3d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20C674-E1A6-4FC6-A37B-E527FDFEB28B}"/>
                </a:ext>
              </a:extLst>
            </p:cNvPr>
            <p:cNvSpPr/>
            <p:nvPr/>
          </p:nvSpPr>
          <p:spPr>
            <a:xfrm rot="15331105">
              <a:off x="3749113" y="3493288"/>
              <a:ext cx="428274" cy="677014"/>
            </a:xfrm>
            <a:prstGeom prst="triangl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EDF04-00B2-4BE0-A5C0-026D3CEB8D8B}"/>
                </a:ext>
              </a:extLst>
            </p:cNvPr>
            <p:cNvSpPr/>
            <p:nvPr/>
          </p:nvSpPr>
          <p:spPr>
            <a:xfrm rot="21030717">
              <a:off x="3952019" y="3383595"/>
              <a:ext cx="1699769" cy="546967"/>
            </a:xfrm>
            <a:prstGeom prst="ellips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1706A7-D011-4D5F-913E-97AEBBCBB191}"/>
              </a:ext>
            </a:extLst>
          </p:cNvPr>
          <p:cNvGrpSpPr/>
          <p:nvPr/>
        </p:nvGrpSpPr>
        <p:grpSpPr>
          <a:xfrm>
            <a:off x="-5124023" y="1178120"/>
            <a:ext cx="4305945" cy="5578082"/>
            <a:chOff x="-1976577" y="1249912"/>
            <a:chExt cx="4305945" cy="5578082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14ADC5F5-3713-4CB7-8665-45819269BD94}"/>
                </a:ext>
              </a:extLst>
            </p:cNvPr>
            <p:cNvSpPr/>
            <p:nvPr/>
          </p:nvSpPr>
          <p:spPr>
            <a:xfrm rot="3572645">
              <a:off x="-101322" y="3111770"/>
              <a:ext cx="11887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5D6A7856-9D70-4DE5-A9CF-A9381175EA7A}"/>
                </a:ext>
              </a:extLst>
            </p:cNvPr>
            <p:cNvSpPr/>
            <p:nvPr/>
          </p:nvSpPr>
          <p:spPr>
            <a:xfrm rot="2408104">
              <a:off x="-209733" y="2205632"/>
              <a:ext cx="13892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46E9A5FA-0DE3-4424-A8CB-31AC0591D2FD}"/>
                </a:ext>
              </a:extLst>
            </p:cNvPr>
            <p:cNvSpPr/>
            <p:nvPr/>
          </p:nvSpPr>
          <p:spPr>
            <a:xfrm>
              <a:off x="-882594" y="1249912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2B8AC5FC-E418-4A07-AC30-8A82A3C1308D}"/>
                </a:ext>
              </a:extLst>
            </p:cNvPr>
            <p:cNvSpPr/>
            <p:nvPr/>
          </p:nvSpPr>
          <p:spPr>
            <a:xfrm>
              <a:off x="61621" y="1339646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0E30E5CD-19C1-4093-A6FF-60E33D2DDB8F}"/>
                </a:ext>
              </a:extLst>
            </p:cNvPr>
            <p:cNvSpPr/>
            <p:nvPr/>
          </p:nvSpPr>
          <p:spPr>
            <a:xfrm>
              <a:off x="382807" y="2374599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DAE5E155-7F3E-412B-9A7F-DD02B80212A0}"/>
                </a:ext>
              </a:extLst>
            </p:cNvPr>
            <p:cNvSpPr/>
            <p:nvPr/>
          </p:nvSpPr>
          <p:spPr>
            <a:xfrm rot="5562362">
              <a:off x="-1690992" y="4595848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3627646" y="6724476"/>
            <a:ext cx="576302" cy="369491"/>
          </a:xfrm>
          <a:prstGeom prst="rect">
            <a:avLst/>
          </a:prstGeom>
        </p:spPr>
      </p:pic>
      <p:pic>
        <p:nvPicPr>
          <p:cNvPr id="12" name="ttsMP3.com_VoiceText_2024-12-6_18-38-49">
            <a:hlinkClick r:id="" action="ppaction://media"/>
            <a:extLst>
              <a:ext uri="{FF2B5EF4-FFF2-40B4-BE49-F238E27FC236}">
                <a16:creationId xmlns:a16="http://schemas.microsoft.com/office/drawing/2014/main" id="{E0A51008-D753-4697-A34C-7225A321A2D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1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0C039946-9A6C-48FD-A9CB-EC25BC6075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71014" y="68386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2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7" y="211015"/>
            <a:ext cx="4213617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9597185" y="1532178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4359070" y="210246"/>
            <a:ext cx="2141846" cy="38702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0" y="1339646"/>
            <a:ext cx="1737615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2347070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9068871" y="4712127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8915810" y="4150676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797443" y="6384161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411260" y="4329023"/>
            <a:ext cx="1946561" cy="3077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560327" y="4542205"/>
            <a:ext cx="4236487" cy="5314105"/>
            <a:chOff x="3595199" y="4906674"/>
            <a:chExt cx="2705724" cy="33939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59ADEE8-CFD5-4281-81FE-428409D981E9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74C5BF-F83F-41F1-B4BD-EC267571990E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>
            <a:off x="2511078" y="7215851"/>
            <a:ext cx="911866" cy="584635"/>
          </a:xfrm>
          <a:prstGeom prst="rect">
            <a:avLst/>
          </a:prstGeom>
        </p:spPr>
      </p:pic>
      <p:pic>
        <p:nvPicPr>
          <p:cNvPr id="2" name="ttsMP3.com_VoiceText_2024-12-6_18-41-46">
            <a:hlinkClick r:id="" action="ppaction://media"/>
            <a:extLst>
              <a:ext uri="{FF2B5EF4-FFF2-40B4-BE49-F238E27FC236}">
                <a16:creationId xmlns:a16="http://schemas.microsoft.com/office/drawing/2014/main" id="{CD996A54-FAF8-4487-BF8F-32E43D8528F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3E3C25-4F62-4084-B424-0FDB57D932EB}"/>
              </a:ext>
            </a:extLst>
          </p:cNvPr>
          <p:cNvCxnSpPr/>
          <p:nvPr/>
        </p:nvCxnSpPr>
        <p:spPr>
          <a:xfrm>
            <a:off x="3195928" y="5809201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6745F6-BE67-41A1-8BEF-D37DA33BA180}"/>
              </a:ext>
            </a:extLst>
          </p:cNvPr>
          <p:cNvCxnSpPr>
            <a:cxnSpLocks/>
          </p:cNvCxnSpPr>
          <p:nvPr/>
        </p:nvCxnSpPr>
        <p:spPr>
          <a:xfrm flipH="1">
            <a:off x="1675786" y="5834698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id="{EE476BAC-A76D-4D33-8E6F-944792F05BA3}"/>
              </a:ext>
            </a:extLst>
          </p:cNvPr>
          <p:cNvSpPr/>
          <p:nvPr/>
        </p:nvSpPr>
        <p:spPr>
          <a:xfrm rot="20653463">
            <a:off x="1564419" y="6366471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A49190F-BF9A-4BF9-86F4-283816B40A21}"/>
              </a:ext>
            </a:extLst>
          </p:cNvPr>
          <p:cNvSpPr/>
          <p:nvPr/>
        </p:nvSpPr>
        <p:spPr>
          <a:xfrm rot="20653463">
            <a:off x="2979840" y="6375694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46FC9653-25E8-4ACB-B0E0-68929664405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06710" y="77167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-18279" y="-27681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-4138730" y="-644770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2511113" y="199292"/>
            <a:ext cx="4159318" cy="140421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535887" y="199292"/>
            <a:ext cx="2194172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0A964E-F763-4199-BBFF-4A956B42A5E0}"/>
              </a:ext>
            </a:extLst>
          </p:cNvPr>
          <p:cNvGrpSpPr/>
          <p:nvPr/>
        </p:nvGrpSpPr>
        <p:grpSpPr>
          <a:xfrm>
            <a:off x="-3595525" y="4616664"/>
            <a:ext cx="2705724" cy="3393968"/>
            <a:chOff x="3595199" y="4906674"/>
            <a:chExt cx="2705724" cy="339396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7E7B1A-CC63-407D-AED8-A3A75DBEED32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F85B8-9DC5-4B1F-AFC9-DE838637EC58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30CE1-C128-4525-998F-E338745CE768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E4E62B-BCFF-420F-A1D4-EA985EEA19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DE43173-4D93-4465-8449-F368DC107921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7C3821EF-36EA-4F2F-83F2-6E7A5F5A454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609363-3F5C-4BD4-B90F-FFE2A9D12968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5A5481-C3DC-4A06-A406-0D23BC59FB42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3E92C4-0E28-4245-A01D-0F3BDF941695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5D4373-91CD-4C1A-874A-2F2FE82C2B42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394F1EF-5C1D-4B72-9717-B6CD3A0564E3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5E41731-E0EA-49CC-BC6A-86B319DC5103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E411A1-0039-4E4A-832C-9134AC341EC2}"/>
              </a:ext>
            </a:extLst>
          </p:cNvPr>
          <p:cNvGrpSpPr/>
          <p:nvPr/>
        </p:nvGrpSpPr>
        <p:grpSpPr>
          <a:xfrm>
            <a:off x="2511113" y="3462746"/>
            <a:ext cx="4691944" cy="5658018"/>
            <a:chOff x="3940203" y="4269883"/>
            <a:chExt cx="3280054" cy="39554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4093264" y="4831334"/>
              <a:ext cx="2705724" cy="3393968"/>
              <a:chOff x="3595199" y="4906674"/>
              <a:chExt cx="270572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595199" y="6178334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651014" y="613786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490875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387857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F1BBE4-4CD3-4FA9-97CA-5747B1C20387}"/>
                </a:ext>
              </a:extLst>
            </p:cNvPr>
            <p:cNvGrpSpPr/>
            <p:nvPr/>
          </p:nvGrpSpPr>
          <p:grpSpPr>
            <a:xfrm>
              <a:off x="3940203" y="4269883"/>
              <a:ext cx="3280054" cy="1495189"/>
              <a:chOff x="9944415" y="2389954"/>
              <a:chExt cx="3198462" cy="1934550"/>
            </a:xfrm>
            <a:solidFill>
              <a:schemeClr val="tx1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632789-B511-4DC2-951F-294D529306BF}"/>
                  </a:ext>
                </a:extLst>
              </p:cNvPr>
              <p:cNvSpPr/>
              <p:nvPr/>
            </p:nvSpPr>
            <p:spPr>
              <a:xfrm>
                <a:off x="10712277" y="2389954"/>
                <a:ext cx="1620400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BACA345-F567-4FB4-AFC8-A6E81719073A}"/>
                  </a:ext>
                </a:extLst>
              </p:cNvPr>
              <p:cNvSpPr/>
              <p:nvPr/>
            </p:nvSpPr>
            <p:spPr>
              <a:xfrm>
                <a:off x="9944415" y="2950241"/>
                <a:ext cx="3198462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2578542" y="6333152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92178-B169-4309-A92B-191D57DC9BF4}"/>
              </a:ext>
            </a:extLst>
          </p:cNvPr>
          <p:cNvGrpSpPr/>
          <p:nvPr/>
        </p:nvGrpSpPr>
        <p:grpSpPr>
          <a:xfrm>
            <a:off x="-2908947" y="2226331"/>
            <a:ext cx="1779378" cy="722824"/>
            <a:chOff x="3624743" y="3383595"/>
            <a:chExt cx="2027045" cy="662337"/>
          </a:xfrm>
          <a:solidFill>
            <a:schemeClr val="accent2">
              <a:lumMod val="50000"/>
            </a:schemeClr>
          </a:solidFill>
          <a:scene3d>
            <a:camera prst="isometricOffAxis1Top">
              <a:rot lat="19304911" lon="907674" rev="20513319"/>
            </a:camera>
            <a:lightRig rig="threePt" dir="t"/>
          </a:scene3d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20C674-E1A6-4FC6-A37B-E527FDFEB28B}"/>
                </a:ext>
              </a:extLst>
            </p:cNvPr>
            <p:cNvSpPr/>
            <p:nvPr/>
          </p:nvSpPr>
          <p:spPr>
            <a:xfrm rot="15331105">
              <a:off x="3749113" y="3493288"/>
              <a:ext cx="428274" cy="677014"/>
            </a:xfrm>
            <a:prstGeom prst="triangl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EDF04-00B2-4BE0-A5C0-026D3CEB8D8B}"/>
                </a:ext>
              </a:extLst>
            </p:cNvPr>
            <p:cNvSpPr/>
            <p:nvPr/>
          </p:nvSpPr>
          <p:spPr>
            <a:xfrm rot="21030717">
              <a:off x="3952019" y="3383595"/>
              <a:ext cx="1699769" cy="546967"/>
            </a:xfrm>
            <a:prstGeom prst="ellips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1706A7-D011-4D5F-913E-97AEBBCBB191}"/>
              </a:ext>
            </a:extLst>
          </p:cNvPr>
          <p:cNvGrpSpPr/>
          <p:nvPr/>
        </p:nvGrpSpPr>
        <p:grpSpPr>
          <a:xfrm>
            <a:off x="-5124023" y="1178120"/>
            <a:ext cx="4305945" cy="5578082"/>
            <a:chOff x="-1976577" y="1249912"/>
            <a:chExt cx="4305945" cy="5578082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14ADC5F5-3713-4CB7-8665-45819269BD94}"/>
                </a:ext>
              </a:extLst>
            </p:cNvPr>
            <p:cNvSpPr/>
            <p:nvPr/>
          </p:nvSpPr>
          <p:spPr>
            <a:xfrm rot="3572645">
              <a:off x="-101322" y="3111770"/>
              <a:ext cx="11887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5D6A7856-9D70-4DE5-A9CF-A9381175EA7A}"/>
                </a:ext>
              </a:extLst>
            </p:cNvPr>
            <p:cNvSpPr/>
            <p:nvPr/>
          </p:nvSpPr>
          <p:spPr>
            <a:xfrm rot="2408104">
              <a:off x="-209733" y="2205632"/>
              <a:ext cx="13892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46E9A5FA-0DE3-4424-A8CB-31AC0591D2FD}"/>
                </a:ext>
              </a:extLst>
            </p:cNvPr>
            <p:cNvSpPr/>
            <p:nvPr/>
          </p:nvSpPr>
          <p:spPr>
            <a:xfrm>
              <a:off x="-882594" y="1249912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2B8AC5FC-E418-4A07-AC30-8A82A3C1308D}"/>
                </a:ext>
              </a:extLst>
            </p:cNvPr>
            <p:cNvSpPr/>
            <p:nvPr/>
          </p:nvSpPr>
          <p:spPr>
            <a:xfrm>
              <a:off x="61621" y="1339646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0E30E5CD-19C1-4093-A6FF-60E33D2DDB8F}"/>
                </a:ext>
              </a:extLst>
            </p:cNvPr>
            <p:cNvSpPr/>
            <p:nvPr/>
          </p:nvSpPr>
          <p:spPr>
            <a:xfrm>
              <a:off x="382807" y="2374599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DAE5E155-7F3E-412B-9A7F-DD02B80212A0}"/>
                </a:ext>
              </a:extLst>
            </p:cNvPr>
            <p:cNvSpPr/>
            <p:nvPr/>
          </p:nvSpPr>
          <p:spPr>
            <a:xfrm rot="5562362">
              <a:off x="-1690992" y="4595848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4142245" y="6718708"/>
            <a:ext cx="576302" cy="369491"/>
          </a:xfrm>
          <a:prstGeom prst="rect">
            <a:avLst/>
          </a:prstGeom>
        </p:spPr>
      </p:pic>
      <p:pic>
        <p:nvPicPr>
          <p:cNvPr id="9" name="ttsMP3.com_VoiceText_2024-12-6_20-57-30">
            <a:hlinkClick r:id="" action="ppaction://media"/>
            <a:extLst>
              <a:ext uri="{FF2B5EF4-FFF2-40B4-BE49-F238E27FC236}">
                <a16:creationId xmlns:a16="http://schemas.microsoft.com/office/drawing/2014/main" id="{F97495E7-8212-4C26-A5A3-53A86FA95DB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2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136D7F0C-1BCB-43EC-A996-058D2F5C1AF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43491" y="69749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1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67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7" y="211015"/>
            <a:ext cx="4213617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9597185" y="1532178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4359070" y="210246"/>
            <a:ext cx="2141846" cy="38702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0" y="1339646"/>
            <a:ext cx="1737615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2347070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9068871" y="4712127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8915810" y="4150676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797443" y="6384161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411260" y="4329023"/>
            <a:ext cx="1946561" cy="3077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802523" y="6700671"/>
            <a:ext cx="4435453" cy="4930035"/>
            <a:chOff x="3330714" y="5176893"/>
            <a:chExt cx="2832798" cy="314867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>
              <a:cxnSpLocks/>
            </p:cNvCxnSpPr>
            <p:nvPr/>
          </p:nvCxnSpPr>
          <p:spPr>
            <a:xfrm rot="19777218">
              <a:off x="5032265" y="7321083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>
              <a:cxnSpLocks/>
            </p:cNvCxnSpPr>
            <p:nvPr/>
          </p:nvCxnSpPr>
          <p:spPr>
            <a:xfrm rot="19777218">
              <a:off x="5646151" y="7190957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330714" y="5176893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588354" y="5854343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 rot="19777218">
              <a:off x="5494017" y="7831846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 rot="19777218">
              <a:off x="4972895" y="8125256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 rot="19876416">
              <a:off x="3575914" y="6646977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334229" y="6208881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610956" y="5881334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507937" y="5881334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6CAAB3-7BDE-487A-90B6-61FA8FBBF21D}"/>
                </a:ext>
              </a:extLst>
            </p:cNvPr>
            <p:cNvSpPr/>
            <p:nvPr/>
          </p:nvSpPr>
          <p:spPr>
            <a:xfrm>
              <a:off x="4571772" y="5800162"/>
              <a:ext cx="261279" cy="259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AB8EE9B-391E-469F-A503-01D1069C7F54}"/>
                </a:ext>
              </a:extLst>
            </p:cNvPr>
            <p:cNvSpPr/>
            <p:nvPr/>
          </p:nvSpPr>
          <p:spPr>
            <a:xfrm>
              <a:off x="5455043" y="5784875"/>
              <a:ext cx="261279" cy="259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18AB6E6-145B-4AEC-91AF-DFC86B86C43E}"/>
                </a:ext>
              </a:extLst>
            </p:cNvPr>
            <p:cNvSpPr/>
            <p:nvPr/>
          </p:nvSpPr>
          <p:spPr>
            <a:xfrm>
              <a:off x="5354417" y="570929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885E43-E140-4CC5-82BC-47249AD17440}"/>
                </a:ext>
              </a:extLst>
            </p:cNvPr>
            <p:cNvSpPr/>
            <p:nvPr/>
          </p:nvSpPr>
          <p:spPr>
            <a:xfrm>
              <a:off x="5337834" y="5655115"/>
              <a:ext cx="261279" cy="259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01A63-758A-4145-B48B-23CFC8721A21}"/>
              </a:ext>
            </a:extLst>
          </p:cNvPr>
          <p:cNvCxnSpPr>
            <a:cxnSpLocks/>
          </p:cNvCxnSpPr>
          <p:nvPr/>
        </p:nvCxnSpPr>
        <p:spPr>
          <a:xfrm flipV="1">
            <a:off x="3694040" y="9029700"/>
            <a:ext cx="634567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78725551-89E8-44E0-B625-81AD16225E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7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31D5E1AA-0D71-4766-BF7F-B77F20E4E5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5943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-27376" y="-17234"/>
            <a:ext cx="7266375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8" y="211015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3616569" y="656492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3616569" y="105507"/>
            <a:ext cx="1324709" cy="445478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1" y="1339646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1946561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0A964E-F763-4199-BBFF-4A956B42A5E0}"/>
              </a:ext>
            </a:extLst>
          </p:cNvPr>
          <p:cNvGrpSpPr/>
          <p:nvPr/>
        </p:nvGrpSpPr>
        <p:grpSpPr>
          <a:xfrm>
            <a:off x="643228" y="4831418"/>
            <a:ext cx="2705724" cy="3393968"/>
            <a:chOff x="3595199" y="4906674"/>
            <a:chExt cx="2705724" cy="339396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7E7B1A-CC63-407D-AED8-A3A75DBEED32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F85B8-9DC5-4B1F-AFC9-DE838637EC58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30CE1-C128-4525-998F-E338745CE768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E4E62B-BCFF-420F-A1D4-EA985EEA19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DE43173-4D93-4465-8449-F368DC107921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7C3821EF-36EA-4F2F-83F2-6E7A5F5A454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609363-3F5C-4BD4-B90F-FFE2A9D12968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5A5481-C3DC-4A06-A406-0D23BC59FB42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3E92C4-0E28-4245-A01D-0F3BDF941695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5D4373-91CD-4C1A-874A-2F2FE82C2B42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394F1EF-5C1D-4B72-9717-B6CD3A0564E3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5E41731-E0EA-49CC-BC6A-86B319DC5103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3789222" y="4831418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3636161" y="4269967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1660211" y="6547906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92178-B169-4309-A92B-191D57DC9BF4}"/>
              </a:ext>
            </a:extLst>
          </p:cNvPr>
          <p:cNvGrpSpPr/>
          <p:nvPr/>
        </p:nvGrpSpPr>
        <p:grpSpPr>
          <a:xfrm>
            <a:off x="-2908947" y="2226331"/>
            <a:ext cx="1779378" cy="722824"/>
            <a:chOff x="3624743" y="3383595"/>
            <a:chExt cx="2027045" cy="662337"/>
          </a:xfrm>
          <a:solidFill>
            <a:schemeClr val="accent2">
              <a:lumMod val="50000"/>
            </a:schemeClr>
          </a:solidFill>
          <a:scene3d>
            <a:camera prst="isometricOffAxis1Top">
              <a:rot lat="19304911" lon="907674" rev="20513319"/>
            </a:camera>
            <a:lightRig rig="threePt" dir="t"/>
          </a:scene3d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20C674-E1A6-4FC6-A37B-E527FDFEB28B}"/>
                </a:ext>
              </a:extLst>
            </p:cNvPr>
            <p:cNvSpPr/>
            <p:nvPr/>
          </p:nvSpPr>
          <p:spPr>
            <a:xfrm rot="15331105">
              <a:off x="3749113" y="3493288"/>
              <a:ext cx="428274" cy="677014"/>
            </a:xfrm>
            <a:prstGeom prst="triangl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EDF04-00B2-4BE0-A5C0-026D3CEB8D8B}"/>
                </a:ext>
              </a:extLst>
            </p:cNvPr>
            <p:cNvSpPr/>
            <p:nvPr/>
          </p:nvSpPr>
          <p:spPr>
            <a:xfrm rot="21030717">
              <a:off x="3952019" y="3383595"/>
              <a:ext cx="1699769" cy="546967"/>
            </a:xfrm>
            <a:prstGeom prst="ellips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Cloud 68">
            <a:extLst>
              <a:ext uri="{FF2B5EF4-FFF2-40B4-BE49-F238E27FC236}">
                <a16:creationId xmlns:a16="http://schemas.microsoft.com/office/drawing/2014/main" id="{DAE5E155-7F3E-412B-9A7F-DD02B80212A0}"/>
              </a:ext>
            </a:extLst>
          </p:cNvPr>
          <p:cNvSpPr/>
          <p:nvPr/>
        </p:nvSpPr>
        <p:spPr>
          <a:xfrm rot="5562362">
            <a:off x="-1690992" y="4595848"/>
            <a:ext cx="1946561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4678177" y="6557727"/>
            <a:ext cx="576302" cy="369491"/>
          </a:xfrm>
          <a:prstGeom prst="rect">
            <a:avLst/>
          </a:prstGeom>
        </p:spPr>
      </p:pic>
      <p:pic>
        <p:nvPicPr>
          <p:cNvPr id="10" name="ttsMP3.com_VoiceText_2024-12-6_18-20-34">
            <a:hlinkClick r:id="" action="ppaction://media"/>
            <a:extLst>
              <a:ext uri="{FF2B5EF4-FFF2-40B4-BE49-F238E27FC236}">
                <a16:creationId xmlns:a16="http://schemas.microsoft.com/office/drawing/2014/main" id="{FA206B14-1FB9-45F4-99C8-DCA991CA35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0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E06C82DF-AF21-4A06-B5EA-4372AA95FBB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76600" y="5943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2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7" y="211015"/>
            <a:ext cx="4213617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9597185" y="1532178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4359070" y="210246"/>
            <a:ext cx="2141846" cy="38702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0" y="1339646"/>
            <a:ext cx="1737615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2347070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9068871" y="4712127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8915810" y="4150676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797443" y="6384161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411260" y="4329023"/>
            <a:ext cx="1946561" cy="3077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560327" y="4542205"/>
            <a:ext cx="4236487" cy="5314105"/>
            <a:chOff x="3595199" y="4906674"/>
            <a:chExt cx="2705724" cy="33939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59ADEE8-CFD5-4281-81FE-428409D981E9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74C5BF-F83F-41F1-B4BD-EC267571990E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>
            <a:off x="2511078" y="7215851"/>
            <a:ext cx="911866" cy="584635"/>
          </a:xfrm>
          <a:prstGeom prst="rect">
            <a:avLst/>
          </a:prstGeom>
        </p:spPr>
      </p:pic>
      <p:pic>
        <p:nvPicPr>
          <p:cNvPr id="2" name="ttsMP3.com_VoiceText_2024-12-6_18-10-28">
            <a:hlinkClick r:id="" action="ppaction://media"/>
            <a:extLst>
              <a:ext uri="{FF2B5EF4-FFF2-40B4-BE49-F238E27FC236}">
                <a16:creationId xmlns:a16="http://schemas.microsoft.com/office/drawing/2014/main" id="{B17A5039-5204-4A99-A13B-92AD0DC1B6A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567155" y="3845876"/>
            <a:ext cx="609600" cy="60960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C81D1BD8-B8A6-4485-8D6D-D083C4A01DF4}"/>
              </a:ext>
            </a:extLst>
          </p:cNvPr>
          <p:cNvSpPr/>
          <p:nvPr/>
        </p:nvSpPr>
        <p:spPr>
          <a:xfrm rot="20653463">
            <a:off x="1564419" y="6366471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C745DDC-5B96-418A-933B-D85C6F0CB254}"/>
              </a:ext>
            </a:extLst>
          </p:cNvPr>
          <p:cNvSpPr/>
          <p:nvPr/>
        </p:nvSpPr>
        <p:spPr>
          <a:xfrm rot="20653463">
            <a:off x="2979840" y="6375694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2E19AC55-4867-4455-AAB7-4AA033BC074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3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-18279" y="-48193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-4138730" y="-644770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2511113" y="199292"/>
            <a:ext cx="4159318" cy="140421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535887" y="199292"/>
            <a:ext cx="2194172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0A964E-F763-4199-BBFF-4A956B42A5E0}"/>
              </a:ext>
            </a:extLst>
          </p:cNvPr>
          <p:cNvGrpSpPr/>
          <p:nvPr/>
        </p:nvGrpSpPr>
        <p:grpSpPr>
          <a:xfrm>
            <a:off x="-3595525" y="4616664"/>
            <a:ext cx="2705724" cy="3393968"/>
            <a:chOff x="3595199" y="4906674"/>
            <a:chExt cx="2705724" cy="339396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7E7B1A-CC63-407D-AED8-A3A75DBEED32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F85B8-9DC5-4B1F-AFC9-DE838637EC58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30CE1-C128-4525-998F-E338745CE768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E4E62B-BCFF-420F-A1D4-EA985EEA19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DE43173-4D93-4465-8449-F368DC107921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7C3821EF-36EA-4F2F-83F2-6E7A5F5A454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609363-3F5C-4BD4-B90F-FFE2A9D12968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5A5481-C3DC-4A06-A406-0D23BC59FB42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3E92C4-0E28-4245-A01D-0F3BDF941695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5D4373-91CD-4C1A-874A-2F2FE82C2B42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394F1EF-5C1D-4B72-9717-B6CD3A0564E3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5E41731-E0EA-49CC-BC6A-86B319DC5103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E411A1-0039-4E4A-832C-9134AC341EC2}"/>
              </a:ext>
            </a:extLst>
          </p:cNvPr>
          <p:cNvGrpSpPr/>
          <p:nvPr/>
        </p:nvGrpSpPr>
        <p:grpSpPr>
          <a:xfrm>
            <a:off x="1977027" y="3462305"/>
            <a:ext cx="4691944" cy="5658018"/>
            <a:chOff x="3940203" y="4269883"/>
            <a:chExt cx="3280054" cy="39554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4093264" y="4831334"/>
              <a:ext cx="2705724" cy="3393968"/>
              <a:chOff x="3595199" y="4906674"/>
              <a:chExt cx="270572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595199" y="6178334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651014" y="613786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490875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387857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F1BBE4-4CD3-4FA9-97CA-5747B1C20387}"/>
                </a:ext>
              </a:extLst>
            </p:cNvPr>
            <p:cNvGrpSpPr/>
            <p:nvPr/>
          </p:nvGrpSpPr>
          <p:grpSpPr>
            <a:xfrm>
              <a:off x="3940203" y="4269883"/>
              <a:ext cx="3280054" cy="1495189"/>
              <a:chOff x="9944415" y="2389954"/>
              <a:chExt cx="3198462" cy="1934550"/>
            </a:xfrm>
            <a:solidFill>
              <a:schemeClr val="tx1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632789-B511-4DC2-951F-294D529306BF}"/>
                  </a:ext>
                </a:extLst>
              </p:cNvPr>
              <p:cNvSpPr/>
              <p:nvPr/>
            </p:nvSpPr>
            <p:spPr>
              <a:xfrm>
                <a:off x="10712277" y="2389954"/>
                <a:ext cx="1620400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BACA345-F567-4FB4-AFC8-A6E81719073A}"/>
                  </a:ext>
                </a:extLst>
              </p:cNvPr>
              <p:cNvSpPr/>
              <p:nvPr/>
            </p:nvSpPr>
            <p:spPr>
              <a:xfrm>
                <a:off x="9944415" y="2950241"/>
                <a:ext cx="3198462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2578542" y="6333152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92178-B169-4309-A92B-191D57DC9BF4}"/>
              </a:ext>
            </a:extLst>
          </p:cNvPr>
          <p:cNvGrpSpPr/>
          <p:nvPr/>
        </p:nvGrpSpPr>
        <p:grpSpPr>
          <a:xfrm>
            <a:off x="-2908947" y="2226331"/>
            <a:ext cx="1779378" cy="722824"/>
            <a:chOff x="3624743" y="3383595"/>
            <a:chExt cx="2027045" cy="662337"/>
          </a:xfrm>
          <a:solidFill>
            <a:schemeClr val="accent2">
              <a:lumMod val="50000"/>
            </a:schemeClr>
          </a:solidFill>
          <a:scene3d>
            <a:camera prst="isometricOffAxis1Top">
              <a:rot lat="19304911" lon="907674" rev="20513319"/>
            </a:camera>
            <a:lightRig rig="threePt" dir="t"/>
          </a:scene3d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20C674-E1A6-4FC6-A37B-E527FDFEB28B}"/>
                </a:ext>
              </a:extLst>
            </p:cNvPr>
            <p:cNvSpPr/>
            <p:nvPr/>
          </p:nvSpPr>
          <p:spPr>
            <a:xfrm rot="15331105">
              <a:off x="3749113" y="3493288"/>
              <a:ext cx="428274" cy="677014"/>
            </a:xfrm>
            <a:prstGeom prst="triangl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EDF04-00B2-4BE0-A5C0-026D3CEB8D8B}"/>
                </a:ext>
              </a:extLst>
            </p:cNvPr>
            <p:cNvSpPr/>
            <p:nvPr/>
          </p:nvSpPr>
          <p:spPr>
            <a:xfrm rot="21030717">
              <a:off x="3952019" y="3383595"/>
              <a:ext cx="1699769" cy="546967"/>
            </a:xfrm>
            <a:prstGeom prst="ellips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1706A7-D011-4D5F-913E-97AEBBCBB191}"/>
              </a:ext>
            </a:extLst>
          </p:cNvPr>
          <p:cNvGrpSpPr/>
          <p:nvPr/>
        </p:nvGrpSpPr>
        <p:grpSpPr>
          <a:xfrm>
            <a:off x="-5124023" y="1178120"/>
            <a:ext cx="4305945" cy="5578082"/>
            <a:chOff x="-1976577" y="1249912"/>
            <a:chExt cx="4305945" cy="5578082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14ADC5F5-3713-4CB7-8665-45819269BD94}"/>
                </a:ext>
              </a:extLst>
            </p:cNvPr>
            <p:cNvSpPr/>
            <p:nvPr/>
          </p:nvSpPr>
          <p:spPr>
            <a:xfrm rot="3572645">
              <a:off x="-101322" y="3111770"/>
              <a:ext cx="11887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5D6A7856-9D70-4DE5-A9CF-A9381175EA7A}"/>
                </a:ext>
              </a:extLst>
            </p:cNvPr>
            <p:cNvSpPr/>
            <p:nvPr/>
          </p:nvSpPr>
          <p:spPr>
            <a:xfrm rot="2408104">
              <a:off x="-209733" y="2205632"/>
              <a:ext cx="13892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46E9A5FA-0DE3-4424-A8CB-31AC0591D2FD}"/>
                </a:ext>
              </a:extLst>
            </p:cNvPr>
            <p:cNvSpPr/>
            <p:nvPr/>
          </p:nvSpPr>
          <p:spPr>
            <a:xfrm>
              <a:off x="-882594" y="1249912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2B8AC5FC-E418-4A07-AC30-8A82A3C1308D}"/>
                </a:ext>
              </a:extLst>
            </p:cNvPr>
            <p:cNvSpPr/>
            <p:nvPr/>
          </p:nvSpPr>
          <p:spPr>
            <a:xfrm>
              <a:off x="61621" y="1339646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0E30E5CD-19C1-4093-A6FF-60E33D2DDB8F}"/>
                </a:ext>
              </a:extLst>
            </p:cNvPr>
            <p:cNvSpPr/>
            <p:nvPr/>
          </p:nvSpPr>
          <p:spPr>
            <a:xfrm>
              <a:off x="382807" y="2374599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DAE5E155-7F3E-412B-9A7F-DD02B80212A0}"/>
                </a:ext>
              </a:extLst>
            </p:cNvPr>
            <p:cNvSpPr/>
            <p:nvPr/>
          </p:nvSpPr>
          <p:spPr>
            <a:xfrm rot="5562362">
              <a:off x="-1690992" y="4595848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3608159" y="6718267"/>
            <a:ext cx="576302" cy="369491"/>
          </a:xfrm>
          <a:prstGeom prst="rect">
            <a:avLst/>
          </a:prstGeom>
        </p:spPr>
      </p:pic>
      <p:pic>
        <p:nvPicPr>
          <p:cNvPr id="12" name="ttsMP3.com_VoiceText_2024-12-6_18-20-27">
            <a:hlinkClick r:id="" action="ppaction://media"/>
            <a:extLst>
              <a:ext uri="{FF2B5EF4-FFF2-40B4-BE49-F238E27FC236}">
                <a16:creationId xmlns:a16="http://schemas.microsoft.com/office/drawing/2014/main" id="{E365892B-3094-4A69-98A5-E2BCEF5DAC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1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E8397CA4-6BA3-4C9C-863C-A82FC3E9301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76600" y="5943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7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7" y="211015"/>
            <a:ext cx="4213617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9597185" y="1532178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4359070" y="210246"/>
            <a:ext cx="2141846" cy="38702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0" y="1339646"/>
            <a:ext cx="1737615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2347070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9068871" y="4712127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8915810" y="4150676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797443" y="6384161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411260" y="4329023"/>
            <a:ext cx="1946561" cy="3077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560327" y="4542205"/>
            <a:ext cx="4236487" cy="5314105"/>
            <a:chOff x="3595199" y="4906674"/>
            <a:chExt cx="2705724" cy="33939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59ADEE8-CFD5-4281-81FE-428409D981E9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74C5BF-F83F-41F1-B4BD-EC267571990E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10"/>
          <a:srcRect l="47529" t="18259" r="41262" b="68965"/>
          <a:stretch/>
        </p:blipFill>
        <p:spPr>
          <a:xfrm>
            <a:off x="2511078" y="7215851"/>
            <a:ext cx="911866" cy="584635"/>
          </a:xfrm>
          <a:prstGeom prst="rect">
            <a:avLst/>
          </a:prstGeom>
        </p:spPr>
      </p:pic>
      <p:pic>
        <p:nvPicPr>
          <p:cNvPr id="3" name="ttsMP3.com_VoiceText_2024-12-6_18-25-52">
            <a:hlinkClick r:id="" action="ppaction://media"/>
            <a:extLst>
              <a:ext uri="{FF2B5EF4-FFF2-40B4-BE49-F238E27FC236}">
                <a16:creationId xmlns:a16="http://schemas.microsoft.com/office/drawing/2014/main" id="{1DB6E980-297E-47A0-884E-1902CA23DF6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367226" y="7525498"/>
            <a:ext cx="609600" cy="609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E9733D-26AA-4EF4-92F0-0229B6EC6C81}"/>
              </a:ext>
            </a:extLst>
          </p:cNvPr>
          <p:cNvCxnSpPr/>
          <p:nvPr/>
        </p:nvCxnSpPr>
        <p:spPr>
          <a:xfrm>
            <a:off x="3195928" y="5809201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D58229B-8838-4E8C-99B1-455EEFABA1B4}"/>
              </a:ext>
            </a:extLst>
          </p:cNvPr>
          <p:cNvCxnSpPr>
            <a:cxnSpLocks/>
          </p:cNvCxnSpPr>
          <p:nvPr/>
        </p:nvCxnSpPr>
        <p:spPr>
          <a:xfrm flipH="1">
            <a:off x="1675786" y="5834698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fx-dramatic-cinematic-boom-sound-effect-249258">
            <a:hlinkClick r:id="" action="ppaction://media"/>
            <a:extLst>
              <a:ext uri="{FF2B5EF4-FFF2-40B4-BE49-F238E27FC236}">
                <a16:creationId xmlns:a16="http://schemas.microsoft.com/office/drawing/2014/main" id="{6D42ABD2-BF50-4776-B8E1-4D7EC77BC9A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625537" y="4360985"/>
            <a:ext cx="609600" cy="609600"/>
          </a:xfrm>
          <a:prstGeom prst="rect">
            <a:avLst/>
          </a:prstGeom>
        </p:spPr>
      </p:pic>
      <p:pic>
        <p:nvPicPr>
          <p:cNvPr id="70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5FFE85DA-115A-4E6B-9520-ABE04B23093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276600" y="5943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6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20000" numSld="999" showWhenStopped="0">
                <p:cTn id="2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-18279" y="-2188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-4138730" y="-644770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2511113" y="199292"/>
            <a:ext cx="4159318" cy="140421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535887" y="199292"/>
            <a:ext cx="2194172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0A964E-F763-4199-BBFF-4A956B42A5E0}"/>
              </a:ext>
            </a:extLst>
          </p:cNvPr>
          <p:cNvGrpSpPr/>
          <p:nvPr/>
        </p:nvGrpSpPr>
        <p:grpSpPr>
          <a:xfrm>
            <a:off x="-3595525" y="4616664"/>
            <a:ext cx="2705724" cy="3393968"/>
            <a:chOff x="3595199" y="4906674"/>
            <a:chExt cx="2705724" cy="339396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7E7B1A-CC63-407D-AED8-A3A75DBEED32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F85B8-9DC5-4B1F-AFC9-DE838637EC58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30CE1-C128-4525-998F-E338745CE768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E4E62B-BCFF-420F-A1D4-EA985EEA19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DE43173-4D93-4465-8449-F368DC107921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7C3821EF-36EA-4F2F-83F2-6E7A5F5A454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609363-3F5C-4BD4-B90F-FFE2A9D12968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5A5481-C3DC-4A06-A406-0D23BC59FB42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3E92C4-0E28-4245-A01D-0F3BDF941695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5D4373-91CD-4C1A-874A-2F2FE82C2B42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394F1EF-5C1D-4B72-9717-B6CD3A0564E3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5E41731-E0EA-49CC-BC6A-86B319DC5103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E411A1-0039-4E4A-832C-9134AC341EC2}"/>
              </a:ext>
            </a:extLst>
          </p:cNvPr>
          <p:cNvGrpSpPr/>
          <p:nvPr/>
        </p:nvGrpSpPr>
        <p:grpSpPr>
          <a:xfrm>
            <a:off x="2112254" y="3461418"/>
            <a:ext cx="4691944" cy="5658018"/>
            <a:chOff x="3940203" y="4269883"/>
            <a:chExt cx="3280054" cy="39554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4093264" y="4831334"/>
              <a:ext cx="2705724" cy="3393968"/>
              <a:chOff x="3595199" y="4906674"/>
              <a:chExt cx="270572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595199" y="6178334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651014" y="613786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490875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387857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F1BBE4-4CD3-4FA9-97CA-5747B1C20387}"/>
                </a:ext>
              </a:extLst>
            </p:cNvPr>
            <p:cNvGrpSpPr/>
            <p:nvPr/>
          </p:nvGrpSpPr>
          <p:grpSpPr>
            <a:xfrm>
              <a:off x="3940203" y="4269883"/>
              <a:ext cx="3280054" cy="1495189"/>
              <a:chOff x="9944415" y="2389954"/>
              <a:chExt cx="3198462" cy="1934550"/>
            </a:xfrm>
            <a:solidFill>
              <a:schemeClr val="tx1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632789-B511-4DC2-951F-294D529306BF}"/>
                  </a:ext>
                </a:extLst>
              </p:cNvPr>
              <p:cNvSpPr/>
              <p:nvPr/>
            </p:nvSpPr>
            <p:spPr>
              <a:xfrm>
                <a:off x="10712277" y="2389954"/>
                <a:ext cx="1620400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BACA345-F567-4FB4-AFC8-A6E81719073A}"/>
                  </a:ext>
                </a:extLst>
              </p:cNvPr>
              <p:cNvSpPr/>
              <p:nvPr/>
            </p:nvSpPr>
            <p:spPr>
              <a:xfrm>
                <a:off x="9944415" y="2950241"/>
                <a:ext cx="3198462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2578542" y="6333152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92178-B169-4309-A92B-191D57DC9BF4}"/>
              </a:ext>
            </a:extLst>
          </p:cNvPr>
          <p:cNvGrpSpPr/>
          <p:nvPr/>
        </p:nvGrpSpPr>
        <p:grpSpPr>
          <a:xfrm>
            <a:off x="-2908947" y="2226331"/>
            <a:ext cx="1779378" cy="722824"/>
            <a:chOff x="3624743" y="3383595"/>
            <a:chExt cx="2027045" cy="662337"/>
          </a:xfrm>
          <a:solidFill>
            <a:schemeClr val="accent2">
              <a:lumMod val="50000"/>
            </a:schemeClr>
          </a:solidFill>
          <a:scene3d>
            <a:camera prst="isometricOffAxis1Top">
              <a:rot lat="19304911" lon="907674" rev="20513319"/>
            </a:camera>
            <a:lightRig rig="threePt" dir="t"/>
          </a:scene3d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20C674-E1A6-4FC6-A37B-E527FDFEB28B}"/>
                </a:ext>
              </a:extLst>
            </p:cNvPr>
            <p:cNvSpPr/>
            <p:nvPr/>
          </p:nvSpPr>
          <p:spPr>
            <a:xfrm rot="15331105">
              <a:off x="3749113" y="3493288"/>
              <a:ext cx="428274" cy="677014"/>
            </a:xfrm>
            <a:prstGeom prst="triangl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EDF04-00B2-4BE0-A5C0-026D3CEB8D8B}"/>
                </a:ext>
              </a:extLst>
            </p:cNvPr>
            <p:cNvSpPr/>
            <p:nvPr/>
          </p:nvSpPr>
          <p:spPr>
            <a:xfrm rot="21030717">
              <a:off x="3952019" y="3383595"/>
              <a:ext cx="1699769" cy="546967"/>
            </a:xfrm>
            <a:prstGeom prst="ellips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1706A7-D011-4D5F-913E-97AEBBCBB191}"/>
              </a:ext>
            </a:extLst>
          </p:cNvPr>
          <p:cNvGrpSpPr/>
          <p:nvPr/>
        </p:nvGrpSpPr>
        <p:grpSpPr>
          <a:xfrm>
            <a:off x="-5124023" y="1178120"/>
            <a:ext cx="4305945" cy="5578082"/>
            <a:chOff x="-1976577" y="1249912"/>
            <a:chExt cx="4305945" cy="5578082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14ADC5F5-3713-4CB7-8665-45819269BD94}"/>
                </a:ext>
              </a:extLst>
            </p:cNvPr>
            <p:cNvSpPr/>
            <p:nvPr/>
          </p:nvSpPr>
          <p:spPr>
            <a:xfrm rot="3572645">
              <a:off x="-101322" y="3111770"/>
              <a:ext cx="11887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5D6A7856-9D70-4DE5-A9CF-A9381175EA7A}"/>
                </a:ext>
              </a:extLst>
            </p:cNvPr>
            <p:cNvSpPr/>
            <p:nvPr/>
          </p:nvSpPr>
          <p:spPr>
            <a:xfrm rot="2408104">
              <a:off x="-209733" y="2205632"/>
              <a:ext cx="13892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46E9A5FA-0DE3-4424-A8CB-31AC0591D2FD}"/>
                </a:ext>
              </a:extLst>
            </p:cNvPr>
            <p:cNvSpPr/>
            <p:nvPr/>
          </p:nvSpPr>
          <p:spPr>
            <a:xfrm>
              <a:off x="-882594" y="1249912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2B8AC5FC-E418-4A07-AC30-8A82A3C1308D}"/>
                </a:ext>
              </a:extLst>
            </p:cNvPr>
            <p:cNvSpPr/>
            <p:nvPr/>
          </p:nvSpPr>
          <p:spPr>
            <a:xfrm>
              <a:off x="61621" y="1339646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0E30E5CD-19C1-4093-A6FF-60E33D2DDB8F}"/>
                </a:ext>
              </a:extLst>
            </p:cNvPr>
            <p:cNvSpPr/>
            <p:nvPr/>
          </p:nvSpPr>
          <p:spPr>
            <a:xfrm>
              <a:off x="382807" y="2374599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DAE5E155-7F3E-412B-9A7F-DD02B80212A0}"/>
                </a:ext>
              </a:extLst>
            </p:cNvPr>
            <p:cNvSpPr/>
            <p:nvPr/>
          </p:nvSpPr>
          <p:spPr>
            <a:xfrm rot="5562362">
              <a:off x="-1690992" y="4595848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3743386" y="6717380"/>
            <a:ext cx="576302" cy="369491"/>
          </a:xfrm>
          <a:prstGeom prst="rect">
            <a:avLst/>
          </a:prstGeom>
        </p:spPr>
      </p:pic>
      <p:pic>
        <p:nvPicPr>
          <p:cNvPr id="9" name="ttsMP3.com_VoiceText_2024-12-6_18-23-59">
            <a:hlinkClick r:id="" action="ppaction://media"/>
            <a:extLst>
              <a:ext uri="{FF2B5EF4-FFF2-40B4-BE49-F238E27FC236}">
                <a16:creationId xmlns:a16="http://schemas.microsoft.com/office/drawing/2014/main" id="{3EA7E895-C3AC-4EA6-8B79-E7D2B4B249C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1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C721E28E-5DF7-4172-A839-13888F9BCE8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641274" y="66135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4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7" y="211015"/>
            <a:ext cx="4213617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9597185" y="1532178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4359070" y="210246"/>
            <a:ext cx="2141846" cy="38702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0" y="1339646"/>
            <a:ext cx="1737615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2347070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9068871" y="4712127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8915810" y="4150676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797443" y="6384161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411260" y="4329023"/>
            <a:ext cx="1946561" cy="3077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560327" y="4542205"/>
            <a:ext cx="4236487" cy="5314105"/>
            <a:chOff x="3595199" y="4906674"/>
            <a:chExt cx="2705724" cy="33939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59ADEE8-CFD5-4281-81FE-428409D981E9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74C5BF-F83F-41F1-B4BD-EC267571990E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>
            <a:off x="2511078" y="7215851"/>
            <a:ext cx="911866" cy="584635"/>
          </a:xfrm>
          <a:prstGeom prst="rect">
            <a:avLst/>
          </a:prstGeom>
        </p:spPr>
      </p:pic>
      <p:pic>
        <p:nvPicPr>
          <p:cNvPr id="2" name="ttsMP3.com_VoiceText_2024-12-6_18-28-10">
            <a:hlinkClick r:id="" action="ppaction://media"/>
            <a:extLst>
              <a:ext uri="{FF2B5EF4-FFF2-40B4-BE49-F238E27FC236}">
                <a16:creationId xmlns:a16="http://schemas.microsoft.com/office/drawing/2014/main" id="{11A6F22C-9F49-46B9-A679-4F57FF7AAE2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3250AF-5116-4B38-A46D-3E28655C3F78}"/>
              </a:ext>
            </a:extLst>
          </p:cNvPr>
          <p:cNvCxnSpPr/>
          <p:nvPr/>
        </p:nvCxnSpPr>
        <p:spPr>
          <a:xfrm>
            <a:off x="3195928" y="5809201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F788B7-CE19-4788-B997-DF2E6F7173CF}"/>
              </a:ext>
            </a:extLst>
          </p:cNvPr>
          <p:cNvCxnSpPr>
            <a:cxnSpLocks/>
          </p:cNvCxnSpPr>
          <p:nvPr/>
        </p:nvCxnSpPr>
        <p:spPr>
          <a:xfrm flipH="1">
            <a:off x="1675786" y="5834698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id="{EEF1F0EE-719E-44DB-A6F3-F2DD9573BA41}"/>
              </a:ext>
            </a:extLst>
          </p:cNvPr>
          <p:cNvSpPr/>
          <p:nvPr/>
        </p:nvSpPr>
        <p:spPr>
          <a:xfrm rot="20653463">
            <a:off x="1564419" y="6366471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21CCE29-AE31-4391-BCA2-C7F8384CA02C}"/>
              </a:ext>
            </a:extLst>
          </p:cNvPr>
          <p:cNvSpPr/>
          <p:nvPr/>
        </p:nvSpPr>
        <p:spPr>
          <a:xfrm rot="20653463">
            <a:off x="2979840" y="6375694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F1C2E0B6-F658-46FF-8985-4100E4C0A83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79283" y="65538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-18279" y="-4457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-4138730" y="-644770"/>
            <a:ext cx="3053862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2511113" y="199292"/>
            <a:ext cx="4159318" cy="140421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535887" y="199292"/>
            <a:ext cx="2194172" cy="45720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0A964E-F763-4199-BBFF-4A956B42A5E0}"/>
              </a:ext>
            </a:extLst>
          </p:cNvPr>
          <p:cNvGrpSpPr/>
          <p:nvPr/>
        </p:nvGrpSpPr>
        <p:grpSpPr>
          <a:xfrm>
            <a:off x="-3595525" y="4616664"/>
            <a:ext cx="2705724" cy="3393968"/>
            <a:chOff x="3595199" y="4906674"/>
            <a:chExt cx="2705724" cy="339396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7E7B1A-CC63-407D-AED8-A3A75DBEED32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FF85B8-9DC5-4B1F-AFC9-DE838637EC58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30CE1-C128-4525-998F-E338745CE768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E4E62B-BCFF-420F-A1D4-EA985EEA19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BDE43173-4D93-4465-8449-F368DC107921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7C3821EF-36EA-4F2F-83F2-6E7A5F5A454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609363-3F5C-4BD4-B90F-FFE2A9D12968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35A5481-C3DC-4A06-A406-0D23BC59FB42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33E92C4-0E28-4245-A01D-0F3BDF941695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5D4373-91CD-4C1A-874A-2F2FE82C2B42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394F1EF-5C1D-4B72-9717-B6CD3A0564E3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5E41731-E0EA-49CC-BC6A-86B319DC5103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E411A1-0039-4E4A-832C-9134AC341EC2}"/>
              </a:ext>
            </a:extLst>
          </p:cNvPr>
          <p:cNvGrpSpPr/>
          <p:nvPr/>
        </p:nvGrpSpPr>
        <p:grpSpPr>
          <a:xfrm>
            <a:off x="2000446" y="3468514"/>
            <a:ext cx="4691944" cy="5658018"/>
            <a:chOff x="3940203" y="4269883"/>
            <a:chExt cx="3280054" cy="39554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4093264" y="4831334"/>
              <a:ext cx="2705724" cy="3393968"/>
              <a:chOff x="3595199" y="4906674"/>
              <a:chExt cx="270572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595199" y="6178334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651014" y="613786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490875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387857" y="582180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F1BBE4-4CD3-4FA9-97CA-5747B1C20387}"/>
                </a:ext>
              </a:extLst>
            </p:cNvPr>
            <p:cNvGrpSpPr/>
            <p:nvPr/>
          </p:nvGrpSpPr>
          <p:grpSpPr>
            <a:xfrm>
              <a:off x="3940203" y="4269883"/>
              <a:ext cx="3280054" cy="1495189"/>
              <a:chOff x="9944415" y="2389954"/>
              <a:chExt cx="3198462" cy="1934550"/>
            </a:xfrm>
            <a:solidFill>
              <a:schemeClr val="tx1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632789-B511-4DC2-951F-294D529306BF}"/>
                  </a:ext>
                </a:extLst>
              </p:cNvPr>
              <p:cNvSpPr/>
              <p:nvPr/>
            </p:nvSpPr>
            <p:spPr>
              <a:xfrm>
                <a:off x="10712277" y="2389954"/>
                <a:ext cx="1620400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BACA345-F567-4FB4-AFC8-A6E81719073A}"/>
                  </a:ext>
                </a:extLst>
              </p:cNvPr>
              <p:cNvSpPr/>
              <p:nvPr/>
            </p:nvSpPr>
            <p:spPr>
              <a:xfrm>
                <a:off x="9944415" y="2950241"/>
                <a:ext cx="3198462" cy="1374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2578542" y="6333152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92178-B169-4309-A92B-191D57DC9BF4}"/>
              </a:ext>
            </a:extLst>
          </p:cNvPr>
          <p:cNvGrpSpPr/>
          <p:nvPr/>
        </p:nvGrpSpPr>
        <p:grpSpPr>
          <a:xfrm>
            <a:off x="-2908947" y="2226331"/>
            <a:ext cx="1779378" cy="722824"/>
            <a:chOff x="3624743" y="3383595"/>
            <a:chExt cx="2027045" cy="662337"/>
          </a:xfrm>
          <a:solidFill>
            <a:schemeClr val="accent2">
              <a:lumMod val="50000"/>
            </a:schemeClr>
          </a:solidFill>
          <a:scene3d>
            <a:camera prst="isometricOffAxis1Top">
              <a:rot lat="19304911" lon="907674" rev="20513319"/>
            </a:camera>
            <a:lightRig rig="threePt" dir="t"/>
          </a:scene3d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20C674-E1A6-4FC6-A37B-E527FDFEB28B}"/>
                </a:ext>
              </a:extLst>
            </p:cNvPr>
            <p:cNvSpPr/>
            <p:nvPr/>
          </p:nvSpPr>
          <p:spPr>
            <a:xfrm rot="15331105">
              <a:off x="3749113" y="3493288"/>
              <a:ext cx="428274" cy="677014"/>
            </a:xfrm>
            <a:prstGeom prst="triangl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5EDF04-00B2-4BE0-A5C0-026D3CEB8D8B}"/>
                </a:ext>
              </a:extLst>
            </p:cNvPr>
            <p:cNvSpPr/>
            <p:nvPr/>
          </p:nvSpPr>
          <p:spPr>
            <a:xfrm rot="21030717">
              <a:off x="3952019" y="3383595"/>
              <a:ext cx="1699769" cy="546967"/>
            </a:xfrm>
            <a:prstGeom prst="ellipse">
              <a:avLst/>
            </a:prstGeom>
            <a:grpFill/>
            <a:sp3d>
              <a:bevelT w="323850" h="33655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1706A7-D011-4D5F-913E-97AEBBCBB191}"/>
              </a:ext>
            </a:extLst>
          </p:cNvPr>
          <p:cNvGrpSpPr/>
          <p:nvPr/>
        </p:nvGrpSpPr>
        <p:grpSpPr>
          <a:xfrm>
            <a:off x="-5124023" y="1178120"/>
            <a:ext cx="4305945" cy="5578082"/>
            <a:chOff x="-1976577" y="1249912"/>
            <a:chExt cx="4305945" cy="5578082"/>
          </a:xfrm>
        </p:grpSpPr>
        <p:sp>
          <p:nvSpPr>
            <p:cNvPr id="90" name="Cylinder 89">
              <a:extLst>
                <a:ext uri="{FF2B5EF4-FFF2-40B4-BE49-F238E27FC236}">
                  <a16:creationId xmlns:a16="http://schemas.microsoft.com/office/drawing/2014/main" id="{14ADC5F5-3713-4CB7-8665-45819269BD94}"/>
                </a:ext>
              </a:extLst>
            </p:cNvPr>
            <p:cNvSpPr/>
            <p:nvPr/>
          </p:nvSpPr>
          <p:spPr>
            <a:xfrm rot="3572645">
              <a:off x="-101322" y="3111770"/>
              <a:ext cx="11887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ylinder 90">
              <a:extLst>
                <a:ext uri="{FF2B5EF4-FFF2-40B4-BE49-F238E27FC236}">
                  <a16:creationId xmlns:a16="http://schemas.microsoft.com/office/drawing/2014/main" id="{5D6A7856-9D70-4DE5-A9CF-A9381175EA7A}"/>
                </a:ext>
              </a:extLst>
            </p:cNvPr>
            <p:cNvSpPr/>
            <p:nvPr/>
          </p:nvSpPr>
          <p:spPr>
            <a:xfrm rot="2408104">
              <a:off x="-209733" y="2205632"/>
              <a:ext cx="138926" cy="1945850"/>
            </a:xfrm>
            <a:prstGeom prst="ca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46E9A5FA-0DE3-4424-A8CB-31AC0591D2FD}"/>
                </a:ext>
              </a:extLst>
            </p:cNvPr>
            <p:cNvSpPr/>
            <p:nvPr/>
          </p:nvSpPr>
          <p:spPr>
            <a:xfrm>
              <a:off x="-882594" y="1249912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2B8AC5FC-E418-4A07-AC30-8A82A3C1308D}"/>
                </a:ext>
              </a:extLst>
            </p:cNvPr>
            <p:cNvSpPr/>
            <p:nvPr/>
          </p:nvSpPr>
          <p:spPr>
            <a:xfrm>
              <a:off x="61621" y="1339646"/>
              <a:ext cx="1429348" cy="1773371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0E30E5CD-19C1-4093-A6FF-60E33D2DDB8F}"/>
                </a:ext>
              </a:extLst>
            </p:cNvPr>
            <p:cNvSpPr/>
            <p:nvPr/>
          </p:nvSpPr>
          <p:spPr>
            <a:xfrm>
              <a:off x="382807" y="2374599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DAE5E155-7F3E-412B-9A7F-DD02B80212A0}"/>
                </a:ext>
              </a:extLst>
            </p:cNvPr>
            <p:cNvSpPr/>
            <p:nvPr/>
          </p:nvSpPr>
          <p:spPr>
            <a:xfrm rot="5562362">
              <a:off x="-1690992" y="4595848"/>
              <a:ext cx="1946561" cy="251773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 flipH="1">
            <a:off x="3631578" y="6724476"/>
            <a:ext cx="576302" cy="369491"/>
          </a:xfrm>
          <a:prstGeom prst="rect">
            <a:avLst/>
          </a:prstGeom>
        </p:spPr>
      </p:pic>
      <p:pic>
        <p:nvPicPr>
          <p:cNvPr id="9" name="ttsMP3.com_VoiceText_2024-12-6_18-23-59">
            <a:hlinkClick r:id="" action="ppaction://media"/>
            <a:extLst>
              <a:ext uri="{FF2B5EF4-FFF2-40B4-BE49-F238E27FC236}">
                <a16:creationId xmlns:a16="http://schemas.microsoft.com/office/drawing/2014/main" id="{3EA7E895-C3AC-4EA6-8B79-E7D2B4B249C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71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0FFE355F-1DD1-4185-AF1F-5149EB48BF9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658286" y="70283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4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D7470-5CB0-4710-89E7-ABFF8C51A7B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5F8B0EF-F575-48C2-A780-5ED3AA74F373}"/>
              </a:ext>
            </a:extLst>
          </p:cNvPr>
          <p:cNvSpPr/>
          <p:nvPr/>
        </p:nvSpPr>
        <p:spPr>
          <a:xfrm>
            <a:off x="375137" y="211015"/>
            <a:ext cx="4213617" cy="1289540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24297AF-AC02-4E96-8648-80F244A8DF3D}"/>
              </a:ext>
            </a:extLst>
          </p:cNvPr>
          <p:cNvSpPr/>
          <p:nvPr/>
        </p:nvSpPr>
        <p:spPr>
          <a:xfrm>
            <a:off x="9597185" y="1532178"/>
            <a:ext cx="3053862" cy="1078524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01FC06-99AF-4E92-8C62-43C437DFD723}"/>
              </a:ext>
            </a:extLst>
          </p:cNvPr>
          <p:cNvSpPr/>
          <p:nvPr/>
        </p:nvSpPr>
        <p:spPr>
          <a:xfrm>
            <a:off x="4359070" y="210246"/>
            <a:ext cx="2141846" cy="387023"/>
          </a:xfrm>
          <a:prstGeom prst="cloud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8F14E3-E22E-45D6-86CE-FABD2EDD9A60}"/>
              </a:ext>
            </a:extLst>
          </p:cNvPr>
          <p:cNvGrpSpPr/>
          <p:nvPr/>
        </p:nvGrpSpPr>
        <p:grpSpPr>
          <a:xfrm>
            <a:off x="-55824" y="3853479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BCA730DD-1656-4FC6-867D-F9EB361EC6E8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11B560FB-04EF-4309-AB87-4784A8A9C3EB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A0F02-0FDB-4C16-B29B-0C65DFAD459B}"/>
              </a:ext>
            </a:extLst>
          </p:cNvPr>
          <p:cNvGrpSpPr/>
          <p:nvPr/>
        </p:nvGrpSpPr>
        <p:grpSpPr>
          <a:xfrm>
            <a:off x="-823686" y="4111386"/>
            <a:ext cx="8768862" cy="914400"/>
            <a:chOff x="0" y="7643446"/>
            <a:chExt cx="8768862" cy="914400"/>
          </a:xfr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2A5A5FE5-7030-4784-8D9C-E2ED9A7E9B66}"/>
                </a:ext>
              </a:extLst>
            </p:cNvPr>
            <p:cNvSpPr/>
            <p:nvPr/>
          </p:nvSpPr>
          <p:spPr>
            <a:xfrm>
              <a:off x="0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9687B9EA-85F3-43BF-94B5-236D09B653F2}"/>
                </a:ext>
              </a:extLst>
            </p:cNvPr>
            <p:cNvSpPr/>
            <p:nvPr/>
          </p:nvSpPr>
          <p:spPr>
            <a:xfrm>
              <a:off x="4384431" y="7643446"/>
              <a:ext cx="4384431" cy="914400"/>
            </a:xfrm>
            <a:prstGeom prst="doubleWav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B4CC1-6060-480A-A38C-6074C34C9D7C}"/>
              </a:ext>
            </a:extLst>
          </p:cNvPr>
          <p:cNvSpPr/>
          <p:nvPr/>
        </p:nvSpPr>
        <p:spPr>
          <a:xfrm rot="639213">
            <a:off x="3156953" y="6278076"/>
            <a:ext cx="1236023" cy="67148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3E8B0-30E0-42E3-9172-3A7923EA3AB6}"/>
              </a:ext>
            </a:extLst>
          </p:cNvPr>
          <p:cNvSpPr/>
          <p:nvPr/>
        </p:nvSpPr>
        <p:spPr>
          <a:xfrm rot="714757">
            <a:off x="4077071" y="6219229"/>
            <a:ext cx="933041" cy="73476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354B35-2C6E-43E6-9B24-455368CBDC4E}"/>
              </a:ext>
            </a:extLst>
          </p:cNvPr>
          <p:cNvSpPr/>
          <p:nvPr/>
        </p:nvSpPr>
        <p:spPr>
          <a:xfrm rot="745983">
            <a:off x="4901600" y="6179612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15B31-70FF-4B1A-8C16-31BDADB18484}"/>
              </a:ext>
            </a:extLst>
          </p:cNvPr>
          <p:cNvSpPr/>
          <p:nvPr/>
        </p:nvSpPr>
        <p:spPr>
          <a:xfrm rot="784634">
            <a:off x="2248221" y="6110630"/>
            <a:ext cx="1024859" cy="67922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A6294-CE4C-4B6C-BD3F-347ADBEB0965}"/>
              </a:ext>
            </a:extLst>
          </p:cNvPr>
          <p:cNvSpPr/>
          <p:nvPr/>
        </p:nvSpPr>
        <p:spPr>
          <a:xfrm rot="856913">
            <a:off x="528292" y="6181904"/>
            <a:ext cx="949371" cy="62258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1D2EC-C3A7-4397-B218-BBFB926B5DA1}"/>
              </a:ext>
            </a:extLst>
          </p:cNvPr>
          <p:cNvSpPr/>
          <p:nvPr/>
        </p:nvSpPr>
        <p:spPr>
          <a:xfrm rot="853054">
            <a:off x="1466883" y="5973078"/>
            <a:ext cx="859679" cy="68751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4DB33D-6F60-4999-8C76-2B1A553BC12B}"/>
              </a:ext>
            </a:extLst>
          </p:cNvPr>
          <p:cNvSpPr/>
          <p:nvPr/>
        </p:nvSpPr>
        <p:spPr>
          <a:xfrm rot="970302">
            <a:off x="-700582" y="5948418"/>
            <a:ext cx="738908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66C35A-2D50-4997-9EE5-B2846C95B675}"/>
              </a:ext>
            </a:extLst>
          </p:cNvPr>
          <p:cNvSpPr/>
          <p:nvPr/>
        </p:nvSpPr>
        <p:spPr>
          <a:xfrm rot="1052455">
            <a:off x="-63915" y="6155683"/>
            <a:ext cx="765936" cy="582221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681F98-8CCE-4CB9-AC0D-C86A21329760}"/>
              </a:ext>
            </a:extLst>
          </p:cNvPr>
          <p:cNvSpPr/>
          <p:nvPr/>
        </p:nvSpPr>
        <p:spPr>
          <a:xfrm rot="745983">
            <a:off x="5790324" y="6307496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A1DF3-45CB-4304-9231-0DA183D0127B}"/>
              </a:ext>
            </a:extLst>
          </p:cNvPr>
          <p:cNvSpPr/>
          <p:nvPr/>
        </p:nvSpPr>
        <p:spPr>
          <a:xfrm rot="745983">
            <a:off x="6650351" y="6806693"/>
            <a:ext cx="982595" cy="71006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A5FF9-B1BA-40F3-A7C3-BDF4EDB90C33}"/>
              </a:ext>
            </a:extLst>
          </p:cNvPr>
          <p:cNvSpPr/>
          <p:nvPr/>
        </p:nvSpPr>
        <p:spPr>
          <a:xfrm>
            <a:off x="-1" y="4767879"/>
            <a:ext cx="6875584" cy="1641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1"/>
            <a:ext cx="166688" cy="133350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14ADC5F5-3713-4CB7-8665-45819269BD94}"/>
              </a:ext>
            </a:extLst>
          </p:cNvPr>
          <p:cNvSpPr/>
          <p:nvPr/>
        </p:nvSpPr>
        <p:spPr>
          <a:xfrm rot="3572645">
            <a:off x="-101322" y="3111770"/>
            <a:ext cx="11887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5D6A7856-9D70-4DE5-A9CF-A9381175EA7A}"/>
              </a:ext>
            </a:extLst>
          </p:cNvPr>
          <p:cNvSpPr/>
          <p:nvPr/>
        </p:nvSpPr>
        <p:spPr>
          <a:xfrm rot="2408104">
            <a:off x="-209733" y="2205632"/>
            <a:ext cx="138926" cy="1945850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46E9A5FA-0DE3-4424-A8CB-31AC0591D2FD}"/>
              </a:ext>
            </a:extLst>
          </p:cNvPr>
          <p:cNvSpPr/>
          <p:nvPr/>
        </p:nvSpPr>
        <p:spPr>
          <a:xfrm>
            <a:off x="-882594" y="1249912"/>
            <a:ext cx="1429348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loud 88">
            <a:extLst>
              <a:ext uri="{FF2B5EF4-FFF2-40B4-BE49-F238E27FC236}">
                <a16:creationId xmlns:a16="http://schemas.microsoft.com/office/drawing/2014/main" id="{2B8AC5FC-E418-4A07-AC30-8A82A3C1308D}"/>
              </a:ext>
            </a:extLst>
          </p:cNvPr>
          <p:cNvSpPr/>
          <p:nvPr/>
        </p:nvSpPr>
        <p:spPr>
          <a:xfrm>
            <a:off x="61620" y="1339646"/>
            <a:ext cx="1737615" cy="177337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loud 87">
            <a:extLst>
              <a:ext uri="{FF2B5EF4-FFF2-40B4-BE49-F238E27FC236}">
                <a16:creationId xmlns:a16="http://schemas.microsoft.com/office/drawing/2014/main" id="{0E30E5CD-19C1-4093-A6FF-60E33D2DDB8F}"/>
              </a:ext>
            </a:extLst>
          </p:cNvPr>
          <p:cNvSpPr/>
          <p:nvPr/>
        </p:nvSpPr>
        <p:spPr>
          <a:xfrm>
            <a:off x="382807" y="2374599"/>
            <a:ext cx="2347070" cy="251773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4F3E8D4-D5F1-4110-99DF-966AEBDBEE40}"/>
              </a:ext>
            </a:extLst>
          </p:cNvPr>
          <p:cNvGrpSpPr/>
          <p:nvPr/>
        </p:nvGrpSpPr>
        <p:grpSpPr>
          <a:xfrm flipH="1">
            <a:off x="9068871" y="4712127"/>
            <a:ext cx="2705724" cy="3393968"/>
            <a:chOff x="3595199" y="4906674"/>
            <a:chExt cx="2705724" cy="33939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5F47BA2-F791-4C85-BDFD-812AB06FADA8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848FDC-F912-4CDE-9711-4BB7240A611F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B7DB30-C846-4204-B0B8-AFFB67D1214C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EF5927F-DE6D-43FE-A8B0-D7BD18DA9E13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: Top Corners Rounded 126">
              <a:extLst>
                <a:ext uri="{FF2B5EF4-FFF2-40B4-BE49-F238E27FC236}">
                  <a16:creationId xmlns:a16="http://schemas.microsoft.com/office/drawing/2014/main" id="{42003E11-B912-4B45-9BD7-0E9677BA5225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2134C8E3-7357-4298-B615-A518A7BA4526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805B2E7-4511-4CCB-B987-4D095E6FA84D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F3CCD6-373E-44C5-8D9C-70814F974A9A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8B77743-6848-4AC4-BBA5-388ECCF02B69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69C766-83BB-4768-BF06-B97325D98A73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99DFF51-14F2-4617-913C-A0794B82C5A5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85F2A9-0232-47B0-BE15-4C039630393C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F1BBE4-4CD3-4FA9-97CA-5747B1C20387}"/>
              </a:ext>
            </a:extLst>
          </p:cNvPr>
          <p:cNvGrpSpPr/>
          <p:nvPr/>
        </p:nvGrpSpPr>
        <p:grpSpPr>
          <a:xfrm>
            <a:off x="8915810" y="4150676"/>
            <a:ext cx="3280054" cy="1495189"/>
            <a:chOff x="9944415" y="2389954"/>
            <a:chExt cx="3198462" cy="1934550"/>
          </a:xfrm>
          <a:solidFill>
            <a:schemeClr val="tx1"/>
          </a:solidFill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632789-B511-4DC2-951F-294D529306BF}"/>
                </a:ext>
              </a:extLst>
            </p:cNvPr>
            <p:cNvSpPr/>
            <p:nvPr/>
          </p:nvSpPr>
          <p:spPr>
            <a:xfrm>
              <a:off x="10712277" y="2389954"/>
              <a:ext cx="1620400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BACA345-F567-4FB4-AFC8-A6E81719073A}"/>
                </a:ext>
              </a:extLst>
            </p:cNvPr>
            <p:cNvSpPr/>
            <p:nvPr/>
          </p:nvSpPr>
          <p:spPr>
            <a:xfrm>
              <a:off x="9944415" y="2950241"/>
              <a:ext cx="3198462" cy="1374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797443" y="6384161"/>
            <a:ext cx="925485" cy="338141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Cloud 156">
            <a:extLst>
              <a:ext uri="{FF2B5EF4-FFF2-40B4-BE49-F238E27FC236}">
                <a16:creationId xmlns:a16="http://schemas.microsoft.com/office/drawing/2014/main" id="{889B322E-DB55-4F71-8E3C-C79F0A7759BF}"/>
              </a:ext>
            </a:extLst>
          </p:cNvPr>
          <p:cNvSpPr/>
          <p:nvPr/>
        </p:nvSpPr>
        <p:spPr>
          <a:xfrm rot="5562362">
            <a:off x="-1411260" y="4329023"/>
            <a:ext cx="1946561" cy="3077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10A0DB2-0799-49CF-BB74-24B1CA2BA632}"/>
              </a:ext>
            </a:extLst>
          </p:cNvPr>
          <p:cNvGrpSpPr/>
          <p:nvPr/>
        </p:nvGrpSpPr>
        <p:grpSpPr>
          <a:xfrm>
            <a:off x="560327" y="4542205"/>
            <a:ext cx="4236487" cy="5314105"/>
            <a:chOff x="3595199" y="4906674"/>
            <a:chExt cx="2705724" cy="33939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7DFDA2-573D-4861-8DAC-5CD7EE7E963D}"/>
                </a:ext>
              </a:extLst>
            </p:cNvPr>
            <p:cNvCxnSpPr/>
            <p:nvPr/>
          </p:nvCxnSpPr>
          <p:spPr>
            <a:xfrm>
              <a:off x="4701888" y="7340384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B1F0B1-6C3F-4ECC-8884-50DBABF36B3E}"/>
                </a:ext>
              </a:extLst>
            </p:cNvPr>
            <p:cNvCxnSpPr/>
            <p:nvPr/>
          </p:nvCxnSpPr>
          <p:spPr>
            <a:xfrm>
              <a:off x="5315774" y="7210258"/>
              <a:ext cx="0" cy="8757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1D2B413-855B-4D9A-AD33-5832A571EAFA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CD4D756-42C8-4009-813B-1B32F038D7CC}"/>
                </a:ext>
              </a:extLst>
            </p:cNvPr>
            <p:cNvSpPr/>
            <p:nvPr/>
          </p:nvSpPr>
          <p:spPr>
            <a:xfrm>
              <a:off x="4468273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Top Corners Rounded 162">
              <a:extLst>
                <a:ext uri="{FF2B5EF4-FFF2-40B4-BE49-F238E27FC236}">
                  <a16:creationId xmlns:a16="http://schemas.microsoft.com/office/drawing/2014/main" id="{2CBDEF34-38E9-4DBD-BDE1-02822807A716}"/>
                </a:ext>
              </a:extLst>
            </p:cNvPr>
            <p:cNvSpPr/>
            <p:nvPr/>
          </p:nvSpPr>
          <p:spPr>
            <a:xfrm>
              <a:off x="5103114" y="7924690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114555D3-956C-4B3C-87BC-0870D086D347}"/>
                </a:ext>
              </a:extLst>
            </p:cNvPr>
            <p:cNvSpPr/>
            <p:nvPr/>
          </p:nvSpPr>
          <p:spPr>
            <a:xfrm>
              <a:off x="4509119" y="8100332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8BBA8D-2F16-4C25-9990-40CA4754D283}"/>
                </a:ext>
              </a:extLst>
            </p:cNvPr>
            <p:cNvSpPr/>
            <p:nvPr/>
          </p:nvSpPr>
          <p:spPr>
            <a:xfrm>
              <a:off x="3595199" y="6178334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59ADEE8-CFD5-4281-81FE-428409D981E9}"/>
                </a:ext>
              </a:extLst>
            </p:cNvPr>
            <p:cNvSpPr/>
            <p:nvPr/>
          </p:nvSpPr>
          <p:spPr>
            <a:xfrm flipH="1">
              <a:off x="5651014" y="6137860"/>
              <a:ext cx="649909" cy="923977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D7D827B-9298-442B-A271-A25537688610}"/>
                </a:ext>
              </a:extLst>
            </p:cNvPr>
            <p:cNvSpPr/>
            <p:nvPr/>
          </p:nvSpPr>
          <p:spPr>
            <a:xfrm>
              <a:off x="5065096" y="6239147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74C5BF-F83F-41F1-B4BD-EC267571990E}"/>
                </a:ext>
              </a:extLst>
            </p:cNvPr>
            <p:cNvSpPr/>
            <p:nvPr/>
          </p:nvSpPr>
          <p:spPr>
            <a:xfrm>
              <a:off x="5350867" y="5794816"/>
              <a:ext cx="261279" cy="2595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3F409E-F941-4178-B941-97835F81C088}"/>
                </a:ext>
              </a:extLst>
            </p:cNvPr>
            <p:cNvSpPr/>
            <p:nvPr/>
          </p:nvSpPr>
          <p:spPr>
            <a:xfrm>
              <a:off x="4490875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F1A7E5-D3AF-43AC-A4CB-8F130AF8364F}"/>
                </a:ext>
              </a:extLst>
            </p:cNvPr>
            <p:cNvSpPr/>
            <p:nvPr/>
          </p:nvSpPr>
          <p:spPr>
            <a:xfrm>
              <a:off x="5387857" y="582180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03FFF38-7D7E-4E58-86BB-DCCAABD21CBC}"/>
                </a:ext>
              </a:extLst>
            </p:cNvPr>
            <p:cNvSpPr/>
            <p:nvPr/>
          </p:nvSpPr>
          <p:spPr>
            <a:xfrm>
              <a:off x="4612164" y="5992047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056EAC8-99D6-4AFC-B5A9-ECBA42AF08DA}"/>
                </a:ext>
              </a:extLst>
            </p:cNvPr>
            <p:cNvSpPr/>
            <p:nvPr/>
          </p:nvSpPr>
          <p:spPr>
            <a:xfrm>
              <a:off x="5503863" y="5999452"/>
              <a:ext cx="100007" cy="1304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8"/>
          <a:srcRect l="47529" t="18259" r="41262" b="68965"/>
          <a:stretch/>
        </p:blipFill>
        <p:spPr>
          <a:xfrm>
            <a:off x="2511078" y="7215851"/>
            <a:ext cx="911866" cy="584635"/>
          </a:xfrm>
          <a:prstGeom prst="rect">
            <a:avLst/>
          </a:prstGeom>
        </p:spPr>
      </p:pic>
      <p:pic>
        <p:nvPicPr>
          <p:cNvPr id="3" name="ttsMP3.com_VoiceText_2024-12-6_18-34-57">
            <a:hlinkClick r:id="" action="ppaction://media"/>
            <a:extLst>
              <a:ext uri="{FF2B5EF4-FFF2-40B4-BE49-F238E27FC236}">
                <a16:creationId xmlns:a16="http://schemas.microsoft.com/office/drawing/2014/main" id="{FF9F2906-E071-40F2-98BD-B7B02D32365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143360" y="3883891"/>
            <a:ext cx="609600" cy="6096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465B63-A707-4BB5-8D08-1F84F77CABA5}"/>
              </a:ext>
            </a:extLst>
          </p:cNvPr>
          <p:cNvCxnSpPr/>
          <p:nvPr/>
        </p:nvCxnSpPr>
        <p:spPr>
          <a:xfrm>
            <a:off x="3195928" y="5809201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DEF41A2-27A9-4068-B798-CE5784E99505}"/>
              </a:ext>
            </a:extLst>
          </p:cNvPr>
          <p:cNvCxnSpPr>
            <a:cxnSpLocks/>
          </p:cNvCxnSpPr>
          <p:nvPr/>
        </p:nvCxnSpPr>
        <p:spPr>
          <a:xfrm flipH="1">
            <a:off x="1675786" y="5834698"/>
            <a:ext cx="655019" cy="193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CE55A1EE-0FE5-426D-A15F-31184A7ACD32}"/>
              </a:ext>
            </a:extLst>
          </p:cNvPr>
          <p:cNvSpPr/>
          <p:nvPr/>
        </p:nvSpPr>
        <p:spPr>
          <a:xfrm rot="20653463">
            <a:off x="1564419" y="6366471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4B610AA-DBA3-45DA-ADF2-44E6A968093D}"/>
              </a:ext>
            </a:extLst>
          </p:cNvPr>
          <p:cNvSpPr/>
          <p:nvPr/>
        </p:nvSpPr>
        <p:spPr>
          <a:xfrm rot="20653463">
            <a:off x="2979840" y="6375694"/>
            <a:ext cx="834578" cy="2100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ttsMP3.com_VoiceText_2024-12-6_21-24-51">
            <a:hlinkClick r:id="" action="ppaction://media"/>
            <a:extLst>
              <a:ext uri="{FF2B5EF4-FFF2-40B4-BE49-F238E27FC236}">
                <a16:creationId xmlns:a16="http://schemas.microsoft.com/office/drawing/2014/main" id="{90EC5DE4-AB96-4C6C-98F8-82CC343444A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6592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6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0</Words>
  <Application>Microsoft Office PowerPoint</Application>
  <PresentationFormat>Widescreen</PresentationFormat>
  <Paragraphs>0</Paragraphs>
  <Slides>13</Slides>
  <Notes>0</Notes>
  <HiddenSlides>0</HiddenSlides>
  <MMClips>39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23</cp:revision>
  <dcterms:created xsi:type="dcterms:W3CDTF">2024-12-06T13:01:49Z</dcterms:created>
  <dcterms:modified xsi:type="dcterms:W3CDTF">2024-12-06T18:56:00Z</dcterms:modified>
</cp:coreProperties>
</file>