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sldIdLst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1" d="100"/>
          <a:sy n="41" d="100"/>
        </p:scale>
        <p:origin x="23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C1D54-98E5-4826-A923-A097293119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995312"/>
            <a:ext cx="5143500" cy="4244622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CB2A2D-27D9-4606-9013-31DBD9849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F0AC7-D524-4E6A-9B47-B5B2A67E7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0B1E4-2C09-4B32-A295-B9BF3C8AFF41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61B25-2F5E-43F0-A831-4FDF775F4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05238-F7AE-40B9-AB2C-E10FE69C7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DBDA-93F2-47EF-A78A-D5BBBF991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3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F654C-CA49-4EBE-9604-F1F1961D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CB8C14-6DB9-4705-9465-B26B575A5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FC79F-FD54-4492-9F53-19D4073A3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0B1E4-2C09-4B32-A295-B9BF3C8AFF41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307AB-B4D2-4D1E-A8FC-A9C2D1B0C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1EBD6-2370-45A8-A778-47C4CB0A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DBDA-93F2-47EF-A78A-D5BBBF991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2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C54424-9715-44E6-BBD8-B5EF4C9975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B8B99-9702-4127-98BD-F1118DE2D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3E8CF-F9A6-454F-A425-B6ECCBFE5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0B1E4-2C09-4B32-A295-B9BF3C8AFF41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4464E-63D5-4063-B34E-1BEF3377D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4159F-322D-4153-965D-78E7FEE76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DBDA-93F2-47EF-A78A-D5BBBF991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39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DEBB-92E1-4076-A8AD-5FDF1EAE5BA5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24CC-4B71-43E8-ABDF-004D744EE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91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DEBB-92E1-4076-A8AD-5FDF1EAE5BA5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24CC-4B71-43E8-ABDF-004D744EE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64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DEBB-92E1-4076-A8AD-5FDF1EAE5BA5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24CC-4B71-43E8-ABDF-004D744EE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90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DEBB-92E1-4076-A8AD-5FDF1EAE5BA5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24CC-4B71-43E8-ABDF-004D744EE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94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DEBB-92E1-4076-A8AD-5FDF1EAE5BA5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24CC-4B71-43E8-ABDF-004D744EE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01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DEBB-92E1-4076-A8AD-5FDF1EAE5BA5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24CC-4B71-43E8-ABDF-004D744EE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718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DEBB-92E1-4076-A8AD-5FDF1EAE5BA5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24CC-4B71-43E8-ABDF-004D744EE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769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DEBB-92E1-4076-A8AD-5FDF1EAE5BA5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24CC-4B71-43E8-ABDF-004D744EE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03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511F2-E323-4923-895A-B8C2BC1DB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D76B3-0E8D-4674-B057-071151536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14033-56BD-4166-8FE9-0780775A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0B1E4-2C09-4B32-A295-B9BF3C8AFF41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60413-7039-429C-9D21-344C77646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D8738-884A-494F-AF40-82DA331FB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DBDA-93F2-47EF-A78A-D5BBBF991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540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DEBB-92E1-4076-A8AD-5FDF1EAE5BA5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24CC-4B71-43E8-ABDF-004D744EE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78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DEBB-92E1-4076-A8AD-5FDF1EAE5BA5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24CC-4B71-43E8-ABDF-004D744EE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093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DEBB-92E1-4076-A8AD-5FDF1EAE5BA5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24CC-4B71-43E8-ABDF-004D744EE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96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A730A-4291-4610-839C-ACE28D9A3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3039535"/>
            <a:ext cx="5915025" cy="5071532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FF054-E6D0-46C3-8E5A-3346FDDD3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8159046"/>
            <a:ext cx="5915025" cy="2666999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DED32-811F-4526-89AC-8EC78C351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0B1E4-2C09-4B32-A295-B9BF3C8AFF41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D34DC-9180-47A9-A19A-F020030E1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92FA0-ACF0-4A4D-85DA-B6AA3ACBE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DBDA-93F2-47EF-A78A-D5BBBF991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8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6A770-BFB7-4907-B140-371B22C23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4F0B3-465F-45C0-9D3B-3BF11BBA5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93F1A-2ACE-4631-A1D3-3CE7C8EDB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A1EC5-6E39-4BBA-96FE-5407E99AB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0B1E4-2C09-4B32-A295-B9BF3C8AFF41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D8C0B-6E6E-4D5B-9FAB-D4BFDF6F2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843AD-0303-4DF1-AF7E-6382E6214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DBDA-93F2-47EF-A78A-D5BBBF991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1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1CE14-DC9A-42BE-8531-7FA70392C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49112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BDC90-774F-4AAC-BD53-F5489D83E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62E0D-9D65-4D6A-8E66-7740C7AED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5FD181-DAC9-4B8F-A308-7D9E44950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313F2-2760-4775-9BFB-CED6B8B817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F04003-DACC-4F2D-838A-5C932641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0B1E4-2C09-4B32-A295-B9BF3C8AFF41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C64732-8767-4552-8D01-0B4560BA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88626B-E0B1-4403-BC94-2AB34A54A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DBDA-93F2-47EF-A78A-D5BBBF991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8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F13A1-8BBD-412C-815B-AD078F970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145100-3F36-4204-AD24-717B9D45F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0B1E4-2C09-4B32-A295-B9BF3C8AFF41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DA9EEF-80C4-4F9C-B7C1-13A2ED668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596A58-56F1-4FBD-B6A5-1EDAD0158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DBDA-93F2-47EF-A78A-D5BBBF991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9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35C665-836D-47DA-B5B7-F1A9BFD16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0B1E4-2C09-4B32-A295-B9BF3C8AFF41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49F128-970C-45B3-A8A5-FCEAA5029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7ED20-D8B3-4372-94A2-CDB6ED3E2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DBDA-93F2-47EF-A78A-D5BBBF991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3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E3088-7467-452C-8F2F-6514982A7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69981-D863-4392-8A6C-180942971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755423"/>
            <a:ext cx="3471863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08099-0AA4-43CB-B9A3-2F2CC012A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A16C8-167C-4A7E-9886-2E20CBDD7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0B1E4-2C09-4B32-A295-B9BF3C8AFF41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BD361-2347-4F24-AF50-42ED8FBE2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F889F-D6D4-4DF8-B02E-C47C498DC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DBDA-93F2-47EF-A78A-D5BBBF991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88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D60C8-2E83-4EA2-B0AA-3BF286C1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667D03-14F0-4EB0-9D35-546CF0908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755423"/>
            <a:ext cx="3471863" cy="8664222"/>
          </a:xfrm>
        </p:spPr>
        <p:txBody>
          <a:bodyPr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656CE-3A41-422F-AD2C-66DBE5B2F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BBE83-901E-4205-9106-765900F2E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0B1E4-2C09-4B32-A295-B9BF3C8AFF41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4D6F9-B415-4256-A3A7-D9E1AC7E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78AFC-16D7-47DC-BFB2-473B36A36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DBDA-93F2-47EF-A78A-D5BBBF991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6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89B104-0035-4F92-875F-3368C9E99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649112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EB285-E0DC-4B69-98D5-D425C0F66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FC681-C631-442B-A80F-EF0FACD97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11300179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0B1E4-2C09-4B32-A295-B9BF3C8AFF41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B45F7-8EC8-4783-B610-9A96482AA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11300179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5FEFD-8997-4B60-A98B-D91CBEED7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11300179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8DBDA-93F2-47EF-A78A-D5BBBF991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6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625620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5" indent="-406405" algn="l" defTabSz="1625620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03202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3pPr>
      <a:lvl4pPr marL="284483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5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0B1E4-2C09-4B32-A295-B9BF3C8AFF41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8DBDA-93F2-47EF-A78A-D5BBBF991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6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media" Target="../media/media2.mp3"/><Relationship Id="rId7" Type="http://schemas.openxmlformats.org/officeDocument/2006/relationships/image" Target="../media/image2.png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4.png"/><Relationship Id="rId4" Type="http://schemas.openxmlformats.org/officeDocument/2006/relationships/audio" Target="../media/media2.mp3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media" Target="../media/media3.mp3"/><Relationship Id="rId7" Type="http://schemas.openxmlformats.org/officeDocument/2006/relationships/image" Target="../media/image3.png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4.png"/><Relationship Id="rId4" Type="http://schemas.openxmlformats.org/officeDocument/2006/relationships/audio" Target="../media/media3.mp3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video" Target="NULL" TargetMode="External"/><Relationship Id="rId7" Type="http://schemas.openxmlformats.org/officeDocument/2006/relationships/image" Target="../media/image3.png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2.png"/><Relationship Id="rId4" Type="http://schemas.microsoft.com/office/2007/relationships/media" Target="../media/media1.mp4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media" Target="../media/media5.mp3"/><Relationship Id="rId7" Type="http://schemas.openxmlformats.org/officeDocument/2006/relationships/image" Target="../media/image3.png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4.png"/><Relationship Id="rId4" Type="http://schemas.openxmlformats.org/officeDocument/2006/relationships/audio" Target="../media/media5.mp3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media" Target="../media/media6.mp3"/><Relationship Id="rId7" Type="http://schemas.openxmlformats.org/officeDocument/2006/relationships/image" Target="../media/image3.png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4.png"/><Relationship Id="rId4" Type="http://schemas.openxmlformats.org/officeDocument/2006/relationships/audio" Target="../media/media6.mp3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media" Target="../media/media7.mp3"/><Relationship Id="rId7" Type="http://schemas.openxmlformats.org/officeDocument/2006/relationships/image" Target="../media/image3.png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4.png"/><Relationship Id="rId4" Type="http://schemas.openxmlformats.org/officeDocument/2006/relationships/audio" Target="../media/media7.mp3"/><Relationship Id="rId9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4.png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C40749-D5BE-4CA3-B416-B144DF47D2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6865435" cy="12192000"/>
          </a:xfrm>
          <a:prstGeom prst="rect">
            <a:avLst/>
          </a:prstGeom>
        </p:spPr>
      </p:pic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094D078F-865E-420F-88D0-D1C3E5A28CCC}"/>
              </a:ext>
            </a:extLst>
          </p:cNvPr>
          <p:cNvSpPr/>
          <p:nvPr/>
        </p:nvSpPr>
        <p:spPr>
          <a:xfrm>
            <a:off x="-660084" y="5606383"/>
            <a:ext cx="166688" cy="133349"/>
          </a:xfrm>
          <a:custGeom>
            <a:avLst/>
            <a:gdLst>
              <a:gd name="connsiteX0" fmla="*/ 38100 w 166688"/>
              <a:gd name="connsiteY0" fmla="*/ 0 h 133350"/>
              <a:gd name="connsiteX1" fmla="*/ 80963 w 166688"/>
              <a:gd name="connsiteY1" fmla="*/ 14288 h 133350"/>
              <a:gd name="connsiteX2" fmla="*/ 95250 w 166688"/>
              <a:gd name="connsiteY2" fmla="*/ 19050 h 133350"/>
              <a:gd name="connsiteX3" fmla="*/ 119063 w 166688"/>
              <a:gd name="connsiteY3" fmla="*/ 23813 h 133350"/>
              <a:gd name="connsiteX4" fmla="*/ 138113 w 166688"/>
              <a:gd name="connsiteY4" fmla="*/ 28575 h 133350"/>
              <a:gd name="connsiteX5" fmla="*/ 152400 w 166688"/>
              <a:gd name="connsiteY5" fmla="*/ 38100 h 133350"/>
              <a:gd name="connsiteX6" fmla="*/ 166688 w 166688"/>
              <a:gd name="connsiteY6" fmla="*/ 66675 h 133350"/>
              <a:gd name="connsiteX7" fmla="*/ 161925 w 166688"/>
              <a:gd name="connsiteY7" fmla="*/ 109538 h 133350"/>
              <a:gd name="connsiteX8" fmla="*/ 147638 w 166688"/>
              <a:gd name="connsiteY8" fmla="*/ 119063 h 133350"/>
              <a:gd name="connsiteX9" fmla="*/ 114300 w 166688"/>
              <a:gd name="connsiteY9" fmla="*/ 128588 h 133350"/>
              <a:gd name="connsiteX10" fmla="*/ 100013 w 166688"/>
              <a:gd name="connsiteY10" fmla="*/ 133350 h 133350"/>
              <a:gd name="connsiteX11" fmla="*/ 0 w 166688"/>
              <a:gd name="connsiteY11" fmla="*/ 128588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688" h="133350">
                <a:moveTo>
                  <a:pt x="38100" y="0"/>
                </a:moveTo>
                <a:cubicBezTo>
                  <a:pt x="79145" y="16418"/>
                  <a:pt x="45079" y="4035"/>
                  <a:pt x="80963" y="14288"/>
                </a:cubicBezTo>
                <a:cubicBezTo>
                  <a:pt x="85790" y="15667"/>
                  <a:pt x="90380" y="17832"/>
                  <a:pt x="95250" y="19050"/>
                </a:cubicBezTo>
                <a:cubicBezTo>
                  <a:pt x="103103" y="21013"/>
                  <a:pt x="111161" y="22057"/>
                  <a:pt x="119063" y="23813"/>
                </a:cubicBezTo>
                <a:cubicBezTo>
                  <a:pt x="125453" y="25233"/>
                  <a:pt x="131763" y="26988"/>
                  <a:pt x="138113" y="28575"/>
                </a:cubicBezTo>
                <a:cubicBezTo>
                  <a:pt x="142875" y="31750"/>
                  <a:pt x="148353" y="34053"/>
                  <a:pt x="152400" y="38100"/>
                </a:cubicBezTo>
                <a:cubicBezTo>
                  <a:pt x="161631" y="47332"/>
                  <a:pt x="162814" y="55056"/>
                  <a:pt x="166688" y="66675"/>
                </a:cubicBezTo>
                <a:cubicBezTo>
                  <a:pt x="165100" y="80963"/>
                  <a:pt x="166838" y="96028"/>
                  <a:pt x="161925" y="109538"/>
                </a:cubicBezTo>
                <a:cubicBezTo>
                  <a:pt x="159969" y="114917"/>
                  <a:pt x="152757" y="116503"/>
                  <a:pt x="147638" y="119063"/>
                </a:cubicBezTo>
                <a:cubicBezTo>
                  <a:pt x="140031" y="122866"/>
                  <a:pt x="121413" y="126556"/>
                  <a:pt x="114300" y="128588"/>
                </a:cubicBezTo>
                <a:cubicBezTo>
                  <a:pt x="109473" y="129967"/>
                  <a:pt x="104775" y="131763"/>
                  <a:pt x="100013" y="133350"/>
                </a:cubicBezTo>
                <a:lnTo>
                  <a:pt x="0" y="12858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6"/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820B8E8-A11C-4037-8167-EB69802E8215}"/>
              </a:ext>
            </a:extLst>
          </p:cNvPr>
          <p:cNvGrpSpPr/>
          <p:nvPr/>
        </p:nvGrpSpPr>
        <p:grpSpPr>
          <a:xfrm>
            <a:off x="3856924" y="7547960"/>
            <a:ext cx="2681634" cy="3798516"/>
            <a:chOff x="3749452" y="7736991"/>
            <a:chExt cx="2681634" cy="3798516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962DF05-9C9B-448C-AA6B-A4A0236F28FC}"/>
                </a:ext>
              </a:extLst>
            </p:cNvPr>
            <p:cNvSpPr/>
            <p:nvPr/>
          </p:nvSpPr>
          <p:spPr>
            <a:xfrm flipH="1">
              <a:off x="3749452" y="7736991"/>
              <a:ext cx="2681634" cy="24477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6"/>
              <a:endParaRPr lang="en-US" sz="1801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F4F3E8D4-D5F1-4110-99DF-966AEBDBEE40}"/>
                </a:ext>
              </a:extLst>
            </p:cNvPr>
            <p:cNvGrpSpPr/>
            <p:nvPr/>
          </p:nvGrpSpPr>
          <p:grpSpPr>
            <a:xfrm flipH="1">
              <a:off x="3749452" y="8141539"/>
              <a:ext cx="2536874" cy="3393968"/>
              <a:chOff x="3631168" y="4906674"/>
              <a:chExt cx="2536874" cy="3393968"/>
            </a:xfrm>
          </p:grpSpPr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75F47BA2-F791-4C85-BDFD-812AB06FADA8}"/>
                  </a:ext>
                </a:extLst>
              </p:cNvPr>
              <p:cNvCxnSpPr/>
              <p:nvPr/>
            </p:nvCxnSpPr>
            <p:spPr>
              <a:xfrm>
                <a:off x="4701888" y="7340384"/>
                <a:ext cx="0" cy="87571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35848FDC-F912-4CDE-9711-4BB7240A611F}"/>
                  </a:ext>
                </a:extLst>
              </p:cNvPr>
              <p:cNvCxnSpPr/>
              <p:nvPr/>
            </p:nvCxnSpPr>
            <p:spPr>
              <a:xfrm>
                <a:off x="5315774" y="7210258"/>
                <a:ext cx="0" cy="87571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C7B7DB30-C846-4204-B0B8-AFFB67D1214C}"/>
                  </a:ext>
                </a:extLst>
              </p:cNvPr>
              <p:cNvSpPr/>
              <p:nvPr/>
            </p:nvSpPr>
            <p:spPr>
              <a:xfrm>
                <a:off x="3631168" y="4906674"/>
                <a:ext cx="2536874" cy="244777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0EF5927F-DE6D-43FE-A8B0-D7BD18DA9E13}"/>
                  </a:ext>
                </a:extLst>
              </p:cNvPr>
              <p:cNvSpPr/>
              <p:nvPr/>
            </p:nvSpPr>
            <p:spPr>
              <a:xfrm>
                <a:off x="4468273" y="5794816"/>
                <a:ext cx="261279" cy="2595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7" name="Rectangle: Top Corners Rounded 126">
                <a:extLst>
                  <a:ext uri="{FF2B5EF4-FFF2-40B4-BE49-F238E27FC236}">
                    <a16:creationId xmlns:a16="http://schemas.microsoft.com/office/drawing/2014/main" id="{42003E11-B912-4B45-9BD7-0E9677BA5225}"/>
                  </a:ext>
                </a:extLst>
              </p:cNvPr>
              <p:cNvSpPr/>
              <p:nvPr/>
            </p:nvSpPr>
            <p:spPr>
              <a:xfrm>
                <a:off x="5103114" y="7924690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8" name="Rectangle: Top Corners Rounded 127">
                <a:extLst>
                  <a:ext uri="{FF2B5EF4-FFF2-40B4-BE49-F238E27FC236}">
                    <a16:creationId xmlns:a16="http://schemas.microsoft.com/office/drawing/2014/main" id="{2134C8E3-7357-4298-B615-A518A7BA4526}"/>
                  </a:ext>
                </a:extLst>
              </p:cNvPr>
              <p:cNvSpPr/>
              <p:nvPr/>
            </p:nvSpPr>
            <p:spPr>
              <a:xfrm>
                <a:off x="4509119" y="8100332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C805B2E7-4511-4CCB-B987-4D095E6FA84D}"/>
                  </a:ext>
                </a:extLst>
              </p:cNvPr>
              <p:cNvSpPr/>
              <p:nvPr/>
            </p:nvSpPr>
            <p:spPr>
              <a:xfrm>
                <a:off x="3787931" y="6599848"/>
                <a:ext cx="649909" cy="92397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909" h="923977">
                    <a:moveTo>
                      <a:pt x="115393" y="0"/>
                    </a:moveTo>
                    <a:cubicBezTo>
                      <a:pt x="35224" y="148431"/>
                      <a:pt x="-44945" y="296863"/>
                      <a:pt x="29668" y="438150"/>
                    </a:cubicBezTo>
                    <a:cubicBezTo>
                      <a:pt x="104280" y="579438"/>
                      <a:pt x="459881" y="766763"/>
                      <a:pt x="563068" y="847725"/>
                    </a:cubicBezTo>
                    <a:cubicBezTo>
                      <a:pt x="666255" y="928687"/>
                      <a:pt x="648793" y="923925"/>
                      <a:pt x="648793" y="923925"/>
                    </a:cubicBezTo>
                    <a:lnTo>
                      <a:pt x="648793" y="92392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5CF3CCD6-373E-44C5-8D9C-70814F974A9A}"/>
                  </a:ext>
                </a:extLst>
              </p:cNvPr>
              <p:cNvSpPr/>
              <p:nvPr/>
            </p:nvSpPr>
            <p:spPr>
              <a:xfrm flipH="1">
                <a:off x="5480801" y="6690190"/>
                <a:ext cx="649909" cy="92397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909" h="923977">
                    <a:moveTo>
                      <a:pt x="115393" y="0"/>
                    </a:moveTo>
                    <a:cubicBezTo>
                      <a:pt x="35224" y="148431"/>
                      <a:pt x="-44945" y="296863"/>
                      <a:pt x="29668" y="438150"/>
                    </a:cubicBezTo>
                    <a:cubicBezTo>
                      <a:pt x="104280" y="579438"/>
                      <a:pt x="459881" y="766763"/>
                      <a:pt x="563068" y="847725"/>
                    </a:cubicBezTo>
                    <a:cubicBezTo>
                      <a:pt x="666255" y="928687"/>
                      <a:pt x="648793" y="923925"/>
                      <a:pt x="648793" y="923925"/>
                    </a:cubicBezTo>
                    <a:lnTo>
                      <a:pt x="648793" y="92392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88B77743-6848-4AC4-BBA5-388ECCF02B69}"/>
                  </a:ext>
                </a:extLst>
              </p:cNvPr>
              <p:cNvSpPr/>
              <p:nvPr/>
            </p:nvSpPr>
            <p:spPr>
              <a:xfrm>
                <a:off x="5065096" y="6239147"/>
                <a:ext cx="184935" cy="190500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AC69C766-83BB-4768-BF06-B97325D98A73}"/>
                  </a:ext>
                </a:extLst>
              </p:cNvPr>
              <p:cNvSpPr/>
              <p:nvPr/>
            </p:nvSpPr>
            <p:spPr>
              <a:xfrm>
                <a:off x="5350867" y="5794816"/>
                <a:ext cx="261279" cy="2595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099DFF51-14F2-4617-913C-A0794B82C5A5}"/>
                  </a:ext>
                </a:extLst>
              </p:cNvPr>
              <p:cNvSpPr/>
              <p:nvPr/>
            </p:nvSpPr>
            <p:spPr>
              <a:xfrm>
                <a:off x="4589337" y="5819271"/>
                <a:ext cx="100007" cy="13046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E685F2A9-0232-47B0-BE15-4C039630393C}"/>
                  </a:ext>
                </a:extLst>
              </p:cNvPr>
              <p:cNvSpPr/>
              <p:nvPr/>
            </p:nvSpPr>
            <p:spPr>
              <a:xfrm>
                <a:off x="5460280" y="5808447"/>
                <a:ext cx="100007" cy="13046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pic>
        <p:nvPicPr>
          <p:cNvPr id="115" name="emojimouth">
            <a:hlinkClick r:id="" action="ppaction://media"/>
            <a:extLst>
              <a:ext uri="{FF2B5EF4-FFF2-40B4-BE49-F238E27FC236}">
                <a16:creationId xmlns:a16="http://schemas.microsoft.com/office/drawing/2014/main" id="{0C0F9AF3-1F7D-4584-8207-580360C08787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7"/>
          <a:srcRect l="47529" t="18259" r="41262" b="68965"/>
          <a:stretch/>
        </p:blipFill>
        <p:spPr>
          <a:xfrm flipH="1">
            <a:off x="4659097" y="9547110"/>
            <a:ext cx="582382" cy="3733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A18B68-946D-49CB-B298-4A8A4490CE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859" b="89844" l="8594" r="90039">
                        <a14:foregroundMark x1="25977" y1="21484" x2="33984" y2="12500"/>
                        <a14:foregroundMark x1="33984" y1="12500" x2="44727" y2="10352"/>
                        <a14:foregroundMark x1="44727" y1="10352" x2="56055" y2="10352"/>
                        <a14:foregroundMark x1="56055" y1="10352" x2="66406" y2="15820"/>
                        <a14:foregroundMark x1="66406" y1="15820" x2="71094" y2="21289"/>
                        <a14:foregroundMark x1="7422" y1="77539" x2="8594" y2="17773"/>
                        <a14:foregroundMark x1="8594" y1="17773" x2="10547" y2="13672"/>
                        <a14:foregroundMark x1="89844" y1="58008" x2="90234" y2="11523"/>
                        <a14:foregroundMark x1="18945" y1="76563" x2="30078" y2="74609"/>
                        <a14:foregroundMark x1="30078" y1="74609" x2="40039" y2="76563"/>
                        <a14:foregroundMark x1="40039" y1="76563" x2="52148" y2="75977"/>
                        <a14:foregroundMark x1="52148" y1="75977" x2="59375" y2="76367"/>
                        <a14:foregroundMark x1="37500" y1="76953" x2="22266" y2="76563"/>
                        <a14:foregroundMark x1="78125" y1="77148" x2="58789" y2="76563"/>
                        <a14:foregroundMark x1="35938" y1="8203" x2="45898" y2="5859"/>
                        <a14:foregroundMark x1="45898" y1="5859" x2="58008" y2="7617"/>
                        <a14:foregroundMark x1="56250" y1="76367" x2="56250" y2="76367"/>
                        <a14:foregroundMark x1="56250" y1="76953" x2="56250" y2="76953"/>
                        <a14:foregroundMark x1="56250" y1="76953" x2="56250" y2="76953"/>
                        <a14:foregroundMark x1="56055" y1="76953" x2="45898" y2="763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9190394" y="-1204061"/>
            <a:ext cx="4876800" cy="4876800"/>
          </a:xfrm>
          <a:prstGeom prst="rect">
            <a:avLst/>
          </a:prstGeom>
        </p:spPr>
      </p:pic>
      <p:grpSp>
        <p:nvGrpSpPr>
          <p:cNvPr id="143" name="Group 142">
            <a:extLst>
              <a:ext uri="{FF2B5EF4-FFF2-40B4-BE49-F238E27FC236}">
                <a16:creationId xmlns:a16="http://schemas.microsoft.com/office/drawing/2014/main" id="{A7DE0716-7E37-41B4-99E1-D34DDCE33D39}"/>
              </a:ext>
            </a:extLst>
          </p:cNvPr>
          <p:cNvGrpSpPr/>
          <p:nvPr/>
        </p:nvGrpSpPr>
        <p:grpSpPr>
          <a:xfrm>
            <a:off x="-1815834" y="7090315"/>
            <a:ext cx="925484" cy="338140"/>
            <a:chOff x="6275448" y="2470848"/>
            <a:chExt cx="925485" cy="338141"/>
          </a:xfrm>
        </p:grpSpPr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FF90E40E-B2A2-48CE-BA27-06FFFED14655}"/>
                </a:ext>
              </a:extLst>
            </p:cNvPr>
            <p:cNvSpPr/>
            <p:nvPr/>
          </p:nvSpPr>
          <p:spPr>
            <a:xfrm flipH="1">
              <a:off x="6275448" y="2484883"/>
              <a:ext cx="93085" cy="65701"/>
            </a:xfrm>
            <a:custGeom>
              <a:avLst/>
              <a:gdLst>
                <a:gd name="connsiteX0" fmla="*/ 0 w 104775"/>
                <a:gd name="connsiteY0" fmla="*/ 0 h 76200"/>
                <a:gd name="connsiteX1" fmla="*/ 104775 w 104775"/>
                <a:gd name="connsiteY1" fmla="*/ 76200 h 76200"/>
                <a:gd name="connsiteX2" fmla="*/ 104775 w 104775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76200">
                  <a:moveTo>
                    <a:pt x="0" y="0"/>
                  </a:moveTo>
                  <a:lnTo>
                    <a:pt x="104775" y="76200"/>
                  </a:lnTo>
                  <a:lnTo>
                    <a:pt x="104775" y="762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6"/>
              <a:endParaRPr lang="en-US" sz="180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0" name="Oval 34">
              <a:extLst>
                <a:ext uri="{FF2B5EF4-FFF2-40B4-BE49-F238E27FC236}">
                  <a16:creationId xmlns:a16="http://schemas.microsoft.com/office/drawing/2014/main" id="{E6A1666F-0179-4D7D-927F-9EDD11303C4B}"/>
                </a:ext>
              </a:extLst>
            </p:cNvPr>
            <p:cNvSpPr/>
            <p:nvPr/>
          </p:nvSpPr>
          <p:spPr>
            <a:xfrm>
              <a:off x="6327452" y="2507506"/>
              <a:ext cx="825247" cy="301300"/>
            </a:xfrm>
            <a:custGeom>
              <a:avLst/>
              <a:gdLst>
                <a:gd name="connsiteX0" fmla="*/ 0 w 1080165"/>
                <a:gd name="connsiteY0" fmla="*/ 241509 h 483017"/>
                <a:gd name="connsiteX1" fmla="*/ 540083 w 1080165"/>
                <a:gd name="connsiteY1" fmla="*/ 0 h 483017"/>
                <a:gd name="connsiteX2" fmla="*/ 1080166 w 1080165"/>
                <a:gd name="connsiteY2" fmla="*/ 241509 h 483017"/>
                <a:gd name="connsiteX3" fmla="*/ 540083 w 1080165"/>
                <a:gd name="connsiteY3" fmla="*/ 483018 h 483017"/>
                <a:gd name="connsiteX4" fmla="*/ 0 w 1080165"/>
                <a:gd name="connsiteY4" fmla="*/ 241509 h 483017"/>
                <a:gd name="connsiteX0" fmla="*/ 0 w 1372266"/>
                <a:gd name="connsiteY0" fmla="*/ 43591 h 679729"/>
                <a:gd name="connsiteX1" fmla="*/ 832183 w 1372266"/>
                <a:gd name="connsiteY1" fmla="*/ 183082 h 679729"/>
                <a:gd name="connsiteX2" fmla="*/ 1372266 w 1372266"/>
                <a:gd name="connsiteY2" fmla="*/ 424591 h 679729"/>
                <a:gd name="connsiteX3" fmla="*/ 832183 w 1372266"/>
                <a:gd name="connsiteY3" fmla="*/ 666100 h 679729"/>
                <a:gd name="connsiteX4" fmla="*/ 0 w 1372266"/>
                <a:gd name="connsiteY4" fmla="*/ 43591 h 679729"/>
                <a:gd name="connsiteX0" fmla="*/ 460 w 1372726"/>
                <a:gd name="connsiteY0" fmla="*/ 2587 h 638725"/>
                <a:gd name="connsiteX1" fmla="*/ 724693 w 1372726"/>
                <a:gd name="connsiteY1" fmla="*/ 402428 h 638725"/>
                <a:gd name="connsiteX2" fmla="*/ 1372726 w 1372726"/>
                <a:gd name="connsiteY2" fmla="*/ 383587 h 638725"/>
                <a:gd name="connsiteX3" fmla="*/ 832643 w 1372726"/>
                <a:gd name="connsiteY3" fmla="*/ 625096 h 638725"/>
                <a:gd name="connsiteX4" fmla="*/ 460 w 1372726"/>
                <a:gd name="connsiteY4" fmla="*/ 2587 h 638725"/>
                <a:gd name="connsiteX0" fmla="*/ 501 w 1633117"/>
                <a:gd name="connsiteY0" fmla="*/ 2931 h 625455"/>
                <a:gd name="connsiteX1" fmla="*/ 724734 w 1633117"/>
                <a:gd name="connsiteY1" fmla="*/ 402772 h 625455"/>
                <a:gd name="connsiteX2" fmla="*/ 1633117 w 1633117"/>
                <a:gd name="connsiteY2" fmla="*/ 21981 h 625455"/>
                <a:gd name="connsiteX3" fmla="*/ 832684 w 1633117"/>
                <a:gd name="connsiteY3" fmla="*/ 625440 h 625455"/>
                <a:gd name="connsiteX4" fmla="*/ 501 w 1633117"/>
                <a:gd name="connsiteY4" fmla="*/ 2931 h 625455"/>
                <a:gd name="connsiteX0" fmla="*/ 456 w 1650907"/>
                <a:gd name="connsiteY0" fmla="*/ 4693 h 627216"/>
                <a:gd name="connsiteX1" fmla="*/ 724689 w 1650907"/>
                <a:gd name="connsiteY1" fmla="*/ 404534 h 627216"/>
                <a:gd name="connsiteX2" fmla="*/ 1335245 w 1650907"/>
                <a:gd name="connsiteY2" fmla="*/ 158271 h 627216"/>
                <a:gd name="connsiteX3" fmla="*/ 1633072 w 1650907"/>
                <a:gd name="connsiteY3" fmla="*/ 23743 h 627216"/>
                <a:gd name="connsiteX4" fmla="*/ 832639 w 1650907"/>
                <a:gd name="connsiteY4" fmla="*/ 627202 h 627216"/>
                <a:gd name="connsiteX5" fmla="*/ 456 w 1650907"/>
                <a:gd name="connsiteY5" fmla="*/ 4693 h 627216"/>
                <a:gd name="connsiteX0" fmla="*/ 456 w 1651286"/>
                <a:gd name="connsiteY0" fmla="*/ 2810 h 625333"/>
                <a:gd name="connsiteX1" fmla="*/ 724689 w 1651286"/>
                <a:gd name="connsiteY1" fmla="*/ 402651 h 625333"/>
                <a:gd name="connsiteX2" fmla="*/ 1341595 w 1651286"/>
                <a:gd name="connsiteY2" fmla="*/ 175438 h 625333"/>
                <a:gd name="connsiteX3" fmla="*/ 1633072 w 1651286"/>
                <a:gd name="connsiteY3" fmla="*/ 21860 h 625333"/>
                <a:gd name="connsiteX4" fmla="*/ 832639 w 1651286"/>
                <a:gd name="connsiteY4" fmla="*/ 625319 h 625333"/>
                <a:gd name="connsiteX5" fmla="*/ 456 w 1651286"/>
                <a:gd name="connsiteY5" fmla="*/ 2810 h 625333"/>
                <a:gd name="connsiteX0" fmla="*/ 456 w 1651286"/>
                <a:gd name="connsiteY0" fmla="*/ 2810 h 625333"/>
                <a:gd name="connsiteX1" fmla="*/ 724689 w 1651286"/>
                <a:gd name="connsiteY1" fmla="*/ 396301 h 625333"/>
                <a:gd name="connsiteX2" fmla="*/ 1341595 w 1651286"/>
                <a:gd name="connsiteY2" fmla="*/ 175438 h 625333"/>
                <a:gd name="connsiteX3" fmla="*/ 1633072 w 1651286"/>
                <a:gd name="connsiteY3" fmla="*/ 21860 h 625333"/>
                <a:gd name="connsiteX4" fmla="*/ 832639 w 1651286"/>
                <a:gd name="connsiteY4" fmla="*/ 625319 h 625333"/>
                <a:gd name="connsiteX5" fmla="*/ 456 w 1651286"/>
                <a:gd name="connsiteY5" fmla="*/ 2810 h 625333"/>
                <a:gd name="connsiteX0" fmla="*/ 467 w 1651297"/>
                <a:gd name="connsiteY0" fmla="*/ 2810 h 625333"/>
                <a:gd name="connsiteX1" fmla="*/ 724700 w 1651297"/>
                <a:gd name="connsiteY1" fmla="*/ 396301 h 625333"/>
                <a:gd name="connsiteX2" fmla="*/ 1341606 w 1651297"/>
                <a:gd name="connsiteY2" fmla="*/ 175438 h 625333"/>
                <a:gd name="connsiteX3" fmla="*/ 1633083 w 1651297"/>
                <a:gd name="connsiteY3" fmla="*/ 21860 h 625333"/>
                <a:gd name="connsiteX4" fmla="*/ 832650 w 1651297"/>
                <a:gd name="connsiteY4" fmla="*/ 625319 h 625333"/>
                <a:gd name="connsiteX5" fmla="*/ 467 w 1651297"/>
                <a:gd name="connsiteY5" fmla="*/ 2810 h 625333"/>
                <a:gd name="connsiteX0" fmla="*/ 479 w 1651309"/>
                <a:gd name="connsiteY0" fmla="*/ 2810 h 625333"/>
                <a:gd name="connsiteX1" fmla="*/ 724712 w 1651309"/>
                <a:gd name="connsiteY1" fmla="*/ 396301 h 625333"/>
                <a:gd name="connsiteX2" fmla="*/ 1341618 w 1651309"/>
                <a:gd name="connsiteY2" fmla="*/ 175438 h 625333"/>
                <a:gd name="connsiteX3" fmla="*/ 1633095 w 1651309"/>
                <a:gd name="connsiteY3" fmla="*/ 21860 h 625333"/>
                <a:gd name="connsiteX4" fmla="*/ 832662 w 1651309"/>
                <a:gd name="connsiteY4" fmla="*/ 625319 h 625333"/>
                <a:gd name="connsiteX5" fmla="*/ 479 w 1651309"/>
                <a:gd name="connsiteY5" fmla="*/ 2810 h 625333"/>
                <a:gd name="connsiteX0" fmla="*/ 479 w 1651309"/>
                <a:gd name="connsiteY0" fmla="*/ 2810 h 625333"/>
                <a:gd name="connsiteX1" fmla="*/ 724712 w 1651309"/>
                <a:gd name="connsiteY1" fmla="*/ 396301 h 625333"/>
                <a:gd name="connsiteX2" fmla="*/ 1341618 w 1651309"/>
                <a:gd name="connsiteY2" fmla="*/ 175438 h 625333"/>
                <a:gd name="connsiteX3" fmla="*/ 1633095 w 1651309"/>
                <a:gd name="connsiteY3" fmla="*/ 21860 h 625333"/>
                <a:gd name="connsiteX4" fmla="*/ 832662 w 1651309"/>
                <a:gd name="connsiteY4" fmla="*/ 625319 h 625333"/>
                <a:gd name="connsiteX5" fmla="*/ 479 w 1651309"/>
                <a:gd name="connsiteY5" fmla="*/ 2810 h 625333"/>
                <a:gd name="connsiteX0" fmla="*/ 244 w 1651074"/>
                <a:gd name="connsiteY0" fmla="*/ 2810 h 568185"/>
                <a:gd name="connsiteX1" fmla="*/ 724477 w 1651074"/>
                <a:gd name="connsiteY1" fmla="*/ 396301 h 568185"/>
                <a:gd name="connsiteX2" fmla="*/ 1341383 w 1651074"/>
                <a:gd name="connsiteY2" fmla="*/ 175438 h 568185"/>
                <a:gd name="connsiteX3" fmla="*/ 1632860 w 1651074"/>
                <a:gd name="connsiteY3" fmla="*/ 21860 h 568185"/>
                <a:gd name="connsiteX4" fmla="*/ 800677 w 1651074"/>
                <a:gd name="connsiteY4" fmla="*/ 568169 h 568185"/>
                <a:gd name="connsiteX5" fmla="*/ 244 w 1651074"/>
                <a:gd name="connsiteY5" fmla="*/ 2810 h 568185"/>
                <a:gd name="connsiteX0" fmla="*/ 244 w 1651074"/>
                <a:gd name="connsiteY0" fmla="*/ 2810 h 569649"/>
                <a:gd name="connsiteX1" fmla="*/ 724477 w 1651074"/>
                <a:gd name="connsiteY1" fmla="*/ 396301 h 569649"/>
                <a:gd name="connsiteX2" fmla="*/ 1341383 w 1651074"/>
                <a:gd name="connsiteY2" fmla="*/ 175438 h 569649"/>
                <a:gd name="connsiteX3" fmla="*/ 1632860 w 1651074"/>
                <a:gd name="connsiteY3" fmla="*/ 21860 h 569649"/>
                <a:gd name="connsiteX4" fmla="*/ 1417581 w 1651074"/>
                <a:gd name="connsiteY4" fmla="*/ 162738 h 569649"/>
                <a:gd name="connsiteX5" fmla="*/ 800677 w 1651074"/>
                <a:gd name="connsiteY5" fmla="*/ 568169 h 569649"/>
                <a:gd name="connsiteX6" fmla="*/ 244 w 1651074"/>
                <a:gd name="connsiteY6" fmla="*/ 2810 h 569649"/>
                <a:gd name="connsiteX0" fmla="*/ 17576 w 1668406"/>
                <a:gd name="connsiteY0" fmla="*/ 4484 h 569990"/>
                <a:gd name="connsiteX1" fmla="*/ 741809 w 1668406"/>
                <a:gd name="connsiteY1" fmla="*/ 397975 h 569990"/>
                <a:gd name="connsiteX2" fmla="*/ 1358715 w 1668406"/>
                <a:gd name="connsiteY2" fmla="*/ 177112 h 569990"/>
                <a:gd name="connsiteX3" fmla="*/ 1650192 w 1668406"/>
                <a:gd name="connsiteY3" fmla="*/ 23534 h 569990"/>
                <a:gd name="connsiteX4" fmla="*/ 1434913 w 1668406"/>
                <a:gd name="connsiteY4" fmla="*/ 164412 h 569990"/>
                <a:gd name="connsiteX5" fmla="*/ 818009 w 1668406"/>
                <a:gd name="connsiteY5" fmla="*/ 569843 h 569990"/>
                <a:gd name="connsiteX6" fmla="*/ 272863 w 1668406"/>
                <a:gd name="connsiteY6" fmla="*/ 208862 h 569990"/>
                <a:gd name="connsiteX7" fmla="*/ 17576 w 1668406"/>
                <a:gd name="connsiteY7" fmla="*/ 4484 h 569990"/>
                <a:gd name="connsiteX0" fmla="*/ 17576 w 1668406"/>
                <a:gd name="connsiteY0" fmla="*/ 4484 h 569990"/>
                <a:gd name="connsiteX1" fmla="*/ 741809 w 1668406"/>
                <a:gd name="connsiteY1" fmla="*/ 397975 h 569990"/>
                <a:gd name="connsiteX2" fmla="*/ 1358715 w 1668406"/>
                <a:gd name="connsiteY2" fmla="*/ 177112 h 569990"/>
                <a:gd name="connsiteX3" fmla="*/ 1650192 w 1668406"/>
                <a:gd name="connsiteY3" fmla="*/ 23534 h 569990"/>
                <a:gd name="connsiteX4" fmla="*/ 1434913 w 1668406"/>
                <a:gd name="connsiteY4" fmla="*/ 164412 h 569990"/>
                <a:gd name="connsiteX5" fmla="*/ 818009 w 1668406"/>
                <a:gd name="connsiteY5" fmla="*/ 569843 h 569990"/>
                <a:gd name="connsiteX6" fmla="*/ 272863 w 1668406"/>
                <a:gd name="connsiteY6" fmla="*/ 208862 h 569990"/>
                <a:gd name="connsiteX7" fmla="*/ 17576 w 1668406"/>
                <a:gd name="connsiteY7" fmla="*/ 4484 h 569990"/>
                <a:gd name="connsiteX0" fmla="*/ 16829 w 1667659"/>
                <a:gd name="connsiteY0" fmla="*/ 5024 h 570530"/>
                <a:gd name="connsiteX1" fmla="*/ 741062 w 1667659"/>
                <a:gd name="connsiteY1" fmla="*/ 398515 h 570530"/>
                <a:gd name="connsiteX2" fmla="*/ 1357968 w 1667659"/>
                <a:gd name="connsiteY2" fmla="*/ 177652 h 570530"/>
                <a:gd name="connsiteX3" fmla="*/ 1649445 w 1667659"/>
                <a:gd name="connsiteY3" fmla="*/ 24074 h 570530"/>
                <a:gd name="connsiteX4" fmla="*/ 1434166 w 1667659"/>
                <a:gd name="connsiteY4" fmla="*/ 164952 h 570530"/>
                <a:gd name="connsiteX5" fmla="*/ 817262 w 1667659"/>
                <a:gd name="connsiteY5" fmla="*/ 570383 h 570530"/>
                <a:gd name="connsiteX6" fmla="*/ 272116 w 1667659"/>
                <a:gd name="connsiteY6" fmla="*/ 209402 h 570530"/>
                <a:gd name="connsiteX7" fmla="*/ 16829 w 1667659"/>
                <a:gd name="connsiteY7" fmla="*/ 5024 h 570530"/>
                <a:gd name="connsiteX0" fmla="*/ 16829 w 1649842"/>
                <a:gd name="connsiteY0" fmla="*/ 5024 h 570530"/>
                <a:gd name="connsiteX1" fmla="*/ 741062 w 1649842"/>
                <a:gd name="connsiteY1" fmla="*/ 398515 h 570530"/>
                <a:gd name="connsiteX2" fmla="*/ 1357968 w 1649842"/>
                <a:gd name="connsiteY2" fmla="*/ 177652 h 570530"/>
                <a:gd name="connsiteX3" fmla="*/ 1630395 w 1649842"/>
                <a:gd name="connsiteY3" fmla="*/ 24074 h 570530"/>
                <a:gd name="connsiteX4" fmla="*/ 1434166 w 1649842"/>
                <a:gd name="connsiteY4" fmla="*/ 164952 h 570530"/>
                <a:gd name="connsiteX5" fmla="*/ 817262 w 1649842"/>
                <a:gd name="connsiteY5" fmla="*/ 570383 h 570530"/>
                <a:gd name="connsiteX6" fmla="*/ 272116 w 1649842"/>
                <a:gd name="connsiteY6" fmla="*/ 209402 h 570530"/>
                <a:gd name="connsiteX7" fmla="*/ 16829 w 1649842"/>
                <a:gd name="connsiteY7" fmla="*/ 5024 h 570530"/>
                <a:gd name="connsiteX0" fmla="*/ 16829 w 1643939"/>
                <a:gd name="connsiteY0" fmla="*/ 20245 h 585751"/>
                <a:gd name="connsiteX1" fmla="*/ 741062 w 1643939"/>
                <a:gd name="connsiteY1" fmla="*/ 413736 h 585751"/>
                <a:gd name="connsiteX2" fmla="*/ 1357968 w 1643939"/>
                <a:gd name="connsiteY2" fmla="*/ 192873 h 585751"/>
                <a:gd name="connsiteX3" fmla="*/ 1624045 w 1643939"/>
                <a:gd name="connsiteY3" fmla="*/ 20245 h 585751"/>
                <a:gd name="connsiteX4" fmla="*/ 1434166 w 1643939"/>
                <a:gd name="connsiteY4" fmla="*/ 180173 h 585751"/>
                <a:gd name="connsiteX5" fmla="*/ 817262 w 1643939"/>
                <a:gd name="connsiteY5" fmla="*/ 585604 h 585751"/>
                <a:gd name="connsiteX6" fmla="*/ 272116 w 1643939"/>
                <a:gd name="connsiteY6" fmla="*/ 224623 h 585751"/>
                <a:gd name="connsiteX7" fmla="*/ 16829 w 1643939"/>
                <a:gd name="connsiteY7" fmla="*/ 20245 h 585751"/>
                <a:gd name="connsiteX0" fmla="*/ 16829 w 1586258"/>
                <a:gd name="connsiteY0" fmla="*/ 5025 h 570531"/>
                <a:gd name="connsiteX1" fmla="*/ 741062 w 1586258"/>
                <a:gd name="connsiteY1" fmla="*/ 398516 h 570531"/>
                <a:gd name="connsiteX2" fmla="*/ 1357968 w 1586258"/>
                <a:gd name="connsiteY2" fmla="*/ 177653 h 570531"/>
                <a:gd name="connsiteX3" fmla="*/ 1560545 w 1586258"/>
                <a:gd name="connsiteY3" fmla="*/ 87575 h 570531"/>
                <a:gd name="connsiteX4" fmla="*/ 1434166 w 1586258"/>
                <a:gd name="connsiteY4" fmla="*/ 164953 h 570531"/>
                <a:gd name="connsiteX5" fmla="*/ 817262 w 1586258"/>
                <a:gd name="connsiteY5" fmla="*/ 570384 h 570531"/>
                <a:gd name="connsiteX6" fmla="*/ 272116 w 1586258"/>
                <a:gd name="connsiteY6" fmla="*/ 209403 h 570531"/>
                <a:gd name="connsiteX7" fmla="*/ 16829 w 1586258"/>
                <a:gd name="connsiteY7" fmla="*/ 5025 h 570531"/>
                <a:gd name="connsiteX0" fmla="*/ 16829 w 1480274"/>
                <a:gd name="connsiteY0" fmla="*/ 5025 h 570531"/>
                <a:gd name="connsiteX1" fmla="*/ 741062 w 1480274"/>
                <a:gd name="connsiteY1" fmla="*/ 398516 h 570531"/>
                <a:gd name="connsiteX2" fmla="*/ 1357968 w 1480274"/>
                <a:gd name="connsiteY2" fmla="*/ 177653 h 570531"/>
                <a:gd name="connsiteX3" fmla="*/ 1434166 w 1480274"/>
                <a:gd name="connsiteY3" fmla="*/ 164953 h 570531"/>
                <a:gd name="connsiteX4" fmla="*/ 817262 w 1480274"/>
                <a:gd name="connsiteY4" fmla="*/ 570384 h 570531"/>
                <a:gd name="connsiteX5" fmla="*/ 272116 w 1480274"/>
                <a:gd name="connsiteY5" fmla="*/ 209403 h 570531"/>
                <a:gd name="connsiteX6" fmla="*/ 16829 w 1480274"/>
                <a:gd name="connsiteY6" fmla="*/ 5025 h 570531"/>
                <a:gd name="connsiteX0" fmla="*/ 16829 w 1546369"/>
                <a:gd name="connsiteY0" fmla="*/ 5025 h 571026"/>
                <a:gd name="connsiteX1" fmla="*/ 741062 w 1546369"/>
                <a:gd name="connsiteY1" fmla="*/ 398516 h 571026"/>
                <a:gd name="connsiteX2" fmla="*/ 1357968 w 1546369"/>
                <a:gd name="connsiteY2" fmla="*/ 177653 h 571026"/>
                <a:gd name="connsiteX3" fmla="*/ 1516716 w 1546369"/>
                <a:gd name="connsiteY3" fmla="*/ 114153 h 571026"/>
                <a:gd name="connsiteX4" fmla="*/ 817262 w 1546369"/>
                <a:gd name="connsiteY4" fmla="*/ 570384 h 571026"/>
                <a:gd name="connsiteX5" fmla="*/ 272116 w 1546369"/>
                <a:gd name="connsiteY5" fmla="*/ 209403 h 571026"/>
                <a:gd name="connsiteX6" fmla="*/ 16829 w 1546369"/>
                <a:gd name="connsiteY6" fmla="*/ 5025 h 571026"/>
                <a:gd name="connsiteX0" fmla="*/ 16829 w 1587480"/>
                <a:gd name="connsiteY0" fmla="*/ 5025 h 571026"/>
                <a:gd name="connsiteX1" fmla="*/ 741062 w 1587480"/>
                <a:gd name="connsiteY1" fmla="*/ 398516 h 571026"/>
                <a:gd name="connsiteX2" fmla="*/ 1504018 w 1587480"/>
                <a:gd name="connsiteY2" fmla="*/ 95103 h 571026"/>
                <a:gd name="connsiteX3" fmla="*/ 1516716 w 1587480"/>
                <a:gd name="connsiteY3" fmla="*/ 114153 h 571026"/>
                <a:gd name="connsiteX4" fmla="*/ 817262 w 1587480"/>
                <a:gd name="connsiteY4" fmla="*/ 570384 h 571026"/>
                <a:gd name="connsiteX5" fmla="*/ 272116 w 1587480"/>
                <a:gd name="connsiteY5" fmla="*/ 209403 h 571026"/>
                <a:gd name="connsiteX6" fmla="*/ 16829 w 1587480"/>
                <a:gd name="connsiteY6" fmla="*/ 5025 h 571026"/>
                <a:gd name="connsiteX0" fmla="*/ 16829 w 1587480"/>
                <a:gd name="connsiteY0" fmla="*/ 5025 h 570803"/>
                <a:gd name="connsiteX1" fmla="*/ 741062 w 1587480"/>
                <a:gd name="connsiteY1" fmla="*/ 398516 h 570803"/>
                <a:gd name="connsiteX2" fmla="*/ 1504018 w 1587480"/>
                <a:gd name="connsiteY2" fmla="*/ 95103 h 570803"/>
                <a:gd name="connsiteX3" fmla="*/ 1516716 w 1587480"/>
                <a:gd name="connsiteY3" fmla="*/ 133203 h 570803"/>
                <a:gd name="connsiteX4" fmla="*/ 817262 w 1587480"/>
                <a:gd name="connsiteY4" fmla="*/ 570384 h 570803"/>
                <a:gd name="connsiteX5" fmla="*/ 272116 w 1587480"/>
                <a:gd name="connsiteY5" fmla="*/ 209403 h 570803"/>
                <a:gd name="connsiteX6" fmla="*/ 16829 w 1587480"/>
                <a:gd name="connsiteY6" fmla="*/ 5025 h 570803"/>
                <a:gd name="connsiteX0" fmla="*/ 16829 w 1581422"/>
                <a:gd name="connsiteY0" fmla="*/ 5025 h 570575"/>
                <a:gd name="connsiteX1" fmla="*/ 741062 w 1581422"/>
                <a:gd name="connsiteY1" fmla="*/ 398516 h 570575"/>
                <a:gd name="connsiteX2" fmla="*/ 1504018 w 1581422"/>
                <a:gd name="connsiteY2" fmla="*/ 95103 h 570575"/>
                <a:gd name="connsiteX3" fmla="*/ 1504016 w 1581422"/>
                <a:gd name="connsiteY3" fmla="*/ 158603 h 570575"/>
                <a:gd name="connsiteX4" fmla="*/ 817262 w 1581422"/>
                <a:gd name="connsiteY4" fmla="*/ 570384 h 570575"/>
                <a:gd name="connsiteX5" fmla="*/ 272116 w 1581422"/>
                <a:gd name="connsiteY5" fmla="*/ 209403 h 570575"/>
                <a:gd name="connsiteX6" fmla="*/ 16829 w 1581422"/>
                <a:gd name="connsiteY6" fmla="*/ 5025 h 570575"/>
                <a:gd name="connsiteX0" fmla="*/ 16829 w 1631906"/>
                <a:gd name="connsiteY0" fmla="*/ 5025 h 570575"/>
                <a:gd name="connsiteX1" fmla="*/ 741062 w 1631906"/>
                <a:gd name="connsiteY1" fmla="*/ 398516 h 570575"/>
                <a:gd name="connsiteX2" fmla="*/ 1580218 w 1631906"/>
                <a:gd name="connsiteY2" fmla="*/ 44303 h 570575"/>
                <a:gd name="connsiteX3" fmla="*/ 1504016 w 1631906"/>
                <a:gd name="connsiteY3" fmla="*/ 158603 h 570575"/>
                <a:gd name="connsiteX4" fmla="*/ 817262 w 1631906"/>
                <a:gd name="connsiteY4" fmla="*/ 570384 h 570575"/>
                <a:gd name="connsiteX5" fmla="*/ 272116 w 1631906"/>
                <a:gd name="connsiteY5" fmla="*/ 209403 h 570575"/>
                <a:gd name="connsiteX6" fmla="*/ 16829 w 1631906"/>
                <a:gd name="connsiteY6" fmla="*/ 5025 h 570575"/>
                <a:gd name="connsiteX0" fmla="*/ 16829 w 1614827"/>
                <a:gd name="connsiteY0" fmla="*/ 5025 h 570460"/>
                <a:gd name="connsiteX1" fmla="*/ 741062 w 1614827"/>
                <a:gd name="connsiteY1" fmla="*/ 398516 h 570460"/>
                <a:gd name="connsiteX2" fmla="*/ 1580218 w 1614827"/>
                <a:gd name="connsiteY2" fmla="*/ 44303 h 570460"/>
                <a:gd name="connsiteX3" fmla="*/ 1402416 w 1614827"/>
                <a:gd name="connsiteY3" fmla="*/ 177653 h 570460"/>
                <a:gd name="connsiteX4" fmla="*/ 817262 w 1614827"/>
                <a:gd name="connsiteY4" fmla="*/ 570384 h 570460"/>
                <a:gd name="connsiteX5" fmla="*/ 272116 w 1614827"/>
                <a:gd name="connsiteY5" fmla="*/ 209403 h 570460"/>
                <a:gd name="connsiteX6" fmla="*/ 16829 w 1614827"/>
                <a:gd name="connsiteY6" fmla="*/ 5025 h 570460"/>
                <a:gd name="connsiteX0" fmla="*/ 16829 w 1612118"/>
                <a:gd name="connsiteY0" fmla="*/ 5025 h 570433"/>
                <a:gd name="connsiteX1" fmla="*/ 741062 w 1612118"/>
                <a:gd name="connsiteY1" fmla="*/ 398516 h 570433"/>
                <a:gd name="connsiteX2" fmla="*/ 1580218 w 1612118"/>
                <a:gd name="connsiteY2" fmla="*/ 44303 h 570433"/>
                <a:gd name="connsiteX3" fmla="*/ 1377016 w 1612118"/>
                <a:gd name="connsiteY3" fmla="*/ 184003 h 570433"/>
                <a:gd name="connsiteX4" fmla="*/ 817262 w 1612118"/>
                <a:gd name="connsiteY4" fmla="*/ 570384 h 570433"/>
                <a:gd name="connsiteX5" fmla="*/ 272116 w 1612118"/>
                <a:gd name="connsiteY5" fmla="*/ 209403 h 570433"/>
                <a:gd name="connsiteX6" fmla="*/ 16829 w 1612118"/>
                <a:gd name="connsiteY6" fmla="*/ 5025 h 570433"/>
                <a:gd name="connsiteX0" fmla="*/ 16829 w 1601630"/>
                <a:gd name="connsiteY0" fmla="*/ 5025 h 570433"/>
                <a:gd name="connsiteX1" fmla="*/ 741062 w 1601630"/>
                <a:gd name="connsiteY1" fmla="*/ 398516 h 570433"/>
                <a:gd name="connsiteX2" fmla="*/ 1580218 w 1601630"/>
                <a:gd name="connsiteY2" fmla="*/ 44303 h 570433"/>
                <a:gd name="connsiteX3" fmla="*/ 1377016 w 1601630"/>
                <a:gd name="connsiteY3" fmla="*/ 184003 h 570433"/>
                <a:gd name="connsiteX4" fmla="*/ 817262 w 1601630"/>
                <a:gd name="connsiteY4" fmla="*/ 570384 h 570433"/>
                <a:gd name="connsiteX5" fmla="*/ 272116 w 1601630"/>
                <a:gd name="connsiteY5" fmla="*/ 209403 h 570433"/>
                <a:gd name="connsiteX6" fmla="*/ 16829 w 1601630"/>
                <a:gd name="connsiteY6" fmla="*/ 5025 h 570433"/>
                <a:gd name="connsiteX0" fmla="*/ 16829 w 1614850"/>
                <a:gd name="connsiteY0" fmla="*/ 35123 h 600531"/>
                <a:gd name="connsiteX1" fmla="*/ 741062 w 1614850"/>
                <a:gd name="connsiteY1" fmla="*/ 428614 h 600531"/>
                <a:gd name="connsiteX2" fmla="*/ 1594505 w 1614850"/>
                <a:gd name="connsiteY2" fmla="*/ 31538 h 600531"/>
                <a:gd name="connsiteX3" fmla="*/ 1377016 w 1614850"/>
                <a:gd name="connsiteY3" fmla="*/ 214101 h 600531"/>
                <a:gd name="connsiteX4" fmla="*/ 817262 w 1614850"/>
                <a:gd name="connsiteY4" fmla="*/ 600482 h 600531"/>
                <a:gd name="connsiteX5" fmla="*/ 272116 w 1614850"/>
                <a:gd name="connsiteY5" fmla="*/ 239501 h 600531"/>
                <a:gd name="connsiteX6" fmla="*/ 16829 w 1614850"/>
                <a:gd name="connsiteY6" fmla="*/ 35123 h 600531"/>
                <a:gd name="connsiteX0" fmla="*/ 16829 w 1613934"/>
                <a:gd name="connsiteY0" fmla="*/ 36464 h 601872"/>
                <a:gd name="connsiteX1" fmla="*/ 741062 w 1613934"/>
                <a:gd name="connsiteY1" fmla="*/ 429955 h 601872"/>
                <a:gd name="connsiteX2" fmla="*/ 1594505 w 1613934"/>
                <a:gd name="connsiteY2" fmla="*/ 32879 h 601872"/>
                <a:gd name="connsiteX3" fmla="*/ 1377016 w 1613934"/>
                <a:gd name="connsiteY3" fmla="*/ 215442 h 601872"/>
                <a:gd name="connsiteX4" fmla="*/ 817262 w 1613934"/>
                <a:gd name="connsiteY4" fmla="*/ 601823 h 601872"/>
                <a:gd name="connsiteX5" fmla="*/ 272116 w 1613934"/>
                <a:gd name="connsiteY5" fmla="*/ 240842 h 601872"/>
                <a:gd name="connsiteX6" fmla="*/ 16829 w 1613934"/>
                <a:gd name="connsiteY6" fmla="*/ 36464 h 601872"/>
                <a:gd name="connsiteX0" fmla="*/ 16829 w 1600625"/>
                <a:gd name="connsiteY0" fmla="*/ 36464 h 601872"/>
                <a:gd name="connsiteX1" fmla="*/ 741062 w 1600625"/>
                <a:gd name="connsiteY1" fmla="*/ 429955 h 601872"/>
                <a:gd name="connsiteX2" fmla="*/ 1580218 w 1600625"/>
                <a:gd name="connsiteY2" fmla="*/ 32879 h 601872"/>
                <a:gd name="connsiteX3" fmla="*/ 1377016 w 1600625"/>
                <a:gd name="connsiteY3" fmla="*/ 215442 h 601872"/>
                <a:gd name="connsiteX4" fmla="*/ 817262 w 1600625"/>
                <a:gd name="connsiteY4" fmla="*/ 601823 h 601872"/>
                <a:gd name="connsiteX5" fmla="*/ 272116 w 1600625"/>
                <a:gd name="connsiteY5" fmla="*/ 240842 h 601872"/>
                <a:gd name="connsiteX6" fmla="*/ 16829 w 1600625"/>
                <a:gd name="connsiteY6" fmla="*/ 36464 h 601872"/>
                <a:gd name="connsiteX0" fmla="*/ 16829 w 1599341"/>
                <a:gd name="connsiteY0" fmla="*/ 36974 h 602401"/>
                <a:gd name="connsiteX1" fmla="*/ 741062 w 1599341"/>
                <a:gd name="connsiteY1" fmla="*/ 430465 h 602401"/>
                <a:gd name="connsiteX2" fmla="*/ 1580218 w 1599341"/>
                <a:gd name="connsiteY2" fmla="*/ 33389 h 602401"/>
                <a:gd name="connsiteX3" fmla="*/ 1357966 w 1599341"/>
                <a:gd name="connsiteY3" fmla="*/ 211190 h 602401"/>
                <a:gd name="connsiteX4" fmla="*/ 817262 w 1599341"/>
                <a:gd name="connsiteY4" fmla="*/ 602333 h 602401"/>
                <a:gd name="connsiteX5" fmla="*/ 272116 w 1599341"/>
                <a:gd name="connsiteY5" fmla="*/ 241352 h 602401"/>
                <a:gd name="connsiteX6" fmla="*/ 16829 w 1599341"/>
                <a:gd name="connsiteY6" fmla="*/ 36974 h 602401"/>
                <a:gd name="connsiteX0" fmla="*/ 16829 w 1605828"/>
                <a:gd name="connsiteY0" fmla="*/ 31490 h 596917"/>
                <a:gd name="connsiteX1" fmla="*/ 741062 w 1605828"/>
                <a:gd name="connsiteY1" fmla="*/ 424981 h 596917"/>
                <a:gd name="connsiteX2" fmla="*/ 1580218 w 1605828"/>
                <a:gd name="connsiteY2" fmla="*/ 27905 h 596917"/>
                <a:gd name="connsiteX3" fmla="*/ 1357966 w 1605828"/>
                <a:gd name="connsiteY3" fmla="*/ 205706 h 596917"/>
                <a:gd name="connsiteX4" fmla="*/ 817262 w 1605828"/>
                <a:gd name="connsiteY4" fmla="*/ 596849 h 596917"/>
                <a:gd name="connsiteX5" fmla="*/ 272116 w 1605828"/>
                <a:gd name="connsiteY5" fmla="*/ 235868 h 596917"/>
                <a:gd name="connsiteX6" fmla="*/ 16829 w 1605828"/>
                <a:gd name="connsiteY6" fmla="*/ 31490 h 596917"/>
                <a:gd name="connsiteX0" fmla="*/ 16829 w 1610924"/>
                <a:gd name="connsiteY0" fmla="*/ 22725 h 588152"/>
                <a:gd name="connsiteX1" fmla="*/ 741062 w 1610924"/>
                <a:gd name="connsiteY1" fmla="*/ 416216 h 588152"/>
                <a:gd name="connsiteX2" fmla="*/ 1580218 w 1610924"/>
                <a:gd name="connsiteY2" fmla="*/ 19140 h 588152"/>
                <a:gd name="connsiteX3" fmla="*/ 1357966 w 1610924"/>
                <a:gd name="connsiteY3" fmla="*/ 196941 h 588152"/>
                <a:gd name="connsiteX4" fmla="*/ 817262 w 1610924"/>
                <a:gd name="connsiteY4" fmla="*/ 588084 h 588152"/>
                <a:gd name="connsiteX5" fmla="*/ 272116 w 1610924"/>
                <a:gd name="connsiteY5" fmla="*/ 227103 h 588152"/>
                <a:gd name="connsiteX6" fmla="*/ 16829 w 1610924"/>
                <a:gd name="connsiteY6" fmla="*/ 22725 h 58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0924" h="588152">
                  <a:moveTo>
                    <a:pt x="16829" y="22725"/>
                  </a:moveTo>
                  <a:cubicBezTo>
                    <a:pt x="94987" y="54244"/>
                    <a:pt x="480497" y="416813"/>
                    <a:pt x="741062" y="416216"/>
                  </a:cubicBezTo>
                  <a:cubicBezTo>
                    <a:pt x="1001627" y="415619"/>
                    <a:pt x="1428821" y="108005"/>
                    <a:pt x="1580218" y="19140"/>
                  </a:cubicBezTo>
                  <a:cubicBezTo>
                    <a:pt x="1700497" y="-57887"/>
                    <a:pt x="1433796" y="117198"/>
                    <a:pt x="1357966" y="196941"/>
                  </a:cubicBezTo>
                  <a:cubicBezTo>
                    <a:pt x="1219269" y="287993"/>
                    <a:pt x="998237" y="583057"/>
                    <a:pt x="817262" y="588084"/>
                  </a:cubicBezTo>
                  <a:cubicBezTo>
                    <a:pt x="636287" y="593111"/>
                    <a:pt x="405521" y="321329"/>
                    <a:pt x="272116" y="227103"/>
                  </a:cubicBezTo>
                  <a:cubicBezTo>
                    <a:pt x="151411" y="113827"/>
                    <a:pt x="-61329" y="-8794"/>
                    <a:pt x="16829" y="2272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6"/>
              <a:endParaRPr lang="en-US" sz="1801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1314737-4965-49F6-81B3-45D52096A4ED}"/>
                </a:ext>
              </a:extLst>
            </p:cNvPr>
            <p:cNvSpPr/>
            <p:nvPr/>
          </p:nvSpPr>
          <p:spPr>
            <a:xfrm rot="21369129">
              <a:off x="6679928" y="2746951"/>
              <a:ext cx="196257" cy="62038"/>
            </a:xfrm>
            <a:custGeom>
              <a:avLst/>
              <a:gdLst>
                <a:gd name="connsiteX0" fmla="*/ 252009 w 383103"/>
                <a:gd name="connsiteY0" fmla="*/ 0 h 121102"/>
                <a:gd name="connsiteX1" fmla="*/ 361998 w 383103"/>
                <a:gd name="connsiteY1" fmla="*/ 11449 h 121102"/>
                <a:gd name="connsiteX2" fmla="*/ 383103 w 383103"/>
                <a:gd name="connsiteY2" fmla="*/ 18786 h 121102"/>
                <a:gd name="connsiteX3" fmla="*/ 306436 w 383103"/>
                <a:gd name="connsiteY3" fmla="*/ 67285 h 121102"/>
                <a:gd name="connsiteX4" fmla="*/ 147842 w 383103"/>
                <a:gd name="connsiteY4" fmla="*/ 120955 h 121102"/>
                <a:gd name="connsiteX5" fmla="*/ 74284 w 383103"/>
                <a:gd name="connsiteY5" fmla="*/ 111436 h 121102"/>
                <a:gd name="connsiteX6" fmla="*/ 0 w 383103"/>
                <a:gd name="connsiteY6" fmla="*/ 81044 h 121102"/>
                <a:gd name="connsiteX7" fmla="*/ 17698 w 383103"/>
                <a:gd name="connsiteY7" fmla="*/ 64233 h 121102"/>
                <a:gd name="connsiteX8" fmla="*/ 252009 w 383103"/>
                <a:gd name="connsiteY8" fmla="*/ 0 h 1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3103" h="121102">
                  <a:moveTo>
                    <a:pt x="252009" y="0"/>
                  </a:moveTo>
                  <a:cubicBezTo>
                    <a:pt x="291024" y="0"/>
                    <a:pt x="328192" y="4077"/>
                    <a:pt x="361998" y="11449"/>
                  </a:cubicBezTo>
                  <a:lnTo>
                    <a:pt x="383103" y="18786"/>
                  </a:lnTo>
                  <a:lnTo>
                    <a:pt x="306436" y="67285"/>
                  </a:lnTo>
                  <a:cubicBezTo>
                    <a:pt x="250358" y="98529"/>
                    <a:pt x="196261" y="119103"/>
                    <a:pt x="147842" y="120955"/>
                  </a:cubicBezTo>
                  <a:cubicBezTo>
                    <a:pt x="123633" y="121881"/>
                    <a:pt x="99042" y="118408"/>
                    <a:pt x="74284" y="111436"/>
                  </a:cubicBezTo>
                  <a:lnTo>
                    <a:pt x="0" y="81044"/>
                  </a:lnTo>
                  <a:lnTo>
                    <a:pt x="17698" y="64233"/>
                  </a:lnTo>
                  <a:cubicBezTo>
                    <a:pt x="68478" y="25480"/>
                    <a:pt x="154472" y="0"/>
                    <a:pt x="252009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6"/>
              <a:endParaRPr lang="en-US" sz="180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D3E6B7E8-3865-40F1-9767-17035FEF7A0A}"/>
                </a:ext>
              </a:extLst>
            </p:cNvPr>
            <p:cNvSpPr/>
            <p:nvPr/>
          </p:nvSpPr>
          <p:spPr>
            <a:xfrm>
              <a:off x="7107848" y="2470848"/>
              <a:ext cx="93085" cy="65701"/>
            </a:xfrm>
            <a:custGeom>
              <a:avLst/>
              <a:gdLst>
                <a:gd name="connsiteX0" fmla="*/ 0 w 104775"/>
                <a:gd name="connsiteY0" fmla="*/ 0 h 76200"/>
                <a:gd name="connsiteX1" fmla="*/ 104775 w 104775"/>
                <a:gd name="connsiteY1" fmla="*/ 76200 h 76200"/>
                <a:gd name="connsiteX2" fmla="*/ 104775 w 104775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76200">
                  <a:moveTo>
                    <a:pt x="0" y="0"/>
                  </a:moveTo>
                  <a:lnTo>
                    <a:pt x="104775" y="76200"/>
                  </a:lnTo>
                  <a:lnTo>
                    <a:pt x="104775" y="762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6"/>
              <a:endParaRPr lang="en-US" sz="1801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25E9874-7C17-4D8F-8EC6-B8C98B72C7F0}"/>
              </a:ext>
            </a:extLst>
          </p:cNvPr>
          <p:cNvGrpSpPr/>
          <p:nvPr/>
        </p:nvGrpSpPr>
        <p:grpSpPr>
          <a:xfrm>
            <a:off x="419376" y="5510510"/>
            <a:ext cx="2843532" cy="4804699"/>
            <a:chOff x="179982" y="7262551"/>
            <a:chExt cx="2843532" cy="4804699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4A73BC5-0F2E-4F94-9013-4337D914DC5C}"/>
                </a:ext>
              </a:extLst>
            </p:cNvPr>
            <p:cNvSpPr/>
            <p:nvPr/>
          </p:nvSpPr>
          <p:spPr>
            <a:xfrm rot="501063">
              <a:off x="303478" y="7262551"/>
              <a:ext cx="2536874" cy="2261467"/>
            </a:xfrm>
            <a:custGeom>
              <a:avLst/>
              <a:gdLst>
                <a:gd name="connsiteX0" fmla="*/ 1268437 w 2536874"/>
                <a:gd name="connsiteY0" fmla="*/ 0 h 2148762"/>
                <a:gd name="connsiteX1" fmla="*/ 2536874 w 2536874"/>
                <a:gd name="connsiteY1" fmla="*/ 1223889 h 2148762"/>
                <a:gd name="connsiteX2" fmla="*/ 2530325 w 2536874"/>
                <a:gd name="connsiteY2" fmla="*/ 1349025 h 2148762"/>
                <a:gd name="connsiteX3" fmla="*/ 2529071 w 2536874"/>
                <a:gd name="connsiteY3" fmla="*/ 1356956 h 2148762"/>
                <a:gd name="connsiteX4" fmla="*/ 2506790 w 2536874"/>
                <a:gd name="connsiteY4" fmla="*/ 1337417 h 2148762"/>
                <a:gd name="connsiteX5" fmla="*/ 1699946 w 2536874"/>
                <a:gd name="connsiteY5" fmla="*/ 1057940 h 2148762"/>
                <a:gd name="connsiteX6" fmla="*/ 457279 w 2536874"/>
                <a:gd name="connsiteY6" fmla="*/ 2035173 h 2148762"/>
                <a:gd name="connsiteX7" fmla="*/ 439312 w 2536874"/>
                <a:gd name="connsiteY7" fmla="*/ 2148762 h 2148762"/>
                <a:gd name="connsiteX8" fmla="*/ 371517 w 2536874"/>
                <a:gd name="connsiteY8" fmla="*/ 2089309 h 2148762"/>
                <a:gd name="connsiteX9" fmla="*/ 0 w 2536874"/>
                <a:gd name="connsiteY9" fmla="*/ 1223889 h 2148762"/>
                <a:gd name="connsiteX10" fmla="*/ 1268437 w 2536874"/>
                <a:gd name="connsiteY10" fmla="*/ 0 h 2148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36874" h="2148762">
                  <a:moveTo>
                    <a:pt x="1268437" y="0"/>
                  </a:moveTo>
                  <a:cubicBezTo>
                    <a:pt x="1968975" y="0"/>
                    <a:pt x="2536874" y="547954"/>
                    <a:pt x="2536874" y="1223889"/>
                  </a:cubicBezTo>
                  <a:cubicBezTo>
                    <a:pt x="2536874" y="1266135"/>
                    <a:pt x="2534656" y="1307881"/>
                    <a:pt x="2530325" y="1349025"/>
                  </a:cubicBezTo>
                  <a:lnTo>
                    <a:pt x="2529071" y="1356956"/>
                  </a:lnTo>
                  <a:lnTo>
                    <a:pt x="2506790" y="1337417"/>
                  </a:lnTo>
                  <a:cubicBezTo>
                    <a:pt x="2287529" y="1162822"/>
                    <a:pt x="2006431" y="1057940"/>
                    <a:pt x="1699946" y="1057940"/>
                  </a:cubicBezTo>
                  <a:cubicBezTo>
                    <a:pt x="1086975" y="1057940"/>
                    <a:pt x="575556" y="1477468"/>
                    <a:pt x="457279" y="2035173"/>
                  </a:cubicBezTo>
                  <a:lnTo>
                    <a:pt x="439312" y="2148762"/>
                  </a:lnTo>
                  <a:lnTo>
                    <a:pt x="371517" y="2089309"/>
                  </a:lnTo>
                  <a:cubicBezTo>
                    <a:pt x="141975" y="1867829"/>
                    <a:pt x="0" y="1561857"/>
                    <a:pt x="0" y="1223889"/>
                  </a:cubicBezTo>
                  <a:cubicBezTo>
                    <a:pt x="0" y="547954"/>
                    <a:pt x="567899" y="0"/>
                    <a:pt x="126843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6"/>
              <a:endParaRPr lang="en-US" sz="1801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235973D-EADC-4E50-8CCE-2BA14CC7486C}"/>
                </a:ext>
              </a:extLst>
            </p:cNvPr>
            <p:cNvGrpSpPr/>
            <p:nvPr/>
          </p:nvGrpSpPr>
          <p:grpSpPr>
            <a:xfrm>
              <a:off x="179982" y="7374544"/>
              <a:ext cx="2843532" cy="4692706"/>
              <a:chOff x="179982" y="7374544"/>
              <a:chExt cx="2843532" cy="4692706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A595B8DE-3B7A-47A6-9BAB-6D60B62874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161" y="10382081"/>
                <a:ext cx="230444" cy="47013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A27F49F8-71F3-4384-A465-B126A15159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5585" y="10327310"/>
                <a:ext cx="261339" cy="58628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1E7DFDA2-573D-4861-8DAC-5CD7EE7E96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38110" y="10913593"/>
                <a:ext cx="18814" cy="106911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70B1F0B1-6C3F-4ECC-8884-50DBABF36B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1996" y="10837141"/>
                <a:ext cx="21609" cy="101543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F1D2B413-855B-4D9A-AD33-5832A571EAFA}"/>
                  </a:ext>
                </a:extLst>
              </p:cNvPr>
              <p:cNvSpPr/>
              <p:nvPr/>
            </p:nvSpPr>
            <p:spPr>
              <a:xfrm>
                <a:off x="426913" y="7967528"/>
                <a:ext cx="2536874" cy="244777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4CD4D756-42C8-4009-813B-1B32F038D7CC}"/>
                  </a:ext>
                </a:extLst>
              </p:cNvPr>
              <p:cNvSpPr/>
              <p:nvPr/>
            </p:nvSpPr>
            <p:spPr>
              <a:xfrm>
                <a:off x="1264018" y="8855670"/>
                <a:ext cx="261279" cy="2595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3" name="Rectangle: Top Corners Rounded 162">
                <a:extLst>
                  <a:ext uri="{FF2B5EF4-FFF2-40B4-BE49-F238E27FC236}">
                    <a16:creationId xmlns:a16="http://schemas.microsoft.com/office/drawing/2014/main" id="{2CBDEF34-38E9-4DBD-BDE1-02822807A716}"/>
                  </a:ext>
                </a:extLst>
              </p:cNvPr>
              <p:cNvSpPr/>
              <p:nvPr/>
            </p:nvSpPr>
            <p:spPr>
              <a:xfrm>
                <a:off x="2139336" y="11691298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4" name="Rectangle: Top Corners Rounded 163">
                <a:extLst>
                  <a:ext uri="{FF2B5EF4-FFF2-40B4-BE49-F238E27FC236}">
                    <a16:creationId xmlns:a16="http://schemas.microsoft.com/office/drawing/2014/main" id="{114555D3-956C-4B3C-87BC-0870D086D347}"/>
                  </a:ext>
                </a:extLst>
              </p:cNvPr>
              <p:cNvSpPr/>
              <p:nvPr/>
            </p:nvSpPr>
            <p:spPr>
              <a:xfrm>
                <a:off x="1545341" y="11866940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578BBA8D-2F16-4C25-9990-40CA4754D283}"/>
                  </a:ext>
                </a:extLst>
              </p:cNvPr>
              <p:cNvSpPr/>
              <p:nvPr/>
            </p:nvSpPr>
            <p:spPr>
              <a:xfrm>
                <a:off x="630791" y="9543455"/>
                <a:ext cx="649909" cy="92397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909" h="923977">
                    <a:moveTo>
                      <a:pt x="115393" y="0"/>
                    </a:moveTo>
                    <a:cubicBezTo>
                      <a:pt x="35224" y="148431"/>
                      <a:pt x="-44945" y="296863"/>
                      <a:pt x="29668" y="438150"/>
                    </a:cubicBezTo>
                    <a:cubicBezTo>
                      <a:pt x="104280" y="579438"/>
                      <a:pt x="459881" y="766763"/>
                      <a:pt x="563068" y="847725"/>
                    </a:cubicBezTo>
                    <a:cubicBezTo>
                      <a:pt x="666255" y="928687"/>
                      <a:pt x="648793" y="923925"/>
                      <a:pt x="648793" y="923925"/>
                    </a:cubicBezTo>
                    <a:lnTo>
                      <a:pt x="648793" y="92392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759ADEE8-CFD5-4281-81FE-428409D981E9}"/>
                  </a:ext>
                </a:extLst>
              </p:cNvPr>
              <p:cNvSpPr/>
              <p:nvPr/>
            </p:nvSpPr>
            <p:spPr>
              <a:xfrm flipH="1">
                <a:off x="2373605" y="9275138"/>
                <a:ext cx="649909" cy="92397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909" h="923977">
                    <a:moveTo>
                      <a:pt x="115393" y="0"/>
                    </a:moveTo>
                    <a:cubicBezTo>
                      <a:pt x="35224" y="148431"/>
                      <a:pt x="-44945" y="296863"/>
                      <a:pt x="29668" y="438150"/>
                    </a:cubicBezTo>
                    <a:cubicBezTo>
                      <a:pt x="104280" y="579438"/>
                      <a:pt x="459881" y="766763"/>
                      <a:pt x="563068" y="847725"/>
                    </a:cubicBezTo>
                    <a:cubicBezTo>
                      <a:pt x="666255" y="928687"/>
                      <a:pt x="648793" y="923925"/>
                      <a:pt x="648793" y="923925"/>
                    </a:cubicBezTo>
                    <a:lnTo>
                      <a:pt x="648793" y="92392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8D7D827B-9298-442B-A271-A25537688610}"/>
                  </a:ext>
                </a:extLst>
              </p:cNvPr>
              <p:cNvSpPr/>
              <p:nvPr/>
            </p:nvSpPr>
            <p:spPr>
              <a:xfrm>
                <a:off x="1860841" y="9300001"/>
                <a:ext cx="184935" cy="190500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3D74C5BF-F83F-41F1-B4BD-EC267571990E}"/>
                  </a:ext>
                </a:extLst>
              </p:cNvPr>
              <p:cNvSpPr/>
              <p:nvPr/>
            </p:nvSpPr>
            <p:spPr>
              <a:xfrm>
                <a:off x="2146612" y="8855670"/>
                <a:ext cx="261279" cy="2595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593F409E-F941-4178-B941-97835F81C088}"/>
                  </a:ext>
                </a:extLst>
              </p:cNvPr>
              <p:cNvSpPr/>
              <p:nvPr/>
            </p:nvSpPr>
            <p:spPr>
              <a:xfrm>
                <a:off x="1380916" y="8970821"/>
                <a:ext cx="100007" cy="13046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14F1A7E5-D3AF-43AC-A4CB-8F130AF8364F}"/>
                  </a:ext>
                </a:extLst>
              </p:cNvPr>
              <p:cNvSpPr/>
              <p:nvPr/>
            </p:nvSpPr>
            <p:spPr>
              <a:xfrm>
                <a:off x="2244228" y="8966069"/>
                <a:ext cx="100007" cy="13046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B2B9C2C9-570A-419B-8F00-254D596E6D71}"/>
                  </a:ext>
                </a:extLst>
              </p:cNvPr>
              <p:cNvSpPr/>
              <p:nvPr/>
            </p:nvSpPr>
            <p:spPr>
              <a:xfrm rot="20734271">
                <a:off x="179982" y="7449596"/>
                <a:ext cx="2089759" cy="1389838"/>
              </a:xfrm>
              <a:custGeom>
                <a:avLst/>
                <a:gdLst>
                  <a:gd name="connsiteX0" fmla="*/ 1260634 w 2089759"/>
                  <a:gd name="connsiteY0" fmla="*/ 0 h 1389838"/>
                  <a:gd name="connsiteX1" fmla="*/ 2067478 w 2089759"/>
                  <a:gd name="connsiteY1" fmla="*/ 279477 h 1389838"/>
                  <a:gd name="connsiteX2" fmla="*/ 2089759 w 2089759"/>
                  <a:gd name="connsiteY2" fmla="*/ 299016 h 1389838"/>
                  <a:gd name="connsiteX3" fmla="*/ 2071792 w 2089759"/>
                  <a:gd name="connsiteY3" fmla="*/ 412605 h 1389838"/>
                  <a:gd name="connsiteX4" fmla="*/ 829125 w 2089759"/>
                  <a:gd name="connsiteY4" fmla="*/ 1389838 h 1389838"/>
                  <a:gd name="connsiteX5" fmla="*/ 22281 w 2089759"/>
                  <a:gd name="connsiteY5" fmla="*/ 1110361 h 1389838"/>
                  <a:gd name="connsiteX6" fmla="*/ 0 w 2089759"/>
                  <a:gd name="connsiteY6" fmla="*/ 1090822 h 1389838"/>
                  <a:gd name="connsiteX7" fmla="*/ 17967 w 2089759"/>
                  <a:gd name="connsiteY7" fmla="*/ 977233 h 1389838"/>
                  <a:gd name="connsiteX8" fmla="*/ 1260634 w 2089759"/>
                  <a:gd name="connsiteY8" fmla="*/ 0 h 1389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89759" h="1389838">
                    <a:moveTo>
                      <a:pt x="1260634" y="0"/>
                    </a:moveTo>
                    <a:cubicBezTo>
                      <a:pt x="1567119" y="0"/>
                      <a:pt x="1848217" y="104882"/>
                      <a:pt x="2067478" y="279477"/>
                    </a:cubicBezTo>
                    <a:lnTo>
                      <a:pt x="2089759" y="299016"/>
                    </a:lnTo>
                    <a:lnTo>
                      <a:pt x="2071792" y="412605"/>
                    </a:lnTo>
                    <a:cubicBezTo>
                      <a:pt x="1953515" y="970311"/>
                      <a:pt x="1442096" y="1389838"/>
                      <a:pt x="829125" y="1389838"/>
                    </a:cubicBezTo>
                    <a:cubicBezTo>
                      <a:pt x="522640" y="1389838"/>
                      <a:pt x="241542" y="1284956"/>
                      <a:pt x="22281" y="1110361"/>
                    </a:cubicBezTo>
                    <a:lnTo>
                      <a:pt x="0" y="1090822"/>
                    </a:lnTo>
                    <a:lnTo>
                      <a:pt x="17967" y="977233"/>
                    </a:lnTo>
                    <a:cubicBezTo>
                      <a:pt x="136244" y="419528"/>
                      <a:pt x="647663" y="0"/>
                      <a:pt x="1260634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E2B90944-5FDA-41F8-89D2-452F1B7E640E}"/>
                  </a:ext>
                </a:extLst>
              </p:cNvPr>
              <p:cNvSpPr/>
              <p:nvPr/>
            </p:nvSpPr>
            <p:spPr>
              <a:xfrm rot="2770079">
                <a:off x="1499893" y="7897066"/>
                <a:ext cx="1688685" cy="643641"/>
              </a:xfrm>
              <a:custGeom>
                <a:avLst/>
                <a:gdLst>
                  <a:gd name="connsiteX0" fmla="*/ 0 w 1013373"/>
                  <a:gd name="connsiteY0" fmla="*/ 40511 h 439325"/>
                  <a:gd name="connsiteX1" fmla="*/ 87844 w 1013373"/>
                  <a:gd name="connsiteY1" fmla="*/ 20157 h 439325"/>
                  <a:gd name="connsiteX2" fmla="*/ 1007416 w 1013373"/>
                  <a:gd name="connsiteY2" fmla="*/ 223541 h 439325"/>
                  <a:gd name="connsiteX3" fmla="*/ 1013373 w 1013373"/>
                  <a:gd name="connsiteY3" fmla="*/ 228313 h 439325"/>
                  <a:gd name="connsiteX4" fmla="*/ 1010613 w 1013373"/>
                  <a:gd name="connsiteY4" fmla="*/ 230304 h 439325"/>
                  <a:gd name="connsiteX5" fmla="*/ 301418 w 1013373"/>
                  <a:gd name="connsiteY5" fmla="*/ 439325 h 439325"/>
                  <a:gd name="connsiteX6" fmla="*/ 287592 w 1013373"/>
                  <a:gd name="connsiteY6" fmla="*/ 438652 h 439325"/>
                  <a:gd name="connsiteX7" fmla="*/ 261250 w 1013373"/>
                  <a:gd name="connsiteY7" fmla="*/ 381024 h 439325"/>
                  <a:gd name="connsiteX8" fmla="*/ 81753 w 1013373"/>
                  <a:gd name="connsiteY8" fmla="*/ 121393 h 439325"/>
                  <a:gd name="connsiteX9" fmla="*/ 0 w 1013373"/>
                  <a:gd name="connsiteY9" fmla="*/ 40511 h 439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13373" h="439325">
                    <a:moveTo>
                      <a:pt x="0" y="40511"/>
                    </a:moveTo>
                    <a:lnTo>
                      <a:pt x="87844" y="20157"/>
                    </a:lnTo>
                    <a:cubicBezTo>
                      <a:pt x="401657" y="-36981"/>
                      <a:pt x="732975" y="26300"/>
                      <a:pt x="1007416" y="223541"/>
                    </a:cubicBezTo>
                    <a:lnTo>
                      <a:pt x="1013373" y="228313"/>
                    </a:lnTo>
                    <a:lnTo>
                      <a:pt x="1010613" y="230304"/>
                    </a:lnTo>
                    <a:cubicBezTo>
                      <a:pt x="808169" y="362269"/>
                      <a:pt x="564120" y="439325"/>
                      <a:pt x="301418" y="439325"/>
                    </a:cubicBezTo>
                    <a:lnTo>
                      <a:pt x="287592" y="438652"/>
                    </a:lnTo>
                    <a:lnTo>
                      <a:pt x="261250" y="381024"/>
                    </a:lnTo>
                    <a:cubicBezTo>
                      <a:pt x="213685" y="287854"/>
                      <a:pt x="153725" y="200430"/>
                      <a:pt x="81753" y="121393"/>
                    </a:cubicBezTo>
                    <a:lnTo>
                      <a:pt x="0" y="4051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ED9517F-92DF-4222-BD6F-DCB3503239EF}"/>
                </a:ext>
              </a:extLst>
            </p:cNvPr>
            <p:cNvSpPr/>
            <p:nvPr/>
          </p:nvSpPr>
          <p:spPr>
            <a:xfrm>
              <a:off x="1696472" y="9798905"/>
              <a:ext cx="487130" cy="137692"/>
            </a:xfrm>
            <a:custGeom>
              <a:avLst/>
              <a:gdLst>
                <a:gd name="connsiteX0" fmla="*/ 4816 w 1113086"/>
                <a:gd name="connsiteY0" fmla="*/ 82008 h 379987"/>
                <a:gd name="connsiteX1" fmla="*/ 433441 w 1113086"/>
                <a:gd name="connsiteY1" fmla="*/ 85183 h 379987"/>
                <a:gd name="connsiteX2" fmla="*/ 519166 w 1113086"/>
                <a:gd name="connsiteY2" fmla="*/ 116933 h 379987"/>
                <a:gd name="connsiteX3" fmla="*/ 579491 w 1113086"/>
                <a:gd name="connsiteY3" fmla="*/ 104233 h 379987"/>
                <a:gd name="connsiteX4" fmla="*/ 604891 w 1113086"/>
                <a:gd name="connsiteY4" fmla="*/ 62958 h 379987"/>
                <a:gd name="connsiteX5" fmla="*/ 1112891 w 1113086"/>
                <a:gd name="connsiteY5" fmla="*/ 15333 h 379987"/>
                <a:gd name="connsiteX6" fmla="*/ 662041 w 1113086"/>
                <a:gd name="connsiteY6" fmla="*/ 355058 h 379987"/>
                <a:gd name="connsiteX7" fmla="*/ 392166 w 1113086"/>
                <a:gd name="connsiteY7" fmla="*/ 345533 h 379987"/>
                <a:gd name="connsiteX8" fmla="*/ 214366 w 1113086"/>
                <a:gd name="connsiteY8" fmla="*/ 275683 h 379987"/>
                <a:gd name="connsiteX9" fmla="*/ 4816 w 1113086"/>
                <a:gd name="connsiteY9" fmla="*/ 82008 h 379987"/>
                <a:gd name="connsiteX0" fmla="*/ 4816 w 1113291"/>
                <a:gd name="connsiteY0" fmla="*/ 75842 h 373821"/>
                <a:gd name="connsiteX1" fmla="*/ 433441 w 1113291"/>
                <a:gd name="connsiteY1" fmla="*/ 79017 h 373821"/>
                <a:gd name="connsiteX2" fmla="*/ 519166 w 1113291"/>
                <a:gd name="connsiteY2" fmla="*/ 110767 h 373821"/>
                <a:gd name="connsiteX3" fmla="*/ 579491 w 1113291"/>
                <a:gd name="connsiteY3" fmla="*/ 98067 h 373821"/>
                <a:gd name="connsiteX4" fmla="*/ 1112891 w 1113291"/>
                <a:gd name="connsiteY4" fmla="*/ 9167 h 373821"/>
                <a:gd name="connsiteX5" fmla="*/ 662041 w 1113291"/>
                <a:gd name="connsiteY5" fmla="*/ 348892 h 373821"/>
                <a:gd name="connsiteX6" fmla="*/ 392166 w 1113291"/>
                <a:gd name="connsiteY6" fmla="*/ 339367 h 373821"/>
                <a:gd name="connsiteX7" fmla="*/ 214366 w 1113291"/>
                <a:gd name="connsiteY7" fmla="*/ 269517 h 373821"/>
                <a:gd name="connsiteX8" fmla="*/ 4816 w 1113291"/>
                <a:gd name="connsiteY8" fmla="*/ 75842 h 373821"/>
                <a:gd name="connsiteX0" fmla="*/ 4816 w 1113291"/>
                <a:gd name="connsiteY0" fmla="*/ 78386 h 376365"/>
                <a:gd name="connsiteX1" fmla="*/ 433441 w 1113291"/>
                <a:gd name="connsiteY1" fmla="*/ 81561 h 376365"/>
                <a:gd name="connsiteX2" fmla="*/ 519166 w 1113291"/>
                <a:gd name="connsiteY2" fmla="*/ 113311 h 376365"/>
                <a:gd name="connsiteX3" fmla="*/ 579491 w 1113291"/>
                <a:gd name="connsiteY3" fmla="*/ 81561 h 376365"/>
                <a:gd name="connsiteX4" fmla="*/ 1112891 w 1113291"/>
                <a:gd name="connsiteY4" fmla="*/ 11711 h 376365"/>
                <a:gd name="connsiteX5" fmla="*/ 662041 w 1113291"/>
                <a:gd name="connsiteY5" fmla="*/ 351436 h 376365"/>
                <a:gd name="connsiteX6" fmla="*/ 392166 w 1113291"/>
                <a:gd name="connsiteY6" fmla="*/ 341911 h 376365"/>
                <a:gd name="connsiteX7" fmla="*/ 214366 w 1113291"/>
                <a:gd name="connsiteY7" fmla="*/ 272061 h 376365"/>
                <a:gd name="connsiteX8" fmla="*/ 4816 w 1113291"/>
                <a:gd name="connsiteY8" fmla="*/ 78386 h 376365"/>
                <a:gd name="connsiteX0" fmla="*/ 4816 w 1113987"/>
                <a:gd name="connsiteY0" fmla="*/ 67224 h 365203"/>
                <a:gd name="connsiteX1" fmla="*/ 433441 w 1113987"/>
                <a:gd name="connsiteY1" fmla="*/ 70399 h 365203"/>
                <a:gd name="connsiteX2" fmla="*/ 519166 w 1113987"/>
                <a:gd name="connsiteY2" fmla="*/ 102149 h 365203"/>
                <a:gd name="connsiteX3" fmla="*/ 579491 w 1113987"/>
                <a:gd name="connsiteY3" fmla="*/ 70399 h 365203"/>
                <a:gd name="connsiteX4" fmla="*/ 1112891 w 1113987"/>
                <a:gd name="connsiteY4" fmla="*/ 549 h 365203"/>
                <a:gd name="connsiteX5" fmla="*/ 662041 w 1113987"/>
                <a:gd name="connsiteY5" fmla="*/ 340274 h 365203"/>
                <a:gd name="connsiteX6" fmla="*/ 392166 w 1113987"/>
                <a:gd name="connsiteY6" fmla="*/ 330749 h 365203"/>
                <a:gd name="connsiteX7" fmla="*/ 214366 w 1113987"/>
                <a:gd name="connsiteY7" fmla="*/ 260899 h 365203"/>
                <a:gd name="connsiteX8" fmla="*/ 4816 w 1113987"/>
                <a:gd name="connsiteY8" fmla="*/ 67224 h 365203"/>
                <a:gd name="connsiteX0" fmla="*/ 4816 w 1113987"/>
                <a:gd name="connsiteY0" fmla="*/ 67394 h 365373"/>
                <a:gd name="connsiteX1" fmla="*/ 433441 w 1113987"/>
                <a:gd name="connsiteY1" fmla="*/ 70569 h 365373"/>
                <a:gd name="connsiteX2" fmla="*/ 519166 w 1113987"/>
                <a:gd name="connsiteY2" fmla="*/ 102319 h 365373"/>
                <a:gd name="connsiteX3" fmla="*/ 579491 w 1113987"/>
                <a:gd name="connsiteY3" fmla="*/ 70569 h 365373"/>
                <a:gd name="connsiteX4" fmla="*/ 1112891 w 1113987"/>
                <a:gd name="connsiteY4" fmla="*/ 719 h 365373"/>
                <a:gd name="connsiteX5" fmla="*/ 662041 w 1113987"/>
                <a:gd name="connsiteY5" fmla="*/ 340444 h 365373"/>
                <a:gd name="connsiteX6" fmla="*/ 392166 w 1113987"/>
                <a:gd name="connsiteY6" fmla="*/ 330919 h 365373"/>
                <a:gd name="connsiteX7" fmla="*/ 214366 w 1113987"/>
                <a:gd name="connsiteY7" fmla="*/ 261069 h 365373"/>
                <a:gd name="connsiteX8" fmla="*/ 4816 w 1113987"/>
                <a:gd name="connsiteY8" fmla="*/ 67394 h 365373"/>
                <a:gd name="connsiteX0" fmla="*/ 4816 w 1113108"/>
                <a:gd name="connsiteY0" fmla="*/ 80414 h 378393"/>
                <a:gd name="connsiteX1" fmla="*/ 433441 w 1113108"/>
                <a:gd name="connsiteY1" fmla="*/ 83589 h 378393"/>
                <a:gd name="connsiteX2" fmla="*/ 519166 w 1113108"/>
                <a:gd name="connsiteY2" fmla="*/ 115339 h 378393"/>
                <a:gd name="connsiteX3" fmla="*/ 601716 w 1113108"/>
                <a:gd name="connsiteY3" fmla="*/ 80414 h 378393"/>
                <a:gd name="connsiteX4" fmla="*/ 1112891 w 1113108"/>
                <a:gd name="connsiteY4" fmla="*/ 13739 h 378393"/>
                <a:gd name="connsiteX5" fmla="*/ 662041 w 1113108"/>
                <a:gd name="connsiteY5" fmla="*/ 353464 h 378393"/>
                <a:gd name="connsiteX6" fmla="*/ 392166 w 1113108"/>
                <a:gd name="connsiteY6" fmla="*/ 343939 h 378393"/>
                <a:gd name="connsiteX7" fmla="*/ 214366 w 1113108"/>
                <a:gd name="connsiteY7" fmla="*/ 274089 h 378393"/>
                <a:gd name="connsiteX8" fmla="*/ 4816 w 1113108"/>
                <a:gd name="connsiteY8" fmla="*/ 80414 h 378393"/>
                <a:gd name="connsiteX0" fmla="*/ 4816 w 1113066"/>
                <a:gd name="connsiteY0" fmla="*/ 82957 h 380936"/>
                <a:gd name="connsiteX1" fmla="*/ 433441 w 1113066"/>
                <a:gd name="connsiteY1" fmla="*/ 86132 h 380936"/>
                <a:gd name="connsiteX2" fmla="*/ 519166 w 1113066"/>
                <a:gd name="connsiteY2" fmla="*/ 117882 h 380936"/>
                <a:gd name="connsiteX3" fmla="*/ 608066 w 1113066"/>
                <a:gd name="connsiteY3" fmla="*/ 70257 h 380936"/>
                <a:gd name="connsiteX4" fmla="*/ 1112891 w 1113066"/>
                <a:gd name="connsiteY4" fmla="*/ 16282 h 380936"/>
                <a:gd name="connsiteX5" fmla="*/ 662041 w 1113066"/>
                <a:gd name="connsiteY5" fmla="*/ 356007 h 380936"/>
                <a:gd name="connsiteX6" fmla="*/ 392166 w 1113066"/>
                <a:gd name="connsiteY6" fmla="*/ 346482 h 380936"/>
                <a:gd name="connsiteX7" fmla="*/ 214366 w 1113066"/>
                <a:gd name="connsiteY7" fmla="*/ 276632 h 380936"/>
                <a:gd name="connsiteX8" fmla="*/ 4816 w 1113066"/>
                <a:gd name="connsiteY8" fmla="*/ 82957 h 380936"/>
                <a:gd name="connsiteX0" fmla="*/ 4816 w 1115568"/>
                <a:gd name="connsiteY0" fmla="*/ 67070 h 365049"/>
                <a:gd name="connsiteX1" fmla="*/ 433441 w 1115568"/>
                <a:gd name="connsiteY1" fmla="*/ 70245 h 365049"/>
                <a:gd name="connsiteX2" fmla="*/ 519166 w 1115568"/>
                <a:gd name="connsiteY2" fmla="*/ 101995 h 365049"/>
                <a:gd name="connsiteX3" fmla="*/ 608066 w 1115568"/>
                <a:gd name="connsiteY3" fmla="*/ 54370 h 365049"/>
                <a:gd name="connsiteX4" fmla="*/ 1112891 w 1115568"/>
                <a:gd name="connsiteY4" fmla="*/ 395 h 365049"/>
                <a:gd name="connsiteX5" fmla="*/ 662041 w 1115568"/>
                <a:gd name="connsiteY5" fmla="*/ 340120 h 365049"/>
                <a:gd name="connsiteX6" fmla="*/ 392166 w 1115568"/>
                <a:gd name="connsiteY6" fmla="*/ 330595 h 365049"/>
                <a:gd name="connsiteX7" fmla="*/ 214366 w 1115568"/>
                <a:gd name="connsiteY7" fmla="*/ 260745 h 365049"/>
                <a:gd name="connsiteX8" fmla="*/ 4816 w 1115568"/>
                <a:gd name="connsiteY8" fmla="*/ 67070 h 365049"/>
                <a:gd name="connsiteX0" fmla="*/ 8764 w 1119516"/>
                <a:gd name="connsiteY0" fmla="*/ 67070 h 365049"/>
                <a:gd name="connsiteX1" fmla="*/ 437389 w 1119516"/>
                <a:gd name="connsiteY1" fmla="*/ 70245 h 365049"/>
                <a:gd name="connsiteX2" fmla="*/ 523114 w 1119516"/>
                <a:gd name="connsiteY2" fmla="*/ 101995 h 365049"/>
                <a:gd name="connsiteX3" fmla="*/ 612014 w 1119516"/>
                <a:gd name="connsiteY3" fmla="*/ 54370 h 365049"/>
                <a:gd name="connsiteX4" fmla="*/ 1116839 w 1119516"/>
                <a:gd name="connsiteY4" fmla="*/ 395 h 365049"/>
                <a:gd name="connsiteX5" fmla="*/ 665989 w 1119516"/>
                <a:gd name="connsiteY5" fmla="*/ 340120 h 365049"/>
                <a:gd name="connsiteX6" fmla="*/ 396114 w 1119516"/>
                <a:gd name="connsiteY6" fmla="*/ 330595 h 365049"/>
                <a:gd name="connsiteX7" fmla="*/ 218314 w 1119516"/>
                <a:gd name="connsiteY7" fmla="*/ 260745 h 365049"/>
                <a:gd name="connsiteX8" fmla="*/ 8764 w 1119516"/>
                <a:gd name="connsiteY8" fmla="*/ 67070 h 365049"/>
                <a:gd name="connsiteX0" fmla="*/ 4351 w 1115103"/>
                <a:gd name="connsiteY0" fmla="*/ 67070 h 365049"/>
                <a:gd name="connsiteX1" fmla="*/ 420276 w 1115103"/>
                <a:gd name="connsiteY1" fmla="*/ 60720 h 365049"/>
                <a:gd name="connsiteX2" fmla="*/ 518701 w 1115103"/>
                <a:gd name="connsiteY2" fmla="*/ 101995 h 365049"/>
                <a:gd name="connsiteX3" fmla="*/ 607601 w 1115103"/>
                <a:gd name="connsiteY3" fmla="*/ 54370 h 365049"/>
                <a:gd name="connsiteX4" fmla="*/ 1112426 w 1115103"/>
                <a:gd name="connsiteY4" fmla="*/ 395 h 365049"/>
                <a:gd name="connsiteX5" fmla="*/ 661576 w 1115103"/>
                <a:gd name="connsiteY5" fmla="*/ 340120 h 365049"/>
                <a:gd name="connsiteX6" fmla="*/ 391701 w 1115103"/>
                <a:gd name="connsiteY6" fmla="*/ 330595 h 365049"/>
                <a:gd name="connsiteX7" fmla="*/ 213901 w 1115103"/>
                <a:gd name="connsiteY7" fmla="*/ 260745 h 365049"/>
                <a:gd name="connsiteX8" fmla="*/ 4351 w 1115103"/>
                <a:gd name="connsiteY8" fmla="*/ 67070 h 365049"/>
                <a:gd name="connsiteX0" fmla="*/ 6566 w 1117318"/>
                <a:gd name="connsiteY0" fmla="*/ 67070 h 365049"/>
                <a:gd name="connsiteX1" fmla="*/ 422491 w 1117318"/>
                <a:gd name="connsiteY1" fmla="*/ 60720 h 365049"/>
                <a:gd name="connsiteX2" fmla="*/ 520916 w 1117318"/>
                <a:gd name="connsiteY2" fmla="*/ 101995 h 365049"/>
                <a:gd name="connsiteX3" fmla="*/ 609816 w 1117318"/>
                <a:gd name="connsiteY3" fmla="*/ 54370 h 365049"/>
                <a:gd name="connsiteX4" fmla="*/ 1114641 w 1117318"/>
                <a:gd name="connsiteY4" fmla="*/ 395 h 365049"/>
                <a:gd name="connsiteX5" fmla="*/ 663791 w 1117318"/>
                <a:gd name="connsiteY5" fmla="*/ 340120 h 365049"/>
                <a:gd name="connsiteX6" fmla="*/ 393916 w 1117318"/>
                <a:gd name="connsiteY6" fmla="*/ 330595 h 365049"/>
                <a:gd name="connsiteX7" fmla="*/ 216116 w 1117318"/>
                <a:gd name="connsiteY7" fmla="*/ 260745 h 365049"/>
                <a:gd name="connsiteX8" fmla="*/ 6566 w 1117318"/>
                <a:gd name="connsiteY8" fmla="*/ 67070 h 365049"/>
                <a:gd name="connsiteX0" fmla="*/ 7462 w 1118037"/>
                <a:gd name="connsiteY0" fmla="*/ 67074 h 373955"/>
                <a:gd name="connsiteX1" fmla="*/ 423387 w 1118037"/>
                <a:gd name="connsiteY1" fmla="*/ 60724 h 373955"/>
                <a:gd name="connsiteX2" fmla="*/ 521812 w 1118037"/>
                <a:gd name="connsiteY2" fmla="*/ 101999 h 373955"/>
                <a:gd name="connsiteX3" fmla="*/ 610712 w 1118037"/>
                <a:gd name="connsiteY3" fmla="*/ 54374 h 373955"/>
                <a:gd name="connsiteX4" fmla="*/ 1115537 w 1118037"/>
                <a:gd name="connsiteY4" fmla="*/ 399 h 373955"/>
                <a:gd name="connsiteX5" fmla="*/ 664687 w 1118037"/>
                <a:gd name="connsiteY5" fmla="*/ 340124 h 373955"/>
                <a:gd name="connsiteX6" fmla="*/ 566262 w 1118037"/>
                <a:gd name="connsiteY6" fmla="*/ 352824 h 373955"/>
                <a:gd name="connsiteX7" fmla="*/ 217012 w 1118037"/>
                <a:gd name="connsiteY7" fmla="*/ 260749 h 373955"/>
                <a:gd name="connsiteX8" fmla="*/ 7462 w 1118037"/>
                <a:gd name="connsiteY8" fmla="*/ 67074 h 373955"/>
                <a:gd name="connsiteX0" fmla="*/ 7462 w 1124417"/>
                <a:gd name="connsiteY0" fmla="*/ 75198 h 362376"/>
                <a:gd name="connsiteX1" fmla="*/ 423387 w 1124417"/>
                <a:gd name="connsiteY1" fmla="*/ 68848 h 362376"/>
                <a:gd name="connsiteX2" fmla="*/ 521812 w 1124417"/>
                <a:gd name="connsiteY2" fmla="*/ 110123 h 362376"/>
                <a:gd name="connsiteX3" fmla="*/ 610712 w 1124417"/>
                <a:gd name="connsiteY3" fmla="*/ 62498 h 362376"/>
                <a:gd name="connsiteX4" fmla="*/ 1115537 w 1124417"/>
                <a:gd name="connsiteY4" fmla="*/ 8523 h 362376"/>
                <a:gd name="connsiteX5" fmla="*/ 905987 w 1124417"/>
                <a:gd name="connsiteY5" fmla="*/ 233948 h 362376"/>
                <a:gd name="connsiteX6" fmla="*/ 566262 w 1124417"/>
                <a:gd name="connsiteY6" fmla="*/ 360948 h 362376"/>
                <a:gd name="connsiteX7" fmla="*/ 217012 w 1124417"/>
                <a:gd name="connsiteY7" fmla="*/ 268873 h 362376"/>
                <a:gd name="connsiteX8" fmla="*/ 7462 w 1124417"/>
                <a:gd name="connsiteY8" fmla="*/ 75198 h 362376"/>
                <a:gd name="connsiteX0" fmla="*/ 7462 w 1124417"/>
                <a:gd name="connsiteY0" fmla="*/ 66719 h 353897"/>
                <a:gd name="connsiteX1" fmla="*/ 423387 w 1124417"/>
                <a:gd name="connsiteY1" fmla="*/ 60369 h 353897"/>
                <a:gd name="connsiteX2" fmla="*/ 521812 w 1124417"/>
                <a:gd name="connsiteY2" fmla="*/ 101644 h 353897"/>
                <a:gd name="connsiteX3" fmla="*/ 610712 w 1124417"/>
                <a:gd name="connsiteY3" fmla="*/ 54019 h 353897"/>
                <a:gd name="connsiteX4" fmla="*/ 1115537 w 1124417"/>
                <a:gd name="connsiteY4" fmla="*/ 44 h 353897"/>
                <a:gd name="connsiteX5" fmla="*/ 905987 w 1124417"/>
                <a:gd name="connsiteY5" fmla="*/ 225469 h 353897"/>
                <a:gd name="connsiteX6" fmla="*/ 566262 w 1124417"/>
                <a:gd name="connsiteY6" fmla="*/ 352469 h 353897"/>
                <a:gd name="connsiteX7" fmla="*/ 217012 w 1124417"/>
                <a:gd name="connsiteY7" fmla="*/ 260394 h 353897"/>
                <a:gd name="connsiteX8" fmla="*/ 7462 w 1124417"/>
                <a:gd name="connsiteY8" fmla="*/ 66719 h 353897"/>
                <a:gd name="connsiteX0" fmla="*/ 7462 w 1124417"/>
                <a:gd name="connsiteY0" fmla="*/ 66719 h 353897"/>
                <a:gd name="connsiteX1" fmla="*/ 423387 w 1124417"/>
                <a:gd name="connsiteY1" fmla="*/ 60369 h 353897"/>
                <a:gd name="connsiteX2" fmla="*/ 521812 w 1124417"/>
                <a:gd name="connsiteY2" fmla="*/ 101644 h 353897"/>
                <a:gd name="connsiteX3" fmla="*/ 610712 w 1124417"/>
                <a:gd name="connsiteY3" fmla="*/ 54019 h 353897"/>
                <a:gd name="connsiteX4" fmla="*/ 1115537 w 1124417"/>
                <a:gd name="connsiteY4" fmla="*/ 44 h 353897"/>
                <a:gd name="connsiteX5" fmla="*/ 905987 w 1124417"/>
                <a:gd name="connsiteY5" fmla="*/ 225469 h 353897"/>
                <a:gd name="connsiteX6" fmla="*/ 566262 w 1124417"/>
                <a:gd name="connsiteY6" fmla="*/ 352469 h 353897"/>
                <a:gd name="connsiteX7" fmla="*/ 217012 w 1124417"/>
                <a:gd name="connsiteY7" fmla="*/ 260394 h 353897"/>
                <a:gd name="connsiteX8" fmla="*/ 7462 w 1124417"/>
                <a:gd name="connsiteY8" fmla="*/ 66719 h 353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4417" h="353897">
                  <a:moveTo>
                    <a:pt x="7462" y="66719"/>
                  </a:moveTo>
                  <a:cubicBezTo>
                    <a:pt x="51383" y="61957"/>
                    <a:pt x="337662" y="54548"/>
                    <a:pt x="423387" y="60369"/>
                  </a:cubicBezTo>
                  <a:cubicBezTo>
                    <a:pt x="509112" y="66190"/>
                    <a:pt x="490591" y="102702"/>
                    <a:pt x="521812" y="101644"/>
                  </a:cubicBezTo>
                  <a:cubicBezTo>
                    <a:pt x="553033" y="100586"/>
                    <a:pt x="511758" y="86827"/>
                    <a:pt x="610712" y="54019"/>
                  </a:cubicBezTo>
                  <a:cubicBezTo>
                    <a:pt x="709666" y="21211"/>
                    <a:pt x="1066325" y="3219"/>
                    <a:pt x="1115537" y="44"/>
                  </a:cubicBezTo>
                  <a:cubicBezTo>
                    <a:pt x="1164749" y="-3131"/>
                    <a:pt x="997533" y="166732"/>
                    <a:pt x="905987" y="225469"/>
                  </a:cubicBezTo>
                  <a:cubicBezTo>
                    <a:pt x="814441" y="284207"/>
                    <a:pt x="640875" y="365698"/>
                    <a:pt x="566262" y="352469"/>
                  </a:cubicBezTo>
                  <a:cubicBezTo>
                    <a:pt x="485300" y="355115"/>
                    <a:pt x="310145" y="308019"/>
                    <a:pt x="217012" y="260394"/>
                  </a:cubicBezTo>
                  <a:cubicBezTo>
                    <a:pt x="123879" y="212769"/>
                    <a:pt x="-36459" y="71481"/>
                    <a:pt x="7462" y="66719"/>
                  </a:cubicBezTo>
                  <a:close/>
                </a:path>
              </a:pathLst>
            </a:custGeom>
            <a:solidFill>
              <a:srgbClr val="D10B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65D0087-E706-459C-8722-0910F488080B}"/>
              </a:ext>
            </a:extLst>
          </p:cNvPr>
          <p:cNvGrpSpPr/>
          <p:nvPr/>
        </p:nvGrpSpPr>
        <p:grpSpPr>
          <a:xfrm>
            <a:off x="3884266" y="7855752"/>
            <a:ext cx="2509532" cy="1692343"/>
            <a:chOff x="3776794" y="8044783"/>
            <a:chExt cx="2509532" cy="1692343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2F6D8F7-73B9-4BCD-B776-E8184F9A771C}"/>
                </a:ext>
              </a:extLst>
            </p:cNvPr>
            <p:cNvSpPr/>
            <p:nvPr/>
          </p:nvSpPr>
          <p:spPr>
            <a:xfrm>
              <a:off x="3776794" y="8044783"/>
              <a:ext cx="2509532" cy="824053"/>
            </a:xfrm>
            <a:custGeom>
              <a:avLst/>
              <a:gdLst>
                <a:gd name="connsiteX0" fmla="*/ 1150401 w 2300802"/>
                <a:gd name="connsiteY0" fmla="*/ 0 h 710731"/>
                <a:gd name="connsiteX1" fmla="*/ 2265744 w 2300802"/>
                <a:gd name="connsiteY1" fmla="*/ 640511 h 710731"/>
                <a:gd name="connsiteX2" fmla="*/ 2300802 w 2300802"/>
                <a:gd name="connsiteY2" fmla="*/ 710731 h 710731"/>
                <a:gd name="connsiteX3" fmla="*/ 0 w 2300802"/>
                <a:gd name="connsiteY3" fmla="*/ 710731 h 710731"/>
                <a:gd name="connsiteX4" fmla="*/ 35058 w 2300802"/>
                <a:gd name="connsiteY4" fmla="*/ 640511 h 710731"/>
                <a:gd name="connsiteX5" fmla="*/ 1150401 w 2300802"/>
                <a:gd name="connsiteY5" fmla="*/ 0 h 71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0802" h="710731">
                  <a:moveTo>
                    <a:pt x="1150401" y="0"/>
                  </a:moveTo>
                  <a:cubicBezTo>
                    <a:pt x="1632021" y="0"/>
                    <a:pt x="2050948" y="258994"/>
                    <a:pt x="2265744" y="640511"/>
                  </a:cubicBezTo>
                  <a:lnTo>
                    <a:pt x="2300802" y="710731"/>
                  </a:lnTo>
                  <a:lnTo>
                    <a:pt x="0" y="710731"/>
                  </a:lnTo>
                  <a:lnTo>
                    <a:pt x="35058" y="640511"/>
                  </a:lnTo>
                  <a:cubicBezTo>
                    <a:pt x="249854" y="258994"/>
                    <a:pt x="668781" y="0"/>
                    <a:pt x="115040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8FB69C6-7826-4980-B04E-3DF0310862E4}"/>
                </a:ext>
              </a:extLst>
            </p:cNvPr>
            <p:cNvSpPr/>
            <p:nvPr/>
          </p:nvSpPr>
          <p:spPr>
            <a:xfrm>
              <a:off x="5578763" y="8701595"/>
              <a:ext cx="462769" cy="1035531"/>
            </a:xfrm>
            <a:custGeom>
              <a:avLst/>
              <a:gdLst>
                <a:gd name="connsiteX0" fmla="*/ 0 w 462769"/>
                <a:gd name="connsiteY0" fmla="*/ 0 h 1035531"/>
                <a:gd name="connsiteX1" fmla="*/ 457200 w 462769"/>
                <a:gd name="connsiteY1" fmla="*/ 95250 h 1035531"/>
                <a:gd name="connsiteX2" fmla="*/ 247650 w 462769"/>
                <a:gd name="connsiteY2" fmla="*/ 304800 h 1035531"/>
                <a:gd name="connsiteX3" fmla="*/ 152400 w 462769"/>
                <a:gd name="connsiteY3" fmla="*/ 476250 h 1035531"/>
                <a:gd name="connsiteX4" fmla="*/ 400050 w 462769"/>
                <a:gd name="connsiteY4" fmla="*/ 590550 h 1035531"/>
                <a:gd name="connsiteX5" fmla="*/ 419100 w 462769"/>
                <a:gd name="connsiteY5" fmla="*/ 819150 h 1035531"/>
                <a:gd name="connsiteX6" fmla="*/ 266700 w 462769"/>
                <a:gd name="connsiteY6" fmla="*/ 1009650 h 1035531"/>
                <a:gd name="connsiteX7" fmla="*/ 266700 w 462769"/>
                <a:gd name="connsiteY7" fmla="*/ 1028700 h 1035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2769" h="1035531">
                  <a:moveTo>
                    <a:pt x="0" y="0"/>
                  </a:moveTo>
                  <a:cubicBezTo>
                    <a:pt x="207962" y="22225"/>
                    <a:pt x="415925" y="44450"/>
                    <a:pt x="457200" y="95250"/>
                  </a:cubicBezTo>
                  <a:cubicBezTo>
                    <a:pt x="498475" y="146050"/>
                    <a:pt x="298450" y="241300"/>
                    <a:pt x="247650" y="304800"/>
                  </a:cubicBezTo>
                  <a:cubicBezTo>
                    <a:pt x="196850" y="368300"/>
                    <a:pt x="127000" y="428625"/>
                    <a:pt x="152400" y="476250"/>
                  </a:cubicBezTo>
                  <a:cubicBezTo>
                    <a:pt x="177800" y="523875"/>
                    <a:pt x="355600" y="533400"/>
                    <a:pt x="400050" y="590550"/>
                  </a:cubicBezTo>
                  <a:cubicBezTo>
                    <a:pt x="444500" y="647700"/>
                    <a:pt x="441325" y="749300"/>
                    <a:pt x="419100" y="819150"/>
                  </a:cubicBezTo>
                  <a:cubicBezTo>
                    <a:pt x="396875" y="889000"/>
                    <a:pt x="292100" y="974725"/>
                    <a:pt x="266700" y="1009650"/>
                  </a:cubicBezTo>
                  <a:cubicBezTo>
                    <a:pt x="241300" y="1044575"/>
                    <a:pt x="254000" y="1036637"/>
                    <a:pt x="266700" y="102870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69F45536-E34B-47EA-BD3B-8346DF27BDE3}"/>
                </a:ext>
              </a:extLst>
            </p:cNvPr>
            <p:cNvSpPr/>
            <p:nvPr/>
          </p:nvSpPr>
          <p:spPr>
            <a:xfrm flipH="1">
              <a:off x="3885034" y="8679317"/>
              <a:ext cx="462769" cy="1035531"/>
            </a:xfrm>
            <a:custGeom>
              <a:avLst/>
              <a:gdLst>
                <a:gd name="connsiteX0" fmla="*/ 0 w 462769"/>
                <a:gd name="connsiteY0" fmla="*/ 0 h 1035531"/>
                <a:gd name="connsiteX1" fmla="*/ 457200 w 462769"/>
                <a:gd name="connsiteY1" fmla="*/ 95250 h 1035531"/>
                <a:gd name="connsiteX2" fmla="*/ 247650 w 462769"/>
                <a:gd name="connsiteY2" fmla="*/ 304800 h 1035531"/>
                <a:gd name="connsiteX3" fmla="*/ 152400 w 462769"/>
                <a:gd name="connsiteY3" fmla="*/ 476250 h 1035531"/>
                <a:gd name="connsiteX4" fmla="*/ 400050 w 462769"/>
                <a:gd name="connsiteY4" fmla="*/ 590550 h 1035531"/>
                <a:gd name="connsiteX5" fmla="*/ 419100 w 462769"/>
                <a:gd name="connsiteY5" fmla="*/ 819150 h 1035531"/>
                <a:gd name="connsiteX6" fmla="*/ 266700 w 462769"/>
                <a:gd name="connsiteY6" fmla="*/ 1009650 h 1035531"/>
                <a:gd name="connsiteX7" fmla="*/ 266700 w 462769"/>
                <a:gd name="connsiteY7" fmla="*/ 1028700 h 1035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2769" h="1035531">
                  <a:moveTo>
                    <a:pt x="0" y="0"/>
                  </a:moveTo>
                  <a:cubicBezTo>
                    <a:pt x="207962" y="22225"/>
                    <a:pt x="415925" y="44450"/>
                    <a:pt x="457200" y="95250"/>
                  </a:cubicBezTo>
                  <a:cubicBezTo>
                    <a:pt x="498475" y="146050"/>
                    <a:pt x="298450" y="241300"/>
                    <a:pt x="247650" y="304800"/>
                  </a:cubicBezTo>
                  <a:cubicBezTo>
                    <a:pt x="196850" y="368300"/>
                    <a:pt x="127000" y="428625"/>
                    <a:pt x="152400" y="476250"/>
                  </a:cubicBezTo>
                  <a:cubicBezTo>
                    <a:pt x="177800" y="523875"/>
                    <a:pt x="355600" y="533400"/>
                    <a:pt x="400050" y="590550"/>
                  </a:cubicBezTo>
                  <a:cubicBezTo>
                    <a:pt x="444500" y="647700"/>
                    <a:pt x="441325" y="749300"/>
                    <a:pt x="419100" y="819150"/>
                  </a:cubicBezTo>
                  <a:cubicBezTo>
                    <a:pt x="396875" y="889000"/>
                    <a:pt x="292100" y="974725"/>
                    <a:pt x="266700" y="1009650"/>
                  </a:cubicBezTo>
                  <a:cubicBezTo>
                    <a:pt x="241300" y="1044575"/>
                    <a:pt x="254000" y="1036637"/>
                    <a:pt x="266700" y="102870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E8FE013-046E-4851-8BFF-D86DE5E56BBB}"/>
              </a:ext>
            </a:extLst>
          </p:cNvPr>
          <p:cNvGrpSpPr/>
          <p:nvPr/>
        </p:nvGrpSpPr>
        <p:grpSpPr>
          <a:xfrm>
            <a:off x="3786238" y="10012076"/>
            <a:ext cx="2518982" cy="1046269"/>
            <a:chOff x="-6359800" y="5020408"/>
            <a:chExt cx="899886" cy="134766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F78746DA-51FE-4D15-9020-B5D43EB3CD96}"/>
                </a:ext>
              </a:extLst>
            </p:cNvPr>
            <p:cNvSpPr/>
            <p:nvPr/>
          </p:nvSpPr>
          <p:spPr>
            <a:xfrm>
              <a:off x="-6241143" y="5020408"/>
              <a:ext cx="682147" cy="58597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580524F-A803-4347-8B4F-DAB7292D6562}"/>
                </a:ext>
              </a:extLst>
            </p:cNvPr>
            <p:cNvSpPr/>
            <p:nvPr/>
          </p:nvSpPr>
          <p:spPr>
            <a:xfrm>
              <a:off x="-6359800" y="5388842"/>
              <a:ext cx="899886" cy="97923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9" name="AIVoiceGenerator_com_7-12-2024T22_28_11_ G">
            <a:hlinkClick r:id="" action="ppaction://media"/>
            <a:extLst>
              <a:ext uri="{FF2B5EF4-FFF2-40B4-BE49-F238E27FC236}">
                <a16:creationId xmlns:a16="http://schemas.microsoft.com/office/drawing/2014/main" id="{0A4AA128-CD16-4961-8005-C97743332AE5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3124200" y="5791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55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0" fill="hold"/>
                                        <p:tgtEl>
                                          <p:spTgt spid="1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752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fill="hold" display="0">
                  <p:stCondLst>
                    <p:cond delay="indefinite"/>
                  </p:stCondLst>
                </p:cTn>
                <p:tgtEl>
                  <p:spTgt spid="115"/>
                </p:tgtEl>
              </p:cMediaNode>
            </p:video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1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4" dur="1" fill="hold"/>
                                        <p:tgtEl>
                                          <p:spTgt spid="1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5"/>
                  </p:tgtEl>
                </p:cond>
              </p:nextCondLst>
            </p:seq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9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C40749-D5BE-4CA3-B416-B144DF47D2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6865435" cy="12192000"/>
          </a:xfrm>
          <a:prstGeom prst="rect">
            <a:avLst/>
          </a:prstGeom>
        </p:spPr>
      </p:pic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094D078F-865E-420F-88D0-D1C3E5A28CCC}"/>
              </a:ext>
            </a:extLst>
          </p:cNvPr>
          <p:cNvSpPr/>
          <p:nvPr/>
        </p:nvSpPr>
        <p:spPr>
          <a:xfrm>
            <a:off x="-660084" y="5606383"/>
            <a:ext cx="166688" cy="133349"/>
          </a:xfrm>
          <a:custGeom>
            <a:avLst/>
            <a:gdLst>
              <a:gd name="connsiteX0" fmla="*/ 38100 w 166688"/>
              <a:gd name="connsiteY0" fmla="*/ 0 h 133350"/>
              <a:gd name="connsiteX1" fmla="*/ 80963 w 166688"/>
              <a:gd name="connsiteY1" fmla="*/ 14288 h 133350"/>
              <a:gd name="connsiteX2" fmla="*/ 95250 w 166688"/>
              <a:gd name="connsiteY2" fmla="*/ 19050 h 133350"/>
              <a:gd name="connsiteX3" fmla="*/ 119063 w 166688"/>
              <a:gd name="connsiteY3" fmla="*/ 23813 h 133350"/>
              <a:gd name="connsiteX4" fmla="*/ 138113 w 166688"/>
              <a:gd name="connsiteY4" fmla="*/ 28575 h 133350"/>
              <a:gd name="connsiteX5" fmla="*/ 152400 w 166688"/>
              <a:gd name="connsiteY5" fmla="*/ 38100 h 133350"/>
              <a:gd name="connsiteX6" fmla="*/ 166688 w 166688"/>
              <a:gd name="connsiteY6" fmla="*/ 66675 h 133350"/>
              <a:gd name="connsiteX7" fmla="*/ 161925 w 166688"/>
              <a:gd name="connsiteY7" fmla="*/ 109538 h 133350"/>
              <a:gd name="connsiteX8" fmla="*/ 147638 w 166688"/>
              <a:gd name="connsiteY8" fmla="*/ 119063 h 133350"/>
              <a:gd name="connsiteX9" fmla="*/ 114300 w 166688"/>
              <a:gd name="connsiteY9" fmla="*/ 128588 h 133350"/>
              <a:gd name="connsiteX10" fmla="*/ 100013 w 166688"/>
              <a:gd name="connsiteY10" fmla="*/ 133350 h 133350"/>
              <a:gd name="connsiteX11" fmla="*/ 0 w 166688"/>
              <a:gd name="connsiteY11" fmla="*/ 128588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688" h="133350">
                <a:moveTo>
                  <a:pt x="38100" y="0"/>
                </a:moveTo>
                <a:cubicBezTo>
                  <a:pt x="79145" y="16418"/>
                  <a:pt x="45079" y="4035"/>
                  <a:pt x="80963" y="14288"/>
                </a:cubicBezTo>
                <a:cubicBezTo>
                  <a:pt x="85790" y="15667"/>
                  <a:pt x="90380" y="17832"/>
                  <a:pt x="95250" y="19050"/>
                </a:cubicBezTo>
                <a:cubicBezTo>
                  <a:pt x="103103" y="21013"/>
                  <a:pt x="111161" y="22057"/>
                  <a:pt x="119063" y="23813"/>
                </a:cubicBezTo>
                <a:cubicBezTo>
                  <a:pt x="125453" y="25233"/>
                  <a:pt x="131763" y="26988"/>
                  <a:pt x="138113" y="28575"/>
                </a:cubicBezTo>
                <a:cubicBezTo>
                  <a:pt x="142875" y="31750"/>
                  <a:pt x="148353" y="34053"/>
                  <a:pt x="152400" y="38100"/>
                </a:cubicBezTo>
                <a:cubicBezTo>
                  <a:pt x="161631" y="47332"/>
                  <a:pt x="162814" y="55056"/>
                  <a:pt x="166688" y="66675"/>
                </a:cubicBezTo>
                <a:cubicBezTo>
                  <a:pt x="165100" y="80963"/>
                  <a:pt x="166838" y="96028"/>
                  <a:pt x="161925" y="109538"/>
                </a:cubicBezTo>
                <a:cubicBezTo>
                  <a:pt x="159969" y="114917"/>
                  <a:pt x="152757" y="116503"/>
                  <a:pt x="147638" y="119063"/>
                </a:cubicBezTo>
                <a:cubicBezTo>
                  <a:pt x="140031" y="122866"/>
                  <a:pt x="121413" y="126556"/>
                  <a:pt x="114300" y="128588"/>
                </a:cubicBezTo>
                <a:cubicBezTo>
                  <a:pt x="109473" y="129967"/>
                  <a:pt x="104775" y="131763"/>
                  <a:pt x="100013" y="133350"/>
                </a:cubicBezTo>
                <a:lnTo>
                  <a:pt x="0" y="12858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6"/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820B8E8-A11C-4037-8167-EB69802E8215}"/>
              </a:ext>
            </a:extLst>
          </p:cNvPr>
          <p:cNvGrpSpPr/>
          <p:nvPr/>
        </p:nvGrpSpPr>
        <p:grpSpPr>
          <a:xfrm>
            <a:off x="3856924" y="7547960"/>
            <a:ext cx="2681634" cy="3798516"/>
            <a:chOff x="3749452" y="7736991"/>
            <a:chExt cx="2681634" cy="3798516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962DF05-9C9B-448C-AA6B-A4A0236F28FC}"/>
                </a:ext>
              </a:extLst>
            </p:cNvPr>
            <p:cNvSpPr/>
            <p:nvPr/>
          </p:nvSpPr>
          <p:spPr>
            <a:xfrm flipH="1">
              <a:off x="3749452" y="7736991"/>
              <a:ext cx="2681634" cy="24477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6"/>
              <a:endParaRPr lang="en-US" sz="1801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F4F3E8D4-D5F1-4110-99DF-966AEBDBEE40}"/>
                </a:ext>
              </a:extLst>
            </p:cNvPr>
            <p:cNvGrpSpPr/>
            <p:nvPr/>
          </p:nvGrpSpPr>
          <p:grpSpPr>
            <a:xfrm flipH="1">
              <a:off x="3749452" y="8141539"/>
              <a:ext cx="2536874" cy="3393968"/>
              <a:chOff x="3631168" y="4906674"/>
              <a:chExt cx="2536874" cy="3393968"/>
            </a:xfrm>
          </p:grpSpPr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75F47BA2-F791-4C85-BDFD-812AB06FADA8}"/>
                  </a:ext>
                </a:extLst>
              </p:cNvPr>
              <p:cNvCxnSpPr/>
              <p:nvPr/>
            </p:nvCxnSpPr>
            <p:spPr>
              <a:xfrm>
                <a:off x="4701888" y="7340384"/>
                <a:ext cx="0" cy="87571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35848FDC-F912-4CDE-9711-4BB7240A611F}"/>
                  </a:ext>
                </a:extLst>
              </p:cNvPr>
              <p:cNvCxnSpPr/>
              <p:nvPr/>
            </p:nvCxnSpPr>
            <p:spPr>
              <a:xfrm>
                <a:off x="5315774" y="7210258"/>
                <a:ext cx="0" cy="87571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C7B7DB30-C846-4204-B0B8-AFFB67D1214C}"/>
                  </a:ext>
                </a:extLst>
              </p:cNvPr>
              <p:cNvSpPr/>
              <p:nvPr/>
            </p:nvSpPr>
            <p:spPr>
              <a:xfrm>
                <a:off x="3631168" y="4906674"/>
                <a:ext cx="2536874" cy="244777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0EF5927F-DE6D-43FE-A8B0-D7BD18DA9E13}"/>
                  </a:ext>
                </a:extLst>
              </p:cNvPr>
              <p:cNvSpPr/>
              <p:nvPr/>
            </p:nvSpPr>
            <p:spPr>
              <a:xfrm>
                <a:off x="4468273" y="5794816"/>
                <a:ext cx="261279" cy="2595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7" name="Rectangle: Top Corners Rounded 126">
                <a:extLst>
                  <a:ext uri="{FF2B5EF4-FFF2-40B4-BE49-F238E27FC236}">
                    <a16:creationId xmlns:a16="http://schemas.microsoft.com/office/drawing/2014/main" id="{42003E11-B912-4B45-9BD7-0E9677BA5225}"/>
                  </a:ext>
                </a:extLst>
              </p:cNvPr>
              <p:cNvSpPr/>
              <p:nvPr/>
            </p:nvSpPr>
            <p:spPr>
              <a:xfrm>
                <a:off x="5103114" y="7924690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8" name="Rectangle: Top Corners Rounded 127">
                <a:extLst>
                  <a:ext uri="{FF2B5EF4-FFF2-40B4-BE49-F238E27FC236}">
                    <a16:creationId xmlns:a16="http://schemas.microsoft.com/office/drawing/2014/main" id="{2134C8E3-7357-4298-B615-A518A7BA4526}"/>
                  </a:ext>
                </a:extLst>
              </p:cNvPr>
              <p:cNvSpPr/>
              <p:nvPr/>
            </p:nvSpPr>
            <p:spPr>
              <a:xfrm>
                <a:off x="4509119" y="8100332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88B77743-6848-4AC4-BBA5-388ECCF02B69}"/>
                  </a:ext>
                </a:extLst>
              </p:cNvPr>
              <p:cNvSpPr/>
              <p:nvPr/>
            </p:nvSpPr>
            <p:spPr>
              <a:xfrm>
                <a:off x="5065096" y="6239147"/>
                <a:ext cx="184935" cy="190500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AC69C766-83BB-4768-BF06-B97325D98A73}"/>
                  </a:ext>
                </a:extLst>
              </p:cNvPr>
              <p:cNvSpPr/>
              <p:nvPr/>
            </p:nvSpPr>
            <p:spPr>
              <a:xfrm>
                <a:off x="5350867" y="5794816"/>
                <a:ext cx="261279" cy="2595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099DFF51-14F2-4617-913C-A0794B82C5A5}"/>
                  </a:ext>
                </a:extLst>
              </p:cNvPr>
              <p:cNvSpPr/>
              <p:nvPr/>
            </p:nvSpPr>
            <p:spPr>
              <a:xfrm>
                <a:off x="4589337" y="5791896"/>
                <a:ext cx="100007" cy="13046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E685F2A9-0232-47B0-BE15-4C039630393C}"/>
                  </a:ext>
                </a:extLst>
              </p:cNvPr>
              <p:cNvSpPr/>
              <p:nvPr/>
            </p:nvSpPr>
            <p:spPr>
              <a:xfrm>
                <a:off x="5477745" y="5806814"/>
                <a:ext cx="100007" cy="13046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F2A18B68-946D-49CB-B298-4A8A4490CE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859" b="89844" l="8594" r="90039">
                        <a14:foregroundMark x1="25977" y1="21484" x2="33984" y2="12500"/>
                        <a14:foregroundMark x1="33984" y1="12500" x2="44727" y2="10352"/>
                        <a14:foregroundMark x1="44727" y1="10352" x2="56055" y2="10352"/>
                        <a14:foregroundMark x1="56055" y1="10352" x2="66406" y2="15820"/>
                        <a14:foregroundMark x1="66406" y1="15820" x2="71094" y2="21289"/>
                        <a14:foregroundMark x1="7422" y1="77539" x2="8594" y2="17773"/>
                        <a14:foregroundMark x1="8594" y1="17773" x2="10547" y2="13672"/>
                        <a14:foregroundMark x1="89844" y1="58008" x2="90234" y2="11523"/>
                        <a14:foregroundMark x1="18945" y1="76563" x2="30078" y2="74609"/>
                        <a14:foregroundMark x1="30078" y1="74609" x2="40039" y2="76563"/>
                        <a14:foregroundMark x1="40039" y1="76563" x2="52148" y2="75977"/>
                        <a14:foregroundMark x1="52148" y1="75977" x2="59375" y2="76367"/>
                        <a14:foregroundMark x1="37500" y1="76953" x2="22266" y2="76563"/>
                        <a14:foregroundMark x1="78125" y1="77148" x2="58789" y2="76563"/>
                        <a14:foregroundMark x1="35938" y1="8203" x2="45898" y2="5859"/>
                        <a14:foregroundMark x1="45898" y1="5859" x2="58008" y2="7617"/>
                        <a14:foregroundMark x1="56250" y1="76367" x2="56250" y2="76367"/>
                        <a14:foregroundMark x1="56250" y1="76953" x2="56250" y2="76953"/>
                        <a14:foregroundMark x1="56250" y1="76953" x2="56250" y2="76953"/>
                        <a14:foregroundMark x1="56055" y1="76953" x2="45898" y2="763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9190394" y="-1204061"/>
            <a:ext cx="4876800" cy="4876800"/>
          </a:xfrm>
          <a:prstGeom prst="rect">
            <a:avLst/>
          </a:prstGeom>
        </p:spPr>
      </p:pic>
      <p:grpSp>
        <p:nvGrpSpPr>
          <p:cNvPr id="143" name="Group 142">
            <a:extLst>
              <a:ext uri="{FF2B5EF4-FFF2-40B4-BE49-F238E27FC236}">
                <a16:creationId xmlns:a16="http://schemas.microsoft.com/office/drawing/2014/main" id="{A7DE0716-7E37-41B4-99E1-D34DDCE33D39}"/>
              </a:ext>
            </a:extLst>
          </p:cNvPr>
          <p:cNvGrpSpPr/>
          <p:nvPr/>
        </p:nvGrpSpPr>
        <p:grpSpPr>
          <a:xfrm>
            <a:off x="-4641450" y="5503987"/>
            <a:ext cx="925484" cy="338140"/>
            <a:chOff x="6275448" y="2470848"/>
            <a:chExt cx="925485" cy="338141"/>
          </a:xfrm>
        </p:grpSpPr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FF90E40E-B2A2-48CE-BA27-06FFFED14655}"/>
                </a:ext>
              </a:extLst>
            </p:cNvPr>
            <p:cNvSpPr/>
            <p:nvPr/>
          </p:nvSpPr>
          <p:spPr>
            <a:xfrm flipH="1">
              <a:off x="6275448" y="2484883"/>
              <a:ext cx="93085" cy="65701"/>
            </a:xfrm>
            <a:custGeom>
              <a:avLst/>
              <a:gdLst>
                <a:gd name="connsiteX0" fmla="*/ 0 w 104775"/>
                <a:gd name="connsiteY0" fmla="*/ 0 h 76200"/>
                <a:gd name="connsiteX1" fmla="*/ 104775 w 104775"/>
                <a:gd name="connsiteY1" fmla="*/ 76200 h 76200"/>
                <a:gd name="connsiteX2" fmla="*/ 104775 w 104775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76200">
                  <a:moveTo>
                    <a:pt x="0" y="0"/>
                  </a:moveTo>
                  <a:lnTo>
                    <a:pt x="104775" y="76200"/>
                  </a:lnTo>
                  <a:lnTo>
                    <a:pt x="104775" y="762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6"/>
              <a:endParaRPr lang="en-US" sz="180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0" name="Oval 34">
              <a:extLst>
                <a:ext uri="{FF2B5EF4-FFF2-40B4-BE49-F238E27FC236}">
                  <a16:creationId xmlns:a16="http://schemas.microsoft.com/office/drawing/2014/main" id="{E6A1666F-0179-4D7D-927F-9EDD11303C4B}"/>
                </a:ext>
              </a:extLst>
            </p:cNvPr>
            <p:cNvSpPr/>
            <p:nvPr/>
          </p:nvSpPr>
          <p:spPr>
            <a:xfrm>
              <a:off x="6327452" y="2507506"/>
              <a:ext cx="825247" cy="301300"/>
            </a:xfrm>
            <a:custGeom>
              <a:avLst/>
              <a:gdLst>
                <a:gd name="connsiteX0" fmla="*/ 0 w 1080165"/>
                <a:gd name="connsiteY0" fmla="*/ 241509 h 483017"/>
                <a:gd name="connsiteX1" fmla="*/ 540083 w 1080165"/>
                <a:gd name="connsiteY1" fmla="*/ 0 h 483017"/>
                <a:gd name="connsiteX2" fmla="*/ 1080166 w 1080165"/>
                <a:gd name="connsiteY2" fmla="*/ 241509 h 483017"/>
                <a:gd name="connsiteX3" fmla="*/ 540083 w 1080165"/>
                <a:gd name="connsiteY3" fmla="*/ 483018 h 483017"/>
                <a:gd name="connsiteX4" fmla="*/ 0 w 1080165"/>
                <a:gd name="connsiteY4" fmla="*/ 241509 h 483017"/>
                <a:gd name="connsiteX0" fmla="*/ 0 w 1372266"/>
                <a:gd name="connsiteY0" fmla="*/ 43591 h 679729"/>
                <a:gd name="connsiteX1" fmla="*/ 832183 w 1372266"/>
                <a:gd name="connsiteY1" fmla="*/ 183082 h 679729"/>
                <a:gd name="connsiteX2" fmla="*/ 1372266 w 1372266"/>
                <a:gd name="connsiteY2" fmla="*/ 424591 h 679729"/>
                <a:gd name="connsiteX3" fmla="*/ 832183 w 1372266"/>
                <a:gd name="connsiteY3" fmla="*/ 666100 h 679729"/>
                <a:gd name="connsiteX4" fmla="*/ 0 w 1372266"/>
                <a:gd name="connsiteY4" fmla="*/ 43591 h 679729"/>
                <a:gd name="connsiteX0" fmla="*/ 460 w 1372726"/>
                <a:gd name="connsiteY0" fmla="*/ 2587 h 638725"/>
                <a:gd name="connsiteX1" fmla="*/ 724693 w 1372726"/>
                <a:gd name="connsiteY1" fmla="*/ 402428 h 638725"/>
                <a:gd name="connsiteX2" fmla="*/ 1372726 w 1372726"/>
                <a:gd name="connsiteY2" fmla="*/ 383587 h 638725"/>
                <a:gd name="connsiteX3" fmla="*/ 832643 w 1372726"/>
                <a:gd name="connsiteY3" fmla="*/ 625096 h 638725"/>
                <a:gd name="connsiteX4" fmla="*/ 460 w 1372726"/>
                <a:gd name="connsiteY4" fmla="*/ 2587 h 638725"/>
                <a:gd name="connsiteX0" fmla="*/ 501 w 1633117"/>
                <a:gd name="connsiteY0" fmla="*/ 2931 h 625455"/>
                <a:gd name="connsiteX1" fmla="*/ 724734 w 1633117"/>
                <a:gd name="connsiteY1" fmla="*/ 402772 h 625455"/>
                <a:gd name="connsiteX2" fmla="*/ 1633117 w 1633117"/>
                <a:gd name="connsiteY2" fmla="*/ 21981 h 625455"/>
                <a:gd name="connsiteX3" fmla="*/ 832684 w 1633117"/>
                <a:gd name="connsiteY3" fmla="*/ 625440 h 625455"/>
                <a:gd name="connsiteX4" fmla="*/ 501 w 1633117"/>
                <a:gd name="connsiteY4" fmla="*/ 2931 h 625455"/>
                <a:gd name="connsiteX0" fmla="*/ 456 w 1650907"/>
                <a:gd name="connsiteY0" fmla="*/ 4693 h 627216"/>
                <a:gd name="connsiteX1" fmla="*/ 724689 w 1650907"/>
                <a:gd name="connsiteY1" fmla="*/ 404534 h 627216"/>
                <a:gd name="connsiteX2" fmla="*/ 1335245 w 1650907"/>
                <a:gd name="connsiteY2" fmla="*/ 158271 h 627216"/>
                <a:gd name="connsiteX3" fmla="*/ 1633072 w 1650907"/>
                <a:gd name="connsiteY3" fmla="*/ 23743 h 627216"/>
                <a:gd name="connsiteX4" fmla="*/ 832639 w 1650907"/>
                <a:gd name="connsiteY4" fmla="*/ 627202 h 627216"/>
                <a:gd name="connsiteX5" fmla="*/ 456 w 1650907"/>
                <a:gd name="connsiteY5" fmla="*/ 4693 h 627216"/>
                <a:gd name="connsiteX0" fmla="*/ 456 w 1651286"/>
                <a:gd name="connsiteY0" fmla="*/ 2810 h 625333"/>
                <a:gd name="connsiteX1" fmla="*/ 724689 w 1651286"/>
                <a:gd name="connsiteY1" fmla="*/ 402651 h 625333"/>
                <a:gd name="connsiteX2" fmla="*/ 1341595 w 1651286"/>
                <a:gd name="connsiteY2" fmla="*/ 175438 h 625333"/>
                <a:gd name="connsiteX3" fmla="*/ 1633072 w 1651286"/>
                <a:gd name="connsiteY3" fmla="*/ 21860 h 625333"/>
                <a:gd name="connsiteX4" fmla="*/ 832639 w 1651286"/>
                <a:gd name="connsiteY4" fmla="*/ 625319 h 625333"/>
                <a:gd name="connsiteX5" fmla="*/ 456 w 1651286"/>
                <a:gd name="connsiteY5" fmla="*/ 2810 h 625333"/>
                <a:gd name="connsiteX0" fmla="*/ 456 w 1651286"/>
                <a:gd name="connsiteY0" fmla="*/ 2810 h 625333"/>
                <a:gd name="connsiteX1" fmla="*/ 724689 w 1651286"/>
                <a:gd name="connsiteY1" fmla="*/ 396301 h 625333"/>
                <a:gd name="connsiteX2" fmla="*/ 1341595 w 1651286"/>
                <a:gd name="connsiteY2" fmla="*/ 175438 h 625333"/>
                <a:gd name="connsiteX3" fmla="*/ 1633072 w 1651286"/>
                <a:gd name="connsiteY3" fmla="*/ 21860 h 625333"/>
                <a:gd name="connsiteX4" fmla="*/ 832639 w 1651286"/>
                <a:gd name="connsiteY4" fmla="*/ 625319 h 625333"/>
                <a:gd name="connsiteX5" fmla="*/ 456 w 1651286"/>
                <a:gd name="connsiteY5" fmla="*/ 2810 h 625333"/>
                <a:gd name="connsiteX0" fmla="*/ 467 w 1651297"/>
                <a:gd name="connsiteY0" fmla="*/ 2810 h 625333"/>
                <a:gd name="connsiteX1" fmla="*/ 724700 w 1651297"/>
                <a:gd name="connsiteY1" fmla="*/ 396301 h 625333"/>
                <a:gd name="connsiteX2" fmla="*/ 1341606 w 1651297"/>
                <a:gd name="connsiteY2" fmla="*/ 175438 h 625333"/>
                <a:gd name="connsiteX3" fmla="*/ 1633083 w 1651297"/>
                <a:gd name="connsiteY3" fmla="*/ 21860 h 625333"/>
                <a:gd name="connsiteX4" fmla="*/ 832650 w 1651297"/>
                <a:gd name="connsiteY4" fmla="*/ 625319 h 625333"/>
                <a:gd name="connsiteX5" fmla="*/ 467 w 1651297"/>
                <a:gd name="connsiteY5" fmla="*/ 2810 h 625333"/>
                <a:gd name="connsiteX0" fmla="*/ 479 w 1651309"/>
                <a:gd name="connsiteY0" fmla="*/ 2810 h 625333"/>
                <a:gd name="connsiteX1" fmla="*/ 724712 w 1651309"/>
                <a:gd name="connsiteY1" fmla="*/ 396301 h 625333"/>
                <a:gd name="connsiteX2" fmla="*/ 1341618 w 1651309"/>
                <a:gd name="connsiteY2" fmla="*/ 175438 h 625333"/>
                <a:gd name="connsiteX3" fmla="*/ 1633095 w 1651309"/>
                <a:gd name="connsiteY3" fmla="*/ 21860 h 625333"/>
                <a:gd name="connsiteX4" fmla="*/ 832662 w 1651309"/>
                <a:gd name="connsiteY4" fmla="*/ 625319 h 625333"/>
                <a:gd name="connsiteX5" fmla="*/ 479 w 1651309"/>
                <a:gd name="connsiteY5" fmla="*/ 2810 h 625333"/>
                <a:gd name="connsiteX0" fmla="*/ 479 w 1651309"/>
                <a:gd name="connsiteY0" fmla="*/ 2810 h 625333"/>
                <a:gd name="connsiteX1" fmla="*/ 724712 w 1651309"/>
                <a:gd name="connsiteY1" fmla="*/ 396301 h 625333"/>
                <a:gd name="connsiteX2" fmla="*/ 1341618 w 1651309"/>
                <a:gd name="connsiteY2" fmla="*/ 175438 h 625333"/>
                <a:gd name="connsiteX3" fmla="*/ 1633095 w 1651309"/>
                <a:gd name="connsiteY3" fmla="*/ 21860 h 625333"/>
                <a:gd name="connsiteX4" fmla="*/ 832662 w 1651309"/>
                <a:gd name="connsiteY4" fmla="*/ 625319 h 625333"/>
                <a:gd name="connsiteX5" fmla="*/ 479 w 1651309"/>
                <a:gd name="connsiteY5" fmla="*/ 2810 h 625333"/>
                <a:gd name="connsiteX0" fmla="*/ 244 w 1651074"/>
                <a:gd name="connsiteY0" fmla="*/ 2810 h 568185"/>
                <a:gd name="connsiteX1" fmla="*/ 724477 w 1651074"/>
                <a:gd name="connsiteY1" fmla="*/ 396301 h 568185"/>
                <a:gd name="connsiteX2" fmla="*/ 1341383 w 1651074"/>
                <a:gd name="connsiteY2" fmla="*/ 175438 h 568185"/>
                <a:gd name="connsiteX3" fmla="*/ 1632860 w 1651074"/>
                <a:gd name="connsiteY3" fmla="*/ 21860 h 568185"/>
                <a:gd name="connsiteX4" fmla="*/ 800677 w 1651074"/>
                <a:gd name="connsiteY4" fmla="*/ 568169 h 568185"/>
                <a:gd name="connsiteX5" fmla="*/ 244 w 1651074"/>
                <a:gd name="connsiteY5" fmla="*/ 2810 h 568185"/>
                <a:gd name="connsiteX0" fmla="*/ 244 w 1651074"/>
                <a:gd name="connsiteY0" fmla="*/ 2810 h 569649"/>
                <a:gd name="connsiteX1" fmla="*/ 724477 w 1651074"/>
                <a:gd name="connsiteY1" fmla="*/ 396301 h 569649"/>
                <a:gd name="connsiteX2" fmla="*/ 1341383 w 1651074"/>
                <a:gd name="connsiteY2" fmla="*/ 175438 h 569649"/>
                <a:gd name="connsiteX3" fmla="*/ 1632860 w 1651074"/>
                <a:gd name="connsiteY3" fmla="*/ 21860 h 569649"/>
                <a:gd name="connsiteX4" fmla="*/ 1417581 w 1651074"/>
                <a:gd name="connsiteY4" fmla="*/ 162738 h 569649"/>
                <a:gd name="connsiteX5" fmla="*/ 800677 w 1651074"/>
                <a:gd name="connsiteY5" fmla="*/ 568169 h 569649"/>
                <a:gd name="connsiteX6" fmla="*/ 244 w 1651074"/>
                <a:gd name="connsiteY6" fmla="*/ 2810 h 569649"/>
                <a:gd name="connsiteX0" fmla="*/ 17576 w 1668406"/>
                <a:gd name="connsiteY0" fmla="*/ 4484 h 569990"/>
                <a:gd name="connsiteX1" fmla="*/ 741809 w 1668406"/>
                <a:gd name="connsiteY1" fmla="*/ 397975 h 569990"/>
                <a:gd name="connsiteX2" fmla="*/ 1358715 w 1668406"/>
                <a:gd name="connsiteY2" fmla="*/ 177112 h 569990"/>
                <a:gd name="connsiteX3" fmla="*/ 1650192 w 1668406"/>
                <a:gd name="connsiteY3" fmla="*/ 23534 h 569990"/>
                <a:gd name="connsiteX4" fmla="*/ 1434913 w 1668406"/>
                <a:gd name="connsiteY4" fmla="*/ 164412 h 569990"/>
                <a:gd name="connsiteX5" fmla="*/ 818009 w 1668406"/>
                <a:gd name="connsiteY5" fmla="*/ 569843 h 569990"/>
                <a:gd name="connsiteX6" fmla="*/ 272863 w 1668406"/>
                <a:gd name="connsiteY6" fmla="*/ 208862 h 569990"/>
                <a:gd name="connsiteX7" fmla="*/ 17576 w 1668406"/>
                <a:gd name="connsiteY7" fmla="*/ 4484 h 569990"/>
                <a:gd name="connsiteX0" fmla="*/ 17576 w 1668406"/>
                <a:gd name="connsiteY0" fmla="*/ 4484 h 569990"/>
                <a:gd name="connsiteX1" fmla="*/ 741809 w 1668406"/>
                <a:gd name="connsiteY1" fmla="*/ 397975 h 569990"/>
                <a:gd name="connsiteX2" fmla="*/ 1358715 w 1668406"/>
                <a:gd name="connsiteY2" fmla="*/ 177112 h 569990"/>
                <a:gd name="connsiteX3" fmla="*/ 1650192 w 1668406"/>
                <a:gd name="connsiteY3" fmla="*/ 23534 h 569990"/>
                <a:gd name="connsiteX4" fmla="*/ 1434913 w 1668406"/>
                <a:gd name="connsiteY4" fmla="*/ 164412 h 569990"/>
                <a:gd name="connsiteX5" fmla="*/ 818009 w 1668406"/>
                <a:gd name="connsiteY5" fmla="*/ 569843 h 569990"/>
                <a:gd name="connsiteX6" fmla="*/ 272863 w 1668406"/>
                <a:gd name="connsiteY6" fmla="*/ 208862 h 569990"/>
                <a:gd name="connsiteX7" fmla="*/ 17576 w 1668406"/>
                <a:gd name="connsiteY7" fmla="*/ 4484 h 569990"/>
                <a:gd name="connsiteX0" fmla="*/ 16829 w 1667659"/>
                <a:gd name="connsiteY0" fmla="*/ 5024 h 570530"/>
                <a:gd name="connsiteX1" fmla="*/ 741062 w 1667659"/>
                <a:gd name="connsiteY1" fmla="*/ 398515 h 570530"/>
                <a:gd name="connsiteX2" fmla="*/ 1357968 w 1667659"/>
                <a:gd name="connsiteY2" fmla="*/ 177652 h 570530"/>
                <a:gd name="connsiteX3" fmla="*/ 1649445 w 1667659"/>
                <a:gd name="connsiteY3" fmla="*/ 24074 h 570530"/>
                <a:gd name="connsiteX4" fmla="*/ 1434166 w 1667659"/>
                <a:gd name="connsiteY4" fmla="*/ 164952 h 570530"/>
                <a:gd name="connsiteX5" fmla="*/ 817262 w 1667659"/>
                <a:gd name="connsiteY5" fmla="*/ 570383 h 570530"/>
                <a:gd name="connsiteX6" fmla="*/ 272116 w 1667659"/>
                <a:gd name="connsiteY6" fmla="*/ 209402 h 570530"/>
                <a:gd name="connsiteX7" fmla="*/ 16829 w 1667659"/>
                <a:gd name="connsiteY7" fmla="*/ 5024 h 570530"/>
                <a:gd name="connsiteX0" fmla="*/ 16829 w 1649842"/>
                <a:gd name="connsiteY0" fmla="*/ 5024 h 570530"/>
                <a:gd name="connsiteX1" fmla="*/ 741062 w 1649842"/>
                <a:gd name="connsiteY1" fmla="*/ 398515 h 570530"/>
                <a:gd name="connsiteX2" fmla="*/ 1357968 w 1649842"/>
                <a:gd name="connsiteY2" fmla="*/ 177652 h 570530"/>
                <a:gd name="connsiteX3" fmla="*/ 1630395 w 1649842"/>
                <a:gd name="connsiteY3" fmla="*/ 24074 h 570530"/>
                <a:gd name="connsiteX4" fmla="*/ 1434166 w 1649842"/>
                <a:gd name="connsiteY4" fmla="*/ 164952 h 570530"/>
                <a:gd name="connsiteX5" fmla="*/ 817262 w 1649842"/>
                <a:gd name="connsiteY5" fmla="*/ 570383 h 570530"/>
                <a:gd name="connsiteX6" fmla="*/ 272116 w 1649842"/>
                <a:gd name="connsiteY6" fmla="*/ 209402 h 570530"/>
                <a:gd name="connsiteX7" fmla="*/ 16829 w 1649842"/>
                <a:gd name="connsiteY7" fmla="*/ 5024 h 570530"/>
                <a:gd name="connsiteX0" fmla="*/ 16829 w 1643939"/>
                <a:gd name="connsiteY0" fmla="*/ 20245 h 585751"/>
                <a:gd name="connsiteX1" fmla="*/ 741062 w 1643939"/>
                <a:gd name="connsiteY1" fmla="*/ 413736 h 585751"/>
                <a:gd name="connsiteX2" fmla="*/ 1357968 w 1643939"/>
                <a:gd name="connsiteY2" fmla="*/ 192873 h 585751"/>
                <a:gd name="connsiteX3" fmla="*/ 1624045 w 1643939"/>
                <a:gd name="connsiteY3" fmla="*/ 20245 h 585751"/>
                <a:gd name="connsiteX4" fmla="*/ 1434166 w 1643939"/>
                <a:gd name="connsiteY4" fmla="*/ 180173 h 585751"/>
                <a:gd name="connsiteX5" fmla="*/ 817262 w 1643939"/>
                <a:gd name="connsiteY5" fmla="*/ 585604 h 585751"/>
                <a:gd name="connsiteX6" fmla="*/ 272116 w 1643939"/>
                <a:gd name="connsiteY6" fmla="*/ 224623 h 585751"/>
                <a:gd name="connsiteX7" fmla="*/ 16829 w 1643939"/>
                <a:gd name="connsiteY7" fmla="*/ 20245 h 585751"/>
                <a:gd name="connsiteX0" fmla="*/ 16829 w 1586258"/>
                <a:gd name="connsiteY0" fmla="*/ 5025 h 570531"/>
                <a:gd name="connsiteX1" fmla="*/ 741062 w 1586258"/>
                <a:gd name="connsiteY1" fmla="*/ 398516 h 570531"/>
                <a:gd name="connsiteX2" fmla="*/ 1357968 w 1586258"/>
                <a:gd name="connsiteY2" fmla="*/ 177653 h 570531"/>
                <a:gd name="connsiteX3" fmla="*/ 1560545 w 1586258"/>
                <a:gd name="connsiteY3" fmla="*/ 87575 h 570531"/>
                <a:gd name="connsiteX4" fmla="*/ 1434166 w 1586258"/>
                <a:gd name="connsiteY4" fmla="*/ 164953 h 570531"/>
                <a:gd name="connsiteX5" fmla="*/ 817262 w 1586258"/>
                <a:gd name="connsiteY5" fmla="*/ 570384 h 570531"/>
                <a:gd name="connsiteX6" fmla="*/ 272116 w 1586258"/>
                <a:gd name="connsiteY6" fmla="*/ 209403 h 570531"/>
                <a:gd name="connsiteX7" fmla="*/ 16829 w 1586258"/>
                <a:gd name="connsiteY7" fmla="*/ 5025 h 570531"/>
                <a:gd name="connsiteX0" fmla="*/ 16829 w 1480274"/>
                <a:gd name="connsiteY0" fmla="*/ 5025 h 570531"/>
                <a:gd name="connsiteX1" fmla="*/ 741062 w 1480274"/>
                <a:gd name="connsiteY1" fmla="*/ 398516 h 570531"/>
                <a:gd name="connsiteX2" fmla="*/ 1357968 w 1480274"/>
                <a:gd name="connsiteY2" fmla="*/ 177653 h 570531"/>
                <a:gd name="connsiteX3" fmla="*/ 1434166 w 1480274"/>
                <a:gd name="connsiteY3" fmla="*/ 164953 h 570531"/>
                <a:gd name="connsiteX4" fmla="*/ 817262 w 1480274"/>
                <a:gd name="connsiteY4" fmla="*/ 570384 h 570531"/>
                <a:gd name="connsiteX5" fmla="*/ 272116 w 1480274"/>
                <a:gd name="connsiteY5" fmla="*/ 209403 h 570531"/>
                <a:gd name="connsiteX6" fmla="*/ 16829 w 1480274"/>
                <a:gd name="connsiteY6" fmla="*/ 5025 h 570531"/>
                <a:gd name="connsiteX0" fmla="*/ 16829 w 1546369"/>
                <a:gd name="connsiteY0" fmla="*/ 5025 h 571026"/>
                <a:gd name="connsiteX1" fmla="*/ 741062 w 1546369"/>
                <a:gd name="connsiteY1" fmla="*/ 398516 h 571026"/>
                <a:gd name="connsiteX2" fmla="*/ 1357968 w 1546369"/>
                <a:gd name="connsiteY2" fmla="*/ 177653 h 571026"/>
                <a:gd name="connsiteX3" fmla="*/ 1516716 w 1546369"/>
                <a:gd name="connsiteY3" fmla="*/ 114153 h 571026"/>
                <a:gd name="connsiteX4" fmla="*/ 817262 w 1546369"/>
                <a:gd name="connsiteY4" fmla="*/ 570384 h 571026"/>
                <a:gd name="connsiteX5" fmla="*/ 272116 w 1546369"/>
                <a:gd name="connsiteY5" fmla="*/ 209403 h 571026"/>
                <a:gd name="connsiteX6" fmla="*/ 16829 w 1546369"/>
                <a:gd name="connsiteY6" fmla="*/ 5025 h 571026"/>
                <a:gd name="connsiteX0" fmla="*/ 16829 w 1587480"/>
                <a:gd name="connsiteY0" fmla="*/ 5025 h 571026"/>
                <a:gd name="connsiteX1" fmla="*/ 741062 w 1587480"/>
                <a:gd name="connsiteY1" fmla="*/ 398516 h 571026"/>
                <a:gd name="connsiteX2" fmla="*/ 1504018 w 1587480"/>
                <a:gd name="connsiteY2" fmla="*/ 95103 h 571026"/>
                <a:gd name="connsiteX3" fmla="*/ 1516716 w 1587480"/>
                <a:gd name="connsiteY3" fmla="*/ 114153 h 571026"/>
                <a:gd name="connsiteX4" fmla="*/ 817262 w 1587480"/>
                <a:gd name="connsiteY4" fmla="*/ 570384 h 571026"/>
                <a:gd name="connsiteX5" fmla="*/ 272116 w 1587480"/>
                <a:gd name="connsiteY5" fmla="*/ 209403 h 571026"/>
                <a:gd name="connsiteX6" fmla="*/ 16829 w 1587480"/>
                <a:gd name="connsiteY6" fmla="*/ 5025 h 571026"/>
                <a:gd name="connsiteX0" fmla="*/ 16829 w 1587480"/>
                <a:gd name="connsiteY0" fmla="*/ 5025 h 570803"/>
                <a:gd name="connsiteX1" fmla="*/ 741062 w 1587480"/>
                <a:gd name="connsiteY1" fmla="*/ 398516 h 570803"/>
                <a:gd name="connsiteX2" fmla="*/ 1504018 w 1587480"/>
                <a:gd name="connsiteY2" fmla="*/ 95103 h 570803"/>
                <a:gd name="connsiteX3" fmla="*/ 1516716 w 1587480"/>
                <a:gd name="connsiteY3" fmla="*/ 133203 h 570803"/>
                <a:gd name="connsiteX4" fmla="*/ 817262 w 1587480"/>
                <a:gd name="connsiteY4" fmla="*/ 570384 h 570803"/>
                <a:gd name="connsiteX5" fmla="*/ 272116 w 1587480"/>
                <a:gd name="connsiteY5" fmla="*/ 209403 h 570803"/>
                <a:gd name="connsiteX6" fmla="*/ 16829 w 1587480"/>
                <a:gd name="connsiteY6" fmla="*/ 5025 h 570803"/>
                <a:gd name="connsiteX0" fmla="*/ 16829 w 1581422"/>
                <a:gd name="connsiteY0" fmla="*/ 5025 h 570575"/>
                <a:gd name="connsiteX1" fmla="*/ 741062 w 1581422"/>
                <a:gd name="connsiteY1" fmla="*/ 398516 h 570575"/>
                <a:gd name="connsiteX2" fmla="*/ 1504018 w 1581422"/>
                <a:gd name="connsiteY2" fmla="*/ 95103 h 570575"/>
                <a:gd name="connsiteX3" fmla="*/ 1504016 w 1581422"/>
                <a:gd name="connsiteY3" fmla="*/ 158603 h 570575"/>
                <a:gd name="connsiteX4" fmla="*/ 817262 w 1581422"/>
                <a:gd name="connsiteY4" fmla="*/ 570384 h 570575"/>
                <a:gd name="connsiteX5" fmla="*/ 272116 w 1581422"/>
                <a:gd name="connsiteY5" fmla="*/ 209403 h 570575"/>
                <a:gd name="connsiteX6" fmla="*/ 16829 w 1581422"/>
                <a:gd name="connsiteY6" fmla="*/ 5025 h 570575"/>
                <a:gd name="connsiteX0" fmla="*/ 16829 w 1631906"/>
                <a:gd name="connsiteY0" fmla="*/ 5025 h 570575"/>
                <a:gd name="connsiteX1" fmla="*/ 741062 w 1631906"/>
                <a:gd name="connsiteY1" fmla="*/ 398516 h 570575"/>
                <a:gd name="connsiteX2" fmla="*/ 1580218 w 1631906"/>
                <a:gd name="connsiteY2" fmla="*/ 44303 h 570575"/>
                <a:gd name="connsiteX3" fmla="*/ 1504016 w 1631906"/>
                <a:gd name="connsiteY3" fmla="*/ 158603 h 570575"/>
                <a:gd name="connsiteX4" fmla="*/ 817262 w 1631906"/>
                <a:gd name="connsiteY4" fmla="*/ 570384 h 570575"/>
                <a:gd name="connsiteX5" fmla="*/ 272116 w 1631906"/>
                <a:gd name="connsiteY5" fmla="*/ 209403 h 570575"/>
                <a:gd name="connsiteX6" fmla="*/ 16829 w 1631906"/>
                <a:gd name="connsiteY6" fmla="*/ 5025 h 570575"/>
                <a:gd name="connsiteX0" fmla="*/ 16829 w 1614827"/>
                <a:gd name="connsiteY0" fmla="*/ 5025 h 570460"/>
                <a:gd name="connsiteX1" fmla="*/ 741062 w 1614827"/>
                <a:gd name="connsiteY1" fmla="*/ 398516 h 570460"/>
                <a:gd name="connsiteX2" fmla="*/ 1580218 w 1614827"/>
                <a:gd name="connsiteY2" fmla="*/ 44303 h 570460"/>
                <a:gd name="connsiteX3" fmla="*/ 1402416 w 1614827"/>
                <a:gd name="connsiteY3" fmla="*/ 177653 h 570460"/>
                <a:gd name="connsiteX4" fmla="*/ 817262 w 1614827"/>
                <a:gd name="connsiteY4" fmla="*/ 570384 h 570460"/>
                <a:gd name="connsiteX5" fmla="*/ 272116 w 1614827"/>
                <a:gd name="connsiteY5" fmla="*/ 209403 h 570460"/>
                <a:gd name="connsiteX6" fmla="*/ 16829 w 1614827"/>
                <a:gd name="connsiteY6" fmla="*/ 5025 h 570460"/>
                <a:gd name="connsiteX0" fmla="*/ 16829 w 1612118"/>
                <a:gd name="connsiteY0" fmla="*/ 5025 h 570433"/>
                <a:gd name="connsiteX1" fmla="*/ 741062 w 1612118"/>
                <a:gd name="connsiteY1" fmla="*/ 398516 h 570433"/>
                <a:gd name="connsiteX2" fmla="*/ 1580218 w 1612118"/>
                <a:gd name="connsiteY2" fmla="*/ 44303 h 570433"/>
                <a:gd name="connsiteX3" fmla="*/ 1377016 w 1612118"/>
                <a:gd name="connsiteY3" fmla="*/ 184003 h 570433"/>
                <a:gd name="connsiteX4" fmla="*/ 817262 w 1612118"/>
                <a:gd name="connsiteY4" fmla="*/ 570384 h 570433"/>
                <a:gd name="connsiteX5" fmla="*/ 272116 w 1612118"/>
                <a:gd name="connsiteY5" fmla="*/ 209403 h 570433"/>
                <a:gd name="connsiteX6" fmla="*/ 16829 w 1612118"/>
                <a:gd name="connsiteY6" fmla="*/ 5025 h 570433"/>
                <a:gd name="connsiteX0" fmla="*/ 16829 w 1601630"/>
                <a:gd name="connsiteY0" fmla="*/ 5025 h 570433"/>
                <a:gd name="connsiteX1" fmla="*/ 741062 w 1601630"/>
                <a:gd name="connsiteY1" fmla="*/ 398516 h 570433"/>
                <a:gd name="connsiteX2" fmla="*/ 1580218 w 1601630"/>
                <a:gd name="connsiteY2" fmla="*/ 44303 h 570433"/>
                <a:gd name="connsiteX3" fmla="*/ 1377016 w 1601630"/>
                <a:gd name="connsiteY3" fmla="*/ 184003 h 570433"/>
                <a:gd name="connsiteX4" fmla="*/ 817262 w 1601630"/>
                <a:gd name="connsiteY4" fmla="*/ 570384 h 570433"/>
                <a:gd name="connsiteX5" fmla="*/ 272116 w 1601630"/>
                <a:gd name="connsiteY5" fmla="*/ 209403 h 570433"/>
                <a:gd name="connsiteX6" fmla="*/ 16829 w 1601630"/>
                <a:gd name="connsiteY6" fmla="*/ 5025 h 570433"/>
                <a:gd name="connsiteX0" fmla="*/ 16829 w 1614850"/>
                <a:gd name="connsiteY0" fmla="*/ 35123 h 600531"/>
                <a:gd name="connsiteX1" fmla="*/ 741062 w 1614850"/>
                <a:gd name="connsiteY1" fmla="*/ 428614 h 600531"/>
                <a:gd name="connsiteX2" fmla="*/ 1594505 w 1614850"/>
                <a:gd name="connsiteY2" fmla="*/ 31538 h 600531"/>
                <a:gd name="connsiteX3" fmla="*/ 1377016 w 1614850"/>
                <a:gd name="connsiteY3" fmla="*/ 214101 h 600531"/>
                <a:gd name="connsiteX4" fmla="*/ 817262 w 1614850"/>
                <a:gd name="connsiteY4" fmla="*/ 600482 h 600531"/>
                <a:gd name="connsiteX5" fmla="*/ 272116 w 1614850"/>
                <a:gd name="connsiteY5" fmla="*/ 239501 h 600531"/>
                <a:gd name="connsiteX6" fmla="*/ 16829 w 1614850"/>
                <a:gd name="connsiteY6" fmla="*/ 35123 h 600531"/>
                <a:gd name="connsiteX0" fmla="*/ 16829 w 1613934"/>
                <a:gd name="connsiteY0" fmla="*/ 36464 h 601872"/>
                <a:gd name="connsiteX1" fmla="*/ 741062 w 1613934"/>
                <a:gd name="connsiteY1" fmla="*/ 429955 h 601872"/>
                <a:gd name="connsiteX2" fmla="*/ 1594505 w 1613934"/>
                <a:gd name="connsiteY2" fmla="*/ 32879 h 601872"/>
                <a:gd name="connsiteX3" fmla="*/ 1377016 w 1613934"/>
                <a:gd name="connsiteY3" fmla="*/ 215442 h 601872"/>
                <a:gd name="connsiteX4" fmla="*/ 817262 w 1613934"/>
                <a:gd name="connsiteY4" fmla="*/ 601823 h 601872"/>
                <a:gd name="connsiteX5" fmla="*/ 272116 w 1613934"/>
                <a:gd name="connsiteY5" fmla="*/ 240842 h 601872"/>
                <a:gd name="connsiteX6" fmla="*/ 16829 w 1613934"/>
                <a:gd name="connsiteY6" fmla="*/ 36464 h 601872"/>
                <a:gd name="connsiteX0" fmla="*/ 16829 w 1600625"/>
                <a:gd name="connsiteY0" fmla="*/ 36464 h 601872"/>
                <a:gd name="connsiteX1" fmla="*/ 741062 w 1600625"/>
                <a:gd name="connsiteY1" fmla="*/ 429955 h 601872"/>
                <a:gd name="connsiteX2" fmla="*/ 1580218 w 1600625"/>
                <a:gd name="connsiteY2" fmla="*/ 32879 h 601872"/>
                <a:gd name="connsiteX3" fmla="*/ 1377016 w 1600625"/>
                <a:gd name="connsiteY3" fmla="*/ 215442 h 601872"/>
                <a:gd name="connsiteX4" fmla="*/ 817262 w 1600625"/>
                <a:gd name="connsiteY4" fmla="*/ 601823 h 601872"/>
                <a:gd name="connsiteX5" fmla="*/ 272116 w 1600625"/>
                <a:gd name="connsiteY5" fmla="*/ 240842 h 601872"/>
                <a:gd name="connsiteX6" fmla="*/ 16829 w 1600625"/>
                <a:gd name="connsiteY6" fmla="*/ 36464 h 601872"/>
                <a:gd name="connsiteX0" fmla="*/ 16829 w 1599341"/>
                <a:gd name="connsiteY0" fmla="*/ 36974 h 602401"/>
                <a:gd name="connsiteX1" fmla="*/ 741062 w 1599341"/>
                <a:gd name="connsiteY1" fmla="*/ 430465 h 602401"/>
                <a:gd name="connsiteX2" fmla="*/ 1580218 w 1599341"/>
                <a:gd name="connsiteY2" fmla="*/ 33389 h 602401"/>
                <a:gd name="connsiteX3" fmla="*/ 1357966 w 1599341"/>
                <a:gd name="connsiteY3" fmla="*/ 211190 h 602401"/>
                <a:gd name="connsiteX4" fmla="*/ 817262 w 1599341"/>
                <a:gd name="connsiteY4" fmla="*/ 602333 h 602401"/>
                <a:gd name="connsiteX5" fmla="*/ 272116 w 1599341"/>
                <a:gd name="connsiteY5" fmla="*/ 241352 h 602401"/>
                <a:gd name="connsiteX6" fmla="*/ 16829 w 1599341"/>
                <a:gd name="connsiteY6" fmla="*/ 36974 h 602401"/>
                <a:gd name="connsiteX0" fmla="*/ 16829 w 1605828"/>
                <a:gd name="connsiteY0" fmla="*/ 31490 h 596917"/>
                <a:gd name="connsiteX1" fmla="*/ 741062 w 1605828"/>
                <a:gd name="connsiteY1" fmla="*/ 424981 h 596917"/>
                <a:gd name="connsiteX2" fmla="*/ 1580218 w 1605828"/>
                <a:gd name="connsiteY2" fmla="*/ 27905 h 596917"/>
                <a:gd name="connsiteX3" fmla="*/ 1357966 w 1605828"/>
                <a:gd name="connsiteY3" fmla="*/ 205706 h 596917"/>
                <a:gd name="connsiteX4" fmla="*/ 817262 w 1605828"/>
                <a:gd name="connsiteY4" fmla="*/ 596849 h 596917"/>
                <a:gd name="connsiteX5" fmla="*/ 272116 w 1605828"/>
                <a:gd name="connsiteY5" fmla="*/ 235868 h 596917"/>
                <a:gd name="connsiteX6" fmla="*/ 16829 w 1605828"/>
                <a:gd name="connsiteY6" fmla="*/ 31490 h 596917"/>
                <a:gd name="connsiteX0" fmla="*/ 16829 w 1610924"/>
                <a:gd name="connsiteY0" fmla="*/ 22725 h 588152"/>
                <a:gd name="connsiteX1" fmla="*/ 741062 w 1610924"/>
                <a:gd name="connsiteY1" fmla="*/ 416216 h 588152"/>
                <a:gd name="connsiteX2" fmla="*/ 1580218 w 1610924"/>
                <a:gd name="connsiteY2" fmla="*/ 19140 h 588152"/>
                <a:gd name="connsiteX3" fmla="*/ 1357966 w 1610924"/>
                <a:gd name="connsiteY3" fmla="*/ 196941 h 588152"/>
                <a:gd name="connsiteX4" fmla="*/ 817262 w 1610924"/>
                <a:gd name="connsiteY4" fmla="*/ 588084 h 588152"/>
                <a:gd name="connsiteX5" fmla="*/ 272116 w 1610924"/>
                <a:gd name="connsiteY5" fmla="*/ 227103 h 588152"/>
                <a:gd name="connsiteX6" fmla="*/ 16829 w 1610924"/>
                <a:gd name="connsiteY6" fmla="*/ 22725 h 58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0924" h="588152">
                  <a:moveTo>
                    <a:pt x="16829" y="22725"/>
                  </a:moveTo>
                  <a:cubicBezTo>
                    <a:pt x="94987" y="54244"/>
                    <a:pt x="480497" y="416813"/>
                    <a:pt x="741062" y="416216"/>
                  </a:cubicBezTo>
                  <a:cubicBezTo>
                    <a:pt x="1001627" y="415619"/>
                    <a:pt x="1428821" y="108005"/>
                    <a:pt x="1580218" y="19140"/>
                  </a:cubicBezTo>
                  <a:cubicBezTo>
                    <a:pt x="1700497" y="-57887"/>
                    <a:pt x="1433796" y="117198"/>
                    <a:pt x="1357966" y="196941"/>
                  </a:cubicBezTo>
                  <a:cubicBezTo>
                    <a:pt x="1219269" y="287993"/>
                    <a:pt x="998237" y="583057"/>
                    <a:pt x="817262" y="588084"/>
                  </a:cubicBezTo>
                  <a:cubicBezTo>
                    <a:pt x="636287" y="593111"/>
                    <a:pt x="405521" y="321329"/>
                    <a:pt x="272116" y="227103"/>
                  </a:cubicBezTo>
                  <a:cubicBezTo>
                    <a:pt x="151411" y="113827"/>
                    <a:pt x="-61329" y="-8794"/>
                    <a:pt x="16829" y="2272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6"/>
              <a:endParaRPr lang="en-US" sz="1801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1314737-4965-49F6-81B3-45D52096A4ED}"/>
                </a:ext>
              </a:extLst>
            </p:cNvPr>
            <p:cNvSpPr/>
            <p:nvPr/>
          </p:nvSpPr>
          <p:spPr>
            <a:xfrm rot="21369129">
              <a:off x="6679928" y="2746951"/>
              <a:ext cx="196257" cy="62038"/>
            </a:xfrm>
            <a:custGeom>
              <a:avLst/>
              <a:gdLst>
                <a:gd name="connsiteX0" fmla="*/ 252009 w 383103"/>
                <a:gd name="connsiteY0" fmla="*/ 0 h 121102"/>
                <a:gd name="connsiteX1" fmla="*/ 361998 w 383103"/>
                <a:gd name="connsiteY1" fmla="*/ 11449 h 121102"/>
                <a:gd name="connsiteX2" fmla="*/ 383103 w 383103"/>
                <a:gd name="connsiteY2" fmla="*/ 18786 h 121102"/>
                <a:gd name="connsiteX3" fmla="*/ 306436 w 383103"/>
                <a:gd name="connsiteY3" fmla="*/ 67285 h 121102"/>
                <a:gd name="connsiteX4" fmla="*/ 147842 w 383103"/>
                <a:gd name="connsiteY4" fmla="*/ 120955 h 121102"/>
                <a:gd name="connsiteX5" fmla="*/ 74284 w 383103"/>
                <a:gd name="connsiteY5" fmla="*/ 111436 h 121102"/>
                <a:gd name="connsiteX6" fmla="*/ 0 w 383103"/>
                <a:gd name="connsiteY6" fmla="*/ 81044 h 121102"/>
                <a:gd name="connsiteX7" fmla="*/ 17698 w 383103"/>
                <a:gd name="connsiteY7" fmla="*/ 64233 h 121102"/>
                <a:gd name="connsiteX8" fmla="*/ 252009 w 383103"/>
                <a:gd name="connsiteY8" fmla="*/ 0 h 1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3103" h="121102">
                  <a:moveTo>
                    <a:pt x="252009" y="0"/>
                  </a:moveTo>
                  <a:cubicBezTo>
                    <a:pt x="291024" y="0"/>
                    <a:pt x="328192" y="4077"/>
                    <a:pt x="361998" y="11449"/>
                  </a:cubicBezTo>
                  <a:lnTo>
                    <a:pt x="383103" y="18786"/>
                  </a:lnTo>
                  <a:lnTo>
                    <a:pt x="306436" y="67285"/>
                  </a:lnTo>
                  <a:cubicBezTo>
                    <a:pt x="250358" y="98529"/>
                    <a:pt x="196261" y="119103"/>
                    <a:pt x="147842" y="120955"/>
                  </a:cubicBezTo>
                  <a:cubicBezTo>
                    <a:pt x="123633" y="121881"/>
                    <a:pt x="99042" y="118408"/>
                    <a:pt x="74284" y="111436"/>
                  </a:cubicBezTo>
                  <a:lnTo>
                    <a:pt x="0" y="81044"/>
                  </a:lnTo>
                  <a:lnTo>
                    <a:pt x="17698" y="64233"/>
                  </a:lnTo>
                  <a:cubicBezTo>
                    <a:pt x="68478" y="25480"/>
                    <a:pt x="154472" y="0"/>
                    <a:pt x="252009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6"/>
              <a:endParaRPr lang="en-US" sz="180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D3E6B7E8-3865-40F1-9767-17035FEF7A0A}"/>
                </a:ext>
              </a:extLst>
            </p:cNvPr>
            <p:cNvSpPr/>
            <p:nvPr/>
          </p:nvSpPr>
          <p:spPr>
            <a:xfrm>
              <a:off x="7107848" y="2470848"/>
              <a:ext cx="93085" cy="65701"/>
            </a:xfrm>
            <a:custGeom>
              <a:avLst/>
              <a:gdLst>
                <a:gd name="connsiteX0" fmla="*/ 0 w 104775"/>
                <a:gd name="connsiteY0" fmla="*/ 0 h 76200"/>
                <a:gd name="connsiteX1" fmla="*/ 104775 w 104775"/>
                <a:gd name="connsiteY1" fmla="*/ 76200 h 76200"/>
                <a:gd name="connsiteX2" fmla="*/ 104775 w 104775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76200">
                  <a:moveTo>
                    <a:pt x="0" y="0"/>
                  </a:moveTo>
                  <a:lnTo>
                    <a:pt x="104775" y="76200"/>
                  </a:lnTo>
                  <a:lnTo>
                    <a:pt x="104775" y="762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6"/>
              <a:endParaRPr lang="en-US" sz="1801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25E9874-7C17-4D8F-8EC6-B8C98B72C7F0}"/>
              </a:ext>
            </a:extLst>
          </p:cNvPr>
          <p:cNvGrpSpPr/>
          <p:nvPr/>
        </p:nvGrpSpPr>
        <p:grpSpPr>
          <a:xfrm>
            <a:off x="419376" y="5510510"/>
            <a:ext cx="2843532" cy="4804699"/>
            <a:chOff x="179982" y="7262551"/>
            <a:chExt cx="2843532" cy="4804699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4A73BC5-0F2E-4F94-9013-4337D914DC5C}"/>
                </a:ext>
              </a:extLst>
            </p:cNvPr>
            <p:cNvSpPr/>
            <p:nvPr/>
          </p:nvSpPr>
          <p:spPr>
            <a:xfrm rot="501063">
              <a:off x="303478" y="7262551"/>
              <a:ext cx="2536874" cy="2261467"/>
            </a:xfrm>
            <a:custGeom>
              <a:avLst/>
              <a:gdLst>
                <a:gd name="connsiteX0" fmla="*/ 1268437 w 2536874"/>
                <a:gd name="connsiteY0" fmla="*/ 0 h 2148762"/>
                <a:gd name="connsiteX1" fmla="*/ 2536874 w 2536874"/>
                <a:gd name="connsiteY1" fmla="*/ 1223889 h 2148762"/>
                <a:gd name="connsiteX2" fmla="*/ 2530325 w 2536874"/>
                <a:gd name="connsiteY2" fmla="*/ 1349025 h 2148762"/>
                <a:gd name="connsiteX3" fmla="*/ 2529071 w 2536874"/>
                <a:gd name="connsiteY3" fmla="*/ 1356956 h 2148762"/>
                <a:gd name="connsiteX4" fmla="*/ 2506790 w 2536874"/>
                <a:gd name="connsiteY4" fmla="*/ 1337417 h 2148762"/>
                <a:gd name="connsiteX5" fmla="*/ 1699946 w 2536874"/>
                <a:gd name="connsiteY5" fmla="*/ 1057940 h 2148762"/>
                <a:gd name="connsiteX6" fmla="*/ 457279 w 2536874"/>
                <a:gd name="connsiteY6" fmla="*/ 2035173 h 2148762"/>
                <a:gd name="connsiteX7" fmla="*/ 439312 w 2536874"/>
                <a:gd name="connsiteY7" fmla="*/ 2148762 h 2148762"/>
                <a:gd name="connsiteX8" fmla="*/ 371517 w 2536874"/>
                <a:gd name="connsiteY8" fmla="*/ 2089309 h 2148762"/>
                <a:gd name="connsiteX9" fmla="*/ 0 w 2536874"/>
                <a:gd name="connsiteY9" fmla="*/ 1223889 h 2148762"/>
                <a:gd name="connsiteX10" fmla="*/ 1268437 w 2536874"/>
                <a:gd name="connsiteY10" fmla="*/ 0 h 2148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36874" h="2148762">
                  <a:moveTo>
                    <a:pt x="1268437" y="0"/>
                  </a:moveTo>
                  <a:cubicBezTo>
                    <a:pt x="1968975" y="0"/>
                    <a:pt x="2536874" y="547954"/>
                    <a:pt x="2536874" y="1223889"/>
                  </a:cubicBezTo>
                  <a:cubicBezTo>
                    <a:pt x="2536874" y="1266135"/>
                    <a:pt x="2534656" y="1307881"/>
                    <a:pt x="2530325" y="1349025"/>
                  </a:cubicBezTo>
                  <a:lnTo>
                    <a:pt x="2529071" y="1356956"/>
                  </a:lnTo>
                  <a:lnTo>
                    <a:pt x="2506790" y="1337417"/>
                  </a:lnTo>
                  <a:cubicBezTo>
                    <a:pt x="2287529" y="1162822"/>
                    <a:pt x="2006431" y="1057940"/>
                    <a:pt x="1699946" y="1057940"/>
                  </a:cubicBezTo>
                  <a:cubicBezTo>
                    <a:pt x="1086975" y="1057940"/>
                    <a:pt x="575556" y="1477468"/>
                    <a:pt x="457279" y="2035173"/>
                  </a:cubicBezTo>
                  <a:lnTo>
                    <a:pt x="439312" y="2148762"/>
                  </a:lnTo>
                  <a:lnTo>
                    <a:pt x="371517" y="2089309"/>
                  </a:lnTo>
                  <a:cubicBezTo>
                    <a:pt x="141975" y="1867829"/>
                    <a:pt x="0" y="1561857"/>
                    <a:pt x="0" y="1223889"/>
                  </a:cubicBezTo>
                  <a:cubicBezTo>
                    <a:pt x="0" y="547954"/>
                    <a:pt x="567899" y="0"/>
                    <a:pt x="126843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6"/>
              <a:endParaRPr lang="en-US" sz="1801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235973D-EADC-4E50-8CCE-2BA14CC7486C}"/>
                </a:ext>
              </a:extLst>
            </p:cNvPr>
            <p:cNvGrpSpPr/>
            <p:nvPr/>
          </p:nvGrpSpPr>
          <p:grpSpPr>
            <a:xfrm>
              <a:off x="179982" y="7374544"/>
              <a:ext cx="2843532" cy="4692706"/>
              <a:chOff x="179982" y="7374544"/>
              <a:chExt cx="2843532" cy="4692706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A595B8DE-3B7A-47A6-9BAB-6D60B62874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161" y="10382081"/>
                <a:ext cx="230444" cy="47013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A27F49F8-71F3-4384-A465-B126A15159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5585" y="10327310"/>
                <a:ext cx="261339" cy="58628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1E7DFDA2-573D-4861-8DAC-5CD7EE7E96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38110" y="10913593"/>
                <a:ext cx="18814" cy="106911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70B1F0B1-6C3F-4ECC-8884-50DBABF36B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1996" y="10837141"/>
                <a:ext cx="21609" cy="101543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F1D2B413-855B-4D9A-AD33-5832A571EAFA}"/>
                  </a:ext>
                </a:extLst>
              </p:cNvPr>
              <p:cNvSpPr/>
              <p:nvPr/>
            </p:nvSpPr>
            <p:spPr>
              <a:xfrm>
                <a:off x="426913" y="7967528"/>
                <a:ext cx="2536874" cy="244777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4CD4D756-42C8-4009-813B-1B32F038D7CC}"/>
                  </a:ext>
                </a:extLst>
              </p:cNvPr>
              <p:cNvSpPr/>
              <p:nvPr/>
            </p:nvSpPr>
            <p:spPr>
              <a:xfrm>
                <a:off x="1264018" y="8855670"/>
                <a:ext cx="261279" cy="2595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3" name="Rectangle: Top Corners Rounded 162">
                <a:extLst>
                  <a:ext uri="{FF2B5EF4-FFF2-40B4-BE49-F238E27FC236}">
                    <a16:creationId xmlns:a16="http://schemas.microsoft.com/office/drawing/2014/main" id="{2CBDEF34-38E9-4DBD-BDE1-02822807A716}"/>
                  </a:ext>
                </a:extLst>
              </p:cNvPr>
              <p:cNvSpPr/>
              <p:nvPr/>
            </p:nvSpPr>
            <p:spPr>
              <a:xfrm>
                <a:off x="2139336" y="11691298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4" name="Rectangle: Top Corners Rounded 163">
                <a:extLst>
                  <a:ext uri="{FF2B5EF4-FFF2-40B4-BE49-F238E27FC236}">
                    <a16:creationId xmlns:a16="http://schemas.microsoft.com/office/drawing/2014/main" id="{114555D3-956C-4B3C-87BC-0870D086D347}"/>
                  </a:ext>
                </a:extLst>
              </p:cNvPr>
              <p:cNvSpPr/>
              <p:nvPr/>
            </p:nvSpPr>
            <p:spPr>
              <a:xfrm>
                <a:off x="1545341" y="11866940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578BBA8D-2F16-4C25-9990-40CA4754D283}"/>
                  </a:ext>
                </a:extLst>
              </p:cNvPr>
              <p:cNvSpPr/>
              <p:nvPr/>
            </p:nvSpPr>
            <p:spPr>
              <a:xfrm>
                <a:off x="630791" y="9543455"/>
                <a:ext cx="649909" cy="92397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909" h="923977">
                    <a:moveTo>
                      <a:pt x="115393" y="0"/>
                    </a:moveTo>
                    <a:cubicBezTo>
                      <a:pt x="35224" y="148431"/>
                      <a:pt x="-44945" y="296863"/>
                      <a:pt x="29668" y="438150"/>
                    </a:cubicBezTo>
                    <a:cubicBezTo>
                      <a:pt x="104280" y="579438"/>
                      <a:pt x="459881" y="766763"/>
                      <a:pt x="563068" y="847725"/>
                    </a:cubicBezTo>
                    <a:cubicBezTo>
                      <a:pt x="666255" y="928687"/>
                      <a:pt x="648793" y="923925"/>
                      <a:pt x="648793" y="923925"/>
                    </a:cubicBezTo>
                    <a:lnTo>
                      <a:pt x="648793" y="92392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759ADEE8-CFD5-4281-81FE-428409D981E9}"/>
                  </a:ext>
                </a:extLst>
              </p:cNvPr>
              <p:cNvSpPr/>
              <p:nvPr/>
            </p:nvSpPr>
            <p:spPr>
              <a:xfrm flipH="1">
                <a:off x="2373605" y="9275138"/>
                <a:ext cx="649909" cy="92397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909" h="923977">
                    <a:moveTo>
                      <a:pt x="115393" y="0"/>
                    </a:moveTo>
                    <a:cubicBezTo>
                      <a:pt x="35224" y="148431"/>
                      <a:pt x="-44945" y="296863"/>
                      <a:pt x="29668" y="438150"/>
                    </a:cubicBezTo>
                    <a:cubicBezTo>
                      <a:pt x="104280" y="579438"/>
                      <a:pt x="459881" y="766763"/>
                      <a:pt x="563068" y="847725"/>
                    </a:cubicBezTo>
                    <a:cubicBezTo>
                      <a:pt x="666255" y="928687"/>
                      <a:pt x="648793" y="923925"/>
                      <a:pt x="648793" y="923925"/>
                    </a:cubicBezTo>
                    <a:lnTo>
                      <a:pt x="648793" y="92392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8D7D827B-9298-442B-A271-A25537688610}"/>
                  </a:ext>
                </a:extLst>
              </p:cNvPr>
              <p:cNvSpPr/>
              <p:nvPr/>
            </p:nvSpPr>
            <p:spPr>
              <a:xfrm>
                <a:off x="1860841" y="9300001"/>
                <a:ext cx="184935" cy="190500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3D74C5BF-F83F-41F1-B4BD-EC267571990E}"/>
                  </a:ext>
                </a:extLst>
              </p:cNvPr>
              <p:cNvSpPr/>
              <p:nvPr/>
            </p:nvSpPr>
            <p:spPr>
              <a:xfrm>
                <a:off x="2146612" y="8855670"/>
                <a:ext cx="261279" cy="2595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593F409E-F941-4178-B941-97835F81C088}"/>
                  </a:ext>
                </a:extLst>
              </p:cNvPr>
              <p:cNvSpPr/>
              <p:nvPr/>
            </p:nvSpPr>
            <p:spPr>
              <a:xfrm>
                <a:off x="1394657" y="8968444"/>
                <a:ext cx="100007" cy="13046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14F1A7E5-D3AF-43AC-A4CB-8F130AF8364F}"/>
                  </a:ext>
                </a:extLst>
              </p:cNvPr>
              <p:cNvSpPr/>
              <p:nvPr/>
            </p:nvSpPr>
            <p:spPr>
              <a:xfrm>
                <a:off x="2244228" y="8968444"/>
                <a:ext cx="100007" cy="13046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B2B9C2C9-570A-419B-8F00-254D596E6D71}"/>
                  </a:ext>
                </a:extLst>
              </p:cNvPr>
              <p:cNvSpPr/>
              <p:nvPr/>
            </p:nvSpPr>
            <p:spPr>
              <a:xfrm rot="20734271">
                <a:off x="179982" y="7449596"/>
                <a:ext cx="2089759" cy="1389838"/>
              </a:xfrm>
              <a:custGeom>
                <a:avLst/>
                <a:gdLst>
                  <a:gd name="connsiteX0" fmla="*/ 1260634 w 2089759"/>
                  <a:gd name="connsiteY0" fmla="*/ 0 h 1389838"/>
                  <a:gd name="connsiteX1" fmla="*/ 2067478 w 2089759"/>
                  <a:gd name="connsiteY1" fmla="*/ 279477 h 1389838"/>
                  <a:gd name="connsiteX2" fmla="*/ 2089759 w 2089759"/>
                  <a:gd name="connsiteY2" fmla="*/ 299016 h 1389838"/>
                  <a:gd name="connsiteX3" fmla="*/ 2071792 w 2089759"/>
                  <a:gd name="connsiteY3" fmla="*/ 412605 h 1389838"/>
                  <a:gd name="connsiteX4" fmla="*/ 829125 w 2089759"/>
                  <a:gd name="connsiteY4" fmla="*/ 1389838 h 1389838"/>
                  <a:gd name="connsiteX5" fmla="*/ 22281 w 2089759"/>
                  <a:gd name="connsiteY5" fmla="*/ 1110361 h 1389838"/>
                  <a:gd name="connsiteX6" fmla="*/ 0 w 2089759"/>
                  <a:gd name="connsiteY6" fmla="*/ 1090822 h 1389838"/>
                  <a:gd name="connsiteX7" fmla="*/ 17967 w 2089759"/>
                  <a:gd name="connsiteY7" fmla="*/ 977233 h 1389838"/>
                  <a:gd name="connsiteX8" fmla="*/ 1260634 w 2089759"/>
                  <a:gd name="connsiteY8" fmla="*/ 0 h 1389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89759" h="1389838">
                    <a:moveTo>
                      <a:pt x="1260634" y="0"/>
                    </a:moveTo>
                    <a:cubicBezTo>
                      <a:pt x="1567119" y="0"/>
                      <a:pt x="1848217" y="104882"/>
                      <a:pt x="2067478" y="279477"/>
                    </a:cubicBezTo>
                    <a:lnTo>
                      <a:pt x="2089759" y="299016"/>
                    </a:lnTo>
                    <a:lnTo>
                      <a:pt x="2071792" y="412605"/>
                    </a:lnTo>
                    <a:cubicBezTo>
                      <a:pt x="1953515" y="970311"/>
                      <a:pt x="1442096" y="1389838"/>
                      <a:pt x="829125" y="1389838"/>
                    </a:cubicBezTo>
                    <a:cubicBezTo>
                      <a:pt x="522640" y="1389838"/>
                      <a:pt x="241542" y="1284956"/>
                      <a:pt x="22281" y="1110361"/>
                    </a:cubicBezTo>
                    <a:lnTo>
                      <a:pt x="0" y="1090822"/>
                    </a:lnTo>
                    <a:lnTo>
                      <a:pt x="17967" y="977233"/>
                    </a:lnTo>
                    <a:cubicBezTo>
                      <a:pt x="136244" y="419528"/>
                      <a:pt x="647663" y="0"/>
                      <a:pt x="1260634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E2B90944-5FDA-41F8-89D2-452F1B7E640E}"/>
                  </a:ext>
                </a:extLst>
              </p:cNvPr>
              <p:cNvSpPr/>
              <p:nvPr/>
            </p:nvSpPr>
            <p:spPr>
              <a:xfrm rot="2770079">
                <a:off x="1499893" y="7897066"/>
                <a:ext cx="1688685" cy="643641"/>
              </a:xfrm>
              <a:custGeom>
                <a:avLst/>
                <a:gdLst>
                  <a:gd name="connsiteX0" fmla="*/ 0 w 1013373"/>
                  <a:gd name="connsiteY0" fmla="*/ 40511 h 439325"/>
                  <a:gd name="connsiteX1" fmla="*/ 87844 w 1013373"/>
                  <a:gd name="connsiteY1" fmla="*/ 20157 h 439325"/>
                  <a:gd name="connsiteX2" fmla="*/ 1007416 w 1013373"/>
                  <a:gd name="connsiteY2" fmla="*/ 223541 h 439325"/>
                  <a:gd name="connsiteX3" fmla="*/ 1013373 w 1013373"/>
                  <a:gd name="connsiteY3" fmla="*/ 228313 h 439325"/>
                  <a:gd name="connsiteX4" fmla="*/ 1010613 w 1013373"/>
                  <a:gd name="connsiteY4" fmla="*/ 230304 h 439325"/>
                  <a:gd name="connsiteX5" fmla="*/ 301418 w 1013373"/>
                  <a:gd name="connsiteY5" fmla="*/ 439325 h 439325"/>
                  <a:gd name="connsiteX6" fmla="*/ 287592 w 1013373"/>
                  <a:gd name="connsiteY6" fmla="*/ 438652 h 439325"/>
                  <a:gd name="connsiteX7" fmla="*/ 261250 w 1013373"/>
                  <a:gd name="connsiteY7" fmla="*/ 381024 h 439325"/>
                  <a:gd name="connsiteX8" fmla="*/ 81753 w 1013373"/>
                  <a:gd name="connsiteY8" fmla="*/ 121393 h 439325"/>
                  <a:gd name="connsiteX9" fmla="*/ 0 w 1013373"/>
                  <a:gd name="connsiteY9" fmla="*/ 40511 h 439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13373" h="439325">
                    <a:moveTo>
                      <a:pt x="0" y="40511"/>
                    </a:moveTo>
                    <a:lnTo>
                      <a:pt x="87844" y="20157"/>
                    </a:lnTo>
                    <a:cubicBezTo>
                      <a:pt x="401657" y="-36981"/>
                      <a:pt x="732975" y="26300"/>
                      <a:pt x="1007416" y="223541"/>
                    </a:cubicBezTo>
                    <a:lnTo>
                      <a:pt x="1013373" y="228313"/>
                    </a:lnTo>
                    <a:lnTo>
                      <a:pt x="1010613" y="230304"/>
                    </a:lnTo>
                    <a:cubicBezTo>
                      <a:pt x="808169" y="362269"/>
                      <a:pt x="564120" y="439325"/>
                      <a:pt x="301418" y="439325"/>
                    </a:cubicBezTo>
                    <a:lnTo>
                      <a:pt x="287592" y="438652"/>
                    </a:lnTo>
                    <a:lnTo>
                      <a:pt x="261250" y="381024"/>
                    </a:lnTo>
                    <a:cubicBezTo>
                      <a:pt x="213685" y="287854"/>
                      <a:pt x="153725" y="200430"/>
                      <a:pt x="81753" y="121393"/>
                    </a:cubicBezTo>
                    <a:lnTo>
                      <a:pt x="0" y="4051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65D0087-E706-459C-8722-0910F488080B}"/>
              </a:ext>
            </a:extLst>
          </p:cNvPr>
          <p:cNvGrpSpPr/>
          <p:nvPr/>
        </p:nvGrpSpPr>
        <p:grpSpPr>
          <a:xfrm>
            <a:off x="3884266" y="7855752"/>
            <a:ext cx="2509532" cy="1692343"/>
            <a:chOff x="3776794" y="8044783"/>
            <a:chExt cx="2509532" cy="1692343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2F6D8F7-73B9-4BCD-B776-E8184F9A771C}"/>
                </a:ext>
              </a:extLst>
            </p:cNvPr>
            <p:cNvSpPr/>
            <p:nvPr/>
          </p:nvSpPr>
          <p:spPr>
            <a:xfrm>
              <a:off x="3776794" y="8044783"/>
              <a:ext cx="2509532" cy="824053"/>
            </a:xfrm>
            <a:custGeom>
              <a:avLst/>
              <a:gdLst>
                <a:gd name="connsiteX0" fmla="*/ 1150401 w 2300802"/>
                <a:gd name="connsiteY0" fmla="*/ 0 h 710731"/>
                <a:gd name="connsiteX1" fmla="*/ 2265744 w 2300802"/>
                <a:gd name="connsiteY1" fmla="*/ 640511 h 710731"/>
                <a:gd name="connsiteX2" fmla="*/ 2300802 w 2300802"/>
                <a:gd name="connsiteY2" fmla="*/ 710731 h 710731"/>
                <a:gd name="connsiteX3" fmla="*/ 0 w 2300802"/>
                <a:gd name="connsiteY3" fmla="*/ 710731 h 710731"/>
                <a:gd name="connsiteX4" fmla="*/ 35058 w 2300802"/>
                <a:gd name="connsiteY4" fmla="*/ 640511 h 710731"/>
                <a:gd name="connsiteX5" fmla="*/ 1150401 w 2300802"/>
                <a:gd name="connsiteY5" fmla="*/ 0 h 71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0802" h="710731">
                  <a:moveTo>
                    <a:pt x="1150401" y="0"/>
                  </a:moveTo>
                  <a:cubicBezTo>
                    <a:pt x="1632021" y="0"/>
                    <a:pt x="2050948" y="258994"/>
                    <a:pt x="2265744" y="640511"/>
                  </a:cubicBezTo>
                  <a:lnTo>
                    <a:pt x="2300802" y="710731"/>
                  </a:lnTo>
                  <a:lnTo>
                    <a:pt x="0" y="710731"/>
                  </a:lnTo>
                  <a:lnTo>
                    <a:pt x="35058" y="640511"/>
                  </a:lnTo>
                  <a:cubicBezTo>
                    <a:pt x="249854" y="258994"/>
                    <a:pt x="668781" y="0"/>
                    <a:pt x="115040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8FB69C6-7826-4980-B04E-3DF0310862E4}"/>
                </a:ext>
              </a:extLst>
            </p:cNvPr>
            <p:cNvSpPr/>
            <p:nvPr/>
          </p:nvSpPr>
          <p:spPr>
            <a:xfrm>
              <a:off x="5578763" y="8701595"/>
              <a:ext cx="462769" cy="1035531"/>
            </a:xfrm>
            <a:custGeom>
              <a:avLst/>
              <a:gdLst>
                <a:gd name="connsiteX0" fmla="*/ 0 w 462769"/>
                <a:gd name="connsiteY0" fmla="*/ 0 h 1035531"/>
                <a:gd name="connsiteX1" fmla="*/ 457200 w 462769"/>
                <a:gd name="connsiteY1" fmla="*/ 95250 h 1035531"/>
                <a:gd name="connsiteX2" fmla="*/ 247650 w 462769"/>
                <a:gd name="connsiteY2" fmla="*/ 304800 h 1035531"/>
                <a:gd name="connsiteX3" fmla="*/ 152400 w 462769"/>
                <a:gd name="connsiteY3" fmla="*/ 476250 h 1035531"/>
                <a:gd name="connsiteX4" fmla="*/ 400050 w 462769"/>
                <a:gd name="connsiteY4" fmla="*/ 590550 h 1035531"/>
                <a:gd name="connsiteX5" fmla="*/ 419100 w 462769"/>
                <a:gd name="connsiteY5" fmla="*/ 819150 h 1035531"/>
                <a:gd name="connsiteX6" fmla="*/ 266700 w 462769"/>
                <a:gd name="connsiteY6" fmla="*/ 1009650 h 1035531"/>
                <a:gd name="connsiteX7" fmla="*/ 266700 w 462769"/>
                <a:gd name="connsiteY7" fmla="*/ 1028700 h 1035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2769" h="1035531">
                  <a:moveTo>
                    <a:pt x="0" y="0"/>
                  </a:moveTo>
                  <a:cubicBezTo>
                    <a:pt x="207962" y="22225"/>
                    <a:pt x="415925" y="44450"/>
                    <a:pt x="457200" y="95250"/>
                  </a:cubicBezTo>
                  <a:cubicBezTo>
                    <a:pt x="498475" y="146050"/>
                    <a:pt x="298450" y="241300"/>
                    <a:pt x="247650" y="304800"/>
                  </a:cubicBezTo>
                  <a:cubicBezTo>
                    <a:pt x="196850" y="368300"/>
                    <a:pt x="127000" y="428625"/>
                    <a:pt x="152400" y="476250"/>
                  </a:cubicBezTo>
                  <a:cubicBezTo>
                    <a:pt x="177800" y="523875"/>
                    <a:pt x="355600" y="533400"/>
                    <a:pt x="400050" y="590550"/>
                  </a:cubicBezTo>
                  <a:cubicBezTo>
                    <a:pt x="444500" y="647700"/>
                    <a:pt x="441325" y="749300"/>
                    <a:pt x="419100" y="819150"/>
                  </a:cubicBezTo>
                  <a:cubicBezTo>
                    <a:pt x="396875" y="889000"/>
                    <a:pt x="292100" y="974725"/>
                    <a:pt x="266700" y="1009650"/>
                  </a:cubicBezTo>
                  <a:cubicBezTo>
                    <a:pt x="241300" y="1044575"/>
                    <a:pt x="254000" y="1036637"/>
                    <a:pt x="266700" y="102870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69F45536-E34B-47EA-BD3B-8346DF27BDE3}"/>
                </a:ext>
              </a:extLst>
            </p:cNvPr>
            <p:cNvSpPr/>
            <p:nvPr/>
          </p:nvSpPr>
          <p:spPr>
            <a:xfrm flipH="1">
              <a:off x="3885034" y="8679317"/>
              <a:ext cx="462769" cy="1035531"/>
            </a:xfrm>
            <a:custGeom>
              <a:avLst/>
              <a:gdLst>
                <a:gd name="connsiteX0" fmla="*/ 0 w 462769"/>
                <a:gd name="connsiteY0" fmla="*/ 0 h 1035531"/>
                <a:gd name="connsiteX1" fmla="*/ 457200 w 462769"/>
                <a:gd name="connsiteY1" fmla="*/ 95250 h 1035531"/>
                <a:gd name="connsiteX2" fmla="*/ 247650 w 462769"/>
                <a:gd name="connsiteY2" fmla="*/ 304800 h 1035531"/>
                <a:gd name="connsiteX3" fmla="*/ 152400 w 462769"/>
                <a:gd name="connsiteY3" fmla="*/ 476250 h 1035531"/>
                <a:gd name="connsiteX4" fmla="*/ 400050 w 462769"/>
                <a:gd name="connsiteY4" fmla="*/ 590550 h 1035531"/>
                <a:gd name="connsiteX5" fmla="*/ 419100 w 462769"/>
                <a:gd name="connsiteY5" fmla="*/ 819150 h 1035531"/>
                <a:gd name="connsiteX6" fmla="*/ 266700 w 462769"/>
                <a:gd name="connsiteY6" fmla="*/ 1009650 h 1035531"/>
                <a:gd name="connsiteX7" fmla="*/ 266700 w 462769"/>
                <a:gd name="connsiteY7" fmla="*/ 1028700 h 1035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2769" h="1035531">
                  <a:moveTo>
                    <a:pt x="0" y="0"/>
                  </a:moveTo>
                  <a:cubicBezTo>
                    <a:pt x="207962" y="22225"/>
                    <a:pt x="415925" y="44450"/>
                    <a:pt x="457200" y="95250"/>
                  </a:cubicBezTo>
                  <a:cubicBezTo>
                    <a:pt x="498475" y="146050"/>
                    <a:pt x="298450" y="241300"/>
                    <a:pt x="247650" y="304800"/>
                  </a:cubicBezTo>
                  <a:cubicBezTo>
                    <a:pt x="196850" y="368300"/>
                    <a:pt x="127000" y="428625"/>
                    <a:pt x="152400" y="476250"/>
                  </a:cubicBezTo>
                  <a:cubicBezTo>
                    <a:pt x="177800" y="523875"/>
                    <a:pt x="355600" y="533400"/>
                    <a:pt x="400050" y="590550"/>
                  </a:cubicBezTo>
                  <a:cubicBezTo>
                    <a:pt x="444500" y="647700"/>
                    <a:pt x="441325" y="749300"/>
                    <a:pt x="419100" y="819150"/>
                  </a:cubicBezTo>
                  <a:cubicBezTo>
                    <a:pt x="396875" y="889000"/>
                    <a:pt x="292100" y="974725"/>
                    <a:pt x="266700" y="1009650"/>
                  </a:cubicBezTo>
                  <a:cubicBezTo>
                    <a:pt x="241300" y="1044575"/>
                    <a:pt x="254000" y="1036637"/>
                    <a:pt x="266700" y="102870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E8FE013-046E-4851-8BFF-D86DE5E56BBB}"/>
              </a:ext>
            </a:extLst>
          </p:cNvPr>
          <p:cNvGrpSpPr/>
          <p:nvPr/>
        </p:nvGrpSpPr>
        <p:grpSpPr>
          <a:xfrm>
            <a:off x="3786238" y="10012076"/>
            <a:ext cx="2518982" cy="1046269"/>
            <a:chOff x="-6359800" y="5020408"/>
            <a:chExt cx="899886" cy="134766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F78746DA-51FE-4D15-9020-B5D43EB3CD96}"/>
                </a:ext>
              </a:extLst>
            </p:cNvPr>
            <p:cNvSpPr/>
            <p:nvPr/>
          </p:nvSpPr>
          <p:spPr>
            <a:xfrm>
              <a:off x="-6241143" y="5020408"/>
              <a:ext cx="682147" cy="58597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580524F-A803-4347-8B4F-DAB7292D6562}"/>
                </a:ext>
              </a:extLst>
            </p:cNvPr>
            <p:cNvSpPr/>
            <p:nvPr/>
          </p:nvSpPr>
          <p:spPr>
            <a:xfrm>
              <a:off x="-6359800" y="5388842"/>
              <a:ext cx="899886" cy="97923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5" name="emojimouth">
            <a:hlinkClick r:id="" action="ppaction://media"/>
            <a:extLst>
              <a:ext uri="{FF2B5EF4-FFF2-40B4-BE49-F238E27FC236}">
                <a16:creationId xmlns:a16="http://schemas.microsoft.com/office/drawing/2014/main" id="{0C0F9AF3-1F7D-4584-8207-580360C08787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9"/>
          <a:srcRect l="47529" t="18259" r="41262" b="68965"/>
          <a:stretch/>
        </p:blipFill>
        <p:spPr>
          <a:xfrm>
            <a:off x="1901511" y="7833182"/>
            <a:ext cx="582382" cy="373390"/>
          </a:xfrm>
          <a:prstGeom prst="rect">
            <a:avLst/>
          </a:prstGeom>
        </p:spPr>
      </p:pic>
      <p:pic>
        <p:nvPicPr>
          <p:cNvPr id="2" name="AIVoiceGenerator_com_7-12-2024T22_31_11_ H">
            <a:hlinkClick r:id="" action="ppaction://media"/>
            <a:extLst>
              <a:ext uri="{FF2B5EF4-FFF2-40B4-BE49-F238E27FC236}">
                <a16:creationId xmlns:a16="http://schemas.microsoft.com/office/drawing/2014/main" id="{09E518DE-A759-49C2-A248-D2F418FC9C9A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3124200" y="5791200"/>
            <a:ext cx="609600" cy="609600"/>
          </a:xfrm>
          <a:prstGeom prst="rect">
            <a:avLst/>
          </a:prstGeom>
        </p:spPr>
      </p:pic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88CE64CF-61EB-41E2-9973-A656FBAB2CA4}"/>
              </a:ext>
            </a:extLst>
          </p:cNvPr>
          <p:cNvSpPr/>
          <p:nvPr/>
        </p:nvSpPr>
        <p:spPr>
          <a:xfrm flipH="1">
            <a:off x="5587126" y="9645682"/>
            <a:ext cx="649909" cy="923977"/>
          </a:xfrm>
          <a:custGeom>
            <a:avLst/>
            <a:gdLst>
              <a:gd name="connsiteX0" fmla="*/ 115393 w 649909"/>
              <a:gd name="connsiteY0" fmla="*/ 0 h 923977"/>
              <a:gd name="connsiteX1" fmla="*/ 29668 w 649909"/>
              <a:gd name="connsiteY1" fmla="*/ 438150 h 923977"/>
              <a:gd name="connsiteX2" fmla="*/ 563068 w 649909"/>
              <a:gd name="connsiteY2" fmla="*/ 847725 h 923977"/>
              <a:gd name="connsiteX3" fmla="*/ 648793 w 649909"/>
              <a:gd name="connsiteY3" fmla="*/ 923925 h 923977"/>
              <a:gd name="connsiteX4" fmla="*/ 648793 w 649909"/>
              <a:gd name="connsiteY4" fmla="*/ 923925 h 92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909" h="923977">
                <a:moveTo>
                  <a:pt x="115393" y="0"/>
                </a:moveTo>
                <a:cubicBezTo>
                  <a:pt x="35224" y="148431"/>
                  <a:pt x="-44945" y="296863"/>
                  <a:pt x="29668" y="438150"/>
                </a:cubicBezTo>
                <a:cubicBezTo>
                  <a:pt x="104280" y="579438"/>
                  <a:pt x="459881" y="766763"/>
                  <a:pt x="563068" y="847725"/>
                </a:cubicBezTo>
                <a:cubicBezTo>
                  <a:pt x="666255" y="928687"/>
                  <a:pt x="648793" y="923925"/>
                  <a:pt x="648793" y="923925"/>
                </a:cubicBezTo>
                <a:lnTo>
                  <a:pt x="648793" y="923925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6"/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27E836EE-95FB-485E-9064-E68C9B977C5A}"/>
              </a:ext>
            </a:extLst>
          </p:cNvPr>
          <p:cNvSpPr/>
          <p:nvPr/>
        </p:nvSpPr>
        <p:spPr>
          <a:xfrm>
            <a:off x="3894256" y="9736024"/>
            <a:ext cx="649909" cy="923977"/>
          </a:xfrm>
          <a:custGeom>
            <a:avLst/>
            <a:gdLst>
              <a:gd name="connsiteX0" fmla="*/ 115393 w 649909"/>
              <a:gd name="connsiteY0" fmla="*/ 0 h 923977"/>
              <a:gd name="connsiteX1" fmla="*/ 29668 w 649909"/>
              <a:gd name="connsiteY1" fmla="*/ 438150 h 923977"/>
              <a:gd name="connsiteX2" fmla="*/ 563068 w 649909"/>
              <a:gd name="connsiteY2" fmla="*/ 847725 h 923977"/>
              <a:gd name="connsiteX3" fmla="*/ 648793 w 649909"/>
              <a:gd name="connsiteY3" fmla="*/ 923925 h 923977"/>
              <a:gd name="connsiteX4" fmla="*/ 648793 w 649909"/>
              <a:gd name="connsiteY4" fmla="*/ 923925 h 92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909" h="923977">
                <a:moveTo>
                  <a:pt x="115393" y="0"/>
                </a:moveTo>
                <a:cubicBezTo>
                  <a:pt x="35224" y="148431"/>
                  <a:pt x="-44945" y="296863"/>
                  <a:pt x="29668" y="438150"/>
                </a:cubicBezTo>
                <a:cubicBezTo>
                  <a:pt x="104280" y="579438"/>
                  <a:pt x="459881" y="766763"/>
                  <a:pt x="563068" y="847725"/>
                </a:cubicBezTo>
                <a:cubicBezTo>
                  <a:pt x="666255" y="928687"/>
                  <a:pt x="648793" y="923925"/>
                  <a:pt x="648793" y="923925"/>
                </a:cubicBezTo>
                <a:lnTo>
                  <a:pt x="648793" y="923925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6"/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1" name="Oval 34">
            <a:extLst>
              <a:ext uri="{FF2B5EF4-FFF2-40B4-BE49-F238E27FC236}">
                <a16:creationId xmlns:a16="http://schemas.microsoft.com/office/drawing/2014/main" id="{02C14CBE-DB3D-4513-BC65-5B1880546ABF}"/>
              </a:ext>
            </a:extLst>
          </p:cNvPr>
          <p:cNvSpPr/>
          <p:nvPr/>
        </p:nvSpPr>
        <p:spPr>
          <a:xfrm>
            <a:off x="4739693" y="9647542"/>
            <a:ext cx="364317" cy="123611"/>
          </a:xfrm>
          <a:custGeom>
            <a:avLst/>
            <a:gdLst>
              <a:gd name="connsiteX0" fmla="*/ 0 w 1080165"/>
              <a:gd name="connsiteY0" fmla="*/ 241509 h 483017"/>
              <a:gd name="connsiteX1" fmla="*/ 540083 w 1080165"/>
              <a:gd name="connsiteY1" fmla="*/ 0 h 483017"/>
              <a:gd name="connsiteX2" fmla="*/ 1080166 w 1080165"/>
              <a:gd name="connsiteY2" fmla="*/ 241509 h 483017"/>
              <a:gd name="connsiteX3" fmla="*/ 540083 w 1080165"/>
              <a:gd name="connsiteY3" fmla="*/ 483018 h 483017"/>
              <a:gd name="connsiteX4" fmla="*/ 0 w 1080165"/>
              <a:gd name="connsiteY4" fmla="*/ 241509 h 483017"/>
              <a:gd name="connsiteX0" fmla="*/ 0 w 1372266"/>
              <a:gd name="connsiteY0" fmla="*/ 43591 h 679729"/>
              <a:gd name="connsiteX1" fmla="*/ 832183 w 1372266"/>
              <a:gd name="connsiteY1" fmla="*/ 183082 h 679729"/>
              <a:gd name="connsiteX2" fmla="*/ 1372266 w 1372266"/>
              <a:gd name="connsiteY2" fmla="*/ 424591 h 679729"/>
              <a:gd name="connsiteX3" fmla="*/ 832183 w 1372266"/>
              <a:gd name="connsiteY3" fmla="*/ 666100 h 679729"/>
              <a:gd name="connsiteX4" fmla="*/ 0 w 1372266"/>
              <a:gd name="connsiteY4" fmla="*/ 43591 h 679729"/>
              <a:gd name="connsiteX0" fmla="*/ 460 w 1372726"/>
              <a:gd name="connsiteY0" fmla="*/ 2587 h 638725"/>
              <a:gd name="connsiteX1" fmla="*/ 724693 w 1372726"/>
              <a:gd name="connsiteY1" fmla="*/ 402428 h 638725"/>
              <a:gd name="connsiteX2" fmla="*/ 1372726 w 1372726"/>
              <a:gd name="connsiteY2" fmla="*/ 383587 h 638725"/>
              <a:gd name="connsiteX3" fmla="*/ 832643 w 1372726"/>
              <a:gd name="connsiteY3" fmla="*/ 625096 h 638725"/>
              <a:gd name="connsiteX4" fmla="*/ 460 w 1372726"/>
              <a:gd name="connsiteY4" fmla="*/ 2587 h 638725"/>
              <a:gd name="connsiteX0" fmla="*/ 501 w 1633117"/>
              <a:gd name="connsiteY0" fmla="*/ 2931 h 625455"/>
              <a:gd name="connsiteX1" fmla="*/ 724734 w 1633117"/>
              <a:gd name="connsiteY1" fmla="*/ 402772 h 625455"/>
              <a:gd name="connsiteX2" fmla="*/ 1633117 w 1633117"/>
              <a:gd name="connsiteY2" fmla="*/ 21981 h 625455"/>
              <a:gd name="connsiteX3" fmla="*/ 832684 w 1633117"/>
              <a:gd name="connsiteY3" fmla="*/ 625440 h 625455"/>
              <a:gd name="connsiteX4" fmla="*/ 501 w 1633117"/>
              <a:gd name="connsiteY4" fmla="*/ 2931 h 625455"/>
              <a:gd name="connsiteX0" fmla="*/ 456 w 1650907"/>
              <a:gd name="connsiteY0" fmla="*/ 4693 h 627216"/>
              <a:gd name="connsiteX1" fmla="*/ 724689 w 1650907"/>
              <a:gd name="connsiteY1" fmla="*/ 404534 h 627216"/>
              <a:gd name="connsiteX2" fmla="*/ 1335245 w 1650907"/>
              <a:gd name="connsiteY2" fmla="*/ 158271 h 627216"/>
              <a:gd name="connsiteX3" fmla="*/ 1633072 w 1650907"/>
              <a:gd name="connsiteY3" fmla="*/ 23743 h 627216"/>
              <a:gd name="connsiteX4" fmla="*/ 832639 w 1650907"/>
              <a:gd name="connsiteY4" fmla="*/ 627202 h 627216"/>
              <a:gd name="connsiteX5" fmla="*/ 456 w 1650907"/>
              <a:gd name="connsiteY5" fmla="*/ 4693 h 627216"/>
              <a:gd name="connsiteX0" fmla="*/ 456 w 1651286"/>
              <a:gd name="connsiteY0" fmla="*/ 2810 h 625333"/>
              <a:gd name="connsiteX1" fmla="*/ 724689 w 1651286"/>
              <a:gd name="connsiteY1" fmla="*/ 402651 h 625333"/>
              <a:gd name="connsiteX2" fmla="*/ 1341595 w 1651286"/>
              <a:gd name="connsiteY2" fmla="*/ 175438 h 625333"/>
              <a:gd name="connsiteX3" fmla="*/ 1633072 w 1651286"/>
              <a:gd name="connsiteY3" fmla="*/ 21860 h 625333"/>
              <a:gd name="connsiteX4" fmla="*/ 832639 w 1651286"/>
              <a:gd name="connsiteY4" fmla="*/ 625319 h 625333"/>
              <a:gd name="connsiteX5" fmla="*/ 456 w 1651286"/>
              <a:gd name="connsiteY5" fmla="*/ 2810 h 625333"/>
              <a:gd name="connsiteX0" fmla="*/ 456 w 1651286"/>
              <a:gd name="connsiteY0" fmla="*/ 2810 h 625333"/>
              <a:gd name="connsiteX1" fmla="*/ 724689 w 1651286"/>
              <a:gd name="connsiteY1" fmla="*/ 396301 h 625333"/>
              <a:gd name="connsiteX2" fmla="*/ 1341595 w 1651286"/>
              <a:gd name="connsiteY2" fmla="*/ 175438 h 625333"/>
              <a:gd name="connsiteX3" fmla="*/ 1633072 w 1651286"/>
              <a:gd name="connsiteY3" fmla="*/ 21860 h 625333"/>
              <a:gd name="connsiteX4" fmla="*/ 832639 w 1651286"/>
              <a:gd name="connsiteY4" fmla="*/ 625319 h 625333"/>
              <a:gd name="connsiteX5" fmla="*/ 456 w 1651286"/>
              <a:gd name="connsiteY5" fmla="*/ 2810 h 625333"/>
              <a:gd name="connsiteX0" fmla="*/ 467 w 1651297"/>
              <a:gd name="connsiteY0" fmla="*/ 2810 h 625333"/>
              <a:gd name="connsiteX1" fmla="*/ 724700 w 1651297"/>
              <a:gd name="connsiteY1" fmla="*/ 396301 h 625333"/>
              <a:gd name="connsiteX2" fmla="*/ 1341606 w 1651297"/>
              <a:gd name="connsiteY2" fmla="*/ 175438 h 625333"/>
              <a:gd name="connsiteX3" fmla="*/ 1633083 w 1651297"/>
              <a:gd name="connsiteY3" fmla="*/ 21860 h 625333"/>
              <a:gd name="connsiteX4" fmla="*/ 832650 w 1651297"/>
              <a:gd name="connsiteY4" fmla="*/ 625319 h 625333"/>
              <a:gd name="connsiteX5" fmla="*/ 467 w 1651297"/>
              <a:gd name="connsiteY5" fmla="*/ 2810 h 625333"/>
              <a:gd name="connsiteX0" fmla="*/ 479 w 1651309"/>
              <a:gd name="connsiteY0" fmla="*/ 2810 h 625333"/>
              <a:gd name="connsiteX1" fmla="*/ 724712 w 1651309"/>
              <a:gd name="connsiteY1" fmla="*/ 396301 h 625333"/>
              <a:gd name="connsiteX2" fmla="*/ 1341618 w 1651309"/>
              <a:gd name="connsiteY2" fmla="*/ 175438 h 625333"/>
              <a:gd name="connsiteX3" fmla="*/ 1633095 w 1651309"/>
              <a:gd name="connsiteY3" fmla="*/ 21860 h 625333"/>
              <a:gd name="connsiteX4" fmla="*/ 832662 w 1651309"/>
              <a:gd name="connsiteY4" fmla="*/ 625319 h 625333"/>
              <a:gd name="connsiteX5" fmla="*/ 479 w 1651309"/>
              <a:gd name="connsiteY5" fmla="*/ 2810 h 625333"/>
              <a:gd name="connsiteX0" fmla="*/ 479 w 1651309"/>
              <a:gd name="connsiteY0" fmla="*/ 2810 h 625333"/>
              <a:gd name="connsiteX1" fmla="*/ 724712 w 1651309"/>
              <a:gd name="connsiteY1" fmla="*/ 396301 h 625333"/>
              <a:gd name="connsiteX2" fmla="*/ 1341618 w 1651309"/>
              <a:gd name="connsiteY2" fmla="*/ 175438 h 625333"/>
              <a:gd name="connsiteX3" fmla="*/ 1633095 w 1651309"/>
              <a:gd name="connsiteY3" fmla="*/ 21860 h 625333"/>
              <a:gd name="connsiteX4" fmla="*/ 832662 w 1651309"/>
              <a:gd name="connsiteY4" fmla="*/ 625319 h 625333"/>
              <a:gd name="connsiteX5" fmla="*/ 479 w 1651309"/>
              <a:gd name="connsiteY5" fmla="*/ 2810 h 625333"/>
              <a:gd name="connsiteX0" fmla="*/ 244 w 1651074"/>
              <a:gd name="connsiteY0" fmla="*/ 2810 h 568185"/>
              <a:gd name="connsiteX1" fmla="*/ 724477 w 1651074"/>
              <a:gd name="connsiteY1" fmla="*/ 396301 h 568185"/>
              <a:gd name="connsiteX2" fmla="*/ 1341383 w 1651074"/>
              <a:gd name="connsiteY2" fmla="*/ 175438 h 568185"/>
              <a:gd name="connsiteX3" fmla="*/ 1632860 w 1651074"/>
              <a:gd name="connsiteY3" fmla="*/ 21860 h 568185"/>
              <a:gd name="connsiteX4" fmla="*/ 800677 w 1651074"/>
              <a:gd name="connsiteY4" fmla="*/ 568169 h 568185"/>
              <a:gd name="connsiteX5" fmla="*/ 244 w 1651074"/>
              <a:gd name="connsiteY5" fmla="*/ 2810 h 568185"/>
              <a:gd name="connsiteX0" fmla="*/ 244 w 1651074"/>
              <a:gd name="connsiteY0" fmla="*/ 2810 h 569649"/>
              <a:gd name="connsiteX1" fmla="*/ 724477 w 1651074"/>
              <a:gd name="connsiteY1" fmla="*/ 396301 h 569649"/>
              <a:gd name="connsiteX2" fmla="*/ 1341383 w 1651074"/>
              <a:gd name="connsiteY2" fmla="*/ 175438 h 569649"/>
              <a:gd name="connsiteX3" fmla="*/ 1632860 w 1651074"/>
              <a:gd name="connsiteY3" fmla="*/ 21860 h 569649"/>
              <a:gd name="connsiteX4" fmla="*/ 1417581 w 1651074"/>
              <a:gd name="connsiteY4" fmla="*/ 162738 h 569649"/>
              <a:gd name="connsiteX5" fmla="*/ 800677 w 1651074"/>
              <a:gd name="connsiteY5" fmla="*/ 568169 h 569649"/>
              <a:gd name="connsiteX6" fmla="*/ 244 w 1651074"/>
              <a:gd name="connsiteY6" fmla="*/ 2810 h 569649"/>
              <a:gd name="connsiteX0" fmla="*/ 17576 w 1668406"/>
              <a:gd name="connsiteY0" fmla="*/ 4484 h 569990"/>
              <a:gd name="connsiteX1" fmla="*/ 741809 w 1668406"/>
              <a:gd name="connsiteY1" fmla="*/ 397975 h 569990"/>
              <a:gd name="connsiteX2" fmla="*/ 1358715 w 1668406"/>
              <a:gd name="connsiteY2" fmla="*/ 177112 h 569990"/>
              <a:gd name="connsiteX3" fmla="*/ 1650192 w 1668406"/>
              <a:gd name="connsiteY3" fmla="*/ 23534 h 569990"/>
              <a:gd name="connsiteX4" fmla="*/ 1434913 w 1668406"/>
              <a:gd name="connsiteY4" fmla="*/ 164412 h 569990"/>
              <a:gd name="connsiteX5" fmla="*/ 818009 w 1668406"/>
              <a:gd name="connsiteY5" fmla="*/ 569843 h 569990"/>
              <a:gd name="connsiteX6" fmla="*/ 272863 w 1668406"/>
              <a:gd name="connsiteY6" fmla="*/ 208862 h 569990"/>
              <a:gd name="connsiteX7" fmla="*/ 17576 w 1668406"/>
              <a:gd name="connsiteY7" fmla="*/ 4484 h 569990"/>
              <a:gd name="connsiteX0" fmla="*/ 17576 w 1668406"/>
              <a:gd name="connsiteY0" fmla="*/ 4484 h 569990"/>
              <a:gd name="connsiteX1" fmla="*/ 741809 w 1668406"/>
              <a:gd name="connsiteY1" fmla="*/ 397975 h 569990"/>
              <a:gd name="connsiteX2" fmla="*/ 1358715 w 1668406"/>
              <a:gd name="connsiteY2" fmla="*/ 177112 h 569990"/>
              <a:gd name="connsiteX3" fmla="*/ 1650192 w 1668406"/>
              <a:gd name="connsiteY3" fmla="*/ 23534 h 569990"/>
              <a:gd name="connsiteX4" fmla="*/ 1434913 w 1668406"/>
              <a:gd name="connsiteY4" fmla="*/ 164412 h 569990"/>
              <a:gd name="connsiteX5" fmla="*/ 818009 w 1668406"/>
              <a:gd name="connsiteY5" fmla="*/ 569843 h 569990"/>
              <a:gd name="connsiteX6" fmla="*/ 272863 w 1668406"/>
              <a:gd name="connsiteY6" fmla="*/ 208862 h 569990"/>
              <a:gd name="connsiteX7" fmla="*/ 17576 w 1668406"/>
              <a:gd name="connsiteY7" fmla="*/ 4484 h 569990"/>
              <a:gd name="connsiteX0" fmla="*/ 16829 w 1667659"/>
              <a:gd name="connsiteY0" fmla="*/ 5024 h 570530"/>
              <a:gd name="connsiteX1" fmla="*/ 741062 w 1667659"/>
              <a:gd name="connsiteY1" fmla="*/ 398515 h 570530"/>
              <a:gd name="connsiteX2" fmla="*/ 1357968 w 1667659"/>
              <a:gd name="connsiteY2" fmla="*/ 177652 h 570530"/>
              <a:gd name="connsiteX3" fmla="*/ 1649445 w 1667659"/>
              <a:gd name="connsiteY3" fmla="*/ 24074 h 570530"/>
              <a:gd name="connsiteX4" fmla="*/ 1434166 w 1667659"/>
              <a:gd name="connsiteY4" fmla="*/ 164952 h 570530"/>
              <a:gd name="connsiteX5" fmla="*/ 817262 w 1667659"/>
              <a:gd name="connsiteY5" fmla="*/ 570383 h 570530"/>
              <a:gd name="connsiteX6" fmla="*/ 272116 w 1667659"/>
              <a:gd name="connsiteY6" fmla="*/ 209402 h 570530"/>
              <a:gd name="connsiteX7" fmla="*/ 16829 w 1667659"/>
              <a:gd name="connsiteY7" fmla="*/ 5024 h 570530"/>
              <a:gd name="connsiteX0" fmla="*/ 16829 w 1649842"/>
              <a:gd name="connsiteY0" fmla="*/ 5024 h 570530"/>
              <a:gd name="connsiteX1" fmla="*/ 741062 w 1649842"/>
              <a:gd name="connsiteY1" fmla="*/ 398515 h 570530"/>
              <a:gd name="connsiteX2" fmla="*/ 1357968 w 1649842"/>
              <a:gd name="connsiteY2" fmla="*/ 177652 h 570530"/>
              <a:gd name="connsiteX3" fmla="*/ 1630395 w 1649842"/>
              <a:gd name="connsiteY3" fmla="*/ 24074 h 570530"/>
              <a:gd name="connsiteX4" fmla="*/ 1434166 w 1649842"/>
              <a:gd name="connsiteY4" fmla="*/ 164952 h 570530"/>
              <a:gd name="connsiteX5" fmla="*/ 817262 w 1649842"/>
              <a:gd name="connsiteY5" fmla="*/ 570383 h 570530"/>
              <a:gd name="connsiteX6" fmla="*/ 272116 w 1649842"/>
              <a:gd name="connsiteY6" fmla="*/ 209402 h 570530"/>
              <a:gd name="connsiteX7" fmla="*/ 16829 w 1649842"/>
              <a:gd name="connsiteY7" fmla="*/ 5024 h 570530"/>
              <a:gd name="connsiteX0" fmla="*/ 16829 w 1643939"/>
              <a:gd name="connsiteY0" fmla="*/ 20245 h 585751"/>
              <a:gd name="connsiteX1" fmla="*/ 741062 w 1643939"/>
              <a:gd name="connsiteY1" fmla="*/ 413736 h 585751"/>
              <a:gd name="connsiteX2" fmla="*/ 1357968 w 1643939"/>
              <a:gd name="connsiteY2" fmla="*/ 192873 h 585751"/>
              <a:gd name="connsiteX3" fmla="*/ 1624045 w 1643939"/>
              <a:gd name="connsiteY3" fmla="*/ 20245 h 585751"/>
              <a:gd name="connsiteX4" fmla="*/ 1434166 w 1643939"/>
              <a:gd name="connsiteY4" fmla="*/ 180173 h 585751"/>
              <a:gd name="connsiteX5" fmla="*/ 817262 w 1643939"/>
              <a:gd name="connsiteY5" fmla="*/ 585604 h 585751"/>
              <a:gd name="connsiteX6" fmla="*/ 272116 w 1643939"/>
              <a:gd name="connsiteY6" fmla="*/ 224623 h 585751"/>
              <a:gd name="connsiteX7" fmla="*/ 16829 w 1643939"/>
              <a:gd name="connsiteY7" fmla="*/ 20245 h 585751"/>
              <a:gd name="connsiteX0" fmla="*/ 16829 w 1586258"/>
              <a:gd name="connsiteY0" fmla="*/ 5025 h 570531"/>
              <a:gd name="connsiteX1" fmla="*/ 741062 w 1586258"/>
              <a:gd name="connsiteY1" fmla="*/ 398516 h 570531"/>
              <a:gd name="connsiteX2" fmla="*/ 1357968 w 1586258"/>
              <a:gd name="connsiteY2" fmla="*/ 177653 h 570531"/>
              <a:gd name="connsiteX3" fmla="*/ 1560545 w 1586258"/>
              <a:gd name="connsiteY3" fmla="*/ 87575 h 570531"/>
              <a:gd name="connsiteX4" fmla="*/ 1434166 w 1586258"/>
              <a:gd name="connsiteY4" fmla="*/ 164953 h 570531"/>
              <a:gd name="connsiteX5" fmla="*/ 817262 w 1586258"/>
              <a:gd name="connsiteY5" fmla="*/ 570384 h 570531"/>
              <a:gd name="connsiteX6" fmla="*/ 272116 w 1586258"/>
              <a:gd name="connsiteY6" fmla="*/ 209403 h 570531"/>
              <a:gd name="connsiteX7" fmla="*/ 16829 w 1586258"/>
              <a:gd name="connsiteY7" fmla="*/ 5025 h 570531"/>
              <a:gd name="connsiteX0" fmla="*/ 16829 w 1480274"/>
              <a:gd name="connsiteY0" fmla="*/ 5025 h 570531"/>
              <a:gd name="connsiteX1" fmla="*/ 741062 w 1480274"/>
              <a:gd name="connsiteY1" fmla="*/ 398516 h 570531"/>
              <a:gd name="connsiteX2" fmla="*/ 1357968 w 1480274"/>
              <a:gd name="connsiteY2" fmla="*/ 177653 h 570531"/>
              <a:gd name="connsiteX3" fmla="*/ 1434166 w 1480274"/>
              <a:gd name="connsiteY3" fmla="*/ 164953 h 570531"/>
              <a:gd name="connsiteX4" fmla="*/ 817262 w 1480274"/>
              <a:gd name="connsiteY4" fmla="*/ 570384 h 570531"/>
              <a:gd name="connsiteX5" fmla="*/ 272116 w 1480274"/>
              <a:gd name="connsiteY5" fmla="*/ 209403 h 570531"/>
              <a:gd name="connsiteX6" fmla="*/ 16829 w 1480274"/>
              <a:gd name="connsiteY6" fmla="*/ 5025 h 570531"/>
              <a:gd name="connsiteX0" fmla="*/ 16829 w 1546369"/>
              <a:gd name="connsiteY0" fmla="*/ 5025 h 571026"/>
              <a:gd name="connsiteX1" fmla="*/ 741062 w 1546369"/>
              <a:gd name="connsiteY1" fmla="*/ 398516 h 571026"/>
              <a:gd name="connsiteX2" fmla="*/ 1357968 w 1546369"/>
              <a:gd name="connsiteY2" fmla="*/ 177653 h 571026"/>
              <a:gd name="connsiteX3" fmla="*/ 1516716 w 1546369"/>
              <a:gd name="connsiteY3" fmla="*/ 114153 h 571026"/>
              <a:gd name="connsiteX4" fmla="*/ 817262 w 1546369"/>
              <a:gd name="connsiteY4" fmla="*/ 570384 h 571026"/>
              <a:gd name="connsiteX5" fmla="*/ 272116 w 1546369"/>
              <a:gd name="connsiteY5" fmla="*/ 209403 h 571026"/>
              <a:gd name="connsiteX6" fmla="*/ 16829 w 1546369"/>
              <a:gd name="connsiteY6" fmla="*/ 5025 h 571026"/>
              <a:gd name="connsiteX0" fmla="*/ 16829 w 1587480"/>
              <a:gd name="connsiteY0" fmla="*/ 5025 h 571026"/>
              <a:gd name="connsiteX1" fmla="*/ 741062 w 1587480"/>
              <a:gd name="connsiteY1" fmla="*/ 398516 h 571026"/>
              <a:gd name="connsiteX2" fmla="*/ 1504018 w 1587480"/>
              <a:gd name="connsiteY2" fmla="*/ 95103 h 571026"/>
              <a:gd name="connsiteX3" fmla="*/ 1516716 w 1587480"/>
              <a:gd name="connsiteY3" fmla="*/ 114153 h 571026"/>
              <a:gd name="connsiteX4" fmla="*/ 817262 w 1587480"/>
              <a:gd name="connsiteY4" fmla="*/ 570384 h 571026"/>
              <a:gd name="connsiteX5" fmla="*/ 272116 w 1587480"/>
              <a:gd name="connsiteY5" fmla="*/ 209403 h 571026"/>
              <a:gd name="connsiteX6" fmla="*/ 16829 w 1587480"/>
              <a:gd name="connsiteY6" fmla="*/ 5025 h 571026"/>
              <a:gd name="connsiteX0" fmla="*/ 16829 w 1587480"/>
              <a:gd name="connsiteY0" fmla="*/ 5025 h 570803"/>
              <a:gd name="connsiteX1" fmla="*/ 741062 w 1587480"/>
              <a:gd name="connsiteY1" fmla="*/ 398516 h 570803"/>
              <a:gd name="connsiteX2" fmla="*/ 1504018 w 1587480"/>
              <a:gd name="connsiteY2" fmla="*/ 95103 h 570803"/>
              <a:gd name="connsiteX3" fmla="*/ 1516716 w 1587480"/>
              <a:gd name="connsiteY3" fmla="*/ 133203 h 570803"/>
              <a:gd name="connsiteX4" fmla="*/ 817262 w 1587480"/>
              <a:gd name="connsiteY4" fmla="*/ 570384 h 570803"/>
              <a:gd name="connsiteX5" fmla="*/ 272116 w 1587480"/>
              <a:gd name="connsiteY5" fmla="*/ 209403 h 570803"/>
              <a:gd name="connsiteX6" fmla="*/ 16829 w 1587480"/>
              <a:gd name="connsiteY6" fmla="*/ 5025 h 570803"/>
              <a:gd name="connsiteX0" fmla="*/ 16829 w 1581422"/>
              <a:gd name="connsiteY0" fmla="*/ 5025 h 570575"/>
              <a:gd name="connsiteX1" fmla="*/ 741062 w 1581422"/>
              <a:gd name="connsiteY1" fmla="*/ 398516 h 570575"/>
              <a:gd name="connsiteX2" fmla="*/ 1504018 w 1581422"/>
              <a:gd name="connsiteY2" fmla="*/ 95103 h 570575"/>
              <a:gd name="connsiteX3" fmla="*/ 1504016 w 1581422"/>
              <a:gd name="connsiteY3" fmla="*/ 158603 h 570575"/>
              <a:gd name="connsiteX4" fmla="*/ 817262 w 1581422"/>
              <a:gd name="connsiteY4" fmla="*/ 570384 h 570575"/>
              <a:gd name="connsiteX5" fmla="*/ 272116 w 1581422"/>
              <a:gd name="connsiteY5" fmla="*/ 209403 h 570575"/>
              <a:gd name="connsiteX6" fmla="*/ 16829 w 1581422"/>
              <a:gd name="connsiteY6" fmla="*/ 5025 h 570575"/>
              <a:gd name="connsiteX0" fmla="*/ 16829 w 1631906"/>
              <a:gd name="connsiteY0" fmla="*/ 5025 h 570575"/>
              <a:gd name="connsiteX1" fmla="*/ 741062 w 1631906"/>
              <a:gd name="connsiteY1" fmla="*/ 398516 h 570575"/>
              <a:gd name="connsiteX2" fmla="*/ 1580218 w 1631906"/>
              <a:gd name="connsiteY2" fmla="*/ 44303 h 570575"/>
              <a:gd name="connsiteX3" fmla="*/ 1504016 w 1631906"/>
              <a:gd name="connsiteY3" fmla="*/ 158603 h 570575"/>
              <a:gd name="connsiteX4" fmla="*/ 817262 w 1631906"/>
              <a:gd name="connsiteY4" fmla="*/ 570384 h 570575"/>
              <a:gd name="connsiteX5" fmla="*/ 272116 w 1631906"/>
              <a:gd name="connsiteY5" fmla="*/ 209403 h 570575"/>
              <a:gd name="connsiteX6" fmla="*/ 16829 w 1631906"/>
              <a:gd name="connsiteY6" fmla="*/ 5025 h 570575"/>
              <a:gd name="connsiteX0" fmla="*/ 16829 w 1614827"/>
              <a:gd name="connsiteY0" fmla="*/ 5025 h 570460"/>
              <a:gd name="connsiteX1" fmla="*/ 741062 w 1614827"/>
              <a:gd name="connsiteY1" fmla="*/ 398516 h 570460"/>
              <a:gd name="connsiteX2" fmla="*/ 1580218 w 1614827"/>
              <a:gd name="connsiteY2" fmla="*/ 44303 h 570460"/>
              <a:gd name="connsiteX3" fmla="*/ 1402416 w 1614827"/>
              <a:gd name="connsiteY3" fmla="*/ 177653 h 570460"/>
              <a:gd name="connsiteX4" fmla="*/ 817262 w 1614827"/>
              <a:gd name="connsiteY4" fmla="*/ 570384 h 570460"/>
              <a:gd name="connsiteX5" fmla="*/ 272116 w 1614827"/>
              <a:gd name="connsiteY5" fmla="*/ 209403 h 570460"/>
              <a:gd name="connsiteX6" fmla="*/ 16829 w 1614827"/>
              <a:gd name="connsiteY6" fmla="*/ 5025 h 570460"/>
              <a:gd name="connsiteX0" fmla="*/ 16829 w 1612118"/>
              <a:gd name="connsiteY0" fmla="*/ 5025 h 570433"/>
              <a:gd name="connsiteX1" fmla="*/ 741062 w 1612118"/>
              <a:gd name="connsiteY1" fmla="*/ 398516 h 570433"/>
              <a:gd name="connsiteX2" fmla="*/ 1580218 w 1612118"/>
              <a:gd name="connsiteY2" fmla="*/ 44303 h 570433"/>
              <a:gd name="connsiteX3" fmla="*/ 1377016 w 1612118"/>
              <a:gd name="connsiteY3" fmla="*/ 184003 h 570433"/>
              <a:gd name="connsiteX4" fmla="*/ 817262 w 1612118"/>
              <a:gd name="connsiteY4" fmla="*/ 570384 h 570433"/>
              <a:gd name="connsiteX5" fmla="*/ 272116 w 1612118"/>
              <a:gd name="connsiteY5" fmla="*/ 209403 h 570433"/>
              <a:gd name="connsiteX6" fmla="*/ 16829 w 1612118"/>
              <a:gd name="connsiteY6" fmla="*/ 5025 h 570433"/>
              <a:gd name="connsiteX0" fmla="*/ 16829 w 1601630"/>
              <a:gd name="connsiteY0" fmla="*/ 5025 h 570433"/>
              <a:gd name="connsiteX1" fmla="*/ 741062 w 1601630"/>
              <a:gd name="connsiteY1" fmla="*/ 398516 h 570433"/>
              <a:gd name="connsiteX2" fmla="*/ 1580218 w 1601630"/>
              <a:gd name="connsiteY2" fmla="*/ 44303 h 570433"/>
              <a:gd name="connsiteX3" fmla="*/ 1377016 w 1601630"/>
              <a:gd name="connsiteY3" fmla="*/ 184003 h 570433"/>
              <a:gd name="connsiteX4" fmla="*/ 817262 w 1601630"/>
              <a:gd name="connsiteY4" fmla="*/ 570384 h 570433"/>
              <a:gd name="connsiteX5" fmla="*/ 272116 w 1601630"/>
              <a:gd name="connsiteY5" fmla="*/ 209403 h 570433"/>
              <a:gd name="connsiteX6" fmla="*/ 16829 w 1601630"/>
              <a:gd name="connsiteY6" fmla="*/ 5025 h 570433"/>
              <a:gd name="connsiteX0" fmla="*/ 16829 w 1614850"/>
              <a:gd name="connsiteY0" fmla="*/ 35123 h 600531"/>
              <a:gd name="connsiteX1" fmla="*/ 741062 w 1614850"/>
              <a:gd name="connsiteY1" fmla="*/ 428614 h 600531"/>
              <a:gd name="connsiteX2" fmla="*/ 1594505 w 1614850"/>
              <a:gd name="connsiteY2" fmla="*/ 31538 h 600531"/>
              <a:gd name="connsiteX3" fmla="*/ 1377016 w 1614850"/>
              <a:gd name="connsiteY3" fmla="*/ 214101 h 600531"/>
              <a:gd name="connsiteX4" fmla="*/ 817262 w 1614850"/>
              <a:gd name="connsiteY4" fmla="*/ 600482 h 600531"/>
              <a:gd name="connsiteX5" fmla="*/ 272116 w 1614850"/>
              <a:gd name="connsiteY5" fmla="*/ 239501 h 600531"/>
              <a:gd name="connsiteX6" fmla="*/ 16829 w 1614850"/>
              <a:gd name="connsiteY6" fmla="*/ 35123 h 600531"/>
              <a:gd name="connsiteX0" fmla="*/ 16829 w 1613934"/>
              <a:gd name="connsiteY0" fmla="*/ 36464 h 601872"/>
              <a:gd name="connsiteX1" fmla="*/ 741062 w 1613934"/>
              <a:gd name="connsiteY1" fmla="*/ 429955 h 601872"/>
              <a:gd name="connsiteX2" fmla="*/ 1594505 w 1613934"/>
              <a:gd name="connsiteY2" fmla="*/ 32879 h 601872"/>
              <a:gd name="connsiteX3" fmla="*/ 1377016 w 1613934"/>
              <a:gd name="connsiteY3" fmla="*/ 215442 h 601872"/>
              <a:gd name="connsiteX4" fmla="*/ 817262 w 1613934"/>
              <a:gd name="connsiteY4" fmla="*/ 601823 h 601872"/>
              <a:gd name="connsiteX5" fmla="*/ 272116 w 1613934"/>
              <a:gd name="connsiteY5" fmla="*/ 240842 h 601872"/>
              <a:gd name="connsiteX6" fmla="*/ 16829 w 1613934"/>
              <a:gd name="connsiteY6" fmla="*/ 36464 h 601872"/>
              <a:gd name="connsiteX0" fmla="*/ 16829 w 1600625"/>
              <a:gd name="connsiteY0" fmla="*/ 36464 h 601872"/>
              <a:gd name="connsiteX1" fmla="*/ 741062 w 1600625"/>
              <a:gd name="connsiteY1" fmla="*/ 429955 h 601872"/>
              <a:gd name="connsiteX2" fmla="*/ 1580218 w 1600625"/>
              <a:gd name="connsiteY2" fmla="*/ 32879 h 601872"/>
              <a:gd name="connsiteX3" fmla="*/ 1377016 w 1600625"/>
              <a:gd name="connsiteY3" fmla="*/ 215442 h 601872"/>
              <a:gd name="connsiteX4" fmla="*/ 817262 w 1600625"/>
              <a:gd name="connsiteY4" fmla="*/ 601823 h 601872"/>
              <a:gd name="connsiteX5" fmla="*/ 272116 w 1600625"/>
              <a:gd name="connsiteY5" fmla="*/ 240842 h 601872"/>
              <a:gd name="connsiteX6" fmla="*/ 16829 w 1600625"/>
              <a:gd name="connsiteY6" fmla="*/ 36464 h 601872"/>
              <a:gd name="connsiteX0" fmla="*/ 16829 w 1599341"/>
              <a:gd name="connsiteY0" fmla="*/ 36974 h 602401"/>
              <a:gd name="connsiteX1" fmla="*/ 741062 w 1599341"/>
              <a:gd name="connsiteY1" fmla="*/ 430465 h 602401"/>
              <a:gd name="connsiteX2" fmla="*/ 1580218 w 1599341"/>
              <a:gd name="connsiteY2" fmla="*/ 33389 h 602401"/>
              <a:gd name="connsiteX3" fmla="*/ 1357966 w 1599341"/>
              <a:gd name="connsiteY3" fmla="*/ 211190 h 602401"/>
              <a:gd name="connsiteX4" fmla="*/ 817262 w 1599341"/>
              <a:gd name="connsiteY4" fmla="*/ 602333 h 602401"/>
              <a:gd name="connsiteX5" fmla="*/ 272116 w 1599341"/>
              <a:gd name="connsiteY5" fmla="*/ 241352 h 602401"/>
              <a:gd name="connsiteX6" fmla="*/ 16829 w 1599341"/>
              <a:gd name="connsiteY6" fmla="*/ 36974 h 602401"/>
              <a:gd name="connsiteX0" fmla="*/ 16829 w 1605828"/>
              <a:gd name="connsiteY0" fmla="*/ 31490 h 596917"/>
              <a:gd name="connsiteX1" fmla="*/ 741062 w 1605828"/>
              <a:gd name="connsiteY1" fmla="*/ 424981 h 596917"/>
              <a:gd name="connsiteX2" fmla="*/ 1580218 w 1605828"/>
              <a:gd name="connsiteY2" fmla="*/ 27905 h 596917"/>
              <a:gd name="connsiteX3" fmla="*/ 1357966 w 1605828"/>
              <a:gd name="connsiteY3" fmla="*/ 205706 h 596917"/>
              <a:gd name="connsiteX4" fmla="*/ 817262 w 1605828"/>
              <a:gd name="connsiteY4" fmla="*/ 596849 h 596917"/>
              <a:gd name="connsiteX5" fmla="*/ 272116 w 1605828"/>
              <a:gd name="connsiteY5" fmla="*/ 235868 h 596917"/>
              <a:gd name="connsiteX6" fmla="*/ 16829 w 1605828"/>
              <a:gd name="connsiteY6" fmla="*/ 31490 h 596917"/>
              <a:gd name="connsiteX0" fmla="*/ 16829 w 1610924"/>
              <a:gd name="connsiteY0" fmla="*/ 22725 h 588152"/>
              <a:gd name="connsiteX1" fmla="*/ 741062 w 1610924"/>
              <a:gd name="connsiteY1" fmla="*/ 416216 h 588152"/>
              <a:gd name="connsiteX2" fmla="*/ 1580218 w 1610924"/>
              <a:gd name="connsiteY2" fmla="*/ 19140 h 588152"/>
              <a:gd name="connsiteX3" fmla="*/ 1357966 w 1610924"/>
              <a:gd name="connsiteY3" fmla="*/ 196941 h 588152"/>
              <a:gd name="connsiteX4" fmla="*/ 817262 w 1610924"/>
              <a:gd name="connsiteY4" fmla="*/ 588084 h 588152"/>
              <a:gd name="connsiteX5" fmla="*/ 272116 w 1610924"/>
              <a:gd name="connsiteY5" fmla="*/ 227103 h 588152"/>
              <a:gd name="connsiteX6" fmla="*/ 16829 w 1610924"/>
              <a:gd name="connsiteY6" fmla="*/ 22725 h 588152"/>
              <a:gd name="connsiteX0" fmla="*/ 443 w 1339251"/>
              <a:gd name="connsiteY0" fmla="*/ 227103 h 588152"/>
              <a:gd name="connsiteX1" fmla="*/ 469389 w 1339251"/>
              <a:gd name="connsiteY1" fmla="*/ 416216 h 588152"/>
              <a:gd name="connsiteX2" fmla="*/ 1308545 w 1339251"/>
              <a:gd name="connsiteY2" fmla="*/ 19140 h 588152"/>
              <a:gd name="connsiteX3" fmla="*/ 1086293 w 1339251"/>
              <a:gd name="connsiteY3" fmla="*/ 196941 h 588152"/>
              <a:gd name="connsiteX4" fmla="*/ 545589 w 1339251"/>
              <a:gd name="connsiteY4" fmla="*/ 588084 h 588152"/>
              <a:gd name="connsiteX5" fmla="*/ 443 w 1339251"/>
              <a:gd name="connsiteY5" fmla="*/ 227103 h 588152"/>
              <a:gd name="connsiteX0" fmla="*/ 443 w 1086610"/>
              <a:gd name="connsiteY0" fmla="*/ 32509 h 393558"/>
              <a:gd name="connsiteX1" fmla="*/ 469389 w 1086610"/>
              <a:gd name="connsiteY1" fmla="*/ 221622 h 393558"/>
              <a:gd name="connsiteX2" fmla="*/ 1086293 w 1086610"/>
              <a:gd name="connsiteY2" fmla="*/ 2347 h 393558"/>
              <a:gd name="connsiteX3" fmla="*/ 545589 w 1086610"/>
              <a:gd name="connsiteY3" fmla="*/ 393490 h 393558"/>
              <a:gd name="connsiteX4" fmla="*/ 443 w 1086610"/>
              <a:gd name="connsiteY4" fmla="*/ 32509 h 393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6610" h="393558">
                <a:moveTo>
                  <a:pt x="443" y="32509"/>
                </a:moveTo>
                <a:cubicBezTo>
                  <a:pt x="-12257" y="3864"/>
                  <a:pt x="251372" y="256282"/>
                  <a:pt x="469389" y="221622"/>
                </a:cubicBezTo>
                <a:cubicBezTo>
                  <a:pt x="650364" y="216595"/>
                  <a:pt x="1073593" y="-26298"/>
                  <a:pt x="1086293" y="2347"/>
                </a:cubicBezTo>
                <a:cubicBezTo>
                  <a:pt x="1098993" y="30992"/>
                  <a:pt x="726564" y="388463"/>
                  <a:pt x="545589" y="393490"/>
                </a:cubicBezTo>
                <a:cubicBezTo>
                  <a:pt x="364614" y="398517"/>
                  <a:pt x="133848" y="126735"/>
                  <a:pt x="443" y="3250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6"/>
            <a:endParaRPr lang="en-US" sz="1801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405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0" fill="hold"/>
                                        <p:tgtEl>
                                          <p:spTgt spid="1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24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fill="hold" display="0">
                  <p:stCondLst>
                    <p:cond delay="indefinite"/>
                  </p:stCondLst>
                </p:cTn>
                <p:tgtEl>
                  <p:spTgt spid="115"/>
                </p:tgtEl>
              </p:cMediaNode>
            </p:video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1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4" dur="1" fill="hold"/>
                                        <p:tgtEl>
                                          <p:spTgt spid="1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5"/>
                  </p:tgtEl>
                </p:cond>
              </p:nextCondLst>
            </p:seq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C40749-D5BE-4CA3-B416-B144DF47D2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672862" y="-4746609"/>
            <a:ext cx="9538297" cy="16938609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820B8E8-A11C-4037-8167-EB69802E8215}"/>
              </a:ext>
            </a:extLst>
          </p:cNvPr>
          <p:cNvGrpSpPr/>
          <p:nvPr/>
        </p:nvGrpSpPr>
        <p:grpSpPr>
          <a:xfrm>
            <a:off x="2601124" y="5769128"/>
            <a:ext cx="3937434" cy="5577348"/>
            <a:chOff x="3749452" y="7736991"/>
            <a:chExt cx="2681634" cy="3798516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962DF05-9C9B-448C-AA6B-A4A0236F28FC}"/>
                </a:ext>
              </a:extLst>
            </p:cNvPr>
            <p:cNvSpPr/>
            <p:nvPr/>
          </p:nvSpPr>
          <p:spPr>
            <a:xfrm flipH="1">
              <a:off x="3749452" y="7736991"/>
              <a:ext cx="2681634" cy="24477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6"/>
              <a:endParaRPr lang="en-US" sz="1801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F4F3E8D4-D5F1-4110-99DF-966AEBDBEE40}"/>
                </a:ext>
              </a:extLst>
            </p:cNvPr>
            <p:cNvGrpSpPr/>
            <p:nvPr/>
          </p:nvGrpSpPr>
          <p:grpSpPr>
            <a:xfrm flipH="1">
              <a:off x="3749452" y="8141539"/>
              <a:ext cx="2536874" cy="3393968"/>
              <a:chOff x="3631168" y="4906674"/>
              <a:chExt cx="2536874" cy="3393968"/>
            </a:xfrm>
          </p:grpSpPr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75F47BA2-F791-4C85-BDFD-812AB06FADA8}"/>
                  </a:ext>
                </a:extLst>
              </p:cNvPr>
              <p:cNvCxnSpPr/>
              <p:nvPr/>
            </p:nvCxnSpPr>
            <p:spPr>
              <a:xfrm>
                <a:off x="4701888" y="7340384"/>
                <a:ext cx="0" cy="87571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35848FDC-F912-4CDE-9711-4BB7240A611F}"/>
                  </a:ext>
                </a:extLst>
              </p:cNvPr>
              <p:cNvCxnSpPr/>
              <p:nvPr/>
            </p:nvCxnSpPr>
            <p:spPr>
              <a:xfrm>
                <a:off x="5315774" y="7210258"/>
                <a:ext cx="0" cy="87571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C7B7DB30-C846-4204-B0B8-AFFB67D1214C}"/>
                  </a:ext>
                </a:extLst>
              </p:cNvPr>
              <p:cNvSpPr/>
              <p:nvPr/>
            </p:nvSpPr>
            <p:spPr>
              <a:xfrm>
                <a:off x="3631168" y="4906674"/>
                <a:ext cx="2536874" cy="244777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0EF5927F-DE6D-43FE-A8B0-D7BD18DA9E13}"/>
                  </a:ext>
                </a:extLst>
              </p:cNvPr>
              <p:cNvSpPr/>
              <p:nvPr/>
            </p:nvSpPr>
            <p:spPr>
              <a:xfrm>
                <a:off x="4468273" y="5794816"/>
                <a:ext cx="261279" cy="2595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7" name="Rectangle: Top Corners Rounded 126">
                <a:extLst>
                  <a:ext uri="{FF2B5EF4-FFF2-40B4-BE49-F238E27FC236}">
                    <a16:creationId xmlns:a16="http://schemas.microsoft.com/office/drawing/2014/main" id="{42003E11-B912-4B45-9BD7-0E9677BA5225}"/>
                  </a:ext>
                </a:extLst>
              </p:cNvPr>
              <p:cNvSpPr/>
              <p:nvPr/>
            </p:nvSpPr>
            <p:spPr>
              <a:xfrm>
                <a:off x="5103114" y="7924690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8" name="Rectangle: Top Corners Rounded 127">
                <a:extLst>
                  <a:ext uri="{FF2B5EF4-FFF2-40B4-BE49-F238E27FC236}">
                    <a16:creationId xmlns:a16="http://schemas.microsoft.com/office/drawing/2014/main" id="{2134C8E3-7357-4298-B615-A518A7BA4526}"/>
                  </a:ext>
                </a:extLst>
              </p:cNvPr>
              <p:cNvSpPr/>
              <p:nvPr/>
            </p:nvSpPr>
            <p:spPr>
              <a:xfrm>
                <a:off x="4509119" y="8100332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88B77743-6848-4AC4-BBA5-388ECCF02B69}"/>
                  </a:ext>
                </a:extLst>
              </p:cNvPr>
              <p:cNvSpPr/>
              <p:nvPr/>
            </p:nvSpPr>
            <p:spPr>
              <a:xfrm>
                <a:off x="5065096" y="6239147"/>
                <a:ext cx="184935" cy="190500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AC69C766-83BB-4768-BF06-B97325D98A73}"/>
                  </a:ext>
                </a:extLst>
              </p:cNvPr>
              <p:cNvSpPr/>
              <p:nvPr/>
            </p:nvSpPr>
            <p:spPr>
              <a:xfrm>
                <a:off x="5350867" y="5794816"/>
                <a:ext cx="261279" cy="2595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099DFF51-14F2-4617-913C-A0794B82C5A5}"/>
                  </a:ext>
                </a:extLst>
              </p:cNvPr>
              <p:cNvSpPr/>
              <p:nvPr/>
            </p:nvSpPr>
            <p:spPr>
              <a:xfrm>
                <a:off x="4589337" y="5819271"/>
                <a:ext cx="100007" cy="13046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E685F2A9-0232-47B0-BE15-4C039630393C}"/>
                  </a:ext>
                </a:extLst>
              </p:cNvPr>
              <p:cNvSpPr/>
              <p:nvPr/>
            </p:nvSpPr>
            <p:spPr>
              <a:xfrm>
                <a:off x="5460280" y="5808447"/>
                <a:ext cx="100007" cy="13046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094D078F-865E-420F-88D0-D1C3E5A28CCC}"/>
              </a:ext>
            </a:extLst>
          </p:cNvPr>
          <p:cNvSpPr/>
          <p:nvPr/>
        </p:nvSpPr>
        <p:spPr>
          <a:xfrm>
            <a:off x="-660084" y="5606383"/>
            <a:ext cx="166688" cy="133349"/>
          </a:xfrm>
          <a:custGeom>
            <a:avLst/>
            <a:gdLst>
              <a:gd name="connsiteX0" fmla="*/ 38100 w 166688"/>
              <a:gd name="connsiteY0" fmla="*/ 0 h 133350"/>
              <a:gd name="connsiteX1" fmla="*/ 80963 w 166688"/>
              <a:gd name="connsiteY1" fmla="*/ 14288 h 133350"/>
              <a:gd name="connsiteX2" fmla="*/ 95250 w 166688"/>
              <a:gd name="connsiteY2" fmla="*/ 19050 h 133350"/>
              <a:gd name="connsiteX3" fmla="*/ 119063 w 166688"/>
              <a:gd name="connsiteY3" fmla="*/ 23813 h 133350"/>
              <a:gd name="connsiteX4" fmla="*/ 138113 w 166688"/>
              <a:gd name="connsiteY4" fmla="*/ 28575 h 133350"/>
              <a:gd name="connsiteX5" fmla="*/ 152400 w 166688"/>
              <a:gd name="connsiteY5" fmla="*/ 38100 h 133350"/>
              <a:gd name="connsiteX6" fmla="*/ 166688 w 166688"/>
              <a:gd name="connsiteY6" fmla="*/ 66675 h 133350"/>
              <a:gd name="connsiteX7" fmla="*/ 161925 w 166688"/>
              <a:gd name="connsiteY7" fmla="*/ 109538 h 133350"/>
              <a:gd name="connsiteX8" fmla="*/ 147638 w 166688"/>
              <a:gd name="connsiteY8" fmla="*/ 119063 h 133350"/>
              <a:gd name="connsiteX9" fmla="*/ 114300 w 166688"/>
              <a:gd name="connsiteY9" fmla="*/ 128588 h 133350"/>
              <a:gd name="connsiteX10" fmla="*/ 100013 w 166688"/>
              <a:gd name="connsiteY10" fmla="*/ 133350 h 133350"/>
              <a:gd name="connsiteX11" fmla="*/ 0 w 166688"/>
              <a:gd name="connsiteY11" fmla="*/ 128588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688" h="133350">
                <a:moveTo>
                  <a:pt x="38100" y="0"/>
                </a:moveTo>
                <a:cubicBezTo>
                  <a:pt x="79145" y="16418"/>
                  <a:pt x="45079" y="4035"/>
                  <a:pt x="80963" y="14288"/>
                </a:cubicBezTo>
                <a:cubicBezTo>
                  <a:pt x="85790" y="15667"/>
                  <a:pt x="90380" y="17832"/>
                  <a:pt x="95250" y="19050"/>
                </a:cubicBezTo>
                <a:cubicBezTo>
                  <a:pt x="103103" y="21013"/>
                  <a:pt x="111161" y="22057"/>
                  <a:pt x="119063" y="23813"/>
                </a:cubicBezTo>
                <a:cubicBezTo>
                  <a:pt x="125453" y="25233"/>
                  <a:pt x="131763" y="26988"/>
                  <a:pt x="138113" y="28575"/>
                </a:cubicBezTo>
                <a:cubicBezTo>
                  <a:pt x="142875" y="31750"/>
                  <a:pt x="148353" y="34053"/>
                  <a:pt x="152400" y="38100"/>
                </a:cubicBezTo>
                <a:cubicBezTo>
                  <a:pt x="161631" y="47332"/>
                  <a:pt x="162814" y="55056"/>
                  <a:pt x="166688" y="66675"/>
                </a:cubicBezTo>
                <a:cubicBezTo>
                  <a:pt x="165100" y="80963"/>
                  <a:pt x="166838" y="96028"/>
                  <a:pt x="161925" y="109538"/>
                </a:cubicBezTo>
                <a:cubicBezTo>
                  <a:pt x="159969" y="114917"/>
                  <a:pt x="152757" y="116503"/>
                  <a:pt x="147638" y="119063"/>
                </a:cubicBezTo>
                <a:cubicBezTo>
                  <a:pt x="140031" y="122866"/>
                  <a:pt x="121413" y="126556"/>
                  <a:pt x="114300" y="128588"/>
                </a:cubicBezTo>
                <a:cubicBezTo>
                  <a:pt x="109473" y="129967"/>
                  <a:pt x="104775" y="131763"/>
                  <a:pt x="100013" y="133350"/>
                </a:cubicBezTo>
                <a:lnTo>
                  <a:pt x="0" y="12858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6"/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A18B68-946D-49CB-B298-4A8A4490CE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859" b="89844" l="8594" r="90039">
                        <a14:foregroundMark x1="25977" y1="21484" x2="33984" y2="12500"/>
                        <a14:foregroundMark x1="33984" y1="12500" x2="44727" y2="10352"/>
                        <a14:foregroundMark x1="44727" y1="10352" x2="56055" y2="10352"/>
                        <a14:foregroundMark x1="56055" y1="10352" x2="66406" y2="15820"/>
                        <a14:foregroundMark x1="66406" y1="15820" x2="71094" y2="21289"/>
                        <a14:foregroundMark x1="7422" y1="77539" x2="8594" y2="17773"/>
                        <a14:foregroundMark x1="8594" y1="17773" x2="10547" y2="13672"/>
                        <a14:foregroundMark x1="89844" y1="58008" x2="90234" y2="11523"/>
                        <a14:foregroundMark x1="18945" y1="76563" x2="30078" y2="74609"/>
                        <a14:foregroundMark x1="30078" y1="74609" x2="40039" y2="76563"/>
                        <a14:foregroundMark x1="40039" y1="76563" x2="52148" y2="75977"/>
                        <a14:foregroundMark x1="52148" y1="75977" x2="59375" y2="76367"/>
                        <a14:foregroundMark x1="37500" y1="76953" x2="22266" y2="76563"/>
                        <a14:foregroundMark x1="78125" y1="77148" x2="58789" y2="76563"/>
                        <a14:foregroundMark x1="35938" y1="8203" x2="45898" y2="5859"/>
                        <a14:foregroundMark x1="45898" y1="5859" x2="58008" y2="7617"/>
                        <a14:foregroundMark x1="56250" y1="76367" x2="56250" y2="76367"/>
                        <a14:foregroundMark x1="56250" y1="76953" x2="56250" y2="76953"/>
                        <a14:foregroundMark x1="56250" y1="76953" x2="56250" y2="76953"/>
                        <a14:foregroundMark x1="56055" y1="76953" x2="45898" y2="763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9190394" y="-1204061"/>
            <a:ext cx="4876800" cy="48768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65D0087-E706-459C-8722-0910F488080B}"/>
              </a:ext>
            </a:extLst>
          </p:cNvPr>
          <p:cNvGrpSpPr/>
          <p:nvPr/>
        </p:nvGrpSpPr>
        <p:grpSpPr>
          <a:xfrm>
            <a:off x="2583075" y="6216603"/>
            <a:ext cx="3684737" cy="2484861"/>
            <a:chOff x="3776794" y="8044783"/>
            <a:chExt cx="2509532" cy="1692343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2F6D8F7-73B9-4BCD-B776-E8184F9A771C}"/>
                </a:ext>
              </a:extLst>
            </p:cNvPr>
            <p:cNvSpPr/>
            <p:nvPr/>
          </p:nvSpPr>
          <p:spPr>
            <a:xfrm>
              <a:off x="3776794" y="8044783"/>
              <a:ext cx="2509532" cy="824053"/>
            </a:xfrm>
            <a:custGeom>
              <a:avLst/>
              <a:gdLst>
                <a:gd name="connsiteX0" fmla="*/ 1150401 w 2300802"/>
                <a:gd name="connsiteY0" fmla="*/ 0 h 710731"/>
                <a:gd name="connsiteX1" fmla="*/ 2265744 w 2300802"/>
                <a:gd name="connsiteY1" fmla="*/ 640511 h 710731"/>
                <a:gd name="connsiteX2" fmla="*/ 2300802 w 2300802"/>
                <a:gd name="connsiteY2" fmla="*/ 710731 h 710731"/>
                <a:gd name="connsiteX3" fmla="*/ 0 w 2300802"/>
                <a:gd name="connsiteY3" fmla="*/ 710731 h 710731"/>
                <a:gd name="connsiteX4" fmla="*/ 35058 w 2300802"/>
                <a:gd name="connsiteY4" fmla="*/ 640511 h 710731"/>
                <a:gd name="connsiteX5" fmla="*/ 1150401 w 2300802"/>
                <a:gd name="connsiteY5" fmla="*/ 0 h 71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0802" h="710731">
                  <a:moveTo>
                    <a:pt x="1150401" y="0"/>
                  </a:moveTo>
                  <a:cubicBezTo>
                    <a:pt x="1632021" y="0"/>
                    <a:pt x="2050948" y="258994"/>
                    <a:pt x="2265744" y="640511"/>
                  </a:cubicBezTo>
                  <a:lnTo>
                    <a:pt x="2300802" y="710731"/>
                  </a:lnTo>
                  <a:lnTo>
                    <a:pt x="0" y="710731"/>
                  </a:lnTo>
                  <a:lnTo>
                    <a:pt x="35058" y="640511"/>
                  </a:lnTo>
                  <a:cubicBezTo>
                    <a:pt x="249854" y="258994"/>
                    <a:pt x="668781" y="0"/>
                    <a:pt x="115040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8FB69C6-7826-4980-B04E-3DF0310862E4}"/>
                </a:ext>
              </a:extLst>
            </p:cNvPr>
            <p:cNvSpPr/>
            <p:nvPr/>
          </p:nvSpPr>
          <p:spPr>
            <a:xfrm>
              <a:off x="5578763" y="8701595"/>
              <a:ext cx="462769" cy="1035531"/>
            </a:xfrm>
            <a:custGeom>
              <a:avLst/>
              <a:gdLst>
                <a:gd name="connsiteX0" fmla="*/ 0 w 462769"/>
                <a:gd name="connsiteY0" fmla="*/ 0 h 1035531"/>
                <a:gd name="connsiteX1" fmla="*/ 457200 w 462769"/>
                <a:gd name="connsiteY1" fmla="*/ 95250 h 1035531"/>
                <a:gd name="connsiteX2" fmla="*/ 247650 w 462769"/>
                <a:gd name="connsiteY2" fmla="*/ 304800 h 1035531"/>
                <a:gd name="connsiteX3" fmla="*/ 152400 w 462769"/>
                <a:gd name="connsiteY3" fmla="*/ 476250 h 1035531"/>
                <a:gd name="connsiteX4" fmla="*/ 400050 w 462769"/>
                <a:gd name="connsiteY4" fmla="*/ 590550 h 1035531"/>
                <a:gd name="connsiteX5" fmla="*/ 419100 w 462769"/>
                <a:gd name="connsiteY5" fmla="*/ 819150 h 1035531"/>
                <a:gd name="connsiteX6" fmla="*/ 266700 w 462769"/>
                <a:gd name="connsiteY6" fmla="*/ 1009650 h 1035531"/>
                <a:gd name="connsiteX7" fmla="*/ 266700 w 462769"/>
                <a:gd name="connsiteY7" fmla="*/ 1028700 h 1035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2769" h="1035531">
                  <a:moveTo>
                    <a:pt x="0" y="0"/>
                  </a:moveTo>
                  <a:cubicBezTo>
                    <a:pt x="207962" y="22225"/>
                    <a:pt x="415925" y="44450"/>
                    <a:pt x="457200" y="95250"/>
                  </a:cubicBezTo>
                  <a:cubicBezTo>
                    <a:pt x="498475" y="146050"/>
                    <a:pt x="298450" y="241300"/>
                    <a:pt x="247650" y="304800"/>
                  </a:cubicBezTo>
                  <a:cubicBezTo>
                    <a:pt x="196850" y="368300"/>
                    <a:pt x="127000" y="428625"/>
                    <a:pt x="152400" y="476250"/>
                  </a:cubicBezTo>
                  <a:cubicBezTo>
                    <a:pt x="177800" y="523875"/>
                    <a:pt x="355600" y="533400"/>
                    <a:pt x="400050" y="590550"/>
                  </a:cubicBezTo>
                  <a:cubicBezTo>
                    <a:pt x="444500" y="647700"/>
                    <a:pt x="441325" y="749300"/>
                    <a:pt x="419100" y="819150"/>
                  </a:cubicBezTo>
                  <a:cubicBezTo>
                    <a:pt x="396875" y="889000"/>
                    <a:pt x="292100" y="974725"/>
                    <a:pt x="266700" y="1009650"/>
                  </a:cubicBezTo>
                  <a:cubicBezTo>
                    <a:pt x="241300" y="1044575"/>
                    <a:pt x="254000" y="1036637"/>
                    <a:pt x="266700" y="102870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69F45536-E34B-47EA-BD3B-8346DF27BDE3}"/>
                </a:ext>
              </a:extLst>
            </p:cNvPr>
            <p:cNvSpPr/>
            <p:nvPr/>
          </p:nvSpPr>
          <p:spPr>
            <a:xfrm flipH="1">
              <a:off x="3885034" y="8679317"/>
              <a:ext cx="462769" cy="1035531"/>
            </a:xfrm>
            <a:custGeom>
              <a:avLst/>
              <a:gdLst>
                <a:gd name="connsiteX0" fmla="*/ 0 w 462769"/>
                <a:gd name="connsiteY0" fmla="*/ 0 h 1035531"/>
                <a:gd name="connsiteX1" fmla="*/ 457200 w 462769"/>
                <a:gd name="connsiteY1" fmla="*/ 95250 h 1035531"/>
                <a:gd name="connsiteX2" fmla="*/ 247650 w 462769"/>
                <a:gd name="connsiteY2" fmla="*/ 304800 h 1035531"/>
                <a:gd name="connsiteX3" fmla="*/ 152400 w 462769"/>
                <a:gd name="connsiteY3" fmla="*/ 476250 h 1035531"/>
                <a:gd name="connsiteX4" fmla="*/ 400050 w 462769"/>
                <a:gd name="connsiteY4" fmla="*/ 590550 h 1035531"/>
                <a:gd name="connsiteX5" fmla="*/ 419100 w 462769"/>
                <a:gd name="connsiteY5" fmla="*/ 819150 h 1035531"/>
                <a:gd name="connsiteX6" fmla="*/ 266700 w 462769"/>
                <a:gd name="connsiteY6" fmla="*/ 1009650 h 1035531"/>
                <a:gd name="connsiteX7" fmla="*/ 266700 w 462769"/>
                <a:gd name="connsiteY7" fmla="*/ 1028700 h 1035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2769" h="1035531">
                  <a:moveTo>
                    <a:pt x="0" y="0"/>
                  </a:moveTo>
                  <a:cubicBezTo>
                    <a:pt x="207962" y="22225"/>
                    <a:pt x="415925" y="44450"/>
                    <a:pt x="457200" y="95250"/>
                  </a:cubicBezTo>
                  <a:cubicBezTo>
                    <a:pt x="498475" y="146050"/>
                    <a:pt x="298450" y="241300"/>
                    <a:pt x="247650" y="304800"/>
                  </a:cubicBezTo>
                  <a:cubicBezTo>
                    <a:pt x="196850" y="368300"/>
                    <a:pt x="127000" y="428625"/>
                    <a:pt x="152400" y="476250"/>
                  </a:cubicBezTo>
                  <a:cubicBezTo>
                    <a:pt x="177800" y="523875"/>
                    <a:pt x="355600" y="533400"/>
                    <a:pt x="400050" y="590550"/>
                  </a:cubicBezTo>
                  <a:cubicBezTo>
                    <a:pt x="444500" y="647700"/>
                    <a:pt x="441325" y="749300"/>
                    <a:pt x="419100" y="819150"/>
                  </a:cubicBezTo>
                  <a:cubicBezTo>
                    <a:pt x="396875" y="889000"/>
                    <a:pt x="292100" y="974725"/>
                    <a:pt x="266700" y="1009650"/>
                  </a:cubicBezTo>
                  <a:cubicBezTo>
                    <a:pt x="241300" y="1044575"/>
                    <a:pt x="254000" y="1036637"/>
                    <a:pt x="266700" y="102870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E8FE013-046E-4851-8BFF-D86DE5E56BBB}"/>
              </a:ext>
            </a:extLst>
          </p:cNvPr>
          <p:cNvGrpSpPr/>
          <p:nvPr/>
        </p:nvGrpSpPr>
        <p:grpSpPr>
          <a:xfrm>
            <a:off x="2606607" y="9522112"/>
            <a:ext cx="3698613" cy="1536233"/>
            <a:chOff x="-6359800" y="5020408"/>
            <a:chExt cx="899886" cy="134766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F78746DA-51FE-4D15-9020-B5D43EB3CD96}"/>
                </a:ext>
              </a:extLst>
            </p:cNvPr>
            <p:cNvSpPr/>
            <p:nvPr/>
          </p:nvSpPr>
          <p:spPr>
            <a:xfrm>
              <a:off x="-6241143" y="5020408"/>
              <a:ext cx="682147" cy="58597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580524F-A803-4347-8B4F-DAB7292D6562}"/>
                </a:ext>
              </a:extLst>
            </p:cNvPr>
            <p:cNvSpPr/>
            <p:nvPr/>
          </p:nvSpPr>
          <p:spPr>
            <a:xfrm>
              <a:off x="-6359800" y="5388842"/>
              <a:ext cx="899886" cy="97923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A7DE0716-7E37-41B4-99E1-D34DDCE33D39}"/>
              </a:ext>
            </a:extLst>
          </p:cNvPr>
          <p:cNvGrpSpPr/>
          <p:nvPr/>
        </p:nvGrpSpPr>
        <p:grpSpPr>
          <a:xfrm>
            <a:off x="-1815834" y="7090315"/>
            <a:ext cx="925484" cy="338140"/>
            <a:chOff x="6275448" y="2470848"/>
            <a:chExt cx="925485" cy="338141"/>
          </a:xfrm>
        </p:grpSpPr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FF90E40E-B2A2-48CE-BA27-06FFFED14655}"/>
                </a:ext>
              </a:extLst>
            </p:cNvPr>
            <p:cNvSpPr/>
            <p:nvPr/>
          </p:nvSpPr>
          <p:spPr>
            <a:xfrm flipH="1">
              <a:off x="6275448" y="2484883"/>
              <a:ext cx="93085" cy="65701"/>
            </a:xfrm>
            <a:custGeom>
              <a:avLst/>
              <a:gdLst>
                <a:gd name="connsiteX0" fmla="*/ 0 w 104775"/>
                <a:gd name="connsiteY0" fmla="*/ 0 h 76200"/>
                <a:gd name="connsiteX1" fmla="*/ 104775 w 104775"/>
                <a:gd name="connsiteY1" fmla="*/ 76200 h 76200"/>
                <a:gd name="connsiteX2" fmla="*/ 104775 w 104775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76200">
                  <a:moveTo>
                    <a:pt x="0" y="0"/>
                  </a:moveTo>
                  <a:lnTo>
                    <a:pt x="104775" y="76200"/>
                  </a:lnTo>
                  <a:lnTo>
                    <a:pt x="104775" y="762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6"/>
              <a:endParaRPr lang="en-US" sz="180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0" name="Oval 34">
              <a:extLst>
                <a:ext uri="{FF2B5EF4-FFF2-40B4-BE49-F238E27FC236}">
                  <a16:creationId xmlns:a16="http://schemas.microsoft.com/office/drawing/2014/main" id="{E6A1666F-0179-4D7D-927F-9EDD11303C4B}"/>
                </a:ext>
              </a:extLst>
            </p:cNvPr>
            <p:cNvSpPr/>
            <p:nvPr/>
          </p:nvSpPr>
          <p:spPr>
            <a:xfrm>
              <a:off x="6327452" y="2507506"/>
              <a:ext cx="825247" cy="301300"/>
            </a:xfrm>
            <a:custGeom>
              <a:avLst/>
              <a:gdLst>
                <a:gd name="connsiteX0" fmla="*/ 0 w 1080165"/>
                <a:gd name="connsiteY0" fmla="*/ 241509 h 483017"/>
                <a:gd name="connsiteX1" fmla="*/ 540083 w 1080165"/>
                <a:gd name="connsiteY1" fmla="*/ 0 h 483017"/>
                <a:gd name="connsiteX2" fmla="*/ 1080166 w 1080165"/>
                <a:gd name="connsiteY2" fmla="*/ 241509 h 483017"/>
                <a:gd name="connsiteX3" fmla="*/ 540083 w 1080165"/>
                <a:gd name="connsiteY3" fmla="*/ 483018 h 483017"/>
                <a:gd name="connsiteX4" fmla="*/ 0 w 1080165"/>
                <a:gd name="connsiteY4" fmla="*/ 241509 h 483017"/>
                <a:gd name="connsiteX0" fmla="*/ 0 w 1372266"/>
                <a:gd name="connsiteY0" fmla="*/ 43591 h 679729"/>
                <a:gd name="connsiteX1" fmla="*/ 832183 w 1372266"/>
                <a:gd name="connsiteY1" fmla="*/ 183082 h 679729"/>
                <a:gd name="connsiteX2" fmla="*/ 1372266 w 1372266"/>
                <a:gd name="connsiteY2" fmla="*/ 424591 h 679729"/>
                <a:gd name="connsiteX3" fmla="*/ 832183 w 1372266"/>
                <a:gd name="connsiteY3" fmla="*/ 666100 h 679729"/>
                <a:gd name="connsiteX4" fmla="*/ 0 w 1372266"/>
                <a:gd name="connsiteY4" fmla="*/ 43591 h 679729"/>
                <a:gd name="connsiteX0" fmla="*/ 460 w 1372726"/>
                <a:gd name="connsiteY0" fmla="*/ 2587 h 638725"/>
                <a:gd name="connsiteX1" fmla="*/ 724693 w 1372726"/>
                <a:gd name="connsiteY1" fmla="*/ 402428 h 638725"/>
                <a:gd name="connsiteX2" fmla="*/ 1372726 w 1372726"/>
                <a:gd name="connsiteY2" fmla="*/ 383587 h 638725"/>
                <a:gd name="connsiteX3" fmla="*/ 832643 w 1372726"/>
                <a:gd name="connsiteY3" fmla="*/ 625096 h 638725"/>
                <a:gd name="connsiteX4" fmla="*/ 460 w 1372726"/>
                <a:gd name="connsiteY4" fmla="*/ 2587 h 638725"/>
                <a:gd name="connsiteX0" fmla="*/ 501 w 1633117"/>
                <a:gd name="connsiteY0" fmla="*/ 2931 h 625455"/>
                <a:gd name="connsiteX1" fmla="*/ 724734 w 1633117"/>
                <a:gd name="connsiteY1" fmla="*/ 402772 h 625455"/>
                <a:gd name="connsiteX2" fmla="*/ 1633117 w 1633117"/>
                <a:gd name="connsiteY2" fmla="*/ 21981 h 625455"/>
                <a:gd name="connsiteX3" fmla="*/ 832684 w 1633117"/>
                <a:gd name="connsiteY3" fmla="*/ 625440 h 625455"/>
                <a:gd name="connsiteX4" fmla="*/ 501 w 1633117"/>
                <a:gd name="connsiteY4" fmla="*/ 2931 h 625455"/>
                <a:gd name="connsiteX0" fmla="*/ 456 w 1650907"/>
                <a:gd name="connsiteY0" fmla="*/ 4693 h 627216"/>
                <a:gd name="connsiteX1" fmla="*/ 724689 w 1650907"/>
                <a:gd name="connsiteY1" fmla="*/ 404534 h 627216"/>
                <a:gd name="connsiteX2" fmla="*/ 1335245 w 1650907"/>
                <a:gd name="connsiteY2" fmla="*/ 158271 h 627216"/>
                <a:gd name="connsiteX3" fmla="*/ 1633072 w 1650907"/>
                <a:gd name="connsiteY3" fmla="*/ 23743 h 627216"/>
                <a:gd name="connsiteX4" fmla="*/ 832639 w 1650907"/>
                <a:gd name="connsiteY4" fmla="*/ 627202 h 627216"/>
                <a:gd name="connsiteX5" fmla="*/ 456 w 1650907"/>
                <a:gd name="connsiteY5" fmla="*/ 4693 h 627216"/>
                <a:gd name="connsiteX0" fmla="*/ 456 w 1651286"/>
                <a:gd name="connsiteY0" fmla="*/ 2810 h 625333"/>
                <a:gd name="connsiteX1" fmla="*/ 724689 w 1651286"/>
                <a:gd name="connsiteY1" fmla="*/ 402651 h 625333"/>
                <a:gd name="connsiteX2" fmla="*/ 1341595 w 1651286"/>
                <a:gd name="connsiteY2" fmla="*/ 175438 h 625333"/>
                <a:gd name="connsiteX3" fmla="*/ 1633072 w 1651286"/>
                <a:gd name="connsiteY3" fmla="*/ 21860 h 625333"/>
                <a:gd name="connsiteX4" fmla="*/ 832639 w 1651286"/>
                <a:gd name="connsiteY4" fmla="*/ 625319 h 625333"/>
                <a:gd name="connsiteX5" fmla="*/ 456 w 1651286"/>
                <a:gd name="connsiteY5" fmla="*/ 2810 h 625333"/>
                <a:gd name="connsiteX0" fmla="*/ 456 w 1651286"/>
                <a:gd name="connsiteY0" fmla="*/ 2810 h 625333"/>
                <a:gd name="connsiteX1" fmla="*/ 724689 w 1651286"/>
                <a:gd name="connsiteY1" fmla="*/ 396301 h 625333"/>
                <a:gd name="connsiteX2" fmla="*/ 1341595 w 1651286"/>
                <a:gd name="connsiteY2" fmla="*/ 175438 h 625333"/>
                <a:gd name="connsiteX3" fmla="*/ 1633072 w 1651286"/>
                <a:gd name="connsiteY3" fmla="*/ 21860 h 625333"/>
                <a:gd name="connsiteX4" fmla="*/ 832639 w 1651286"/>
                <a:gd name="connsiteY4" fmla="*/ 625319 h 625333"/>
                <a:gd name="connsiteX5" fmla="*/ 456 w 1651286"/>
                <a:gd name="connsiteY5" fmla="*/ 2810 h 625333"/>
                <a:gd name="connsiteX0" fmla="*/ 467 w 1651297"/>
                <a:gd name="connsiteY0" fmla="*/ 2810 h 625333"/>
                <a:gd name="connsiteX1" fmla="*/ 724700 w 1651297"/>
                <a:gd name="connsiteY1" fmla="*/ 396301 h 625333"/>
                <a:gd name="connsiteX2" fmla="*/ 1341606 w 1651297"/>
                <a:gd name="connsiteY2" fmla="*/ 175438 h 625333"/>
                <a:gd name="connsiteX3" fmla="*/ 1633083 w 1651297"/>
                <a:gd name="connsiteY3" fmla="*/ 21860 h 625333"/>
                <a:gd name="connsiteX4" fmla="*/ 832650 w 1651297"/>
                <a:gd name="connsiteY4" fmla="*/ 625319 h 625333"/>
                <a:gd name="connsiteX5" fmla="*/ 467 w 1651297"/>
                <a:gd name="connsiteY5" fmla="*/ 2810 h 625333"/>
                <a:gd name="connsiteX0" fmla="*/ 479 w 1651309"/>
                <a:gd name="connsiteY0" fmla="*/ 2810 h 625333"/>
                <a:gd name="connsiteX1" fmla="*/ 724712 w 1651309"/>
                <a:gd name="connsiteY1" fmla="*/ 396301 h 625333"/>
                <a:gd name="connsiteX2" fmla="*/ 1341618 w 1651309"/>
                <a:gd name="connsiteY2" fmla="*/ 175438 h 625333"/>
                <a:gd name="connsiteX3" fmla="*/ 1633095 w 1651309"/>
                <a:gd name="connsiteY3" fmla="*/ 21860 h 625333"/>
                <a:gd name="connsiteX4" fmla="*/ 832662 w 1651309"/>
                <a:gd name="connsiteY4" fmla="*/ 625319 h 625333"/>
                <a:gd name="connsiteX5" fmla="*/ 479 w 1651309"/>
                <a:gd name="connsiteY5" fmla="*/ 2810 h 625333"/>
                <a:gd name="connsiteX0" fmla="*/ 479 w 1651309"/>
                <a:gd name="connsiteY0" fmla="*/ 2810 h 625333"/>
                <a:gd name="connsiteX1" fmla="*/ 724712 w 1651309"/>
                <a:gd name="connsiteY1" fmla="*/ 396301 h 625333"/>
                <a:gd name="connsiteX2" fmla="*/ 1341618 w 1651309"/>
                <a:gd name="connsiteY2" fmla="*/ 175438 h 625333"/>
                <a:gd name="connsiteX3" fmla="*/ 1633095 w 1651309"/>
                <a:gd name="connsiteY3" fmla="*/ 21860 h 625333"/>
                <a:gd name="connsiteX4" fmla="*/ 832662 w 1651309"/>
                <a:gd name="connsiteY4" fmla="*/ 625319 h 625333"/>
                <a:gd name="connsiteX5" fmla="*/ 479 w 1651309"/>
                <a:gd name="connsiteY5" fmla="*/ 2810 h 625333"/>
                <a:gd name="connsiteX0" fmla="*/ 244 w 1651074"/>
                <a:gd name="connsiteY0" fmla="*/ 2810 h 568185"/>
                <a:gd name="connsiteX1" fmla="*/ 724477 w 1651074"/>
                <a:gd name="connsiteY1" fmla="*/ 396301 h 568185"/>
                <a:gd name="connsiteX2" fmla="*/ 1341383 w 1651074"/>
                <a:gd name="connsiteY2" fmla="*/ 175438 h 568185"/>
                <a:gd name="connsiteX3" fmla="*/ 1632860 w 1651074"/>
                <a:gd name="connsiteY3" fmla="*/ 21860 h 568185"/>
                <a:gd name="connsiteX4" fmla="*/ 800677 w 1651074"/>
                <a:gd name="connsiteY4" fmla="*/ 568169 h 568185"/>
                <a:gd name="connsiteX5" fmla="*/ 244 w 1651074"/>
                <a:gd name="connsiteY5" fmla="*/ 2810 h 568185"/>
                <a:gd name="connsiteX0" fmla="*/ 244 w 1651074"/>
                <a:gd name="connsiteY0" fmla="*/ 2810 h 569649"/>
                <a:gd name="connsiteX1" fmla="*/ 724477 w 1651074"/>
                <a:gd name="connsiteY1" fmla="*/ 396301 h 569649"/>
                <a:gd name="connsiteX2" fmla="*/ 1341383 w 1651074"/>
                <a:gd name="connsiteY2" fmla="*/ 175438 h 569649"/>
                <a:gd name="connsiteX3" fmla="*/ 1632860 w 1651074"/>
                <a:gd name="connsiteY3" fmla="*/ 21860 h 569649"/>
                <a:gd name="connsiteX4" fmla="*/ 1417581 w 1651074"/>
                <a:gd name="connsiteY4" fmla="*/ 162738 h 569649"/>
                <a:gd name="connsiteX5" fmla="*/ 800677 w 1651074"/>
                <a:gd name="connsiteY5" fmla="*/ 568169 h 569649"/>
                <a:gd name="connsiteX6" fmla="*/ 244 w 1651074"/>
                <a:gd name="connsiteY6" fmla="*/ 2810 h 569649"/>
                <a:gd name="connsiteX0" fmla="*/ 17576 w 1668406"/>
                <a:gd name="connsiteY0" fmla="*/ 4484 h 569990"/>
                <a:gd name="connsiteX1" fmla="*/ 741809 w 1668406"/>
                <a:gd name="connsiteY1" fmla="*/ 397975 h 569990"/>
                <a:gd name="connsiteX2" fmla="*/ 1358715 w 1668406"/>
                <a:gd name="connsiteY2" fmla="*/ 177112 h 569990"/>
                <a:gd name="connsiteX3" fmla="*/ 1650192 w 1668406"/>
                <a:gd name="connsiteY3" fmla="*/ 23534 h 569990"/>
                <a:gd name="connsiteX4" fmla="*/ 1434913 w 1668406"/>
                <a:gd name="connsiteY4" fmla="*/ 164412 h 569990"/>
                <a:gd name="connsiteX5" fmla="*/ 818009 w 1668406"/>
                <a:gd name="connsiteY5" fmla="*/ 569843 h 569990"/>
                <a:gd name="connsiteX6" fmla="*/ 272863 w 1668406"/>
                <a:gd name="connsiteY6" fmla="*/ 208862 h 569990"/>
                <a:gd name="connsiteX7" fmla="*/ 17576 w 1668406"/>
                <a:gd name="connsiteY7" fmla="*/ 4484 h 569990"/>
                <a:gd name="connsiteX0" fmla="*/ 17576 w 1668406"/>
                <a:gd name="connsiteY0" fmla="*/ 4484 h 569990"/>
                <a:gd name="connsiteX1" fmla="*/ 741809 w 1668406"/>
                <a:gd name="connsiteY1" fmla="*/ 397975 h 569990"/>
                <a:gd name="connsiteX2" fmla="*/ 1358715 w 1668406"/>
                <a:gd name="connsiteY2" fmla="*/ 177112 h 569990"/>
                <a:gd name="connsiteX3" fmla="*/ 1650192 w 1668406"/>
                <a:gd name="connsiteY3" fmla="*/ 23534 h 569990"/>
                <a:gd name="connsiteX4" fmla="*/ 1434913 w 1668406"/>
                <a:gd name="connsiteY4" fmla="*/ 164412 h 569990"/>
                <a:gd name="connsiteX5" fmla="*/ 818009 w 1668406"/>
                <a:gd name="connsiteY5" fmla="*/ 569843 h 569990"/>
                <a:gd name="connsiteX6" fmla="*/ 272863 w 1668406"/>
                <a:gd name="connsiteY6" fmla="*/ 208862 h 569990"/>
                <a:gd name="connsiteX7" fmla="*/ 17576 w 1668406"/>
                <a:gd name="connsiteY7" fmla="*/ 4484 h 569990"/>
                <a:gd name="connsiteX0" fmla="*/ 16829 w 1667659"/>
                <a:gd name="connsiteY0" fmla="*/ 5024 h 570530"/>
                <a:gd name="connsiteX1" fmla="*/ 741062 w 1667659"/>
                <a:gd name="connsiteY1" fmla="*/ 398515 h 570530"/>
                <a:gd name="connsiteX2" fmla="*/ 1357968 w 1667659"/>
                <a:gd name="connsiteY2" fmla="*/ 177652 h 570530"/>
                <a:gd name="connsiteX3" fmla="*/ 1649445 w 1667659"/>
                <a:gd name="connsiteY3" fmla="*/ 24074 h 570530"/>
                <a:gd name="connsiteX4" fmla="*/ 1434166 w 1667659"/>
                <a:gd name="connsiteY4" fmla="*/ 164952 h 570530"/>
                <a:gd name="connsiteX5" fmla="*/ 817262 w 1667659"/>
                <a:gd name="connsiteY5" fmla="*/ 570383 h 570530"/>
                <a:gd name="connsiteX6" fmla="*/ 272116 w 1667659"/>
                <a:gd name="connsiteY6" fmla="*/ 209402 h 570530"/>
                <a:gd name="connsiteX7" fmla="*/ 16829 w 1667659"/>
                <a:gd name="connsiteY7" fmla="*/ 5024 h 570530"/>
                <a:gd name="connsiteX0" fmla="*/ 16829 w 1649842"/>
                <a:gd name="connsiteY0" fmla="*/ 5024 h 570530"/>
                <a:gd name="connsiteX1" fmla="*/ 741062 w 1649842"/>
                <a:gd name="connsiteY1" fmla="*/ 398515 h 570530"/>
                <a:gd name="connsiteX2" fmla="*/ 1357968 w 1649842"/>
                <a:gd name="connsiteY2" fmla="*/ 177652 h 570530"/>
                <a:gd name="connsiteX3" fmla="*/ 1630395 w 1649842"/>
                <a:gd name="connsiteY3" fmla="*/ 24074 h 570530"/>
                <a:gd name="connsiteX4" fmla="*/ 1434166 w 1649842"/>
                <a:gd name="connsiteY4" fmla="*/ 164952 h 570530"/>
                <a:gd name="connsiteX5" fmla="*/ 817262 w 1649842"/>
                <a:gd name="connsiteY5" fmla="*/ 570383 h 570530"/>
                <a:gd name="connsiteX6" fmla="*/ 272116 w 1649842"/>
                <a:gd name="connsiteY6" fmla="*/ 209402 h 570530"/>
                <a:gd name="connsiteX7" fmla="*/ 16829 w 1649842"/>
                <a:gd name="connsiteY7" fmla="*/ 5024 h 570530"/>
                <a:gd name="connsiteX0" fmla="*/ 16829 w 1643939"/>
                <a:gd name="connsiteY0" fmla="*/ 20245 h 585751"/>
                <a:gd name="connsiteX1" fmla="*/ 741062 w 1643939"/>
                <a:gd name="connsiteY1" fmla="*/ 413736 h 585751"/>
                <a:gd name="connsiteX2" fmla="*/ 1357968 w 1643939"/>
                <a:gd name="connsiteY2" fmla="*/ 192873 h 585751"/>
                <a:gd name="connsiteX3" fmla="*/ 1624045 w 1643939"/>
                <a:gd name="connsiteY3" fmla="*/ 20245 h 585751"/>
                <a:gd name="connsiteX4" fmla="*/ 1434166 w 1643939"/>
                <a:gd name="connsiteY4" fmla="*/ 180173 h 585751"/>
                <a:gd name="connsiteX5" fmla="*/ 817262 w 1643939"/>
                <a:gd name="connsiteY5" fmla="*/ 585604 h 585751"/>
                <a:gd name="connsiteX6" fmla="*/ 272116 w 1643939"/>
                <a:gd name="connsiteY6" fmla="*/ 224623 h 585751"/>
                <a:gd name="connsiteX7" fmla="*/ 16829 w 1643939"/>
                <a:gd name="connsiteY7" fmla="*/ 20245 h 585751"/>
                <a:gd name="connsiteX0" fmla="*/ 16829 w 1586258"/>
                <a:gd name="connsiteY0" fmla="*/ 5025 h 570531"/>
                <a:gd name="connsiteX1" fmla="*/ 741062 w 1586258"/>
                <a:gd name="connsiteY1" fmla="*/ 398516 h 570531"/>
                <a:gd name="connsiteX2" fmla="*/ 1357968 w 1586258"/>
                <a:gd name="connsiteY2" fmla="*/ 177653 h 570531"/>
                <a:gd name="connsiteX3" fmla="*/ 1560545 w 1586258"/>
                <a:gd name="connsiteY3" fmla="*/ 87575 h 570531"/>
                <a:gd name="connsiteX4" fmla="*/ 1434166 w 1586258"/>
                <a:gd name="connsiteY4" fmla="*/ 164953 h 570531"/>
                <a:gd name="connsiteX5" fmla="*/ 817262 w 1586258"/>
                <a:gd name="connsiteY5" fmla="*/ 570384 h 570531"/>
                <a:gd name="connsiteX6" fmla="*/ 272116 w 1586258"/>
                <a:gd name="connsiteY6" fmla="*/ 209403 h 570531"/>
                <a:gd name="connsiteX7" fmla="*/ 16829 w 1586258"/>
                <a:gd name="connsiteY7" fmla="*/ 5025 h 570531"/>
                <a:gd name="connsiteX0" fmla="*/ 16829 w 1480274"/>
                <a:gd name="connsiteY0" fmla="*/ 5025 h 570531"/>
                <a:gd name="connsiteX1" fmla="*/ 741062 w 1480274"/>
                <a:gd name="connsiteY1" fmla="*/ 398516 h 570531"/>
                <a:gd name="connsiteX2" fmla="*/ 1357968 w 1480274"/>
                <a:gd name="connsiteY2" fmla="*/ 177653 h 570531"/>
                <a:gd name="connsiteX3" fmla="*/ 1434166 w 1480274"/>
                <a:gd name="connsiteY3" fmla="*/ 164953 h 570531"/>
                <a:gd name="connsiteX4" fmla="*/ 817262 w 1480274"/>
                <a:gd name="connsiteY4" fmla="*/ 570384 h 570531"/>
                <a:gd name="connsiteX5" fmla="*/ 272116 w 1480274"/>
                <a:gd name="connsiteY5" fmla="*/ 209403 h 570531"/>
                <a:gd name="connsiteX6" fmla="*/ 16829 w 1480274"/>
                <a:gd name="connsiteY6" fmla="*/ 5025 h 570531"/>
                <a:gd name="connsiteX0" fmla="*/ 16829 w 1546369"/>
                <a:gd name="connsiteY0" fmla="*/ 5025 h 571026"/>
                <a:gd name="connsiteX1" fmla="*/ 741062 w 1546369"/>
                <a:gd name="connsiteY1" fmla="*/ 398516 h 571026"/>
                <a:gd name="connsiteX2" fmla="*/ 1357968 w 1546369"/>
                <a:gd name="connsiteY2" fmla="*/ 177653 h 571026"/>
                <a:gd name="connsiteX3" fmla="*/ 1516716 w 1546369"/>
                <a:gd name="connsiteY3" fmla="*/ 114153 h 571026"/>
                <a:gd name="connsiteX4" fmla="*/ 817262 w 1546369"/>
                <a:gd name="connsiteY4" fmla="*/ 570384 h 571026"/>
                <a:gd name="connsiteX5" fmla="*/ 272116 w 1546369"/>
                <a:gd name="connsiteY5" fmla="*/ 209403 h 571026"/>
                <a:gd name="connsiteX6" fmla="*/ 16829 w 1546369"/>
                <a:gd name="connsiteY6" fmla="*/ 5025 h 571026"/>
                <a:gd name="connsiteX0" fmla="*/ 16829 w 1587480"/>
                <a:gd name="connsiteY0" fmla="*/ 5025 h 571026"/>
                <a:gd name="connsiteX1" fmla="*/ 741062 w 1587480"/>
                <a:gd name="connsiteY1" fmla="*/ 398516 h 571026"/>
                <a:gd name="connsiteX2" fmla="*/ 1504018 w 1587480"/>
                <a:gd name="connsiteY2" fmla="*/ 95103 h 571026"/>
                <a:gd name="connsiteX3" fmla="*/ 1516716 w 1587480"/>
                <a:gd name="connsiteY3" fmla="*/ 114153 h 571026"/>
                <a:gd name="connsiteX4" fmla="*/ 817262 w 1587480"/>
                <a:gd name="connsiteY4" fmla="*/ 570384 h 571026"/>
                <a:gd name="connsiteX5" fmla="*/ 272116 w 1587480"/>
                <a:gd name="connsiteY5" fmla="*/ 209403 h 571026"/>
                <a:gd name="connsiteX6" fmla="*/ 16829 w 1587480"/>
                <a:gd name="connsiteY6" fmla="*/ 5025 h 571026"/>
                <a:gd name="connsiteX0" fmla="*/ 16829 w 1587480"/>
                <a:gd name="connsiteY0" fmla="*/ 5025 h 570803"/>
                <a:gd name="connsiteX1" fmla="*/ 741062 w 1587480"/>
                <a:gd name="connsiteY1" fmla="*/ 398516 h 570803"/>
                <a:gd name="connsiteX2" fmla="*/ 1504018 w 1587480"/>
                <a:gd name="connsiteY2" fmla="*/ 95103 h 570803"/>
                <a:gd name="connsiteX3" fmla="*/ 1516716 w 1587480"/>
                <a:gd name="connsiteY3" fmla="*/ 133203 h 570803"/>
                <a:gd name="connsiteX4" fmla="*/ 817262 w 1587480"/>
                <a:gd name="connsiteY4" fmla="*/ 570384 h 570803"/>
                <a:gd name="connsiteX5" fmla="*/ 272116 w 1587480"/>
                <a:gd name="connsiteY5" fmla="*/ 209403 h 570803"/>
                <a:gd name="connsiteX6" fmla="*/ 16829 w 1587480"/>
                <a:gd name="connsiteY6" fmla="*/ 5025 h 570803"/>
                <a:gd name="connsiteX0" fmla="*/ 16829 w 1581422"/>
                <a:gd name="connsiteY0" fmla="*/ 5025 h 570575"/>
                <a:gd name="connsiteX1" fmla="*/ 741062 w 1581422"/>
                <a:gd name="connsiteY1" fmla="*/ 398516 h 570575"/>
                <a:gd name="connsiteX2" fmla="*/ 1504018 w 1581422"/>
                <a:gd name="connsiteY2" fmla="*/ 95103 h 570575"/>
                <a:gd name="connsiteX3" fmla="*/ 1504016 w 1581422"/>
                <a:gd name="connsiteY3" fmla="*/ 158603 h 570575"/>
                <a:gd name="connsiteX4" fmla="*/ 817262 w 1581422"/>
                <a:gd name="connsiteY4" fmla="*/ 570384 h 570575"/>
                <a:gd name="connsiteX5" fmla="*/ 272116 w 1581422"/>
                <a:gd name="connsiteY5" fmla="*/ 209403 h 570575"/>
                <a:gd name="connsiteX6" fmla="*/ 16829 w 1581422"/>
                <a:gd name="connsiteY6" fmla="*/ 5025 h 570575"/>
                <a:gd name="connsiteX0" fmla="*/ 16829 w 1631906"/>
                <a:gd name="connsiteY0" fmla="*/ 5025 h 570575"/>
                <a:gd name="connsiteX1" fmla="*/ 741062 w 1631906"/>
                <a:gd name="connsiteY1" fmla="*/ 398516 h 570575"/>
                <a:gd name="connsiteX2" fmla="*/ 1580218 w 1631906"/>
                <a:gd name="connsiteY2" fmla="*/ 44303 h 570575"/>
                <a:gd name="connsiteX3" fmla="*/ 1504016 w 1631906"/>
                <a:gd name="connsiteY3" fmla="*/ 158603 h 570575"/>
                <a:gd name="connsiteX4" fmla="*/ 817262 w 1631906"/>
                <a:gd name="connsiteY4" fmla="*/ 570384 h 570575"/>
                <a:gd name="connsiteX5" fmla="*/ 272116 w 1631906"/>
                <a:gd name="connsiteY5" fmla="*/ 209403 h 570575"/>
                <a:gd name="connsiteX6" fmla="*/ 16829 w 1631906"/>
                <a:gd name="connsiteY6" fmla="*/ 5025 h 570575"/>
                <a:gd name="connsiteX0" fmla="*/ 16829 w 1614827"/>
                <a:gd name="connsiteY0" fmla="*/ 5025 h 570460"/>
                <a:gd name="connsiteX1" fmla="*/ 741062 w 1614827"/>
                <a:gd name="connsiteY1" fmla="*/ 398516 h 570460"/>
                <a:gd name="connsiteX2" fmla="*/ 1580218 w 1614827"/>
                <a:gd name="connsiteY2" fmla="*/ 44303 h 570460"/>
                <a:gd name="connsiteX3" fmla="*/ 1402416 w 1614827"/>
                <a:gd name="connsiteY3" fmla="*/ 177653 h 570460"/>
                <a:gd name="connsiteX4" fmla="*/ 817262 w 1614827"/>
                <a:gd name="connsiteY4" fmla="*/ 570384 h 570460"/>
                <a:gd name="connsiteX5" fmla="*/ 272116 w 1614827"/>
                <a:gd name="connsiteY5" fmla="*/ 209403 h 570460"/>
                <a:gd name="connsiteX6" fmla="*/ 16829 w 1614827"/>
                <a:gd name="connsiteY6" fmla="*/ 5025 h 570460"/>
                <a:gd name="connsiteX0" fmla="*/ 16829 w 1612118"/>
                <a:gd name="connsiteY0" fmla="*/ 5025 h 570433"/>
                <a:gd name="connsiteX1" fmla="*/ 741062 w 1612118"/>
                <a:gd name="connsiteY1" fmla="*/ 398516 h 570433"/>
                <a:gd name="connsiteX2" fmla="*/ 1580218 w 1612118"/>
                <a:gd name="connsiteY2" fmla="*/ 44303 h 570433"/>
                <a:gd name="connsiteX3" fmla="*/ 1377016 w 1612118"/>
                <a:gd name="connsiteY3" fmla="*/ 184003 h 570433"/>
                <a:gd name="connsiteX4" fmla="*/ 817262 w 1612118"/>
                <a:gd name="connsiteY4" fmla="*/ 570384 h 570433"/>
                <a:gd name="connsiteX5" fmla="*/ 272116 w 1612118"/>
                <a:gd name="connsiteY5" fmla="*/ 209403 h 570433"/>
                <a:gd name="connsiteX6" fmla="*/ 16829 w 1612118"/>
                <a:gd name="connsiteY6" fmla="*/ 5025 h 570433"/>
                <a:gd name="connsiteX0" fmla="*/ 16829 w 1601630"/>
                <a:gd name="connsiteY0" fmla="*/ 5025 h 570433"/>
                <a:gd name="connsiteX1" fmla="*/ 741062 w 1601630"/>
                <a:gd name="connsiteY1" fmla="*/ 398516 h 570433"/>
                <a:gd name="connsiteX2" fmla="*/ 1580218 w 1601630"/>
                <a:gd name="connsiteY2" fmla="*/ 44303 h 570433"/>
                <a:gd name="connsiteX3" fmla="*/ 1377016 w 1601630"/>
                <a:gd name="connsiteY3" fmla="*/ 184003 h 570433"/>
                <a:gd name="connsiteX4" fmla="*/ 817262 w 1601630"/>
                <a:gd name="connsiteY4" fmla="*/ 570384 h 570433"/>
                <a:gd name="connsiteX5" fmla="*/ 272116 w 1601630"/>
                <a:gd name="connsiteY5" fmla="*/ 209403 h 570433"/>
                <a:gd name="connsiteX6" fmla="*/ 16829 w 1601630"/>
                <a:gd name="connsiteY6" fmla="*/ 5025 h 570433"/>
                <a:gd name="connsiteX0" fmla="*/ 16829 w 1614850"/>
                <a:gd name="connsiteY0" fmla="*/ 35123 h 600531"/>
                <a:gd name="connsiteX1" fmla="*/ 741062 w 1614850"/>
                <a:gd name="connsiteY1" fmla="*/ 428614 h 600531"/>
                <a:gd name="connsiteX2" fmla="*/ 1594505 w 1614850"/>
                <a:gd name="connsiteY2" fmla="*/ 31538 h 600531"/>
                <a:gd name="connsiteX3" fmla="*/ 1377016 w 1614850"/>
                <a:gd name="connsiteY3" fmla="*/ 214101 h 600531"/>
                <a:gd name="connsiteX4" fmla="*/ 817262 w 1614850"/>
                <a:gd name="connsiteY4" fmla="*/ 600482 h 600531"/>
                <a:gd name="connsiteX5" fmla="*/ 272116 w 1614850"/>
                <a:gd name="connsiteY5" fmla="*/ 239501 h 600531"/>
                <a:gd name="connsiteX6" fmla="*/ 16829 w 1614850"/>
                <a:gd name="connsiteY6" fmla="*/ 35123 h 600531"/>
                <a:gd name="connsiteX0" fmla="*/ 16829 w 1613934"/>
                <a:gd name="connsiteY0" fmla="*/ 36464 h 601872"/>
                <a:gd name="connsiteX1" fmla="*/ 741062 w 1613934"/>
                <a:gd name="connsiteY1" fmla="*/ 429955 h 601872"/>
                <a:gd name="connsiteX2" fmla="*/ 1594505 w 1613934"/>
                <a:gd name="connsiteY2" fmla="*/ 32879 h 601872"/>
                <a:gd name="connsiteX3" fmla="*/ 1377016 w 1613934"/>
                <a:gd name="connsiteY3" fmla="*/ 215442 h 601872"/>
                <a:gd name="connsiteX4" fmla="*/ 817262 w 1613934"/>
                <a:gd name="connsiteY4" fmla="*/ 601823 h 601872"/>
                <a:gd name="connsiteX5" fmla="*/ 272116 w 1613934"/>
                <a:gd name="connsiteY5" fmla="*/ 240842 h 601872"/>
                <a:gd name="connsiteX6" fmla="*/ 16829 w 1613934"/>
                <a:gd name="connsiteY6" fmla="*/ 36464 h 601872"/>
                <a:gd name="connsiteX0" fmla="*/ 16829 w 1600625"/>
                <a:gd name="connsiteY0" fmla="*/ 36464 h 601872"/>
                <a:gd name="connsiteX1" fmla="*/ 741062 w 1600625"/>
                <a:gd name="connsiteY1" fmla="*/ 429955 h 601872"/>
                <a:gd name="connsiteX2" fmla="*/ 1580218 w 1600625"/>
                <a:gd name="connsiteY2" fmla="*/ 32879 h 601872"/>
                <a:gd name="connsiteX3" fmla="*/ 1377016 w 1600625"/>
                <a:gd name="connsiteY3" fmla="*/ 215442 h 601872"/>
                <a:gd name="connsiteX4" fmla="*/ 817262 w 1600625"/>
                <a:gd name="connsiteY4" fmla="*/ 601823 h 601872"/>
                <a:gd name="connsiteX5" fmla="*/ 272116 w 1600625"/>
                <a:gd name="connsiteY5" fmla="*/ 240842 h 601872"/>
                <a:gd name="connsiteX6" fmla="*/ 16829 w 1600625"/>
                <a:gd name="connsiteY6" fmla="*/ 36464 h 601872"/>
                <a:gd name="connsiteX0" fmla="*/ 16829 w 1599341"/>
                <a:gd name="connsiteY0" fmla="*/ 36974 h 602401"/>
                <a:gd name="connsiteX1" fmla="*/ 741062 w 1599341"/>
                <a:gd name="connsiteY1" fmla="*/ 430465 h 602401"/>
                <a:gd name="connsiteX2" fmla="*/ 1580218 w 1599341"/>
                <a:gd name="connsiteY2" fmla="*/ 33389 h 602401"/>
                <a:gd name="connsiteX3" fmla="*/ 1357966 w 1599341"/>
                <a:gd name="connsiteY3" fmla="*/ 211190 h 602401"/>
                <a:gd name="connsiteX4" fmla="*/ 817262 w 1599341"/>
                <a:gd name="connsiteY4" fmla="*/ 602333 h 602401"/>
                <a:gd name="connsiteX5" fmla="*/ 272116 w 1599341"/>
                <a:gd name="connsiteY5" fmla="*/ 241352 h 602401"/>
                <a:gd name="connsiteX6" fmla="*/ 16829 w 1599341"/>
                <a:gd name="connsiteY6" fmla="*/ 36974 h 602401"/>
                <a:gd name="connsiteX0" fmla="*/ 16829 w 1605828"/>
                <a:gd name="connsiteY0" fmla="*/ 31490 h 596917"/>
                <a:gd name="connsiteX1" fmla="*/ 741062 w 1605828"/>
                <a:gd name="connsiteY1" fmla="*/ 424981 h 596917"/>
                <a:gd name="connsiteX2" fmla="*/ 1580218 w 1605828"/>
                <a:gd name="connsiteY2" fmla="*/ 27905 h 596917"/>
                <a:gd name="connsiteX3" fmla="*/ 1357966 w 1605828"/>
                <a:gd name="connsiteY3" fmla="*/ 205706 h 596917"/>
                <a:gd name="connsiteX4" fmla="*/ 817262 w 1605828"/>
                <a:gd name="connsiteY4" fmla="*/ 596849 h 596917"/>
                <a:gd name="connsiteX5" fmla="*/ 272116 w 1605828"/>
                <a:gd name="connsiteY5" fmla="*/ 235868 h 596917"/>
                <a:gd name="connsiteX6" fmla="*/ 16829 w 1605828"/>
                <a:gd name="connsiteY6" fmla="*/ 31490 h 596917"/>
                <a:gd name="connsiteX0" fmla="*/ 16829 w 1610924"/>
                <a:gd name="connsiteY0" fmla="*/ 22725 h 588152"/>
                <a:gd name="connsiteX1" fmla="*/ 741062 w 1610924"/>
                <a:gd name="connsiteY1" fmla="*/ 416216 h 588152"/>
                <a:gd name="connsiteX2" fmla="*/ 1580218 w 1610924"/>
                <a:gd name="connsiteY2" fmla="*/ 19140 h 588152"/>
                <a:gd name="connsiteX3" fmla="*/ 1357966 w 1610924"/>
                <a:gd name="connsiteY3" fmla="*/ 196941 h 588152"/>
                <a:gd name="connsiteX4" fmla="*/ 817262 w 1610924"/>
                <a:gd name="connsiteY4" fmla="*/ 588084 h 588152"/>
                <a:gd name="connsiteX5" fmla="*/ 272116 w 1610924"/>
                <a:gd name="connsiteY5" fmla="*/ 227103 h 588152"/>
                <a:gd name="connsiteX6" fmla="*/ 16829 w 1610924"/>
                <a:gd name="connsiteY6" fmla="*/ 22725 h 58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0924" h="588152">
                  <a:moveTo>
                    <a:pt x="16829" y="22725"/>
                  </a:moveTo>
                  <a:cubicBezTo>
                    <a:pt x="94987" y="54244"/>
                    <a:pt x="480497" y="416813"/>
                    <a:pt x="741062" y="416216"/>
                  </a:cubicBezTo>
                  <a:cubicBezTo>
                    <a:pt x="1001627" y="415619"/>
                    <a:pt x="1428821" y="108005"/>
                    <a:pt x="1580218" y="19140"/>
                  </a:cubicBezTo>
                  <a:cubicBezTo>
                    <a:pt x="1700497" y="-57887"/>
                    <a:pt x="1433796" y="117198"/>
                    <a:pt x="1357966" y="196941"/>
                  </a:cubicBezTo>
                  <a:cubicBezTo>
                    <a:pt x="1219269" y="287993"/>
                    <a:pt x="998237" y="583057"/>
                    <a:pt x="817262" y="588084"/>
                  </a:cubicBezTo>
                  <a:cubicBezTo>
                    <a:pt x="636287" y="593111"/>
                    <a:pt x="405521" y="321329"/>
                    <a:pt x="272116" y="227103"/>
                  </a:cubicBezTo>
                  <a:cubicBezTo>
                    <a:pt x="151411" y="113827"/>
                    <a:pt x="-61329" y="-8794"/>
                    <a:pt x="16829" y="2272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6"/>
              <a:endParaRPr lang="en-US" sz="1801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1314737-4965-49F6-81B3-45D52096A4ED}"/>
                </a:ext>
              </a:extLst>
            </p:cNvPr>
            <p:cNvSpPr/>
            <p:nvPr/>
          </p:nvSpPr>
          <p:spPr>
            <a:xfrm rot="21369129">
              <a:off x="6679928" y="2746951"/>
              <a:ext cx="196257" cy="62038"/>
            </a:xfrm>
            <a:custGeom>
              <a:avLst/>
              <a:gdLst>
                <a:gd name="connsiteX0" fmla="*/ 252009 w 383103"/>
                <a:gd name="connsiteY0" fmla="*/ 0 h 121102"/>
                <a:gd name="connsiteX1" fmla="*/ 361998 w 383103"/>
                <a:gd name="connsiteY1" fmla="*/ 11449 h 121102"/>
                <a:gd name="connsiteX2" fmla="*/ 383103 w 383103"/>
                <a:gd name="connsiteY2" fmla="*/ 18786 h 121102"/>
                <a:gd name="connsiteX3" fmla="*/ 306436 w 383103"/>
                <a:gd name="connsiteY3" fmla="*/ 67285 h 121102"/>
                <a:gd name="connsiteX4" fmla="*/ 147842 w 383103"/>
                <a:gd name="connsiteY4" fmla="*/ 120955 h 121102"/>
                <a:gd name="connsiteX5" fmla="*/ 74284 w 383103"/>
                <a:gd name="connsiteY5" fmla="*/ 111436 h 121102"/>
                <a:gd name="connsiteX6" fmla="*/ 0 w 383103"/>
                <a:gd name="connsiteY6" fmla="*/ 81044 h 121102"/>
                <a:gd name="connsiteX7" fmla="*/ 17698 w 383103"/>
                <a:gd name="connsiteY7" fmla="*/ 64233 h 121102"/>
                <a:gd name="connsiteX8" fmla="*/ 252009 w 383103"/>
                <a:gd name="connsiteY8" fmla="*/ 0 h 1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3103" h="121102">
                  <a:moveTo>
                    <a:pt x="252009" y="0"/>
                  </a:moveTo>
                  <a:cubicBezTo>
                    <a:pt x="291024" y="0"/>
                    <a:pt x="328192" y="4077"/>
                    <a:pt x="361998" y="11449"/>
                  </a:cubicBezTo>
                  <a:lnTo>
                    <a:pt x="383103" y="18786"/>
                  </a:lnTo>
                  <a:lnTo>
                    <a:pt x="306436" y="67285"/>
                  </a:lnTo>
                  <a:cubicBezTo>
                    <a:pt x="250358" y="98529"/>
                    <a:pt x="196261" y="119103"/>
                    <a:pt x="147842" y="120955"/>
                  </a:cubicBezTo>
                  <a:cubicBezTo>
                    <a:pt x="123633" y="121881"/>
                    <a:pt x="99042" y="118408"/>
                    <a:pt x="74284" y="111436"/>
                  </a:cubicBezTo>
                  <a:lnTo>
                    <a:pt x="0" y="81044"/>
                  </a:lnTo>
                  <a:lnTo>
                    <a:pt x="17698" y="64233"/>
                  </a:lnTo>
                  <a:cubicBezTo>
                    <a:pt x="68478" y="25480"/>
                    <a:pt x="154472" y="0"/>
                    <a:pt x="252009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6"/>
              <a:endParaRPr lang="en-US" sz="180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D3E6B7E8-3865-40F1-9767-17035FEF7A0A}"/>
                </a:ext>
              </a:extLst>
            </p:cNvPr>
            <p:cNvSpPr/>
            <p:nvPr/>
          </p:nvSpPr>
          <p:spPr>
            <a:xfrm>
              <a:off x="7107848" y="2470848"/>
              <a:ext cx="93085" cy="65701"/>
            </a:xfrm>
            <a:custGeom>
              <a:avLst/>
              <a:gdLst>
                <a:gd name="connsiteX0" fmla="*/ 0 w 104775"/>
                <a:gd name="connsiteY0" fmla="*/ 0 h 76200"/>
                <a:gd name="connsiteX1" fmla="*/ 104775 w 104775"/>
                <a:gd name="connsiteY1" fmla="*/ 76200 h 76200"/>
                <a:gd name="connsiteX2" fmla="*/ 104775 w 104775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76200">
                  <a:moveTo>
                    <a:pt x="0" y="0"/>
                  </a:moveTo>
                  <a:lnTo>
                    <a:pt x="104775" y="76200"/>
                  </a:lnTo>
                  <a:lnTo>
                    <a:pt x="104775" y="762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6"/>
              <a:endParaRPr lang="en-US" sz="1801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pic>
        <p:nvPicPr>
          <p:cNvPr id="2" name="AIVoiceGenerator_com_7-12-2024T22_35_52_ G">
            <a:hlinkClick r:id="" action="ppaction://media"/>
            <a:extLst>
              <a:ext uri="{FF2B5EF4-FFF2-40B4-BE49-F238E27FC236}">
                <a16:creationId xmlns:a16="http://schemas.microsoft.com/office/drawing/2014/main" id="{82299176-E335-4DA1-9B91-E3F5C098CFE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3124200" y="5791200"/>
            <a:ext cx="609600" cy="609600"/>
          </a:xfrm>
          <a:prstGeom prst="rect">
            <a:avLst/>
          </a:prstGeom>
        </p:spPr>
      </p:pic>
      <p:pic>
        <p:nvPicPr>
          <p:cNvPr id="115" name="emojimouth">
            <a:hlinkClick r:id="" action="ppaction://media"/>
            <a:extLst>
              <a:ext uri="{FF2B5EF4-FFF2-40B4-BE49-F238E27FC236}">
                <a16:creationId xmlns:a16="http://schemas.microsoft.com/office/drawing/2014/main" id="{0C0F9AF3-1F7D-4584-8207-580360C08787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>
                  <p14:trim st="300" end="2376.3"/>
                </p14:media>
              </p:ext>
            </p:extLst>
          </p:nvPr>
        </p:nvPicPr>
        <p:blipFill rotWithShape="1">
          <a:blip r:embed="rId10"/>
          <a:srcRect l="47529" t="18259" r="41262" b="68965"/>
          <a:stretch/>
        </p:blipFill>
        <p:spPr>
          <a:xfrm flipH="1">
            <a:off x="3733800" y="8691084"/>
            <a:ext cx="855109" cy="548247"/>
          </a:xfrm>
          <a:prstGeom prst="rect">
            <a:avLst/>
          </a:prstGeom>
        </p:spPr>
      </p:pic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1ABA13B2-36FE-42B6-86A0-B3743A5EA503}"/>
              </a:ext>
            </a:extLst>
          </p:cNvPr>
          <p:cNvSpPr/>
          <p:nvPr/>
        </p:nvSpPr>
        <p:spPr>
          <a:xfrm>
            <a:off x="2655938" y="8981855"/>
            <a:ext cx="954259" cy="1356672"/>
          </a:xfrm>
          <a:custGeom>
            <a:avLst/>
            <a:gdLst>
              <a:gd name="connsiteX0" fmla="*/ 115393 w 649909"/>
              <a:gd name="connsiteY0" fmla="*/ 0 h 923977"/>
              <a:gd name="connsiteX1" fmla="*/ 29668 w 649909"/>
              <a:gd name="connsiteY1" fmla="*/ 438150 h 923977"/>
              <a:gd name="connsiteX2" fmla="*/ 563068 w 649909"/>
              <a:gd name="connsiteY2" fmla="*/ 847725 h 923977"/>
              <a:gd name="connsiteX3" fmla="*/ 648793 w 649909"/>
              <a:gd name="connsiteY3" fmla="*/ 923925 h 923977"/>
              <a:gd name="connsiteX4" fmla="*/ 648793 w 649909"/>
              <a:gd name="connsiteY4" fmla="*/ 923925 h 92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909" h="923977">
                <a:moveTo>
                  <a:pt x="115393" y="0"/>
                </a:moveTo>
                <a:cubicBezTo>
                  <a:pt x="35224" y="148431"/>
                  <a:pt x="-44945" y="296863"/>
                  <a:pt x="29668" y="438150"/>
                </a:cubicBezTo>
                <a:cubicBezTo>
                  <a:pt x="104280" y="579438"/>
                  <a:pt x="459881" y="766763"/>
                  <a:pt x="563068" y="847725"/>
                </a:cubicBezTo>
                <a:cubicBezTo>
                  <a:pt x="666255" y="928687"/>
                  <a:pt x="648793" y="923925"/>
                  <a:pt x="648793" y="923925"/>
                </a:cubicBezTo>
                <a:lnTo>
                  <a:pt x="648793" y="923925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6"/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8519E99-4E41-4264-9C19-9B08E3B4EC44}"/>
              </a:ext>
            </a:extLst>
          </p:cNvPr>
          <p:cNvSpPr/>
          <p:nvPr/>
        </p:nvSpPr>
        <p:spPr>
          <a:xfrm flipH="1">
            <a:off x="5141573" y="8849206"/>
            <a:ext cx="954259" cy="1356672"/>
          </a:xfrm>
          <a:custGeom>
            <a:avLst/>
            <a:gdLst>
              <a:gd name="connsiteX0" fmla="*/ 115393 w 649909"/>
              <a:gd name="connsiteY0" fmla="*/ 0 h 923977"/>
              <a:gd name="connsiteX1" fmla="*/ 29668 w 649909"/>
              <a:gd name="connsiteY1" fmla="*/ 438150 h 923977"/>
              <a:gd name="connsiteX2" fmla="*/ 563068 w 649909"/>
              <a:gd name="connsiteY2" fmla="*/ 847725 h 923977"/>
              <a:gd name="connsiteX3" fmla="*/ 648793 w 649909"/>
              <a:gd name="connsiteY3" fmla="*/ 923925 h 923977"/>
              <a:gd name="connsiteX4" fmla="*/ 648793 w 649909"/>
              <a:gd name="connsiteY4" fmla="*/ 923925 h 92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909" h="923977">
                <a:moveTo>
                  <a:pt x="115393" y="0"/>
                </a:moveTo>
                <a:cubicBezTo>
                  <a:pt x="35224" y="148431"/>
                  <a:pt x="-44945" y="296863"/>
                  <a:pt x="29668" y="438150"/>
                </a:cubicBezTo>
                <a:cubicBezTo>
                  <a:pt x="104280" y="579438"/>
                  <a:pt x="459881" y="766763"/>
                  <a:pt x="563068" y="847725"/>
                </a:cubicBezTo>
                <a:cubicBezTo>
                  <a:pt x="666255" y="928687"/>
                  <a:pt x="648793" y="923925"/>
                  <a:pt x="648793" y="923925"/>
                </a:cubicBezTo>
                <a:lnTo>
                  <a:pt x="648793" y="923925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6"/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414B803D-27DF-4F15-8888-1265A0AC1A71}"/>
              </a:ext>
            </a:extLst>
          </p:cNvPr>
          <p:cNvSpPr/>
          <p:nvPr/>
        </p:nvSpPr>
        <p:spPr>
          <a:xfrm rot="13201600">
            <a:off x="5031493" y="7660375"/>
            <a:ext cx="383635" cy="22335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C45D0B72-0AB0-42B0-B317-75A00359DBEA}"/>
              </a:ext>
            </a:extLst>
          </p:cNvPr>
          <p:cNvSpPr/>
          <p:nvPr/>
        </p:nvSpPr>
        <p:spPr>
          <a:xfrm rot="5878269">
            <a:off x="3182793" y="7533553"/>
            <a:ext cx="383635" cy="22335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2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0" fill="hold"/>
                                        <p:tgtEl>
                                          <p:spTgt spid="1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46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fill="hold" display="0">
                  <p:stCondLst>
                    <p:cond delay="indefinite"/>
                  </p:stCondLst>
                </p:cTn>
                <p:tgtEl>
                  <p:spTgt spid="115"/>
                </p:tgtEl>
              </p:cMediaNode>
            </p:video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1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4" dur="1" fill="hold"/>
                                        <p:tgtEl>
                                          <p:spTgt spid="1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5"/>
                  </p:tgtEl>
                </p:cond>
              </p:nextCondLst>
            </p:seq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C40749-D5BE-4CA3-B416-B144DF47D2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-7789089"/>
            <a:ext cx="11251548" cy="19981090"/>
          </a:xfrm>
          <a:prstGeom prst="rect">
            <a:avLst/>
          </a:prstGeom>
        </p:spPr>
      </p:pic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094D078F-865E-420F-88D0-D1C3E5A28CCC}"/>
              </a:ext>
            </a:extLst>
          </p:cNvPr>
          <p:cNvSpPr/>
          <p:nvPr/>
        </p:nvSpPr>
        <p:spPr>
          <a:xfrm>
            <a:off x="-660084" y="5606383"/>
            <a:ext cx="166688" cy="133349"/>
          </a:xfrm>
          <a:custGeom>
            <a:avLst/>
            <a:gdLst>
              <a:gd name="connsiteX0" fmla="*/ 38100 w 166688"/>
              <a:gd name="connsiteY0" fmla="*/ 0 h 133350"/>
              <a:gd name="connsiteX1" fmla="*/ 80963 w 166688"/>
              <a:gd name="connsiteY1" fmla="*/ 14288 h 133350"/>
              <a:gd name="connsiteX2" fmla="*/ 95250 w 166688"/>
              <a:gd name="connsiteY2" fmla="*/ 19050 h 133350"/>
              <a:gd name="connsiteX3" fmla="*/ 119063 w 166688"/>
              <a:gd name="connsiteY3" fmla="*/ 23813 h 133350"/>
              <a:gd name="connsiteX4" fmla="*/ 138113 w 166688"/>
              <a:gd name="connsiteY4" fmla="*/ 28575 h 133350"/>
              <a:gd name="connsiteX5" fmla="*/ 152400 w 166688"/>
              <a:gd name="connsiteY5" fmla="*/ 38100 h 133350"/>
              <a:gd name="connsiteX6" fmla="*/ 166688 w 166688"/>
              <a:gd name="connsiteY6" fmla="*/ 66675 h 133350"/>
              <a:gd name="connsiteX7" fmla="*/ 161925 w 166688"/>
              <a:gd name="connsiteY7" fmla="*/ 109538 h 133350"/>
              <a:gd name="connsiteX8" fmla="*/ 147638 w 166688"/>
              <a:gd name="connsiteY8" fmla="*/ 119063 h 133350"/>
              <a:gd name="connsiteX9" fmla="*/ 114300 w 166688"/>
              <a:gd name="connsiteY9" fmla="*/ 128588 h 133350"/>
              <a:gd name="connsiteX10" fmla="*/ 100013 w 166688"/>
              <a:gd name="connsiteY10" fmla="*/ 133350 h 133350"/>
              <a:gd name="connsiteX11" fmla="*/ 0 w 166688"/>
              <a:gd name="connsiteY11" fmla="*/ 128588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688" h="133350">
                <a:moveTo>
                  <a:pt x="38100" y="0"/>
                </a:moveTo>
                <a:cubicBezTo>
                  <a:pt x="79145" y="16418"/>
                  <a:pt x="45079" y="4035"/>
                  <a:pt x="80963" y="14288"/>
                </a:cubicBezTo>
                <a:cubicBezTo>
                  <a:pt x="85790" y="15667"/>
                  <a:pt x="90380" y="17832"/>
                  <a:pt x="95250" y="19050"/>
                </a:cubicBezTo>
                <a:cubicBezTo>
                  <a:pt x="103103" y="21013"/>
                  <a:pt x="111161" y="22057"/>
                  <a:pt x="119063" y="23813"/>
                </a:cubicBezTo>
                <a:cubicBezTo>
                  <a:pt x="125453" y="25233"/>
                  <a:pt x="131763" y="26988"/>
                  <a:pt x="138113" y="28575"/>
                </a:cubicBezTo>
                <a:cubicBezTo>
                  <a:pt x="142875" y="31750"/>
                  <a:pt x="148353" y="34053"/>
                  <a:pt x="152400" y="38100"/>
                </a:cubicBezTo>
                <a:cubicBezTo>
                  <a:pt x="161631" y="47332"/>
                  <a:pt x="162814" y="55056"/>
                  <a:pt x="166688" y="66675"/>
                </a:cubicBezTo>
                <a:cubicBezTo>
                  <a:pt x="165100" y="80963"/>
                  <a:pt x="166838" y="96028"/>
                  <a:pt x="161925" y="109538"/>
                </a:cubicBezTo>
                <a:cubicBezTo>
                  <a:pt x="159969" y="114917"/>
                  <a:pt x="152757" y="116503"/>
                  <a:pt x="147638" y="119063"/>
                </a:cubicBezTo>
                <a:cubicBezTo>
                  <a:pt x="140031" y="122866"/>
                  <a:pt x="121413" y="126556"/>
                  <a:pt x="114300" y="128588"/>
                </a:cubicBezTo>
                <a:cubicBezTo>
                  <a:pt x="109473" y="129967"/>
                  <a:pt x="104775" y="131763"/>
                  <a:pt x="100013" y="133350"/>
                </a:cubicBezTo>
                <a:lnTo>
                  <a:pt x="0" y="12858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6"/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820B8E8-A11C-4037-8167-EB69802E8215}"/>
              </a:ext>
            </a:extLst>
          </p:cNvPr>
          <p:cNvGrpSpPr/>
          <p:nvPr/>
        </p:nvGrpSpPr>
        <p:grpSpPr>
          <a:xfrm>
            <a:off x="8714674" y="3417887"/>
            <a:ext cx="2681634" cy="3798516"/>
            <a:chOff x="3749452" y="7736991"/>
            <a:chExt cx="2681634" cy="3798516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962DF05-9C9B-448C-AA6B-A4A0236F28FC}"/>
                </a:ext>
              </a:extLst>
            </p:cNvPr>
            <p:cNvSpPr/>
            <p:nvPr/>
          </p:nvSpPr>
          <p:spPr>
            <a:xfrm flipH="1">
              <a:off x="3749452" y="7736991"/>
              <a:ext cx="2681634" cy="24477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6"/>
              <a:endParaRPr lang="en-US" sz="1801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F4F3E8D4-D5F1-4110-99DF-966AEBDBEE40}"/>
                </a:ext>
              </a:extLst>
            </p:cNvPr>
            <p:cNvGrpSpPr/>
            <p:nvPr/>
          </p:nvGrpSpPr>
          <p:grpSpPr>
            <a:xfrm flipH="1">
              <a:off x="3749452" y="8141539"/>
              <a:ext cx="2536874" cy="3393968"/>
              <a:chOff x="3631168" y="4906674"/>
              <a:chExt cx="2536874" cy="3393968"/>
            </a:xfrm>
          </p:grpSpPr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75F47BA2-F791-4C85-BDFD-812AB06FADA8}"/>
                  </a:ext>
                </a:extLst>
              </p:cNvPr>
              <p:cNvCxnSpPr/>
              <p:nvPr/>
            </p:nvCxnSpPr>
            <p:spPr>
              <a:xfrm>
                <a:off x="4701888" y="7340384"/>
                <a:ext cx="0" cy="87571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35848FDC-F912-4CDE-9711-4BB7240A611F}"/>
                  </a:ext>
                </a:extLst>
              </p:cNvPr>
              <p:cNvCxnSpPr/>
              <p:nvPr/>
            </p:nvCxnSpPr>
            <p:spPr>
              <a:xfrm>
                <a:off x="5315774" y="7210258"/>
                <a:ext cx="0" cy="87571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C7B7DB30-C846-4204-B0B8-AFFB67D1214C}"/>
                  </a:ext>
                </a:extLst>
              </p:cNvPr>
              <p:cNvSpPr/>
              <p:nvPr/>
            </p:nvSpPr>
            <p:spPr>
              <a:xfrm>
                <a:off x="3631168" y="4906674"/>
                <a:ext cx="2536874" cy="244777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0EF5927F-DE6D-43FE-A8B0-D7BD18DA9E13}"/>
                  </a:ext>
                </a:extLst>
              </p:cNvPr>
              <p:cNvSpPr/>
              <p:nvPr/>
            </p:nvSpPr>
            <p:spPr>
              <a:xfrm>
                <a:off x="4468273" y="5794816"/>
                <a:ext cx="261279" cy="2595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7" name="Rectangle: Top Corners Rounded 126">
                <a:extLst>
                  <a:ext uri="{FF2B5EF4-FFF2-40B4-BE49-F238E27FC236}">
                    <a16:creationId xmlns:a16="http://schemas.microsoft.com/office/drawing/2014/main" id="{42003E11-B912-4B45-9BD7-0E9677BA5225}"/>
                  </a:ext>
                </a:extLst>
              </p:cNvPr>
              <p:cNvSpPr/>
              <p:nvPr/>
            </p:nvSpPr>
            <p:spPr>
              <a:xfrm>
                <a:off x="5103114" y="7924690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8" name="Rectangle: Top Corners Rounded 127">
                <a:extLst>
                  <a:ext uri="{FF2B5EF4-FFF2-40B4-BE49-F238E27FC236}">
                    <a16:creationId xmlns:a16="http://schemas.microsoft.com/office/drawing/2014/main" id="{2134C8E3-7357-4298-B615-A518A7BA4526}"/>
                  </a:ext>
                </a:extLst>
              </p:cNvPr>
              <p:cNvSpPr/>
              <p:nvPr/>
            </p:nvSpPr>
            <p:spPr>
              <a:xfrm>
                <a:off x="4509119" y="8100332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88B77743-6848-4AC4-BBA5-388ECCF02B69}"/>
                  </a:ext>
                </a:extLst>
              </p:cNvPr>
              <p:cNvSpPr/>
              <p:nvPr/>
            </p:nvSpPr>
            <p:spPr>
              <a:xfrm>
                <a:off x="5065096" y="6239147"/>
                <a:ext cx="184935" cy="190500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AC69C766-83BB-4768-BF06-B97325D98A73}"/>
                  </a:ext>
                </a:extLst>
              </p:cNvPr>
              <p:cNvSpPr/>
              <p:nvPr/>
            </p:nvSpPr>
            <p:spPr>
              <a:xfrm>
                <a:off x="5350867" y="5794816"/>
                <a:ext cx="261279" cy="2595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099DFF51-14F2-4617-913C-A0794B82C5A5}"/>
                  </a:ext>
                </a:extLst>
              </p:cNvPr>
              <p:cNvSpPr/>
              <p:nvPr/>
            </p:nvSpPr>
            <p:spPr>
              <a:xfrm>
                <a:off x="4589337" y="5791896"/>
                <a:ext cx="100007" cy="13046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E685F2A9-0232-47B0-BE15-4C039630393C}"/>
                  </a:ext>
                </a:extLst>
              </p:cNvPr>
              <p:cNvSpPr/>
              <p:nvPr/>
            </p:nvSpPr>
            <p:spPr>
              <a:xfrm>
                <a:off x="5477745" y="5806814"/>
                <a:ext cx="100007" cy="13046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F2A18B68-946D-49CB-B298-4A8A4490CE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859" b="89844" l="8594" r="90039">
                        <a14:foregroundMark x1="25977" y1="21484" x2="33984" y2="12500"/>
                        <a14:foregroundMark x1="33984" y1="12500" x2="44727" y2="10352"/>
                        <a14:foregroundMark x1="44727" y1="10352" x2="56055" y2="10352"/>
                        <a14:foregroundMark x1="56055" y1="10352" x2="66406" y2="15820"/>
                        <a14:foregroundMark x1="66406" y1="15820" x2="71094" y2="21289"/>
                        <a14:foregroundMark x1="7422" y1="77539" x2="8594" y2="17773"/>
                        <a14:foregroundMark x1="8594" y1="17773" x2="10547" y2="13672"/>
                        <a14:foregroundMark x1="89844" y1="58008" x2="90234" y2="11523"/>
                        <a14:foregroundMark x1="18945" y1="76563" x2="30078" y2="74609"/>
                        <a14:foregroundMark x1="30078" y1="74609" x2="40039" y2="76563"/>
                        <a14:foregroundMark x1="40039" y1="76563" x2="52148" y2="75977"/>
                        <a14:foregroundMark x1="52148" y1="75977" x2="59375" y2="76367"/>
                        <a14:foregroundMark x1="37500" y1="76953" x2="22266" y2="76563"/>
                        <a14:foregroundMark x1="78125" y1="77148" x2="58789" y2="76563"/>
                        <a14:foregroundMark x1="35938" y1="8203" x2="45898" y2="5859"/>
                        <a14:foregroundMark x1="45898" y1="5859" x2="58008" y2="7617"/>
                        <a14:foregroundMark x1="56250" y1="76367" x2="56250" y2="76367"/>
                        <a14:foregroundMark x1="56250" y1="76953" x2="56250" y2="76953"/>
                        <a14:foregroundMark x1="56250" y1="76953" x2="56250" y2="76953"/>
                        <a14:foregroundMark x1="56055" y1="76953" x2="45898" y2="763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9190394" y="-1204061"/>
            <a:ext cx="4876800" cy="4876800"/>
          </a:xfrm>
          <a:prstGeom prst="rect">
            <a:avLst/>
          </a:prstGeom>
        </p:spPr>
      </p:pic>
      <p:grpSp>
        <p:nvGrpSpPr>
          <p:cNvPr id="143" name="Group 142">
            <a:extLst>
              <a:ext uri="{FF2B5EF4-FFF2-40B4-BE49-F238E27FC236}">
                <a16:creationId xmlns:a16="http://schemas.microsoft.com/office/drawing/2014/main" id="{A7DE0716-7E37-41B4-99E1-D34DDCE33D39}"/>
              </a:ext>
            </a:extLst>
          </p:cNvPr>
          <p:cNvGrpSpPr/>
          <p:nvPr/>
        </p:nvGrpSpPr>
        <p:grpSpPr>
          <a:xfrm>
            <a:off x="9397457" y="5428100"/>
            <a:ext cx="925484" cy="338140"/>
            <a:chOff x="6275448" y="2470848"/>
            <a:chExt cx="925485" cy="338141"/>
          </a:xfrm>
        </p:grpSpPr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FF90E40E-B2A2-48CE-BA27-06FFFED14655}"/>
                </a:ext>
              </a:extLst>
            </p:cNvPr>
            <p:cNvSpPr/>
            <p:nvPr/>
          </p:nvSpPr>
          <p:spPr>
            <a:xfrm flipH="1">
              <a:off x="6275448" y="2484883"/>
              <a:ext cx="93085" cy="65701"/>
            </a:xfrm>
            <a:custGeom>
              <a:avLst/>
              <a:gdLst>
                <a:gd name="connsiteX0" fmla="*/ 0 w 104775"/>
                <a:gd name="connsiteY0" fmla="*/ 0 h 76200"/>
                <a:gd name="connsiteX1" fmla="*/ 104775 w 104775"/>
                <a:gd name="connsiteY1" fmla="*/ 76200 h 76200"/>
                <a:gd name="connsiteX2" fmla="*/ 104775 w 104775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76200">
                  <a:moveTo>
                    <a:pt x="0" y="0"/>
                  </a:moveTo>
                  <a:lnTo>
                    <a:pt x="104775" y="76200"/>
                  </a:lnTo>
                  <a:lnTo>
                    <a:pt x="104775" y="762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6"/>
              <a:endParaRPr lang="en-US" sz="180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0" name="Oval 34">
              <a:extLst>
                <a:ext uri="{FF2B5EF4-FFF2-40B4-BE49-F238E27FC236}">
                  <a16:creationId xmlns:a16="http://schemas.microsoft.com/office/drawing/2014/main" id="{E6A1666F-0179-4D7D-927F-9EDD11303C4B}"/>
                </a:ext>
              </a:extLst>
            </p:cNvPr>
            <p:cNvSpPr/>
            <p:nvPr/>
          </p:nvSpPr>
          <p:spPr>
            <a:xfrm>
              <a:off x="6327452" y="2507506"/>
              <a:ext cx="825247" cy="301300"/>
            </a:xfrm>
            <a:custGeom>
              <a:avLst/>
              <a:gdLst>
                <a:gd name="connsiteX0" fmla="*/ 0 w 1080165"/>
                <a:gd name="connsiteY0" fmla="*/ 241509 h 483017"/>
                <a:gd name="connsiteX1" fmla="*/ 540083 w 1080165"/>
                <a:gd name="connsiteY1" fmla="*/ 0 h 483017"/>
                <a:gd name="connsiteX2" fmla="*/ 1080166 w 1080165"/>
                <a:gd name="connsiteY2" fmla="*/ 241509 h 483017"/>
                <a:gd name="connsiteX3" fmla="*/ 540083 w 1080165"/>
                <a:gd name="connsiteY3" fmla="*/ 483018 h 483017"/>
                <a:gd name="connsiteX4" fmla="*/ 0 w 1080165"/>
                <a:gd name="connsiteY4" fmla="*/ 241509 h 483017"/>
                <a:gd name="connsiteX0" fmla="*/ 0 w 1372266"/>
                <a:gd name="connsiteY0" fmla="*/ 43591 h 679729"/>
                <a:gd name="connsiteX1" fmla="*/ 832183 w 1372266"/>
                <a:gd name="connsiteY1" fmla="*/ 183082 h 679729"/>
                <a:gd name="connsiteX2" fmla="*/ 1372266 w 1372266"/>
                <a:gd name="connsiteY2" fmla="*/ 424591 h 679729"/>
                <a:gd name="connsiteX3" fmla="*/ 832183 w 1372266"/>
                <a:gd name="connsiteY3" fmla="*/ 666100 h 679729"/>
                <a:gd name="connsiteX4" fmla="*/ 0 w 1372266"/>
                <a:gd name="connsiteY4" fmla="*/ 43591 h 679729"/>
                <a:gd name="connsiteX0" fmla="*/ 460 w 1372726"/>
                <a:gd name="connsiteY0" fmla="*/ 2587 h 638725"/>
                <a:gd name="connsiteX1" fmla="*/ 724693 w 1372726"/>
                <a:gd name="connsiteY1" fmla="*/ 402428 h 638725"/>
                <a:gd name="connsiteX2" fmla="*/ 1372726 w 1372726"/>
                <a:gd name="connsiteY2" fmla="*/ 383587 h 638725"/>
                <a:gd name="connsiteX3" fmla="*/ 832643 w 1372726"/>
                <a:gd name="connsiteY3" fmla="*/ 625096 h 638725"/>
                <a:gd name="connsiteX4" fmla="*/ 460 w 1372726"/>
                <a:gd name="connsiteY4" fmla="*/ 2587 h 638725"/>
                <a:gd name="connsiteX0" fmla="*/ 501 w 1633117"/>
                <a:gd name="connsiteY0" fmla="*/ 2931 h 625455"/>
                <a:gd name="connsiteX1" fmla="*/ 724734 w 1633117"/>
                <a:gd name="connsiteY1" fmla="*/ 402772 h 625455"/>
                <a:gd name="connsiteX2" fmla="*/ 1633117 w 1633117"/>
                <a:gd name="connsiteY2" fmla="*/ 21981 h 625455"/>
                <a:gd name="connsiteX3" fmla="*/ 832684 w 1633117"/>
                <a:gd name="connsiteY3" fmla="*/ 625440 h 625455"/>
                <a:gd name="connsiteX4" fmla="*/ 501 w 1633117"/>
                <a:gd name="connsiteY4" fmla="*/ 2931 h 625455"/>
                <a:gd name="connsiteX0" fmla="*/ 456 w 1650907"/>
                <a:gd name="connsiteY0" fmla="*/ 4693 h 627216"/>
                <a:gd name="connsiteX1" fmla="*/ 724689 w 1650907"/>
                <a:gd name="connsiteY1" fmla="*/ 404534 h 627216"/>
                <a:gd name="connsiteX2" fmla="*/ 1335245 w 1650907"/>
                <a:gd name="connsiteY2" fmla="*/ 158271 h 627216"/>
                <a:gd name="connsiteX3" fmla="*/ 1633072 w 1650907"/>
                <a:gd name="connsiteY3" fmla="*/ 23743 h 627216"/>
                <a:gd name="connsiteX4" fmla="*/ 832639 w 1650907"/>
                <a:gd name="connsiteY4" fmla="*/ 627202 h 627216"/>
                <a:gd name="connsiteX5" fmla="*/ 456 w 1650907"/>
                <a:gd name="connsiteY5" fmla="*/ 4693 h 627216"/>
                <a:gd name="connsiteX0" fmla="*/ 456 w 1651286"/>
                <a:gd name="connsiteY0" fmla="*/ 2810 h 625333"/>
                <a:gd name="connsiteX1" fmla="*/ 724689 w 1651286"/>
                <a:gd name="connsiteY1" fmla="*/ 402651 h 625333"/>
                <a:gd name="connsiteX2" fmla="*/ 1341595 w 1651286"/>
                <a:gd name="connsiteY2" fmla="*/ 175438 h 625333"/>
                <a:gd name="connsiteX3" fmla="*/ 1633072 w 1651286"/>
                <a:gd name="connsiteY3" fmla="*/ 21860 h 625333"/>
                <a:gd name="connsiteX4" fmla="*/ 832639 w 1651286"/>
                <a:gd name="connsiteY4" fmla="*/ 625319 h 625333"/>
                <a:gd name="connsiteX5" fmla="*/ 456 w 1651286"/>
                <a:gd name="connsiteY5" fmla="*/ 2810 h 625333"/>
                <a:gd name="connsiteX0" fmla="*/ 456 w 1651286"/>
                <a:gd name="connsiteY0" fmla="*/ 2810 h 625333"/>
                <a:gd name="connsiteX1" fmla="*/ 724689 w 1651286"/>
                <a:gd name="connsiteY1" fmla="*/ 396301 h 625333"/>
                <a:gd name="connsiteX2" fmla="*/ 1341595 w 1651286"/>
                <a:gd name="connsiteY2" fmla="*/ 175438 h 625333"/>
                <a:gd name="connsiteX3" fmla="*/ 1633072 w 1651286"/>
                <a:gd name="connsiteY3" fmla="*/ 21860 h 625333"/>
                <a:gd name="connsiteX4" fmla="*/ 832639 w 1651286"/>
                <a:gd name="connsiteY4" fmla="*/ 625319 h 625333"/>
                <a:gd name="connsiteX5" fmla="*/ 456 w 1651286"/>
                <a:gd name="connsiteY5" fmla="*/ 2810 h 625333"/>
                <a:gd name="connsiteX0" fmla="*/ 467 w 1651297"/>
                <a:gd name="connsiteY0" fmla="*/ 2810 h 625333"/>
                <a:gd name="connsiteX1" fmla="*/ 724700 w 1651297"/>
                <a:gd name="connsiteY1" fmla="*/ 396301 h 625333"/>
                <a:gd name="connsiteX2" fmla="*/ 1341606 w 1651297"/>
                <a:gd name="connsiteY2" fmla="*/ 175438 h 625333"/>
                <a:gd name="connsiteX3" fmla="*/ 1633083 w 1651297"/>
                <a:gd name="connsiteY3" fmla="*/ 21860 h 625333"/>
                <a:gd name="connsiteX4" fmla="*/ 832650 w 1651297"/>
                <a:gd name="connsiteY4" fmla="*/ 625319 h 625333"/>
                <a:gd name="connsiteX5" fmla="*/ 467 w 1651297"/>
                <a:gd name="connsiteY5" fmla="*/ 2810 h 625333"/>
                <a:gd name="connsiteX0" fmla="*/ 479 w 1651309"/>
                <a:gd name="connsiteY0" fmla="*/ 2810 h 625333"/>
                <a:gd name="connsiteX1" fmla="*/ 724712 w 1651309"/>
                <a:gd name="connsiteY1" fmla="*/ 396301 h 625333"/>
                <a:gd name="connsiteX2" fmla="*/ 1341618 w 1651309"/>
                <a:gd name="connsiteY2" fmla="*/ 175438 h 625333"/>
                <a:gd name="connsiteX3" fmla="*/ 1633095 w 1651309"/>
                <a:gd name="connsiteY3" fmla="*/ 21860 h 625333"/>
                <a:gd name="connsiteX4" fmla="*/ 832662 w 1651309"/>
                <a:gd name="connsiteY4" fmla="*/ 625319 h 625333"/>
                <a:gd name="connsiteX5" fmla="*/ 479 w 1651309"/>
                <a:gd name="connsiteY5" fmla="*/ 2810 h 625333"/>
                <a:gd name="connsiteX0" fmla="*/ 479 w 1651309"/>
                <a:gd name="connsiteY0" fmla="*/ 2810 h 625333"/>
                <a:gd name="connsiteX1" fmla="*/ 724712 w 1651309"/>
                <a:gd name="connsiteY1" fmla="*/ 396301 h 625333"/>
                <a:gd name="connsiteX2" fmla="*/ 1341618 w 1651309"/>
                <a:gd name="connsiteY2" fmla="*/ 175438 h 625333"/>
                <a:gd name="connsiteX3" fmla="*/ 1633095 w 1651309"/>
                <a:gd name="connsiteY3" fmla="*/ 21860 h 625333"/>
                <a:gd name="connsiteX4" fmla="*/ 832662 w 1651309"/>
                <a:gd name="connsiteY4" fmla="*/ 625319 h 625333"/>
                <a:gd name="connsiteX5" fmla="*/ 479 w 1651309"/>
                <a:gd name="connsiteY5" fmla="*/ 2810 h 625333"/>
                <a:gd name="connsiteX0" fmla="*/ 244 w 1651074"/>
                <a:gd name="connsiteY0" fmla="*/ 2810 h 568185"/>
                <a:gd name="connsiteX1" fmla="*/ 724477 w 1651074"/>
                <a:gd name="connsiteY1" fmla="*/ 396301 h 568185"/>
                <a:gd name="connsiteX2" fmla="*/ 1341383 w 1651074"/>
                <a:gd name="connsiteY2" fmla="*/ 175438 h 568185"/>
                <a:gd name="connsiteX3" fmla="*/ 1632860 w 1651074"/>
                <a:gd name="connsiteY3" fmla="*/ 21860 h 568185"/>
                <a:gd name="connsiteX4" fmla="*/ 800677 w 1651074"/>
                <a:gd name="connsiteY4" fmla="*/ 568169 h 568185"/>
                <a:gd name="connsiteX5" fmla="*/ 244 w 1651074"/>
                <a:gd name="connsiteY5" fmla="*/ 2810 h 568185"/>
                <a:gd name="connsiteX0" fmla="*/ 244 w 1651074"/>
                <a:gd name="connsiteY0" fmla="*/ 2810 h 569649"/>
                <a:gd name="connsiteX1" fmla="*/ 724477 w 1651074"/>
                <a:gd name="connsiteY1" fmla="*/ 396301 h 569649"/>
                <a:gd name="connsiteX2" fmla="*/ 1341383 w 1651074"/>
                <a:gd name="connsiteY2" fmla="*/ 175438 h 569649"/>
                <a:gd name="connsiteX3" fmla="*/ 1632860 w 1651074"/>
                <a:gd name="connsiteY3" fmla="*/ 21860 h 569649"/>
                <a:gd name="connsiteX4" fmla="*/ 1417581 w 1651074"/>
                <a:gd name="connsiteY4" fmla="*/ 162738 h 569649"/>
                <a:gd name="connsiteX5" fmla="*/ 800677 w 1651074"/>
                <a:gd name="connsiteY5" fmla="*/ 568169 h 569649"/>
                <a:gd name="connsiteX6" fmla="*/ 244 w 1651074"/>
                <a:gd name="connsiteY6" fmla="*/ 2810 h 569649"/>
                <a:gd name="connsiteX0" fmla="*/ 17576 w 1668406"/>
                <a:gd name="connsiteY0" fmla="*/ 4484 h 569990"/>
                <a:gd name="connsiteX1" fmla="*/ 741809 w 1668406"/>
                <a:gd name="connsiteY1" fmla="*/ 397975 h 569990"/>
                <a:gd name="connsiteX2" fmla="*/ 1358715 w 1668406"/>
                <a:gd name="connsiteY2" fmla="*/ 177112 h 569990"/>
                <a:gd name="connsiteX3" fmla="*/ 1650192 w 1668406"/>
                <a:gd name="connsiteY3" fmla="*/ 23534 h 569990"/>
                <a:gd name="connsiteX4" fmla="*/ 1434913 w 1668406"/>
                <a:gd name="connsiteY4" fmla="*/ 164412 h 569990"/>
                <a:gd name="connsiteX5" fmla="*/ 818009 w 1668406"/>
                <a:gd name="connsiteY5" fmla="*/ 569843 h 569990"/>
                <a:gd name="connsiteX6" fmla="*/ 272863 w 1668406"/>
                <a:gd name="connsiteY6" fmla="*/ 208862 h 569990"/>
                <a:gd name="connsiteX7" fmla="*/ 17576 w 1668406"/>
                <a:gd name="connsiteY7" fmla="*/ 4484 h 569990"/>
                <a:gd name="connsiteX0" fmla="*/ 17576 w 1668406"/>
                <a:gd name="connsiteY0" fmla="*/ 4484 h 569990"/>
                <a:gd name="connsiteX1" fmla="*/ 741809 w 1668406"/>
                <a:gd name="connsiteY1" fmla="*/ 397975 h 569990"/>
                <a:gd name="connsiteX2" fmla="*/ 1358715 w 1668406"/>
                <a:gd name="connsiteY2" fmla="*/ 177112 h 569990"/>
                <a:gd name="connsiteX3" fmla="*/ 1650192 w 1668406"/>
                <a:gd name="connsiteY3" fmla="*/ 23534 h 569990"/>
                <a:gd name="connsiteX4" fmla="*/ 1434913 w 1668406"/>
                <a:gd name="connsiteY4" fmla="*/ 164412 h 569990"/>
                <a:gd name="connsiteX5" fmla="*/ 818009 w 1668406"/>
                <a:gd name="connsiteY5" fmla="*/ 569843 h 569990"/>
                <a:gd name="connsiteX6" fmla="*/ 272863 w 1668406"/>
                <a:gd name="connsiteY6" fmla="*/ 208862 h 569990"/>
                <a:gd name="connsiteX7" fmla="*/ 17576 w 1668406"/>
                <a:gd name="connsiteY7" fmla="*/ 4484 h 569990"/>
                <a:gd name="connsiteX0" fmla="*/ 16829 w 1667659"/>
                <a:gd name="connsiteY0" fmla="*/ 5024 h 570530"/>
                <a:gd name="connsiteX1" fmla="*/ 741062 w 1667659"/>
                <a:gd name="connsiteY1" fmla="*/ 398515 h 570530"/>
                <a:gd name="connsiteX2" fmla="*/ 1357968 w 1667659"/>
                <a:gd name="connsiteY2" fmla="*/ 177652 h 570530"/>
                <a:gd name="connsiteX3" fmla="*/ 1649445 w 1667659"/>
                <a:gd name="connsiteY3" fmla="*/ 24074 h 570530"/>
                <a:gd name="connsiteX4" fmla="*/ 1434166 w 1667659"/>
                <a:gd name="connsiteY4" fmla="*/ 164952 h 570530"/>
                <a:gd name="connsiteX5" fmla="*/ 817262 w 1667659"/>
                <a:gd name="connsiteY5" fmla="*/ 570383 h 570530"/>
                <a:gd name="connsiteX6" fmla="*/ 272116 w 1667659"/>
                <a:gd name="connsiteY6" fmla="*/ 209402 h 570530"/>
                <a:gd name="connsiteX7" fmla="*/ 16829 w 1667659"/>
                <a:gd name="connsiteY7" fmla="*/ 5024 h 570530"/>
                <a:gd name="connsiteX0" fmla="*/ 16829 w 1649842"/>
                <a:gd name="connsiteY0" fmla="*/ 5024 h 570530"/>
                <a:gd name="connsiteX1" fmla="*/ 741062 w 1649842"/>
                <a:gd name="connsiteY1" fmla="*/ 398515 h 570530"/>
                <a:gd name="connsiteX2" fmla="*/ 1357968 w 1649842"/>
                <a:gd name="connsiteY2" fmla="*/ 177652 h 570530"/>
                <a:gd name="connsiteX3" fmla="*/ 1630395 w 1649842"/>
                <a:gd name="connsiteY3" fmla="*/ 24074 h 570530"/>
                <a:gd name="connsiteX4" fmla="*/ 1434166 w 1649842"/>
                <a:gd name="connsiteY4" fmla="*/ 164952 h 570530"/>
                <a:gd name="connsiteX5" fmla="*/ 817262 w 1649842"/>
                <a:gd name="connsiteY5" fmla="*/ 570383 h 570530"/>
                <a:gd name="connsiteX6" fmla="*/ 272116 w 1649842"/>
                <a:gd name="connsiteY6" fmla="*/ 209402 h 570530"/>
                <a:gd name="connsiteX7" fmla="*/ 16829 w 1649842"/>
                <a:gd name="connsiteY7" fmla="*/ 5024 h 570530"/>
                <a:gd name="connsiteX0" fmla="*/ 16829 w 1643939"/>
                <a:gd name="connsiteY0" fmla="*/ 20245 h 585751"/>
                <a:gd name="connsiteX1" fmla="*/ 741062 w 1643939"/>
                <a:gd name="connsiteY1" fmla="*/ 413736 h 585751"/>
                <a:gd name="connsiteX2" fmla="*/ 1357968 w 1643939"/>
                <a:gd name="connsiteY2" fmla="*/ 192873 h 585751"/>
                <a:gd name="connsiteX3" fmla="*/ 1624045 w 1643939"/>
                <a:gd name="connsiteY3" fmla="*/ 20245 h 585751"/>
                <a:gd name="connsiteX4" fmla="*/ 1434166 w 1643939"/>
                <a:gd name="connsiteY4" fmla="*/ 180173 h 585751"/>
                <a:gd name="connsiteX5" fmla="*/ 817262 w 1643939"/>
                <a:gd name="connsiteY5" fmla="*/ 585604 h 585751"/>
                <a:gd name="connsiteX6" fmla="*/ 272116 w 1643939"/>
                <a:gd name="connsiteY6" fmla="*/ 224623 h 585751"/>
                <a:gd name="connsiteX7" fmla="*/ 16829 w 1643939"/>
                <a:gd name="connsiteY7" fmla="*/ 20245 h 585751"/>
                <a:gd name="connsiteX0" fmla="*/ 16829 w 1586258"/>
                <a:gd name="connsiteY0" fmla="*/ 5025 h 570531"/>
                <a:gd name="connsiteX1" fmla="*/ 741062 w 1586258"/>
                <a:gd name="connsiteY1" fmla="*/ 398516 h 570531"/>
                <a:gd name="connsiteX2" fmla="*/ 1357968 w 1586258"/>
                <a:gd name="connsiteY2" fmla="*/ 177653 h 570531"/>
                <a:gd name="connsiteX3" fmla="*/ 1560545 w 1586258"/>
                <a:gd name="connsiteY3" fmla="*/ 87575 h 570531"/>
                <a:gd name="connsiteX4" fmla="*/ 1434166 w 1586258"/>
                <a:gd name="connsiteY4" fmla="*/ 164953 h 570531"/>
                <a:gd name="connsiteX5" fmla="*/ 817262 w 1586258"/>
                <a:gd name="connsiteY5" fmla="*/ 570384 h 570531"/>
                <a:gd name="connsiteX6" fmla="*/ 272116 w 1586258"/>
                <a:gd name="connsiteY6" fmla="*/ 209403 h 570531"/>
                <a:gd name="connsiteX7" fmla="*/ 16829 w 1586258"/>
                <a:gd name="connsiteY7" fmla="*/ 5025 h 570531"/>
                <a:gd name="connsiteX0" fmla="*/ 16829 w 1480274"/>
                <a:gd name="connsiteY0" fmla="*/ 5025 h 570531"/>
                <a:gd name="connsiteX1" fmla="*/ 741062 w 1480274"/>
                <a:gd name="connsiteY1" fmla="*/ 398516 h 570531"/>
                <a:gd name="connsiteX2" fmla="*/ 1357968 w 1480274"/>
                <a:gd name="connsiteY2" fmla="*/ 177653 h 570531"/>
                <a:gd name="connsiteX3" fmla="*/ 1434166 w 1480274"/>
                <a:gd name="connsiteY3" fmla="*/ 164953 h 570531"/>
                <a:gd name="connsiteX4" fmla="*/ 817262 w 1480274"/>
                <a:gd name="connsiteY4" fmla="*/ 570384 h 570531"/>
                <a:gd name="connsiteX5" fmla="*/ 272116 w 1480274"/>
                <a:gd name="connsiteY5" fmla="*/ 209403 h 570531"/>
                <a:gd name="connsiteX6" fmla="*/ 16829 w 1480274"/>
                <a:gd name="connsiteY6" fmla="*/ 5025 h 570531"/>
                <a:gd name="connsiteX0" fmla="*/ 16829 w 1546369"/>
                <a:gd name="connsiteY0" fmla="*/ 5025 h 571026"/>
                <a:gd name="connsiteX1" fmla="*/ 741062 w 1546369"/>
                <a:gd name="connsiteY1" fmla="*/ 398516 h 571026"/>
                <a:gd name="connsiteX2" fmla="*/ 1357968 w 1546369"/>
                <a:gd name="connsiteY2" fmla="*/ 177653 h 571026"/>
                <a:gd name="connsiteX3" fmla="*/ 1516716 w 1546369"/>
                <a:gd name="connsiteY3" fmla="*/ 114153 h 571026"/>
                <a:gd name="connsiteX4" fmla="*/ 817262 w 1546369"/>
                <a:gd name="connsiteY4" fmla="*/ 570384 h 571026"/>
                <a:gd name="connsiteX5" fmla="*/ 272116 w 1546369"/>
                <a:gd name="connsiteY5" fmla="*/ 209403 h 571026"/>
                <a:gd name="connsiteX6" fmla="*/ 16829 w 1546369"/>
                <a:gd name="connsiteY6" fmla="*/ 5025 h 571026"/>
                <a:gd name="connsiteX0" fmla="*/ 16829 w 1587480"/>
                <a:gd name="connsiteY0" fmla="*/ 5025 h 571026"/>
                <a:gd name="connsiteX1" fmla="*/ 741062 w 1587480"/>
                <a:gd name="connsiteY1" fmla="*/ 398516 h 571026"/>
                <a:gd name="connsiteX2" fmla="*/ 1504018 w 1587480"/>
                <a:gd name="connsiteY2" fmla="*/ 95103 h 571026"/>
                <a:gd name="connsiteX3" fmla="*/ 1516716 w 1587480"/>
                <a:gd name="connsiteY3" fmla="*/ 114153 h 571026"/>
                <a:gd name="connsiteX4" fmla="*/ 817262 w 1587480"/>
                <a:gd name="connsiteY4" fmla="*/ 570384 h 571026"/>
                <a:gd name="connsiteX5" fmla="*/ 272116 w 1587480"/>
                <a:gd name="connsiteY5" fmla="*/ 209403 h 571026"/>
                <a:gd name="connsiteX6" fmla="*/ 16829 w 1587480"/>
                <a:gd name="connsiteY6" fmla="*/ 5025 h 571026"/>
                <a:gd name="connsiteX0" fmla="*/ 16829 w 1587480"/>
                <a:gd name="connsiteY0" fmla="*/ 5025 h 570803"/>
                <a:gd name="connsiteX1" fmla="*/ 741062 w 1587480"/>
                <a:gd name="connsiteY1" fmla="*/ 398516 h 570803"/>
                <a:gd name="connsiteX2" fmla="*/ 1504018 w 1587480"/>
                <a:gd name="connsiteY2" fmla="*/ 95103 h 570803"/>
                <a:gd name="connsiteX3" fmla="*/ 1516716 w 1587480"/>
                <a:gd name="connsiteY3" fmla="*/ 133203 h 570803"/>
                <a:gd name="connsiteX4" fmla="*/ 817262 w 1587480"/>
                <a:gd name="connsiteY4" fmla="*/ 570384 h 570803"/>
                <a:gd name="connsiteX5" fmla="*/ 272116 w 1587480"/>
                <a:gd name="connsiteY5" fmla="*/ 209403 h 570803"/>
                <a:gd name="connsiteX6" fmla="*/ 16829 w 1587480"/>
                <a:gd name="connsiteY6" fmla="*/ 5025 h 570803"/>
                <a:gd name="connsiteX0" fmla="*/ 16829 w 1581422"/>
                <a:gd name="connsiteY0" fmla="*/ 5025 h 570575"/>
                <a:gd name="connsiteX1" fmla="*/ 741062 w 1581422"/>
                <a:gd name="connsiteY1" fmla="*/ 398516 h 570575"/>
                <a:gd name="connsiteX2" fmla="*/ 1504018 w 1581422"/>
                <a:gd name="connsiteY2" fmla="*/ 95103 h 570575"/>
                <a:gd name="connsiteX3" fmla="*/ 1504016 w 1581422"/>
                <a:gd name="connsiteY3" fmla="*/ 158603 h 570575"/>
                <a:gd name="connsiteX4" fmla="*/ 817262 w 1581422"/>
                <a:gd name="connsiteY4" fmla="*/ 570384 h 570575"/>
                <a:gd name="connsiteX5" fmla="*/ 272116 w 1581422"/>
                <a:gd name="connsiteY5" fmla="*/ 209403 h 570575"/>
                <a:gd name="connsiteX6" fmla="*/ 16829 w 1581422"/>
                <a:gd name="connsiteY6" fmla="*/ 5025 h 570575"/>
                <a:gd name="connsiteX0" fmla="*/ 16829 w 1631906"/>
                <a:gd name="connsiteY0" fmla="*/ 5025 h 570575"/>
                <a:gd name="connsiteX1" fmla="*/ 741062 w 1631906"/>
                <a:gd name="connsiteY1" fmla="*/ 398516 h 570575"/>
                <a:gd name="connsiteX2" fmla="*/ 1580218 w 1631906"/>
                <a:gd name="connsiteY2" fmla="*/ 44303 h 570575"/>
                <a:gd name="connsiteX3" fmla="*/ 1504016 w 1631906"/>
                <a:gd name="connsiteY3" fmla="*/ 158603 h 570575"/>
                <a:gd name="connsiteX4" fmla="*/ 817262 w 1631906"/>
                <a:gd name="connsiteY4" fmla="*/ 570384 h 570575"/>
                <a:gd name="connsiteX5" fmla="*/ 272116 w 1631906"/>
                <a:gd name="connsiteY5" fmla="*/ 209403 h 570575"/>
                <a:gd name="connsiteX6" fmla="*/ 16829 w 1631906"/>
                <a:gd name="connsiteY6" fmla="*/ 5025 h 570575"/>
                <a:gd name="connsiteX0" fmla="*/ 16829 w 1614827"/>
                <a:gd name="connsiteY0" fmla="*/ 5025 h 570460"/>
                <a:gd name="connsiteX1" fmla="*/ 741062 w 1614827"/>
                <a:gd name="connsiteY1" fmla="*/ 398516 h 570460"/>
                <a:gd name="connsiteX2" fmla="*/ 1580218 w 1614827"/>
                <a:gd name="connsiteY2" fmla="*/ 44303 h 570460"/>
                <a:gd name="connsiteX3" fmla="*/ 1402416 w 1614827"/>
                <a:gd name="connsiteY3" fmla="*/ 177653 h 570460"/>
                <a:gd name="connsiteX4" fmla="*/ 817262 w 1614827"/>
                <a:gd name="connsiteY4" fmla="*/ 570384 h 570460"/>
                <a:gd name="connsiteX5" fmla="*/ 272116 w 1614827"/>
                <a:gd name="connsiteY5" fmla="*/ 209403 h 570460"/>
                <a:gd name="connsiteX6" fmla="*/ 16829 w 1614827"/>
                <a:gd name="connsiteY6" fmla="*/ 5025 h 570460"/>
                <a:gd name="connsiteX0" fmla="*/ 16829 w 1612118"/>
                <a:gd name="connsiteY0" fmla="*/ 5025 h 570433"/>
                <a:gd name="connsiteX1" fmla="*/ 741062 w 1612118"/>
                <a:gd name="connsiteY1" fmla="*/ 398516 h 570433"/>
                <a:gd name="connsiteX2" fmla="*/ 1580218 w 1612118"/>
                <a:gd name="connsiteY2" fmla="*/ 44303 h 570433"/>
                <a:gd name="connsiteX3" fmla="*/ 1377016 w 1612118"/>
                <a:gd name="connsiteY3" fmla="*/ 184003 h 570433"/>
                <a:gd name="connsiteX4" fmla="*/ 817262 w 1612118"/>
                <a:gd name="connsiteY4" fmla="*/ 570384 h 570433"/>
                <a:gd name="connsiteX5" fmla="*/ 272116 w 1612118"/>
                <a:gd name="connsiteY5" fmla="*/ 209403 h 570433"/>
                <a:gd name="connsiteX6" fmla="*/ 16829 w 1612118"/>
                <a:gd name="connsiteY6" fmla="*/ 5025 h 570433"/>
                <a:gd name="connsiteX0" fmla="*/ 16829 w 1601630"/>
                <a:gd name="connsiteY0" fmla="*/ 5025 h 570433"/>
                <a:gd name="connsiteX1" fmla="*/ 741062 w 1601630"/>
                <a:gd name="connsiteY1" fmla="*/ 398516 h 570433"/>
                <a:gd name="connsiteX2" fmla="*/ 1580218 w 1601630"/>
                <a:gd name="connsiteY2" fmla="*/ 44303 h 570433"/>
                <a:gd name="connsiteX3" fmla="*/ 1377016 w 1601630"/>
                <a:gd name="connsiteY3" fmla="*/ 184003 h 570433"/>
                <a:gd name="connsiteX4" fmla="*/ 817262 w 1601630"/>
                <a:gd name="connsiteY4" fmla="*/ 570384 h 570433"/>
                <a:gd name="connsiteX5" fmla="*/ 272116 w 1601630"/>
                <a:gd name="connsiteY5" fmla="*/ 209403 h 570433"/>
                <a:gd name="connsiteX6" fmla="*/ 16829 w 1601630"/>
                <a:gd name="connsiteY6" fmla="*/ 5025 h 570433"/>
                <a:gd name="connsiteX0" fmla="*/ 16829 w 1614850"/>
                <a:gd name="connsiteY0" fmla="*/ 35123 h 600531"/>
                <a:gd name="connsiteX1" fmla="*/ 741062 w 1614850"/>
                <a:gd name="connsiteY1" fmla="*/ 428614 h 600531"/>
                <a:gd name="connsiteX2" fmla="*/ 1594505 w 1614850"/>
                <a:gd name="connsiteY2" fmla="*/ 31538 h 600531"/>
                <a:gd name="connsiteX3" fmla="*/ 1377016 w 1614850"/>
                <a:gd name="connsiteY3" fmla="*/ 214101 h 600531"/>
                <a:gd name="connsiteX4" fmla="*/ 817262 w 1614850"/>
                <a:gd name="connsiteY4" fmla="*/ 600482 h 600531"/>
                <a:gd name="connsiteX5" fmla="*/ 272116 w 1614850"/>
                <a:gd name="connsiteY5" fmla="*/ 239501 h 600531"/>
                <a:gd name="connsiteX6" fmla="*/ 16829 w 1614850"/>
                <a:gd name="connsiteY6" fmla="*/ 35123 h 600531"/>
                <a:gd name="connsiteX0" fmla="*/ 16829 w 1613934"/>
                <a:gd name="connsiteY0" fmla="*/ 36464 h 601872"/>
                <a:gd name="connsiteX1" fmla="*/ 741062 w 1613934"/>
                <a:gd name="connsiteY1" fmla="*/ 429955 h 601872"/>
                <a:gd name="connsiteX2" fmla="*/ 1594505 w 1613934"/>
                <a:gd name="connsiteY2" fmla="*/ 32879 h 601872"/>
                <a:gd name="connsiteX3" fmla="*/ 1377016 w 1613934"/>
                <a:gd name="connsiteY3" fmla="*/ 215442 h 601872"/>
                <a:gd name="connsiteX4" fmla="*/ 817262 w 1613934"/>
                <a:gd name="connsiteY4" fmla="*/ 601823 h 601872"/>
                <a:gd name="connsiteX5" fmla="*/ 272116 w 1613934"/>
                <a:gd name="connsiteY5" fmla="*/ 240842 h 601872"/>
                <a:gd name="connsiteX6" fmla="*/ 16829 w 1613934"/>
                <a:gd name="connsiteY6" fmla="*/ 36464 h 601872"/>
                <a:gd name="connsiteX0" fmla="*/ 16829 w 1600625"/>
                <a:gd name="connsiteY0" fmla="*/ 36464 h 601872"/>
                <a:gd name="connsiteX1" fmla="*/ 741062 w 1600625"/>
                <a:gd name="connsiteY1" fmla="*/ 429955 h 601872"/>
                <a:gd name="connsiteX2" fmla="*/ 1580218 w 1600625"/>
                <a:gd name="connsiteY2" fmla="*/ 32879 h 601872"/>
                <a:gd name="connsiteX3" fmla="*/ 1377016 w 1600625"/>
                <a:gd name="connsiteY3" fmla="*/ 215442 h 601872"/>
                <a:gd name="connsiteX4" fmla="*/ 817262 w 1600625"/>
                <a:gd name="connsiteY4" fmla="*/ 601823 h 601872"/>
                <a:gd name="connsiteX5" fmla="*/ 272116 w 1600625"/>
                <a:gd name="connsiteY5" fmla="*/ 240842 h 601872"/>
                <a:gd name="connsiteX6" fmla="*/ 16829 w 1600625"/>
                <a:gd name="connsiteY6" fmla="*/ 36464 h 601872"/>
                <a:gd name="connsiteX0" fmla="*/ 16829 w 1599341"/>
                <a:gd name="connsiteY0" fmla="*/ 36974 h 602401"/>
                <a:gd name="connsiteX1" fmla="*/ 741062 w 1599341"/>
                <a:gd name="connsiteY1" fmla="*/ 430465 h 602401"/>
                <a:gd name="connsiteX2" fmla="*/ 1580218 w 1599341"/>
                <a:gd name="connsiteY2" fmla="*/ 33389 h 602401"/>
                <a:gd name="connsiteX3" fmla="*/ 1357966 w 1599341"/>
                <a:gd name="connsiteY3" fmla="*/ 211190 h 602401"/>
                <a:gd name="connsiteX4" fmla="*/ 817262 w 1599341"/>
                <a:gd name="connsiteY4" fmla="*/ 602333 h 602401"/>
                <a:gd name="connsiteX5" fmla="*/ 272116 w 1599341"/>
                <a:gd name="connsiteY5" fmla="*/ 241352 h 602401"/>
                <a:gd name="connsiteX6" fmla="*/ 16829 w 1599341"/>
                <a:gd name="connsiteY6" fmla="*/ 36974 h 602401"/>
                <a:gd name="connsiteX0" fmla="*/ 16829 w 1605828"/>
                <a:gd name="connsiteY0" fmla="*/ 31490 h 596917"/>
                <a:gd name="connsiteX1" fmla="*/ 741062 w 1605828"/>
                <a:gd name="connsiteY1" fmla="*/ 424981 h 596917"/>
                <a:gd name="connsiteX2" fmla="*/ 1580218 w 1605828"/>
                <a:gd name="connsiteY2" fmla="*/ 27905 h 596917"/>
                <a:gd name="connsiteX3" fmla="*/ 1357966 w 1605828"/>
                <a:gd name="connsiteY3" fmla="*/ 205706 h 596917"/>
                <a:gd name="connsiteX4" fmla="*/ 817262 w 1605828"/>
                <a:gd name="connsiteY4" fmla="*/ 596849 h 596917"/>
                <a:gd name="connsiteX5" fmla="*/ 272116 w 1605828"/>
                <a:gd name="connsiteY5" fmla="*/ 235868 h 596917"/>
                <a:gd name="connsiteX6" fmla="*/ 16829 w 1605828"/>
                <a:gd name="connsiteY6" fmla="*/ 31490 h 596917"/>
                <a:gd name="connsiteX0" fmla="*/ 16829 w 1610924"/>
                <a:gd name="connsiteY0" fmla="*/ 22725 h 588152"/>
                <a:gd name="connsiteX1" fmla="*/ 741062 w 1610924"/>
                <a:gd name="connsiteY1" fmla="*/ 416216 h 588152"/>
                <a:gd name="connsiteX2" fmla="*/ 1580218 w 1610924"/>
                <a:gd name="connsiteY2" fmla="*/ 19140 h 588152"/>
                <a:gd name="connsiteX3" fmla="*/ 1357966 w 1610924"/>
                <a:gd name="connsiteY3" fmla="*/ 196941 h 588152"/>
                <a:gd name="connsiteX4" fmla="*/ 817262 w 1610924"/>
                <a:gd name="connsiteY4" fmla="*/ 588084 h 588152"/>
                <a:gd name="connsiteX5" fmla="*/ 272116 w 1610924"/>
                <a:gd name="connsiteY5" fmla="*/ 227103 h 588152"/>
                <a:gd name="connsiteX6" fmla="*/ 16829 w 1610924"/>
                <a:gd name="connsiteY6" fmla="*/ 22725 h 58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0924" h="588152">
                  <a:moveTo>
                    <a:pt x="16829" y="22725"/>
                  </a:moveTo>
                  <a:cubicBezTo>
                    <a:pt x="94987" y="54244"/>
                    <a:pt x="480497" y="416813"/>
                    <a:pt x="741062" y="416216"/>
                  </a:cubicBezTo>
                  <a:cubicBezTo>
                    <a:pt x="1001627" y="415619"/>
                    <a:pt x="1428821" y="108005"/>
                    <a:pt x="1580218" y="19140"/>
                  </a:cubicBezTo>
                  <a:cubicBezTo>
                    <a:pt x="1700497" y="-57887"/>
                    <a:pt x="1433796" y="117198"/>
                    <a:pt x="1357966" y="196941"/>
                  </a:cubicBezTo>
                  <a:cubicBezTo>
                    <a:pt x="1219269" y="287993"/>
                    <a:pt x="998237" y="583057"/>
                    <a:pt x="817262" y="588084"/>
                  </a:cubicBezTo>
                  <a:cubicBezTo>
                    <a:pt x="636287" y="593111"/>
                    <a:pt x="405521" y="321329"/>
                    <a:pt x="272116" y="227103"/>
                  </a:cubicBezTo>
                  <a:cubicBezTo>
                    <a:pt x="151411" y="113827"/>
                    <a:pt x="-61329" y="-8794"/>
                    <a:pt x="16829" y="2272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6"/>
              <a:endParaRPr lang="en-US" sz="1801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1314737-4965-49F6-81B3-45D52096A4ED}"/>
                </a:ext>
              </a:extLst>
            </p:cNvPr>
            <p:cNvSpPr/>
            <p:nvPr/>
          </p:nvSpPr>
          <p:spPr>
            <a:xfrm rot="21369129">
              <a:off x="6679928" y="2746951"/>
              <a:ext cx="196257" cy="62038"/>
            </a:xfrm>
            <a:custGeom>
              <a:avLst/>
              <a:gdLst>
                <a:gd name="connsiteX0" fmla="*/ 252009 w 383103"/>
                <a:gd name="connsiteY0" fmla="*/ 0 h 121102"/>
                <a:gd name="connsiteX1" fmla="*/ 361998 w 383103"/>
                <a:gd name="connsiteY1" fmla="*/ 11449 h 121102"/>
                <a:gd name="connsiteX2" fmla="*/ 383103 w 383103"/>
                <a:gd name="connsiteY2" fmla="*/ 18786 h 121102"/>
                <a:gd name="connsiteX3" fmla="*/ 306436 w 383103"/>
                <a:gd name="connsiteY3" fmla="*/ 67285 h 121102"/>
                <a:gd name="connsiteX4" fmla="*/ 147842 w 383103"/>
                <a:gd name="connsiteY4" fmla="*/ 120955 h 121102"/>
                <a:gd name="connsiteX5" fmla="*/ 74284 w 383103"/>
                <a:gd name="connsiteY5" fmla="*/ 111436 h 121102"/>
                <a:gd name="connsiteX6" fmla="*/ 0 w 383103"/>
                <a:gd name="connsiteY6" fmla="*/ 81044 h 121102"/>
                <a:gd name="connsiteX7" fmla="*/ 17698 w 383103"/>
                <a:gd name="connsiteY7" fmla="*/ 64233 h 121102"/>
                <a:gd name="connsiteX8" fmla="*/ 252009 w 383103"/>
                <a:gd name="connsiteY8" fmla="*/ 0 h 1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3103" h="121102">
                  <a:moveTo>
                    <a:pt x="252009" y="0"/>
                  </a:moveTo>
                  <a:cubicBezTo>
                    <a:pt x="291024" y="0"/>
                    <a:pt x="328192" y="4077"/>
                    <a:pt x="361998" y="11449"/>
                  </a:cubicBezTo>
                  <a:lnTo>
                    <a:pt x="383103" y="18786"/>
                  </a:lnTo>
                  <a:lnTo>
                    <a:pt x="306436" y="67285"/>
                  </a:lnTo>
                  <a:cubicBezTo>
                    <a:pt x="250358" y="98529"/>
                    <a:pt x="196261" y="119103"/>
                    <a:pt x="147842" y="120955"/>
                  </a:cubicBezTo>
                  <a:cubicBezTo>
                    <a:pt x="123633" y="121881"/>
                    <a:pt x="99042" y="118408"/>
                    <a:pt x="74284" y="111436"/>
                  </a:cubicBezTo>
                  <a:lnTo>
                    <a:pt x="0" y="81044"/>
                  </a:lnTo>
                  <a:lnTo>
                    <a:pt x="17698" y="64233"/>
                  </a:lnTo>
                  <a:cubicBezTo>
                    <a:pt x="68478" y="25480"/>
                    <a:pt x="154472" y="0"/>
                    <a:pt x="252009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6"/>
              <a:endParaRPr lang="en-US" sz="180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D3E6B7E8-3865-40F1-9767-17035FEF7A0A}"/>
                </a:ext>
              </a:extLst>
            </p:cNvPr>
            <p:cNvSpPr/>
            <p:nvPr/>
          </p:nvSpPr>
          <p:spPr>
            <a:xfrm>
              <a:off x="7107848" y="2470848"/>
              <a:ext cx="93085" cy="65701"/>
            </a:xfrm>
            <a:custGeom>
              <a:avLst/>
              <a:gdLst>
                <a:gd name="connsiteX0" fmla="*/ 0 w 104775"/>
                <a:gd name="connsiteY0" fmla="*/ 0 h 76200"/>
                <a:gd name="connsiteX1" fmla="*/ 104775 w 104775"/>
                <a:gd name="connsiteY1" fmla="*/ 76200 h 76200"/>
                <a:gd name="connsiteX2" fmla="*/ 104775 w 104775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76200">
                  <a:moveTo>
                    <a:pt x="0" y="0"/>
                  </a:moveTo>
                  <a:lnTo>
                    <a:pt x="104775" y="76200"/>
                  </a:lnTo>
                  <a:lnTo>
                    <a:pt x="104775" y="762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6"/>
              <a:endParaRPr lang="en-US" sz="1801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25E9874-7C17-4D8F-8EC6-B8C98B72C7F0}"/>
              </a:ext>
            </a:extLst>
          </p:cNvPr>
          <p:cNvGrpSpPr/>
          <p:nvPr/>
        </p:nvGrpSpPr>
        <p:grpSpPr>
          <a:xfrm>
            <a:off x="990500" y="1768555"/>
            <a:ext cx="4435186" cy="7494107"/>
            <a:chOff x="179982" y="7262551"/>
            <a:chExt cx="2843532" cy="4804699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4A73BC5-0F2E-4F94-9013-4337D914DC5C}"/>
                </a:ext>
              </a:extLst>
            </p:cNvPr>
            <p:cNvSpPr/>
            <p:nvPr/>
          </p:nvSpPr>
          <p:spPr>
            <a:xfrm rot="501063">
              <a:off x="303478" y="7262551"/>
              <a:ext cx="2536874" cy="2261467"/>
            </a:xfrm>
            <a:custGeom>
              <a:avLst/>
              <a:gdLst>
                <a:gd name="connsiteX0" fmla="*/ 1268437 w 2536874"/>
                <a:gd name="connsiteY0" fmla="*/ 0 h 2148762"/>
                <a:gd name="connsiteX1" fmla="*/ 2536874 w 2536874"/>
                <a:gd name="connsiteY1" fmla="*/ 1223889 h 2148762"/>
                <a:gd name="connsiteX2" fmla="*/ 2530325 w 2536874"/>
                <a:gd name="connsiteY2" fmla="*/ 1349025 h 2148762"/>
                <a:gd name="connsiteX3" fmla="*/ 2529071 w 2536874"/>
                <a:gd name="connsiteY3" fmla="*/ 1356956 h 2148762"/>
                <a:gd name="connsiteX4" fmla="*/ 2506790 w 2536874"/>
                <a:gd name="connsiteY4" fmla="*/ 1337417 h 2148762"/>
                <a:gd name="connsiteX5" fmla="*/ 1699946 w 2536874"/>
                <a:gd name="connsiteY5" fmla="*/ 1057940 h 2148762"/>
                <a:gd name="connsiteX6" fmla="*/ 457279 w 2536874"/>
                <a:gd name="connsiteY6" fmla="*/ 2035173 h 2148762"/>
                <a:gd name="connsiteX7" fmla="*/ 439312 w 2536874"/>
                <a:gd name="connsiteY7" fmla="*/ 2148762 h 2148762"/>
                <a:gd name="connsiteX8" fmla="*/ 371517 w 2536874"/>
                <a:gd name="connsiteY8" fmla="*/ 2089309 h 2148762"/>
                <a:gd name="connsiteX9" fmla="*/ 0 w 2536874"/>
                <a:gd name="connsiteY9" fmla="*/ 1223889 h 2148762"/>
                <a:gd name="connsiteX10" fmla="*/ 1268437 w 2536874"/>
                <a:gd name="connsiteY10" fmla="*/ 0 h 2148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36874" h="2148762">
                  <a:moveTo>
                    <a:pt x="1268437" y="0"/>
                  </a:moveTo>
                  <a:cubicBezTo>
                    <a:pt x="1968975" y="0"/>
                    <a:pt x="2536874" y="547954"/>
                    <a:pt x="2536874" y="1223889"/>
                  </a:cubicBezTo>
                  <a:cubicBezTo>
                    <a:pt x="2536874" y="1266135"/>
                    <a:pt x="2534656" y="1307881"/>
                    <a:pt x="2530325" y="1349025"/>
                  </a:cubicBezTo>
                  <a:lnTo>
                    <a:pt x="2529071" y="1356956"/>
                  </a:lnTo>
                  <a:lnTo>
                    <a:pt x="2506790" y="1337417"/>
                  </a:lnTo>
                  <a:cubicBezTo>
                    <a:pt x="2287529" y="1162822"/>
                    <a:pt x="2006431" y="1057940"/>
                    <a:pt x="1699946" y="1057940"/>
                  </a:cubicBezTo>
                  <a:cubicBezTo>
                    <a:pt x="1086975" y="1057940"/>
                    <a:pt x="575556" y="1477468"/>
                    <a:pt x="457279" y="2035173"/>
                  </a:cubicBezTo>
                  <a:lnTo>
                    <a:pt x="439312" y="2148762"/>
                  </a:lnTo>
                  <a:lnTo>
                    <a:pt x="371517" y="2089309"/>
                  </a:lnTo>
                  <a:cubicBezTo>
                    <a:pt x="141975" y="1867829"/>
                    <a:pt x="0" y="1561857"/>
                    <a:pt x="0" y="1223889"/>
                  </a:cubicBezTo>
                  <a:cubicBezTo>
                    <a:pt x="0" y="547954"/>
                    <a:pt x="567899" y="0"/>
                    <a:pt x="126843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6"/>
              <a:endParaRPr lang="en-US" sz="1801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235973D-EADC-4E50-8CCE-2BA14CC7486C}"/>
                </a:ext>
              </a:extLst>
            </p:cNvPr>
            <p:cNvGrpSpPr/>
            <p:nvPr/>
          </p:nvGrpSpPr>
          <p:grpSpPr>
            <a:xfrm>
              <a:off x="179982" y="7374544"/>
              <a:ext cx="2843532" cy="4692706"/>
              <a:chOff x="179982" y="7374544"/>
              <a:chExt cx="2843532" cy="4692706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A595B8DE-3B7A-47A6-9BAB-6D60B62874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161" y="10382081"/>
                <a:ext cx="230444" cy="47013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A27F49F8-71F3-4384-A465-B126A15159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5585" y="10327310"/>
                <a:ext cx="261339" cy="58628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1E7DFDA2-573D-4861-8DAC-5CD7EE7E96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38110" y="10913593"/>
                <a:ext cx="18814" cy="106911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70B1F0B1-6C3F-4ECC-8884-50DBABF36B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1996" y="10837141"/>
                <a:ext cx="21609" cy="101543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F1D2B413-855B-4D9A-AD33-5832A571EAFA}"/>
                  </a:ext>
                </a:extLst>
              </p:cNvPr>
              <p:cNvSpPr/>
              <p:nvPr/>
            </p:nvSpPr>
            <p:spPr>
              <a:xfrm>
                <a:off x="426913" y="7967528"/>
                <a:ext cx="2536874" cy="244777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4CD4D756-42C8-4009-813B-1B32F038D7CC}"/>
                  </a:ext>
                </a:extLst>
              </p:cNvPr>
              <p:cNvSpPr/>
              <p:nvPr/>
            </p:nvSpPr>
            <p:spPr>
              <a:xfrm>
                <a:off x="1264018" y="8855670"/>
                <a:ext cx="261279" cy="2595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3" name="Rectangle: Top Corners Rounded 162">
                <a:extLst>
                  <a:ext uri="{FF2B5EF4-FFF2-40B4-BE49-F238E27FC236}">
                    <a16:creationId xmlns:a16="http://schemas.microsoft.com/office/drawing/2014/main" id="{2CBDEF34-38E9-4DBD-BDE1-02822807A716}"/>
                  </a:ext>
                </a:extLst>
              </p:cNvPr>
              <p:cNvSpPr/>
              <p:nvPr/>
            </p:nvSpPr>
            <p:spPr>
              <a:xfrm>
                <a:off x="2139336" y="11691298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4" name="Rectangle: Top Corners Rounded 163">
                <a:extLst>
                  <a:ext uri="{FF2B5EF4-FFF2-40B4-BE49-F238E27FC236}">
                    <a16:creationId xmlns:a16="http://schemas.microsoft.com/office/drawing/2014/main" id="{114555D3-956C-4B3C-87BC-0870D086D347}"/>
                  </a:ext>
                </a:extLst>
              </p:cNvPr>
              <p:cNvSpPr/>
              <p:nvPr/>
            </p:nvSpPr>
            <p:spPr>
              <a:xfrm>
                <a:off x="1545341" y="11866940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578BBA8D-2F16-4C25-9990-40CA4754D283}"/>
                  </a:ext>
                </a:extLst>
              </p:cNvPr>
              <p:cNvSpPr/>
              <p:nvPr/>
            </p:nvSpPr>
            <p:spPr>
              <a:xfrm>
                <a:off x="630791" y="9543455"/>
                <a:ext cx="649909" cy="92397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909" h="923977">
                    <a:moveTo>
                      <a:pt x="115393" y="0"/>
                    </a:moveTo>
                    <a:cubicBezTo>
                      <a:pt x="35224" y="148431"/>
                      <a:pt x="-44945" y="296863"/>
                      <a:pt x="29668" y="438150"/>
                    </a:cubicBezTo>
                    <a:cubicBezTo>
                      <a:pt x="104280" y="579438"/>
                      <a:pt x="459881" y="766763"/>
                      <a:pt x="563068" y="847725"/>
                    </a:cubicBezTo>
                    <a:cubicBezTo>
                      <a:pt x="666255" y="928687"/>
                      <a:pt x="648793" y="923925"/>
                      <a:pt x="648793" y="923925"/>
                    </a:cubicBezTo>
                    <a:lnTo>
                      <a:pt x="648793" y="92392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759ADEE8-CFD5-4281-81FE-428409D981E9}"/>
                  </a:ext>
                </a:extLst>
              </p:cNvPr>
              <p:cNvSpPr/>
              <p:nvPr/>
            </p:nvSpPr>
            <p:spPr>
              <a:xfrm flipH="1">
                <a:off x="2373605" y="9275138"/>
                <a:ext cx="649909" cy="92397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909" h="923977">
                    <a:moveTo>
                      <a:pt x="115393" y="0"/>
                    </a:moveTo>
                    <a:cubicBezTo>
                      <a:pt x="35224" y="148431"/>
                      <a:pt x="-44945" y="296863"/>
                      <a:pt x="29668" y="438150"/>
                    </a:cubicBezTo>
                    <a:cubicBezTo>
                      <a:pt x="104280" y="579438"/>
                      <a:pt x="459881" y="766763"/>
                      <a:pt x="563068" y="847725"/>
                    </a:cubicBezTo>
                    <a:cubicBezTo>
                      <a:pt x="666255" y="928687"/>
                      <a:pt x="648793" y="923925"/>
                      <a:pt x="648793" y="923925"/>
                    </a:cubicBezTo>
                    <a:lnTo>
                      <a:pt x="648793" y="92392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8D7D827B-9298-442B-A271-A25537688610}"/>
                  </a:ext>
                </a:extLst>
              </p:cNvPr>
              <p:cNvSpPr/>
              <p:nvPr/>
            </p:nvSpPr>
            <p:spPr>
              <a:xfrm>
                <a:off x="1860841" y="9300001"/>
                <a:ext cx="184935" cy="190500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3D74C5BF-F83F-41F1-B4BD-EC267571990E}"/>
                  </a:ext>
                </a:extLst>
              </p:cNvPr>
              <p:cNvSpPr/>
              <p:nvPr/>
            </p:nvSpPr>
            <p:spPr>
              <a:xfrm>
                <a:off x="2146612" y="8855670"/>
                <a:ext cx="261279" cy="2595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593F409E-F941-4178-B941-97835F81C088}"/>
                  </a:ext>
                </a:extLst>
              </p:cNvPr>
              <p:cNvSpPr/>
              <p:nvPr/>
            </p:nvSpPr>
            <p:spPr>
              <a:xfrm>
                <a:off x="1394657" y="8968444"/>
                <a:ext cx="100007" cy="13046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14F1A7E5-D3AF-43AC-A4CB-8F130AF8364F}"/>
                  </a:ext>
                </a:extLst>
              </p:cNvPr>
              <p:cNvSpPr/>
              <p:nvPr/>
            </p:nvSpPr>
            <p:spPr>
              <a:xfrm>
                <a:off x="2244228" y="8968444"/>
                <a:ext cx="100007" cy="13046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B2B9C2C9-570A-419B-8F00-254D596E6D71}"/>
                  </a:ext>
                </a:extLst>
              </p:cNvPr>
              <p:cNvSpPr/>
              <p:nvPr/>
            </p:nvSpPr>
            <p:spPr>
              <a:xfrm rot="20734271">
                <a:off x="179982" y="7449596"/>
                <a:ext cx="2089759" cy="1389838"/>
              </a:xfrm>
              <a:custGeom>
                <a:avLst/>
                <a:gdLst>
                  <a:gd name="connsiteX0" fmla="*/ 1260634 w 2089759"/>
                  <a:gd name="connsiteY0" fmla="*/ 0 h 1389838"/>
                  <a:gd name="connsiteX1" fmla="*/ 2067478 w 2089759"/>
                  <a:gd name="connsiteY1" fmla="*/ 279477 h 1389838"/>
                  <a:gd name="connsiteX2" fmla="*/ 2089759 w 2089759"/>
                  <a:gd name="connsiteY2" fmla="*/ 299016 h 1389838"/>
                  <a:gd name="connsiteX3" fmla="*/ 2071792 w 2089759"/>
                  <a:gd name="connsiteY3" fmla="*/ 412605 h 1389838"/>
                  <a:gd name="connsiteX4" fmla="*/ 829125 w 2089759"/>
                  <a:gd name="connsiteY4" fmla="*/ 1389838 h 1389838"/>
                  <a:gd name="connsiteX5" fmla="*/ 22281 w 2089759"/>
                  <a:gd name="connsiteY5" fmla="*/ 1110361 h 1389838"/>
                  <a:gd name="connsiteX6" fmla="*/ 0 w 2089759"/>
                  <a:gd name="connsiteY6" fmla="*/ 1090822 h 1389838"/>
                  <a:gd name="connsiteX7" fmla="*/ 17967 w 2089759"/>
                  <a:gd name="connsiteY7" fmla="*/ 977233 h 1389838"/>
                  <a:gd name="connsiteX8" fmla="*/ 1260634 w 2089759"/>
                  <a:gd name="connsiteY8" fmla="*/ 0 h 1389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89759" h="1389838">
                    <a:moveTo>
                      <a:pt x="1260634" y="0"/>
                    </a:moveTo>
                    <a:cubicBezTo>
                      <a:pt x="1567119" y="0"/>
                      <a:pt x="1848217" y="104882"/>
                      <a:pt x="2067478" y="279477"/>
                    </a:cubicBezTo>
                    <a:lnTo>
                      <a:pt x="2089759" y="299016"/>
                    </a:lnTo>
                    <a:lnTo>
                      <a:pt x="2071792" y="412605"/>
                    </a:lnTo>
                    <a:cubicBezTo>
                      <a:pt x="1953515" y="970311"/>
                      <a:pt x="1442096" y="1389838"/>
                      <a:pt x="829125" y="1389838"/>
                    </a:cubicBezTo>
                    <a:cubicBezTo>
                      <a:pt x="522640" y="1389838"/>
                      <a:pt x="241542" y="1284956"/>
                      <a:pt x="22281" y="1110361"/>
                    </a:cubicBezTo>
                    <a:lnTo>
                      <a:pt x="0" y="1090822"/>
                    </a:lnTo>
                    <a:lnTo>
                      <a:pt x="17967" y="977233"/>
                    </a:lnTo>
                    <a:cubicBezTo>
                      <a:pt x="136244" y="419528"/>
                      <a:pt x="647663" y="0"/>
                      <a:pt x="1260634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E2B90944-5FDA-41F8-89D2-452F1B7E640E}"/>
                  </a:ext>
                </a:extLst>
              </p:cNvPr>
              <p:cNvSpPr/>
              <p:nvPr/>
            </p:nvSpPr>
            <p:spPr>
              <a:xfrm rot="2770079">
                <a:off x="1499893" y="7897066"/>
                <a:ext cx="1688685" cy="643641"/>
              </a:xfrm>
              <a:custGeom>
                <a:avLst/>
                <a:gdLst>
                  <a:gd name="connsiteX0" fmla="*/ 0 w 1013373"/>
                  <a:gd name="connsiteY0" fmla="*/ 40511 h 439325"/>
                  <a:gd name="connsiteX1" fmla="*/ 87844 w 1013373"/>
                  <a:gd name="connsiteY1" fmla="*/ 20157 h 439325"/>
                  <a:gd name="connsiteX2" fmla="*/ 1007416 w 1013373"/>
                  <a:gd name="connsiteY2" fmla="*/ 223541 h 439325"/>
                  <a:gd name="connsiteX3" fmla="*/ 1013373 w 1013373"/>
                  <a:gd name="connsiteY3" fmla="*/ 228313 h 439325"/>
                  <a:gd name="connsiteX4" fmla="*/ 1010613 w 1013373"/>
                  <a:gd name="connsiteY4" fmla="*/ 230304 h 439325"/>
                  <a:gd name="connsiteX5" fmla="*/ 301418 w 1013373"/>
                  <a:gd name="connsiteY5" fmla="*/ 439325 h 439325"/>
                  <a:gd name="connsiteX6" fmla="*/ 287592 w 1013373"/>
                  <a:gd name="connsiteY6" fmla="*/ 438652 h 439325"/>
                  <a:gd name="connsiteX7" fmla="*/ 261250 w 1013373"/>
                  <a:gd name="connsiteY7" fmla="*/ 381024 h 439325"/>
                  <a:gd name="connsiteX8" fmla="*/ 81753 w 1013373"/>
                  <a:gd name="connsiteY8" fmla="*/ 121393 h 439325"/>
                  <a:gd name="connsiteX9" fmla="*/ 0 w 1013373"/>
                  <a:gd name="connsiteY9" fmla="*/ 40511 h 439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13373" h="439325">
                    <a:moveTo>
                      <a:pt x="0" y="40511"/>
                    </a:moveTo>
                    <a:lnTo>
                      <a:pt x="87844" y="20157"/>
                    </a:lnTo>
                    <a:cubicBezTo>
                      <a:pt x="401657" y="-36981"/>
                      <a:pt x="732975" y="26300"/>
                      <a:pt x="1007416" y="223541"/>
                    </a:cubicBezTo>
                    <a:lnTo>
                      <a:pt x="1013373" y="228313"/>
                    </a:lnTo>
                    <a:lnTo>
                      <a:pt x="1010613" y="230304"/>
                    </a:lnTo>
                    <a:cubicBezTo>
                      <a:pt x="808169" y="362269"/>
                      <a:pt x="564120" y="439325"/>
                      <a:pt x="301418" y="439325"/>
                    </a:cubicBezTo>
                    <a:lnTo>
                      <a:pt x="287592" y="438652"/>
                    </a:lnTo>
                    <a:lnTo>
                      <a:pt x="261250" y="381024"/>
                    </a:lnTo>
                    <a:cubicBezTo>
                      <a:pt x="213685" y="287854"/>
                      <a:pt x="153725" y="200430"/>
                      <a:pt x="81753" y="121393"/>
                    </a:cubicBezTo>
                    <a:lnTo>
                      <a:pt x="0" y="4051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65D0087-E706-459C-8722-0910F488080B}"/>
              </a:ext>
            </a:extLst>
          </p:cNvPr>
          <p:cNvGrpSpPr/>
          <p:nvPr/>
        </p:nvGrpSpPr>
        <p:grpSpPr>
          <a:xfrm>
            <a:off x="8742016" y="3725679"/>
            <a:ext cx="2509532" cy="1692343"/>
            <a:chOff x="3776794" y="8044783"/>
            <a:chExt cx="2509532" cy="1692343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2F6D8F7-73B9-4BCD-B776-E8184F9A771C}"/>
                </a:ext>
              </a:extLst>
            </p:cNvPr>
            <p:cNvSpPr/>
            <p:nvPr/>
          </p:nvSpPr>
          <p:spPr>
            <a:xfrm>
              <a:off x="3776794" y="8044783"/>
              <a:ext cx="2509532" cy="824053"/>
            </a:xfrm>
            <a:custGeom>
              <a:avLst/>
              <a:gdLst>
                <a:gd name="connsiteX0" fmla="*/ 1150401 w 2300802"/>
                <a:gd name="connsiteY0" fmla="*/ 0 h 710731"/>
                <a:gd name="connsiteX1" fmla="*/ 2265744 w 2300802"/>
                <a:gd name="connsiteY1" fmla="*/ 640511 h 710731"/>
                <a:gd name="connsiteX2" fmla="*/ 2300802 w 2300802"/>
                <a:gd name="connsiteY2" fmla="*/ 710731 h 710731"/>
                <a:gd name="connsiteX3" fmla="*/ 0 w 2300802"/>
                <a:gd name="connsiteY3" fmla="*/ 710731 h 710731"/>
                <a:gd name="connsiteX4" fmla="*/ 35058 w 2300802"/>
                <a:gd name="connsiteY4" fmla="*/ 640511 h 710731"/>
                <a:gd name="connsiteX5" fmla="*/ 1150401 w 2300802"/>
                <a:gd name="connsiteY5" fmla="*/ 0 h 71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0802" h="710731">
                  <a:moveTo>
                    <a:pt x="1150401" y="0"/>
                  </a:moveTo>
                  <a:cubicBezTo>
                    <a:pt x="1632021" y="0"/>
                    <a:pt x="2050948" y="258994"/>
                    <a:pt x="2265744" y="640511"/>
                  </a:cubicBezTo>
                  <a:lnTo>
                    <a:pt x="2300802" y="710731"/>
                  </a:lnTo>
                  <a:lnTo>
                    <a:pt x="0" y="710731"/>
                  </a:lnTo>
                  <a:lnTo>
                    <a:pt x="35058" y="640511"/>
                  </a:lnTo>
                  <a:cubicBezTo>
                    <a:pt x="249854" y="258994"/>
                    <a:pt x="668781" y="0"/>
                    <a:pt x="115040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8FB69C6-7826-4980-B04E-3DF0310862E4}"/>
                </a:ext>
              </a:extLst>
            </p:cNvPr>
            <p:cNvSpPr/>
            <p:nvPr/>
          </p:nvSpPr>
          <p:spPr>
            <a:xfrm>
              <a:off x="5578763" y="8701595"/>
              <a:ext cx="462769" cy="1035531"/>
            </a:xfrm>
            <a:custGeom>
              <a:avLst/>
              <a:gdLst>
                <a:gd name="connsiteX0" fmla="*/ 0 w 462769"/>
                <a:gd name="connsiteY0" fmla="*/ 0 h 1035531"/>
                <a:gd name="connsiteX1" fmla="*/ 457200 w 462769"/>
                <a:gd name="connsiteY1" fmla="*/ 95250 h 1035531"/>
                <a:gd name="connsiteX2" fmla="*/ 247650 w 462769"/>
                <a:gd name="connsiteY2" fmla="*/ 304800 h 1035531"/>
                <a:gd name="connsiteX3" fmla="*/ 152400 w 462769"/>
                <a:gd name="connsiteY3" fmla="*/ 476250 h 1035531"/>
                <a:gd name="connsiteX4" fmla="*/ 400050 w 462769"/>
                <a:gd name="connsiteY4" fmla="*/ 590550 h 1035531"/>
                <a:gd name="connsiteX5" fmla="*/ 419100 w 462769"/>
                <a:gd name="connsiteY5" fmla="*/ 819150 h 1035531"/>
                <a:gd name="connsiteX6" fmla="*/ 266700 w 462769"/>
                <a:gd name="connsiteY6" fmla="*/ 1009650 h 1035531"/>
                <a:gd name="connsiteX7" fmla="*/ 266700 w 462769"/>
                <a:gd name="connsiteY7" fmla="*/ 1028700 h 1035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2769" h="1035531">
                  <a:moveTo>
                    <a:pt x="0" y="0"/>
                  </a:moveTo>
                  <a:cubicBezTo>
                    <a:pt x="207962" y="22225"/>
                    <a:pt x="415925" y="44450"/>
                    <a:pt x="457200" y="95250"/>
                  </a:cubicBezTo>
                  <a:cubicBezTo>
                    <a:pt x="498475" y="146050"/>
                    <a:pt x="298450" y="241300"/>
                    <a:pt x="247650" y="304800"/>
                  </a:cubicBezTo>
                  <a:cubicBezTo>
                    <a:pt x="196850" y="368300"/>
                    <a:pt x="127000" y="428625"/>
                    <a:pt x="152400" y="476250"/>
                  </a:cubicBezTo>
                  <a:cubicBezTo>
                    <a:pt x="177800" y="523875"/>
                    <a:pt x="355600" y="533400"/>
                    <a:pt x="400050" y="590550"/>
                  </a:cubicBezTo>
                  <a:cubicBezTo>
                    <a:pt x="444500" y="647700"/>
                    <a:pt x="441325" y="749300"/>
                    <a:pt x="419100" y="819150"/>
                  </a:cubicBezTo>
                  <a:cubicBezTo>
                    <a:pt x="396875" y="889000"/>
                    <a:pt x="292100" y="974725"/>
                    <a:pt x="266700" y="1009650"/>
                  </a:cubicBezTo>
                  <a:cubicBezTo>
                    <a:pt x="241300" y="1044575"/>
                    <a:pt x="254000" y="1036637"/>
                    <a:pt x="266700" y="102870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69F45536-E34B-47EA-BD3B-8346DF27BDE3}"/>
                </a:ext>
              </a:extLst>
            </p:cNvPr>
            <p:cNvSpPr/>
            <p:nvPr/>
          </p:nvSpPr>
          <p:spPr>
            <a:xfrm flipH="1">
              <a:off x="3885034" y="8679317"/>
              <a:ext cx="462769" cy="1035531"/>
            </a:xfrm>
            <a:custGeom>
              <a:avLst/>
              <a:gdLst>
                <a:gd name="connsiteX0" fmla="*/ 0 w 462769"/>
                <a:gd name="connsiteY0" fmla="*/ 0 h 1035531"/>
                <a:gd name="connsiteX1" fmla="*/ 457200 w 462769"/>
                <a:gd name="connsiteY1" fmla="*/ 95250 h 1035531"/>
                <a:gd name="connsiteX2" fmla="*/ 247650 w 462769"/>
                <a:gd name="connsiteY2" fmla="*/ 304800 h 1035531"/>
                <a:gd name="connsiteX3" fmla="*/ 152400 w 462769"/>
                <a:gd name="connsiteY3" fmla="*/ 476250 h 1035531"/>
                <a:gd name="connsiteX4" fmla="*/ 400050 w 462769"/>
                <a:gd name="connsiteY4" fmla="*/ 590550 h 1035531"/>
                <a:gd name="connsiteX5" fmla="*/ 419100 w 462769"/>
                <a:gd name="connsiteY5" fmla="*/ 819150 h 1035531"/>
                <a:gd name="connsiteX6" fmla="*/ 266700 w 462769"/>
                <a:gd name="connsiteY6" fmla="*/ 1009650 h 1035531"/>
                <a:gd name="connsiteX7" fmla="*/ 266700 w 462769"/>
                <a:gd name="connsiteY7" fmla="*/ 1028700 h 1035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2769" h="1035531">
                  <a:moveTo>
                    <a:pt x="0" y="0"/>
                  </a:moveTo>
                  <a:cubicBezTo>
                    <a:pt x="207962" y="22225"/>
                    <a:pt x="415925" y="44450"/>
                    <a:pt x="457200" y="95250"/>
                  </a:cubicBezTo>
                  <a:cubicBezTo>
                    <a:pt x="498475" y="146050"/>
                    <a:pt x="298450" y="241300"/>
                    <a:pt x="247650" y="304800"/>
                  </a:cubicBezTo>
                  <a:cubicBezTo>
                    <a:pt x="196850" y="368300"/>
                    <a:pt x="127000" y="428625"/>
                    <a:pt x="152400" y="476250"/>
                  </a:cubicBezTo>
                  <a:cubicBezTo>
                    <a:pt x="177800" y="523875"/>
                    <a:pt x="355600" y="533400"/>
                    <a:pt x="400050" y="590550"/>
                  </a:cubicBezTo>
                  <a:cubicBezTo>
                    <a:pt x="444500" y="647700"/>
                    <a:pt x="441325" y="749300"/>
                    <a:pt x="419100" y="819150"/>
                  </a:cubicBezTo>
                  <a:cubicBezTo>
                    <a:pt x="396875" y="889000"/>
                    <a:pt x="292100" y="974725"/>
                    <a:pt x="266700" y="1009650"/>
                  </a:cubicBezTo>
                  <a:cubicBezTo>
                    <a:pt x="241300" y="1044575"/>
                    <a:pt x="254000" y="1036637"/>
                    <a:pt x="266700" y="102870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E8FE013-046E-4851-8BFF-D86DE5E56BBB}"/>
              </a:ext>
            </a:extLst>
          </p:cNvPr>
          <p:cNvGrpSpPr/>
          <p:nvPr/>
        </p:nvGrpSpPr>
        <p:grpSpPr>
          <a:xfrm>
            <a:off x="8643988" y="5882003"/>
            <a:ext cx="2518982" cy="1046269"/>
            <a:chOff x="-6359800" y="5020408"/>
            <a:chExt cx="899886" cy="134766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F78746DA-51FE-4D15-9020-B5D43EB3CD96}"/>
                </a:ext>
              </a:extLst>
            </p:cNvPr>
            <p:cNvSpPr/>
            <p:nvPr/>
          </p:nvSpPr>
          <p:spPr>
            <a:xfrm>
              <a:off x="-6241143" y="5020408"/>
              <a:ext cx="682147" cy="58597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580524F-A803-4347-8B4F-DAB7292D6562}"/>
                </a:ext>
              </a:extLst>
            </p:cNvPr>
            <p:cNvSpPr/>
            <p:nvPr/>
          </p:nvSpPr>
          <p:spPr>
            <a:xfrm>
              <a:off x="-6359800" y="5388842"/>
              <a:ext cx="899886" cy="97923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5" name="emojimouth">
            <a:hlinkClick r:id="" action="ppaction://media"/>
            <a:extLst>
              <a:ext uri="{FF2B5EF4-FFF2-40B4-BE49-F238E27FC236}">
                <a16:creationId xmlns:a16="http://schemas.microsoft.com/office/drawing/2014/main" id="{0C0F9AF3-1F7D-4584-8207-580360C08787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9"/>
          <a:srcRect l="47529" t="18259" r="41262" b="68965"/>
          <a:stretch/>
        </p:blipFill>
        <p:spPr>
          <a:xfrm>
            <a:off x="3390123" y="5362115"/>
            <a:ext cx="908367" cy="582393"/>
          </a:xfrm>
          <a:prstGeom prst="rect">
            <a:avLst/>
          </a:prstGeom>
        </p:spPr>
      </p:pic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88CE64CF-61EB-41E2-9973-A656FBAB2CA4}"/>
              </a:ext>
            </a:extLst>
          </p:cNvPr>
          <p:cNvSpPr/>
          <p:nvPr/>
        </p:nvSpPr>
        <p:spPr>
          <a:xfrm flipH="1">
            <a:off x="10444876" y="5515609"/>
            <a:ext cx="649909" cy="923977"/>
          </a:xfrm>
          <a:custGeom>
            <a:avLst/>
            <a:gdLst>
              <a:gd name="connsiteX0" fmla="*/ 115393 w 649909"/>
              <a:gd name="connsiteY0" fmla="*/ 0 h 923977"/>
              <a:gd name="connsiteX1" fmla="*/ 29668 w 649909"/>
              <a:gd name="connsiteY1" fmla="*/ 438150 h 923977"/>
              <a:gd name="connsiteX2" fmla="*/ 563068 w 649909"/>
              <a:gd name="connsiteY2" fmla="*/ 847725 h 923977"/>
              <a:gd name="connsiteX3" fmla="*/ 648793 w 649909"/>
              <a:gd name="connsiteY3" fmla="*/ 923925 h 923977"/>
              <a:gd name="connsiteX4" fmla="*/ 648793 w 649909"/>
              <a:gd name="connsiteY4" fmla="*/ 923925 h 92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909" h="923977">
                <a:moveTo>
                  <a:pt x="115393" y="0"/>
                </a:moveTo>
                <a:cubicBezTo>
                  <a:pt x="35224" y="148431"/>
                  <a:pt x="-44945" y="296863"/>
                  <a:pt x="29668" y="438150"/>
                </a:cubicBezTo>
                <a:cubicBezTo>
                  <a:pt x="104280" y="579438"/>
                  <a:pt x="459881" y="766763"/>
                  <a:pt x="563068" y="847725"/>
                </a:cubicBezTo>
                <a:cubicBezTo>
                  <a:pt x="666255" y="928687"/>
                  <a:pt x="648793" y="923925"/>
                  <a:pt x="648793" y="923925"/>
                </a:cubicBezTo>
                <a:lnTo>
                  <a:pt x="648793" y="923925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6"/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27E836EE-95FB-485E-9064-E68C9B977C5A}"/>
              </a:ext>
            </a:extLst>
          </p:cNvPr>
          <p:cNvSpPr/>
          <p:nvPr/>
        </p:nvSpPr>
        <p:spPr>
          <a:xfrm>
            <a:off x="8752006" y="5605951"/>
            <a:ext cx="649909" cy="923977"/>
          </a:xfrm>
          <a:custGeom>
            <a:avLst/>
            <a:gdLst>
              <a:gd name="connsiteX0" fmla="*/ 115393 w 649909"/>
              <a:gd name="connsiteY0" fmla="*/ 0 h 923977"/>
              <a:gd name="connsiteX1" fmla="*/ 29668 w 649909"/>
              <a:gd name="connsiteY1" fmla="*/ 438150 h 923977"/>
              <a:gd name="connsiteX2" fmla="*/ 563068 w 649909"/>
              <a:gd name="connsiteY2" fmla="*/ 847725 h 923977"/>
              <a:gd name="connsiteX3" fmla="*/ 648793 w 649909"/>
              <a:gd name="connsiteY3" fmla="*/ 923925 h 923977"/>
              <a:gd name="connsiteX4" fmla="*/ 648793 w 649909"/>
              <a:gd name="connsiteY4" fmla="*/ 923925 h 92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909" h="923977">
                <a:moveTo>
                  <a:pt x="115393" y="0"/>
                </a:moveTo>
                <a:cubicBezTo>
                  <a:pt x="35224" y="148431"/>
                  <a:pt x="-44945" y="296863"/>
                  <a:pt x="29668" y="438150"/>
                </a:cubicBezTo>
                <a:cubicBezTo>
                  <a:pt x="104280" y="579438"/>
                  <a:pt x="459881" y="766763"/>
                  <a:pt x="563068" y="847725"/>
                </a:cubicBezTo>
                <a:cubicBezTo>
                  <a:pt x="666255" y="928687"/>
                  <a:pt x="648793" y="923925"/>
                  <a:pt x="648793" y="923925"/>
                </a:cubicBezTo>
                <a:lnTo>
                  <a:pt x="648793" y="923925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6"/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AIVoiceGenerator_com_7-12-2024T22_43_12_ H">
            <a:hlinkClick r:id="" action="ppaction://media"/>
            <a:extLst>
              <a:ext uri="{FF2B5EF4-FFF2-40B4-BE49-F238E27FC236}">
                <a16:creationId xmlns:a16="http://schemas.microsoft.com/office/drawing/2014/main" id="{D9BD4A54-C965-4B77-8772-30CCAB98C6C5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3124200" y="5791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5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0" fill="hold"/>
                                        <p:tgtEl>
                                          <p:spTgt spid="1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391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fill="hold" display="0">
                  <p:stCondLst>
                    <p:cond delay="indefinite"/>
                  </p:stCondLst>
                </p:cTn>
                <p:tgtEl>
                  <p:spTgt spid="115"/>
                </p:tgtEl>
              </p:cMediaNode>
            </p:video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1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4" dur="1" fill="hold"/>
                                        <p:tgtEl>
                                          <p:spTgt spid="1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5"/>
                  </p:tgtEl>
                </p:cond>
              </p:nextCondLst>
            </p:seq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C40749-D5BE-4CA3-B416-B144DF47D2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672862" y="-4746609"/>
            <a:ext cx="9538297" cy="16938609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820B8E8-A11C-4037-8167-EB69802E8215}"/>
              </a:ext>
            </a:extLst>
          </p:cNvPr>
          <p:cNvGrpSpPr/>
          <p:nvPr/>
        </p:nvGrpSpPr>
        <p:grpSpPr>
          <a:xfrm>
            <a:off x="2601124" y="5769128"/>
            <a:ext cx="3937434" cy="5577348"/>
            <a:chOff x="3749452" y="7736991"/>
            <a:chExt cx="2681634" cy="3798516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962DF05-9C9B-448C-AA6B-A4A0236F28FC}"/>
                </a:ext>
              </a:extLst>
            </p:cNvPr>
            <p:cNvSpPr/>
            <p:nvPr/>
          </p:nvSpPr>
          <p:spPr>
            <a:xfrm flipH="1">
              <a:off x="3749452" y="7736991"/>
              <a:ext cx="2681634" cy="24477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6"/>
              <a:endParaRPr lang="en-US" sz="1801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F4F3E8D4-D5F1-4110-99DF-966AEBDBEE40}"/>
                </a:ext>
              </a:extLst>
            </p:cNvPr>
            <p:cNvGrpSpPr/>
            <p:nvPr/>
          </p:nvGrpSpPr>
          <p:grpSpPr>
            <a:xfrm flipH="1">
              <a:off x="3749452" y="8141539"/>
              <a:ext cx="2536874" cy="3393968"/>
              <a:chOff x="3631168" y="4906674"/>
              <a:chExt cx="2536874" cy="3393968"/>
            </a:xfrm>
          </p:grpSpPr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75F47BA2-F791-4C85-BDFD-812AB06FADA8}"/>
                  </a:ext>
                </a:extLst>
              </p:cNvPr>
              <p:cNvCxnSpPr/>
              <p:nvPr/>
            </p:nvCxnSpPr>
            <p:spPr>
              <a:xfrm>
                <a:off x="4701888" y="7340384"/>
                <a:ext cx="0" cy="87571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35848FDC-F912-4CDE-9711-4BB7240A611F}"/>
                  </a:ext>
                </a:extLst>
              </p:cNvPr>
              <p:cNvCxnSpPr/>
              <p:nvPr/>
            </p:nvCxnSpPr>
            <p:spPr>
              <a:xfrm>
                <a:off x="5315774" y="7210258"/>
                <a:ext cx="0" cy="87571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C7B7DB30-C846-4204-B0B8-AFFB67D1214C}"/>
                  </a:ext>
                </a:extLst>
              </p:cNvPr>
              <p:cNvSpPr/>
              <p:nvPr/>
            </p:nvSpPr>
            <p:spPr>
              <a:xfrm>
                <a:off x="3631168" y="4906674"/>
                <a:ext cx="2536874" cy="244777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0EF5927F-DE6D-43FE-A8B0-D7BD18DA9E13}"/>
                  </a:ext>
                </a:extLst>
              </p:cNvPr>
              <p:cNvSpPr/>
              <p:nvPr/>
            </p:nvSpPr>
            <p:spPr>
              <a:xfrm>
                <a:off x="4468273" y="5794816"/>
                <a:ext cx="261279" cy="2595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7" name="Rectangle: Top Corners Rounded 126">
                <a:extLst>
                  <a:ext uri="{FF2B5EF4-FFF2-40B4-BE49-F238E27FC236}">
                    <a16:creationId xmlns:a16="http://schemas.microsoft.com/office/drawing/2014/main" id="{42003E11-B912-4B45-9BD7-0E9677BA5225}"/>
                  </a:ext>
                </a:extLst>
              </p:cNvPr>
              <p:cNvSpPr/>
              <p:nvPr/>
            </p:nvSpPr>
            <p:spPr>
              <a:xfrm>
                <a:off x="5103114" y="7924690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8" name="Rectangle: Top Corners Rounded 127">
                <a:extLst>
                  <a:ext uri="{FF2B5EF4-FFF2-40B4-BE49-F238E27FC236}">
                    <a16:creationId xmlns:a16="http://schemas.microsoft.com/office/drawing/2014/main" id="{2134C8E3-7357-4298-B615-A518A7BA4526}"/>
                  </a:ext>
                </a:extLst>
              </p:cNvPr>
              <p:cNvSpPr/>
              <p:nvPr/>
            </p:nvSpPr>
            <p:spPr>
              <a:xfrm>
                <a:off x="4509119" y="8100332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88B77743-6848-4AC4-BBA5-388ECCF02B69}"/>
                  </a:ext>
                </a:extLst>
              </p:cNvPr>
              <p:cNvSpPr/>
              <p:nvPr/>
            </p:nvSpPr>
            <p:spPr>
              <a:xfrm>
                <a:off x="5065096" y="6239147"/>
                <a:ext cx="184935" cy="190500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AC69C766-83BB-4768-BF06-B97325D98A73}"/>
                  </a:ext>
                </a:extLst>
              </p:cNvPr>
              <p:cNvSpPr/>
              <p:nvPr/>
            </p:nvSpPr>
            <p:spPr>
              <a:xfrm>
                <a:off x="5350867" y="5794816"/>
                <a:ext cx="261279" cy="2595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099DFF51-14F2-4617-913C-A0794B82C5A5}"/>
                  </a:ext>
                </a:extLst>
              </p:cNvPr>
              <p:cNvSpPr/>
              <p:nvPr/>
            </p:nvSpPr>
            <p:spPr>
              <a:xfrm>
                <a:off x="4589337" y="5819271"/>
                <a:ext cx="100007" cy="13046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E685F2A9-0232-47B0-BE15-4C039630393C}"/>
                  </a:ext>
                </a:extLst>
              </p:cNvPr>
              <p:cNvSpPr/>
              <p:nvPr/>
            </p:nvSpPr>
            <p:spPr>
              <a:xfrm>
                <a:off x="5460280" y="5808447"/>
                <a:ext cx="100007" cy="13046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094D078F-865E-420F-88D0-D1C3E5A28CCC}"/>
              </a:ext>
            </a:extLst>
          </p:cNvPr>
          <p:cNvSpPr/>
          <p:nvPr/>
        </p:nvSpPr>
        <p:spPr>
          <a:xfrm>
            <a:off x="-660084" y="5606383"/>
            <a:ext cx="166688" cy="133349"/>
          </a:xfrm>
          <a:custGeom>
            <a:avLst/>
            <a:gdLst>
              <a:gd name="connsiteX0" fmla="*/ 38100 w 166688"/>
              <a:gd name="connsiteY0" fmla="*/ 0 h 133350"/>
              <a:gd name="connsiteX1" fmla="*/ 80963 w 166688"/>
              <a:gd name="connsiteY1" fmla="*/ 14288 h 133350"/>
              <a:gd name="connsiteX2" fmla="*/ 95250 w 166688"/>
              <a:gd name="connsiteY2" fmla="*/ 19050 h 133350"/>
              <a:gd name="connsiteX3" fmla="*/ 119063 w 166688"/>
              <a:gd name="connsiteY3" fmla="*/ 23813 h 133350"/>
              <a:gd name="connsiteX4" fmla="*/ 138113 w 166688"/>
              <a:gd name="connsiteY4" fmla="*/ 28575 h 133350"/>
              <a:gd name="connsiteX5" fmla="*/ 152400 w 166688"/>
              <a:gd name="connsiteY5" fmla="*/ 38100 h 133350"/>
              <a:gd name="connsiteX6" fmla="*/ 166688 w 166688"/>
              <a:gd name="connsiteY6" fmla="*/ 66675 h 133350"/>
              <a:gd name="connsiteX7" fmla="*/ 161925 w 166688"/>
              <a:gd name="connsiteY7" fmla="*/ 109538 h 133350"/>
              <a:gd name="connsiteX8" fmla="*/ 147638 w 166688"/>
              <a:gd name="connsiteY8" fmla="*/ 119063 h 133350"/>
              <a:gd name="connsiteX9" fmla="*/ 114300 w 166688"/>
              <a:gd name="connsiteY9" fmla="*/ 128588 h 133350"/>
              <a:gd name="connsiteX10" fmla="*/ 100013 w 166688"/>
              <a:gd name="connsiteY10" fmla="*/ 133350 h 133350"/>
              <a:gd name="connsiteX11" fmla="*/ 0 w 166688"/>
              <a:gd name="connsiteY11" fmla="*/ 128588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688" h="133350">
                <a:moveTo>
                  <a:pt x="38100" y="0"/>
                </a:moveTo>
                <a:cubicBezTo>
                  <a:pt x="79145" y="16418"/>
                  <a:pt x="45079" y="4035"/>
                  <a:pt x="80963" y="14288"/>
                </a:cubicBezTo>
                <a:cubicBezTo>
                  <a:pt x="85790" y="15667"/>
                  <a:pt x="90380" y="17832"/>
                  <a:pt x="95250" y="19050"/>
                </a:cubicBezTo>
                <a:cubicBezTo>
                  <a:pt x="103103" y="21013"/>
                  <a:pt x="111161" y="22057"/>
                  <a:pt x="119063" y="23813"/>
                </a:cubicBezTo>
                <a:cubicBezTo>
                  <a:pt x="125453" y="25233"/>
                  <a:pt x="131763" y="26988"/>
                  <a:pt x="138113" y="28575"/>
                </a:cubicBezTo>
                <a:cubicBezTo>
                  <a:pt x="142875" y="31750"/>
                  <a:pt x="148353" y="34053"/>
                  <a:pt x="152400" y="38100"/>
                </a:cubicBezTo>
                <a:cubicBezTo>
                  <a:pt x="161631" y="47332"/>
                  <a:pt x="162814" y="55056"/>
                  <a:pt x="166688" y="66675"/>
                </a:cubicBezTo>
                <a:cubicBezTo>
                  <a:pt x="165100" y="80963"/>
                  <a:pt x="166838" y="96028"/>
                  <a:pt x="161925" y="109538"/>
                </a:cubicBezTo>
                <a:cubicBezTo>
                  <a:pt x="159969" y="114917"/>
                  <a:pt x="152757" y="116503"/>
                  <a:pt x="147638" y="119063"/>
                </a:cubicBezTo>
                <a:cubicBezTo>
                  <a:pt x="140031" y="122866"/>
                  <a:pt x="121413" y="126556"/>
                  <a:pt x="114300" y="128588"/>
                </a:cubicBezTo>
                <a:cubicBezTo>
                  <a:pt x="109473" y="129967"/>
                  <a:pt x="104775" y="131763"/>
                  <a:pt x="100013" y="133350"/>
                </a:cubicBezTo>
                <a:lnTo>
                  <a:pt x="0" y="12858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6"/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A18B68-946D-49CB-B298-4A8A4490CE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859" b="89844" l="8594" r="90039">
                        <a14:foregroundMark x1="25977" y1="21484" x2="33984" y2="12500"/>
                        <a14:foregroundMark x1="33984" y1="12500" x2="44727" y2="10352"/>
                        <a14:foregroundMark x1="44727" y1="10352" x2="56055" y2="10352"/>
                        <a14:foregroundMark x1="56055" y1="10352" x2="66406" y2="15820"/>
                        <a14:foregroundMark x1="66406" y1="15820" x2="71094" y2="21289"/>
                        <a14:foregroundMark x1="7422" y1="77539" x2="8594" y2="17773"/>
                        <a14:foregroundMark x1="8594" y1="17773" x2="10547" y2="13672"/>
                        <a14:foregroundMark x1="89844" y1="58008" x2="90234" y2="11523"/>
                        <a14:foregroundMark x1="18945" y1="76563" x2="30078" y2="74609"/>
                        <a14:foregroundMark x1="30078" y1="74609" x2="40039" y2="76563"/>
                        <a14:foregroundMark x1="40039" y1="76563" x2="52148" y2="75977"/>
                        <a14:foregroundMark x1="52148" y1="75977" x2="59375" y2="76367"/>
                        <a14:foregroundMark x1="37500" y1="76953" x2="22266" y2="76563"/>
                        <a14:foregroundMark x1="78125" y1="77148" x2="58789" y2="76563"/>
                        <a14:foregroundMark x1="35938" y1="8203" x2="45898" y2="5859"/>
                        <a14:foregroundMark x1="45898" y1="5859" x2="58008" y2="7617"/>
                        <a14:foregroundMark x1="56250" y1="76367" x2="56250" y2="76367"/>
                        <a14:foregroundMark x1="56250" y1="76953" x2="56250" y2="76953"/>
                        <a14:foregroundMark x1="56250" y1="76953" x2="56250" y2="76953"/>
                        <a14:foregroundMark x1="56055" y1="76953" x2="45898" y2="763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9190394" y="-1204061"/>
            <a:ext cx="4876800" cy="48768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65D0087-E706-459C-8722-0910F488080B}"/>
              </a:ext>
            </a:extLst>
          </p:cNvPr>
          <p:cNvGrpSpPr/>
          <p:nvPr/>
        </p:nvGrpSpPr>
        <p:grpSpPr>
          <a:xfrm>
            <a:off x="2583075" y="6216603"/>
            <a:ext cx="3684737" cy="2484861"/>
            <a:chOff x="3776794" y="8044783"/>
            <a:chExt cx="2509532" cy="1692343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2F6D8F7-73B9-4BCD-B776-E8184F9A771C}"/>
                </a:ext>
              </a:extLst>
            </p:cNvPr>
            <p:cNvSpPr/>
            <p:nvPr/>
          </p:nvSpPr>
          <p:spPr>
            <a:xfrm>
              <a:off x="3776794" y="8044783"/>
              <a:ext cx="2509532" cy="824053"/>
            </a:xfrm>
            <a:custGeom>
              <a:avLst/>
              <a:gdLst>
                <a:gd name="connsiteX0" fmla="*/ 1150401 w 2300802"/>
                <a:gd name="connsiteY0" fmla="*/ 0 h 710731"/>
                <a:gd name="connsiteX1" fmla="*/ 2265744 w 2300802"/>
                <a:gd name="connsiteY1" fmla="*/ 640511 h 710731"/>
                <a:gd name="connsiteX2" fmla="*/ 2300802 w 2300802"/>
                <a:gd name="connsiteY2" fmla="*/ 710731 h 710731"/>
                <a:gd name="connsiteX3" fmla="*/ 0 w 2300802"/>
                <a:gd name="connsiteY3" fmla="*/ 710731 h 710731"/>
                <a:gd name="connsiteX4" fmla="*/ 35058 w 2300802"/>
                <a:gd name="connsiteY4" fmla="*/ 640511 h 710731"/>
                <a:gd name="connsiteX5" fmla="*/ 1150401 w 2300802"/>
                <a:gd name="connsiteY5" fmla="*/ 0 h 71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0802" h="710731">
                  <a:moveTo>
                    <a:pt x="1150401" y="0"/>
                  </a:moveTo>
                  <a:cubicBezTo>
                    <a:pt x="1632021" y="0"/>
                    <a:pt x="2050948" y="258994"/>
                    <a:pt x="2265744" y="640511"/>
                  </a:cubicBezTo>
                  <a:lnTo>
                    <a:pt x="2300802" y="710731"/>
                  </a:lnTo>
                  <a:lnTo>
                    <a:pt x="0" y="710731"/>
                  </a:lnTo>
                  <a:lnTo>
                    <a:pt x="35058" y="640511"/>
                  </a:lnTo>
                  <a:cubicBezTo>
                    <a:pt x="249854" y="258994"/>
                    <a:pt x="668781" y="0"/>
                    <a:pt x="115040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8FB69C6-7826-4980-B04E-3DF0310862E4}"/>
                </a:ext>
              </a:extLst>
            </p:cNvPr>
            <p:cNvSpPr/>
            <p:nvPr/>
          </p:nvSpPr>
          <p:spPr>
            <a:xfrm>
              <a:off x="5578763" y="8701595"/>
              <a:ext cx="462769" cy="1035531"/>
            </a:xfrm>
            <a:custGeom>
              <a:avLst/>
              <a:gdLst>
                <a:gd name="connsiteX0" fmla="*/ 0 w 462769"/>
                <a:gd name="connsiteY0" fmla="*/ 0 h 1035531"/>
                <a:gd name="connsiteX1" fmla="*/ 457200 w 462769"/>
                <a:gd name="connsiteY1" fmla="*/ 95250 h 1035531"/>
                <a:gd name="connsiteX2" fmla="*/ 247650 w 462769"/>
                <a:gd name="connsiteY2" fmla="*/ 304800 h 1035531"/>
                <a:gd name="connsiteX3" fmla="*/ 152400 w 462769"/>
                <a:gd name="connsiteY3" fmla="*/ 476250 h 1035531"/>
                <a:gd name="connsiteX4" fmla="*/ 400050 w 462769"/>
                <a:gd name="connsiteY4" fmla="*/ 590550 h 1035531"/>
                <a:gd name="connsiteX5" fmla="*/ 419100 w 462769"/>
                <a:gd name="connsiteY5" fmla="*/ 819150 h 1035531"/>
                <a:gd name="connsiteX6" fmla="*/ 266700 w 462769"/>
                <a:gd name="connsiteY6" fmla="*/ 1009650 h 1035531"/>
                <a:gd name="connsiteX7" fmla="*/ 266700 w 462769"/>
                <a:gd name="connsiteY7" fmla="*/ 1028700 h 1035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2769" h="1035531">
                  <a:moveTo>
                    <a:pt x="0" y="0"/>
                  </a:moveTo>
                  <a:cubicBezTo>
                    <a:pt x="207962" y="22225"/>
                    <a:pt x="415925" y="44450"/>
                    <a:pt x="457200" y="95250"/>
                  </a:cubicBezTo>
                  <a:cubicBezTo>
                    <a:pt x="498475" y="146050"/>
                    <a:pt x="298450" y="241300"/>
                    <a:pt x="247650" y="304800"/>
                  </a:cubicBezTo>
                  <a:cubicBezTo>
                    <a:pt x="196850" y="368300"/>
                    <a:pt x="127000" y="428625"/>
                    <a:pt x="152400" y="476250"/>
                  </a:cubicBezTo>
                  <a:cubicBezTo>
                    <a:pt x="177800" y="523875"/>
                    <a:pt x="355600" y="533400"/>
                    <a:pt x="400050" y="590550"/>
                  </a:cubicBezTo>
                  <a:cubicBezTo>
                    <a:pt x="444500" y="647700"/>
                    <a:pt x="441325" y="749300"/>
                    <a:pt x="419100" y="819150"/>
                  </a:cubicBezTo>
                  <a:cubicBezTo>
                    <a:pt x="396875" y="889000"/>
                    <a:pt x="292100" y="974725"/>
                    <a:pt x="266700" y="1009650"/>
                  </a:cubicBezTo>
                  <a:cubicBezTo>
                    <a:pt x="241300" y="1044575"/>
                    <a:pt x="254000" y="1036637"/>
                    <a:pt x="266700" y="102870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69F45536-E34B-47EA-BD3B-8346DF27BDE3}"/>
                </a:ext>
              </a:extLst>
            </p:cNvPr>
            <p:cNvSpPr/>
            <p:nvPr/>
          </p:nvSpPr>
          <p:spPr>
            <a:xfrm flipH="1">
              <a:off x="3885034" y="8679317"/>
              <a:ext cx="462769" cy="1035531"/>
            </a:xfrm>
            <a:custGeom>
              <a:avLst/>
              <a:gdLst>
                <a:gd name="connsiteX0" fmla="*/ 0 w 462769"/>
                <a:gd name="connsiteY0" fmla="*/ 0 h 1035531"/>
                <a:gd name="connsiteX1" fmla="*/ 457200 w 462769"/>
                <a:gd name="connsiteY1" fmla="*/ 95250 h 1035531"/>
                <a:gd name="connsiteX2" fmla="*/ 247650 w 462769"/>
                <a:gd name="connsiteY2" fmla="*/ 304800 h 1035531"/>
                <a:gd name="connsiteX3" fmla="*/ 152400 w 462769"/>
                <a:gd name="connsiteY3" fmla="*/ 476250 h 1035531"/>
                <a:gd name="connsiteX4" fmla="*/ 400050 w 462769"/>
                <a:gd name="connsiteY4" fmla="*/ 590550 h 1035531"/>
                <a:gd name="connsiteX5" fmla="*/ 419100 w 462769"/>
                <a:gd name="connsiteY5" fmla="*/ 819150 h 1035531"/>
                <a:gd name="connsiteX6" fmla="*/ 266700 w 462769"/>
                <a:gd name="connsiteY6" fmla="*/ 1009650 h 1035531"/>
                <a:gd name="connsiteX7" fmla="*/ 266700 w 462769"/>
                <a:gd name="connsiteY7" fmla="*/ 1028700 h 1035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2769" h="1035531">
                  <a:moveTo>
                    <a:pt x="0" y="0"/>
                  </a:moveTo>
                  <a:cubicBezTo>
                    <a:pt x="207962" y="22225"/>
                    <a:pt x="415925" y="44450"/>
                    <a:pt x="457200" y="95250"/>
                  </a:cubicBezTo>
                  <a:cubicBezTo>
                    <a:pt x="498475" y="146050"/>
                    <a:pt x="298450" y="241300"/>
                    <a:pt x="247650" y="304800"/>
                  </a:cubicBezTo>
                  <a:cubicBezTo>
                    <a:pt x="196850" y="368300"/>
                    <a:pt x="127000" y="428625"/>
                    <a:pt x="152400" y="476250"/>
                  </a:cubicBezTo>
                  <a:cubicBezTo>
                    <a:pt x="177800" y="523875"/>
                    <a:pt x="355600" y="533400"/>
                    <a:pt x="400050" y="590550"/>
                  </a:cubicBezTo>
                  <a:cubicBezTo>
                    <a:pt x="444500" y="647700"/>
                    <a:pt x="441325" y="749300"/>
                    <a:pt x="419100" y="819150"/>
                  </a:cubicBezTo>
                  <a:cubicBezTo>
                    <a:pt x="396875" y="889000"/>
                    <a:pt x="292100" y="974725"/>
                    <a:pt x="266700" y="1009650"/>
                  </a:cubicBezTo>
                  <a:cubicBezTo>
                    <a:pt x="241300" y="1044575"/>
                    <a:pt x="254000" y="1036637"/>
                    <a:pt x="266700" y="102870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E8FE013-046E-4851-8BFF-D86DE5E56BBB}"/>
              </a:ext>
            </a:extLst>
          </p:cNvPr>
          <p:cNvGrpSpPr/>
          <p:nvPr/>
        </p:nvGrpSpPr>
        <p:grpSpPr>
          <a:xfrm>
            <a:off x="2606607" y="9522112"/>
            <a:ext cx="3698613" cy="1536233"/>
            <a:chOff x="-6359800" y="5020408"/>
            <a:chExt cx="899886" cy="134766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F78746DA-51FE-4D15-9020-B5D43EB3CD96}"/>
                </a:ext>
              </a:extLst>
            </p:cNvPr>
            <p:cNvSpPr/>
            <p:nvPr/>
          </p:nvSpPr>
          <p:spPr>
            <a:xfrm>
              <a:off x="-6241143" y="5020408"/>
              <a:ext cx="682147" cy="58597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580524F-A803-4347-8B4F-DAB7292D6562}"/>
                </a:ext>
              </a:extLst>
            </p:cNvPr>
            <p:cNvSpPr/>
            <p:nvPr/>
          </p:nvSpPr>
          <p:spPr>
            <a:xfrm>
              <a:off x="-6359800" y="5388842"/>
              <a:ext cx="899886" cy="97923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A7DE0716-7E37-41B4-99E1-D34DDCE33D39}"/>
              </a:ext>
            </a:extLst>
          </p:cNvPr>
          <p:cNvGrpSpPr/>
          <p:nvPr/>
        </p:nvGrpSpPr>
        <p:grpSpPr>
          <a:xfrm>
            <a:off x="-1815834" y="7090315"/>
            <a:ext cx="925484" cy="338140"/>
            <a:chOff x="6275448" y="2470848"/>
            <a:chExt cx="925485" cy="338141"/>
          </a:xfrm>
        </p:grpSpPr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FF90E40E-B2A2-48CE-BA27-06FFFED14655}"/>
                </a:ext>
              </a:extLst>
            </p:cNvPr>
            <p:cNvSpPr/>
            <p:nvPr/>
          </p:nvSpPr>
          <p:spPr>
            <a:xfrm flipH="1">
              <a:off x="6275448" y="2484883"/>
              <a:ext cx="93085" cy="65701"/>
            </a:xfrm>
            <a:custGeom>
              <a:avLst/>
              <a:gdLst>
                <a:gd name="connsiteX0" fmla="*/ 0 w 104775"/>
                <a:gd name="connsiteY0" fmla="*/ 0 h 76200"/>
                <a:gd name="connsiteX1" fmla="*/ 104775 w 104775"/>
                <a:gd name="connsiteY1" fmla="*/ 76200 h 76200"/>
                <a:gd name="connsiteX2" fmla="*/ 104775 w 104775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76200">
                  <a:moveTo>
                    <a:pt x="0" y="0"/>
                  </a:moveTo>
                  <a:lnTo>
                    <a:pt x="104775" y="76200"/>
                  </a:lnTo>
                  <a:lnTo>
                    <a:pt x="104775" y="762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6"/>
              <a:endParaRPr lang="en-US" sz="180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0" name="Oval 34">
              <a:extLst>
                <a:ext uri="{FF2B5EF4-FFF2-40B4-BE49-F238E27FC236}">
                  <a16:creationId xmlns:a16="http://schemas.microsoft.com/office/drawing/2014/main" id="{E6A1666F-0179-4D7D-927F-9EDD11303C4B}"/>
                </a:ext>
              </a:extLst>
            </p:cNvPr>
            <p:cNvSpPr/>
            <p:nvPr/>
          </p:nvSpPr>
          <p:spPr>
            <a:xfrm>
              <a:off x="6327452" y="2507506"/>
              <a:ext cx="825247" cy="301300"/>
            </a:xfrm>
            <a:custGeom>
              <a:avLst/>
              <a:gdLst>
                <a:gd name="connsiteX0" fmla="*/ 0 w 1080165"/>
                <a:gd name="connsiteY0" fmla="*/ 241509 h 483017"/>
                <a:gd name="connsiteX1" fmla="*/ 540083 w 1080165"/>
                <a:gd name="connsiteY1" fmla="*/ 0 h 483017"/>
                <a:gd name="connsiteX2" fmla="*/ 1080166 w 1080165"/>
                <a:gd name="connsiteY2" fmla="*/ 241509 h 483017"/>
                <a:gd name="connsiteX3" fmla="*/ 540083 w 1080165"/>
                <a:gd name="connsiteY3" fmla="*/ 483018 h 483017"/>
                <a:gd name="connsiteX4" fmla="*/ 0 w 1080165"/>
                <a:gd name="connsiteY4" fmla="*/ 241509 h 483017"/>
                <a:gd name="connsiteX0" fmla="*/ 0 w 1372266"/>
                <a:gd name="connsiteY0" fmla="*/ 43591 h 679729"/>
                <a:gd name="connsiteX1" fmla="*/ 832183 w 1372266"/>
                <a:gd name="connsiteY1" fmla="*/ 183082 h 679729"/>
                <a:gd name="connsiteX2" fmla="*/ 1372266 w 1372266"/>
                <a:gd name="connsiteY2" fmla="*/ 424591 h 679729"/>
                <a:gd name="connsiteX3" fmla="*/ 832183 w 1372266"/>
                <a:gd name="connsiteY3" fmla="*/ 666100 h 679729"/>
                <a:gd name="connsiteX4" fmla="*/ 0 w 1372266"/>
                <a:gd name="connsiteY4" fmla="*/ 43591 h 679729"/>
                <a:gd name="connsiteX0" fmla="*/ 460 w 1372726"/>
                <a:gd name="connsiteY0" fmla="*/ 2587 h 638725"/>
                <a:gd name="connsiteX1" fmla="*/ 724693 w 1372726"/>
                <a:gd name="connsiteY1" fmla="*/ 402428 h 638725"/>
                <a:gd name="connsiteX2" fmla="*/ 1372726 w 1372726"/>
                <a:gd name="connsiteY2" fmla="*/ 383587 h 638725"/>
                <a:gd name="connsiteX3" fmla="*/ 832643 w 1372726"/>
                <a:gd name="connsiteY3" fmla="*/ 625096 h 638725"/>
                <a:gd name="connsiteX4" fmla="*/ 460 w 1372726"/>
                <a:gd name="connsiteY4" fmla="*/ 2587 h 638725"/>
                <a:gd name="connsiteX0" fmla="*/ 501 w 1633117"/>
                <a:gd name="connsiteY0" fmla="*/ 2931 h 625455"/>
                <a:gd name="connsiteX1" fmla="*/ 724734 w 1633117"/>
                <a:gd name="connsiteY1" fmla="*/ 402772 h 625455"/>
                <a:gd name="connsiteX2" fmla="*/ 1633117 w 1633117"/>
                <a:gd name="connsiteY2" fmla="*/ 21981 h 625455"/>
                <a:gd name="connsiteX3" fmla="*/ 832684 w 1633117"/>
                <a:gd name="connsiteY3" fmla="*/ 625440 h 625455"/>
                <a:gd name="connsiteX4" fmla="*/ 501 w 1633117"/>
                <a:gd name="connsiteY4" fmla="*/ 2931 h 625455"/>
                <a:gd name="connsiteX0" fmla="*/ 456 w 1650907"/>
                <a:gd name="connsiteY0" fmla="*/ 4693 h 627216"/>
                <a:gd name="connsiteX1" fmla="*/ 724689 w 1650907"/>
                <a:gd name="connsiteY1" fmla="*/ 404534 h 627216"/>
                <a:gd name="connsiteX2" fmla="*/ 1335245 w 1650907"/>
                <a:gd name="connsiteY2" fmla="*/ 158271 h 627216"/>
                <a:gd name="connsiteX3" fmla="*/ 1633072 w 1650907"/>
                <a:gd name="connsiteY3" fmla="*/ 23743 h 627216"/>
                <a:gd name="connsiteX4" fmla="*/ 832639 w 1650907"/>
                <a:gd name="connsiteY4" fmla="*/ 627202 h 627216"/>
                <a:gd name="connsiteX5" fmla="*/ 456 w 1650907"/>
                <a:gd name="connsiteY5" fmla="*/ 4693 h 627216"/>
                <a:gd name="connsiteX0" fmla="*/ 456 w 1651286"/>
                <a:gd name="connsiteY0" fmla="*/ 2810 h 625333"/>
                <a:gd name="connsiteX1" fmla="*/ 724689 w 1651286"/>
                <a:gd name="connsiteY1" fmla="*/ 402651 h 625333"/>
                <a:gd name="connsiteX2" fmla="*/ 1341595 w 1651286"/>
                <a:gd name="connsiteY2" fmla="*/ 175438 h 625333"/>
                <a:gd name="connsiteX3" fmla="*/ 1633072 w 1651286"/>
                <a:gd name="connsiteY3" fmla="*/ 21860 h 625333"/>
                <a:gd name="connsiteX4" fmla="*/ 832639 w 1651286"/>
                <a:gd name="connsiteY4" fmla="*/ 625319 h 625333"/>
                <a:gd name="connsiteX5" fmla="*/ 456 w 1651286"/>
                <a:gd name="connsiteY5" fmla="*/ 2810 h 625333"/>
                <a:gd name="connsiteX0" fmla="*/ 456 w 1651286"/>
                <a:gd name="connsiteY0" fmla="*/ 2810 h 625333"/>
                <a:gd name="connsiteX1" fmla="*/ 724689 w 1651286"/>
                <a:gd name="connsiteY1" fmla="*/ 396301 h 625333"/>
                <a:gd name="connsiteX2" fmla="*/ 1341595 w 1651286"/>
                <a:gd name="connsiteY2" fmla="*/ 175438 h 625333"/>
                <a:gd name="connsiteX3" fmla="*/ 1633072 w 1651286"/>
                <a:gd name="connsiteY3" fmla="*/ 21860 h 625333"/>
                <a:gd name="connsiteX4" fmla="*/ 832639 w 1651286"/>
                <a:gd name="connsiteY4" fmla="*/ 625319 h 625333"/>
                <a:gd name="connsiteX5" fmla="*/ 456 w 1651286"/>
                <a:gd name="connsiteY5" fmla="*/ 2810 h 625333"/>
                <a:gd name="connsiteX0" fmla="*/ 467 w 1651297"/>
                <a:gd name="connsiteY0" fmla="*/ 2810 h 625333"/>
                <a:gd name="connsiteX1" fmla="*/ 724700 w 1651297"/>
                <a:gd name="connsiteY1" fmla="*/ 396301 h 625333"/>
                <a:gd name="connsiteX2" fmla="*/ 1341606 w 1651297"/>
                <a:gd name="connsiteY2" fmla="*/ 175438 h 625333"/>
                <a:gd name="connsiteX3" fmla="*/ 1633083 w 1651297"/>
                <a:gd name="connsiteY3" fmla="*/ 21860 h 625333"/>
                <a:gd name="connsiteX4" fmla="*/ 832650 w 1651297"/>
                <a:gd name="connsiteY4" fmla="*/ 625319 h 625333"/>
                <a:gd name="connsiteX5" fmla="*/ 467 w 1651297"/>
                <a:gd name="connsiteY5" fmla="*/ 2810 h 625333"/>
                <a:gd name="connsiteX0" fmla="*/ 479 w 1651309"/>
                <a:gd name="connsiteY0" fmla="*/ 2810 h 625333"/>
                <a:gd name="connsiteX1" fmla="*/ 724712 w 1651309"/>
                <a:gd name="connsiteY1" fmla="*/ 396301 h 625333"/>
                <a:gd name="connsiteX2" fmla="*/ 1341618 w 1651309"/>
                <a:gd name="connsiteY2" fmla="*/ 175438 h 625333"/>
                <a:gd name="connsiteX3" fmla="*/ 1633095 w 1651309"/>
                <a:gd name="connsiteY3" fmla="*/ 21860 h 625333"/>
                <a:gd name="connsiteX4" fmla="*/ 832662 w 1651309"/>
                <a:gd name="connsiteY4" fmla="*/ 625319 h 625333"/>
                <a:gd name="connsiteX5" fmla="*/ 479 w 1651309"/>
                <a:gd name="connsiteY5" fmla="*/ 2810 h 625333"/>
                <a:gd name="connsiteX0" fmla="*/ 479 w 1651309"/>
                <a:gd name="connsiteY0" fmla="*/ 2810 h 625333"/>
                <a:gd name="connsiteX1" fmla="*/ 724712 w 1651309"/>
                <a:gd name="connsiteY1" fmla="*/ 396301 h 625333"/>
                <a:gd name="connsiteX2" fmla="*/ 1341618 w 1651309"/>
                <a:gd name="connsiteY2" fmla="*/ 175438 h 625333"/>
                <a:gd name="connsiteX3" fmla="*/ 1633095 w 1651309"/>
                <a:gd name="connsiteY3" fmla="*/ 21860 h 625333"/>
                <a:gd name="connsiteX4" fmla="*/ 832662 w 1651309"/>
                <a:gd name="connsiteY4" fmla="*/ 625319 h 625333"/>
                <a:gd name="connsiteX5" fmla="*/ 479 w 1651309"/>
                <a:gd name="connsiteY5" fmla="*/ 2810 h 625333"/>
                <a:gd name="connsiteX0" fmla="*/ 244 w 1651074"/>
                <a:gd name="connsiteY0" fmla="*/ 2810 h 568185"/>
                <a:gd name="connsiteX1" fmla="*/ 724477 w 1651074"/>
                <a:gd name="connsiteY1" fmla="*/ 396301 h 568185"/>
                <a:gd name="connsiteX2" fmla="*/ 1341383 w 1651074"/>
                <a:gd name="connsiteY2" fmla="*/ 175438 h 568185"/>
                <a:gd name="connsiteX3" fmla="*/ 1632860 w 1651074"/>
                <a:gd name="connsiteY3" fmla="*/ 21860 h 568185"/>
                <a:gd name="connsiteX4" fmla="*/ 800677 w 1651074"/>
                <a:gd name="connsiteY4" fmla="*/ 568169 h 568185"/>
                <a:gd name="connsiteX5" fmla="*/ 244 w 1651074"/>
                <a:gd name="connsiteY5" fmla="*/ 2810 h 568185"/>
                <a:gd name="connsiteX0" fmla="*/ 244 w 1651074"/>
                <a:gd name="connsiteY0" fmla="*/ 2810 h 569649"/>
                <a:gd name="connsiteX1" fmla="*/ 724477 w 1651074"/>
                <a:gd name="connsiteY1" fmla="*/ 396301 h 569649"/>
                <a:gd name="connsiteX2" fmla="*/ 1341383 w 1651074"/>
                <a:gd name="connsiteY2" fmla="*/ 175438 h 569649"/>
                <a:gd name="connsiteX3" fmla="*/ 1632860 w 1651074"/>
                <a:gd name="connsiteY3" fmla="*/ 21860 h 569649"/>
                <a:gd name="connsiteX4" fmla="*/ 1417581 w 1651074"/>
                <a:gd name="connsiteY4" fmla="*/ 162738 h 569649"/>
                <a:gd name="connsiteX5" fmla="*/ 800677 w 1651074"/>
                <a:gd name="connsiteY5" fmla="*/ 568169 h 569649"/>
                <a:gd name="connsiteX6" fmla="*/ 244 w 1651074"/>
                <a:gd name="connsiteY6" fmla="*/ 2810 h 569649"/>
                <a:gd name="connsiteX0" fmla="*/ 17576 w 1668406"/>
                <a:gd name="connsiteY0" fmla="*/ 4484 h 569990"/>
                <a:gd name="connsiteX1" fmla="*/ 741809 w 1668406"/>
                <a:gd name="connsiteY1" fmla="*/ 397975 h 569990"/>
                <a:gd name="connsiteX2" fmla="*/ 1358715 w 1668406"/>
                <a:gd name="connsiteY2" fmla="*/ 177112 h 569990"/>
                <a:gd name="connsiteX3" fmla="*/ 1650192 w 1668406"/>
                <a:gd name="connsiteY3" fmla="*/ 23534 h 569990"/>
                <a:gd name="connsiteX4" fmla="*/ 1434913 w 1668406"/>
                <a:gd name="connsiteY4" fmla="*/ 164412 h 569990"/>
                <a:gd name="connsiteX5" fmla="*/ 818009 w 1668406"/>
                <a:gd name="connsiteY5" fmla="*/ 569843 h 569990"/>
                <a:gd name="connsiteX6" fmla="*/ 272863 w 1668406"/>
                <a:gd name="connsiteY6" fmla="*/ 208862 h 569990"/>
                <a:gd name="connsiteX7" fmla="*/ 17576 w 1668406"/>
                <a:gd name="connsiteY7" fmla="*/ 4484 h 569990"/>
                <a:gd name="connsiteX0" fmla="*/ 17576 w 1668406"/>
                <a:gd name="connsiteY0" fmla="*/ 4484 h 569990"/>
                <a:gd name="connsiteX1" fmla="*/ 741809 w 1668406"/>
                <a:gd name="connsiteY1" fmla="*/ 397975 h 569990"/>
                <a:gd name="connsiteX2" fmla="*/ 1358715 w 1668406"/>
                <a:gd name="connsiteY2" fmla="*/ 177112 h 569990"/>
                <a:gd name="connsiteX3" fmla="*/ 1650192 w 1668406"/>
                <a:gd name="connsiteY3" fmla="*/ 23534 h 569990"/>
                <a:gd name="connsiteX4" fmla="*/ 1434913 w 1668406"/>
                <a:gd name="connsiteY4" fmla="*/ 164412 h 569990"/>
                <a:gd name="connsiteX5" fmla="*/ 818009 w 1668406"/>
                <a:gd name="connsiteY5" fmla="*/ 569843 h 569990"/>
                <a:gd name="connsiteX6" fmla="*/ 272863 w 1668406"/>
                <a:gd name="connsiteY6" fmla="*/ 208862 h 569990"/>
                <a:gd name="connsiteX7" fmla="*/ 17576 w 1668406"/>
                <a:gd name="connsiteY7" fmla="*/ 4484 h 569990"/>
                <a:gd name="connsiteX0" fmla="*/ 16829 w 1667659"/>
                <a:gd name="connsiteY0" fmla="*/ 5024 h 570530"/>
                <a:gd name="connsiteX1" fmla="*/ 741062 w 1667659"/>
                <a:gd name="connsiteY1" fmla="*/ 398515 h 570530"/>
                <a:gd name="connsiteX2" fmla="*/ 1357968 w 1667659"/>
                <a:gd name="connsiteY2" fmla="*/ 177652 h 570530"/>
                <a:gd name="connsiteX3" fmla="*/ 1649445 w 1667659"/>
                <a:gd name="connsiteY3" fmla="*/ 24074 h 570530"/>
                <a:gd name="connsiteX4" fmla="*/ 1434166 w 1667659"/>
                <a:gd name="connsiteY4" fmla="*/ 164952 h 570530"/>
                <a:gd name="connsiteX5" fmla="*/ 817262 w 1667659"/>
                <a:gd name="connsiteY5" fmla="*/ 570383 h 570530"/>
                <a:gd name="connsiteX6" fmla="*/ 272116 w 1667659"/>
                <a:gd name="connsiteY6" fmla="*/ 209402 h 570530"/>
                <a:gd name="connsiteX7" fmla="*/ 16829 w 1667659"/>
                <a:gd name="connsiteY7" fmla="*/ 5024 h 570530"/>
                <a:gd name="connsiteX0" fmla="*/ 16829 w 1649842"/>
                <a:gd name="connsiteY0" fmla="*/ 5024 h 570530"/>
                <a:gd name="connsiteX1" fmla="*/ 741062 w 1649842"/>
                <a:gd name="connsiteY1" fmla="*/ 398515 h 570530"/>
                <a:gd name="connsiteX2" fmla="*/ 1357968 w 1649842"/>
                <a:gd name="connsiteY2" fmla="*/ 177652 h 570530"/>
                <a:gd name="connsiteX3" fmla="*/ 1630395 w 1649842"/>
                <a:gd name="connsiteY3" fmla="*/ 24074 h 570530"/>
                <a:gd name="connsiteX4" fmla="*/ 1434166 w 1649842"/>
                <a:gd name="connsiteY4" fmla="*/ 164952 h 570530"/>
                <a:gd name="connsiteX5" fmla="*/ 817262 w 1649842"/>
                <a:gd name="connsiteY5" fmla="*/ 570383 h 570530"/>
                <a:gd name="connsiteX6" fmla="*/ 272116 w 1649842"/>
                <a:gd name="connsiteY6" fmla="*/ 209402 h 570530"/>
                <a:gd name="connsiteX7" fmla="*/ 16829 w 1649842"/>
                <a:gd name="connsiteY7" fmla="*/ 5024 h 570530"/>
                <a:gd name="connsiteX0" fmla="*/ 16829 w 1643939"/>
                <a:gd name="connsiteY0" fmla="*/ 20245 h 585751"/>
                <a:gd name="connsiteX1" fmla="*/ 741062 w 1643939"/>
                <a:gd name="connsiteY1" fmla="*/ 413736 h 585751"/>
                <a:gd name="connsiteX2" fmla="*/ 1357968 w 1643939"/>
                <a:gd name="connsiteY2" fmla="*/ 192873 h 585751"/>
                <a:gd name="connsiteX3" fmla="*/ 1624045 w 1643939"/>
                <a:gd name="connsiteY3" fmla="*/ 20245 h 585751"/>
                <a:gd name="connsiteX4" fmla="*/ 1434166 w 1643939"/>
                <a:gd name="connsiteY4" fmla="*/ 180173 h 585751"/>
                <a:gd name="connsiteX5" fmla="*/ 817262 w 1643939"/>
                <a:gd name="connsiteY5" fmla="*/ 585604 h 585751"/>
                <a:gd name="connsiteX6" fmla="*/ 272116 w 1643939"/>
                <a:gd name="connsiteY6" fmla="*/ 224623 h 585751"/>
                <a:gd name="connsiteX7" fmla="*/ 16829 w 1643939"/>
                <a:gd name="connsiteY7" fmla="*/ 20245 h 585751"/>
                <a:gd name="connsiteX0" fmla="*/ 16829 w 1586258"/>
                <a:gd name="connsiteY0" fmla="*/ 5025 h 570531"/>
                <a:gd name="connsiteX1" fmla="*/ 741062 w 1586258"/>
                <a:gd name="connsiteY1" fmla="*/ 398516 h 570531"/>
                <a:gd name="connsiteX2" fmla="*/ 1357968 w 1586258"/>
                <a:gd name="connsiteY2" fmla="*/ 177653 h 570531"/>
                <a:gd name="connsiteX3" fmla="*/ 1560545 w 1586258"/>
                <a:gd name="connsiteY3" fmla="*/ 87575 h 570531"/>
                <a:gd name="connsiteX4" fmla="*/ 1434166 w 1586258"/>
                <a:gd name="connsiteY4" fmla="*/ 164953 h 570531"/>
                <a:gd name="connsiteX5" fmla="*/ 817262 w 1586258"/>
                <a:gd name="connsiteY5" fmla="*/ 570384 h 570531"/>
                <a:gd name="connsiteX6" fmla="*/ 272116 w 1586258"/>
                <a:gd name="connsiteY6" fmla="*/ 209403 h 570531"/>
                <a:gd name="connsiteX7" fmla="*/ 16829 w 1586258"/>
                <a:gd name="connsiteY7" fmla="*/ 5025 h 570531"/>
                <a:gd name="connsiteX0" fmla="*/ 16829 w 1480274"/>
                <a:gd name="connsiteY0" fmla="*/ 5025 h 570531"/>
                <a:gd name="connsiteX1" fmla="*/ 741062 w 1480274"/>
                <a:gd name="connsiteY1" fmla="*/ 398516 h 570531"/>
                <a:gd name="connsiteX2" fmla="*/ 1357968 w 1480274"/>
                <a:gd name="connsiteY2" fmla="*/ 177653 h 570531"/>
                <a:gd name="connsiteX3" fmla="*/ 1434166 w 1480274"/>
                <a:gd name="connsiteY3" fmla="*/ 164953 h 570531"/>
                <a:gd name="connsiteX4" fmla="*/ 817262 w 1480274"/>
                <a:gd name="connsiteY4" fmla="*/ 570384 h 570531"/>
                <a:gd name="connsiteX5" fmla="*/ 272116 w 1480274"/>
                <a:gd name="connsiteY5" fmla="*/ 209403 h 570531"/>
                <a:gd name="connsiteX6" fmla="*/ 16829 w 1480274"/>
                <a:gd name="connsiteY6" fmla="*/ 5025 h 570531"/>
                <a:gd name="connsiteX0" fmla="*/ 16829 w 1546369"/>
                <a:gd name="connsiteY0" fmla="*/ 5025 h 571026"/>
                <a:gd name="connsiteX1" fmla="*/ 741062 w 1546369"/>
                <a:gd name="connsiteY1" fmla="*/ 398516 h 571026"/>
                <a:gd name="connsiteX2" fmla="*/ 1357968 w 1546369"/>
                <a:gd name="connsiteY2" fmla="*/ 177653 h 571026"/>
                <a:gd name="connsiteX3" fmla="*/ 1516716 w 1546369"/>
                <a:gd name="connsiteY3" fmla="*/ 114153 h 571026"/>
                <a:gd name="connsiteX4" fmla="*/ 817262 w 1546369"/>
                <a:gd name="connsiteY4" fmla="*/ 570384 h 571026"/>
                <a:gd name="connsiteX5" fmla="*/ 272116 w 1546369"/>
                <a:gd name="connsiteY5" fmla="*/ 209403 h 571026"/>
                <a:gd name="connsiteX6" fmla="*/ 16829 w 1546369"/>
                <a:gd name="connsiteY6" fmla="*/ 5025 h 571026"/>
                <a:gd name="connsiteX0" fmla="*/ 16829 w 1587480"/>
                <a:gd name="connsiteY0" fmla="*/ 5025 h 571026"/>
                <a:gd name="connsiteX1" fmla="*/ 741062 w 1587480"/>
                <a:gd name="connsiteY1" fmla="*/ 398516 h 571026"/>
                <a:gd name="connsiteX2" fmla="*/ 1504018 w 1587480"/>
                <a:gd name="connsiteY2" fmla="*/ 95103 h 571026"/>
                <a:gd name="connsiteX3" fmla="*/ 1516716 w 1587480"/>
                <a:gd name="connsiteY3" fmla="*/ 114153 h 571026"/>
                <a:gd name="connsiteX4" fmla="*/ 817262 w 1587480"/>
                <a:gd name="connsiteY4" fmla="*/ 570384 h 571026"/>
                <a:gd name="connsiteX5" fmla="*/ 272116 w 1587480"/>
                <a:gd name="connsiteY5" fmla="*/ 209403 h 571026"/>
                <a:gd name="connsiteX6" fmla="*/ 16829 w 1587480"/>
                <a:gd name="connsiteY6" fmla="*/ 5025 h 571026"/>
                <a:gd name="connsiteX0" fmla="*/ 16829 w 1587480"/>
                <a:gd name="connsiteY0" fmla="*/ 5025 h 570803"/>
                <a:gd name="connsiteX1" fmla="*/ 741062 w 1587480"/>
                <a:gd name="connsiteY1" fmla="*/ 398516 h 570803"/>
                <a:gd name="connsiteX2" fmla="*/ 1504018 w 1587480"/>
                <a:gd name="connsiteY2" fmla="*/ 95103 h 570803"/>
                <a:gd name="connsiteX3" fmla="*/ 1516716 w 1587480"/>
                <a:gd name="connsiteY3" fmla="*/ 133203 h 570803"/>
                <a:gd name="connsiteX4" fmla="*/ 817262 w 1587480"/>
                <a:gd name="connsiteY4" fmla="*/ 570384 h 570803"/>
                <a:gd name="connsiteX5" fmla="*/ 272116 w 1587480"/>
                <a:gd name="connsiteY5" fmla="*/ 209403 h 570803"/>
                <a:gd name="connsiteX6" fmla="*/ 16829 w 1587480"/>
                <a:gd name="connsiteY6" fmla="*/ 5025 h 570803"/>
                <a:gd name="connsiteX0" fmla="*/ 16829 w 1581422"/>
                <a:gd name="connsiteY0" fmla="*/ 5025 h 570575"/>
                <a:gd name="connsiteX1" fmla="*/ 741062 w 1581422"/>
                <a:gd name="connsiteY1" fmla="*/ 398516 h 570575"/>
                <a:gd name="connsiteX2" fmla="*/ 1504018 w 1581422"/>
                <a:gd name="connsiteY2" fmla="*/ 95103 h 570575"/>
                <a:gd name="connsiteX3" fmla="*/ 1504016 w 1581422"/>
                <a:gd name="connsiteY3" fmla="*/ 158603 h 570575"/>
                <a:gd name="connsiteX4" fmla="*/ 817262 w 1581422"/>
                <a:gd name="connsiteY4" fmla="*/ 570384 h 570575"/>
                <a:gd name="connsiteX5" fmla="*/ 272116 w 1581422"/>
                <a:gd name="connsiteY5" fmla="*/ 209403 h 570575"/>
                <a:gd name="connsiteX6" fmla="*/ 16829 w 1581422"/>
                <a:gd name="connsiteY6" fmla="*/ 5025 h 570575"/>
                <a:gd name="connsiteX0" fmla="*/ 16829 w 1631906"/>
                <a:gd name="connsiteY0" fmla="*/ 5025 h 570575"/>
                <a:gd name="connsiteX1" fmla="*/ 741062 w 1631906"/>
                <a:gd name="connsiteY1" fmla="*/ 398516 h 570575"/>
                <a:gd name="connsiteX2" fmla="*/ 1580218 w 1631906"/>
                <a:gd name="connsiteY2" fmla="*/ 44303 h 570575"/>
                <a:gd name="connsiteX3" fmla="*/ 1504016 w 1631906"/>
                <a:gd name="connsiteY3" fmla="*/ 158603 h 570575"/>
                <a:gd name="connsiteX4" fmla="*/ 817262 w 1631906"/>
                <a:gd name="connsiteY4" fmla="*/ 570384 h 570575"/>
                <a:gd name="connsiteX5" fmla="*/ 272116 w 1631906"/>
                <a:gd name="connsiteY5" fmla="*/ 209403 h 570575"/>
                <a:gd name="connsiteX6" fmla="*/ 16829 w 1631906"/>
                <a:gd name="connsiteY6" fmla="*/ 5025 h 570575"/>
                <a:gd name="connsiteX0" fmla="*/ 16829 w 1614827"/>
                <a:gd name="connsiteY0" fmla="*/ 5025 h 570460"/>
                <a:gd name="connsiteX1" fmla="*/ 741062 w 1614827"/>
                <a:gd name="connsiteY1" fmla="*/ 398516 h 570460"/>
                <a:gd name="connsiteX2" fmla="*/ 1580218 w 1614827"/>
                <a:gd name="connsiteY2" fmla="*/ 44303 h 570460"/>
                <a:gd name="connsiteX3" fmla="*/ 1402416 w 1614827"/>
                <a:gd name="connsiteY3" fmla="*/ 177653 h 570460"/>
                <a:gd name="connsiteX4" fmla="*/ 817262 w 1614827"/>
                <a:gd name="connsiteY4" fmla="*/ 570384 h 570460"/>
                <a:gd name="connsiteX5" fmla="*/ 272116 w 1614827"/>
                <a:gd name="connsiteY5" fmla="*/ 209403 h 570460"/>
                <a:gd name="connsiteX6" fmla="*/ 16829 w 1614827"/>
                <a:gd name="connsiteY6" fmla="*/ 5025 h 570460"/>
                <a:gd name="connsiteX0" fmla="*/ 16829 w 1612118"/>
                <a:gd name="connsiteY0" fmla="*/ 5025 h 570433"/>
                <a:gd name="connsiteX1" fmla="*/ 741062 w 1612118"/>
                <a:gd name="connsiteY1" fmla="*/ 398516 h 570433"/>
                <a:gd name="connsiteX2" fmla="*/ 1580218 w 1612118"/>
                <a:gd name="connsiteY2" fmla="*/ 44303 h 570433"/>
                <a:gd name="connsiteX3" fmla="*/ 1377016 w 1612118"/>
                <a:gd name="connsiteY3" fmla="*/ 184003 h 570433"/>
                <a:gd name="connsiteX4" fmla="*/ 817262 w 1612118"/>
                <a:gd name="connsiteY4" fmla="*/ 570384 h 570433"/>
                <a:gd name="connsiteX5" fmla="*/ 272116 w 1612118"/>
                <a:gd name="connsiteY5" fmla="*/ 209403 h 570433"/>
                <a:gd name="connsiteX6" fmla="*/ 16829 w 1612118"/>
                <a:gd name="connsiteY6" fmla="*/ 5025 h 570433"/>
                <a:gd name="connsiteX0" fmla="*/ 16829 w 1601630"/>
                <a:gd name="connsiteY0" fmla="*/ 5025 h 570433"/>
                <a:gd name="connsiteX1" fmla="*/ 741062 w 1601630"/>
                <a:gd name="connsiteY1" fmla="*/ 398516 h 570433"/>
                <a:gd name="connsiteX2" fmla="*/ 1580218 w 1601630"/>
                <a:gd name="connsiteY2" fmla="*/ 44303 h 570433"/>
                <a:gd name="connsiteX3" fmla="*/ 1377016 w 1601630"/>
                <a:gd name="connsiteY3" fmla="*/ 184003 h 570433"/>
                <a:gd name="connsiteX4" fmla="*/ 817262 w 1601630"/>
                <a:gd name="connsiteY4" fmla="*/ 570384 h 570433"/>
                <a:gd name="connsiteX5" fmla="*/ 272116 w 1601630"/>
                <a:gd name="connsiteY5" fmla="*/ 209403 h 570433"/>
                <a:gd name="connsiteX6" fmla="*/ 16829 w 1601630"/>
                <a:gd name="connsiteY6" fmla="*/ 5025 h 570433"/>
                <a:gd name="connsiteX0" fmla="*/ 16829 w 1614850"/>
                <a:gd name="connsiteY0" fmla="*/ 35123 h 600531"/>
                <a:gd name="connsiteX1" fmla="*/ 741062 w 1614850"/>
                <a:gd name="connsiteY1" fmla="*/ 428614 h 600531"/>
                <a:gd name="connsiteX2" fmla="*/ 1594505 w 1614850"/>
                <a:gd name="connsiteY2" fmla="*/ 31538 h 600531"/>
                <a:gd name="connsiteX3" fmla="*/ 1377016 w 1614850"/>
                <a:gd name="connsiteY3" fmla="*/ 214101 h 600531"/>
                <a:gd name="connsiteX4" fmla="*/ 817262 w 1614850"/>
                <a:gd name="connsiteY4" fmla="*/ 600482 h 600531"/>
                <a:gd name="connsiteX5" fmla="*/ 272116 w 1614850"/>
                <a:gd name="connsiteY5" fmla="*/ 239501 h 600531"/>
                <a:gd name="connsiteX6" fmla="*/ 16829 w 1614850"/>
                <a:gd name="connsiteY6" fmla="*/ 35123 h 600531"/>
                <a:gd name="connsiteX0" fmla="*/ 16829 w 1613934"/>
                <a:gd name="connsiteY0" fmla="*/ 36464 h 601872"/>
                <a:gd name="connsiteX1" fmla="*/ 741062 w 1613934"/>
                <a:gd name="connsiteY1" fmla="*/ 429955 h 601872"/>
                <a:gd name="connsiteX2" fmla="*/ 1594505 w 1613934"/>
                <a:gd name="connsiteY2" fmla="*/ 32879 h 601872"/>
                <a:gd name="connsiteX3" fmla="*/ 1377016 w 1613934"/>
                <a:gd name="connsiteY3" fmla="*/ 215442 h 601872"/>
                <a:gd name="connsiteX4" fmla="*/ 817262 w 1613934"/>
                <a:gd name="connsiteY4" fmla="*/ 601823 h 601872"/>
                <a:gd name="connsiteX5" fmla="*/ 272116 w 1613934"/>
                <a:gd name="connsiteY5" fmla="*/ 240842 h 601872"/>
                <a:gd name="connsiteX6" fmla="*/ 16829 w 1613934"/>
                <a:gd name="connsiteY6" fmla="*/ 36464 h 601872"/>
                <a:gd name="connsiteX0" fmla="*/ 16829 w 1600625"/>
                <a:gd name="connsiteY0" fmla="*/ 36464 h 601872"/>
                <a:gd name="connsiteX1" fmla="*/ 741062 w 1600625"/>
                <a:gd name="connsiteY1" fmla="*/ 429955 h 601872"/>
                <a:gd name="connsiteX2" fmla="*/ 1580218 w 1600625"/>
                <a:gd name="connsiteY2" fmla="*/ 32879 h 601872"/>
                <a:gd name="connsiteX3" fmla="*/ 1377016 w 1600625"/>
                <a:gd name="connsiteY3" fmla="*/ 215442 h 601872"/>
                <a:gd name="connsiteX4" fmla="*/ 817262 w 1600625"/>
                <a:gd name="connsiteY4" fmla="*/ 601823 h 601872"/>
                <a:gd name="connsiteX5" fmla="*/ 272116 w 1600625"/>
                <a:gd name="connsiteY5" fmla="*/ 240842 h 601872"/>
                <a:gd name="connsiteX6" fmla="*/ 16829 w 1600625"/>
                <a:gd name="connsiteY6" fmla="*/ 36464 h 601872"/>
                <a:gd name="connsiteX0" fmla="*/ 16829 w 1599341"/>
                <a:gd name="connsiteY0" fmla="*/ 36974 h 602401"/>
                <a:gd name="connsiteX1" fmla="*/ 741062 w 1599341"/>
                <a:gd name="connsiteY1" fmla="*/ 430465 h 602401"/>
                <a:gd name="connsiteX2" fmla="*/ 1580218 w 1599341"/>
                <a:gd name="connsiteY2" fmla="*/ 33389 h 602401"/>
                <a:gd name="connsiteX3" fmla="*/ 1357966 w 1599341"/>
                <a:gd name="connsiteY3" fmla="*/ 211190 h 602401"/>
                <a:gd name="connsiteX4" fmla="*/ 817262 w 1599341"/>
                <a:gd name="connsiteY4" fmla="*/ 602333 h 602401"/>
                <a:gd name="connsiteX5" fmla="*/ 272116 w 1599341"/>
                <a:gd name="connsiteY5" fmla="*/ 241352 h 602401"/>
                <a:gd name="connsiteX6" fmla="*/ 16829 w 1599341"/>
                <a:gd name="connsiteY6" fmla="*/ 36974 h 602401"/>
                <a:gd name="connsiteX0" fmla="*/ 16829 w 1605828"/>
                <a:gd name="connsiteY0" fmla="*/ 31490 h 596917"/>
                <a:gd name="connsiteX1" fmla="*/ 741062 w 1605828"/>
                <a:gd name="connsiteY1" fmla="*/ 424981 h 596917"/>
                <a:gd name="connsiteX2" fmla="*/ 1580218 w 1605828"/>
                <a:gd name="connsiteY2" fmla="*/ 27905 h 596917"/>
                <a:gd name="connsiteX3" fmla="*/ 1357966 w 1605828"/>
                <a:gd name="connsiteY3" fmla="*/ 205706 h 596917"/>
                <a:gd name="connsiteX4" fmla="*/ 817262 w 1605828"/>
                <a:gd name="connsiteY4" fmla="*/ 596849 h 596917"/>
                <a:gd name="connsiteX5" fmla="*/ 272116 w 1605828"/>
                <a:gd name="connsiteY5" fmla="*/ 235868 h 596917"/>
                <a:gd name="connsiteX6" fmla="*/ 16829 w 1605828"/>
                <a:gd name="connsiteY6" fmla="*/ 31490 h 596917"/>
                <a:gd name="connsiteX0" fmla="*/ 16829 w 1610924"/>
                <a:gd name="connsiteY0" fmla="*/ 22725 h 588152"/>
                <a:gd name="connsiteX1" fmla="*/ 741062 w 1610924"/>
                <a:gd name="connsiteY1" fmla="*/ 416216 h 588152"/>
                <a:gd name="connsiteX2" fmla="*/ 1580218 w 1610924"/>
                <a:gd name="connsiteY2" fmla="*/ 19140 h 588152"/>
                <a:gd name="connsiteX3" fmla="*/ 1357966 w 1610924"/>
                <a:gd name="connsiteY3" fmla="*/ 196941 h 588152"/>
                <a:gd name="connsiteX4" fmla="*/ 817262 w 1610924"/>
                <a:gd name="connsiteY4" fmla="*/ 588084 h 588152"/>
                <a:gd name="connsiteX5" fmla="*/ 272116 w 1610924"/>
                <a:gd name="connsiteY5" fmla="*/ 227103 h 588152"/>
                <a:gd name="connsiteX6" fmla="*/ 16829 w 1610924"/>
                <a:gd name="connsiteY6" fmla="*/ 22725 h 58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0924" h="588152">
                  <a:moveTo>
                    <a:pt x="16829" y="22725"/>
                  </a:moveTo>
                  <a:cubicBezTo>
                    <a:pt x="94987" y="54244"/>
                    <a:pt x="480497" y="416813"/>
                    <a:pt x="741062" y="416216"/>
                  </a:cubicBezTo>
                  <a:cubicBezTo>
                    <a:pt x="1001627" y="415619"/>
                    <a:pt x="1428821" y="108005"/>
                    <a:pt x="1580218" y="19140"/>
                  </a:cubicBezTo>
                  <a:cubicBezTo>
                    <a:pt x="1700497" y="-57887"/>
                    <a:pt x="1433796" y="117198"/>
                    <a:pt x="1357966" y="196941"/>
                  </a:cubicBezTo>
                  <a:cubicBezTo>
                    <a:pt x="1219269" y="287993"/>
                    <a:pt x="998237" y="583057"/>
                    <a:pt x="817262" y="588084"/>
                  </a:cubicBezTo>
                  <a:cubicBezTo>
                    <a:pt x="636287" y="593111"/>
                    <a:pt x="405521" y="321329"/>
                    <a:pt x="272116" y="227103"/>
                  </a:cubicBezTo>
                  <a:cubicBezTo>
                    <a:pt x="151411" y="113827"/>
                    <a:pt x="-61329" y="-8794"/>
                    <a:pt x="16829" y="2272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6"/>
              <a:endParaRPr lang="en-US" sz="1801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1314737-4965-49F6-81B3-45D52096A4ED}"/>
                </a:ext>
              </a:extLst>
            </p:cNvPr>
            <p:cNvSpPr/>
            <p:nvPr/>
          </p:nvSpPr>
          <p:spPr>
            <a:xfrm rot="21369129">
              <a:off x="6679928" y="2746951"/>
              <a:ext cx="196257" cy="62038"/>
            </a:xfrm>
            <a:custGeom>
              <a:avLst/>
              <a:gdLst>
                <a:gd name="connsiteX0" fmla="*/ 252009 w 383103"/>
                <a:gd name="connsiteY0" fmla="*/ 0 h 121102"/>
                <a:gd name="connsiteX1" fmla="*/ 361998 w 383103"/>
                <a:gd name="connsiteY1" fmla="*/ 11449 h 121102"/>
                <a:gd name="connsiteX2" fmla="*/ 383103 w 383103"/>
                <a:gd name="connsiteY2" fmla="*/ 18786 h 121102"/>
                <a:gd name="connsiteX3" fmla="*/ 306436 w 383103"/>
                <a:gd name="connsiteY3" fmla="*/ 67285 h 121102"/>
                <a:gd name="connsiteX4" fmla="*/ 147842 w 383103"/>
                <a:gd name="connsiteY4" fmla="*/ 120955 h 121102"/>
                <a:gd name="connsiteX5" fmla="*/ 74284 w 383103"/>
                <a:gd name="connsiteY5" fmla="*/ 111436 h 121102"/>
                <a:gd name="connsiteX6" fmla="*/ 0 w 383103"/>
                <a:gd name="connsiteY6" fmla="*/ 81044 h 121102"/>
                <a:gd name="connsiteX7" fmla="*/ 17698 w 383103"/>
                <a:gd name="connsiteY7" fmla="*/ 64233 h 121102"/>
                <a:gd name="connsiteX8" fmla="*/ 252009 w 383103"/>
                <a:gd name="connsiteY8" fmla="*/ 0 h 1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3103" h="121102">
                  <a:moveTo>
                    <a:pt x="252009" y="0"/>
                  </a:moveTo>
                  <a:cubicBezTo>
                    <a:pt x="291024" y="0"/>
                    <a:pt x="328192" y="4077"/>
                    <a:pt x="361998" y="11449"/>
                  </a:cubicBezTo>
                  <a:lnTo>
                    <a:pt x="383103" y="18786"/>
                  </a:lnTo>
                  <a:lnTo>
                    <a:pt x="306436" y="67285"/>
                  </a:lnTo>
                  <a:cubicBezTo>
                    <a:pt x="250358" y="98529"/>
                    <a:pt x="196261" y="119103"/>
                    <a:pt x="147842" y="120955"/>
                  </a:cubicBezTo>
                  <a:cubicBezTo>
                    <a:pt x="123633" y="121881"/>
                    <a:pt x="99042" y="118408"/>
                    <a:pt x="74284" y="111436"/>
                  </a:cubicBezTo>
                  <a:lnTo>
                    <a:pt x="0" y="81044"/>
                  </a:lnTo>
                  <a:lnTo>
                    <a:pt x="17698" y="64233"/>
                  </a:lnTo>
                  <a:cubicBezTo>
                    <a:pt x="68478" y="25480"/>
                    <a:pt x="154472" y="0"/>
                    <a:pt x="252009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6"/>
              <a:endParaRPr lang="en-US" sz="180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D3E6B7E8-3865-40F1-9767-17035FEF7A0A}"/>
                </a:ext>
              </a:extLst>
            </p:cNvPr>
            <p:cNvSpPr/>
            <p:nvPr/>
          </p:nvSpPr>
          <p:spPr>
            <a:xfrm>
              <a:off x="7107848" y="2470848"/>
              <a:ext cx="93085" cy="65701"/>
            </a:xfrm>
            <a:custGeom>
              <a:avLst/>
              <a:gdLst>
                <a:gd name="connsiteX0" fmla="*/ 0 w 104775"/>
                <a:gd name="connsiteY0" fmla="*/ 0 h 76200"/>
                <a:gd name="connsiteX1" fmla="*/ 104775 w 104775"/>
                <a:gd name="connsiteY1" fmla="*/ 76200 h 76200"/>
                <a:gd name="connsiteX2" fmla="*/ 104775 w 104775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76200">
                  <a:moveTo>
                    <a:pt x="0" y="0"/>
                  </a:moveTo>
                  <a:lnTo>
                    <a:pt x="104775" y="76200"/>
                  </a:lnTo>
                  <a:lnTo>
                    <a:pt x="104775" y="762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6"/>
              <a:endParaRPr lang="en-US" sz="1801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pic>
        <p:nvPicPr>
          <p:cNvPr id="115" name="emojimouth">
            <a:hlinkClick r:id="" action="ppaction://media"/>
            <a:extLst>
              <a:ext uri="{FF2B5EF4-FFF2-40B4-BE49-F238E27FC236}">
                <a16:creationId xmlns:a16="http://schemas.microsoft.com/office/drawing/2014/main" id="{0C0F9AF3-1F7D-4584-8207-580360C08787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9"/>
          <a:srcRect l="47529" t="18259" r="41262" b="68965"/>
          <a:stretch/>
        </p:blipFill>
        <p:spPr>
          <a:xfrm flipH="1">
            <a:off x="3733800" y="8691084"/>
            <a:ext cx="855109" cy="548247"/>
          </a:xfrm>
          <a:prstGeom prst="rect">
            <a:avLst/>
          </a:prstGeom>
        </p:spPr>
      </p:pic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1ABA13B2-36FE-42B6-86A0-B3743A5EA503}"/>
              </a:ext>
            </a:extLst>
          </p:cNvPr>
          <p:cNvSpPr/>
          <p:nvPr/>
        </p:nvSpPr>
        <p:spPr>
          <a:xfrm>
            <a:off x="2655938" y="8981855"/>
            <a:ext cx="954259" cy="1356672"/>
          </a:xfrm>
          <a:custGeom>
            <a:avLst/>
            <a:gdLst>
              <a:gd name="connsiteX0" fmla="*/ 115393 w 649909"/>
              <a:gd name="connsiteY0" fmla="*/ 0 h 923977"/>
              <a:gd name="connsiteX1" fmla="*/ 29668 w 649909"/>
              <a:gd name="connsiteY1" fmla="*/ 438150 h 923977"/>
              <a:gd name="connsiteX2" fmla="*/ 563068 w 649909"/>
              <a:gd name="connsiteY2" fmla="*/ 847725 h 923977"/>
              <a:gd name="connsiteX3" fmla="*/ 648793 w 649909"/>
              <a:gd name="connsiteY3" fmla="*/ 923925 h 923977"/>
              <a:gd name="connsiteX4" fmla="*/ 648793 w 649909"/>
              <a:gd name="connsiteY4" fmla="*/ 923925 h 92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909" h="923977">
                <a:moveTo>
                  <a:pt x="115393" y="0"/>
                </a:moveTo>
                <a:cubicBezTo>
                  <a:pt x="35224" y="148431"/>
                  <a:pt x="-44945" y="296863"/>
                  <a:pt x="29668" y="438150"/>
                </a:cubicBezTo>
                <a:cubicBezTo>
                  <a:pt x="104280" y="579438"/>
                  <a:pt x="459881" y="766763"/>
                  <a:pt x="563068" y="847725"/>
                </a:cubicBezTo>
                <a:cubicBezTo>
                  <a:pt x="666255" y="928687"/>
                  <a:pt x="648793" y="923925"/>
                  <a:pt x="648793" y="923925"/>
                </a:cubicBezTo>
                <a:lnTo>
                  <a:pt x="648793" y="923925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6"/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8519E99-4E41-4264-9C19-9B08E3B4EC44}"/>
              </a:ext>
            </a:extLst>
          </p:cNvPr>
          <p:cNvSpPr/>
          <p:nvPr/>
        </p:nvSpPr>
        <p:spPr>
          <a:xfrm flipH="1">
            <a:off x="5141573" y="8849206"/>
            <a:ext cx="954259" cy="1356672"/>
          </a:xfrm>
          <a:custGeom>
            <a:avLst/>
            <a:gdLst>
              <a:gd name="connsiteX0" fmla="*/ 115393 w 649909"/>
              <a:gd name="connsiteY0" fmla="*/ 0 h 923977"/>
              <a:gd name="connsiteX1" fmla="*/ 29668 w 649909"/>
              <a:gd name="connsiteY1" fmla="*/ 438150 h 923977"/>
              <a:gd name="connsiteX2" fmla="*/ 563068 w 649909"/>
              <a:gd name="connsiteY2" fmla="*/ 847725 h 923977"/>
              <a:gd name="connsiteX3" fmla="*/ 648793 w 649909"/>
              <a:gd name="connsiteY3" fmla="*/ 923925 h 923977"/>
              <a:gd name="connsiteX4" fmla="*/ 648793 w 649909"/>
              <a:gd name="connsiteY4" fmla="*/ 923925 h 92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909" h="923977">
                <a:moveTo>
                  <a:pt x="115393" y="0"/>
                </a:moveTo>
                <a:cubicBezTo>
                  <a:pt x="35224" y="148431"/>
                  <a:pt x="-44945" y="296863"/>
                  <a:pt x="29668" y="438150"/>
                </a:cubicBezTo>
                <a:cubicBezTo>
                  <a:pt x="104280" y="579438"/>
                  <a:pt x="459881" y="766763"/>
                  <a:pt x="563068" y="847725"/>
                </a:cubicBezTo>
                <a:cubicBezTo>
                  <a:pt x="666255" y="928687"/>
                  <a:pt x="648793" y="923925"/>
                  <a:pt x="648793" y="923925"/>
                </a:cubicBezTo>
                <a:lnTo>
                  <a:pt x="648793" y="923925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6"/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414B803D-27DF-4F15-8888-1265A0AC1A71}"/>
              </a:ext>
            </a:extLst>
          </p:cNvPr>
          <p:cNvSpPr/>
          <p:nvPr/>
        </p:nvSpPr>
        <p:spPr>
          <a:xfrm rot="254213">
            <a:off x="4740179" y="7572772"/>
            <a:ext cx="383635" cy="22335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C45D0B72-0AB0-42B0-B317-75A00359DBEA}"/>
              </a:ext>
            </a:extLst>
          </p:cNvPr>
          <p:cNvSpPr/>
          <p:nvPr/>
        </p:nvSpPr>
        <p:spPr>
          <a:xfrm rot="19276736">
            <a:off x="3244699" y="7535523"/>
            <a:ext cx="383635" cy="22335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AIVoiceGenerator_com_7-12-2024T22_44_15_ G">
            <a:hlinkClick r:id="" action="ppaction://media"/>
            <a:extLst>
              <a:ext uri="{FF2B5EF4-FFF2-40B4-BE49-F238E27FC236}">
                <a16:creationId xmlns:a16="http://schemas.microsoft.com/office/drawing/2014/main" id="{375CBF77-1805-40D2-AE37-550E1439D889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3124200" y="5791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7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0" fill="hold"/>
                                        <p:tgtEl>
                                          <p:spTgt spid="1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218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fill="hold" display="0">
                  <p:stCondLst>
                    <p:cond delay="indefinite"/>
                  </p:stCondLst>
                </p:cTn>
                <p:tgtEl>
                  <p:spTgt spid="115"/>
                </p:tgtEl>
              </p:cMediaNode>
            </p:video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1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4" dur="1" fill="hold"/>
                                        <p:tgtEl>
                                          <p:spTgt spid="1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5"/>
                  </p:tgtEl>
                </p:cond>
              </p:nextCondLst>
            </p:seq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C40749-D5BE-4CA3-B416-B144DF47D2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-7789089"/>
            <a:ext cx="11251548" cy="19981090"/>
          </a:xfrm>
          <a:prstGeom prst="rect">
            <a:avLst/>
          </a:prstGeom>
        </p:spPr>
      </p:pic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094D078F-865E-420F-88D0-D1C3E5A28CCC}"/>
              </a:ext>
            </a:extLst>
          </p:cNvPr>
          <p:cNvSpPr/>
          <p:nvPr/>
        </p:nvSpPr>
        <p:spPr>
          <a:xfrm>
            <a:off x="-660084" y="5606383"/>
            <a:ext cx="166688" cy="133349"/>
          </a:xfrm>
          <a:custGeom>
            <a:avLst/>
            <a:gdLst>
              <a:gd name="connsiteX0" fmla="*/ 38100 w 166688"/>
              <a:gd name="connsiteY0" fmla="*/ 0 h 133350"/>
              <a:gd name="connsiteX1" fmla="*/ 80963 w 166688"/>
              <a:gd name="connsiteY1" fmla="*/ 14288 h 133350"/>
              <a:gd name="connsiteX2" fmla="*/ 95250 w 166688"/>
              <a:gd name="connsiteY2" fmla="*/ 19050 h 133350"/>
              <a:gd name="connsiteX3" fmla="*/ 119063 w 166688"/>
              <a:gd name="connsiteY3" fmla="*/ 23813 h 133350"/>
              <a:gd name="connsiteX4" fmla="*/ 138113 w 166688"/>
              <a:gd name="connsiteY4" fmla="*/ 28575 h 133350"/>
              <a:gd name="connsiteX5" fmla="*/ 152400 w 166688"/>
              <a:gd name="connsiteY5" fmla="*/ 38100 h 133350"/>
              <a:gd name="connsiteX6" fmla="*/ 166688 w 166688"/>
              <a:gd name="connsiteY6" fmla="*/ 66675 h 133350"/>
              <a:gd name="connsiteX7" fmla="*/ 161925 w 166688"/>
              <a:gd name="connsiteY7" fmla="*/ 109538 h 133350"/>
              <a:gd name="connsiteX8" fmla="*/ 147638 w 166688"/>
              <a:gd name="connsiteY8" fmla="*/ 119063 h 133350"/>
              <a:gd name="connsiteX9" fmla="*/ 114300 w 166688"/>
              <a:gd name="connsiteY9" fmla="*/ 128588 h 133350"/>
              <a:gd name="connsiteX10" fmla="*/ 100013 w 166688"/>
              <a:gd name="connsiteY10" fmla="*/ 133350 h 133350"/>
              <a:gd name="connsiteX11" fmla="*/ 0 w 166688"/>
              <a:gd name="connsiteY11" fmla="*/ 128588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688" h="133350">
                <a:moveTo>
                  <a:pt x="38100" y="0"/>
                </a:moveTo>
                <a:cubicBezTo>
                  <a:pt x="79145" y="16418"/>
                  <a:pt x="45079" y="4035"/>
                  <a:pt x="80963" y="14288"/>
                </a:cubicBezTo>
                <a:cubicBezTo>
                  <a:pt x="85790" y="15667"/>
                  <a:pt x="90380" y="17832"/>
                  <a:pt x="95250" y="19050"/>
                </a:cubicBezTo>
                <a:cubicBezTo>
                  <a:pt x="103103" y="21013"/>
                  <a:pt x="111161" y="22057"/>
                  <a:pt x="119063" y="23813"/>
                </a:cubicBezTo>
                <a:cubicBezTo>
                  <a:pt x="125453" y="25233"/>
                  <a:pt x="131763" y="26988"/>
                  <a:pt x="138113" y="28575"/>
                </a:cubicBezTo>
                <a:cubicBezTo>
                  <a:pt x="142875" y="31750"/>
                  <a:pt x="148353" y="34053"/>
                  <a:pt x="152400" y="38100"/>
                </a:cubicBezTo>
                <a:cubicBezTo>
                  <a:pt x="161631" y="47332"/>
                  <a:pt x="162814" y="55056"/>
                  <a:pt x="166688" y="66675"/>
                </a:cubicBezTo>
                <a:cubicBezTo>
                  <a:pt x="165100" y="80963"/>
                  <a:pt x="166838" y="96028"/>
                  <a:pt x="161925" y="109538"/>
                </a:cubicBezTo>
                <a:cubicBezTo>
                  <a:pt x="159969" y="114917"/>
                  <a:pt x="152757" y="116503"/>
                  <a:pt x="147638" y="119063"/>
                </a:cubicBezTo>
                <a:cubicBezTo>
                  <a:pt x="140031" y="122866"/>
                  <a:pt x="121413" y="126556"/>
                  <a:pt x="114300" y="128588"/>
                </a:cubicBezTo>
                <a:cubicBezTo>
                  <a:pt x="109473" y="129967"/>
                  <a:pt x="104775" y="131763"/>
                  <a:pt x="100013" y="133350"/>
                </a:cubicBezTo>
                <a:lnTo>
                  <a:pt x="0" y="12858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6"/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820B8E8-A11C-4037-8167-EB69802E8215}"/>
              </a:ext>
            </a:extLst>
          </p:cNvPr>
          <p:cNvGrpSpPr/>
          <p:nvPr/>
        </p:nvGrpSpPr>
        <p:grpSpPr>
          <a:xfrm>
            <a:off x="8714674" y="3417887"/>
            <a:ext cx="2681634" cy="3798516"/>
            <a:chOff x="3749452" y="7736991"/>
            <a:chExt cx="2681634" cy="3798516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962DF05-9C9B-448C-AA6B-A4A0236F28FC}"/>
                </a:ext>
              </a:extLst>
            </p:cNvPr>
            <p:cNvSpPr/>
            <p:nvPr/>
          </p:nvSpPr>
          <p:spPr>
            <a:xfrm flipH="1">
              <a:off x="3749452" y="7736991"/>
              <a:ext cx="2681634" cy="24477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6"/>
              <a:endParaRPr lang="en-US" sz="1801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F4F3E8D4-D5F1-4110-99DF-966AEBDBEE40}"/>
                </a:ext>
              </a:extLst>
            </p:cNvPr>
            <p:cNvGrpSpPr/>
            <p:nvPr/>
          </p:nvGrpSpPr>
          <p:grpSpPr>
            <a:xfrm flipH="1">
              <a:off x="3749452" y="8141539"/>
              <a:ext cx="2536874" cy="3393968"/>
              <a:chOff x="3631168" y="4906674"/>
              <a:chExt cx="2536874" cy="3393968"/>
            </a:xfrm>
          </p:grpSpPr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75F47BA2-F791-4C85-BDFD-812AB06FADA8}"/>
                  </a:ext>
                </a:extLst>
              </p:cNvPr>
              <p:cNvCxnSpPr/>
              <p:nvPr/>
            </p:nvCxnSpPr>
            <p:spPr>
              <a:xfrm>
                <a:off x="4701888" y="7340384"/>
                <a:ext cx="0" cy="87571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35848FDC-F912-4CDE-9711-4BB7240A611F}"/>
                  </a:ext>
                </a:extLst>
              </p:cNvPr>
              <p:cNvCxnSpPr/>
              <p:nvPr/>
            </p:nvCxnSpPr>
            <p:spPr>
              <a:xfrm>
                <a:off x="5315774" y="7210258"/>
                <a:ext cx="0" cy="87571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C7B7DB30-C846-4204-B0B8-AFFB67D1214C}"/>
                  </a:ext>
                </a:extLst>
              </p:cNvPr>
              <p:cNvSpPr/>
              <p:nvPr/>
            </p:nvSpPr>
            <p:spPr>
              <a:xfrm>
                <a:off x="3631168" y="4906674"/>
                <a:ext cx="2536874" cy="244777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0EF5927F-DE6D-43FE-A8B0-D7BD18DA9E13}"/>
                  </a:ext>
                </a:extLst>
              </p:cNvPr>
              <p:cNvSpPr/>
              <p:nvPr/>
            </p:nvSpPr>
            <p:spPr>
              <a:xfrm>
                <a:off x="4468273" y="5794816"/>
                <a:ext cx="261279" cy="2595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7" name="Rectangle: Top Corners Rounded 126">
                <a:extLst>
                  <a:ext uri="{FF2B5EF4-FFF2-40B4-BE49-F238E27FC236}">
                    <a16:creationId xmlns:a16="http://schemas.microsoft.com/office/drawing/2014/main" id="{42003E11-B912-4B45-9BD7-0E9677BA5225}"/>
                  </a:ext>
                </a:extLst>
              </p:cNvPr>
              <p:cNvSpPr/>
              <p:nvPr/>
            </p:nvSpPr>
            <p:spPr>
              <a:xfrm>
                <a:off x="5103114" y="7924690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8" name="Rectangle: Top Corners Rounded 127">
                <a:extLst>
                  <a:ext uri="{FF2B5EF4-FFF2-40B4-BE49-F238E27FC236}">
                    <a16:creationId xmlns:a16="http://schemas.microsoft.com/office/drawing/2014/main" id="{2134C8E3-7357-4298-B615-A518A7BA4526}"/>
                  </a:ext>
                </a:extLst>
              </p:cNvPr>
              <p:cNvSpPr/>
              <p:nvPr/>
            </p:nvSpPr>
            <p:spPr>
              <a:xfrm>
                <a:off x="4509119" y="8100332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88B77743-6848-4AC4-BBA5-388ECCF02B69}"/>
                  </a:ext>
                </a:extLst>
              </p:cNvPr>
              <p:cNvSpPr/>
              <p:nvPr/>
            </p:nvSpPr>
            <p:spPr>
              <a:xfrm>
                <a:off x="5065096" y="6239147"/>
                <a:ext cx="184935" cy="190500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AC69C766-83BB-4768-BF06-B97325D98A73}"/>
                  </a:ext>
                </a:extLst>
              </p:cNvPr>
              <p:cNvSpPr/>
              <p:nvPr/>
            </p:nvSpPr>
            <p:spPr>
              <a:xfrm>
                <a:off x="5350867" y="5794816"/>
                <a:ext cx="261279" cy="2595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099DFF51-14F2-4617-913C-A0794B82C5A5}"/>
                  </a:ext>
                </a:extLst>
              </p:cNvPr>
              <p:cNvSpPr/>
              <p:nvPr/>
            </p:nvSpPr>
            <p:spPr>
              <a:xfrm>
                <a:off x="4589337" y="5791896"/>
                <a:ext cx="100007" cy="13046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E685F2A9-0232-47B0-BE15-4C039630393C}"/>
                  </a:ext>
                </a:extLst>
              </p:cNvPr>
              <p:cNvSpPr/>
              <p:nvPr/>
            </p:nvSpPr>
            <p:spPr>
              <a:xfrm>
                <a:off x="5477745" y="5806814"/>
                <a:ext cx="100007" cy="13046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F2A18B68-946D-49CB-B298-4A8A4490CE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859" b="89844" l="8594" r="90039">
                        <a14:foregroundMark x1="25977" y1="21484" x2="33984" y2="12500"/>
                        <a14:foregroundMark x1="33984" y1="12500" x2="44727" y2="10352"/>
                        <a14:foregroundMark x1="44727" y1="10352" x2="56055" y2="10352"/>
                        <a14:foregroundMark x1="56055" y1="10352" x2="66406" y2="15820"/>
                        <a14:foregroundMark x1="66406" y1="15820" x2="71094" y2="21289"/>
                        <a14:foregroundMark x1="7422" y1="77539" x2="8594" y2="17773"/>
                        <a14:foregroundMark x1="8594" y1="17773" x2="10547" y2="13672"/>
                        <a14:foregroundMark x1="89844" y1="58008" x2="90234" y2="11523"/>
                        <a14:foregroundMark x1="18945" y1="76563" x2="30078" y2="74609"/>
                        <a14:foregroundMark x1="30078" y1="74609" x2="40039" y2="76563"/>
                        <a14:foregroundMark x1="40039" y1="76563" x2="52148" y2="75977"/>
                        <a14:foregroundMark x1="52148" y1="75977" x2="59375" y2="76367"/>
                        <a14:foregroundMark x1="37500" y1="76953" x2="22266" y2="76563"/>
                        <a14:foregroundMark x1="78125" y1="77148" x2="58789" y2="76563"/>
                        <a14:foregroundMark x1="35938" y1="8203" x2="45898" y2="5859"/>
                        <a14:foregroundMark x1="45898" y1="5859" x2="58008" y2="7617"/>
                        <a14:foregroundMark x1="56250" y1="76367" x2="56250" y2="76367"/>
                        <a14:foregroundMark x1="56250" y1="76953" x2="56250" y2="76953"/>
                        <a14:foregroundMark x1="56250" y1="76953" x2="56250" y2="76953"/>
                        <a14:foregroundMark x1="56055" y1="76953" x2="45898" y2="763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9190394" y="-1204061"/>
            <a:ext cx="4876800" cy="4876800"/>
          </a:xfrm>
          <a:prstGeom prst="rect">
            <a:avLst/>
          </a:prstGeom>
        </p:spPr>
      </p:pic>
      <p:grpSp>
        <p:nvGrpSpPr>
          <p:cNvPr id="143" name="Group 142">
            <a:extLst>
              <a:ext uri="{FF2B5EF4-FFF2-40B4-BE49-F238E27FC236}">
                <a16:creationId xmlns:a16="http://schemas.microsoft.com/office/drawing/2014/main" id="{A7DE0716-7E37-41B4-99E1-D34DDCE33D39}"/>
              </a:ext>
            </a:extLst>
          </p:cNvPr>
          <p:cNvGrpSpPr/>
          <p:nvPr/>
        </p:nvGrpSpPr>
        <p:grpSpPr>
          <a:xfrm>
            <a:off x="9397457" y="5428100"/>
            <a:ext cx="925484" cy="338140"/>
            <a:chOff x="6275448" y="2470848"/>
            <a:chExt cx="925485" cy="338141"/>
          </a:xfrm>
        </p:grpSpPr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FF90E40E-B2A2-48CE-BA27-06FFFED14655}"/>
                </a:ext>
              </a:extLst>
            </p:cNvPr>
            <p:cNvSpPr/>
            <p:nvPr/>
          </p:nvSpPr>
          <p:spPr>
            <a:xfrm flipH="1">
              <a:off x="6275448" y="2484883"/>
              <a:ext cx="93085" cy="65701"/>
            </a:xfrm>
            <a:custGeom>
              <a:avLst/>
              <a:gdLst>
                <a:gd name="connsiteX0" fmla="*/ 0 w 104775"/>
                <a:gd name="connsiteY0" fmla="*/ 0 h 76200"/>
                <a:gd name="connsiteX1" fmla="*/ 104775 w 104775"/>
                <a:gd name="connsiteY1" fmla="*/ 76200 h 76200"/>
                <a:gd name="connsiteX2" fmla="*/ 104775 w 104775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76200">
                  <a:moveTo>
                    <a:pt x="0" y="0"/>
                  </a:moveTo>
                  <a:lnTo>
                    <a:pt x="104775" y="76200"/>
                  </a:lnTo>
                  <a:lnTo>
                    <a:pt x="104775" y="762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6"/>
              <a:endParaRPr lang="en-US" sz="180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0" name="Oval 34">
              <a:extLst>
                <a:ext uri="{FF2B5EF4-FFF2-40B4-BE49-F238E27FC236}">
                  <a16:creationId xmlns:a16="http://schemas.microsoft.com/office/drawing/2014/main" id="{E6A1666F-0179-4D7D-927F-9EDD11303C4B}"/>
                </a:ext>
              </a:extLst>
            </p:cNvPr>
            <p:cNvSpPr/>
            <p:nvPr/>
          </p:nvSpPr>
          <p:spPr>
            <a:xfrm>
              <a:off x="6327452" y="2507506"/>
              <a:ext cx="825247" cy="301300"/>
            </a:xfrm>
            <a:custGeom>
              <a:avLst/>
              <a:gdLst>
                <a:gd name="connsiteX0" fmla="*/ 0 w 1080165"/>
                <a:gd name="connsiteY0" fmla="*/ 241509 h 483017"/>
                <a:gd name="connsiteX1" fmla="*/ 540083 w 1080165"/>
                <a:gd name="connsiteY1" fmla="*/ 0 h 483017"/>
                <a:gd name="connsiteX2" fmla="*/ 1080166 w 1080165"/>
                <a:gd name="connsiteY2" fmla="*/ 241509 h 483017"/>
                <a:gd name="connsiteX3" fmla="*/ 540083 w 1080165"/>
                <a:gd name="connsiteY3" fmla="*/ 483018 h 483017"/>
                <a:gd name="connsiteX4" fmla="*/ 0 w 1080165"/>
                <a:gd name="connsiteY4" fmla="*/ 241509 h 483017"/>
                <a:gd name="connsiteX0" fmla="*/ 0 w 1372266"/>
                <a:gd name="connsiteY0" fmla="*/ 43591 h 679729"/>
                <a:gd name="connsiteX1" fmla="*/ 832183 w 1372266"/>
                <a:gd name="connsiteY1" fmla="*/ 183082 h 679729"/>
                <a:gd name="connsiteX2" fmla="*/ 1372266 w 1372266"/>
                <a:gd name="connsiteY2" fmla="*/ 424591 h 679729"/>
                <a:gd name="connsiteX3" fmla="*/ 832183 w 1372266"/>
                <a:gd name="connsiteY3" fmla="*/ 666100 h 679729"/>
                <a:gd name="connsiteX4" fmla="*/ 0 w 1372266"/>
                <a:gd name="connsiteY4" fmla="*/ 43591 h 679729"/>
                <a:gd name="connsiteX0" fmla="*/ 460 w 1372726"/>
                <a:gd name="connsiteY0" fmla="*/ 2587 h 638725"/>
                <a:gd name="connsiteX1" fmla="*/ 724693 w 1372726"/>
                <a:gd name="connsiteY1" fmla="*/ 402428 h 638725"/>
                <a:gd name="connsiteX2" fmla="*/ 1372726 w 1372726"/>
                <a:gd name="connsiteY2" fmla="*/ 383587 h 638725"/>
                <a:gd name="connsiteX3" fmla="*/ 832643 w 1372726"/>
                <a:gd name="connsiteY3" fmla="*/ 625096 h 638725"/>
                <a:gd name="connsiteX4" fmla="*/ 460 w 1372726"/>
                <a:gd name="connsiteY4" fmla="*/ 2587 h 638725"/>
                <a:gd name="connsiteX0" fmla="*/ 501 w 1633117"/>
                <a:gd name="connsiteY0" fmla="*/ 2931 h 625455"/>
                <a:gd name="connsiteX1" fmla="*/ 724734 w 1633117"/>
                <a:gd name="connsiteY1" fmla="*/ 402772 h 625455"/>
                <a:gd name="connsiteX2" fmla="*/ 1633117 w 1633117"/>
                <a:gd name="connsiteY2" fmla="*/ 21981 h 625455"/>
                <a:gd name="connsiteX3" fmla="*/ 832684 w 1633117"/>
                <a:gd name="connsiteY3" fmla="*/ 625440 h 625455"/>
                <a:gd name="connsiteX4" fmla="*/ 501 w 1633117"/>
                <a:gd name="connsiteY4" fmla="*/ 2931 h 625455"/>
                <a:gd name="connsiteX0" fmla="*/ 456 w 1650907"/>
                <a:gd name="connsiteY0" fmla="*/ 4693 h 627216"/>
                <a:gd name="connsiteX1" fmla="*/ 724689 w 1650907"/>
                <a:gd name="connsiteY1" fmla="*/ 404534 h 627216"/>
                <a:gd name="connsiteX2" fmla="*/ 1335245 w 1650907"/>
                <a:gd name="connsiteY2" fmla="*/ 158271 h 627216"/>
                <a:gd name="connsiteX3" fmla="*/ 1633072 w 1650907"/>
                <a:gd name="connsiteY3" fmla="*/ 23743 h 627216"/>
                <a:gd name="connsiteX4" fmla="*/ 832639 w 1650907"/>
                <a:gd name="connsiteY4" fmla="*/ 627202 h 627216"/>
                <a:gd name="connsiteX5" fmla="*/ 456 w 1650907"/>
                <a:gd name="connsiteY5" fmla="*/ 4693 h 627216"/>
                <a:gd name="connsiteX0" fmla="*/ 456 w 1651286"/>
                <a:gd name="connsiteY0" fmla="*/ 2810 h 625333"/>
                <a:gd name="connsiteX1" fmla="*/ 724689 w 1651286"/>
                <a:gd name="connsiteY1" fmla="*/ 402651 h 625333"/>
                <a:gd name="connsiteX2" fmla="*/ 1341595 w 1651286"/>
                <a:gd name="connsiteY2" fmla="*/ 175438 h 625333"/>
                <a:gd name="connsiteX3" fmla="*/ 1633072 w 1651286"/>
                <a:gd name="connsiteY3" fmla="*/ 21860 h 625333"/>
                <a:gd name="connsiteX4" fmla="*/ 832639 w 1651286"/>
                <a:gd name="connsiteY4" fmla="*/ 625319 h 625333"/>
                <a:gd name="connsiteX5" fmla="*/ 456 w 1651286"/>
                <a:gd name="connsiteY5" fmla="*/ 2810 h 625333"/>
                <a:gd name="connsiteX0" fmla="*/ 456 w 1651286"/>
                <a:gd name="connsiteY0" fmla="*/ 2810 h 625333"/>
                <a:gd name="connsiteX1" fmla="*/ 724689 w 1651286"/>
                <a:gd name="connsiteY1" fmla="*/ 396301 h 625333"/>
                <a:gd name="connsiteX2" fmla="*/ 1341595 w 1651286"/>
                <a:gd name="connsiteY2" fmla="*/ 175438 h 625333"/>
                <a:gd name="connsiteX3" fmla="*/ 1633072 w 1651286"/>
                <a:gd name="connsiteY3" fmla="*/ 21860 h 625333"/>
                <a:gd name="connsiteX4" fmla="*/ 832639 w 1651286"/>
                <a:gd name="connsiteY4" fmla="*/ 625319 h 625333"/>
                <a:gd name="connsiteX5" fmla="*/ 456 w 1651286"/>
                <a:gd name="connsiteY5" fmla="*/ 2810 h 625333"/>
                <a:gd name="connsiteX0" fmla="*/ 467 w 1651297"/>
                <a:gd name="connsiteY0" fmla="*/ 2810 h 625333"/>
                <a:gd name="connsiteX1" fmla="*/ 724700 w 1651297"/>
                <a:gd name="connsiteY1" fmla="*/ 396301 h 625333"/>
                <a:gd name="connsiteX2" fmla="*/ 1341606 w 1651297"/>
                <a:gd name="connsiteY2" fmla="*/ 175438 h 625333"/>
                <a:gd name="connsiteX3" fmla="*/ 1633083 w 1651297"/>
                <a:gd name="connsiteY3" fmla="*/ 21860 h 625333"/>
                <a:gd name="connsiteX4" fmla="*/ 832650 w 1651297"/>
                <a:gd name="connsiteY4" fmla="*/ 625319 h 625333"/>
                <a:gd name="connsiteX5" fmla="*/ 467 w 1651297"/>
                <a:gd name="connsiteY5" fmla="*/ 2810 h 625333"/>
                <a:gd name="connsiteX0" fmla="*/ 479 w 1651309"/>
                <a:gd name="connsiteY0" fmla="*/ 2810 h 625333"/>
                <a:gd name="connsiteX1" fmla="*/ 724712 w 1651309"/>
                <a:gd name="connsiteY1" fmla="*/ 396301 h 625333"/>
                <a:gd name="connsiteX2" fmla="*/ 1341618 w 1651309"/>
                <a:gd name="connsiteY2" fmla="*/ 175438 h 625333"/>
                <a:gd name="connsiteX3" fmla="*/ 1633095 w 1651309"/>
                <a:gd name="connsiteY3" fmla="*/ 21860 h 625333"/>
                <a:gd name="connsiteX4" fmla="*/ 832662 w 1651309"/>
                <a:gd name="connsiteY4" fmla="*/ 625319 h 625333"/>
                <a:gd name="connsiteX5" fmla="*/ 479 w 1651309"/>
                <a:gd name="connsiteY5" fmla="*/ 2810 h 625333"/>
                <a:gd name="connsiteX0" fmla="*/ 479 w 1651309"/>
                <a:gd name="connsiteY0" fmla="*/ 2810 h 625333"/>
                <a:gd name="connsiteX1" fmla="*/ 724712 w 1651309"/>
                <a:gd name="connsiteY1" fmla="*/ 396301 h 625333"/>
                <a:gd name="connsiteX2" fmla="*/ 1341618 w 1651309"/>
                <a:gd name="connsiteY2" fmla="*/ 175438 h 625333"/>
                <a:gd name="connsiteX3" fmla="*/ 1633095 w 1651309"/>
                <a:gd name="connsiteY3" fmla="*/ 21860 h 625333"/>
                <a:gd name="connsiteX4" fmla="*/ 832662 w 1651309"/>
                <a:gd name="connsiteY4" fmla="*/ 625319 h 625333"/>
                <a:gd name="connsiteX5" fmla="*/ 479 w 1651309"/>
                <a:gd name="connsiteY5" fmla="*/ 2810 h 625333"/>
                <a:gd name="connsiteX0" fmla="*/ 244 w 1651074"/>
                <a:gd name="connsiteY0" fmla="*/ 2810 h 568185"/>
                <a:gd name="connsiteX1" fmla="*/ 724477 w 1651074"/>
                <a:gd name="connsiteY1" fmla="*/ 396301 h 568185"/>
                <a:gd name="connsiteX2" fmla="*/ 1341383 w 1651074"/>
                <a:gd name="connsiteY2" fmla="*/ 175438 h 568185"/>
                <a:gd name="connsiteX3" fmla="*/ 1632860 w 1651074"/>
                <a:gd name="connsiteY3" fmla="*/ 21860 h 568185"/>
                <a:gd name="connsiteX4" fmla="*/ 800677 w 1651074"/>
                <a:gd name="connsiteY4" fmla="*/ 568169 h 568185"/>
                <a:gd name="connsiteX5" fmla="*/ 244 w 1651074"/>
                <a:gd name="connsiteY5" fmla="*/ 2810 h 568185"/>
                <a:gd name="connsiteX0" fmla="*/ 244 w 1651074"/>
                <a:gd name="connsiteY0" fmla="*/ 2810 h 569649"/>
                <a:gd name="connsiteX1" fmla="*/ 724477 w 1651074"/>
                <a:gd name="connsiteY1" fmla="*/ 396301 h 569649"/>
                <a:gd name="connsiteX2" fmla="*/ 1341383 w 1651074"/>
                <a:gd name="connsiteY2" fmla="*/ 175438 h 569649"/>
                <a:gd name="connsiteX3" fmla="*/ 1632860 w 1651074"/>
                <a:gd name="connsiteY3" fmla="*/ 21860 h 569649"/>
                <a:gd name="connsiteX4" fmla="*/ 1417581 w 1651074"/>
                <a:gd name="connsiteY4" fmla="*/ 162738 h 569649"/>
                <a:gd name="connsiteX5" fmla="*/ 800677 w 1651074"/>
                <a:gd name="connsiteY5" fmla="*/ 568169 h 569649"/>
                <a:gd name="connsiteX6" fmla="*/ 244 w 1651074"/>
                <a:gd name="connsiteY6" fmla="*/ 2810 h 569649"/>
                <a:gd name="connsiteX0" fmla="*/ 17576 w 1668406"/>
                <a:gd name="connsiteY0" fmla="*/ 4484 h 569990"/>
                <a:gd name="connsiteX1" fmla="*/ 741809 w 1668406"/>
                <a:gd name="connsiteY1" fmla="*/ 397975 h 569990"/>
                <a:gd name="connsiteX2" fmla="*/ 1358715 w 1668406"/>
                <a:gd name="connsiteY2" fmla="*/ 177112 h 569990"/>
                <a:gd name="connsiteX3" fmla="*/ 1650192 w 1668406"/>
                <a:gd name="connsiteY3" fmla="*/ 23534 h 569990"/>
                <a:gd name="connsiteX4" fmla="*/ 1434913 w 1668406"/>
                <a:gd name="connsiteY4" fmla="*/ 164412 h 569990"/>
                <a:gd name="connsiteX5" fmla="*/ 818009 w 1668406"/>
                <a:gd name="connsiteY5" fmla="*/ 569843 h 569990"/>
                <a:gd name="connsiteX6" fmla="*/ 272863 w 1668406"/>
                <a:gd name="connsiteY6" fmla="*/ 208862 h 569990"/>
                <a:gd name="connsiteX7" fmla="*/ 17576 w 1668406"/>
                <a:gd name="connsiteY7" fmla="*/ 4484 h 569990"/>
                <a:gd name="connsiteX0" fmla="*/ 17576 w 1668406"/>
                <a:gd name="connsiteY0" fmla="*/ 4484 h 569990"/>
                <a:gd name="connsiteX1" fmla="*/ 741809 w 1668406"/>
                <a:gd name="connsiteY1" fmla="*/ 397975 h 569990"/>
                <a:gd name="connsiteX2" fmla="*/ 1358715 w 1668406"/>
                <a:gd name="connsiteY2" fmla="*/ 177112 h 569990"/>
                <a:gd name="connsiteX3" fmla="*/ 1650192 w 1668406"/>
                <a:gd name="connsiteY3" fmla="*/ 23534 h 569990"/>
                <a:gd name="connsiteX4" fmla="*/ 1434913 w 1668406"/>
                <a:gd name="connsiteY4" fmla="*/ 164412 h 569990"/>
                <a:gd name="connsiteX5" fmla="*/ 818009 w 1668406"/>
                <a:gd name="connsiteY5" fmla="*/ 569843 h 569990"/>
                <a:gd name="connsiteX6" fmla="*/ 272863 w 1668406"/>
                <a:gd name="connsiteY6" fmla="*/ 208862 h 569990"/>
                <a:gd name="connsiteX7" fmla="*/ 17576 w 1668406"/>
                <a:gd name="connsiteY7" fmla="*/ 4484 h 569990"/>
                <a:gd name="connsiteX0" fmla="*/ 16829 w 1667659"/>
                <a:gd name="connsiteY0" fmla="*/ 5024 h 570530"/>
                <a:gd name="connsiteX1" fmla="*/ 741062 w 1667659"/>
                <a:gd name="connsiteY1" fmla="*/ 398515 h 570530"/>
                <a:gd name="connsiteX2" fmla="*/ 1357968 w 1667659"/>
                <a:gd name="connsiteY2" fmla="*/ 177652 h 570530"/>
                <a:gd name="connsiteX3" fmla="*/ 1649445 w 1667659"/>
                <a:gd name="connsiteY3" fmla="*/ 24074 h 570530"/>
                <a:gd name="connsiteX4" fmla="*/ 1434166 w 1667659"/>
                <a:gd name="connsiteY4" fmla="*/ 164952 h 570530"/>
                <a:gd name="connsiteX5" fmla="*/ 817262 w 1667659"/>
                <a:gd name="connsiteY5" fmla="*/ 570383 h 570530"/>
                <a:gd name="connsiteX6" fmla="*/ 272116 w 1667659"/>
                <a:gd name="connsiteY6" fmla="*/ 209402 h 570530"/>
                <a:gd name="connsiteX7" fmla="*/ 16829 w 1667659"/>
                <a:gd name="connsiteY7" fmla="*/ 5024 h 570530"/>
                <a:gd name="connsiteX0" fmla="*/ 16829 w 1649842"/>
                <a:gd name="connsiteY0" fmla="*/ 5024 h 570530"/>
                <a:gd name="connsiteX1" fmla="*/ 741062 w 1649842"/>
                <a:gd name="connsiteY1" fmla="*/ 398515 h 570530"/>
                <a:gd name="connsiteX2" fmla="*/ 1357968 w 1649842"/>
                <a:gd name="connsiteY2" fmla="*/ 177652 h 570530"/>
                <a:gd name="connsiteX3" fmla="*/ 1630395 w 1649842"/>
                <a:gd name="connsiteY3" fmla="*/ 24074 h 570530"/>
                <a:gd name="connsiteX4" fmla="*/ 1434166 w 1649842"/>
                <a:gd name="connsiteY4" fmla="*/ 164952 h 570530"/>
                <a:gd name="connsiteX5" fmla="*/ 817262 w 1649842"/>
                <a:gd name="connsiteY5" fmla="*/ 570383 h 570530"/>
                <a:gd name="connsiteX6" fmla="*/ 272116 w 1649842"/>
                <a:gd name="connsiteY6" fmla="*/ 209402 h 570530"/>
                <a:gd name="connsiteX7" fmla="*/ 16829 w 1649842"/>
                <a:gd name="connsiteY7" fmla="*/ 5024 h 570530"/>
                <a:gd name="connsiteX0" fmla="*/ 16829 w 1643939"/>
                <a:gd name="connsiteY0" fmla="*/ 20245 h 585751"/>
                <a:gd name="connsiteX1" fmla="*/ 741062 w 1643939"/>
                <a:gd name="connsiteY1" fmla="*/ 413736 h 585751"/>
                <a:gd name="connsiteX2" fmla="*/ 1357968 w 1643939"/>
                <a:gd name="connsiteY2" fmla="*/ 192873 h 585751"/>
                <a:gd name="connsiteX3" fmla="*/ 1624045 w 1643939"/>
                <a:gd name="connsiteY3" fmla="*/ 20245 h 585751"/>
                <a:gd name="connsiteX4" fmla="*/ 1434166 w 1643939"/>
                <a:gd name="connsiteY4" fmla="*/ 180173 h 585751"/>
                <a:gd name="connsiteX5" fmla="*/ 817262 w 1643939"/>
                <a:gd name="connsiteY5" fmla="*/ 585604 h 585751"/>
                <a:gd name="connsiteX6" fmla="*/ 272116 w 1643939"/>
                <a:gd name="connsiteY6" fmla="*/ 224623 h 585751"/>
                <a:gd name="connsiteX7" fmla="*/ 16829 w 1643939"/>
                <a:gd name="connsiteY7" fmla="*/ 20245 h 585751"/>
                <a:gd name="connsiteX0" fmla="*/ 16829 w 1586258"/>
                <a:gd name="connsiteY0" fmla="*/ 5025 h 570531"/>
                <a:gd name="connsiteX1" fmla="*/ 741062 w 1586258"/>
                <a:gd name="connsiteY1" fmla="*/ 398516 h 570531"/>
                <a:gd name="connsiteX2" fmla="*/ 1357968 w 1586258"/>
                <a:gd name="connsiteY2" fmla="*/ 177653 h 570531"/>
                <a:gd name="connsiteX3" fmla="*/ 1560545 w 1586258"/>
                <a:gd name="connsiteY3" fmla="*/ 87575 h 570531"/>
                <a:gd name="connsiteX4" fmla="*/ 1434166 w 1586258"/>
                <a:gd name="connsiteY4" fmla="*/ 164953 h 570531"/>
                <a:gd name="connsiteX5" fmla="*/ 817262 w 1586258"/>
                <a:gd name="connsiteY5" fmla="*/ 570384 h 570531"/>
                <a:gd name="connsiteX6" fmla="*/ 272116 w 1586258"/>
                <a:gd name="connsiteY6" fmla="*/ 209403 h 570531"/>
                <a:gd name="connsiteX7" fmla="*/ 16829 w 1586258"/>
                <a:gd name="connsiteY7" fmla="*/ 5025 h 570531"/>
                <a:gd name="connsiteX0" fmla="*/ 16829 w 1480274"/>
                <a:gd name="connsiteY0" fmla="*/ 5025 h 570531"/>
                <a:gd name="connsiteX1" fmla="*/ 741062 w 1480274"/>
                <a:gd name="connsiteY1" fmla="*/ 398516 h 570531"/>
                <a:gd name="connsiteX2" fmla="*/ 1357968 w 1480274"/>
                <a:gd name="connsiteY2" fmla="*/ 177653 h 570531"/>
                <a:gd name="connsiteX3" fmla="*/ 1434166 w 1480274"/>
                <a:gd name="connsiteY3" fmla="*/ 164953 h 570531"/>
                <a:gd name="connsiteX4" fmla="*/ 817262 w 1480274"/>
                <a:gd name="connsiteY4" fmla="*/ 570384 h 570531"/>
                <a:gd name="connsiteX5" fmla="*/ 272116 w 1480274"/>
                <a:gd name="connsiteY5" fmla="*/ 209403 h 570531"/>
                <a:gd name="connsiteX6" fmla="*/ 16829 w 1480274"/>
                <a:gd name="connsiteY6" fmla="*/ 5025 h 570531"/>
                <a:gd name="connsiteX0" fmla="*/ 16829 w 1546369"/>
                <a:gd name="connsiteY0" fmla="*/ 5025 h 571026"/>
                <a:gd name="connsiteX1" fmla="*/ 741062 w 1546369"/>
                <a:gd name="connsiteY1" fmla="*/ 398516 h 571026"/>
                <a:gd name="connsiteX2" fmla="*/ 1357968 w 1546369"/>
                <a:gd name="connsiteY2" fmla="*/ 177653 h 571026"/>
                <a:gd name="connsiteX3" fmla="*/ 1516716 w 1546369"/>
                <a:gd name="connsiteY3" fmla="*/ 114153 h 571026"/>
                <a:gd name="connsiteX4" fmla="*/ 817262 w 1546369"/>
                <a:gd name="connsiteY4" fmla="*/ 570384 h 571026"/>
                <a:gd name="connsiteX5" fmla="*/ 272116 w 1546369"/>
                <a:gd name="connsiteY5" fmla="*/ 209403 h 571026"/>
                <a:gd name="connsiteX6" fmla="*/ 16829 w 1546369"/>
                <a:gd name="connsiteY6" fmla="*/ 5025 h 571026"/>
                <a:gd name="connsiteX0" fmla="*/ 16829 w 1587480"/>
                <a:gd name="connsiteY0" fmla="*/ 5025 h 571026"/>
                <a:gd name="connsiteX1" fmla="*/ 741062 w 1587480"/>
                <a:gd name="connsiteY1" fmla="*/ 398516 h 571026"/>
                <a:gd name="connsiteX2" fmla="*/ 1504018 w 1587480"/>
                <a:gd name="connsiteY2" fmla="*/ 95103 h 571026"/>
                <a:gd name="connsiteX3" fmla="*/ 1516716 w 1587480"/>
                <a:gd name="connsiteY3" fmla="*/ 114153 h 571026"/>
                <a:gd name="connsiteX4" fmla="*/ 817262 w 1587480"/>
                <a:gd name="connsiteY4" fmla="*/ 570384 h 571026"/>
                <a:gd name="connsiteX5" fmla="*/ 272116 w 1587480"/>
                <a:gd name="connsiteY5" fmla="*/ 209403 h 571026"/>
                <a:gd name="connsiteX6" fmla="*/ 16829 w 1587480"/>
                <a:gd name="connsiteY6" fmla="*/ 5025 h 571026"/>
                <a:gd name="connsiteX0" fmla="*/ 16829 w 1587480"/>
                <a:gd name="connsiteY0" fmla="*/ 5025 h 570803"/>
                <a:gd name="connsiteX1" fmla="*/ 741062 w 1587480"/>
                <a:gd name="connsiteY1" fmla="*/ 398516 h 570803"/>
                <a:gd name="connsiteX2" fmla="*/ 1504018 w 1587480"/>
                <a:gd name="connsiteY2" fmla="*/ 95103 h 570803"/>
                <a:gd name="connsiteX3" fmla="*/ 1516716 w 1587480"/>
                <a:gd name="connsiteY3" fmla="*/ 133203 h 570803"/>
                <a:gd name="connsiteX4" fmla="*/ 817262 w 1587480"/>
                <a:gd name="connsiteY4" fmla="*/ 570384 h 570803"/>
                <a:gd name="connsiteX5" fmla="*/ 272116 w 1587480"/>
                <a:gd name="connsiteY5" fmla="*/ 209403 h 570803"/>
                <a:gd name="connsiteX6" fmla="*/ 16829 w 1587480"/>
                <a:gd name="connsiteY6" fmla="*/ 5025 h 570803"/>
                <a:gd name="connsiteX0" fmla="*/ 16829 w 1581422"/>
                <a:gd name="connsiteY0" fmla="*/ 5025 h 570575"/>
                <a:gd name="connsiteX1" fmla="*/ 741062 w 1581422"/>
                <a:gd name="connsiteY1" fmla="*/ 398516 h 570575"/>
                <a:gd name="connsiteX2" fmla="*/ 1504018 w 1581422"/>
                <a:gd name="connsiteY2" fmla="*/ 95103 h 570575"/>
                <a:gd name="connsiteX3" fmla="*/ 1504016 w 1581422"/>
                <a:gd name="connsiteY3" fmla="*/ 158603 h 570575"/>
                <a:gd name="connsiteX4" fmla="*/ 817262 w 1581422"/>
                <a:gd name="connsiteY4" fmla="*/ 570384 h 570575"/>
                <a:gd name="connsiteX5" fmla="*/ 272116 w 1581422"/>
                <a:gd name="connsiteY5" fmla="*/ 209403 h 570575"/>
                <a:gd name="connsiteX6" fmla="*/ 16829 w 1581422"/>
                <a:gd name="connsiteY6" fmla="*/ 5025 h 570575"/>
                <a:gd name="connsiteX0" fmla="*/ 16829 w 1631906"/>
                <a:gd name="connsiteY0" fmla="*/ 5025 h 570575"/>
                <a:gd name="connsiteX1" fmla="*/ 741062 w 1631906"/>
                <a:gd name="connsiteY1" fmla="*/ 398516 h 570575"/>
                <a:gd name="connsiteX2" fmla="*/ 1580218 w 1631906"/>
                <a:gd name="connsiteY2" fmla="*/ 44303 h 570575"/>
                <a:gd name="connsiteX3" fmla="*/ 1504016 w 1631906"/>
                <a:gd name="connsiteY3" fmla="*/ 158603 h 570575"/>
                <a:gd name="connsiteX4" fmla="*/ 817262 w 1631906"/>
                <a:gd name="connsiteY4" fmla="*/ 570384 h 570575"/>
                <a:gd name="connsiteX5" fmla="*/ 272116 w 1631906"/>
                <a:gd name="connsiteY5" fmla="*/ 209403 h 570575"/>
                <a:gd name="connsiteX6" fmla="*/ 16829 w 1631906"/>
                <a:gd name="connsiteY6" fmla="*/ 5025 h 570575"/>
                <a:gd name="connsiteX0" fmla="*/ 16829 w 1614827"/>
                <a:gd name="connsiteY0" fmla="*/ 5025 h 570460"/>
                <a:gd name="connsiteX1" fmla="*/ 741062 w 1614827"/>
                <a:gd name="connsiteY1" fmla="*/ 398516 h 570460"/>
                <a:gd name="connsiteX2" fmla="*/ 1580218 w 1614827"/>
                <a:gd name="connsiteY2" fmla="*/ 44303 h 570460"/>
                <a:gd name="connsiteX3" fmla="*/ 1402416 w 1614827"/>
                <a:gd name="connsiteY3" fmla="*/ 177653 h 570460"/>
                <a:gd name="connsiteX4" fmla="*/ 817262 w 1614827"/>
                <a:gd name="connsiteY4" fmla="*/ 570384 h 570460"/>
                <a:gd name="connsiteX5" fmla="*/ 272116 w 1614827"/>
                <a:gd name="connsiteY5" fmla="*/ 209403 h 570460"/>
                <a:gd name="connsiteX6" fmla="*/ 16829 w 1614827"/>
                <a:gd name="connsiteY6" fmla="*/ 5025 h 570460"/>
                <a:gd name="connsiteX0" fmla="*/ 16829 w 1612118"/>
                <a:gd name="connsiteY0" fmla="*/ 5025 h 570433"/>
                <a:gd name="connsiteX1" fmla="*/ 741062 w 1612118"/>
                <a:gd name="connsiteY1" fmla="*/ 398516 h 570433"/>
                <a:gd name="connsiteX2" fmla="*/ 1580218 w 1612118"/>
                <a:gd name="connsiteY2" fmla="*/ 44303 h 570433"/>
                <a:gd name="connsiteX3" fmla="*/ 1377016 w 1612118"/>
                <a:gd name="connsiteY3" fmla="*/ 184003 h 570433"/>
                <a:gd name="connsiteX4" fmla="*/ 817262 w 1612118"/>
                <a:gd name="connsiteY4" fmla="*/ 570384 h 570433"/>
                <a:gd name="connsiteX5" fmla="*/ 272116 w 1612118"/>
                <a:gd name="connsiteY5" fmla="*/ 209403 h 570433"/>
                <a:gd name="connsiteX6" fmla="*/ 16829 w 1612118"/>
                <a:gd name="connsiteY6" fmla="*/ 5025 h 570433"/>
                <a:gd name="connsiteX0" fmla="*/ 16829 w 1601630"/>
                <a:gd name="connsiteY0" fmla="*/ 5025 h 570433"/>
                <a:gd name="connsiteX1" fmla="*/ 741062 w 1601630"/>
                <a:gd name="connsiteY1" fmla="*/ 398516 h 570433"/>
                <a:gd name="connsiteX2" fmla="*/ 1580218 w 1601630"/>
                <a:gd name="connsiteY2" fmla="*/ 44303 h 570433"/>
                <a:gd name="connsiteX3" fmla="*/ 1377016 w 1601630"/>
                <a:gd name="connsiteY3" fmla="*/ 184003 h 570433"/>
                <a:gd name="connsiteX4" fmla="*/ 817262 w 1601630"/>
                <a:gd name="connsiteY4" fmla="*/ 570384 h 570433"/>
                <a:gd name="connsiteX5" fmla="*/ 272116 w 1601630"/>
                <a:gd name="connsiteY5" fmla="*/ 209403 h 570433"/>
                <a:gd name="connsiteX6" fmla="*/ 16829 w 1601630"/>
                <a:gd name="connsiteY6" fmla="*/ 5025 h 570433"/>
                <a:gd name="connsiteX0" fmla="*/ 16829 w 1614850"/>
                <a:gd name="connsiteY0" fmla="*/ 35123 h 600531"/>
                <a:gd name="connsiteX1" fmla="*/ 741062 w 1614850"/>
                <a:gd name="connsiteY1" fmla="*/ 428614 h 600531"/>
                <a:gd name="connsiteX2" fmla="*/ 1594505 w 1614850"/>
                <a:gd name="connsiteY2" fmla="*/ 31538 h 600531"/>
                <a:gd name="connsiteX3" fmla="*/ 1377016 w 1614850"/>
                <a:gd name="connsiteY3" fmla="*/ 214101 h 600531"/>
                <a:gd name="connsiteX4" fmla="*/ 817262 w 1614850"/>
                <a:gd name="connsiteY4" fmla="*/ 600482 h 600531"/>
                <a:gd name="connsiteX5" fmla="*/ 272116 w 1614850"/>
                <a:gd name="connsiteY5" fmla="*/ 239501 h 600531"/>
                <a:gd name="connsiteX6" fmla="*/ 16829 w 1614850"/>
                <a:gd name="connsiteY6" fmla="*/ 35123 h 600531"/>
                <a:gd name="connsiteX0" fmla="*/ 16829 w 1613934"/>
                <a:gd name="connsiteY0" fmla="*/ 36464 h 601872"/>
                <a:gd name="connsiteX1" fmla="*/ 741062 w 1613934"/>
                <a:gd name="connsiteY1" fmla="*/ 429955 h 601872"/>
                <a:gd name="connsiteX2" fmla="*/ 1594505 w 1613934"/>
                <a:gd name="connsiteY2" fmla="*/ 32879 h 601872"/>
                <a:gd name="connsiteX3" fmla="*/ 1377016 w 1613934"/>
                <a:gd name="connsiteY3" fmla="*/ 215442 h 601872"/>
                <a:gd name="connsiteX4" fmla="*/ 817262 w 1613934"/>
                <a:gd name="connsiteY4" fmla="*/ 601823 h 601872"/>
                <a:gd name="connsiteX5" fmla="*/ 272116 w 1613934"/>
                <a:gd name="connsiteY5" fmla="*/ 240842 h 601872"/>
                <a:gd name="connsiteX6" fmla="*/ 16829 w 1613934"/>
                <a:gd name="connsiteY6" fmla="*/ 36464 h 601872"/>
                <a:gd name="connsiteX0" fmla="*/ 16829 w 1600625"/>
                <a:gd name="connsiteY0" fmla="*/ 36464 h 601872"/>
                <a:gd name="connsiteX1" fmla="*/ 741062 w 1600625"/>
                <a:gd name="connsiteY1" fmla="*/ 429955 h 601872"/>
                <a:gd name="connsiteX2" fmla="*/ 1580218 w 1600625"/>
                <a:gd name="connsiteY2" fmla="*/ 32879 h 601872"/>
                <a:gd name="connsiteX3" fmla="*/ 1377016 w 1600625"/>
                <a:gd name="connsiteY3" fmla="*/ 215442 h 601872"/>
                <a:gd name="connsiteX4" fmla="*/ 817262 w 1600625"/>
                <a:gd name="connsiteY4" fmla="*/ 601823 h 601872"/>
                <a:gd name="connsiteX5" fmla="*/ 272116 w 1600625"/>
                <a:gd name="connsiteY5" fmla="*/ 240842 h 601872"/>
                <a:gd name="connsiteX6" fmla="*/ 16829 w 1600625"/>
                <a:gd name="connsiteY6" fmla="*/ 36464 h 601872"/>
                <a:gd name="connsiteX0" fmla="*/ 16829 w 1599341"/>
                <a:gd name="connsiteY0" fmla="*/ 36974 h 602401"/>
                <a:gd name="connsiteX1" fmla="*/ 741062 w 1599341"/>
                <a:gd name="connsiteY1" fmla="*/ 430465 h 602401"/>
                <a:gd name="connsiteX2" fmla="*/ 1580218 w 1599341"/>
                <a:gd name="connsiteY2" fmla="*/ 33389 h 602401"/>
                <a:gd name="connsiteX3" fmla="*/ 1357966 w 1599341"/>
                <a:gd name="connsiteY3" fmla="*/ 211190 h 602401"/>
                <a:gd name="connsiteX4" fmla="*/ 817262 w 1599341"/>
                <a:gd name="connsiteY4" fmla="*/ 602333 h 602401"/>
                <a:gd name="connsiteX5" fmla="*/ 272116 w 1599341"/>
                <a:gd name="connsiteY5" fmla="*/ 241352 h 602401"/>
                <a:gd name="connsiteX6" fmla="*/ 16829 w 1599341"/>
                <a:gd name="connsiteY6" fmla="*/ 36974 h 602401"/>
                <a:gd name="connsiteX0" fmla="*/ 16829 w 1605828"/>
                <a:gd name="connsiteY0" fmla="*/ 31490 h 596917"/>
                <a:gd name="connsiteX1" fmla="*/ 741062 w 1605828"/>
                <a:gd name="connsiteY1" fmla="*/ 424981 h 596917"/>
                <a:gd name="connsiteX2" fmla="*/ 1580218 w 1605828"/>
                <a:gd name="connsiteY2" fmla="*/ 27905 h 596917"/>
                <a:gd name="connsiteX3" fmla="*/ 1357966 w 1605828"/>
                <a:gd name="connsiteY3" fmla="*/ 205706 h 596917"/>
                <a:gd name="connsiteX4" fmla="*/ 817262 w 1605828"/>
                <a:gd name="connsiteY4" fmla="*/ 596849 h 596917"/>
                <a:gd name="connsiteX5" fmla="*/ 272116 w 1605828"/>
                <a:gd name="connsiteY5" fmla="*/ 235868 h 596917"/>
                <a:gd name="connsiteX6" fmla="*/ 16829 w 1605828"/>
                <a:gd name="connsiteY6" fmla="*/ 31490 h 596917"/>
                <a:gd name="connsiteX0" fmla="*/ 16829 w 1610924"/>
                <a:gd name="connsiteY0" fmla="*/ 22725 h 588152"/>
                <a:gd name="connsiteX1" fmla="*/ 741062 w 1610924"/>
                <a:gd name="connsiteY1" fmla="*/ 416216 h 588152"/>
                <a:gd name="connsiteX2" fmla="*/ 1580218 w 1610924"/>
                <a:gd name="connsiteY2" fmla="*/ 19140 h 588152"/>
                <a:gd name="connsiteX3" fmla="*/ 1357966 w 1610924"/>
                <a:gd name="connsiteY3" fmla="*/ 196941 h 588152"/>
                <a:gd name="connsiteX4" fmla="*/ 817262 w 1610924"/>
                <a:gd name="connsiteY4" fmla="*/ 588084 h 588152"/>
                <a:gd name="connsiteX5" fmla="*/ 272116 w 1610924"/>
                <a:gd name="connsiteY5" fmla="*/ 227103 h 588152"/>
                <a:gd name="connsiteX6" fmla="*/ 16829 w 1610924"/>
                <a:gd name="connsiteY6" fmla="*/ 22725 h 58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0924" h="588152">
                  <a:moveTo>
                    <a:pt x="16829" y="22725"/>
                  </a:moveTo>
                  <a:cubicBezTo>
                    <a:pt x="94987" y="54244"/>
                    <a:pt x="480497" y="416813"/>
                    <a:pt x="741062" y="416216"/>
                  </a:cubicBezTo>
                  <a:cubicBezTo>
                    <a:pt x="1001627" y="415619"/>
                    <a:pt x="1428821" y="108005"/>
                    <a:pt x="1580218" y="19140"/>
                  </a:cubicBezTo>
                  <a:cubicBezTo>
                    <a:pt x="1700497" y="-57887"/>
                    <a:pt x="1433796" y="117198"/>
                    <a:pt x="1357966" y="196941"/>
                  </a:cubicBezTo>
                  <a:cubicBezTo>
                    <a:pt x="1219269" y="287993"/>
                    <a:pt x="998237" y="583057"/>
                    <a:pt x="817262" y="588084"/>
                  </a:cubicBezTo>
                  <a:cubicBezTo>
                    <a:pt x="636287" y="593111"/>
                    <a:pt x="405521" y="321329"/>
                    <a:pt x="272116" y="227103"/>
                  </a:cubicBezTo>
                  <a:cubicBezTo>
                    <a:pt x="151411" y="113827"/>
                    <a:pt x="-61329" y="-8794"/>
                    <a:pt x="16829" y="2272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6"/>
              <a:endParaRPr lang="en-US" sz="1801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1314737-4965-49F6-81B3-45D52096A4ED}"/>
                </a:ext>
              </a:extLst>
            </p:cNvPr>
            <p:cNvSpPr/>
            <p:nvPr/>
          </p:nvSpPr>
          <p:spPr>
            <a:xfrm rot="21369129">
              <a:off x="6679928" y="2746951"/>
              <a:ext cx="196257" cy="62038"/>
            </a:xfrm>
            <a:custGeom>
              <a:avLst/>
              <a:gdLst>
                <a:gd name="connsiteX0" fmla="*/ 252009 w 383103"/>
                <a:gd name="connsiteY0" fmla="*/ 0 h 121102"/>
                <a:gd name="connsiteX1" fmla="*/ 361998 w 383103"/>
                <a:gd name="connsiteY1" fmla="*/ 11449 h 121102"/>
                <a:gd name="connsiteX2" fmla="*/ 383103 w 383103"/>
                <a:gd name="connsiteY2" fmla="*/ 18786 h 121102"/>
                <a:gd name="connsiteX3" fmla="*/ 306436 w 383103"/>
                <a:gd name="connsiteY3" fmla="*/ 67285 h 121102"/>
                <a:gd name="connsiteX4" fmla="*/ 147842 w 383103"/>
                <a:gd name="connsiteY4" fmla="*/ 120955 h 121102"/>
                <a:gd name="connsiteX5" fmla="*/ 74284 w 383103"/>
                <a:gd name="connsiteY5" fmla="*/ 111436 h 121102"/>
                <a:gd name="connsiteX6" fmla="*/ 0 w 383103"/>
                <a:gd name="connsiteY6" fmla="*/ 81044 h 121102"/>
                <a:gd name="connsiteX7" fmla="*/ 17698 w 383103"/>
                <a:gd name="connsiteY7" fmla="*/ 64233 h 121102"/>
                <a:gd name="connsiteX8" fmla="*/ 252009 w 383103"/>
                <a:gd name="connsiteY8" fmla="*/ 0 h 1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3103" h="121102">
                  <a:moveTo>
                    <a:pt x="252009" y="0"/>
                  </a:moveTo>
                  <a:cubicBezTo>
                    <a:pt x="291024" y="0"/>
                    <a:pt x="328192" y="4077"/>
                    <a:pt x="361998" y="11449"/>
                  </a:cubicBezTo>
                  <a:lnTo>
                    <a:pt x="383103" y="18786"/>
                  </a:lnTo>
                  <a:lnTo>
                    <a:pt x="306436" y="67285"/>
                  </a:lnTo>
                  <a:cubicBezTo>
                    <a:pt x="250358" y="98529"/>
                    <a:pt x="196261" y="119103"/>
                    <a:pt x="147842" y="120955"/>
                  </a:cubicBezTo>
                  <a:cubicBezTo>
                    <a:pt x="123633" y="121881"/>
                    <a:pt x="99042" y="118408"/>
                    <a:pt x="74284" y="111436"/>
                  </a:cubicBezTo>
                  <a:lnTo>
                    <a:pt x="0" y="81044"/>
                  </a:lnTo>
                  <a:lnTo>
                    <a:pt x="17698" y="64233"/>
                  </a:lnTo>
                  <a:cubicBezTo>
                    <a:pt x="68478" y="25480"/>
                    <a:pt x="154472" y="0"/>
                    <a:pt x="252009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6"/>
              <a:endParaRPr lang="en-US" sz="180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D3E6B7E8-3865-40F1-9767-17035FEF7A0A}"/>
                </a:ext>
              </a:extLst>
            </p:cNvPr>
            <p:cNvSpPr/>
            <p:nvPr/>
          </p:nvSpPr>
          <p:spPr>
            <a:xfrm>
              <a:off x="7107848" y="2470848"/>
              <a:ext cx="93085" cy="65701"/>
            </a:xfrm>
            <a:custGeom>
              <a:avLst/>
              <a:gdLst>
                <a:gd name="connsiteX0" fmla="*/ 0 w 104775"/>
                <a:gd name="connsiteY0" fmla="*/ 0 h 76200"/>
                <a:gd name="connsiteX1" fmla="*/ 104775 w 104775"/>
                <a:gd name="connsiteY1" fmla="*/ 76200 h 76200"/>
                <a:gd name="connsiteX2" fmla="*/ 104775 w 104775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76200">
                  <a:moveTo>
                    <a:pt x="0" y="0"/>
                  </a:moveTo>
                  <a:lnTo>
                    <a:pt x="104775" y="76200"/>
                  </a:lnTo>
                  <a:lnTo>
                    <a:pt x="104775" y="762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6"/>
              <a:endParaRPr lang="en-US" sz="1801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25E9874-7C17-4D8F-8EC6-B8C98B72C7F0}"/>
              </a:ext>
            </a:extLst>
          </p:cNvPr>
          <p:cNvGrpSpPr/>
          <p:nvPr/>
        </p:nvGrpSpPr>
        <p:grpSpPr>
          <a:xfrm>
            <a:off x="990500" y="1768555"/>
            <a:ext cx="4435186" cy="7494107"/>
            <a:chOff x="179982" y="7262551"/>
            <a:chExt cx="2843532" cy="4804699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4A73BC5-0F2E-4F94-9013-4337D914DC5C}"/>
                </a:ext>
              </a:extLst>
            </p:cNvPr>
            <p:cNvSpPr/>
            <p:nvPr/>
          </p:nvSpPr>
          <p:spPr>
            <a:xfrm rot="501063">
              <a:off x="303478" y="7262551"/>
              <a:ext cx="2536874" cy="2261467"/>
            </a:xfrm>
            <a:custGeom>
              <a:avLst/>
              <a:gdLst>
                <a:gd name="connsiteX0" fmla="*/ 1268437 w 2536874"/>
                <a:gd name="connsiteY0" fmla="*/ 0 h 2148762"/>
                <a:gd name="connsiteX1" fmla="*/ 2536874 w 2536874"/>
                <a:gd name="connsiteY1" fmla="*/ 1223889 h 2148762"/>
                <a:gd name="connsiteX2" fmla="*/ 2530325 w 2536874"/>
                <a:gd name="connsiteY2" fmla="*/ 1349025 h 2148762"/>
                <a:gd name="connsiteX3" fmla="*/ 2529071 w 2536874"/>
                <a:gd name="connsiteY3" fmla="*/ 1356956 h 2148762"/>
                <a:gd name="connsiteX4" fmla="*/ 2506790 w 2536874"/>
                <a:gd name="connsiteY4" fmla="*/ 1337417 h 2148762"/>
                <a:gd name="connsiteX5" fmla="*/ 1699946 w 2536874"/>
                <a:gd name="connsiteY5" fmla="*/ 1057940 h 2148762"/>
                <a:gd name="connsiteX6" fmla="*/ 457279 w 2536874"/>
                <a:gd name="connsiteY6" fmla="*/ 2035173 h 2148762"/>
                <a:gd name="connsiteX7" fmla="*/ 439312 w 2536874"/>
                <a:gd name="connsiteY7" fmla="*/ 2148762 h 2148762"/>
                <a:gd name="connsiteX8" fmla="*/ 371517 w 2536874"/>
                <a:gd name="connsiteY8" fmla="*/ 2089309 h 2148762"/>
                <a:gd name="connsiteX9" fmla="*/ 0 w 2536874"/>
                <a:gd name="connsiteY9" fmla="*/ 1223889 h 2148762"/>
                <a:gd name="connsiteX10" fmla="*/ 1268437 w 2536874"/>
                <a:gd name="connsiteY10" fmla="*/ 0 h 2148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36874" h="2148762">
                  <a:moveTo>
                    <a:pt x="1268437" y="0"/>
                  </a:moveTo>
                  <a:cubicBezTo>
                    <a:pt x="1968975" y="0"/>
                    <a:pt x="2536874" y="547954"/>
                    <a:pt x="2536874" y="1223889"/>
                  </a:cubicBezTo>
                  <a:cubicBezTo>
                    <a:pt x="2536874" y="1266135"/>
                    <a:pt x="2534656" y="1307881"/>
                    <a:pt x="2530325" y="1349025"/>
                  </a:cubicBezTo>
                  <a:lnTo>
                    <a:pt x="2529071" y="1356956"/>
                  </a:lnTo>
                  <a:lnTo>
                    <a:pt x="2506790" y="1337417"/>
                  </a:lnTo>
                  <a:cubicBezTo>
                    <a:pt x="2287529" y="1162822"/>
                    <a:pt x="2006431" y="1057940"/>
                    <a:pt x="1699946" y="1057940"/>
                  </a:cubicBezTo>
                  <a:cubicBezTo>
                    <a:pt x="1086975" y="1057940"/>
                    <a:pt x="575556" y="1477468"/>
                    <a:pt x="457279" y="2035173"/>
                  </a:cubicBezTo>
                  <a:lnTo>
                    <a:pt x="439312" y="2148762"/>
                  </a:lnTo>
                  <a:lnTo>
                    <a:pt x="371517" y="2089309"/>
                  </a:lnTo>
                  <a:cubicBezTo>
                    <a:pt x="141975" y="1867829"/>
                    <a:pt x="0" y="1561857"/>
                    <a:pt x="0" y="1223889"/>
                  </a:cubicBezTo>
                  <a:cubicBezTo>
                    <a:pt x="0" y="547954"/>
                    <a:pt x="567899" y="0"/>
                    <a:pt x="126843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6"/>
              <a:endParaRPr lang="en-US" sz="1801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235973D-EADC-4E50-8CCE-2BA14CC7486C}"/>
                </a:ext>
              </a:extLst>
            </p:cNvPr>
            <p:cNvGrpSpPr/>
            <p:nvPr/>
          </p:nvGrpSpPr>
          <p:grpSpPr>
            <a:xfrm>
              <a:off x="179982" y="7374544"/>
              <a:ext cx="2843532" cy="4692706"/>
              <a:chOff x="179982" y="7374544"/>
              <a:chExt cx="2843532" cy="4692706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A595B8DE-3B7A-47A6-9BAB-6D60B62874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161" y="10382081"/>
                <a:ext cx="230444" cy="47013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A27F49F8-71F3-4384-A465-B126A15159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5585" y="10327310"/>
                <a:ext cx="261339" cy="58628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1E7DFDA2-573D-4861-8DAC-5CD7EE7E96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38110" y="10913593"/>
                <a:ext cx="18814" cy="106911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70B1F0B1-6C3F-4ECC-8884-50DBABF36B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1996" y="10837141"/>
                <a:ext cx="21609" cy="101543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F1D2B413-855B-4D9A-AD33-5832A571EAFA}"/>
                  </a:ext>
                </a:extLst>
              </p:cNvPr>
              <p:cNvSpPr/>
              <p:nvPr/>
            </p:nvSpPr>
            <p:spPr>
              <a:xfrm>
                <a:off x="426913" y="7967528"/>
                <a:ext cx="2536874" cy="244777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4CD4D756-42C8-4009-813B-1B32F038D7CC}"/>
                  </a:ext>
                </a:extLst>
              </p:cNvPr>
              <p:cNvSpPr/>
              <p:nvPr/>
            </p:nvSpPr>
            <p:spPr>
              <a:xfrm>
                <a:off x="1264018" y="8855670"/>
                <a:ext cx="261279" cy="2595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3" name="Rectangle: Top Corners Rounded 162">
                <a:extLst>
                  <a:ext uri="{FF2B5EF4-FFF2-40B4-BE49-F238E27FC236}">
                    <a16:creationId xmlns:a16="http://schemas.microsoft.com/office/drawing/2014/main" id="{2CBDEF34-38E9-4DBD-BDE1-02822807A716}"/>
                  </a:ext>
                </a:extLst>
              </p:cNvPr>
              <p:cNvSpPr/>
              <p:nvPr/>
            </p:nvSpPr>
            <p:spPr>
              <a:xfrm>
                <a:off x="2139336" y="11691298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4" name="Rectangle: Top Corners Rounded 163">
                <a:extLst>
                  <a:ext uri="{FF2B5EF4-FFF2-40B4-BE49-F238E27FC236}">
                    <a16:creationId xmlns:a16="http://schemas.microsoft.com/office/drawing/2014/main" id="{114555D3-956C-4B3C-87BC-0870D086D347}"/>
                  </a:ext>
                </a:extLst>
              </p:cNvPr>
              <p:cNvSpPr/>
              <p:nvPr/>
            </p:nvSpPr>
            <p:spPr>
              <a:xfrm>
                <a:off x="1545341" y="11866940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578BBA8D-2F16-4C25-9990-40CA4754D283}"/>
                  </a:ext>
                </a:extLst>
              </p:cNvPr>
              <p:cNvSpPr/>
              <p:nvPr/>
            </p:nvSpPr>
            <p:spPr>
              <a:xfrm>
                <a:off x="630791" y="9543455"/>
                <a:ext cx="649909" cy="92397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909" h="923977">
                    <a:moveTo>
                      <a:pt x="115393" y="0"/>
                    </a:moveTo>
                    <a:cubicBezTo>
                      <a:pt x="35224" y="148431"/>
                      <a:pt x="-44945" y="296863"/>
                      <a:pt x="29668" y="438150"/>
                    </a:cubicBezTo>
                    <a:cubicBezTo>
                      <a:pt x="104280" y="579438"/>
                      <a:pt x="459881" y="766763"/>
                      <a:pt x="563068" y="847725"/>
                    </a:cubicBezTo>
                    <a:cubicBezTo>
                      <a:pt x="666255" y="928687"/>
                      <a:pt x="648793" y="923925"/>
                      <a:pt x="648793" y="923925"/>
                    </a:cubicBezTo>
                    <a:lnTo>
                      <a:pt x="648793" y="92392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759ADEE8-CFD5-4281-81FE-428409D981E9}"/>
                  </a:ext>
                </a:extLst>
              </p:cNvPr>
              <p:cNvSpPr/>
              <p:nvPr/>
            </p:nvSpPr>
            <p:spPr>
              <a:xfrm flipH="1">
                <a:off x="2373605" y="9275138"/>
                <a:ext cx="649909" cy="92397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909" h="923977">
                    <a:moveTo>
                      <a:pt x="115393" y="0"/>
                    </a:moveTo>
                    <a:cubicBezTo>
                      <a:pt x="35224" y="148431"/>
                      <a:pt x="-44945" y="296863"/>
                      <a:pt x="29668" y="438150"/>
                    </a:cubicBezTo>
                    <a:cubicBezTo>
                      <a:pt x="104280" y="579438"/>
                      <a:pt x="459881" y="766763"/>
                      <a:pt x="563068" y="847725"/>
                    </a:cubicBezTo>
                    <a:cubicBezTo>
                      <a:pt x="666255" y="928687"/>
                      <a:pt x="648793" y="923925"/>
                      <a:pt x="648793" y="923925"/>
                    </a:cubicBezTo>
                    <a:lnTo>
                      <a:pt x="648793" y="92392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8D7D827B-9298-442B-A271-A25537688610}"/>
                  </a:ext>
                </a:extLst>
              </p:cNvPr>
              <p:cNvSpPr/>
              <p:nvPr/>
            </p:nvSpPr>
            <p:spPr>
              <a:xfrm>
                <a:off x="1860841" y="9300001"/>
                <a:ext cx="184935" cy="190500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3D74C5BF-F83F-41F1-B4BD-EC267571990E}"/>
                  </a:ext>
                </a:extLst>
              </p:cNvPr>
              <p:cNvSpPr/>
              <p:nvPr/>
            </p:nvSpPr>
            <p:spPr>
              <a:xfrm>
                <a:off x="2146612" y="8855670"/>
                <a:ext cx="261279" cy="2595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593F409E-F941-4178-B941-97835F81C088}"/>
                  </a:ext>
                </a:extLst>
              </p:cNvPr>
              <p:cNvSpPr/>
              <p:nvPr/>
            </p:nvSpPr>
            <p:spPr>
              <a:xfrm>
                <a:off x="1394657" y="8968444"/>
                <a:ext cx="100007" cy="13046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14F1A7E5-D3AF-43AC-A4CB-8F130AF8364F}"/>
                  </a:ext>
                </a:extLst>
              </p:cNvPr>
              <p:cNvSpPr/>
              <p:nvPr/>
            </p:nvSpPr>
            <p:spPr>
              <a:xfrm>
                <a:off x="2244228" y="8968444"/>
                <a:ext cx="100007" cy="13046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B2B9C2C9-570A-419B-8F00-254D596E6D71}"/>
                  </a:ext>
                </a:extLst>
              </p:cNvPr>
              <p:cNvSpPr/>
              <p:nvPr/>
            </p:nvSpPr>
            <p:spPr>
              <a:xfrm rot="20734271">
                <a:off x="179982" y="7449596"/>
                <a:ext cx="2089759" cy="1389838"/>
              </a:xfrm>
              <a:custGeom>
                <a:avLst/>
                <a:gdLst>
                  <a:gd name="connsiteX0" fmla="*/ 1260634 w 2089759"/>
                  <a:gd name="connsiteY0" fmla="*/ 0 h 1389838"/>
                  <a:gd name="connsiteX1" fmla="*/ 2067478 w 2089759"/>
                  <a:gd name="connsiteY1" fmla="*/ 279477 h 1389838"/>
                  <a:gd name="connsiteX2" fmla="*/ 2089759 w 2089759"/>
                  <a:gd name="connsiteY2" fmla="*/ 299016 h 1389838"/>
                  <a:gd name="connsiteX3" fmla="*/ 2071792 w 2089759"/>
                  <a:gd name="connsiteY3" fmla="*/ 412605 h 1389838"/>
                  <a:gd name="connsiteX4" fmla="*/ 829125 w 2089759"/>
                  <a:gd name="connsiteY4" fmla="*/ 1389838 h 1389838"/>
                  <a:gd name="connsiteX5" fmla="*/ 22281 w 2089759"/>
                  <a:gd name="connsiteY5" fmla="*/ 1110361 h 1389838"/>
                  <a:gd name="connsiteX6" fmla="*/ 0 w 2089759"/>
                  <a:gd name="connsiteY6" fmla="*/ 1090822 h 1389838"/>
                  <a:gd name="connsiteX7" fmla="*/ 17967 w 2089759"/>
                  <a:gd name="connsiteY7" fmla="*/ 977233 h 1389838"/>
                  <a:gd name="connsiteX8" fmla="*/ 1260634 w 2089759"/>
                  <a:gd name="connsiteY8" fmla="*/ 0 h 1389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89759" h="1389838">
                    <a:moveTo>
                      <a:pt x="1260634" y="0"/>
                    </a:moveTo>
                    <a:cubicBezTo>
                      <a:pt x="1567119" y="0"/>
                      <a:pt x="1848217" y="104882"/>
                      <a:pt x="2067478" y="279477"/>
                    </a:cubicBezTo>
                    <a:lnTo>
                      <a:pt x="2089759" y="299016"/>
                    </a:lnTo>
                    <a:lnTo>
                      <a:pt x="2071792" y="412605"/>
                    </a:lnTo>
                    <a:cubicBezTo>
                      <a:pt x="1953515" y="970311"/>
                      <a:pt x="1442096" y="1389838"/>
                      <a:pt x="829125" y="1389838"/>
                    </a:cubicBezTo>
                    <a:cubicBezTo>
                      <a:pt x="522640" y="1389838"/>
                      <a:pt x="241542" y="1284956"/>
                      <a:pt x="22281" y="1110361"/>
                    </a:cubicBezTo>
                    <a:lnTo>
                      <a:pt x="0" y="1090822"/>
                    </a:lnTo>
                    <a:lnTo>
                      <a:pt x="17967" y="977233"/>
                    </a:lnTo>
                    <a:cubicBezTo>
                      <a:pt x="136244" y="419528"/>
                      <a:pt x="647663" y="0"/>
                      <a:pt x="1260634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E2B90944-5FDA-41F8-89D2-452F1B7E640E}"/>
                  </a:ext>
                </a:extLst>
              </p:cNvPr>
              <p:cNvSpPr/>
              <p:nvPr/>
            </p:nvSpPr>
            <p:spPr>
              <a:xfrm rot="2770079">
                <a:off x="1499893" y="7897066"/>
                <a:ext cx="1688685" cy="643641"/>
              </a:xfrm>
              <a:custGeom>
                <a:avLst/>
                <a:gdLst>
                  <a:gd name="connsiteX0" fmla="*/ 0 w 1013373"/>
                  <a:gd name="connsiteY0" fmla="*/ 40511 h 439325"/>
                  <a:gd name="connsiteX1" fmla="*/ 87844 w 1013373"/>
                  <a:gd name="connsiteY1" fmla="*/ 20157 h 439325"/>
                  <a:gd name="connsiteX2" fmla="*/ 1007416 w 1013373"/>
                  <a:gd name="connsiteY2" fmla="*/ 223541 h 439325"/>
                  <a:gd name="connsiteX3" fmla="*/ 1013373 w 1013373"/>
                  <a:gd name="connsiteY3" fmla="*/ 228313 h 439325"/>
                  <a:gd name="connsiteX4" fmla="*/ 1010613 w 1013373"/>
                  <a:gd name="connsiteY4" fmla="*/ 230304 h 439325"/>
                  <a:gd name="connsiteX5" fmla="*/ 301418 w 1013373"/>
                  <a:gd name="connsiteY5" fmla="*/ 439325 h 439325"/>
                  <a:gd name="connsiteX6" fmla="*/ 287592 w 1013373"/>
                  <a:gd name="connsiteY6" fmla="*/ 438652 h 439325"/>
                  <a:gd name="connsiteX7" fmla="*/ 261250 w 1013373"/>
                  <a:gd name="connsiteY7" fmla="*/ 381024 h 439325"/>
                  <a:gd name="connsiteX8" fmla="*/ 81753 w 1013373"/>
                  <a:gd name="connsiteY8" fmla="*/ 121393 h 439325"/>
                  <a:gd name="connsiteX9" fmla="*/ 0 w 1013373"/>
                  <a:gd name="connsiteY9" fmla="*/ 40511 h 439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13373" h="439325">
                    <a:moveTo>
                      <a:pt x="0" y="40511"/>
                    </a:moveTo>
                    <a:lnTo>
                      <a:pt x="87844" y="20157"/>
                    </a:lnTo>
                    <a:cubicBezTo>
                      <a:pt x="401657" y="-36981"/>
                      <a:pt x="732975" y="26300"/>
                      <a:pt x="1007416" y="223541"/>
                    </a:cubicBezTo>
                    <a:lnTo>
                      <a:pt x="1013373" y="228313"/>
                    </a:lnTo>
                    <a:lnTo>
                      <a:pt x="1010613" y="230304"/>
                    </a:lnTo>
                    <a:cubicBezTo>
                      <a:pt x="808169" y="362269"/>
                      <a:pt x="564120" y="439325"/>
                      <a:pt x="301418" y="439325"/>
                    </a:cubicBezTo>
                    <a:lnTo>
                      <a:pt x="287592" y="438652"/>
                    </a:lnTo>
                    <a:lnTo>
                      <a:pt x="261250" y="381024"/>
                    </a:lnTo>
                    <a:cubicBezTo>
                      <a:pt x="213685" y="287854"/>
                      <a:pt x="153725" y="200430"/>
                      <a:pt x="81753" y="121393"/>
                    </a:cubicBezTo>
                    <a:lnTo>
                      <a:pt x="0" y="4051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65D0087-E706-459C-8722-0910F488080B}"/>
              </a:ext>
            </a:extLst>
          </p:cNvPr>
          <p:cNvGrpSpPr/>
          <p:nvPr/>
        </p:nvGrpSpPr>
        <p:grpSpPr>
          <a:xfrm>
            <a:off x="8742016" y="3725679"/>
            <a:ext cx="2509532" cy="1692343"/>
            <a:chOff x="3776794" y="8044783"/>
            <a:chExt cx="2509532" cy="1692343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2F6D8F7-73B9-4BCD-B776-E8184F9A771C}"/>
                </a:ext>
              </a:extLst>
            </p:cNvPr>
            <p:cNvSpPr/>
            <p:nvPr/>
          </p:nvSpPr>
          <p:spPr>
            <a:xfrm>
              <a:off x="3776794" y="8044783"/>
              <a:ext cx="2509532" cy="824053"/>
            </a:xfrm>
            <a:custGeom>
              <a:avLst/>
              <a:gdLst>
                <a:gd name="connsiteX0" fmla="*/ 1150401 w 2300802"/>
                <a:gd name="connsiteY0" fmla="*/ 0 h 710731"/>
                <a:gd name="connsiteX1" fmla="*/ 2265744 w 2300802"/>
                <a:gd name="connsiteY1" fmla="*/ 640511 h 710731"/>
                <a:gd name="connsiteX2" fmla="*/ 2300802 w 2300802"/>
                <a:gd name="connsiteY2" fmla="*/ 710731 h 710731"/>
                <a:gd name="connsiteX3" fmla="*/ 0 w 2300802"/>
                <a:gd name="connsiteY3" fmla="*/ 710731 h 710731"/>
                <a:gd name="connsiteX4" fmla="*/ 35058 w 2300802"/>
                <a:gd name="connsiteY4" fmla="*/ 640511 h 710731"/>
                <a:gd name="connsiteX5" fmla="*/ 1150401 w 2300802"/>
                <a:gd name="connsiteY5" fmla="*/ 0 h 71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0802" h="710731">
                  <a:moveTo>
                    <a:pt x="1150401" y="0"/>
                  </a:moveTo>
                  <a:cubicBezTo>
                    <a:pt x="1632021" y="0"/>
                    <a:pt x="2050948" y="258994"/>
                    <a:pt x="2265744" y="640511"/>
                  </a:cubicBezTo>
                  <a:lnTo>
                    <a:pt x="2300802" y="710731"/>
                  </a:lnTo>
                  <a:lnTo>
                    <a:pt x="0" y="710731"/>
                  </a:lnTo>
                  <a:lnTo>
                    <a:pt x="35058" y="640511"/>
                  </a:lnTo>
                  <a:cubicBezTo>
                    <a:pt x="249854" y="258994"/>
                    <a:pt x="668781" y="0"/>
                    <a:pt x="115040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8FB69C6-7826-4980-B04E-3DF0310862E4}"/>
                </a:ext>
              </a:extLst>
            </p:cNvPr>
            <p:cNvSpPr/>
            <p:nvPr/>
          </p:nvSpPr>
          <p:spPr>
            <a:xfrm>
              <a:off x="5578763" y="8701595"/>
              <a:ext cx="462769" cy="1035531"/>
            </a:xfrm>
            <a:custGeom>
              <a:avLst/>
              <a:gdLst>
                <a:gd name="connsiteX0" fmla="*/ 0 w 462769"/>
                <a:gd name="connsiteY0" fmla="*/ 0 h 1035531"/>
                <a:gd name="connsiteX1" fmla="*/ 457200 w 462769"/>
                <a:gd name="connsiteY1" fmla="*/ 95250 h 1035531"/>
                <a:gd name="connsiteX2" fmla="*/ 247650 w 462769"/>
                <a:gd name="connsiteY2" fmla="*/ 304800 h 1035531"/>
                <a:gd name="connsiteX3" fmla="*/ 152400 w 462769"/>
                <a:gd name="connsiteY3" fmla="*/ 476250 h 1035531"/>
                <a:gd name="connsiteX4" fmla="*/ 400050 w 462769"/>
                <a:gd name="connsiteY4" fmla="*/ 590550 h 1035531"/>
                <a:gd name="connsiteX5" fmla="*/ 419100 w 462769"/>
                <a:gd name="connsiteY5" fmla="*/ 819150 h 1035531"/>
                <a:gd name="connsiteX6" fmla="*/ 266700 w 462769"/>
                <a:gd name="connsiteY6" fmla="*/ 1009650 h 1035531"/>
                <a:gd name="connsiteX7" fmla="*/ 266700 w 462769"/>
                <a:gd name="connsiteY7" fmla="*/ 1028700 h 1035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2769" h="1035531">
                  <a:moveTo>
                    <a:pt x="0" y="0"/>
                  </a:moveTo>
                  <a:cubicBezTo>
                    <a:pt x="207962" y="22225"/>
                    <a:pt x="415925" y="44450"/>
                    <a:pt x="457200" y="95250"/>
                  </a:cubicBezTo>
                  <a:cubicBezTo>
                    <a:pt x="498475" y="146050"/>
                    <a:pt x="298450" y="241300"/>
                    <a:pt x="247650" y="304800"/>
                  </a:cubicBezTo>
                  <a:cubicBezTo>
                    <a:pt x="196850" y="368300"/>
                    <a:pt x="127000" y="428625"/>
                    <a:pt x="152400" y="476250"/>
                  </a:cubicBezTo>
                  <a:cubicBezTo>
                    <a:pt x="177800" y="523875"/>
                    <a:pt x="355600" y="533400"/>
                    <a:pt x="400050" y="590550"/>
                  </a:cubicBezTo>
                  <a:cubicBezTo>
                    <a:pt x="444500" y="647700"/>
                    <a:pt x="441325" y="749300"/>
                    <a:pt x="419100" y="819150"/>
                  </a:cubicBezTo>
                  <a:cubicBezTo>
                    <a:pt x="396875" y="889000"/>
                    <a:pt x="292100" y="974725"/>
                    <a:pt x="266700" y="1009650"/>
                  </a:cubicBezTo>
                  <a:cubicBezTo>
                    <a:pt x="241300" y="1044575"/>
                    <a:pt x="254000" y="1036637"/>
                    <a:pt x="266700" y="102870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69F45536-E34B-47EA-BD3B-8346DF27BDE3}"/>
                </a:ext>
              </a:extLst>
            </p:cNvPr>
            <p:cNvSpPr/>
            <p:nvPr/>
          </p:nvSpPr>
          <p:spPr>
            <a:xfrm flipH="1">
              <a:off x="3885034" y="8679317"/>
              <a:ext cx="462769" cy="1035531"/>
            </a:xfrm>
            <a:custGeom>
              <a:avLst/>
              <a:gdLst>
                <a:gd name="connsiteX0" fmla="*/ 0 w 462769"/>
                <a:gd name="connsiteY0" fmla="*/ 0 h 1035531"/>
                <a:gd name="connsiteX1" fmla="*/ 457200 w 462769"/>
                <a:gd name="connsiteY1" fmla="*/ 95250 h 1035531"/>
                <a:gd name="connsiteX2" fmla="*/ 247650 w 462769"/>
                <a:gd name="connsiteY2" fmla="*/ 304800 h 1035531"/>
                <a:gd name="connsiteX3" fmla="*/ 152400 w 462769"/>
                <a:gd name="connsiteY3" fmla="*/ 476250 h 1035531"/>
                <a:gd name="connsiteX4" fmla="*/ 400050 w 462769"/>
                <a:gd name="connsiteY4" fmla="*/ 590550 h 1035531"/>
                <a:gd name="connsiteX5" fmla="*/ 419100 w 462769"/>
                <a:gd name="connsiteY5" fmla="*/ 819150 h 1035531"/>
                <a:gd name="connsiteX6" fmla="*/ 266700 w 462769"/>
                <a:gd name="connsiteY6" fmla="*/ 1009650 h 1035531"/>
                <a:gd name="connsiteX7" fmla="*/ 266700 w 462769"/>
                <a:gd name="connsiteY7" fmla="*/ 1028700 h 1035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2769" h="1035531">
                  <a:moveTo>
                    <a:pt x="0" y="0"/>
                  </a:moveTo>
                  <a:cubicBezTo>
                    <a:pt x="207962" y="22225"/>
                    <a:pt x="415925" y="44450"/>
                    <a:pt x="457200" y="95250"/>
                  </a:cubicBezTo>
                  <a:cubicBezTo>
                    <a:pt x="498475" y="146050"/>
                    <a:pt x="298450" y="241300"/>
                    <a:pt x="247650" y="304800"/>
                  </a:cubicBezTo>
                  <a:cubicBezTo>
                    <a:pt x="196850" y="368300"/>
                    <a:pt x="127000" y="428625"/>
                    <a:pt x="152400" y="476250"/>
                  </a:cubicBezTo>
                  <a:cubicBezTo>
                    <a:pt x="177800" y="523875"/>
                    <a:pt x="355600" y="533400"/>
                    <a:pt x="400050" y="590550"/>
                  </a:cubicBezTo>
                  <a:cubicBezTo>
                    <a:pt x="444500" y="647700"/>
                    <a:pt x="441325" y="749300"/>
                    <a:pt x="419100" y="819150"/>
                  </a:cubicBezTo>
                  <a:cubicBezTo>
                    <a:pt x="396875" y="889000"/>
                    <a:pt x="292100" y="974725"/>
                    <a:pt x="266700" y="1009650"/>
                  </a:cubicBezTo>
                  <a:cubicBezTo>
                    <a:pt x="241300" y="1044575"/>
                    <a:pt x="254000" y="1036637"/>
                    <a:pt x="266700" y="102870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E8FE013-046E-4851-8BFF-D86DE5E56BBB}"/>
              </a:ext>
            </a:extLst>
          </p:cNvPr>
          <p:cNvGrpSpPr/>
          <p:nvPr/>
        </p:nvGrpSpPr>
        <p:grpSpPr>
          <a:xfrm>
            <a:off x="8643988" y="5882003"/>
            <a:ext cx="2518982" cy="1046269"/>
            <a:chOff x="-6359800" y="5020408"/>
            <a:chExt cx="899886" cy="134766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F78746DA-51FE-4D15-9020-B5D43EB3CD96}"/>
                </a:ext>
              </a:extLst>
            </p:cNvPr>
            <p:cNvSpPr/>
            <p:nvPr/>
          </p:nvSpPr>
          <p:spPr>
            <a:xfrm>
              <a:off x="-6241143" y="5020408"/>
              <a:ext cx="682147" cy="58597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580524F-A803-4347-8B4F-DAB7292D6562}"/>
                </a:ext>
              </a:extLst>
            </p:cNvPr>
            <p:cNvSpPr/>
            <p:nvPr/>
          </p:nvSpPr>
          <p:spPr>
            <a:xfrm>
              <a:off x="-6359800" y="5388842"/>
              <a:ext cx="899886" cy="97923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5" name="emojimouth">
            <a:hlinkClick r:id="" action="ppaction://media"/>
            <a:extLst>
              <a:ext uri="{FF2B5EF4-FFF2-40B4-BE49-F238E27FC236}">
                <a16:creationId xmlns:a16="http://schemas.microsoft.com/office/drawing/2014/main" id="{0C0F9AF3-1F7D-4584-8207-580360C08787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9"/>
          <a:srcRect l="47529" t="18259" r="41262" b="68965"/>
          <a:stretch/>
        </p:blipFill>
        <p:spPr>
          <a:xfrm>
            <a:off x="3390123" y="5362115"/>
            <a:ext cx="908367" cy="582393"/>
          </a:xfrm>
          <a:prstGeom prst="rect">
            <a:avLst/>
          </a:prstGeom>
        </p:spPr>
      </p:pic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88CE64CF-61EB-41E2-9973-A656FBAB2CA4}"/>
              </a:ext>
            </a:extLst>
          </p:cNvPr>
          <p:cNvSpPr/>
          <p:nvPr/>
        </p:nvSpPr>
        <p:spPr>
          <a:xfrm flipH="1">
            <a:off x="10444876" y="5515609"/>
            <a:ext cx="649909" cy="923977"/>
          </a:xfrm>
          <a:custGeom>
            <a:avLst/>
            <a:gdLst>
              <a:gd name="connsiteX0" fmla="*/ 115393 w 649909"/>
              <a:gd name="connsiteY0" fmla="*/ 0 h 923977"/>
              <a:gd name="connsiteX1" fmla="*/ 29668 w 649909"/>
              <a:gd name="connsiteY1" fmla="*/ 438150 h 923977"/>
              <a:gd name="connsiteX2" fmla="*/ 563068 w 649909"/>
              <a:gd name="connsiteY2" fmla="*/ 847725 h 923977"/>
              <a:gd name="connsiteX3" fmla="*/ 648793 w 649909"/>
              <a:gd name="connsiteY3" fmla="*/ 923925 h 923977"/>
              <a:gd name="connsiteX4" fmla="*/ 648793 w 649909"/>
              <a:gd name="connsiteY4" fmla="*/ 923925 h 92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909" h="923977">
                <a:moveTo>
                  <a:pt x="115393" y="0"/>
                </a:moveTo>
                <a:cubicBezTo>
                  <a:pt x="35224" y="148431"/>
                  <a:pt x="-44945" y="296863"/>
                  <a:pt x="29668" y="438150"/>
                </a:cubicBezTo>
                <a:cubicBezTo>
                  <a:pt x="104280" y="579438"/>
                  <a:pt x="459881" y="766763"/>
                  <a:pt x="563068" y="847725"/>
                </a:cubicBezTo>
                <a:cubicBezTo>
                  <a:pt x="666255" y="928687"/>
                  <a:pt x="648793" y="923925"/>
                  <a:pt x="648793" y="923925"/>
                </a:cubicBezTo>
                <a:lnTo>
                  <a:pt x="648793" y="923925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6"/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27E836EE-95FB-485E-9064-E68C9B977C5A}"/>
              </a:ext>
            </a:extLst>
          </p:cNvPr>
          <p:cNvSpPr/>
          <p:nvPr/>
        </p:nvSpPr>
        <p:spPr>
          <a:xfrm>
            <a:off x="8752006" y="5605951"/>
            <a:ext cx="649909" cy="923977"/>
          </a:xfrm>
          <a:custGeom>
            <a:avLst/>
            <a:gdLst>
              <a:gd name="connsiteX0" fmla="*/ 115393 w 649909"/>
              <a:gd name="connsiteY0" fmla="*/ 0 h 923977"/>
              <a:gd name="connsiteX1" fmla="*/ 29668 w 649909"/>
              <a:gd name="connsiteY1" fmla="*/ 438150 h 923977"/>
              <a:gd name="connsiteX2" fmla="*/ 563068 w 649909"/>
              <a:gd name="connsiteY2" fmla="*/ 847725 h 923977"/>
              <a:gd name="connsiteX3" fmla="*/ 648793 w 649909"/>
              <a:gd name="connsiteY3" fmla="*/ 923925 h 923977"/>
              <a:gd name="connsiteX4" fmla="*/ 648793 w 649909"/>
              <a:gd name="connsiteY4" fmla="*/ 923925 h 92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909" h="923977">
                <a:moveTo>
                  <a:pt x="115393" y="0"/>
                </a:moveTo>
                <a:cubicBezTo>
                  <a:pt x="35224" y="148431"/>
                  <a:pt x="-44945" y="296863"/>
                  <a:pt x="29668" y="438150"/>
                </a:cubicBezTo>
                <a:cubicBezTo>
                  <a:pt x="104280" y="579438"/>
                  <a:pt x="459881" y="766763"/>
                  <a:pt x="563068" y="847725"/>
                </a:cubicBezTo>
                <a:cubicBezTo>
                  <a:pt x="666255" y="928687"/>
                  <a:pt x="648793" y="923925"/>
                  <a:pt x="648793" y="923925"/>
                </a:cubicBezTo>
                <a:lnTo>
                  <a:pt x="648793" y="923925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6"/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" name="AIVoiceGenerator_com_7-12-2024T22_46_28_ H">
            <a:hlinkClick r:id="" action="ppaction://media"/>
            <a:extLst>
              <a:ext uri="{FF2B5EF4-FFF2-40B4-BE49-F238E27FC236}">
                <a16:creationId xmlns:a16="http://schemas.microsoft.com/office/drawing/2014/main" id="{62D46CF1-B253-4510-AABE-25E7DA9CD02B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3124200" y="5791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58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0" fill="hold"/>
                                        <p:tgtEl>
                                          <p:spTgt spid="1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448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fill="hold" display="0">
                  <p:stCondLst>
                    <p:cond delay="indefinite"/>
                  </p:stCondLst>
                </p:cTn>
                <p:tgtEl>
                  <p:spTgt spid="115"/>
                </p:tgtEl>
              </p:cMediaNode>
            </p:video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1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4" dur="1" fill="hold"/>
                                        <p:tgtEl>
                                          <p:spTgt spid="1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5"/>
                  </p:tgtEl>
                </p:cond>
              </p:nextCondLst>
            </p:seq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C40749-D5BE-4CA3-B416-B144DF47D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672862" y="-4746609"/>
            <a:ext cx="9538297" cy="16938609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820B8E8-A11C-4037-8167-EB69802E8215}"/>
              </a:ext>
            </a:extLst>
          </p:cNvPr>
          <p:cNvGrpSpPr/>
          <p:nvPr/>
        </p:nvGrpSpPr>
        <p:grpSpPr>
          <a:xfrm>
            <a:off x="2601124" y="5769128"/>
            <a:ext cx="3937434" cy="5577348"/>
            <a:chOff x="3749452" y="7736991"/>
            <a:chExt cx="2681634" cy="3798516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962DF05-9C9B-448C-AA6B-A4A0236F28FC}"/>
                </a:ext>
              </a:extLst>
            </p:cNvPr>
            <p:cNvSpPr/>
            <p:nvPr/>
          </p:nvSpPr>
          <p:spPr>
            <a:xfrm flipH="1">
              <a:off x="3749452" y="7736991"/>
              <a:ext cx="2681634" cy="24477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6"/>
              <a:endParaRPr lang="en-US" sz="1801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F4F3E8D4-D5F1-4110-99DF-966AEBDBEE40}"/>
                </a:ext>
              </a:extLst>
            </p:cNvPr>
            <p:cNvGrpSpPr/>
            <p:nvPr/>
          </p:nvGrpSpPr>
          <p:grpSpPr>
            <a:xfrm flipH="1">
              <a:off x="3749452" y="8141539"/>
              <a:ext cx="2536874" cy="3393968"/>
              <a:chOff x="3631168" y="4906674"/>
              <a:chExt cx="2536874" cy="3393968"/>
            </a:xfrm>
          </p:grpSpPr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75F47BA2-F791-4C85-BDFD-812AB06FADA8}"/>
                  </a:ext>
                </a:extLst>
              </p:cNvPr>
              <p:cNvCxnSpPr/>
              <p:nvPr/>
            </p:nvCxnSpPr>
            <p:spPr>
              <a:xfrm>
                <a:off x="4701888" y="7340384"/>
                <a:ext cx="0" cy="87571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35848FDC-F912-4CDE-9711-4BB7240A611F}"/>
                  </a:ext>
                </a:extLst>
              </p:cNvPr>
              <p:cNvCxnSpPr/>
              <p:nvPr/>
            </p:nvCxnSpPr>
            <p:spPr>
              <a:xfrm>
                <a:off x="5315774" y="7210258"/>
                <a:ext cx="0" cy="87571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C7B7DB30-C846-4204-B0B8-AFFB67D1214C}"/>
                  </a:ext>
                </a:extLst>
              </p:cNvPr>
              <p:cNvSpPr/>
              <p:nvPr/>
            </p:nvSpPr>
            <p:spPr>
              <a:xfrm>
                <a:off x="3631168" y="4906674"/>
                <a:ext cx="2536874" cy="244777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7" name="Rectangle: Top Corners Rounded 126">
                <a:extLst>
                  <a:ext uri="{FF2B5EF4-FFF2-40B4-BE49-F238E27FC236}">
                    <a16:creationId xmlns:a16="http://schemas.microsoft.com/office/drawing/2014/main" id="{42003E11-B912-4B45-9BD7-0E9677BA5225}"/>
                  </a:ext>
                </a:extLst>
              </p:cNvPr>
              <p:cNvSpPr/>
              <p:nvPr/>
            </p:nvSpPr>
            <p:spPr>
              <a:xfrm>
                <a:off x="5103114" y="7924690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8" name="Rectangle: Top Corners Rounded 127">
                <a:extLst>
                  <a:ext uri="{FF2B5EF4-FFF2-40B4-BE49-F238E27FC236}">
                    <a16:creationId xmlns:a16="http://schemas.microsoft.com/office/drawing/2014/main" id="{2134C8E3-7357-4298-B615-A518A7BA4526}"/>
                  </a:ext>
                </a:extLst>
              </p:cNvPr>
              <p:cNvSpPr/>
              <p:nvPr/>
            </p:nvSpPr>
            <p:spPr>
              <a:xfrm>
                <a:off x="4509119" y="8100332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88B77743-6848-4AC4-BBA5-388ECCF02B69}"/>
                  </a:ext>
                </a:extLst>
              </p:cNvPr>
              <p:cNvSpPr/>
              <p:nvPr/>
            </p:nvSpPr>
            <p:spPr>
              <a:xfrm>
                <a:off x="5065096" y="6239147"/>
                <a:ext cx="184935" cy="190500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099DFF51-14F2-4617-913C-A0794B82C5A5}"/>
                  </a:ext>
                </a:extLst>
              </p:cNvPr>
              <p:cNvSpPr/>
              <p:nvPr/>
            </p:nvSpPr>
            <p:spPr>
              <a:xfrm>
                <a:off x="4589337" y="5819271"/>
                <a:ext cx="100007" cy="13046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E685F2A9-0232-47B0-BE15-4C039630393C}"/>
                  </a:ext>
                </a:extLst>
              </p:cNvPr>
              <p:cNvSpPr/>
              <p:nvPr/>
            </p:nvSpPr>
            <p:spPr>
              <a:xfrm>
                <a:off x="5460280" y="5808447"/>
                <a:ext cx="100007" cy="13046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094D078F-865E-420F-88D0-D1C3E5A28CCC}"/>
              </a:ext>
            </a:extLst>
          </p:cNvPr>
          <p:cNvSpPr/>
          <p:nvPr/>
        </p:nvSpPr>
        <p:spPr>
          <a:xfrm>
            <a:off x="-660084" y="5606383"/>
            <a:ext cx="166688" cy="133349"/>
          </a:xfrm>
          <a:custGeom>
            <a:avLst/>
            <a:gdLst>
              <a:gd name="connsiteX0" fmla="*/ 38100 w 166688"/>
              <a:gd name="connsiteY0" fmla="*/ 0 h 133350"/>
              <a:gd name="connsiteX1" fmla="*/ 80963 w 166688"/>
              <a:gd name="connsiteY1" fmla="*/ 14288 h 133350"/>
              <a:gd name="connsiteX2" fmla="*/ 95250 w 166688"/>
              <a:gd name="connsiteY2" fmla="*/ 19050 h 133350"/>
              <a:gd name="connsiteX3" fmla="*/ 119063 w 166688"/>
              <a:gd name="connsiteY3" fmla="*/ 23813 h 133350"/>
              <a:gd name="connsiteX4" fmla="*/ 138113 w 166688"/>
              <a:gd name="connsiteY4" fmla="*/ 28575 h 133350"/>
              <a:gd name="connsiteX5" fmla="*/ 152400 w 166688"/>
              <a:gd name="connsiteY5" fmla="*/ 38100 h 133350"/>
              <a:gd name="connsiteX6" fmla="*/ 166688 w 166688"/>
              <a:gd name="connsiteY6" fmla="*/ 66675 h 133350"/>
              <a:gd name="connsiteX7" fmla="*/ 161925 w 166688"/>
              <a:gd name="connsiteY7" fmla="*/ 109538 h 133350"/>
              <a:gd name="connsiteX8" fmla="*/ 147638 w 166688"/>
              <a:gd name="connsiteY8" fmla="*/ 119063 h 133350"/>
              <a:gd name="connsiteX9" fmla="*/ 114300 w 166688"/>
              <a:gd name="connsiteY9" fmla="*/ 128588 h 133350"/>
              <a:gd name="connsiteX10" fmla="*/ 100013 w 166688"/>
              <a:gd name="connsiteY10" fmla="*/ 133350 h 133350"/>
              <a:gd name="connsiteX11" fmla="*/ 0 w 166688"/>
              <a:gd name="connsiteY11" fmla="*/ 128588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688" h="133350">
                <a:moveTo>
                  <a:pt x="38100" y="0"/>
                </a:moveTo>
                <a:cubicBezTo>
                  <a:pt x="79145" y="16418"/>
                  <a:pt x="45079" y="4035"/>
                  <a:pt x="80963" y="14288"/>
                </a:cubicBezTo>
                <a:cubicBezTo>
                  <a:pt x="85790" y="15667"/>
                  <a:pt x="90380" y="17832"/>
                  <a:pt x="95250" y="19050"/>
                </a:cubicBezTo>
                <a:cubicBezTo>
                  <a:pt x="103103" y="21013"/>
                  <a:pt x="111161" y="22057"/>
                  <a:pt x="119063" y="23813"/>
                </a:cubicBezTo>
                <a:cubicBezTo>
                  <a:pt x="125453" y="25233"/>
                  <a:pt x="131763" y="26988"/>
                  <a:pt x="138113" y="28575"/>
                </a:cubicBezTo>
                <a:cubicBezTo>
                  <a:pt x="142875" y="31750"/>
                  <a:pt x="148353" y="34053"/>
                  <a:pt x="152400" y="38100"/>
                </a:cubicBezTo>
                <a:cubicBezTo>
                  <a:pt x="161631" y="47332"/>
                  <a:pt x="162814" y="55056"/>
                  <a:pt x="166688" y="66675"/>
                </a:cubicBezTo>
                <a:cubicBezTo>
                  <a:pt x="165100" y="80963"/>
                  <a:pt x="166838" y="96028"/>
                  <a:pt x="161925" y="109538"/>
                </a:cubicBezTo>
                <a:cubicBezTo>
                  <a:pt x="159969" y="114917"/>
                  <a:pt x="152757" y="116503"/>
                  <a:pt x="147638" y="119063"/>
                </a:cubicBezTo>
                <a:cubicBezTo>
                  <a:pt x="140031" y="122866"/>
                  <a:pt x="121413" y="126556"/>
                  <a:pt x="114300" y="128588"/>
                </a:cubicBezTo>
                <a:cubicBezTo>
                  <a:pt x="109473" y="129967"/>
                  <a:pt x="104775" y="131763"/>
                  <a:pt x="100013" y="133350"/>
                </a:cubicBezTo>
                <a:lnTo>
                  <a:pt x="0" y="12858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6"/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A18B68-946D-49CB-B298-4A8A4490CE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859" b="89844" l="8594" r="90039">
                        <a14:foregroundMark x1="25977" y1="21484" x2="33984" y2="12500"/>
                        <a14:foregroundMark x1="33984" y1="12500" x2="44727" y2="10352"/>
                        <a14:foregroundMark x1="44727" y1="10352" x2="56055" y2="10352"/>
                        <a14:foregroundMark x1="56055" y1="10352" x2="66406" y2="15820"/>
                        <a14:foregroundMark x1="66406" y1="15820" x2="71094" y2="21289"/>
                        <a14:foregroundMark x1="7422" y1="77539" x2="8594" y2="17773"/>
                        <a14:foregroundMark x1="8594" y1="17773" x2="10547" y2="13672"/>
                        <a14:foregroundMark x1="89844" y1="58008" x2="90234" y2="11523"/>
                        <a14:foregroundMark x1="18945" y1="76563" x2="30078" y2="74609"/>
                        <a14:foregroundMark x1="30078" y1="74609" x2="40039" y2="76563"/>
                        <a14:foregroundMark x1="40039" y1="76563" x2="52148" y2="75977"/>
                        <a14:foregroundMark x1="52148" y1="75977" x2="59375" y2="76367"/>
                        <a14:foregroundMark x1="37500" y1="76953" x2="22266" y2="76563"/>
                        <a14:foregroundMark x1="78125" y1="77148" x2="58789" y2="76563"/>
                        <a14:foregroundMark x1="35938" y1="8203" x2="45898" y2="5859"/>
                        <a14:foregroundMark x1="45898" y1="5859" x2="58008" y2="7617"/>
                        <a14:foregroundMark x1="56250" y1="76367" x2="56250" y2="76367"/>
                        <a14:foregroundMark x1="56250" y1="76953" x2="56250" y2="76953"/>
                        <a14:foregroundMark x1="56250" y1="76953" x2="56250" y2="76953"/>
                        <a14:foregroundMark x1="56055" y1="76953" x2="45898" y2="763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9190394" y="-1204061"/>
            <a:ext cx="4876800" cy="48768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65D0087-E706-459C-8722-0910F488080B}"/>
              </a:ext>
            </a:extLst>
          </p:cNvPr>
          <p:cNvGrpSpPr/>
          <p:nvPr/>
        </p:nvGrpSpPr>
        <p:grpSpPr>
          <a:xfrm>
            <a:off x="2583075" y="6216603"/>
            <a:ext cx="3684737" cy="2484861"/>
            <a:chOff x="3776794" y="8044783"/>
            <a:chExt cx="2509532" cy="1692343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2F6D8F7-73B9-4BCD-B776-E8184F9A771C}"/>
                </a:ext>
              </a:extLst>
            </p:cNvPr>
            <p:cNvSpPr/>
            <p:nvPr/>
          </p:nvSpPr>
          <p:spPr>
            <a:xfrm>
              <a:off x="3776794" y="8044783"/>
              <a:ext cx="2509532" cy="824053"/>
            </a:xfrm>
            <a:custGeom>
              <a:avLst/>
              <a:gdLst>
                <a:gd name="connsiteX0" fmla="*/ 1150401 w 2300802"/>
                <a:gd name="connsiteY0" fmla="*/ 0 h 710731"/>
                <a:gd name="connsiteX1" fmla="*/ 2265744 w 2300802"/>
                <a:gd name="connsiteY1" fmla="*/ 640511 h 710731"/>
                <a:gd name="connsiteX2" fmla="*/ 2300802 w 2300802"/>
                <a:gd name="connsiteY2" fmla="*/ 710731 h 710731"/>
                <a:gd name="connsiteX3" fmla="*/ 0 w 2300802"/>
                <a:gd name="connsiteY3" fmla="*/ 710731 h 710731"/>
                <a:gd name="connsiteX4" fmla="*/ 35058 w 2300802"/>
                <a:gd name="connsiteY4" fmla="*/ 640511 h 710731"/>
                <a:gd name="connsiteX5" fmla="*/ 1150401 w 2300802"/>
                <a:gd name="connsiteY5" fmla="*/ 0 h 71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0802" h="710731">
                  <a:moveTo>
                    <a:pt x="1150401" y="0"/>
                  </a:moveTo>
                  <a:cubicBezTo>
                    <a:pt x="1632021" y="0"/>
                    <a:pt x="2050948" y="258994"/>
                    <a:pt x="2265744" y="640511"/>
                  </a:cubicBezTo>
                  <a:lnTo>
                    <a:pt x="2300802" y="710731"/>
                  </a:lnTo>
                  <a:lnTo>
                    <a:pt x="0" y="710731"/>
                  </a:lnTo>
                  <a:lnTo>
                    <a:pt x="35058" y="640511"/>
                  </a:lnTo>
                  <a:cubicBezTo>
                    <a:pt x="249854" y="258994"/>
                    <a:pt x="668781" y="0"/>
                    <a:pt x="115040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8FB69C6-7826-4980-B04E-3DF0310862E4}"/>
                </a:ext>
              </a:extLst>
            </p:cNvPr>
            <p:cNvSpPr/>
            <p:nvPr/>
          </p:nvSpPr>
          <p:spPr>
            <a:xfrm>
              <a:off x="5578763" y="8701595"/>
              <a:ext cx="462769" cy="1035531"/>
            </a:xfrm>
            <a:custGeom>
              <a:avLst/>
              <a:gdLst>
                <a:gd name="connsiteX0" fmla="*/ 0 w 462769"/>
                <a:gd name="connsiteY0" fmla="*/ 0 h 1035531"/>
                <a:gd name="connsiteX1" fmla="*/ 457200 w 462769"/>
                <a:gd name="connsiteY1" fmla="*/ 95250 h 1035531"/>
                <a:gd name="connsiteX2" fmla="*/ 247650 w 462769"/>
                <a:gd name="connsiteY2" fmla="*/ 304800 h 1035531"/>
                <a:gd name="connsiteX3" fmla="*/ 152400 w 462769"/>
                <a:gd name="connsiteY3" fmla="*/ 476250 h 1035531"/>
                <a:gd name="connsiteX4" fmla="*/ 400050 w 462769"/>
                <a:gd name="connsiteY4" fmla="*/ 590550 h 1035531"/>
                <a:gd name="connsiteX5" fmla="*/ 419100 w 462769"/>
                <a:gd name="connsiteY5" fmla="*/ 819150 h 1035531"/>
                <a:gd name="connsiteX6" fmla="*/ 266700 w 462769"/>
                <a:gd name="connsiteY6" fmla="*/ 1009650 h 1035531"/>
                <a:gd name="connsiteX7" fmla="*/ 266700 w 462769"/>
                <a:gd name="connsiteY7" fmla="*/ 1028700 h 1035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2769" h="1035531">
                  <a:moveTo>
                    <a:pt x="0" y="0"/>
                  </a:moveTo>
                  <a:cubicBezTo>
                    <a:pt x="207962" y="22225"/>
                    <a:pt x="415925" y="44450"/>
                    <a:pt x="457200" y="95250"/>
                  </a:cubicBezTo>
                  <a:cubicBezTo>
                    <a:pt x="498475" y="146050"/>
                    <a:pt x="298450" y="241300"/>
                    <a:pt x="247650" y="304800"/>
                  </a:cubicBezTo>
                  <a:cubicBezTo>
                    <a:pt x="196850" y="368300"/>
                    <a:pt x="127000" y="428625"/>
                    <a:pt x="152400" y="476250"/>
                  </a:cubicBezTo>
                  <a:cubicBezTo>
                    <a:pt x="177800" y="523875"/>
                    <a:pt x="355600" y="533400"/>
                    <a:pt x="400050" y="590550"/>
                  </a:cubicBezTo>
                  <a:cubicBezTo>
                    <a:pt x="444500" y="647700"/>
                    <a:pt x="441325" y="749300"/>
                    <a:pt x="419100" y="819150"/>
                  </a:cubicBezTo>
                  <a:cubicBezTo>
                    <a:pt x="396875" y="889000"/>
                    <a:pt x="292100" y="974725"/>
                    <a:pt x="266700" y="1009650"/>
                  </a:cubicBezTo>
                  <a:cubicBezTo>
                    <a:pt x="241300" y="1044575"/>
                    <a:pt x="254000" y="1036637"/>
                    <a:pt x="266700" y="102870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69F45536-E34B-47EA-BD3B-8346DF27BDE3}"/>
                </a:ext>
              </a:extLst>
            </p:cNvPr>
            <p:cNvSpPr/>
            <p:nvPr/>
          </p:nvSpPr>
          <p:spPr>
            <a:xfrm flipH="1">
              <a:off x="3885034" y="8679317"/>
              <a:ext cx="462769" cy="1035531"/>
            </a:xfrm>
            <a:custGeom>
              <a:avLst/>
              <a:gdLst>
                <a:gd name="connsiteX0" fmla="*/ 0 w 462769"/>
                <a:gd name="connsiteY0" fmla="*/ 0 h 1035531"/>
                <a:gd name="connsiteX1" fmla="*/ 457200 w 462769"/>
                <a:gd name="connsiteY1" fmla="*/ 95250 h 1035531"/>
                <a:gd name="connsiteX2" fmla="*/ 247650 w 462769"/>
                <a:gd name="connsiteY2" fmla="*/ 304800 h 1035531"/>
                <a:gd name="connsiteX3" fmla="*/ 152400 w 462769"/>
                <a:gd name="connsiteY3" fmla="*/ 476250 h 1035531"/>
                <a:gd name="connsiteX4" fmla="*/ 400050 w 462769"/>
                <a:gd name="connsiteY4" fmla="*/ 590550 h 1035531"/>
                <a:gd name="connsiteX5" fmla="*/ 419100 w 462769"/>
                <a:gd name="connsiteY5" fmla="*/ 819150 h 1035531"/>
                <a:gd name="connsiteX6" fmla="*/ 266700 w 462769"/>
                <a:gd name="connsiteY6" fmla="*/ 1009650 h 1035531"/>
                <a:gd name="connsiteX7" fmla="*/ 266700 w 462769"/>
                <a:gd name="connsiteY7" fmla="*/ 1028700 h 1035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2769" h="1035531">
                  <a:moveTo>
                    <a:pt x="0" y="0"/>
                  </a:moveTo>
                  <a:cubicBezTo>
                    <a:pt x="207962" y="22225"/>
                    <a:pt x="415925" y="44450"/>
                    <a:pt x="457200" y="95250"/>
                  </a:cubicBezTo>
                  <a:cubicBezTo>
                    <a:pt x="498475" y="146050"/>
                    <a:pt x="298450" y="241300"/>
                    <a:pt x="247650" y="304800"/>
                  </a:cubicBezTo>
                  <a:cubicBezTo>
                    <a:pt x="196850" y="368300"/>
                    <a:pt x="127000" y="428625"/>
                    <a:pt x="152400" y="476250"/>
                  </a:cubicBezTo>
                  <a:cubicBezTo>
                    <a:pt x="177800" y="523875"/>
                    <a:pt x="355600" y="533400"/>
                    <a:pt x="400050" y="590550"/>
                  </a:cubicBezTo>
                  <a:cubicBezTo>
                    <a:pt x="444500" y="647700"/>
                    <a:pt x="441325" y="749300"/>
                    <a:pt x="419100" y="819150"/>
                  </a:cubicBezTo>
                  <a:cubicBezTo>
                    <a:pt x="396875" y="889000"/>
                    <a:pt x="292100" y="974725"/>
                    <a:pt x="266700" y="1009650"/>
                  </a:cubicBezTo>
                  <a:cubicBezTo>
                    <a:pt x="241300" y="1044575"/>
                    <a:pt x="254000" y="1036637"/>
                    <a:pt x="266700" y="102870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E8FE013-046E-4851-8BFF-D86DE5E56BBB}"/>
              </a:ext>
            </a:extLst>
          </p:cNvPr>
          <p:cNvGrpSpPr/>
          <p:nvPr/>
        </p:nvGrpSpPr>
        <p:grpSpPr>
          <a:xfrm>
            <a:off x="2606607" y="9522112"/>
            <a:ext cx="3698613" cy="1536233"/>
            <a:chOff x="-6359800" y="5020408"/>
            <a:chExt cx="899886" cy="134766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F78746DA-51FE-4D15-9020-B5D43EB3CD96}"/>
                </a:ext>
              </a:extLst>
            </p:cNvPr>
            <p:cNvSpPr/>
            <p:nvPr/>
          </p:nvSpPr>
          <p:spPr>
            <a:xfrm>
              <a:off x="-6241143" y="5020408"/>
              <a:ext cx="682147" cy="58597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580524F-A803-4347-8B4F-DAB7292D6562}"/>
                </a:ext>
              </a:extLst>
            </p:cNvPr>
            <p:cNvSpPr/>
            <p:nvPr/>
          </p:nvSpPr>
          <p:spPr>
            <a:xfrm>
              <a:off x="-6359800" y="5388842"/>
              <a:ext cx="899886" cy="97923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A7DE0716-7E37-41B4-99E1-D34DDCE33D39}"/>
              </a:ext>
            </a:extLst>
          </p:cNvPr>
          <p:cNvGrpSpPr/>
          <p:nvPr/>
        </p:nvGrpSpPr>
        <p:grpSpPr>
          <a:xfrm>
            <a:off x="-1815834" y="7090315"/>
            <a:ext cx="925484" cy="338140"/>
            <a:chOff x="6275448" y="2470848"/>
            <a:chExt cx="925485" cy="338141"/>
          </a:xfrm>
        </p:grpSpPr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FF90E40E-B2A2-48CE-BA27-06FFFED14655}"/>
                </a:ext>
              </a:extLst>
            </p:cNvPr>
            <p:cNvSpPr/>
            <p:nvPr/>
          </p:nvSpPr>
          <p:spPr>
            <a:xfrm flipH="1">
              <a:off x="6275448" y="2484883"/>
              <a:ext cx="93085" cy="65701"/>
            </a:xfrm>
            <a:custGeom>
              <a:avLst/>
              <a:gdLst>
                <a:gd name="connsiteX0" fmla="*/ 0 w 104775"/>
                <a:gd name="connsiteY0" fmla="*/ 0 h 76200"/>
                <a:gd name="connsiteX1" fmla="*/ 104775 w 104775"/>
                <a:gd name="connsiteY1" fmla="*/ 76200 h 76200"/>
                <a:gd name="connsiteX2" fmla="*/ 104775 w 104775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76200">
                  <a:moveTo>
                    <a:pt x="0" y="0"/>
                  </a:moveTo>
                  <a:lnTo>
                    <a:pt x="104775" y="76200"/>
                  </a:lnTo>
                  <a:lnTo>
                    <a:pt x="104775" y="762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6"/>
              <a:endParaRPr lang="en-US" sz="180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0" name="Oval 34">
              <a:extLst>
                <a:ext uri="{FF2B5EF4-FFF2-40B4-BE49-F238E27FC236}">
                  <a16:creationId xmlns:a16="http://schemas.microsoft.com/office/drawing/2014/main" id="{E6A1666F-0179-4D7D-927F-9EDD11303C4B}"/>
                </a:ext>
              </a:extLst>
            </p:cNvPr>
            <p:cNvSpPr/>
            <p:nvPr/>
          </p:nvSpPr>
          <p:spPr>
            <a:xfrm>
              <a:off x="6327452" y="2507506"/>
              <a:ext cx="825247" cy="301300"/>
            </a:xfrm>
            <a:custGeom>
              <a:avLst/>
              <a:gdLst>
                <a:gd name="connsiteX0" fmla="*/ 0 w 1080165"/>
                <a:gd name="connsiteY0" fmla="*/ 241509 h 483017"/>
                <a:gd name="connsiteX1" fmla="*/ 540083 w 1080165"/>
                <a:gd name="connsiteY1" fmla="*/ 0 h 483017"/>
                <a:gd name="connsiteX2" fmla="*/ 1080166 w 1080165"/>
                <a:gd name="connsiteY2" fmla="*/ 241509 h 483017"/>
                <a:gd name="connsiteX3" fmla="*/ 540083 w 1080165"/>
                <a:gd name="connsiteY3" fmla="*/ 483018 h 483017"/>
                <a:gd name="connsiteX4" fmla="*/ 0 w 1080165"/>
                <a:gd name="connsiteY4" fmla="*/ 241509 h 483017"/>
                <a:gd name="connsiteX0" fmla="*/ 0 w 1372266"/>
                <a:gd name="connsiteY0" fmla="*/ 43591 h 679729"/>
                <a:gd name="connsiteX1" fmla="*/ 832183 w 1372266"/>
                <a:gd name="connsiteY1" fmla="*/ 183082 h 679729"/>
                <a:gd name="connsiteX2" fmla="*/ 1372266 w 1372266"/>
                <a:gd name="connsiteY2" fmla="*/ 424591 h 679729"/>
                <a:gd name="connsiteX3" fmla="*/ 832183 w 1372266"/>
                <a:gd name="connsiteY3" fmla="*/ 666100 h 679729"/>
                <a:gd name="connsiteX4" fmla="*/ 0 w 1372266"/>
                <a:gd name="connsiteY4" fmla="*/ 43591 h 679729"/>
                <a:gd name="connsiteX0" fmla="*/ 460 w 1372726"/>
                <a:gd name="connsiteY0" fmla="*/ 2587 h 638725"/>
                <a:gd name="connsiteX1" fmla="*/ 724693 w 1372726"/>
                <a:gd name="connsiteY1" fmla="*/ 402428 h 638725"/>
                <a:gd name="connsiteX2" fmla="*/ 1372726 w 1372726"/>
                <a:gd name="connsiteY2" fmla="*/ 383587 h 638725"/>
                <a:gd name="connsiteX3" fmla="*/ 832643 w 1372726"/>
                <a:gd name="connsiteY3" fmla="*/ 625096 h 638725"/>
                <a:gd name="connsiteX4" fmla="*/ 460 w 1372726"/>
                <a:gd name="connsiteY4" fmla="*/ 2587 h 638725"/>
                <a:gd name="connsiteX0" fmla="*/ 501 w 1633117"/>
                <a:gd name="connsiteY0" fmla="*/ 2931 h 625455"/>
                <a:gd name="connsiteX1" fmla="*/ 724734 w 1633117"/>
                <a:gd name="connsiteY1" fmla="*/ 402772 h 625455"/>
                <a:gd name="connsiteX2" fmla="*/ 1633117 w 1633117"/>
                <a:gd name="connsiteY2" fmla="*/ 21981 h 625455"/>
                <a:gd name="connsiteX3" fmla="*/ 832684 w 1633117"/>
                <a:gd name="connsiteY3" fmla="*/ 625440 h 625455"/>
                <a:gd name="connsiteX4" fmla="*/ 501 w 1633117"/>
                <a:gd name="connsiteY4" fmla="*/ 2931 h 625455"/>
                <a:gd name="connsiteX0" fmla="*/ 456 w 1650907"/>
                <a:gd name="connsiteY0" fmla="*/ 4693 h 627216"/>
                <a:gd name="connsiteX1" fmla="*/ 724689 w 1650907"/>
                <a:gd name="connsiteY1" fmla="*/ 404534 h 627216"/>
                <a:gd name="connsiteX2" fmla="*/ 1335245 w 1650907"/>
                <a:gd name="connsiteY2" fmla="*/ 158271 h 627216"/>
                <a:gd name="connsiteX3" fmla="*/ 1633072 w 1650907"/>
                <a:gd name="connsiteY3" fmla="*/ 23743 h 627216"/>
                <a:gd name="connsiteX4" fmla="*/ 832639 w 1650907"/>
                <a:gd name="connsiteY4" fmla="*/ 627202 h 627216"/>
                <a:gd name="connsiteX5" fmla="*/ 456 w 1650907"/>
                <a:gd name="connsiteY5" fmla="*/ 4693 h 627216"/>
                <a:gd name="connsiteX0" fmla="*/ 456 w 1651286"/>
                <a:gd name="connsiteY0" fmla="*/ 2810 h 625333"/>
                <a:gd name="connsiteX1" fmla="*/ 724689 w 1651286"/>
                <a:gd name="connsiteY1" fmla="*/ 402651 h 625333"/>
                <a:gd name="connsiteX2" fmla="*/ 1341595 w 1651286"/>
                <a:gd name="connsiteY2" fmla="*/ 175438 h 625333"/>
                <a:gd name="connsiteX3" fmla="*/ 1633072 w 1651286"/>
                <a:gd name="connsiteY3" fmla="*/ 21860 h 625333"/>
                <a:gd name="connsiteX4" fmla="*/ 832639 w 1651286"/>
                <a:gd name="connsiteY4" fmla="*/ 625319 h 625333"/>
                <a:gd name="connsiteX5" fmla="*/ 456 w 1651286"/>
                <a:gd name="connsiteY5" fmla="*/ 2810 h 625333"/>
                <a:gd name="connsiteX0" fmla="*/ 456 w 1651286"/>
                <a:gd name="connsiteY0" fmla="*/ 2810 h 625333"/>
                <a:gd name="connsiteX1" fmla="*/ 724689 w 1651286"/>
                <a:gd name="connsiteY1" fmla="*/ 396301 h 625333"/>
                <a:gd name="connsiteX2" fmla="*/ 1341595 w 1651286"/>
                <a:gd name="connsiteY2" fmla="*/ 175438 h 625333"/>
                <a:gd name="connsiteX3" fmla="*/ 1633072 w 1651286"/>
                <a:gd name="connsiteY3" fmla="*/ 21860 h 625333"/>
                <a:gd name="connsiteX4" fmla="*/ 832639 w 1651286"/>
                <a:gd name="connsiteY4" fmla="*/ 625319 h 625333"/>
                <a:gd name="connsiteX5" fmla="*/ 456 w 1651286"/>
                <a:gd name="connsiteY5" fmla="*/ 2810 h 625333"/>
                <a:gd name="connsiteX0" fmla="*/ 467 w 1651297"/>
                <a:gd name="connsiteY0" fmla="*/ 2810 h 625333"/>
                <a:gd name="connsiteX1" fmla="*/ 724700 w 1651297"/>
                <a:gd name="connsiteY1" fmla="*/ 396301 h 625333"/>
                <a:gd name="connsiteX2" fmla="*/ 1341606 w 1651297"/>
                <a:gd name="connsiteY2" fmla="*/ 175438 h 625333"/>
                <a:gd name="connsiteX3" fmla="*/ 1633083 w 1651297"/>
                <a:gd name="connsiteY3" fmla="*/ 21860 h 625333"/>
                <a:gd name="connsiteX4" fmla="*/ 832650 w 1651297"/>
                <a:gd name="connsiteY4" fmla="*/ 625319 h 625333"/>
                <a:gd name="connsiteX5" fmla="*/ 467 w 1651297"/>
                <a:gd name="connsiteY5" fmla="*/ 2810 h 625333"/>
                <a:gd name="connsiteX0" fmla="*/ 479 w 1651309"/>
                <a:gd name="connsiteY0" fmla="*/ 2810 h 625333"/>
                <a:gd name="connsiteX1" fmla="*/ 724712 w 1651309"/>
                <a:gd name="connsiteY1" fmla="*/ 396301 h 625333"/>
                <a:gd name="connsiteX2" fmla="*/ 1341618 w 1651309"/>
                <a:gd name="connsiteY2" fmla="*/ 175438 h 625333"/>
                <a:gd name="connsiteX3" fmla="*/ 1633095 w 1651309"/>
                <a:gd name="connsiteY3" fmla="*/ 21860 h 625333"/>
                <a:gd name="connsiteX4" fmla="*/ 832662 w 1651309"/>
                <a:gd name="connsiteY4" fmla="*/ 625319 h 625333"/>
                <a:gd name="connsiteX5" fmla="*/ 479 w 1651309"/>
                <a:gd name="connsiteY5" fmla="*/ 2810 h 625333"/>
                <a:gd name="connsiteX0" fmla="*/ 479 w 1651309"/>
                <a:gd name="connsiteY0" fmla="*/ 2810 h 625333"/>
                <a:gd name="connsiteX1" fmla="*/ 724712 w 1651309"/>
                <a:gd name="connsiteY1" fmla="*/ 396301 h 625333"/>
                <a:gd name="connsiteX2" fmla="*/ 1341618 w 1651309"/>
                <a:gd name="connsiteY2" fmla="*/ 175438 h 625333"/>
                <a:gd name="connsiteX3" fmla="*/ 1633095 w 1651309"/>
                <a:gd name="connsiteY3" fmla="*/ 21860 h 625333"/>
                <a:gd name="connsiteX4" fmla="*/ 832662 w 1651309"/>
                <a:gd name="connsiteY4" fmla="*/ 625319 h 625333"/>
                <a:gd name="connsiteX5" fmla="*/ 479 w 1651309"/>
                <a:gd name="connsiteY5" fmla="*/ 2810 h 625333"/>
                <a:gd name="connsiteX0" fmla="*/ 244 w 1651074"/>
                <a:gd name="connsiteY0" fmla="*/ 2810 h 568185"/>
                <a:gd name="connsiteX1" fmla="*/ 724477 w 1651074"/>
                <a:gd name="connsiteY1" fmla="*/ 396301 h 568185"/>
                <a:gd name="connsiteX2" fmla="*/ 1341383 w 1651074"/>
                <a:gd name="connsiteY2" fmla="*/ 175438 h 568185"/>
                <a:gd name="connsiteX3" fmla="*/ 1632860 w 1651074"/>
                <a:gd name="connsiteY3" fmla="*/ 21860 h 568185"/>
                <a:gd name="connsiteX4" fmla="*/ 800677 w 1651074"/>
                <a:gd name="connsiteY4" fmla="*/ 568169 h 568185"/>
                <a:gd name="connsiteX5" fmla="*/ 244 w 1651074"/>
                <a:gd name="connsiteY5" fmla="*/ 2810 h 568185"/>
                <a:gd name="connsiteX0" fmla="*/ 244 w 1651074"/>
                <a:gd name="connsiteY0" fmla="*/ 2810 h 569649"/>
                <a:gd name="connsiteX1" fmla="*/ 724477 w 1651074"/>
                <a:gd name="connsiteY1" fmla="*/ 396301 h 569649"/>
                <a:gd name="connsiteX2" fmla="*/ 1341383 w 1651074"/>
                <a:gd name="connsiteY2" fmla="*/ 175438 h 569649"/>
                <a:gd name="connsiteX3" fmla="*/ 1632860 w 1651074"/>
                <a:gd name="connsiteY3" fmla="*/ 21860 h 569649"/>
                <a:gd name="connsiteX4" fmla="*/ 1417581 w 1651074"/>
                <a:gd name="connsiteY4" fmla="*/ 162738 h 569649"/>
                <a:gd name="connsiteX5" fmla="*/ 800677 w 1651074"/>
                <a:gd name="connsiteY5" fmla="*/ 568169 h 569649"/>
                <a:gd name="connsiteX6" fmla="*/ 244 w 1651074"/>
                <a:gd name="connsiteY6" fmla="*/ 2810 h 569649"/>
                <a:gd name="connsiteX0" fmla="*/ 17576 w 1668406"/>
                <a:gd name="connsiteY0" fmla="*/ 4484 h 569990"/>
                <a:gd name="connsiteX1" fmla="*/ 741809 w 1668406"/>
                <a:gd name="connsiteY1" fmla="*/ 397975 h 569990"/>
                <a:gd name="connsiteX2" fmla="*/ 1358715 w 1668406"/>
                <a:gd name="connsiteY2" fmla="*/ 177112 h 569990"/>
                <a:gd name="connsiteX3" fmla="*/ 1650192 w 1668406"/>
                <a:gd name="connsiteY3" fmla="*/ 23534 h 569990"/>
                <a:gd name="connsiteX4" fmla="*/ 1434913 w 1668406"/>
                <a:gd name="connsiteY4" fmla="*/ 164412 h 569990"/>
                <a:gd name="connsiteX5" fmla="*/ 818009 w 1668406"/>
                <a:gd name="connsiteY5" fmla="*/ 569843 h 569990"/>
                <a:gd name="connsiteX6" fmla="*/ 272863 w 1668406"/>
                <a:gd name="connsiteY6" fmla="*/ 208862 h 569990"/>
                <a:gd name="connsiteX7" fmla="*/ 17576 w 1668406"/>
                <a:gd name="connsiteY7" fmla="*/ 4484 h 569990"/>
                <a:gd name="connsiteX0" fmla="*/ 17576 w 1668406"/>
                <a:gd name="connsiteY0" fmla="*/ 4484 h 569990"/>
                <a:gd name="connsiteX1" fmla="*/ 741809 w 1668406"/>
                <a:gd name="connsiteY1" fmla="*/ 397975 h 569990"/>
                <a:gd name="connsiteX2" fmla="*/ 1358715 w 1668406"/>
                <a:gd name="connsiteY2" fmla="*/ 177112 h 569990"/>
                <a:gd name="connsiteX3" fmla="*/ 1650192 w 1668406"/>
                <a:gd name="connsiteY3" fmla="*/ 23534 h 569990"/>
                <a:gd name="connsiteX4" fmla="*/ 1434913 w 1668406"/>
                <a:gd name="connsiteY4" fmla="*/ 164412 h 569990"/>
                <a:gd name="connsiteX5" fmla="*/ 818009 w 1668406"/>
                <a:gd name="connsiteY5" fmla="*/ 569843 h 569990"/>
                <a:gd name="connsiteX6" fmla="*/ 272863 w 1668406"/>
                <a:gd name="connsiteY6" fmla="*/ 208862 h 569990"/>
                <a:gd name="connsiteX7" fmla="*/ 17576 w 1668406"/>
                <a:gd name="connsiteY7" fmla="*/ 4484 h 569990"/>
                <a:gd name="connsiteX0" fmla="*/ 16829 w 1667659"/>
                <a:gd name="connsiteY0" fmla="*/ 5024 h 570530"/>
                <a:gd name="connsiteX1" fmla="*/ 741062 w 1667659"/>
                <a:gd name="connsiteY1" fmla="*/ 398515 h 570530"/>
                <a:gd name="connsiteX2" fmla="*/ 1357968 w 1667659"/>
                <a:gd name="connsiteY2" fmla="*/ 177652 h 570530"/>
                <a:gd name="connsiteX3" fmla="*/ 1649445 w 1667659"/>
                <a:gd name="connsiteY3" fmla="*/ 24074 h 570530"/>
                <a:gd name="connsiteX4" fmla="*/ 1434166 w 1667659"/>
                <a:gd name="connsiteY4" fmla="*/ 164952 h 570530"/>
                <a:gd name="connsiteX5" fmla="*/ 817262 w 1667659"/>
                <a:gd name="connsiteY5" fmla="*/ 570383 h 570530"/>
                <a:gd name="connsiteX6" fmla="*/ 272116 w 1667659"/>
                <a:gd name="connsiteY6" fmla="*/ 209402 h 570530"/>
                <a:gd name="connsiteX7" fmla="*/ 16829 w 1667659"/>
                <a:gd name="connsiteY7" fmla="*/ 5024 h 570530"/>
                <a:gd name="connsiteX0" fmla="*/ 16829 w 1649842"/>
                <a:gd name="connsiteY0" fmla="*/ 5024 h 570530"/>
                <a:gd name="connsiteX1" fmla="*/ 741062 w 1649842"/>
                <a:gd name="connsiteY1" fmla="*/ 398515 h 570530"/>
                <a:gd name="connsiteX2" fmla="*/ 1357968 w 1649842"/>
                <a:gd name="connsiteY2" fmla="*/ 177652 h 570530"/>
                <a:gd name="connsiteX3" fmla="*/ 1630395 w 1649842"/>
                <a:gd name="connsiteY3" fmla="*/ 24074 h 570530"/>
                <a:gd name="connsiteX4" fmla="*/ 1434166 w 1649842"/>
                <a:gd name="connsiteY4" fmla="*/ 164952 h 570530"/>
                <a:gd name="connsiteX5" fmla="*/ 817262 w 1649842"/>
                <a:gd name="connsiteY5" fmla="*/ 570383 h 570530"/>
                <a:gd name="connsiteX6" fmla="*/ 272116 w 1649842"/>
                <a:gd name="connsiteY6" fmla="*/ 209402 h 570530"/>
                <a:gd name="connsiteX7" fmla="*/ 16829 w 1649842"/>
                <a:gd name="connsiteY7" fmla="*/ 5024 h 570530"/>
                <a:gd name="connsiteX0" fmla="*/ 16829 w 1643939"/>
                <a:gd name="connsiteY0" fmla="*/ 20245 h 585751"/>
                <a:gd name="connsiteX1" fmla="*/ 741062 w 1643939"/>
                <a:gd name="connsiteY1" fmla="*/ 413736 h 585751"/>
                <a:gd name="connsiteX2" fmla="*/ 1357968 w 1643939"/>
                <a:gd name="connsiteY2" fmla="*/ 192873 h 585751"/>
                <a:gd name="connsiteX3" fmla="*/ 1624045 w 1643939"/>
                <a:gd name="connsiteY3" fmla="*/ 20245 h 585751"/>
                <a:gd name="connsiteX4" fmla="*/ 1434166 w 1643939"/>
                <a:gd name="connsiteY4" fmla="*/ 180173 h 585751"/>
                <a:gd name="connsiteX5" fmla="*/ 817262 w 1643939"/>
                <a:gd name="connsiteY5" fmla="*/ 585604 h 585751"/>
                <a:gd name="connsiteX6" fmla="*/ 272116 w 1643939"/>
                <a:gd name="connsiteY6" fmla="*/ 224623 h 585751"/>
                <a:gd name="connsiteX7" fmla="*/ 16829 w 1643939"/>
                <a:gd name="connsiteY7" fmla="*/ 20245 h 585751"/>
                <a:gd name="connsiteX0" fmla="*/ 16829 w 1586258"/>
                <a:gd name="connsiteY0" fmla="*/ 5025 h 570531"/>
                <a:gd name="connsiteX1" fmla="*/ 741062 w 1586258"/>
                <a:gd name="connsiteY1" fmla="*/ 398516 h 570531"/>
                <a:gd name="connsiteX2" fmla="*/ 1357968 w 1586258"/>
                <a:gd name="connsiteY2" fmla="*/ 177653 h 570531"/>
                <a:gd name="connsiteX3" fmla="*/ 1560545 w 1586258"/>
                <a:gd name="connsiteY3" fmla="*/ 87575 h 570531"/>
                <a:gd name="connsiteX4" fmla="*/ 1434166 w 1586258"/>
                <a:gd name="connsiteY4" fmla="*/ 164953 h 570531"/>
                <a:gd name="connsiteX5" fmla="*/ 817262 w 1586258"/>
                <a:gd name="connsiteY5" fmla="*/ 570384 h 570531"/>
                <a:gd name="connsiteX6" fmla="*/ 272116 w 1586258"/>
                <a:gd name="connsiteY6" fmla="*/ 209403 h 570531"/>
                <a:gd name="connsiteX7" fmla="*/ 16829 w 1586258"/>
                <a:gd name="connsiteY7" fmla="*/ 5025 h 570531"/>
                <a:gd name="connsiteX0" fmla="*/ 16829 w 1480274"/>
                <a:gd name="connsiteY0" fmla="*/ 5025 h 570531"/>
                <a:gd name="connsiteX1" fmla="*/ 741062 w 1480274"/>
                <a:gd name="connsiteY1" fmla="*/ 398516 h 570531"/>
                <a:gd name="connsiteX2" fmla="*/ 1357968 w 1480274"/>
                <a:gd name="connsiteY2" fmla="*/ 177653 h 570531"/>
                <a:gd name="connsiteX3" fmla="*/ 1434166 w 1480274"/>
                <a:gd name="connsiteY3" fmla="*/ 164953 h 570531"/>
                <a:gd name="connsiteX4" fmla="*/ 817262 w 1480274"/>
                <a:gd name="connsiteY4" fmla="*/ 570384 h 570531"/>
                <a:gd name="connsiteX5" fmla="*/ 272116 w 1480274"/>
                <a:gd name="connsiteY5" fmla="*/ 209403 h 570531"/>
                <a:gd name="connsiteX6" fmla="*/ 16829 w 1480274"/>
                <a:gd name="connsiteY6" fmla="*/ 5025 h 570531"/>
                <a:gd name="connsiteX0" fmla="*/ 16829 w 1546369"/>
                <a:gd name="connsiteY0" fmla="*/ 5025 h 571026"/>
                <a:gd name="connsiteX1" fmla="*/ 741062 w 1546369"/>
                <a:gd name="connsiteY1" fmla="*/ 398516 h 571026"/>
                <a:gd name="connsiteX2" fmla="*/ 1357968 w 1546369"/>
                <a:gd name="connsiteY2" fmla="*/ 177653 h 571026"/>
                <a:gd name="connsiteX3" fmla="*/ 1516716 w 1546369"/>
                <a:gd name="connsiteY3" fmla="*/ 114153 h 571026"/>
                <a:gd name="connsiteX4" fmla="*/ 817262 w 1546369"/>
                <a:gd name="connsiteY4" fmla="*/ 570384 h 571026"/>
                <a:gd name="connsiteX5" fmla="*/ 272116 w 1546369"/>
                <a:gd name="connsiteY5" fmla="*/ 209403 h 571026"/>
                <a:gd name="connsiteX6" fmla="*/ 16829 w 1546369"/>
                <a:gd name="connsiteY6" fmla="*/ 5025 h 571026"/>
                <a:gd name="connsiteX0" fmla="*/ 16829 w 1587480"/>
                <a:gd name="connsiteY0" fmla="*/ 5025 h 571026"/>
                <a:gd name="connsiteX1" fmla="*/ 741062 w 1587480"/>
                <a:gd name="connsiteY1" fmla="*/ 398516 h 571026"/>
                <a:gd name="connsiteX2" fmla="*/ 1504018 w 1587480"/>
                <a:gd name="connsiteY2" fmla="*/ 95103 h 571026"/>
                <a:gd name="connsiteX3" fmla="*/ 1516716 w 1587480"/>
                <a:gd name="connsiteY3" fmla="*/ 114153 h 571026"/>
                <a:gd name="connsiteX4" fmla="*/ 817262 w 1587480"/>
                <a:gd name="connsiteY4" fmla="*/ 570384 h 571026"/>
                <a:gd name="connsiteX5" fmla="*/ 272116 w 1587480"/>
                <a:gd name="connsiteY5" fmla="*/ 209403 h 571026"/>
                <a:gd name="connsiteX6" fmla="*/ 16829 w 1587480"/>
                <a:gd name="connsiteY6" fmla="*/ 5025 h 571026"/>
                <a:gd name="connsiteX0" fmla="*/ 16829 w 1587480"/>
                <a:gd name="connsiteY0" fmla="*/ 5025 h 570803"/>
                <a:gd name="connsiteX1" fmla="*/ 741062 w 1587480"/>
                <a:gd name="connsiteY1" fmla="*/ 398516 h 570803"/>
                <a:gd name="connsiteX2" fmla="*/ 1504018 w 1587480"/>
                <a:gd name="connsiteY2" fmla="*/ 95103 h 570803"/>
                <a:gd name="connsiteX3" fmla="*/ 1516716 w 1587480"/>
                <a:gd name="connsiteY3" fmla="*/ 133203 h 570803"/>
                <a:gd name="connsiteX4" fmla="*/ 817262 w 1587480"/>
                <a:gd name="connsiteY4" fmla="*/ 570384 h 570803"/>
                <a:gd name="connsiteX5" fmla="*/ 272116 w 1587480"/>
                <a:gd name="connsiteY5" fmla="*/ 209403 h 570803"/>
                <a:gd name="connsiteX6" fmla="*/ 16829 w 1587480"/>
                <a:gd name="connsiteY6" fmla="*/ 5025 h 570803"/>
                <a:gd name="connsiteX0" fmla="*/ 16829 w 1581422"/>
                <a:gd name="connsiteY0" fmla="*/ 5025 h 570575"/>
                <a:gd name="connsiteX1" fmla="*/ 741062 w 1581422"/>
                <a:gd name="connsiteY1" fmla="*/ 398516 h 570575"/>
                <a:gd name="connsiteX2" fmla="*/ 1504018 w 1581422"/>
                <a:gd name="connsiteY2" fmla="*/ 95103 h 570575"/>
                <a:gd name="connsiteX3" fmla="*/ 1504016 w 1581422"/>
                <a:gd name="connsiteY3" fmla="*/ 158603 h 570575"/>
                <a:gd name="connsiteX4" fmla="*/ 817262 w 1581422"/>
                <a:gd name="connsiteY4" fmla="*/ 570384 h 570575"/>
                <a:gd name="connsiteX5" fmla="*/ 272116 w 1581422"/>
                <a:gd name="connsiteY5" fmla="*/ 209403 h 570575"/>
                <a:gd name="connsiteX6" fmla="*/ 16829 w 1581422"/>
                <a:gd name="connsiteY6" fmla="*/ 5025 h 570575"/>
                <a:gd name="connsiteX0" fmla="*/ 16829 w 1631906"/>
                <a:gd name="connsiteY0" fmla="*/ 5025 h 570575"/>
                <a:gd name="connsiteX1" fmla="*/ 741062 w 1631906"/>
                <a:gd name="connsiteY1" fmla="*/ 398516 h 570575"/>
                <a:gd name="connsiteX2" fmla="*/ 1580218 w 1631906"/>
                <a:gd name="connsiteY2" fmla="*/ 44303 h 570575"/>
                <a:gd name="connsiteX3" fmla="*/ 1504016 w 1631906"/>
                <a:gd name="connsiteY3" fmla="*/ 158603 h 570575"/>
                <a:gd name="connsiteX4" fmla="*/ 817262 w 1631906"/>
                <a:gd name="connsiteY4" fmla="*/ 570384 h 570575"/>
                <a:gd name="connsiteX5" fmla="*/ 272116 w 1631906"/>
                <a:gd name="connsiteY5" fmla="*/ 209403 h 570575"/>
                <a:gd name="connsiteX6" fmla="*/ 16829 w 1631906"/>
                <a:gd name="connsiteY6" fmla="*/ 5025 h 570575"/>
                <a:gd name="connsiteX0" fmla="*/ 16829 w 1614827"/>
                <a:gd name="connsiteY0" fmla="*/ 5025 h 570460"/>
                <a:gd name="connsiteX1" fmla="*/ 741062 w 1614827"/>
                <a:gd name="connsiteY1" fmla="*/ 398516 h 570460"/>
                <a:gd name="connsiteX2" fmla="*/ 1580218 w 1614827"/>
                <a:gd name="connsiteY2" fmla="*/ 44303 h 570460"/>
                <a:gd name="connsiteX3" fmla="*/ 1402416 w 1614827"/>
                <a:gd name="connsiteY3" fmla="*/ 177653 h 570460"/>
                <a:gd name="connsiteX4" fmla="*/ 817262 w 1614827"/>
                <a:gd name="connsiteY4" fmla="*/ 570384 h 570460"/>
                <a:gd name="connsiteX5" fmla="*/ 272116 w 1614827"/>
                <a:gd name="connsiteY5" fmla="*/ 209403 h 570460"/>
                <a:gd name="connsiteX6" fmla="*/ 16829 w 1614827"/>
                <a:gd name="connsiteY6" fmla="*/ 5025 h 570460"/>
                <a:gd name="connsiteX0" fmla="*/ 16829 w 1612118"/>
                <a:gd name="connsiteY0" fmla="*/ 5025 h 570433"/>
                <a:gd name="connsiteX1" fmla="*/ 741062 w 1612118"/>
                <a:gd name="connsiteY1" fmla="*/ 398516 h 570433"/>
                <a:gd name="connsiteX2" fmla="*/ 1580218 w 1612118"/>
                <a:gd name="connsiteY2" fmla="*/ 44303 h 570433"/>
                <a:gd name="connsiteX3" fmla="*/ 1377016 w 1612118"/>
                <a:gd name="connsiteY3" fmla="*/ 184003 h 570433"/>
                <a:gd name="connsiteX4" fmla="*/ 817262 w 1612118"/>
                <a:gd name="connsiteY4" fmla="*/ 570384 h 570433"/>
                <a:gd name="connsiteX5" fmla="*/ 272116 w 1612118"/>
                <a:gd name="connsiteY5" fmla="*/ 209403 h 570433"/>
                <a:gd name="connsiteX6" fmla="*/ 16829 w 1612118"/>
                <a:gd name="connsiteY6" fmla="*/ 5025 h 570433"/>
                <a:gd name="connsiteX0" fmla="*/ 16829 w 1601630"/>
                <a:gd name="connsiteY0" fmla="*/ 5025 h 570433"/>
                <a:gd name="connsiteX1" fmla="*/ 741062 w 1601630"/>
                <a:gd name="connsiteY1" fmla="*/ 398516 h 570433"/>
                <a:gd name="connsiteX2" fmla="*/ 1580218 w 1601630"/>
                <a:gd name="connsiteY2" fmla="*/ 44303 h 570433"/>
                <a:gd name="connsiteX3" fmla="*/ 1377016 w 1601630"/>
                <a:gd name="connsiteY3" fmla="*/ 184003 h 570433"/>
                <a:gd name="connsiteX4" fmla="*/ 817262 w 1601630"/>
                <a:gd name="connsiteY4" fmla="*/ 570384 h 570433"/>
                <a:gd name="connsiteX5" fmla="*/ 272116 w 1601630"/>
                <a:gd name="connsiteY5" fmla="*/ 209403 h 570433"/>
                <a:gd name="connsiteX6" fmla="*/ 16829 w 1601630"/>
                <a:gd name="connsiteY6" fmla="*/ 5025 h 570433"/>
                <a:gd name="connsiteX0" fmla="*/ 16829 w 1614850"/>
                <a:gd name="connsiteY0" fmla="*/ 35123 h 600531"/>
                <a:gd name="connsiteX1" fmla="*/ 741062 w 1614850"/>
                <a:gd name="connsiteY1" fmla="*/ 428614 h 600531"/>
                <a:gd name="connsiteX2" fmla="*/ 1594505 w 1614850"/>
                <a:gd name="connsiteY2" fmla="*/ 31538 h 600531"/>
                <a:gd name="connsiteX3" fmla="*/ 1377016 w 1614850"/>
                <a:gd name="connsiteY3" fmla="*/ 214101 h 600531"/>
                <a:gd name="connsiteX4" fmla="*/ 817262 w 1614850"/>
                <a:gd name="connsiteY4" fmla="*/ 600482 h 600531"/>
                <a:gd name="connsiteX5" fmla="*/ 272116 w 1614850"/>
                <a:gd name="connsiteY5" fmla="*/ 239501 h 600531"/>
                <a:gd name="connsiteX6" fmla="*/ 16829 w 1614850"/>
                <a:gd name="connsiteY6" fmla="*/ 35123 h 600531"/>
                <a:gd name="connsiteX0" fmla="*/ 16829 w 1613934"/>
                <a:gd name="connsiteY0" fmla="*/ 36464 h 601872"/>
                <a:gd name="connsiteX1" fmla="*/ 741062 w 1613934"/>
                <a:gd name="connsiteY1" fmla="*/ 429955 h 601872"/>
                <a:gd name="connsiteX2" fmla="*/ 1594505 w 1613934"/>
                <a:gd name="connsiteY2" fmla="*/ 32879 h 601872"/>
                <a:gd name="connsiteX3" fmla="*/ 1377016 w 1613934"/>
                <a:gd name="connsiteY3" fmla="*/ 215442 h 601872"/>
                <a:gd name="connsiteX4" fmla="*/ 817262 w 1613934"/>
                <a:gd name="connsiteY4" fmla="*/ 601823 h 601872"/>
                <a:gd name="connsiteX5" fmla="*/ 272116 w 1613934"/>
                <a:gd name="connsiteY5" fmla="*/ 240842 h 601872"/>
                <a:gd name="connsiteX6" fmla="*/ 16829 w 1613934"/>
                <a:gd name="connsiteY6" fmla="*/ 36464 h 601872"/>
                <a:gd name="connsiteX0" fmla="*/ 16829 w 1600625"/>
                <a:gd name="connsiteY0" fmla="*/ 36464 h 601872"/>
                <a:gd name="connsiteX1" fmla="*/ 741062 w 1600625"/>
                <a:gd name="connsiteY1" fmla="*/ 429955 h 601872"/>
                <a:gd name="connsiteX2" fmla="*/ 1580218 w 1600625"/>
                <a:gd name="connsiteY2" fmla="*/ 32879 h 601872"/>
                <a:gd name="connsiteX3" fmla="*/ 1377016 w 1600625"/>
                <a:gd name="connsiteY3" fmla="*/ 215442 h 601872"/>
                <a:gd name="connsiteX4" fmla="*/ 817262 w 1600625"/>
                <a:gd name="connsiteY4" fmla="*/ 601823 h 601872"/>
                <a:gd name="connsiteX5" fmla="*/ 272116 w 1600625"/>
                <a:gd name="connsiteY5" fmla="*/ 240842 h 601872"/>
                <a:gd name="connsiteX6" fmla="*/ 16829 w 1600625"/>
                <a:gd name="connsiteY6" fmla="*/ 36464 h 601872"/>
                <a:gd name="connsiteX0" fmla="*/ 16829 w 1599341"/>
                <a:gd name="connsiteY0" fmla="*/ 36974 h 602401"/>
                <a:gd name="connsiteX1" fmla="*/ 741062 w 1599341"/>
                <a:gd name="connsiteY1" fmla="*/ 430465 h 602401"/>
                <a:gd name="connsiteX2" fmla="*/ 1580218 w 1599341"/>
                <a:gd name="connsiteY2" fmla="*/ 33389 h 602401"/>
                <a:gd name="connsiteX3" fmla="*/ 1357966 w 1599341"/>
                <a:gd name="connsiteY3" fmla="*/ 211190 h 602401"/>
                <a:gd name="connsiteX4" fmla="*/ 817262 w 1599341"/>
                <a:gd name="connsiteY4" fmla="*/ 602333 h 602401"/>
                <a:gd name="connsiteX5" fmla="*/ 272116 w 1599341"/>
                <a:gd name="connsiteY5" fmla="*/ 241352 h 602401"/>
                <a:gd name="connsiteX6" fmla="*/ 16829 w 1599341"/>
                <a:gd name="connsiteY6" fmla="*/ 36974 h 602401"/>
                <a:gd name="connsiteX0" fmla="*/ 16829 w 1605828"/>
                <a:gd name="connsiteY0" fmla="*/ 31490 h 596917"/>
                <a:gd name="connsiteX1" fmla="*/ 741062 w 1605828"/>
                <a:gd name="connsiteY1" fmla="*/ 424981 h 596917"/>
                <a:gd name="connsiteX2" fmla="*/ 1580218 w 1605828"/>
                <a:gd name="connsiteY2" fmla="*/ 27905 h 596917"/>
                <a:gd name="connsiteX3" fmla="*/ 1357966 w 1605828"/>
                <a:gd name="connsiteY3" fmla="*/ 205706 h 596917"/>
                <a:gd name="connsiteX4" fmla="*/ 817262 w 1605828"/>
                <a:gd name="connsiteY4" fmla="*/ 596849 h 596917"/>
                <a:gd name="connsiteX5" fmla="*/ 272116 w 1605828"/>
                <a:gd name="connsiteY5" fmla="*/ 235868 h 596917"/>
                <a:gd name="connsiteX6" fmla="*/ 16829 w 1605828"/>
                <a:gd name="connsiteY6" fmla="*/ 31490 h 596917"/>
                <a:gd name="connsiteX0" fmla="*/ 16829 w 1610924"/>
                <a:gd name="connsiteY0" fmla="*/ 22725 h 588152"/>
                <a:gd name="connsiteX1" fmla="*/ 741062 w 1610924"/>
                <a:gd name="connsiteY1" fmla="*/ 416216 h 588152"/>
                <a:gd name="connsiteX2" fmla="*/ 1580218 w 1610924"/>
                <a:gd name="connsiteY2" fmla="*/ 19140 h 588152"/>
                <a:gd name="connsiteX3" fmla="*/ 1357966 w 1610924"/>
                <a:gd name="connsiteY3" fmla="*/ 196941 h 588152"/>
                <a:gd name="connsiteX4" fmla="*/ 817262 w 1610924"/>
                <a:gd name="connsiteY4" fmla="*/ 588084 h 588152"/>
                <a:gd name="connsiteX5" fmla="*/ 272116 w 1610924"/>
                <a:gd name="connsiteY5" fmla="*/ 227103 h 588152"/>
                <a:gd name="connsiteX6" fmla="*/ 16829 w 1610924"/>
                <a:gd name="connsiteY6" fmla="*/ 22725 h 58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0924" h="588152">
                  <a:moveTo>
                    <a:pt x="16829" y="22725"/>
                  </a:moveTo>
                  <a:cubicBezTo>
                    <a:pt x="94987" y="54244"/>
                    <a:pt x="480497" y="416813"/>
                    <a:pt x="741062" y="416216"/>
                  </a:cubicBezTo>
                  <a:cubicBezTo>
                    <a:pt x="1001627" y="415619"/>
                    <a:pt x="1428821" y="108005"/>
                    <a:pt x="1580218" y="19140"/>
                  </a:cubicBezTo>
                  <a:cubicBezTo>
                    <a:pt x="1700497" y="-57887"/>
                    <a:pt x="1433796" y="117198"/>
                    <a:pt x="1357966" y="196941"/>
                  </a:cubicBezTo>
                  <a:cubicBezTo>
                    <a:pt x="1219269" y="287993"/>
                    <a:pt x="998237" y="583057"/>
                    <a:pt x="817262" y="588084"/>
                  </a:cubicBezTo>
                  <a:cubicBezTo>
                    <a:pt x="636287" y="593111"/>
                    <a:pt x="405521" y="321329"/>
                    <a:pt x="272116" y="227103"/>
                  </a:cubicBezTo>
                  <a:cubicBezTo>
                    <a:pt x="151411" y="113827"/>
                    <a:pt x="-61329" y="-8794"/>
                    <a:pt x="16829" y="2272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6"/>
              <a:endParaRPr lang="en-US" sz="1801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1314737-4965-49F6-81B3-45D52096A4ED}"/>
                </a:ext>
              </a:extLst>
            </p:cNvPr>
            <p:cNvSpPr/>
            <p:nvPr/>
          </p:nvSpPr>
          <p:spPr>
            <a:xfrm rot="21369129">
              <a:off x="6679928" y="2746951"/>
              <a:ext cx="196257" cy="62038"/>
            </a:xfrm>
            <a:custGeom>
              <a:avLst/>
              <a:gdLst>
                <a:gd name="connsiteX0" fmla="*/ 252009 w 383103"/>
                <a:gd name="connsiteY0" fmla="*/ 0 h 121102"/>
                <a:gd name="connsiteX1" fmla="*/ 361998 w 383103"/>
                <a:gd name="connsiteY1" fmla="*/ 11449 h 121102"/>
                <a:gd name="connsiteX2" fmla="*/ 383103 w 383103"/>
                <a:gd name="connsiteY2" fmla="*/ 18786 h 121102"/>
                <a:gd name="connsiteX3" fmla="*/ 306436 w 383103"/>
                <a:gd name="connsiteY3" fmla="*/ 67285 h 121102"/>
                <a:gd name="connsiteX4" fmla="*/ 147842 w 383103"/>
                <a:gd name="connsiteY4" fmla="*/ 120955 h 121102"/>
                <a:gd name="connsiteX5" fmla="*/ 74284 w 383103"/>
                <a:gd name="connsiteY5" fmla="*/ 111436 h 121102"/>
                <a:gd name="connsiteX6" fmla="*/ 0 w 383103"/>
                <a:gd name="connsiteY6" fmla="*/ 81044 h 121102"/>
                <a:gd name="connsiteX7" fmla="*/ 17698 w 383103"/>
                <a:gd name="connsiteY7" fmla="*/ 64233 h 121102"/>
                <a:gd name="connsiteX8" fmla="*/ 252009 w 383103"/>
                <a:gd name="connsiteY8" fmla="*/ 0 h 1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3103" h="121102">
                  <a:moveTo>
                    <a:pt x="252009" y="0"/>
                  </a:moveTo>
                  <a:cubicBezTo>
                    <a:pt x="291024" y="0"/>
                    <a:pt x="328192" y="4077"/>
                    <a:pt x="361998" y="11449"/>
                  </a:cubicBezTo>
                  <a:lnTo>
                    <a:pt x="383103" y="18786"/>
                  </a:lnTo>
                  <a:lnTo>
                    <a:pt x="306436" y="67285"/>
                  </a:lnTo>
                  <a:cubicBezTo>
                    <a:pt x="250358" y="98529"/>
                    <a:pt x="196261" y="119103"/>
                    <a:pt x="147842" y="120955"/>
                  </a:cubicBezTo>
                  <a:cubicBezTo>
                    <a:pt x="123633" y="121881"/>
                    <a:pt x="99042" y="118408"/>
                    <a:pt x="74284" y="111436"/>
                  </a:cubicBezTo>
                  <a:lnTo>
                    <a:pt x="0" y="81044"/>
                  </a:lnTo>
                  <a:lnTo>
                    <a:pt x="17698" y="64233"/>
                  </a:lnTo>
                  <a:cubicBezTo>
                    <a:pt x="68478" y="25480"/>
                    <a:pt x="154472" y="0"/>
                    <a:pt x="252009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6"/>
              <a:endParaRPr lang="en-US" sz="180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D3E6B7E8-3865-40F1-9767-17035FEF7A0A}"/>
                </a:ext>
              </a:extLst>
            </p:cNvPr>
            <p:cNvSpPr/>
            <p:nvPr/>
          </p:nvSpPr>
          <p:spPr>
            <a:xfrm>
              <a:off x="7107848" y="2470848"/>
              <a:ext cx="93085" cy="65701"/>
            </a:xfrm>
            <a:custGeom>
              <a:avLst/>
              <a:gdLst>
                <a:gd name="connsiteX0" fmla="*/ 0 w 104775"/>
                <a:gd name="connsiteY0" fmla="*/ 0 h 76200"/>
                <a:gd name="connsiteX1" fmla="*/ 104775 w 104775"/>
                <a:gd name="connsiteY1" fmla="*/ 76200 h 76200"/>
                <a:gd name="connsiteX2" fmla="*/ 104775 w 104775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76200">
                  <a:moveTo>
                    <a:pt x="0" y="0"/>
                  </a:moveTo>
                  <a:lnTo>
                    <a:pt x="104775" y="76200"/>
                  </a:lnTo>
                  <a:lnTo>
                    <a:pt x="104775" y="762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6"/>
              <a:endParaRPr lang="en-US" sz="1801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1ABA13B2-36FE-42B6-86A0-B3743A5EA503}"/>
              </a:ext>
            </a:extLst>
          </p:cNvPr>
          <p:cNvSpPr/>
          <p:nvPr/>
        </p:nvSpPr>
        <p:spPr>
          <a:xfrm rot="21237712">
            <a:off x="2700157" y="8981855"/>
            <a:ext cx="954259" cy="1356672"/>
          </a:xfrm>
          <a:custGeom>
            <a:avLst/>
            <a:gdLst>
              <a:gd name="connsiteX0" fmla="*/ 115393 w 649909"/>
              <a:gd name="connsiteY0" fmla="*/ 0 h 923977"/>
              <a:gd name="connsiteX1" fmla="*/ 29668 w 649909"/>
              <a:gd name="connsiteY1" fmla="*/ 438150 h 923977"/>
              <a:gd name="connsiteX2" fmla="*/ 563068 w 649909"/>
              <a:gd name="connsiteY2" fmla="*/ 847725 h 923977"/>
              <a:gd name="connsiteX3" fmla="*/ 648793 w 649909"/>
              <a:gd name="connsiteY3" fmla="*/ 923925 h 923977"/>
              <a:gd name="connsiteX4" fmla="*/ 648793 w 649909"/>
              <a:gd name="connsiteY4" fmla="*/ 923925 h 92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909" h="923977">
                <a:moveTo>
                  <a:pt x="115393" y="0"/>
                </a:moveTo>
                <a:cubicBezTo>
                  <a:pt x="35224" y="148431"/>
                  <a:pt x="-44945" y="296863"/>
                  <a:pt x="29668" y="438150"/>
                </a:cubicBezTo>
                <a:cubicBezTo>
                  <a:pt x="104280" y="579438"/>
                  <a:pt x="459881" y="766763"/>
                  <a:pt x="563068" y="847725"/>
                </a:cubicBezTo>
                <a:cubicBezTo>
                  <a:pt x="666255" y="928687"/>
                  <a:pt x="648793" y="923925"/>
                  <a:pt x="648793" y="923925"/>
                </a:cubicBezTo>
                <a:lnTo>
                  <a:pt x="648793" y="923925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6"/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8519E99-4E41-4264-9C19-9B08E3B4EC44}"/>
              </a:ext>
            </a:extLst>
          </p:cNvPr>
          <p:cNvSpPr/>
          <p:nvPr/>
        </p:nvSpPr>
        <p:spPr>
          <a:xfrm rot="1366252" flipH="1">
            <a:off x="5070154" y="8850053"/>
            <a:ext cx="954259" cy="1356672"/>
          </a:xfrm>
          <a:custGeom>
            <a:avLst/>
            <a:gdLst>
              <a:gd name="connsiteX0" fmla="*/ 115393 w 649909"/>
              <a:gd name="connsiteY0" fmla="*/ 0 h 923977"/>
              <a:gd name="connsiteX1" fmla="*/ 29668 w 649909"/>
              <a:gd name="connsiteY1" fmla="*/ 438150 h 923977"/>
              <a:gd name="connsiteX2" fmla="*/ 563068 w 649909"/>
              <a:gd name="connsiteY2" fmla="*/ 847725 h 923977"/>
              <a:gd name="connsiteX3" fmla="*/ 648793 w 649909"/>
              <a:gd name="connsiteY3" fmla="*/ 923925 h 923977"/>
              <a:gd name="connsiteX4" fmla="*/ 648793 w 649909"/>
              <a:gd name="connsiteY4" fmla="*/ 923925 h 92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909" h="923977">
                <a:moveTo>
                  <a:pt x="115393" y="0"/>
                </a:moveTo>
                <a:cubicBezTo>
                  <a:pt x="35224" y="148431"/>
                  <a:pt x="-44945" y="296863"/>
                  <a:pt x="29668" y="438150"/>
                </a:cubicBezTo>
                <a:cubicBezTo>
                  <a:pt x="104280" y="579438"/>
                  <a:pt x="459881" y="766763"/>
                  <a:pt x="563068" y="847725"/>
                </a:cubicBezTo>
                <a:cubicBezTo>
                  <a:pt x="666255" y="928687"/>
                  <a:pt x="648793" y="923925"/>
                  <a:pt x="648793" y="923925"/>
                </a:cubicBezTo>
                <a:lnTo>
                  <a:pt x="648793" y="923925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6"/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414B803D-27DF-4F15-8888-1265A0AC1A71}"/>
              </a:ext>
            </a:extLst>
          </p:cNvPr>
          <p:cNvSpPr/>
          <p:nvPr/>
        </p:nvSpPr>
        <p:spPr>
          <a:xfrm rot="20453072">
            <a:off x="4194621" y="7883587"/>
            <a:ext cx="572305" cy="325981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A316F8B-F3B7-4A3B-8A06-0891C1FEED0B}"/>
              </a:ext>
            </a:extLst>
          </p:cNvPr>
          <p:cNvGrpSpPr/>
          <p:nvPr/>
        </p:nvGrpSpPr>
        <p:grpSpPr>
          <a:xfrm>
            <a:off x="3820918" y="8819866"/>
            <a:ext cx="742194" cy="524480"/>
            <a:chOff x="-2129638" y="2435282"/>
            <a:chExt cx="1390488" cy="982605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4C372D2-716D-4BC1-8342-BC12DDC493FA}"/>
                </a:ext>
              </a:extLst>
            </p:cNvPr>
            <p:cNvSpPr/>
            <p:nvPr/>
          </p:nvSpPr>
          <p:spPr>
            <a:xfrm>
              <a:off x="-1981689" y="2588029"/>
              <a:ext cx="1030269" cy="312143"/>
            </a:xfrm>
            <a:custGeom>
              <a:avLst/>
              <a:gdLst>
                <a:gd name="connsiteX0" fmla="*/ 1030269 w 1030269"/>
                <a:gd name="connsiteY0" fmla="*/ 0 h 312143"/>
                <a:gd name="connsiteX1" fmla="*/ 1013925 w 1030269"/>
                <a:gd name="connsiteY1" fmla="*/ 30851 h 312143"/>
                <a:gd name="connsiteX2" fmla="*/ 933806 w 1030269"/>
                <a:gd name="connsiteY2" fmla="*/ 166165 h 312143"/>
                <a:gd name="connsiteX3" fmla="*/ 814442 w 1030269"/>
                <a:gd name="connsiteY3" fmla="*/ 258697 h 312143"/>
                <a:gd name="connsiteX4" fmla="*/ 629045 w 1030269"/>
                <a:gd name="connsiteY4" fmla="*/ 309168 h 312143"/>
                <a:gd name="connsiteX5" fmla="*/ 415713 w 1030269"/>
                <a:gd name="connsiteY5" fmla="*/ 303560 h 312143"/>
                <a:gd name="connsiteX6" fmla="*/ 281110 w 1030269"/>
                <a:gd name="connsiteY6" fmla="*/ 281128 h 312143"/>
                <a:gd name="connsiteX7" fmla="*/ 146508 w 1030269"/>
                <a:gd name="connsiteY7" fmla="*/ 244676 h 312143"/>
                <a:gd name="connsiteX8" fmla="*/ 55080 w 1030269"/>
                <a:gd name="connsiteY8" fmla="*/ 166165 h 312143"/>
                <a:gd name="connsiteX9" fmla="*/ 14445 w 1030269"/>
                <a:gd name="connsiteY9" fmla="*/ 84850 h 312143"/>
                <a:gd name="connsiteX10" fmla="*/ 0 w 1030269"/>
                <a:gd name="connsiteY10" fmla="*/ 11596 h 312143"/>
                <a:gd name="connsiteX11" fmla="*/ 21 w 1030269"/>
                <a:gd name="connsiteY11" fmla="*/ 4228 h 312143"/>
                <a:gd name="connsiteX12" fmla="*/ 40220 w 1030269"/>
                <a:gd name="connsiteY12" fmla="*/ 36840 h 312143"/>
                <a:gd name="connsiteX13" fmla="*/ 108209 w 1030269"/>
                <a:gd name="connsiteY13" fmla="*/ 77034 h 312143"/>
                <a:gd name="connsiteX14" fmla="*/ 459681 w 1030269"/>
                <a:gd name="connsiteY14" fmla="*/ 160855 h 312143"/>
                <a:gd name="connsiteX15" fmla="*/ 863541 w 1030269"/>
                <a:gd name="connsiteY15" fmla="*/ 95132 h 312143"/>
                <a:gd name="connsiteX16" fmla="*/ 962036 w 1030269"/>
                <a:gd name="connsiteY16" fmla="*/ 46763 h 312143"/>
                <a:gd name="connsiteX17" fmla="*/ 1030269 w 1030269"/>
                <a:gd name="connsiteY17" fmla="*/ 0 h 312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30269" h="312143">
                  <a:moveTo>
                    <a:pt x="1030269" y="0"/>
                  </a:moveTo>
                  <a:lnTo>
                    <a:pt x="1013925" y="30851"/>
                  </a:lnTo>
                  <a:cubicBezTo>
                    <a:pt x="991742" y="73721"/>
                    <a:pt x="961107" y="133218"/>
                    <a:pt x="933806" y="166165"/>
                  </a:cubicBezTo>
                  <a:cubicBezTo>
                    <a:pt x="897404" y="210093"/>
                    <a:pt x="865235" y="234862"/>
                    <a:pt x="814442" y="258697"/>
                  </a:cubicBezTo>
                  <a:cubicBezTo>
                    <a:pt x="763649" y="282531"/>
                    <a:pt x="695499" y="301690"/>
                    <a:pt x="629045" y="309168"/>
                  </a:cubicBezTo>
                  <a:cubicBezTo>
                    <a:pt x="562591" y="316645"/>
                    <a:pt x="473702" y="308234"/>
                    <a:pt x="415713" y="303560"/>
                  </a:cubicBezTo>
                  <a:cubicBezTo>
                    <a:pt x="357723" y="298887"/>
                    <a:pt x="325978" y="290942"/>
                    <a:pt x="281110" y="281128"/>
                  </a:cubicBezTo>
                  <a:cubicBezTo>
                    <a:pt x="236242" y="271315"/>
                    <a:pt x="184180" y="263837"/>
                    <a:pt x="146508" y="244676"/>
                  </a:cubicBezTo>
                  <a:cubicBezTo>
                    <a:pt x="108836" y="225515"/>
                    <a:pt x="77090" y="192803"/>
                    <a:pt x="55080" y="166165"/>
                  </a:cubicBezTo>
                  <a:cubicBezTo>
                    <a:pt x="33070" y="139527"/>
                    <a:pt x="21217" y="119432"/>
                    <a:pt x="14445" y="84850"/>
                  </a:cubicBezTo>
                  <a:cubicBezTo>
                    <a:pt x="11059" y="67559"/>
                    <a:pt x="3122" y="37883"/>
                    <a:pt x="0" y="11596"/>
                  </a:cubicBezTo>
                  <a:lnTo>
                    <a:pt x="21" y="4228"/>
                  </a:lnTo>
                  <a:lnTo>
                    <a:pt x="40220" y="36840"/>
                  </a:lnTo>
                  <a:cubicBezTo>
                    <a:pt x="61720" y="52641"/>
                    <a:pt x="84555" y="67033"/>
                    <a:pt x="108209" y="77034"/>
                  </a:cubicBezTo>
                  <a:cubicBezTo>
                    <a:pt x="202824" y="117039"/>
                    <a:pt x="333792" y="157839"/>
                    <a:pt x="459681" y="160855"/>
                  </a:cubicBezTo>
                  <a:cubicBezTo>
                    <a:pt x="585570" y="163871"/>
                    <a:pt x="738446" y="133867"/>
                    <a:pt x="863541" y="95132"/>
                  </a:cubicBezTo>
                  <a:cubicBezTo>
                    <a:pt x="894815" y="85448"/>
                    <a:pt x="928530" y="67629"/>
                    <a:pt x="962036" y="46763"/>
                  </a:cubicBezTo>
                  <a:lnTo>
                    <a:pt x="1030269" y="0"/>
                  </a:ln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9178BAD-701D-495A-AD4B-90F3804ED50D}"/>
                </a:ext>
              </a:extLst>
            </p:cNvPr>
            <p:cNvSpPr/>
            <p:nvPr/>
          </p:nvSpPr>
          <p:spPr>
            <a:xfrm>
              <a:off x="-1840117" y="3068515"/>
              <a:ext cx="727259" cy="232483"/>
            </a:xfrm>
            <a:custGeom>
              <a:avLst/>
              <a:gdLst>
                <a:gd name="connsiteX0" fmla="*/ 601536 w 727529"/>
                <a:gd name="connsiteY0" fmla="*/ 73 h 232483"/>
                <a:gd name="connsiteX1" fmla="*/ 639152 w 727529"/>
                <a:gd name="connsiteY1" fmla="*/ 743 h 232483"/>
                <a:gd name="connsiteX2" fmla="*/ 727259 w 727529"/>
                <a:gd name="connsiteY2" fmla="*/ 36461 h 232483"/>
                <a:gd name="connsiteX3" fmla="*/ 654985 w 727529"/>
                <a:gd name="connsiteY3" fmla="*/ 117554 h 232483"/>
                <a:gd name="connsiteX4" fmla="*/ 638685 w 727529"/>
                <a:gd name="connsiteY4" fmla="*/ 128587 h 232483"/>
                <a:gd name="connsiteX5" fmla="*/ 630977 w 727529"/>
                <a:gd name="connsiteY5" fmla="*/ 133309 h 232483"/>
                <a:gd name="connsiteX6" fmla="*/ 526232 w 727529"/>
                <a:gd name="connsiteY6" fmla="*/ 181857 h 232483"/>
                <a:gd name="connsiteX7" fmla="*/ 326683 w 727529"/>
                <a:gd name="connsiteY7" fmla="*/ 232342 h 232483"/>
                <a:gd name="connsiteX8" fmla="*/ 121419 w 727529"/>
                <a:gd name="connsiteY8" fmla="*/ 191382 h 232483"/>
                <a:gd name="connsiteX9" fmla="*/ 17745 w 727529"/>
                <a:gd name="connsiteY9" fmla="*/ 131614 h 232483"/>
                <a:gd name="connsiteX10" fmla="*/ 0 w 727529"/>
                <a:gd name="connsiteY10" fmla="*/ 117320 h 232483"/>
                <a:gd name="connsiteX11" fmla="*/ 11749 w 727529"/>
                <a:gd name="connsiteY11" fmla="*/ 103509 h 232483"/>
                <a:gd name="connsiteX12" fmla="*/ 115277 w 727529"/>
                <a:gd name="connsiteY12" fmla="*/ 41224 h 232483"/>
                <a:gd name="connsiteX13" fmla="*/ 231958 w 727529"/>
                <a:gd name="connsiteY13" fmla="*/ 17411 h 232483"/>
                <a:gd name="connsiteX14" fmla="*/ 391502 w 727529"/>
                <a:gd name="connsiteY14" fmla="*/ 55512 h 232483"/>
                <a:gd name="connsiteX15" fmla="*/ 385288 w 727529"/>
                <a:gd name="connsiteY15" fmla="*/ 75697 h 232483"/>
                <a:gd name="connsiteX16" fmla="*/ 367772 w 727529"/>
                <a:gd name="connsiteY16" fmla="*/ 92179 h 232483"/>
                <a:gd name="connsiteX17" fmla="*/ 348301 w 727529"/>
                <a:gd name="connsiteY17" fmla="*/ 108798 h 232483"/>
                <a:gd name="connsiteX18" fmla="*/ 329999 w 727529"/>
                <a:gd name="connsiteY18" fmla="*/ 122763 h 232483"/>
                <a:gd name="connsiteX19" fmla="*/ 322446 w 727529"/>
                <a:gd name="connsiteY19" fmla="*/ 129330 h 232483"/>
                <a:gd name="connsiteX20" fmla="*/ 343077 w 727529"/>
                <a:gd name="connsiteY20" fmla="*/ 113257 h 232483"/>
                <a:gd name="connsiteX21" fmla="*/ 348301 w 727529"/>
                <a:gd name="connsiteY21" fmla="*/ 108798 h 232483"/>
                <a:gd name="connsiteX22" fmla="*/ 357867 w 727529"/>
                <a:gd name="connsiteY22" fmla="*/ 101499 h 232483"/>
                <a:gd name="connsiteX23" fmla="*/ 367772 w 727529"/>
                <a:gd name="connsiteY23" fmla="*/ 92179 h 232483"/>
                <a:gd name="connsiteX24" fmla="*/ 380043 w 727529"/>
                <a:gd name="connsiteY24" fmla="*/ 81705 h 232483"/>
                <a:gd name="connsiteX25" fmla="*/ 467702 w 727529"/>
                <a:gd name="connsiteY25" fmla="*/ 22174 h 232483"/>
                <a:gd name="connsiteX26" fmla="*/ 601536 w 727529"/>
                <a:gd name="connsiteY26" fmla="*/ 73 h 232483"/>
                <a:gd name="connsiteX0" fmla="*/ 601536 w 727529"/>
                <a:gd name="connsiteY0" fmla="*/ 73 h 232483"/>
                <a:gd name="connsiteX1" fmla="*/ 639152 w 727529"/>
                <a:gd name="connsiteY1" fmla="*/ 743 h 232483"/>
                <a:gd name="connsiteX2" fmla="*/ 727259 w 727529"/>
                <a:gd name="connsiteY2" fmla="*/ 36461 h 232483"/>
                <a:gd name="connsiteX3" fmla="*/ 654985 w 727529"/>
                <a:gd name="connsiteY3" fmla="*/ 117554 h 232483"/>
                <a:gd name="connsiteX4" fmla="*/ 638685 w 727529"/>
                <a:gd name="connsiteY4" fmla="*/ 128587 h 232483"/>
                <a:gd name="connsiteX5" fmla="*/ 630977 w 727529"/>
                <a:gd name="connsiteY5" fmla="*/ 133309 h 232483"/>
                <a:gd name="connsiteX6" fmla="*/ 526232 w 727529"/>
                <a:gd name="connsiteY6" fmla="*/ 181857 h 232483"/>
                <a:gd name="connsiteX7" fmla="*/ 326683 w 727529"/>
                <a:gd name="connsiteY7" fmla="*/ 232342 h 232483"/>
                <a:gd name="connsiteX8" fmla="*/ 121419 w 727529"/>
                <a:gd name="connsiteY8" fmla="*/ 191382 h 232483"/>
                <a:gd name="connsiteX9" fmla="*/ 17745 w 727529"/>
                <a:gd name="connsiteY9" fmla="*/ 131614 h 232483"/>
                <a:gd name="connsiteX10" fmla="*/ 0 w 727529"/>
                <a:gd name="connsiteY10" fmla="*/ 117320 h 232483"/>
                <a:gd name="connsiteX11" fmla="*/ 11749 w 727529"/>
                <a:gd name="connsiteY11" fmla="*/ 103509 h 232483"/>
                <a:gd name="connsiteX12" fmla="*/ 115277 w 727529"/>
                <a:gd name="connsiteY12" fmla="*/ 41224 h 232483"/>
                <a:gd name="connsiteX13" fmla="*/ 279583 w 727529"/>
                <a:gd name="connsiteY13" fmla="*/ 17411 h 232483"/>
                <a:gd name="connsiteX14" fmla="*/ 391502 w 727529"/>
                <a:gd name="connsiteY14" fmla="*/ 55512 h 232483"/>
                <a:gd name="connsiteX15" fmla="*/ 385288 w 727529"/>
                <a:gd name="connsiteY15" fmla="*/ 75697 h 232483"/>
                <a:gd name="connsiteX16" fmla="*/ 367772 w 727529"/>
                <a:gd name="connsiteY16" fmla="*/ 92179 h 232483"/>
                <a:gd name="connsiteX17" fmla="*/ 348301 w 727529"/>
                <a:gd name="connsiteY17" fmla="*/ 108798 h 232483"/>
                <a:gd name="connsiteX18" fmla="*/ 329999 w 727529"/>
                <a:gd name="connsiteY18" fmla="*/ 122763 h 232483"/>
                <a:gd name="connsiteX19" fmla="*/ 322446 w 727529"/>
                <a:gd name="connsiteY19" fmla="*/ 129330 h 232483"/>
                <a:gd name="connsiteX20" fmla="*/ 343077 w 727529"/>
                <a:gd name="connsiteY20" fmla="*/ 113257 h 232483"/>
                <a:gd name="connsiteX21" fmla="*/ 348301 w 727529"/>
                <a:gd name="connsiteY21" fmla="*/ 108798 h 232483"/>
                <a:gd name="connsiteX22" fmla="*/ 357867 w 727529"/>
                <a:gd name="connsiteY22" fmla="*/ 101499 h 232483"/>
                <a:gd name="connsiteX23" fmla="*/ 367772 w 727529"/>
                <a:gd name="connsiteY23" fmla="*/ 92179 h 232483"/>
                <a:gd name="connsiteX24" fmla="*/ 380043 w 727529"/>
                <a:gd name="connsiteY24" fmla="*/ 81705 h 232483"/>
                <a:gd name="connsiteX25" fmla="*/ 467702 w 727529"/>
                <a:gd name="connsiteY25" fmla="*/ 22174 h 232483"/>
                <a:gd name="connsiteX26" fmla="*/ 601536 w 727529"/>
                <a:gd name="connsiteY26" fmla="*/ 73 h 232483"/>
                <a:gd name="connsiteX0" fmla="*/ 601536 w 727529"/>
                <a:gd name="connsiteY0" fmla="*/ 73 h 232483"/>
                <a:gd name="connsiteX1" fmla="*/ 639152 w 727529"/>
                <a:gd name="connsiteY1" fmla="*/ 743 h 232483"/>
                <a:gd name="connsiteX2" fmla="*/ 727259 w 727529"/>
                <a:gd name="connsiteY2" fmla="*/ 36461 h 232483"/>
                <a:gd name="connsiteX3" fmla="*/ 654985 w 727529"/>
                <a:gd name="connsiteY3" fmla="*/ 117554 h 232483"/>
                <a:gd name="connsiteX4" fmla="*/ 638685 w 727529"/>
                <a:gd name="connsiteY4" fmla="*/ 128587 h 232483"/>
                <a:gd name="connsiteX5" fmla="*/ 630977 w 727529"/>
                <a:gd name="connsiteY5" fmla="*/ 133309 h 232483"/>
                <a:gd name="connsiteX6" fmla="*/ 526232 w 727529"/>
                <a:gd name="connsiteY6" fmla="*/ 181857 h 232483"/>
                <a:gd name="connsiteX7" fmla="*/ 326683 w 727529"/>
                <a:gd name="connsiteY7" fmla="*/ 232342 h 232483"/>
                <a:gd name="connsiteX8" fmla="*/ 121419 w 727529"/>
                <a:gd name="connsiteY8" fmla="*/ 191382 h 232483"/>
                <a:gd name="connsiteX9" fmla="*/ 17745 w 727529"/>
                <a:gd name="connsiteY9" fmla="*/ 131614 h 232483"/>
                <a:gd name="connsiteX10" fmla="*/ 0 w 727529"/>
                <a:gd name="connsiteY10" fmla="*/ 117320 h 232483"/>
                <a:gd name="connsiteX11" fmla="*/ 11749 w 727529"/>
                <a:gd name="connsiteY11" fmla="*/ 103509 h 232483"/>
                <a:gd name="connsiteX12" fmla="*/ 115277 w 727529"/>
                <a:gd name="connsiteY12" fmla="*/ 41224 h 232483"/>
                <a:gd name="connsiteX13" fmla="*/ 279583 w 727529"/>
                <a:gd name="connsiteY13" fmla="*/ 15029 h 232483"/>
                <a:gd name="connsiteX14" fmla="*/ 391502 w 727529"/>
                <a:gd name="connsiteY14" fmla="*/ 55512 h 232483"/>
                <a:gd name="connsiteX15" fmla="*/ 385288 w 727529"/>
                <a:gd name="connsiteY15" fmla="*/ 75697 h 232483"/>
                <a:gd name="connsiteX16" fmla="*/ 367772 w 727529"/>
                <a:gd name="connsiteY16" fmla="*/ 92179 h 232483"/>
                <a:gd name="connsiteX17" fmla="*/ 348301 w 727529"/>
                <a:gd name="connsiteY17" fmla="*/ 108798 h 232483"/>
                <a:gd name="connsiteX18" fmla="*/ 329999 w 727529"/>
                <a:gd name="connsiteY18" fmla="*/ 122763 h 232483"/>
                <a:gd name="connsiteX19" fmla="*/ 322446 w 727529"/>
                <a:gd name="connsiteY19" fmla="*/ 129330 h 232483"/>
                <a:gd name="connsiteX20" fmla="*/ 343077 w 727529"/>
                <a:gd name="connsiteY20" fmla="*/ 113257 h 232483"/>
                <a:gd name="connsiteX21" fmla="*/ 348301 w 727529"/>
                <a:gd name="connsiteY21" fmla="*/ 108798 h 232483"/>
                <a:gd name="connsiteX22" fmla="*/ 357867 w 727529"/>
                <a:gd name="connsiteY22" fmla="*/ 101499 h 232483"/>
                <a:gd name="connsiteX23" fmla="*/ 367772 w 727529"/>
                <a:gd name="connsiteY23" fmla="*/ 92179 h 232483"/>
                <a:gd name="connsiteX24" fmla="*/ 380043 w 727529"/>
                <a:gd name="connsiteY24" fmla="*/ 81705 h 232483"/>
                <a:gd name="connsiteX25" fmla="*/ 467702 w 727529"/>
                <a:gd name="connsiteY25" fmla="*/ 22174 h 232483"/>
                <a:gd name="connsiteX26" fmla="*/ 601536 w 727529"/>
                <a:gd name="connsiteY26" fmla="*/ 73 h 232483"/>
                <a:gd name="connsiteX0" fmla="*/ 601536 w 727259"/>
                <a:gd name="connsiteY0" fmla="*/ 73 h 232483"/>
                <a:gd name="connsiteX1" fmla="*/ 639152 w 727259"/>
                <a:gd name="connsiteY1" fmla="*/ 743 h 232483"/>
                <a:gd name="connsiteX2" fmla="*/ 727259 w 727259"/>
                <a:gd name="connsiteY2" fmla="*/ 36461 h 232483"/>
                <a:gd name="connsiteX3" fmla="*/ 638685 w 727259"/>
                <a:gd name="connsiteY3" fmla="*/ 128587 h 232483"/>
                <a:gd name="connsiteX4" fmla="*/ 630977 w 727259"/>
                <a:gd name="connsiteY4" fmla="*/ 133309 h 232483"/>
                <a:gd name="connsiteX5" fmla="*/ 526232 w 727259"/>
                <a:gd name="connsiteY5" fmla="*/ 181857 h 232483"/>
                <a:gd name="connsiteX6" fmla="*/ 326683 w 727259"/>
                <a:gd name="connsiteY6" fmla="*/ 232342 h 232483"/>
                <a:gd name="connsiteX7" fmla="*/ 121419 w 727259"/>
                <a:gd name="connsiteY7" fmla="*/ 191382 h 232483"/>
                <a:gd name="connsiteX8" fmla="*/ 17745 w 727259"/>
                <a:gd name="connsiteY8" fmla="*/ 131614 h 232483"/>
                <a:gd name="connsiteX9" fmla="*/ 0 w 727259"/>
                <a:gd name="connsiteY9" fmla="*/ 117320 h 232483"/>
                <a:gd name="connsiteX10" fmla="*/ 11749 w 727259"/>
                <a:gd name="connsiteY10" fmla="*/ 103509 h 232483"/>
                <a:gd name="connsiteX11" fmla="*/ 115277 w 727259"/>
                <a:gd name="connsiteY11" fmla="*/ 41224 h 232483"/>
                <a:gd name="connsiteX12" fmla="*/ 279583 w 727259"/>
                <a:gd name="connsiteY12" fmla="*/ 15029 h 232483"/>
                <a:gd name="connsiteX13" fmla="*/ 391502 w 727259"/>
                <a:gd name="connsiteY13" fmla="*/ 55512 h 232483"/>
                <a:gd name="connsiteX14" fmla="*/ 385288 w 727259"/>
                <a:gd name="connsiteY14" fmla="*/ 75697 h 232483"/>
                <a:gd name="connsiteX15" fmla="*/ 367772 w 727259"/>
                <a:gd name="connsiteY15" fmla="*/ 92179 h 232483"/>
                <a:gd name="connsiteX16" fmla="*/ 348301 w 727259"/>
                <a:gd name="connsiteY16" fmla="*/ 108798 h 232483"/>
                <a:gd name="connsiteX17" fmla="*/ 329999 w 727259"/>
                <a:gd name="connsiteY17" fmla="*/ 122763 h 232483"/>
                <a:gd name="connsiteX18" fmla="*/ 322446 w 727259"/>
                <a:gd name="connsiteY18" fmla="*/ 129330 h 232483"/>
                <a:gd name="connsiteX19" fmla="*/ 343077 w 727259"/>
                <a:gd name="connsiteY19" fmla="*/ 113257 h 232483"/>
                <a:gd name="connsiteX20" fmla="*/ 348301 w 727259"/>
                <a:gd name="connsiteY20" fmla="*/ 108798 h 232483"/>
                <a:gd name="connsiteX21" fmla="*/ 357867 w 727259"/>
                <a:gd name="connsiteY21" fmla="*/ 101499 h 232483"/>
                <a:gd name="connsiteX22" fmla="*/ 367772 w 727259"/>
                <a:gd name="connsiteY22" fmla="*/ 92179 h 232483"/>
                <a:gd name="connsiteX23" fmla="*/ 380043 w 727259"/>
                <a:gd name="connsiteY23" fmla="*/ 81705 h 232483"/>
                <a:gd name="connsiteX24" fmla="*/ 467702 w 727259"/>
                <a:gd name="connsiteY24" fmla="*/ 22174 h 232483"/>
                <a:gd name="connsiteX25" fmla="*/ 601536 w 727259"/>
                <a:gd name="connsiteY25" fmla="*/ 73 h 232483"/>
                <a:gd name="connsiteX0" fmla="*/ 601536 w 727259"/>
                <a:gd name="connsiteY0" fmla="*/ 73 h 232483"/>
                <a:gd name="connsiteX1" fmla="*/ 639152 w 727259"/>
                <a:gd name="connsiteY1" fmla="*/ 743 h 232483"/>
                <a:gd name="connsiteX2" fmla="*/ 727259 w 727259"/>
                <a:gd name="connsiteY2" fmla="*/ 36461 h 232483"/>
                <a:gd name="connsiteX3" fmla="*/ 638685 w 727259"/>
                <a:gd name="connsiteY3" fmla="*/ 128587 h 232483"/>
                <a:gd name="connsiteX4" fmla="*/ 526232 w 727259"/>
                <a:gd name="connsiteY4" fmla="*/ 181857 h 232483"/>
                <a:gd name="connsiteX5" fmla="*/ 326683 w 727259"/>
                <a:gd name="connsiteY5" fmla="*/ 232342 h 232483"/>
                <a:gd name="connsiteX6" fmla="*/ 121419 w 727259"/>
                <a:gd name="connsiteY6" fmla="*/ 191382 h 232483"/>
                <a:gd name="connsiteX7" fmla="*/ 17745 w 727259"/>
                <a:gd name="connsiteY7" fmla="*/ 131614 h 232483"/>
                <a:gd name="connsiteX8" fmla="*/ 0 w 727259"/>
                <a:gd name="connsiteY8" fmla="*/ 117320 h 232483"/>
                <a:gd name="connsiteX9" fmla="*/ 11749 w 727259"/>
                <a:gd name="connsiteY9" fmla="*/ 103509 h 232483"/>
                <a:gd name="connsiteX10" fmla="*/ 115277 w 727259"/>
                <a:gd name="connsiteY10" fmla="*/ 41224 h 232483"/>
                <a:gd name="connsiteX11" fmla="*/ 279583 w 727259"/>
                <a:gd name="connsiteY11" fmla="*/ 15029 h 232483"/>
                <a:gd name="connsiteX12" fmla="*/ 391502 w 727259"/>
                <a:gd name="connsiteY12" fmla="*/ 55512 h 232483"/>
                <a:gd name="connsiteX13" fmla="*/ 385288 w 727259"/>
                <a:gd name="connsiteY13" fmla="*/ 75697 h 232483"/>
                <a:gd name="connsiteX14" fmla="*/ 367772 w 727259"/>
                <a:gd name="connsiteY14" fmla="*/ 92179 h 232483"/>
                <a:gd name="connsiteX15" fmla="*/ 348301 w 727259"/>
                <a:gd name="connsiteY15" fmla="*/ 108798 h 232483"/>
                <a:gd name="connsiteX16" fmla="*/ 329999 w 727259"/>
                <a:gd name="connsiteY16" fmla="*/ 122763 h 232483"/>
                <a:gd name="connsiteX17" fmla="*/ 322446 w 727259"/>
                <a:gd name="connsiteY17" fmla="*/ 129330 h 232483"/>
                <a:gd name="connsiteX18" fmla="*/ 343077 w 727259"/>
                <a:gd name="connsiteY18" fmla="*/ 113257 h 232483"/>
                <a:gd name="connsiteX19" fmla="*/ 348301 w 727259"/>
                <a:gd name="connsiteY19" fmla="*/ 108798 h 232483"/>
                <a:gd name="connsiteX20" fmla="*/ 357867 w 727259"/>
                <a:gd name="connsiteY20" fmla="*/ 101499 h 232483"/>
                <a:gd name="connsiteX21" fmla="*/ 367772 w 727259"/>
                <a:gd name="connsiteY21" fmla="*/ 92179 h 232483"/>
                <a:gd name="connsiteX22" fmla="*/ 380043 w 727259"/>
                <a:gd name="connsiteY22" fmla="*/ 81705 h 232483"/>
                <a:gd name="connsiteX23" fmla="*/ 467702 w 727259"/>
                <a:gd name="connsiteY23" fmla="*/ 22174 h 232483"/>
                <a:gd name="connsiteX24" fmla="*/ 601536 w 727259"/>
                <a:gd name="connsiteY24" fmla="*/ 73 h 232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7259" h="232483">
                  <a:moveTo>
                    <a:pt x="601536" y="73"/>
                  </a:moveTo>
                  <a:cubicBezTo>
                    <a:pt x="615513" y="-150"/>
                    <a:pt x="628337" y="148"/>
                    <a:pt x="639152" y="743"/>
                  </a:cubicBezTo>
                  <a:cubicBezTo>
                    <a:pt x="682411" y="3124"/>
                    <a:pt x="727337" y="15154"/>
                    <a:pt x="727259" y="36461"/>
                  </a:cubicBezTo>
                  <a:cubicBezTo>
                    <a:pt x="727181" y="57768"/>
                    <a:pt x="654732" y="112446"/>
                    <a:pt x="638685" y="128587"/>
                  </a:cubicBezTo>
                  <a:lnTo>
                    <a:pt x="526232" y="181857"/>
                  </a:lnTo>
                  <a:cubicBezTo>
                    <a:pt x="457652" y="210909"/>
                    <a:pt x="394152" y="230755"/>
                    <a:pt x="326683" y="232342"/>
                  </a:cubicBezTo>
                  <a:cubicBezTo>
                    <a:pt x="259214" y="233929"/>
                    <a:pt x="188015" y="222259"/>
                    <a:pt x="121419" y="191382"/>
                  </a:cubicBezTo>
                  <a:cubicBezTo>
                    <a:pt x="88121" y="175944"/>
                    <a:pt x="51847" y="155842"/>
                    <a:pt x="17745" y="131614"/>
                  </a:cubicBezTo>
                  <a:lnTo>
                    <a:pt x="0" y="117320"/>
                  </a:lnTo>
                  <a:lnTo>
                    <a:pt x="11749" y="103509"/>
                  </a:lnTo>
                  <a:cubicBezTo>
                    <a:pt x="38110" y="80738"/>
                    <a:pt x="70638" y="55971"/>
                    <a:pt x="115277" y="41224"/>
                  </a:cubicBezTo>
                  <a:cubicBezTo>
                    <a:pt x="159916" y="26477"/>
                    <a:pt x="233546" y="12648"/>
                    <a:pt x="279583" y="15029"/>
                  </a:cubicBezTo>
                  <a:cubicBezTo>
                    <a:pt x="325620" y="17410"/>
                    <a:pt x="373884" y="45401"/>
                    <a:pt x="391502" y="55512"/>
                  </a:cubicBezTo>
                  <a:cubicBezTo>
                    <a:pt x="409120" y="65623"/>
                    <a:pt x="392048" y="67468"/>
                    <a:pt x="385288" y="75697"/>
                  </a:cubicBezTo>
                  <a:lnTo>
                    <a:pt x="367772" y="92179"/>
                  </a:lnTo>
                  <a:lnTo>
                    <a:pt x="348301" y="108798"/>
                  </a:lnTo>
                  <a:lnTo>
                    <a:pt x="329999" y="122763"/>
                  </a:lnTo>
                  <a:cubicBezTo>
                    <a:pt x="322942" y="127966"/>
                    <a:pt x="319271" y="130719"/>
                    <a:pt x="322446" y="129330"/>
                  </a:cubicBezTo>
                  <a:cubicBezTo>
                    <a:pt x="325621" y="127941"/>
                    <a:pt x="332988" y="121889"/>
                    <a:pt x="343077" y="113257"/>
                  </a:cubicBezTo>
                  <a:lnTo>
                    <a:pt x="348301" y="108798"/>
                  </a:lnTo>
                  <a:lnTo>
                    <a:pt x="357867" y="101499"/>
                  </a:lnTo>
                  <a:lnTo>
                    <a:pt x="367772" y="92179"/>
                  </a:lnTo>
                  <a:lnTo>
                    <a:pt x="380043" y="81705"/>
                  </a:lnTo>
                  <a:cubicBezTo>
                    <a:pt x="408171" y="58290"/>
                    <a:pt x="441310" y="32890"/>
                    <a:pt x="467702" y="22174"/>
                  </a:cubicBezTo>
                  <a:cubicBezTo>
                    <a:pt x="507290" y="6101"/>
                    <a:pt x="559604" y="743"/>
                    <a:pt x="601536" y="73"/>
                  </a:cubicBezTo>
                  <a:close/>
                </a:path>
              </a:pathLst>
            </a:custGeom>
            <a:solidFill>
              <a:srgbClr val="F05A4D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225783C-DE93-401B-9239-BDFCC4894C42}"/>
                </a:ext>
              </a:extLst>
            </p:cNvPr>
            <p:cNvSpPr/>
            <p:nvPr/>
          </p:nvSpPr>
          <p:spPr>
            <a:xfrm>
              <a:off x="-2101907" y="2499343"/>
              <a:ext cx="1315619" cy="697758"/>
            </a:xfrm>
            <a:custGeom>
              <a:avLst/>
              <a:gdLst>
                <a:gd name="connsiteX0" fmla="*/ 1288251 w 1315619"/>
                <a:gd name="connsiteY0" fmla="*/ 1371 h 697758"/>
                <a:gd name="connsiteX1" fmla="*/ 1306657 w 1315619"/>
                <a:gd name="connsiteY1" fmla="*/ 2841 h 697758"/>
                <a:gd name="connsiteX2" fmla="*/ 1219027 w 1315619"/>
                <a:gd name="connsiteY2" fmla="*/ 350978 h 697758"/>
                <a:gd name="connsiteX3" fmla="*/ 999952 w 1315619"/>
                <a:gd name="connsiteY3" fmla="*/ 627203 h 697758"/>
                <a:gd name="connsiteX4" fmla="*/ 946177 w 1315619"/>
                <a:gd name="connsiteY4" fmla="*/ 669757 h 697758"/>
                <a:gd name="connsiteX5" fmla="*/ 900474 w 1315619"/>
                <a:gd name="connsiteY5" fmla="*/ 697758 h 697758"/>
                <a:gd name="connsiteX6" fmla="*/ 916774 w 1315619"/>
                <a:gd name="connsiteY6" fmla="*/ 686725 h 697758"/>
                <a:gd name="connsiteX7" fmla="*/ 989048 w 1315619"/>
                <a:gd name="connsiteY7" fmla="*/ 605632 h 697758"/>
                <a:gd name="connsiteX8" fmla="*/ 900941 w 1315619"/>
                <a:gd name="connsiteY8" fmla="*/ 569914 h 697758"/>
                <a:gd name="connsiteX9" fmla="*/ 729491 w 1315619"/>
                <a:gd name="connsiteY9" fmla="*/ 591345 h 697758"/>
                <a:gd name="connsiteX10" fmla="*/ 641832 w 1315619"/>
                <a:gd name="connsiteY10" fmla="*/ 650876 h 697758"/>
                <a:gd name="connsiteX11" fmla="*/ 629561 w 1315619"/>
                <a:gd name="connsiteY11" fmla="*/ 661350 h 697758"/>
                <a:gd name="connsiteX12" fmla="*/ 647077 w 1315619"/>
                <a:gd name="connsiteY12" fmla="*/ 644868 h 697758"/>
                <a:gd name="connsiteX13" fmla="*/ 653291 w 1315619"/>
                <a:gd name="connsiteY13" fmla="*/ 624683 h 697758"/>
                <a:gd name="connsiteX14" fmla="*/ 493747 w 1315619"/>
                <a:gd name="connsiteY14" fmla="*/ 586582 h 697758"/>
                <a:gd name="connsiteX15" fmla="*/ 377066 w 1315619"/>
                <a:gd name="connsiteY15" fmla="*/ 610395 h 697758"/>
                <a:gd name="connsiteX16" fmla="*/ 273538 w 1315619"/>
                <a:gd name="connsiteY16" fmla="*/ 672680 h 697758"/>
                <a:gd name="connsiteX17" fmla="*/ 261789 w 1315619"/>
                <a:gd name="connsiteY17" fmla="*/ 686491 h 697758"/>
                <a:gd name="connsiteX18" fmla="*/ 230655 w 1315619"/>
                <a:gd name="connsiteY18" fmla="*/ 661413 h 697758"/>
                <a:gd name="connsiteX19" fmla="*/ 188898 w 1315619"/>
                <a:gd name="connsiteY19" fmla="*/ 616251 h 697758"/>
                <a:gd name="connsiteX20" fmla="*/ 66503 w 1315619"/>
                <a:gd name="connsiteY20" fmla="*/ 393841 h 697758"/>
                <a:gd name="connsiteX21" fmla="*/ 16497 w 1315619"/>
                <a:gd name="connsiteY21" fmla="*/ 227153 h 697758"/>
                <a:gd name="connsiteX22" fmla="*/ 16970 w 1315619"/>
                <a:gd name="connsiteY22" fmla="*/ 25702 h 697758"/>
                <a:gd name="connsiteX23" fmla="*/ 100464 w 1315619"/>
                <a:gd name="connsiteY23" fmla="*/ 76869 h 697758"/>
                <a:gd name="connsiteX24" fmla="*/ 120239 w 1315619"/>
                <a:gd name="connsiteY24" fmla="*/ 92912 h 697758"/>
                <a:gd name="connsiteX25" fmla="*/ 120218 w 1315619"/>
                <a:gd name="connsiteY25" fmla="*/ 100280 h 697758"/>
                <a:gd name="connsiteX26" fmla="*/ 134663 w 1315619"/>
                <a:gd name="connsiteY26" fmla="*/ 173534 h 697758"/>
                <a:gd name="connsiteX27" fmla="*/ 175298 w 1315619"/>
                <a:gd name="connsiteY27" fmla="*/ 254849 h 697758"/>
                <a:gd name="connsiteX28" fmla="*/ 266726 w 1315619"/>
                <a:gd name="connsiteY28" fmla="*/ 333360 h 697758"/>
                <a:gd name="connsiteX29" fmla="*/ 401328 w 1315619"/>
                <a:gd name="connsiteY29" fmla="*/ 369812 h 697758"/>
                <a:gd name="connsiteX30" fmla="*/ 535931 w 1315619"/>
                <a:gd name="connsiteY30" fmla="*/ 392244 h 697758"/>
                <a:gd name="connsiteX31" fmla="*/ 749263 w 1315619"/>
                <a:gd name="connsiteY31" fmla="*/ 397852 h 697758"/>
                <a:gd name="connsiteX32" fmla="*/ 934660 w 1315619"/>
                <a:gd name="connsiteY32" fmla="*/ 347381 h 697758"/>
                <a:gd name="connsiteX33" fmla="*/ 1054024 w 1315619"/>
                <a:gd name="connsiteY33" fmla="*/ 254849 h 697758"/>
                <a:gd name="connsiteX34" fmla="*/ 1134143 w 1315619"/>
                <a:gd name="connsiteY34" fmla="*/ 119535 h 697758"/>
                <a:gd name="connsiteX35" fmla="*/ 1150487 w 1315619"/>
                <a:gd name="connsiteY35" fmla="*/ 88684 h 697758"/>
                <a:gd name="connsiteX36" fmla="*/ 1179498 w 1315619"/>
                <a:gd name="connsiteY36" fmla="*/ 68802 h 697758"/>
                <a:gd name="connsiteX37" fmla="*/ 1288251 w 1315619"/>
                <a:gd name="connsiteY37" fmla="*/ 1371 h 697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315619" h="697758">
                  <a:moveTo>
                    <a:pt x="1288251" y="1371"/>
                  </a:moveTo>
                  <a:cubicBezTo>
                    <a:pt x="1296205" y="-771"/>
                    <a:pt x="1302450" y="-493"/>
                    <a:pt x="1306657" y="2841"/>
                  </a:cubicBezTo>
                  <a:cubicBezTo>
                    <a:pt x="1340312" y="29511"/>
                    <a:pt x="1272129" y="250887"/>
                    <a:pt x="1219027" y="350978"/>
                  </a:cubicBezTo>
                  <a:cubicBezTo>
                    <a:pt x="1165925" y="451070"/>
                    <a:pt x="1071786" y="562512"/>
                    <a:pt x="999952" y="627203"/>
                  </a:cubicBezTo>
                  <a:cubicBezTo>
                    <a:pt x="981994" y="643376"/>
                    <a:pt x="964055" y="657386"/>
                    <a:pt x="946177" y="669757"/>
                  </a:cubicBezTo>
                  <a:lnTo>
                    <a:pt x="900474" y="697758"/>
                  </a:lnTo>
                  <a:lnTo>
                    <a:pt x="916774" y="686725"/>
                  </a:lnTo>
                  <a:cubicBezTo>
                    <a:pt x="956158" y="656680"/>
                    <a:pt x="985774" y="623789"/>
                    <a:pt x="989048" y="605632"/>
                  </a:cubicBezTo>
                  <a:cubicBezTo>
                    <a:pt x="993414" y="581423"/>
                    <a:pt x="944200" y="572295"/>
                    <a:pt x="900941" y="569914"/>
                  </a:cubicBezTo>
                  <a:cubicBezTo>
                    <a:pt x="857682" y="567533"/>
                    <a:pt x="782275" y="569914"/>
                    <a:pt x="729491" y="591345"/>
                  </a:cubicBezTo>
                  <a:cubicBezTo>
                    <a:pt x="703099" y="602061"/>
                    <a:pt x="669960" y="627461"/>
                    <a:pt x="641832" y="650876"/>
                  </a:cubicBezTo>
                  <a:lnTo>
                    <a:pt x="629561" y="661350"/>
                  </a:lnTo>
                  <a:lnTo>
                    <a:pt x="647077" y="644868"/>
                  </a:lnTo>
                  <a:cubicBezTo>
                    <a:pt x="653837" y="636639"/>
                    <a:pt x="657061" y="629346"/>
                    <a:pt x="653291" y="624683"/>
                  </a:cubicBezTo>
                  <a:cubicBezTo>
                    <a:pt x="638210" y="606030"/>
                    <a:pt x="539784" y="588963"/>
                    <a:pt x="493747" y="586582"/>
                  </a:cubicBezTo>
                  <a:cubicBezTo>
                    <a:pt x="447710" y="584201"/>
                    <a:pt x="416753" y="592535"/>
                    <a:pt x="377066" y="610395"/>
                  </a:cubicBezTo>
                  <a:cubicBezTo>
                    <a:pt x="347301" y="623790"/>
                    <a:pt x="299899" y="649909"/>
                    <a:pt x="273538" y="672680"/>
                  </a:cubicBezTo>
                  <a:lnTo>
                    <a:pt x="261789" y="686491"/>
                  </a:lnTo>
                  <a:lnTo>
                    <a:pt x="230655" y="661413"/>
                  </a:lnTo>
                  <a:cubicBezTo>
                    <a:pt x="215334" y="647302"/>
                    <a:pt x="201201" y="632225"/>
                    <a:pt x="188898" y="616251"/>
                  </a:cubicBezTo>
                  <a:cubicBezTo>
                    <a:pt x="139686" y="552354"/>
                    <a:pt x="92459" y="460278"/>
                    <a:pt x="66503" y="393841"/>
                  </a:cubicBezTo>
                  <a:cubicBezTo>
                    <a:pt x="40547" y="327404"/>
                    <a:pt x="28324" y="285731"/>
                    <a:pt x="16497" y="227153"/>
                  </a:cubicBezTo>
                  <a:cubicBezTo>
                    <a:pt x="11654" y="112060"/>
                    <a:pt x="-18352" y="35941"/>
                    <a:pt x="16970" y="25702"/>
                  </a:cubicBezTo>
                  <a:cubicBezTo>
                    <a:pt x="34631" y="20582"/>
                    <a:pt x="63841" y="45585"/>
                    <a:pt x="100464" y="76869"/>
                  </a:cubicBezTo>
                  <a:lnTo>
                    <a:pt x="120239" y="92912"/>
                  </a:lnTo>
                  <a:lnTo>
                    <a:pt x="120218" y="100280"/>
                  </a:lnTo>
                  <a:cubicBezTo>
                    <a:pt x="123340" y="126567"/>
                    <a:pt x="131277" y="156243"/>
                    <a:pt x="134663" y="173534"/>
                  </a:cubicBezTo>
                  <a:cubicBezTo>
                    <a:pt x="141435" y="208116"/>
                    <a:pt x="153288" y="228211"/>
                    <a:pt x="175298" y="254849"/>
                  </a:cubicBezTo>
                  <a:cubicBezTo>
                    <a:pt x="197308" y="281487"/>
                    <a:pt x="229054" y="314199"/>
                    <a:pt x="266726" y="333360"/>
                  </a:cubicBezTo>
                  <a:cubicBezTo>
                    <a:pt x="304398" y="352521"/>
                    <a:pt x="356460" y="359999"/>
                    <a:pt x="401328" y="369812"/>
                  </a:cubicBezTo>
                  <a:cubicBezTo>
                    <a:pt x="446196" y="379626"/>
                    <a:pt x="477941" y="387571"/>
                    <a:pt x="535931" y="392244"/>
                  </a:cubicBezTo>
                  <a:cubicBezTo>
                    <a:pt x="593920" y="396918"/>
                    <a:pt x="682809" y="405329"/>
                    <a:pt x="749263" y="397852"/>
                  </a:cubicBezTo>
                  <a:cubicBezTo>
                    <a:pt x="815717" y="390374"/>
                    <a:pt x="883867" y="371215"/>
                    <a:pt x="934660" y="347381"/>
                  </a:cubicBezTo>
                  <a:cubicBezTo>
                    <a:pt x="985453" y="323546"/>
                    <a:pt x="1017622" y="298777"/>
                    <a:pt x="1054024" y="254849"/>
                  </a:cubicBezTo>
                  <a:cubicBezTo>
                    <a:pt x="1081325" y="221902"/>
                    <a:pt x="1111960" y="162405"/>
                    <a:pt x="1134143" y="119535"/>
                  </a:cubicBezTo>
                  <a:lnTo>
                    <a:pt x="1150487" y="88684"/>
                  </a:lnTo>
                  <a:lnTo>
                    <a:pt x="1179498" y="68802"/>
                  </a:lnTo>
                  <a:cubicBezTo>
                    <a:pt x="1225159" y="36000"/>
                    <a:pt x="1264390" y="7797"/>
                    <a:pt x="1288251" y="1371"/>
                  </a:cubicBezTo>
                  <a:close/>
                </a:path>
              </a:pathLst>
            </a:custGeom>
            <a:solidFill>
              <a:srgbClr val="BA352B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64E0500-DA8B-4B3B-B4C1-7BF41CA187B0}"/>
                </a:ext>
              </a:extLst>
            </p:cNvPr>
            <p:cNvSpPr/>
            <p:nvPr/>
          </p:nvSpPr>
          <p:spPr>
            <a:xfrm>
              <a:off x="-882025" y="2435282"/>
              <a:ext cx="142875" cy="207169"/>
            </a:xfrm>
            <a:custGeom>
              <a:avLst/>
              <a:gdLst>
                <a:gd name="connsiteX0" fmla="*/ 0 w 151257"/>
                <a:gd name="connsiteY0" fmla="*/ 0 h 223090"/>
                <a:gd name="connsiteX1" fmla="*/ 64294 w 151257"/>
                <a:gd name="connsiteY1" fmla="*/ 50006 h 223090"/>
                <a:gd name="connsiteX2" fmla="*/ 142875 w 151257"/>
                <a:gd name="connsiteY2" fmla="*/ 207169 h 223090"/>
                <a:gd name="connsiteX3" fmla="*/ 145256 w 151257"/>
                <a:gd name="connsiteY3" fmla="*/ 209550 h 223090"/>
                <a:gd name="connsiteX0" fmla="*/ 0 w 142875"/>
                <a:gd name="connsiteY0" fmla="*/ 0 h 207169"/>
                <a:gd name="connsiteX1" fmla="*/ 64294 w 142875"/>
                <a:gd name="connsiteY1" fmla="*/ 50006 h 207169"/>
                <a:gd name="connsiteX2" fmla="*/ 142875 w 142875"/>
                <a:gd name="connsiteY2" fmla="*/ 207169 h 207169"/>
                <a:gd name="connsiteX0" fmla="*/ 0 w 142875"/>
                <a:gd name="connsiteY0" fmla="*/ 0 h 207169"/>
                <a:gd name="connsiteX1" fmla="*/ 104776 w 142875"/>
                <a:gd name="connsiteY1" fmla="*/ 78581 h 207169"/>
                <a:gd name="connsiteX2" fmla="*/ 142875 w 142875"/>
                <a:gd name="connsiteY2" fmla="*/ 207169 h 20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207169">
                  <a:moveTo>
                    <a:pt x="0" y="0"/>
                  </a:moveTo>
                  <a:cubicBezTo>
                    <a:pt x="20241" y="7739"/>
                    <a:pt x="80964" y="44053"/>
                    <a:pt x="104776" y="78581"/>
                  </a:cubicBezTo>
                  <a:cubicBezTo>
                    <a:pt x="128589" y="113109"/>
                    <a:pt x="129381" y="180578"/>
                    <a:pt x="142875" y="207169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DF9AE91-78BF-45ED-8B8F-A0623971081D}"/>
                </a:ext>
              </a:extLst>
            </p:cNvPr>
            <p:cNvSpPr/>
            <p:nvPr/>
          </p:nvSpPr>
          <p:spPr>
            <a:xfrm rot="173830" flipH="1">
              <a:off x="-2129638" y="2441786"/>
              <a:ext cx="142875" cy="207169"/>
            </a:xfrm>
            <a:custGeom>
              <a:avLst/>
              <a:gdLst>
                <a:gd name="connsiteX0" fmla="*/ 0 w 151257"/>
                <a:gd name="connsiteY0" fmla="*/ 0 h 223090"/>
                <a:gd name="connsiteX1" fmla="*/ 64294 w 151257"/>
                <a:gd name="connsiteY1" fmla="*/ 50006 h 223090"/>
                <a:gd name="connsiteX2" fmla="*/ 142875 w 151257"/>
                <a:gd name="connsiteY2" fmla="*/ 207169 h 223090"/>
                <a:gd name="connsiteX3" fmla="*/ 145256 w 151257"/>
                <a:gd name="connsiteY3" fmla="*/ 209550 h 223090"/>
                <a:gd name="connsiteX0" fmla="*/ 0 w 142875"/>
                <a:gd name="connsiteY0" fmla="*/ 0 h 207169"/>
                <a:gd name="connsiteX1" fmla="*/ 64294 w 142875"/>
                <a:gd name="connsiteY1" fmla="*/ 50006 h 207169"/>
                <a:gd name="connsiteX2" fmla="*/ 142875 w 142875"/>
                <a:gd name="connsiteY2" fmla="*/ 207169 h 207169"/>
                <a:gd name="connsiteX0" fmla="*/ 0 w 142875"/>
                <a:gd name="connsiteY0" fmla="*/ 0 h 207169"/>
                <a:gd name="connsiteX1" fmla="*/ 104776 w 142875"/>
                <a:gd name="connsiteY1" fmla="*/ 78581 h 207169"/>
                <a:gd name="connsiteX2" fmla="*/ 142875 w 142875"/>
                <a:gd name="connsiteY2" fmla="*/ 207169 h 20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207169">
                  <a:moveTo>
                    <a:pt x="0" y="0"/>
                  </a:moveTo>
                  <a:cubicBezTo>
                    <a:pt x="20241" y="7739"/>
                    <a:pt x="80964" y="44053"/>
                    <a:pt x="104776" y="78581"/>
                  </a:cubicBezTo>
                  <a:cubicBezTo>
                    <a:pt x="128589" y="113109"/>
                    <a:pt x="129381" y="180578"/>
                    <a:pt x="142875" y="207169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9B8D17D-24BE-4C63-A0FB-24ED9F7A0683}"/>
                </a:ext>
              </a:extLst>
            </p:cNvPr>
            <p:cNvSpPr/>
            <p:nvPr/>
          </p:nvSpPr>
          <p:spPr>
            <a:xfrm>
              <a:off x="-1765932" y="3351149"/>
              <a:ext cx="390525" cy="66738"/>
            </a:xfrm>
            <a:custGeom>
              <a:avLst/>
              <a:gdLst>
                <a:gd name="connsiteX0" fmla="*/ 0 w 390525"/>
                <a:gd name="connsiteY0" fmla="*/ 0 h 66738"/>
                <a:gd name="connsiteX1" fmla="*/ 114300 w 390525"/>
                <a:gd name="connsiteY1" fmla="*/ 54769 h 66738"/>
                <a:gd name="connsiteX2" fmla="*/ 204788 w 390525"/>
                <a:gd name="connsiteY2" fmla="*/ 66675 h 66738"/>
                <a:gd name="connsiteX3" fmla="*/ 354806 w 390525"/>
                <a:gd name="connsiteY3" fmla="*/ 52388 h 66738"/>
                <a:gd name="connsiteX4" fmla="*/ 390525 w 390525"/>
                <a:gd name="connsiteY4" fmla="*/ 38100 h 66738"/>
                <a:gd name="connsiteX5" fmla="*/ 390525 w 390525"/>
                <a:gd name="connsiteY5" fmla="*/ 38100 h 66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525" h="66738">
                  <a:moveTo>
                    <a:pt x="0" y="0"/>
                  </a:moveTo>
                  <a:cubicBezTo>
                    <a:pt x="40084" y="21828"/>
                    <a:pt x="80169" y="43657"/>
                    <a:pt x="114300" y="54769"/>
                  </a:cubicBezTo>
                  <a:cubicBezTo>
                    <a:pt x="148431" y="65881"/>
                    <a:pt x="164704" y="67072"/>
                    <a:pt x="204788" y="66675"/>
                  </a:cubicBezTo>
                  <a:cubicBezTo>
                    <a:pt x="244872" y="66278"/>
                    <a:pt x="323850" y="57151"/>
                    <a:pt x="354806" y="52388"/>
                  </a:cubicBezTo>
                  <a:cubicBezTo>
                    <a:pt x="385762" y="47626"/>
                    <a:pt x="390525" y="38100"/>
                    <a:pt x="390525" y="38100"/>
                  </a:cubicBezTo>
                  <a:lnTo>
                    <a:pt x="390525" y="38100"/>
                  </a:ln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8" name="woman-laugh-6421">
            <a:hlinkClick r:id="" action="ppaction://media"/>
            <a:extLst>
              <a:ext uri="{FF2B5EF4-FFF2-40B4-BE49-F238E27FC236}">
                <a16:creationId xmlns:a16="http://schemas.microsoft.com/office/drawing/2014/main" id="{43EAA58E-66BA-4424-A417-D801C2B564F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3124200" y="5791200"/>
            <a:ext cx="609600" cy="609600"/>
          </a:xfrm>
          <a:prstGeom prst="rect">
            <a:avLst/>
          </a:prstGeom>
        </p:spPr>
      </p:pic>
      <p:sp>
        <p:nvSpPr>
          <p:cNvPr id="50" name="Arc 49">
            <a:extLst>
              <a:ext uri="{FF2B5EF4-FFF2-40B4-BE49-F238E27FC236}">
                <a16:creationId xmlns:a16="http://schemas.microsoft.com/office/drawing/2014/main" id="{F2C4DF7F-5F2A-4FA8-93EA-6145AD8F41D1}"/>
              </a:ext>
            </a:extLst>
          </p:cNvPr>
          <p:cNvSpPr/>
          <p:nvPr/>
        </p:nvSpPr>
        <p:spPr>
          <a:xfrm rot="20453072">
            <a:off x="3384161" y="7867418"/>
            <a:ext cx="572305" cy="325981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F383F36-6CDF-48B6-A612-02AC18D63CE8}"/>
              </a:ext>
            </a:extLst>
          </p:cNvPr>
          <p:cNvGrpSpPr/>
          <p:nvPr/>
        </p:nvGrpSpPr>
        <p:grpSpPr>
          <a:xfrm>
            <a:off x="-6283469" y="5769128"/>
            <a:ext cx="347457" cy="176440"/>
            <a:chOff x="4428074" y="7771771"/>
            <a:chExt cx="347457" cy="17644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BC6075D-F402-4E51-B99B-69FA11CE5C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5534" y="7783857"/>
              <a:ext cx="18016" cy="937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F95C5FE-52D1-4DFF-A137-C716E39DC4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8074" y="7798866"/>
              <a:ext cx="18016" cy="937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893B231-AFBE-4276-B19D-FACBE90235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08722" y="7779365"/>
              <a:ext cx="18016" cy="937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4C6D8A3-AEA6-4CBA-B2E5-A194CFDBDE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63954" y="7771771"/>
              <a:ext cx="18016" cy="937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2FCB622-D830-4A30-BD6A-7D179E6F8D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6848" y="7776984"/>
              <a:ext cx="18016" cy="937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0FD0F52-2E32-4804-A259-1A8EE62EC2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0248" y="7786010"/>
              <a:ext cx="18016" cy="937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34BEF63-FF6D-4DFB-B3D4-6EB0EB9FCD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4134" y="7806220"/>
              <a:ext cx="18016" cy="937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342E034-93C1-4702-8B6F-E148FEA384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5976" y="7826219"/>
              <a:ext cx="18016" cy="937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2B04D6A-E219-45CF-A493-E771A0FEF4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50358" y="7840977"/>
              <a:ext cx="25173" cy="1072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452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72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C40749-D5BE-4CA3-B416-B144DF47D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65435" cy="12192000"/>
          </a:xfrm>
          <a:prstGeom prst="rect">
            <a:avLst/>
          </a:prstGeom>
        </p:spPr>
      </p:pic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094D078F-865E-420F-88D0-D1C3E5A28CCC}"/>
              </a:ext>
            </a:extLst>
          </p:cNvPr>
          <p:cNvSpPr/>
          <p:nvPr/>
        </p:nvSpPr>
        <p:spPr>
          <a:xfrm>
            <a:off x="-660084" y="5606383"/>
            <a:ext cx="166688" cy="133349"/>
          </a:xfrm>
          <a:custGeom>
            <a:avLst/>
            <a:gdLst>
              <a:gd name="connsiteX0" fmla="*/ 38100 w 166688"/>
              <a:gd name="connsiteY0" fmla="*/ 0 h 133350"/>
              <a:gd name="connsiteX1" fmla="*/ 80963 w 166688"/>
              <a:gd name="connsiteY1" fmla="*/ 14288 h 133350"/>
              <a:gd name="connsiteX2" fmla="*/ 95250 w 166688"/>
              <a:gd name="connsiteY2" fmla="*/ 19050 h 133350"/>
              <a:gd name="connsiteX3" fmla="*/ 119063 w 166688"/>
              <a:gd name="connsiteY3" fmla="*/ 23813 h 133350"/>
              <a:gd name="connsiteX4" fmla="*/ 138113 w 166688"/>
              <a:gd name="connsiteY4" fmla="*/ 28575 h 133350"/>
              <a:gd name="connsiteX5" fmla="*/ 152400 w 166688"/>
              <a:gd name="connsiteY5" fmla="*/ 38100 h 133350"/>
              <a:gd name="connsiteX6" fmla="*/ 166688 w 166688"/>
              <a:gd name="connsiteY6" fmla="*/ 66675 h 133350"/>
              <a:gd name="connsiteX7" fmla="*/ 161925 w 166688"/>
              <a:gd name="connsiteY7" fmla="*/ 109538 h 133350"/>
              <a:gd name="connsiteX8" fmla="*/ 147638 w 166688"/>
              <a:gd name="connsiteY8" fmla="*/ 119063 h 133350"/>
              <a:gd name="connsiteX9" fmla="*/ 114300 w 166688"/>
              <a:gd name="connsiteY9" fmla="*/ 128588 h 133350"/>
              <a:gd name="connsiteX10" fmla="*/ 100013 w 166688"/>
              <a:gd name="connsiteY10" fmla="*/ 133350 h 133350"/>
              <a:gd name="connsiteX11" fmla="*/ 0 w 166688"/>
              <a:gd name="connsiteY11" fmla="*/ 128588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688" h="133350">
                <a:moveTo>
                  <a:pt x="38100" y="0"/>
                </a:moveTo>
                <a:cubicBezTo>
                  <a:pt x="79145" y="16418"/>
                  <a:pt x="45079" y="4035"/>
                  <a:pt x="80963" y="14288"/>
                </a:cubicBezTo>
                <a:cubicBezTo>
                  <a:pt x="85790" y="15667"/>
                  <a:pt x="90380" y="17832"/>
                  <a:pt x="95250" y="19050"/>
                </a:cubicBezTo>
                <a:cubicBezTo>
                  <a:pt x="103103" y="21013"/>
                  <a:pt x="111161" y="22057"/>
                  <a:pt x="119063" y="23813"/>
                </a:cubicBezTo>
                <a:cubicBezTo>
                  <a:pt x="125453" y="25233"/>
                  <a:pt x="131763" y="26988"/>
                  <a:pt x="138113" y="28575"/>
                </a:cubicBezTo>
                <a:cubicBezTo>
                  <a:pt x="142875" y="31750"/>
                  <a:pt x="148353" y="34053"/>
                  <a:pt x="152400" y="38100"/>
                </a:cubicBezTo>
                <a:cubicBezTo>
                  <a:pt x="161631" y="47332"/>
                  <a:pt x="162814" y="55056"/>
                  <a:pt x="166688" y="66675"/>
                </a:cubicBezTo>
                <a:cubicBezTo>
                  <a:pt x="165100" y="80963"/>
                  <a:pt x="166838" y="96028"/>
                  <a:pt x="161925" y="109538"/>
                </a:cubicBezTo>
                <a:cubicBezTo>
                  <a:pt x="159969" y="114917"/>
                  <a:pt x="152757" y="116503"/>
                  <a:pt x="147638" y="119063"/>
                </a:cubicBezTo>
                <a:cubicBezTo>
                  <a:pt x="140031" y="122866"/>
                  <a:pt x="121413" y="126556"/>
                  <a:pt x="114300" y="128588"/>
                </a:cubicBezTo>
                <a:cubicBezTo>
                  <a:pt x="109473" y="129967"/>
                  <a:pt x="104775" y="131763"/>
                  <a:pt x="100013" y="133350"/>
                </a:cubicBezTo>
                <a:lnTo>
                  <a:pt x="0" y="12858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6"/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820B8E8-A11C-4037-8167-EB69802E8215}"/>
              </a:ext>
            </a:extLst>
          </p:cNvPr>
          <p:cNvGrpSpPr/>
          <p:nvPr/>
        </p:nvGrpSpPr>
        <p:grpSpPr>
          <a:xfrm>
            <a:off x="3856924" y="7547960"/>
            <a:ext cx="2681634" cy="3798516"/>
            <a:chOff x="3749452" y="7736991"/>
            <a:chExt cx="2681634" cy="3798516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962DF05-9C9B-448C-AA6B-A4A0236F28FC}"/>
                </a:ext>
              </a:extLst>
            </p:cNvPr>
            <p:cNvSpPr/>
            <p:nvPr/>
          </p:nvSpPr>
          <p:spPr>
            <a:xfrm flipH="1">
              <a:off x="3749452" y="7736991"/>
              <a:ext cx="2681634" cy="24477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6"/>
              <a:endParaRPr lang="en-US" sz="1801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F4F3E8D4-D5F1-4110-99DF-966AEBDBEE40}"/>
                </a:ext>
              </a:extLst>
            </p:cNvPr>
            <p:cNvGrpSpPr/>
            <p:nvPr/>
          </p:nvGrpSpPr>
          <p:grpSpPr>
            <a:xfrm flipH="1">
              <a:off x="3749452" y="8141539"/>
              <a:ext cx="2536874" cy="3393968"/>
              <a:chOff x="3631168" y="4906674"/>
              <a:chExt cx="2536874" cy="3393968"/>
            </a:xfrm>
          </p:grpSpPr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75F47BA2-F791-4C85-BDFD-812AB06FADA8}"/>
                  </a:ext>
                </a:extLst>
              </p:cNvPr>
              <p:cNvCxnSpPr/>
              <p:nvPr/>
            </p:nvCxnSpPr>
            <p:spPr>
              <a:xfrm>
                <a:off x="4701888" y="7340384"/>
                <a:ext cx="0" cy="87571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35848FDC-F912-4CDE-9711-4BB7240A611F}"/>
                  </a:ext>
                </a:extLst>
              </p:cNvPr>
              <p:cNvCxnSpPr/>
              <p:nvPr/>
            </p:nvCxnSpPr>
            <p:spPr>
              <a:xfrm>
                <a:off x="5315774" y="7210258"/>
                <a:ext cx="0" cy="87571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C7B7DB30-C846-4204-B0B8-AFFB67D1214C}"/>
                  </a:ext>
                </a:extLst>
              </p:cNvPr>
              <p:cNvSpPr/>
              <p:nvPr/>
            </p:nvSpPr>
            <p:spPr>
              <a:xfrm>
                <a:off x="3631168" y="4906674"/>
                <a:ext cx="2536874" cy="244777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0EF5927F-DE6D-43FE-A8B0-D7BD18DA9E13}"/>
                  </a:ext>
                </a:extLst>
              </p:cNvPr>
              <p:cNvSpPr/>
              <p:nvPr/>
            </p:nvSpPr>
            <p:spPr>
              <a:xfrm>
                <a:off x="4468273" y="5794816"/>
                <a:ext cx="261279" cy="2595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7" name="Rectangle: Top Corners Rounded 126">
                <a:extLst>
                  <a:ext uri="{FF2B5EF4-FFF2-40B4-BE49-F238E27FC236}">
                    <a16:creationId xmlns:a16="http://schemas.microsoft.com/office/drawing/2014/main" id="{42003E11-B912-4B45-9BD7-0E9677BA5225}"/>
                  </a:ext>
                </a:extLst>
              </p:cNvPr>
              <p:cNvSpPr/>
              <p:nvPr/>
            </p:nvSpPr>
            <p:spPr>
              <a:xfrm>
                <a:off x="5103114" y="7924690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8" name="Rectangle: Top Corners Rounded 127">
                <a:extLst>
                  <a:ext uri="{FF2B5EF4-FFF2-40B4-BE49-F238E27FC236}">
                    <a16:creationId xmlns:a16="http://schemas.microsoft.com/office/drawing/2014/main" id="{2134C8E3-7357-4298-B615-A518A7BA4526}"/>
                  </a:ext>
                </a:extLst>
              </p:cNvPr>
              <p:cNvSpPr/>
              <p:nvPr/>
            </p:nvSpPr>
            <p:spPr>
              <a:xfrm>
                <a:off x="4509119" y="8100332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C805B2E7-4511-4CCB-B987-4D095E6FA84D}"/>
                  </a:ext>
                </a:extLst>
              </p:cNvPr>
              <p:cNvSpPr/>
              <p:nvPr/>
            </p:nvSpPr>
            <p:spPr>
              <a:xfrm>
                <a:off x="3787931" y="6599848"/>
                <a:ext cx="649909" cy="92397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909" h="923977">
                    <a:moveTo>
                      <a:pt x="115393" y="0"/>
                    </a:moveTo>
                    <a:cubicBezTo>
                      <a:pt x="35224" y="148431"/>
                      <a:pt x="-44945" y="296863"/>
                      <a:pt x="29668" y="438150"/>
                    </a:cubicBezTo>
                    <a:cubicBezTo>
                      <a:pt x="104280" y="579438"/>
                      <a:pt x="459881" y="766763"/>
                      <a:pt x="563068" y="847725"/>
                    </a:cubicBezTo>
                    <a:cubicBezTo>
                      <a:pt x="666255" y="928687"/>
                      <a:pt x="648793" y="923925"/>
                      <a:pt x="648793" y="923925"/>
                    </a:cubicBezTo>
                    <a:lnTo>
                      <a:pt x="648793" y="92392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5CF3CCD6-373E-44C5-8D9C-70814F974A9A}"/>
                  </a:ext>
                </a:extLst>
              </p:cNvPr>
              <p:cNvSpPr/>
              <p:nvPr/>
            </p:nvSpPr>
            <p:spPr>
              <a:xfrm flipH="1">
                <a:off x="5480801" y="6690190"/>
                <a:ext cx="649909" cy="92397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909" h="923977">
                    <a:moveTo>
                      <a:pt x="115393" y="0"/>
                    </a:moveTo>
                    <a:cubicBezTo>
                      <a:pt x="35224" y="148431"/>
                      <a:pt x="-44945" y="296863"/>
                      <a:pt x="29668" y="438150"/>
                    </a:cubicBezTo>
                    <a:cubicBezTo>
                      <a:pt x="104280" y="579438"/>
                      <a:pt x="459881" y="766763"/>
                      <a:pt x="563068" y="847725"/>
                    </a:cubicBezTo>
                    <a:cubicBezTo>
                      <a:pt x="666255" y="928687"/>
                      <a:pt x="648793" y="923925"/>
                      <a:pt x="648793" y="923925"/>
                    </a:cubicBezTo>
                    <a:lnTo>
                      <a:pt x="648793" y="92392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88B77743-6848-4AC4-BBA5-388ECCF02B69}"/>
                  </a:ext>
                </a:extLst>
              </p:cNvPr>
              <p:cNvSpPr/>
              <p:nvPr/>
            </p:nvSpPr>
            <p:spPr>
              <a:xfrm>
                <a:off x="5065096" y="6239147"/>
                <a:ext cx="184935" cy="190500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AC69C766-83BB-4768-BF06-B97325D98A73}"/>
                  </a:ext>
                </a:extLst>
              </p:cNvPr>
              <p:cNvSpPr/>
              <p:nvPr/>
            </p:nvSpPr>
            <p:spPr>
              <a:xfrm>
                <a:off x="5350867" y="5794816"/>
                <a:ext cx="261279" cy="2595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099DFF51-14F2-4617-913C-A0794B82C5A5}"/>
                  </a:ext>
                </a:extLst>
              </p:cNvPr>
              <p:cNvSpPr/>
              <p:nvPr/>
            </p:nvSpPr>
            <p:spPr>
              <a:xfrm>
                <a:off x="4589337" y="5819271"/>
                <a:ext cx="100007" cy="13046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E685F2A9-0232-47B0-BE15-4C039630393C}"/>
                  </a:ext>
                </a:extLst>
              </p:cNvPr>
              <p:cNvSpPr/>
              <p:nvPr/>
            </p:nvSpPr>
            <p:spPr>
              <a:xfrm>
                <a:off x="5460280" y="5808447"/>
                <a:ext cx="100007" cy="13046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F2A18B68-946D-49CB-B298-4A8A4490CE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59" b="89844" l="8594" r="90039">
                        <a14:foregroundMark x1="25977" y1="21484" x2="33984" y2="12500"/>
                        <a14:foregroundMark x1="33984" y1="12500" x2="44727" y2="10352"/>
                        <a14:foregroundMark x1="44727" y1="10352" x2="56055" y2="10352"/>
                        <a14:foregroundMark x1="56055" y1="10352" x2="66406" y2="15820"/>
                        <a14:foregroundMark x1="66406" y1="15820" x2="71094" y2="21289"/>
                        <a14:foregroundMark x1="7422" y1="77539" x2="8594" y2="17773"/>
                        <a14:foregroundMark x1="8594" y1="17773" x2="10547" y2="13672"/>
                        <a14:foregroundMark x1="89844" y1="58008" x2="90234" y2="11523"/>
                        <a14:foregroundMark x1="18945" y1="76563" x2="30078" y2="74609"/>
                        <a14:foregroundMark x1="30078" y1="74609" x2="40039" y2="76563"/>
                        <a14:foregroundMark x1="40039" y1="76563" x2="52148" y2="75977"/>
                        <a14:foregroundMark x1="52148" y1="75977" x2="59375" y2="76367"/>
                        <a14:foregroundMark x1="37500" y1="76953" x2="22266" y2="76563"/>
                        <a14:foregroundMark x1="78125" y1="77148" x2="58789" y2="76563"/>
                        <a14:foregroundMark x1="35938" y1="8203" x2="45898" y2="5859"/>
                        <a14:foregroundMark x1="45898" y1="5859" x2="58008" y2="7617"/>
                        <a14:foregroundMark x1="56250" y1="76367" x2="56250" y2="76367"/>
                        <a14:foregroundMark x1="56250" y1="76953" x2="56250" y2="76953"/>
                        <a14:foregroundMark x1="56250" y1="76953" x2="56250" y2="76953"/>
                        <a14:foregroundMark x1="56055" y1="76953" x2="45898" y2="763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9190394" y="-1204061"/>
            <a:ext cx="4876800" cy="48768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25E9874-7C17-4D8F-8EC6-B8C98B72C7F0}"/>
              </a:ext>
            </a:extLst>
          </p:cNvPr>
          <p:cNvGrpSpPr/>
          <p:nvPr/>
        </p:nvGrpSpPr>
        <p:grpSpPr>
          <a:xfrm>
            <a:off x="419376" y="5510510"/>
            <a:ext cx="2843532" cy="4804699"/>
            <a:chOff x="179982" y="7262551"/>
            <a:chExt cx="2843532" cy="4804699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4A73BC5-0F2E-4F94-9013-4337D914DC5C}"/>
                </a:ext>
              </a:extLst>
            </p:cNvPr>
            <p:cNvSpPr/>
            <p:nvPr/>
          </p:nvSpPr>
          <p:spPr>
            <a:xfrm rot="501063">
              <a:off x="303478" y="7262551"/>
              <a:ext cx="2536874" cy="2261467"/>
            </a:xfrm>
            <a:custGeom>
              <a:avLst/>
              <a:gdLst>
                <a:gd name="connsiteX0" fmla="*/ 1268437 w 2536874"/>
                <a:gd name="connsiteY0" fmla="*/ 0 h 2148762"/>
                <a:gd name="connsiteX1" fmla="*/ 2536874 w 2536874"/>
                <a:gd name="connsiteY1" fmla="*/ 1223889 h 2148762"/>
                <a:gd name="connsiteX2" fmla="*/ 2530325 w 2536874"/>
                <a:gd name="connsiteY2" fmla="*/ 1349025 h 2148762"/>
                <a:gd name="connsiteX3" fmla="*/ 2529071 w 2536874"/>
                <a:gd name="connsiteY3" fmla="*/ 1356956 h 2148762"/>
                <a:gd name="connsiteX4" fmla="*/ 2506790 w 2536874"/>
                <a:gd name="connsiteY4" fmla="*/ 1337417 h 2148762"/>
                <a:gd name="connsiteX5" fmla="*/ 1699946 w 2536874"/>
                <a:gd name="connsiteY5" fmla="*/ 1057940 h 2148762"/>
                <a:gd name="connsiteX6" fmla="*/ 457279 w 2536874"/>
                <a:gd name="connsiteY6" fmla="*/ 2035173 h 2148762"/>
                <a:gd name="connsiteX7" fmla="*/ 439312 w 2536874"/>
                <a:gd name="connsiteY7" fmla="*/ 2148762 h 2148762"/>
                <a:gd name="connsiteX8" fmla="*/ 371517 w 2536874"/>
                <a:gd name="connsiteY8" fmla="*/ 2089309 h 2148762"/>
                <a:gd name="connsiteX9" fmla="*/ 0 w 2536874"/>
                <a:gd name="connsiteY9" fmla="*/ 1223889 h 2148762"/>
                <a:gd name="connsiteX10" fmla="*/ 1268437 w 2536874"/>
                <a:gd name="connsiteY10" fmla="*/ 0 h 2148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36874" h="2148762">
                  <a:moveTo>
                    <a:pt x="1268437" y="0"/>
                  </a:moveTo>
                  <a:cubicBezTo>
                    <a:pt x="1968975" y="0"/>
                    <a:pt x="2536874" y="547954"/>
                    <a:pt x="2536874" y="1223889"/>
                  </a:cubicBezTo>
                  <a:cubicBezTo>
                    <a:pt x="2536874" y="1266135"/>
                    <a:pt x="2534656" y="1307881"/>
                    <a:pt x="2530325" y="1349025"/>
                  </a:cubicBezTo>
                  <a:lnTo>
                    <a:pt x="2529071" y="1356956"/>
                  </a:lnTo>
                  <a:lnTo>
                    <a:pt x="2506790" y="1337417"/>
                  </a:lnTo>
                  <a:cubicBezTo>
                    <a:pt x="2287529" y="1162822"/>
                    <a:pt x="2006431" y="1057940"/>
                    <a:pt x="1699946" y="1057940"/>
                  </a:cubicBezTo>
                  <a:cubicBezTo>
                    <a:pt x="1086975" y="1057940"/>
                    <a:pt x="575556" y="1477468"/>
                    <a:pt x="457279" y="2035173"/>
                  </a:cubicBezTo>
                  <a:lnTo>
                    <a:pt x="439312" y="2148762"/>
                  </a:lnTo>
                  <a:lnTo>
                    <a:pt x="371517" y="2089309"/>
                  </a:lnTo>
                  <a:cubicBezTo>
                    <a:pt x="141975" y="1867829"/>
                    <a:pt x="0" y="1561857"/>
                    <a:pt x="0" y="1223889"/>
                  </a:cubicBezTo>
                  <a:cubicBezTo>
                    <a:pt x="0" y="547954"/>
                    <a:pt x="567899" y="0"/>
                    <a:pt x="126843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6"/>
              <a:endParaRPr lang="en-US" sz="1801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235973D-EADC-4E50-8CCE-2BA14CC7486C}"/>
                </a:ext>
              </a:extLst>
            </p:cNvPr>
            <p:cNvGrpSpPr/>
            <p:nvPr/>
          </p:nvGrpSpPr>
          <p:grpSpPr>
            <a:xfrm>
              <a:off x="179982" y="7374544"/>
              <a:ext cx="2843532" cy="4692706"/>
              <a:chOff x="179982" y="7374544"/>
              <a:chExt cx="2843532" cy="4692706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A595B8DE-3B7A-47A6-9BAB-6D60B62874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161" y="10382081"/>
                <a:ext cx="230444" cy="47013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A27F49F8-71F3-4384-A465-B126A15159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5585" y="10327310"/>
                <a:ext cx="261339" cy="58628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1E7DFDA2-573D-4861-8DAC-5CD7EE7E96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38110" y="10913593"/>
                <a:ext cx="18814" cy="106911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70B1F0B1-6C3F-4ECC-8884-50DBABF36B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1996" y="10837141"/>
                <a:ext cx="21609" cy="101543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F1D2B413-855B-4D9A-AD33-5832A571EAFA}"/>
                  </a:ext>
                </a:extLst>
              </p:cNvPr>
              <p:cNvSpPr/>
              <p:nvPr/>
            </p:nvSpPr>
            <p:spPr>
              <a:xfrm>
                <a:off x="426913" y="7967528"/>
                <a:ext cx="2536874" cy="244777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4CD4D756-42C8-4009-813B-1B32F038D7CC}"/>
                  </a:ext>
                </a:extLst>
              </p:cNvPr>
              <p:cNvSpPr/>
              <p:nvPr/>
            </p:nvSpPr>
            <p:spPr>
              <a:xfrm>
                <a:off x="1264018" y="8855670"/>
                <a:ext cx="261279" cy="2595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3" name="Rectangle: Top Corners Rounded 162">
                <a:extLst>
                  <a:ext uri="{FF2B5EF4-FFF2-40B4-BE49-F238E27FC236}">
                    <a16:creationId xmlns:a16="http://schemas.microsoft.com/office/drawing/2014/main" id="{2CBDEF34-38E9-4DBD-BDE1-02822807A716}"/>
                  </a:ext>
                </a:extLst>
              </p:cNvPr>
              <p:cNvSpPr/>
              <p:nvPr/>
            </p:nvSpPr>
            <p:spPr>
              <a:xfrm>
                <a:off x="2139336" y="11691298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4" name="Rectangle: Top Corners Rounded 163">
                <a:extLst>
                  <a:ext uri="{FF2B5EF4-FFF2-40B4-BE49-F238E27FC236}">
                    <a16:creationId xmlns:a16="http://schemas.microsoft.com/office/drawing/2014/main" id="{114555D3-956C-4B3C-87BC-0870D086D347}"/>
                  </a:ext>
                </a:extLst>
              </p:cNvPr>
              <p:cNvSpPr/>
              <p:nvPr/>
            </p:nvSpPr>
            <p:spPr>
              <a:xfrm>
                <a:off x="1545341" y="11866940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578BBA8D-2F16-4C25-9990-40CA4754D283}"/>
                  </a:ext>
                </a:extLst>
              </p:cNvPr>
              <p:cNvSpPr/>
              <p:nvPr/>
            </p:nvSpPr>
            <p:spPr>
              <a:xfrm>
                <a:off x="630791" y="9543455"/>
                <a:ext cx="649909" cy="92397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909" h="923977">
                    <a:moveTo>
                      <a:pt x="115393" y="0"/>
                    </a:moveTo>
                    <a:cubicBezTo>
                      <a:pt x="35224" y="148431"/>
                      <a:pt x="-44945" y="296863"/>
                      <a:pt x="29668" y="438150"/>
                    </a:cubicBezTo>
                    <a:cubicBezTo>
                      <a:pt x="104280" y="579438"/>
                      <a:pt x="459881" y="766763"/>
                      <a:pt x="563068" y="847725"/>
                    </a:cubicBezTo>
                    <a:cubicBezTo>
                      <a:pt x="666255" y="928687"/>
                      <a:pt x="648793" y="923925"/>
                      <a:pt x="648793" y="923925"/>
                    </a:cubicBezTo>
                    <a:lnTo>
                      <a:pt x="648793" y="92392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759ADEE8-CFD5-4281-81FE-428409D981E9}"/>
                  </a:ext>
                </a:extLst>
              </p:cNvPr>
              <p:cNvSpPr/>
              <p:nvPr/>
            </p:nvSpPr>
            <p:spPr>
              <a:xfrm flipH="1">
                <a:off x="2373605" y="9275138"/>
                <a:ext cx="649909" cy="92397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909" h="923977">
                    <a:moveTo>
                      <a:pt x="115393" y="0"/>
                    </a:moveTo>
                    <a:cubicBezTo>
                      <a:pt x="35224" y="148431"/>
                      <a:pt x="-44945" y="296863"/>
                      <a:pt x="29668" y="438150"/>
                    </a:cubicBezTo>
                    <a:cubicBezTo>
                      <a:pt x="104280" y="579438"/>
                      <a:pt x="459881" y="766763"/>
                      <a:pt x="563068" y="847725"/>
                    </a:cubicBezTo>
                    <a:cubicBezTo>
                      <a:pt x="666255" y="928687"/>
                      <a:pt x="648793" y="923925"/>
                      <a:pt x="648793" y="923925"/>
                    </a:cubicBezTo>
                    <a:lnTo>
                      <a:pt x="648793" y="92392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8D7D827B-9298-442B-A271-A25537688610}"/>
                  </a:ext>
                </a:extLst>
              </p:cNvPr>
              <p:cNvSpPr/>
              <p:nvPr/>
            </p:nvSpPr>
            <p:spPr>
              <a:xfrm>
                <a:off x="1860841" y="9300001"/>
                <a:ext cx="184935" cy="190500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3D74C5BF-F83F-41F1-B4BD-EC267571990E}"/>
                  </a:ext>
                </a:extLst>
              </p:cNvPr>
              <p:cNvSpPr/>
              <p:nvPr/>
            </p:nvSpPr>
            <p:spPr>
              <a:xfrm>
                <a:off x="2146612" y="8855670"/>
                <a:ext cx="261279" cy="2595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593F409E-F941-4178-B941-97835F81C088}"/>
                  </a:ext>
                </a:extLst>
              </p:cNvPr>
              <p:cNvSpPr/>
              <p:nvPr/>
            </p:nvSpPr>
            <p:spPr>
              <a:xfrm>
                <a:off x="1380916" y="8970821"/>
                <a:ext cx="100007" cy="13046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14F1A7E5-D3AF-43AC-A4CB-8F130AF8364F}"/>
                  </a:ext>
                </a:extLst>
              </p:cNvPr>
              <p:cNvSpPr/>
              <p:nvPr/>
            </p:nvSpPr>
            <p:spPr>
              <a:xfrm>
                <a:off x="2244228" y="8966069"/>
                <a:ext cx="100007" cy="13046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B2B9C2C9-570A-419B-8F00-254D596E6D71}"/>
                  </a:ext>
                </a:extLst>
              </p:cNvPr>
              <p:cNvSpPr/>
              <p:nvPr/>
            </p:nvSpPr>
            <p:spPr>
              <a:xfrm rot="20734271">
                <a:off x="179982" y="7449596"/>
                <a:ext cx="2089759" cy="1389838"/>
              </a:xfrm>
              <a:custGeom>
                <a:avLst/>
                <a:gdLst>
                  <a:gd name="connsiteX0" fmla="*/ 1260634 w 2089759"/>
                  <a:gd name="connsiteY0" fmla="*/ 0 h 1389838"/>
                  <a:gd name="connsiteX1" fmla="*/ 2067478 w 2089759"/>
                  <a:gd name="connsiteY1" fmla="*/ 279477 h 1389838"/>
                  <a:gd name="connsiteX2" fmla="*/ 2089759 w 2089759"/>
                  <a:gd name="connsiteY2" fmla="*/ 299016 h 1389838"/>
                  <a:gd name="connsiteX3" fmla="*/ 2071792 w 2089759"/>
                  <a:gd name="connsiteY3" fmla="*/ 412605 h 1389838"/>
                  <a:gd name="connsiteX4" fmla="*/ 829125 w 2089759"/>
                  <a:gd name="connsiteY4" fmla="*/ 1389838 h 1389838"/>
                  <a:gd name="connsiteX5" fmla="*/ 22281 w 2089759"/>
                  <a:gd name="connsiteY5" fmla="*/ 1110361 h 1389838"/>
                  <a:gd name="connsiteX6" fmla="*/ 0 w 2089759"/>
                  <a:gd name="connsiteY6" fmla="*/ 1090822 h 1389838"/>
                  <a:gd name="connsiteX7" fmla="*/ 17967 w 2089759"/>
                  <a:gd name="connsiteY7" fmla="*/ 977233 h 1389838"/>
                  <a:gd name="connsiteX8" fmla="*/ 1260634 w 2089759"/>
                  <a:gd name="connsiteY8" fmla="*/ 0 h 1389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89759" h="1389838">
                    <a:moveTo>
                      <a:pt x="1260634" y="0"/>
                    </a:moveTo>
                    <a:cubicBezTo>
                      <a:pt x="1567119" y="0"/>
                      <a:pt x="1848217" y="104882"/>
                      <a:pt x="2067478" y="279477"/>
                    </a:cubicBezTo>
                    <a:lnTo>
                      <a:pt x="2089759" y="299016"/>
                    </a:lnTo>
                    <a:lnTo>
                      <a:pt x="2071792" y="412605"/>
                    </a:lnTo>
                    <a:cubicBezTo>
                      <a:pt x="1953515" y="970311"/>
                      <a:pt x="1442096" y="1389838"/>
                      <a:pt x="829125" y="1389838"/>
                    </a:cubicBezTo>
                    <a:cubicBezTo>
                      <a:pt x="522640" y="1389838"/>
                      <a:pt x="241542" y="1284956"/>
                      <a:pt x="22281" y="1110361"/>
                    </a:cubicBezTo>
                    <a:lnTo>
                      <a:pt x="0" y="1090822"/>
                    </a:lnTo>
                    <a:lnTo>
                      <a:pt x="17967" y="977233"/>
                    </a:lnTo>
                    <a:cubicBezTo>
                      <a:pt x="136244" y="419528"/>
                      <a:pt x="647663" y="0"/>
                      <a:pt x="1260634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E2B90944-5FDA-41F8-89D2-452F1B7E640E}"/>
                  </a:ext>
                </a:extLst>
              </p:cNvPr>
              <p:cNvSpPr/>
              <p:nvPr/>
            </p:nvSpPr>
            <p:spPr>
              <a:xfrm rot="2770079">
                <a:off x="1499893" y="7897066"/>
                <a:ext cx="1688685" cy="643641"/>
              </a:xfrm>
              <a:custGeom>
                <a:avLst/>
                <a:gdLst>
                  <a:gd name="connsiteX0" fmla="*/ 0 w 1013373"/>
                  <a:gd name="connsiteY0" fmla="*/ 40511 h 439325"/>
                  <a:gd name="connsiteX1" fmla="*/ 87844 w 1013373"/>
                  <a:gd name="connsiteY1" fmla="*/ 20157 h 439325"/>
                  <a:gd name="connsiteX2" fmla="*/ 1007416 w 1013373"/>
                  <a:gd name="connsiteY2" fmla="*/ 223541 h 439325"/>
                  <a:gd name="connsiteX3" fmla="*/ 1013373 w 1013373"/>
                  <a:gd name="connsiteY3" fmla="*/ 228313 h 439325"/>
                  <a:gd name="connsiteX4" fmla="*/ 1010613 w 1013373"/>
                  <a:gd name="connsiteY4" fmla="*/ 230304 h 439325"/>
                  <a:gd name="connsiteX5" fmla="*/ 301418 w 1013373"/>
                  <a:gd name="connsiteY5" fmla="*/ 439325 h 439325"/>
                  <a:gd name="connsiteX6" fmla="*/ 287592 w 1013373"/>
                  <a:gd name="connsiteY6" fmla="*/ 438652 h 439325"/>
                  <a:gd name="connsiteX7" fmla="*/ 261250 w 1013373"/>
                  <a:gd name="connsiteY7" fmla="*/ 381024 h 439325"/>
                  <a:gd name="connsiteX8" fmla="*/ 81753 w 1013373"/>
                  <a:gd name="connsiteY8" fmla="*/ 121393 h 439325"/>
                  <a:gd name="connsiteX9" fmla="*/ 0 w 1013373"/>
                  <a:gd name="connsiteY9" fmla="*/ 40511 h 439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13373" h="439325">
                    <a:moveTo>
                      <a:pt x="0" y="40511"/>
                    </a:moveTo>
                    <a:lnTo>
                      <a:pt x="87844" y="20157"/>
                    </a:lnTo>
                    <a:cubicBezTo>
                      <a:pt x="401657" y="-36981"/>
                      <a:pt x="732975" y="26300"/>
                      <a:pt x="1007416" y="223541"/>
                    </a:cubicBezTo>
                    <a:lnTo>
                      <a:pt x="1013373" y="228313"/>
                    </a:lnTo>
                    <a:lnTo>
                      <a:pt x="1010613" y="230304"/>
                    </a:lnTo>
                    <a:cubicBezTo>
                      <a:pt x="808169" y="362269"/>
                      <a:pt x="564120" y="439325"/>
                      <a:pt x="301418" y="439325"/>
                    </a:cubicBezTo>
                    <a:lnTo>
                      <a:pt x="287592" y="438652"/>
                    </a:lnTo>
                    <a:lnTo>
                      <a:pt x="261250" y="381024"/>
                    </a:lnTo>
                    <a:cubicBezTo>
                      <a:pt x="213685" y="287854"/>
                      <a:pt x="153725" y="200430"/>
                      <a:pt x="81753" y="121393"/>
                    </a:cubicBezTo>
                    <a:lnTo>
                      <a:pt x="0" y="4051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ED9517F-92DF-4222-BD6F-DCB3503239EF}"/>
                </a:ext>
              </a:extLst>
            </p:cNvPr>
            <p:cNvSpPr/>
            <p:nvPr/>
          </p:nvSpPr>
          <p:spPr>
            <a:xfrm>
              <a:off x="1696472" y="9798905"/>
              <a:ext cx="487130" cy="137692"/>
            </a:xfrm>
            <a:custGeom>
              <a:avLst/>
              <a:gdLst>
                <a:gd name="connsiteX0" fmla="*/ 4816 w 1113086"/>
                <a:gd name="connsiteY0" fmla="*/ 82008 h 379987"/>
                <a:gd name="connsiteX1" fmla="*/ 433441 w 1113086"/>
                <a:gd name="connsiteY1" fmla="*/ 85183 h 379987"/>
                <a:gd name="connsiteX2" fmla="*/ 519166 w 1113086"/>
                <a:gd name="connsiteY2" fmla="*/ 116933 h 379987"/>
                <a:gd name="connsiteX3" fmla="*/ 579491 w 1113086"/>
                <a:gd name="connsiteY3" fmla="*/ 104233 h 379987"/>
                <a:gd name="connsiteX4" fmla="*/ 604891 w 1113086"/>
                <a:gd name="connsiteY4" fmla="*/ 62958 h 379987"/>
                <a:gd name="connsiteX5" fmla="*/ 1112891 w 1113086"/>
                <a:gd name="connsiteY5" fmla="*/ 15333 h 379987"/>
                <a:gd name="connsiteX6" fmla="*/ 662041 w 1113086"/>
                <a:gd name="connsiteY6" fmla="*/ 355058 h 379987"/>
                <a:gd name="connsiteX7" fmla="*/ 392166 w 1113086"/>
                <a:gd name="connsiteY7" fmla="*/ 345533 h 379987"/>
                <a:gd name="connsiteX8" fmla="*/ 214366 w 1113086"/>
                <a:gd name="connsiteY8" fmla="*/ 275683 h 379987"/>
                <a:gd name="connsiteX9" fmla="*/ 4816 w 1113086"/>
                <a:gd name="connsiteY9" fmla="*/ 82008 h 379987"/>
                <a:gd name="connsiteX0" fmla="*/ 4816 w 1113291"/>
                <a:gd name="connsiteY0" fmla="*/ 75842 h 373821"/>
                <a:gd name="connsiteX1" fmla="*/ 433441 w 1113291"/>
                <a:gd name="connsiteY1" fmla="*/ 79017 h 373821"/>
                <a:gd name="connsiteX2" fmla="*/ 519166 w 1113291"/>
                <a:gd name="connsiteY2" fmla="*/ 110767 h 373821"/>
                <a:gd name="connsiteX3" fmla="*/ 579491 w 1113291"/>
                <a:gd name="connsiteY3" fmla="*/ 98067 h 373821"/>
                <a:gd name="connsiteX4" fmla="*/ 1112891 w 1113291"/>
                <a:gd name="connsiteY4" fmla="*/ 9167 h 373821"/>
                <a:gd name="connsiteX5" fmla="*/ 662041 w 1113291"/>
                <a:gd name="connsiteY5" fmla="*/ 348892 h 373821"/>
                <a:gd name="connsiteX6" fmla="*/ 392166 w 1113291"/>
                <a:gd name="connsiteY6" fmla="*/ 339367 h 373821"/>
                <a:gd name="connsiteX7" fmla="*/ 214366 w 1113291"/>
                <a:gd name="connsiteY7" fmla="*/ 269517 h 373821"/>
                <a:gd name="connsiteX8" fmla="*/ 4816 w 1113291"/>
                <a:gd name="connsiteY8" fmla="*/ 75842 h 373821"/>
                <a:gd name="connsiteX0" fmla="*/ 4816 w 1113291"/>
                <a:gd name="connsiteY0" fmla="*/ 78386 h 376365"/>
                <a:gd name="connsiteX1" fmla="*/ 433441 w 1113291"/>
                <a:gd name="connsiteY1" fmla="*/ 81561 h 376365"/>
                <a:gd name="connsiteX2" fmla="*/ 519166 w 1113291"/>
                <a:gd name="connsiteY2" fmla="*/ 113311 h 376365"/>
                <a:gd name="connsiteX3" fmla="*/ 579491 w 1113291"/>
                <a:gd name="connsiteY3" fmla="*/ 81561 h 376365"/>
                <a:gd name="connsiteX4" fmla="*/ 1112891 w 1113291"/>
                <a:gd name="connsiteY4" fmla="*/ 11711 h 376365"/>
                <a:gd name="connsiteX5" fmla="*/ 662041 w 1113291"/>
                <a:gd name="connsiteY5" fmla="*/ 351436 h 376365"/>
                <a:gd name="connsiteX6" fmla="*/ 392166 w 1113291"/>
                <a:gd name="connsiteY6" fmla="*/ 341911 h 376365"/>
                <a:gd name="connsiteX7" fmla="*/ 214366 w 1113291"/>
                <a:gd name="connsiteY7" fmla="*/ 272061 h 376365"/>
                <a:gd name="connsiteX8" fmla="*/ 4816 w 1113291"/>
                <a:gd name="connsiteY8" fmla="*/ 78386 h 376365"/>
                <a:gd name="connsiteX0" fmla="*/ 4816 w 1113987"/>
                <a:gd name="connsiteY0" fmla="*/ 67224 h 365203"/>
                <a:gd name="connsiteX1" fmla="*/ 433441 w 1113987"/>
                <a:gd name="connsiteY1" fmla="*/ 70399 h 365203"/>
                <a:gd name="connsiteX2" fmla="*/ 519166 w 1113987"/>
                <a:gd name="connsiteY2" fmla="*/ 102149 h 365203"/>
                <a:gd name="connsiteX3" fmla="*/ 579491 w 1113987"/>
                <a:gd name="connsiteY3" fmla="*/ 70399 h 365203"/>
                <a:gd name="connsiteX4" fmla="*/ 1112891 w 1113987"/>
                <a:gd name="connsiteY4" fmla="*/ 549 h 365203"/>
                <a:gd name="connsiteX5" fmla="*/ 662041 w 1113987"/>
                <a:gd name="connsiteY5" fmla="*/ 340274 h 365203"/>
                <a:gd name="connsiteX6" fmla="*/ 392166 w 1113987"/>
                <a:gd name="connsiteY6" fmla="*/ 330749 h 365203"/>
                <a:gd name="connsiteX7" fmla="*/ 214366 w 1113987"/>
                <a:gd name="connsiteY7" fmla="*/ 260899 h 365203"/>
                <a:gd name="connsiteX8" fmla="*/ 4816 w 1113987"/>
                <a:gd name="connsiteY8" fmla="*/ 67224 h 365203"/>
                <a:gd name="connsiteX0" fmla="*/ 4816 w 1113987"/>
                <a:gd name="connsiteY0" fmla="*/ 67394 h 365373"/>
                <a:gd name="connsiteX1" fmla="*/ 433441 w 1113987"/>
                <a:gd name="connsiteY1" fmla="*/ 70569 h 365373"/>
                <a:gd name="connsiteX2" fmla="*/ 519166 w 1113987"/>
                <a:gd name="connsiteY2" fmla="*/ 102319 h 365373"/>
                <a:gd name="connsiteX3" fmla="*/ 579491 w 1113987"/>
                <a:gd name="connsiteY3" fmla="*/ 70569 h 365373"/>
                <a:gd name="connsiteX4" fmla="*/ 1112891 w 1113987"/>
                <a:gd name="connsiteY4" fmla="*/ 719 h 365373"/>
                <a:gd name="connsiteX5" fmla="*/ 662041 w 1113987"/>
                <a:gd name="connsiteY5" fmla="*/ 340444 h 365373"/>
                <a:gd name="connsiteX6" fmla="*/ 392166 w 1113987"/>
                <a:gd name="connsiteY6" fmla="*/ 330919 h 365373"/>
                <a:gd name="connsiteX7" fmla="*/ 214366 w 1113987"/>
                <a:gd name="connsiteY7" fmla="*/ 261069 h 365373"/>
                <a:gd name="connsiteX8" fmla="*/ 4816 w 1113987"/>
                <a:gd name="connsiteY8" fmla="*/ 67394 h 365373"/>
                <a:gd name="connsiteX0" fmla="*/ 4816 w 1113108"/>
                <a:gd name="connsiteY0" fmla="*/ 80414 h 378393"/>
                <a:gd name="connsiteX1" fmla="*/ 433441 w 1113108"/>
                <a:gd name="connsiteY1" fmla="*/ 83589 h 378393"/>
                <a:gd name="connsiteX2" fmla="*/ 519166 w 1113108"/>
                <a:gd name="connsiteY2" fmla="*/ 115339 h 378393"/>
                <a:gd name="connsiteX3" fmla="*/ 601716 w 1113108"/>
                <a:gd name="connsiteY3" fmla="*/ 80414 h 378393"/>
                <a:gd name="connsiteX4" fmla="*/ 1112891 w 1113108"/>
                <a:gd name="connsiteY4" fmla="*/ 13739 h 378393"/>
                <a:gd name="connsiteX5" fmla="*/ 662041 w 1113108"/>
                <a:gd name="connsiteY5" fmla="*/ 353464 h 378393"/>
                <a:gd name="connsiteX6" fmla="*/ 392166 w 1113108"/>
                <a:gd name="connsiteY6" fmla="*/ 343939 h 378393"/>
                <a:gd name="connsiteX7" fmla="*/ 214366 w 1113108"/>
                <a:gd name="connsiteY7" fmla="*/ 274089 h 378393"/>
                <a:gd name="connsiteX8" fmla="*/ 4816 w 1113108"/>
                <a:gd name="connsiteY8" fmla="*/ 80414 h 378393"/>
                <a:gd name="connsiteX0" fmla="*/ 4816 w 1113066"/>
                <a:gd name="connsiteY0" fmla="*/ 82957 h 380936"/>
                <a:gd name="connsiteX1" fmla="*/ 433441 w 1113066"/>
                <a:gd name="connsiteY1" fmla="*/ 86132 h 380936"/>
                <a:gd name="connsiteX2" fmla="*/ 519166 w 1113066"/>
                <a:gd name="connsiteY2" fmla="*/ 117882 h 380936"/>
                <a:gd name="connsiteX3" fmla="*/ 608066 w 1113066"/>
                <a:gd name="connsiteY3" fmla="*/ 70257 h 380936"/>
                <a:gd name="connsiteX4" fmla="*/ 1112891 w 1113066"/>
                <a:gd name="connsiteY4" fmla="*/ 16282 h 380936"/>
                <a:gd name="connsiteX5" fmla="*/ 662041 w 1113066"/>
                <a:gd name="connsiteY5" fmla="*/ 356007 h 380936"/>
                <a:gd name="connsiteX6" fmla="*/ 392166 w 1113066"/>
                <a:gd name="connsiteY6" fmla="*/ 346482 h 380936"/>
                <a:gd name="connsiteX7" fmla="*/ 214366 w 1113066"/>
                <a:gd name="connsiteY7" fmla="*/ 276632 h 380936"/>
                <a:gd name="connsiteX8" fmla="*/ 4816 w 1113066"/>
                <a:gd name="connsiteY8" fmla="*/ 82957 h 380936"/>
                <a:gd name="connsiteX0" fmla="*/ 4816 w 1115568"/>
                <a:gd name="connsiteY0" fmla="*/ 67070 h 365049"/>
                <a:gd name="connsiteX1" fmla="*/ 433441 w 1115568"/>
                <a:gd name="connsiteY1" fmla="*/ 70245 h 365049"/>
                <a:gd name="connsiteX2" fmla="*/ 519166 w 1115568"/>
                <a:gd name="connsiteY2" fmla="*/ 101995 h 365049"/>
                <a:gd name="connsiteX3" fmla="*/ 608066 w 1115568"/>
                <a:gd name="connsiteY3" fmla="*/ 54370 h 365049"/>
                <a:gd name="connsiteX4" fmla="*/ 1112891 w 1115568"/>
                <a:gd name="connsiteY4" fmla="*/ 395 h 365049"/>
                <a:gd name="connsiteX5" fmla="*/ 662041 w 1115568"/>
                <a:gd name="connsiteY5" fmla="*/ 340120 h 365049"/>
                <a:gd name="connsiteX6" fmla="*/ 392166 w 1115568"/>
                <a:gd name="connsiteY6" fmla="*/ 330595 h 365049"/>
                <a:gd name="connsiteX7" fmla="*/ 214366 w 1115568"/>
                <a:gd name="connsiteY7" fmla="*/ 260745 h 365049"/>
                <a:gd name="connsiteX8" fmla="*/ 4816 w 1115568"/>
                <a:gd name="connsiteY8" fmla="*/ 67070 h 365049"/>
                <a:gd name="connsiteX0" fmla="*/ 8764 w 1119516"/>
                <a:gd name="connsiteY0" fmla="*/ 67070 h 365049"/>
                <a:gd name="connsiteX1" fmla="*/ 437389 w 1119516"/>
                <a:gd name="connsiteY1" fmla="*/ 70245 h 365049"/>
                <a:gd name="connsiteX2" fmla="*/ 523114 w 1119516"/>
                <a:gd name="connsiteY2" fmla="*/ 101995 h 365049"/>
                <a:gd name="connsiteX3" fmla="*/ 612014 w 1119516"/>
                <a:gd name="connsiteY3" fmla="*/ 54370 h 365049"/>
                <a:gd name="connsiteX4" fmla="*/ 1116839 w 1119516"/>
                <a:gd name="connsiteY4" fmla="*/ 395 h 365049"/>
                <a:gd name="connsiteX5" fmla="*/ 665989 w 1119516"/>
                <a:gd name="connsiteY5" fmla="*/ 340120 h 365049"/>
                <a:gd name="connsiteX6" fmla="*/ 396114 w 1119516"/>
                <a:gd name="connsiteY6" fmla="*/ 330595 h 365049"/>
                <a:gd name="connsiteX7" fmla="*/ 218314 w 1119516"/>
                <a:gd name="connsiteY7" fmla="*/ 260745 h 365049"/>
                <a:gd name="connsiteX8" fmla="*/ 8764 w 1119516"/>
                <a:gd name="connsiteY8" fmla="*/ 67070 h 365049"/>
                <a:gd name="connsiteX0" fmla="*/ 4351 w 1115103"/>
                <a:gd name="connsiteY0" fmla="*/ 67070 h 365049"/>
                <a:gd name="connsiteX1" fmla="*/ 420276 w 1115103"/>
                <a:gd name="connsiteY1" fmla="*/ 60720 h 365049"/>
                <a:gd name="connsiteX2" fmla="*/ 518701 w 1115103"/>
                <a:gd name="connsiteY2" fmla="*/ 101995 h 365049"/>
                <a:gd name="connsiteX3" fmla="*/ 607601 w 1115103"/>
                <a:gd name="connsiteY3" fmla="*/ 54370 h 365049"/>
                <a:gd name="connsiteX4" fmla="*/ 1112426 w 1115103"/>
                <a:gd name="connsiteY4" fmla="*/ 395 h 365049"/>
                <a:gd name="connsiteX5" fmla="*/ 661576 w 1115103"/>
                <a:gd name="connsiteY5" fmla="*/ 340120 h 365049"/>
                <a:gd name="connsiteX6" fmla="*/ 391701 w 1115103"/>
                <a:gd name="connsiteY6" fmla="*/ 330595 h 365049"/>
                <a:gd name="connsiteX7" fmla="*/ 213901 w 1115103"/>
                <a:gd name="connsiteY7" fmla="*/ 260745 h 365049"/>
                <a:gd name="connsiteX8" fmla="*/ 4351 w 1115103"/>
                <a:gd name="connsiteY8" fmla="*/ 67070 h 365049"/>
                <a:gd name="connsiteX0" fmla="*/ 6566 w 1117318"/>
                <a:gd name="connsiteY0" fmla="*/ 67070 h 365049"/>
                <a:gd name="connsiteX1" fmla="*/ 422491 w 1117318"/>
                <a:gd name="connsiteY1" fmla="*/ 60720 h 365049"/>
                <a:gd name="connsiteX2" fmla="*/ 520916 w 1117318"/>
                <a:gd name="connsiteY2" fmla="*/ 101995 h 365049"/>
                <a:gd name="connsiteX3" fmla="*/ 609816 w 1117318"/>
                <a:gd name="connsiteY3" fmla="*/ 54370 h 365049"/>
                <a:gd name="connsiteX4" fmla="*/ 1114641 w 1117318"/>
                <a:gd name="connsiteY4" fmla="*/ 395 h 365049"/>
                <a:gd name="connsiteX5" fmla="*/ 663791 w 1117318"/>
                <a:gd name="connsiteY5" fmla="*/ 340120 h 365049"/>
                <a:gd name="connsiteX6" fmla="*/ 393916 w 1117318"/>
                <a:gd name="connsiteY6" fmla="*/ 330595 h 365049"/>
                <a:gd name="connsiteX7" fmla="*/ 216116 w 1117318"/>
                <a:gd name="connsiteY7" fmla="*/ 260745 h 365049"/>
                <a:gd name="connsiteX8" fmla="*/ 6566 w 1117318"/>
                <a:gd name="connsiteY8" fmla="*/ 67070 h 365049"/>
                <a:gd name="connsiteX0" fmla="*/ 7462 w 1118037"/>
                <a:gd name="connsiteY0" fmla="*/ 67074 h 373955"/>
                <a:gd name="connsiteX1" fmla="*/ 423387 w 1118037"/>
                <a:gd name="connsiteY1" fmla="*/ 60724 h 373955"/>
                <a:gd name="connsiteX2" fmla="*/ 521812 w 1118037"/>
                <a:gd name="connsiteY2" fmla="*/ 101999 h 373955"/>
                <a:gd name="connsiteX3" fmla="*/ 610712 w 1118037"/>
                <a:gd name="connsiteY3" fmla="*/ 54374 h 373955"/>
                <a:gd name="connsiteX4" fmla="*/ 1115537 w 1118037"/>
                <a:gd name="connsiteY4" fmla="*/ 399 h 373955"/>
                <a:gd name="connsiteX5" fmla="*/ 664687 w 1118037"/>
                <a:gd name="connsiteY5" fmla="*/ 340124 h 373955"/>
                <a:gd name="connsiteX6" fmla="*/ 566262 w 1118037"/>
                <a:gd name="connsiteY6" fmla="*/ 352824 h 373955"/>
                <a:gd name="connsiteX7" fmla="*/ 217012 w 1118037"/>
                <a:gd name="connsiteY7" fmla="*/ 260749 h 373955"/>
                <a:gd name="connsiteX8" fmla="*/ 7462 w 1118037"/>
                <a:gd name="connsiteY8" fmla="*/ 67074 h 373955"/>
                <a:gd name="connsiteX0" fmla="*/ 7462 w 1124417"/>
                <a:gd name="connsiteY0" fmla="*/ 75198 h 362376"/>
                <a:gd name="connsiteX1" fmla="*/ 423387 w 1124417"/>
                <a:gd name="connsiteY1" fmla="*/ 68848 h 362376"/>
                <a:gd name="connsiteX2" fmla="*/ 521812 w 1124417"/>
                <a:gd name="connsiteY2" fmla="*/ 110123 h 362376"/>
                <a:gd name="connsiteX3" fmla="*/ 610712 w 1124417"/>
                <a:gd name="connsiteY3" fmla="*/ 62498 h 362376"/>
                <a:gd name="connsiteX4" fmla="*/ 1115537 w 1124417"/>
                <a:gd name="connsiteY4" fmla="*/ 8523 h 362376"/>
                <a:gd name="connsiteX5" fmla="*/ 905987 w 1124417"/>
                <a:gd name="connsiteY5" fmla="*/ 233948 h 362376"/>
                <a:gd name="connsiteX6" fmla="*/ 566262 w 1124417"/>
                <a:gd name="connsiteY6" fmla="*/ 360948 h 362376"/>
                <a:gd name="connsiteX7" fmla="*/ 217012 w 1124417"/>
                <a:gd name="connsiteY7" fmla="*/ 268873 h 362376"/>
                <a:gd name="connsiteX8" fmla="*/ 7462 w 1124417"/>
                <a:gd name="connsiteY8" fmla="*/ 75198 h 362376"/>
                <a:gd name="connsiteX0" fmla="*/ 7462 w 1124417"/>
                <a:gd name="connsiteY0" fmla="*/ 66719 h 353897"/>
                <a:gd name="connsiteX1" fmla="*/ 423387 w 1124417"/>
                <a:gd name="connsiteY1" fmla="*/ 60369 h 353897"/>
                <a:gd name="connsiteX2" fmla="*/ 521812 w 1124417"/>
                <a:gd name="connsiteY2" fmla="*/ 101644 h 353897"/>
                <a:gd name="connsiteX3" fmla="*/ 610712 w 1124417"/>
                <a:gd name="connsiteY3" fmla="*/ 54019 h 353897"/>
                <a:gd name="connsiteX4" fmla="*/ 1115537 w 1124417"/>
                <a:gd name="connsiteY4" fmla="*/ 44 h 353897"/>
                <a:gd name="connsiteX5" fmla="*/ 905987 w 1124417"/>
                <a:gd name="connsiteY5" fmla="*/ 225469 h 353897"/>
                <a:gd name="connsiteX6" fmla="*/ 566262 w 1124417"/>
                <a:gd name="connsiteY6" fmla="*/ 352469 h 353897"/>
                <a:gd name="connsiteX7" fmla="*/ 217012 w 1124417"/>
                <a:gd name="connsiteY7" fmla="*/ 260394 h 353897"/>
                <a:gd name="connsiteX8" fmla="*/ 7462 w 1124417"/>
                <a:gd name="connsiteY8" fmla="*/ 66719 h 353897"/>
                <a:gd name="connsiteX0" fmla="*/ 7462 w 1124417"/>
                <a:gd name="connsiteY0" fmla="*/ 66719 h 353897"/>
                <a:gd name="connsiteX1" fmla="*/ 423387 w 1124417"/>
                <a:gd name="connsiteY1" fmla="*/ 60369 h 353897"/>
                <a:gd name="connsiteX2" fmla="*/ 521812 w 1124417"/>
                <a:gd name="connsiteY2" fmla="*/ 101644 h 353897"/>
                <a:gd name="connsiteX3" fmla="*/ 610712 w 1124417"/>
                <a:gd name="connsiteY3" fmla="*/ 54019 h 353897"/>
                <a:gd name="connsiteX4" fmla="*/ 1115537 w 1124417"/>
                <a:gd name="connsiteY4" fmla="*/ 44 h 353897"/>
                <a:gd name="connsiteX5" fmla="*/ 905987 w 1124417"/>
                <a:gd name="connsiteY5" fmla="*/ 225469 h 353897"/>
                <a:gd name="connsiteX6" fmla="*/ 566262 w 1124417"/>
                <a:gd name="connsiteY6" fmla="*/ 352469 h 353897"/>
                <a:gd name="connsiteX7" fmla="*/ 217012 w 1124417"/>
                <a:gd name="connsiteY7" fmla="*/ 260394 h 353897"/>
                <a:gd name="connsiteX8" fmla="*/ 7462 w 1124417"/>
                <a:gd name="connsiteY8" fmla="*/ 66719 h 353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4417" h="353897">
                  <a:moveTo>
                    <a:pt x="7462" y="66719"/>
                  </a:moveTo>
                  <a:cubicBezTo>
                    <a:pt x="51383" y="61957"/>
                    <a:pt x="337662" y="54548"/>
                    <a:pt x="423387" y="60369"/>
                  </a:cubicBezTo>
                  <a:cubicBezTo>
                    <a:pt x="509112" y="66190"/>
                    <a:pt x="490591" y="102702"/>
                    <a:pt x="521812" y="101644"/>
                  </a:cubicBezTo>
                  <a:cubicBezTo>
                    <a:pt x="553033" y="100586"/>
                    <a:pt x="511758" y="86827"/>
                    <a:pt x="610712" y="54019"/>
                  </a:cubicBezTo>
                  <a:cubicBezTo>
                    <a:pt x="709666" y="21211"/>
                    <a:pt x="1066325" y="3219"/>
                    <a:pt x="1115537" y="44"/>
                  </a:cubicBezTo>
                  <a:cubicBezTo>
                    <a:pt x="1164749" y="-3131"/>
                    <a:pt x="997533" y="166732"/>
                    <a:pt x="905987" y="225469"/>
                  </a:cubicBezTo>
                  <a:cubicBezTo>
                    <a:pt x="814441" y="284207"/>
                    <a:pt x="640875" y="365698"/>
                    <a:pt x="566262" y="352469"/>
                  </a:cubicBezTo>
                  <a:cubicBezTo>
                    <a:pt x="485300" y="355115"/>
                    <a:pt x="310145" y="308019"/>
                    <a:pt x="217012" y="260394"/>
                  </a:cubicBezTo>
                  <a:cubicBezTo>
                    <a:pt x="123879" y="212769"/>
                    <a:pt x="-36459" y="71481"/>
                    <a:pt x="7462" y="66719"/>
                  </a:cubicBezTo>
                  <a:close/>
                </a:path>
              </a:pathLst>
            </a:custGeom>
            <a:solidFill>
              <a:srgbClr val="D10B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65D0087-E706-459C-8722-0910F488080B}"/>
              </a:ext>
            </a:extLst>
          </p:cNvPr>
          <p:cNvGrpSpPr/>
          <p:nvPr/>
        </p:nvGrpSpPr>
        <p:grpSpPr>
          <a:xfrm>
            <a:off x="3884266" y="7855752"/>
            <a:ext cx="2509532" cy="1692343"/>
            <a:chOff x="3776794" y="8044783"/>
            <a:chExt cx="2509532" cy="1692343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2F6D8F7-73B9-4BCD-B776-E8184F9A771C}"/>
                </a:ext>
              </a:extLst>
            </p:cNvPr>
            <p:cNvSpPr/>
            <p:nvPr/>
          </p:nvSpPr>
          <p:spPr>
            <a:xfrm>
              <a:off x="3776794" y="8044783"/>
              <a:ext cx="2509532" cy="824053"/>
            </a:xfrm>
            <a:custGeom>
              <a:avLst/>
              <a:gdLst>
                <a:gd name="connsiteX0" fmla="*/ 1150401 w 2300802"/>
                <a:gd name="connsiteY0" fmla="*/ 0 h 710731"/>
                <a:gd name="connsiteX1" fmla="*/ 2265744 w 2300802"/>
                <a:gd name="connsiteY1" fmla="*/ 640511 h 710731"/>
                <a:gd name="connsiteX2" fmla="*/ 2300802 w 2300802"/>
                <a:gd name="connsiteY2" fmla="*/ 710731 h 710731"/>
                <a:gd name="connsiteX3" fmla="*/ 0 w 2300802"/>
                <a:gd name="connsiteY3" fmla="*/ 710731 h 710731"/>
                <a:gd name="connsiteX4" fmla="*/ 35058 w 2300802"/>
                <a:gd name="connsiteY4" fmla="*/ 640511 h 710731"/>
                <a:gd name="connsiteX5" fmla="*/ 1150401 w 2300802"/>
                <a:gd name="connsiteY5" fmla="*/ 0 h 71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0802" h="710731">
                  <a:moveTo>
                    <a:pt x="1150401" y="0"/>
                  </a:moveTo>
                  <a:cubicBezTo>
                    <a:pt x="1632021" y="0"/>
                    <a:pt x="2050948" y="258994"/>
                    <a:pt x="2265744" y="640511"/>
                  </a:cubicBezTo>
                  <a:lnTo>
                    <a:pt x="2300802" y="710731"/>
                  </a:lnTo>
                  <a:lnTo>
                    <a:pt x="0" y="710731"/>
                  </a:lnTo>
                  <a:lnTo>
                    <a:pt x="35058" y="640511"/>
                  </a:lnTo>
                  <a:cubicBezTo>
                    <a:pt x="249854" y="258994"/>
                    <a:pt x="668781" y="0"/>
                    <a:pt x="115040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8FB69C6-7826-4980-B04E-3DF0310862E4}"/>
                </a:ext>
              </a:extLst>
            </p:cNvPr>
            <p:cNvSpPr/>
            <p:nvPr/>
          </p:nvSpPr>
          <p:spPr>
            <a:xfrm>
              <a:off x="5578763" y="8701595"/>
              <a:ext cx="462769" cy="1035531"/>
            </a:xfrm>
            <a:custGeom>
              <a:avLst/>
              <a:gdLst>
                <a:gd name="connsiteX0" fmla="*/ 0 w 462769"/>
                <a:gd name="connsiteY0" fmla="*/ 0 h 1035531"/>
                <a:gd name="connsiteX1" fmla="*/ 457200 w 462769"/>
                <a:gd name="connsiteY1" fmla="*/ 95250 h 1035531"/>
                <a:gd name="connsiteX2" fmla="*/ 247650 w 462769"/>
                <a:gd name="connsiteY2" fmla="*/ 304800 h 1035531"/>
                <a:gd name="connsiteX3" fmla="*/ 152400 w 462769"/>
                <a:gd name="connsiteY3" fmla="*/ 476250 h 1035531"/>
                <a:gd name="connsiteX4" fmla="*/ 400050 w 462769"/>
                <a:gd name="connsiteY4" fmla="*/ 590550 h 1035531"/>
                <a:gd name="connsiteX5" fmla="*/ 419100 w 462769"/>
                <a:gd name="connsiteY5" fmla="*/ 819150 h 1035531"/>
                <a:gd name="connsiteX6" fmla="*/ 266700 w 462769"/>
                <a:gd name="connsiteY6" fmla="*/ 1009650 h 1035531"/>
                <a:gd name="connsiteX7" fmla="*/ 266700 w 462769"/>
                <a:gd name="connsiteY7" fmla="*/ 1028700 h 1035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2769" h="1035531">
                  <a:moveTo>
                    <a:pt x="0" y="0"/>
                  </a:moveTo>
                  <a:cubicBezTo>
                    <a:pt x="207962" y="22225"/>
                    <a:pt x="415925" y="44450"/>
                    <a:pt x="457200" y="95250"/>
                  </a:cubicBezTo>
                  <a:cubicBezTo>
                    <a:pt x="498475" y="146050"/>
                    <a:pt x="298450" y="241300"/>
                    <a:pt x="247650" y="304800"/>
                  </a:cubicBezTo>
                  <a:cubicBezTo>
                    <a:pt x="196850" y="368300"/>
                    <a:pt x="127000" y="428625"/>
                    <a:pt x="152400" y="476250"/>
                  </a:cubicBezTo>
                  <a:cubicBezTo>
                    <a:pt x="177800" y="523875"/>
                    <a:pt x="355600" y="533400"/>
                    <a:pt x="400050" y="590550"/>
                  </a:cubicBezTo>
                  <a:cubicBezTo>
                    <a:pt x="444500" y="647700"/>
                    <a:pt x="441325" y="749300"/>
                    <a:pt x="419100" y="819150"/>
                  </a:cubicBezTo>
                  <a:cubicBezTo>
                    <a:pt x="396875" y="889000"/>
                    <a:pt x="292100" y="974725"/>
                    <a:pt x="266700" y="1009650"/>
                  </a:cubicBezTo>
                  <a:cubicBezTo>
                    <a:pt x="241300" y="1044575"/>
                    <a:pt x="254000" y="1036637"/>
                    <a:pt x="266700" y="102870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69F45536-E34B-47EA-BD3B-8346DF27BDE3}"/>
                </a:ext>
              </a:extLst>
            </p:cNvPr>
            <p:cNvSpPr/>
            <p:nvPr/>
          </p:nvSpPr>
          <p:spPr>
            <a:xfrm flipH="1">
              <a:off x="3885034" y="8679317"/>
              <a:ext cx="462769" cy="1035531"/>
            </a:xfrm>
            <a:custGeom>
              <a:avLst/>
              <a:gdLst>
                <a:gd name="connsiteX0" fmla="*/ 0 w 462769"/>
                <a:gd name="connsiteY0" fmla="*/ 0 h 1035531"/>
                <a:gd name="connsiteX1" fmla="*/ 457200 w 462769"/>
                <a:gd name="connsiteY1" fmla="*/ 95250 h 1035531"/>
                <a:gd name="connsiteX2" fmla="*/ 247650 w 462769"/>
                <a:gd name="connsiteY2" fmla="*/ 304800 h 1035531"/>
                <a:gd name="connsiteX3" fmla="*/ 152400 w 462769"/>
                <a:gd name="connsiteY3" fmla="*/ 476250 h 1035531"/>
                <a:gd name="connsiteX4" fmla="*/ 400050 w 462769"/>
                <a:gd name="connsiteY4" fmla="*/ 590550 h 1035531"/>
                <a:gd name="connsiteX5" fmla="*/ 419100 w 462769"/>
                <a:gd name="connsiteY5" fmla="*/ 819150 h 1035531"/>
                <a:gd name="connsiteX6" fmla="*/ 266700 w 462769"/>
                <a:gd name="connsiteY6" fmla="*/ 1009650 h 1035531"/>
                <a:gd name="connsiteX7" fmla="*/ 266700 w 462769"/>
                <a:gd name="connsiteY7" fmla="*/ 1028700 h 1035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2769" h="1035531">
                  <a:moveTo>
                    <a:pt x="0" y="0"/>
                  </a:moveTo>
                  <a:cubicBezTo>
                    <a:pt x="207962" y="22225"/>
                    <a:pt x="415925" y="44450"/>
                    <a:pt x="457200" y="95250"/>
                  </a:cubicBezTo>
                  <a:cubicBezTo>
                    <a:pt x="498475" y="146050"/>
                    <a:pt x="298450" y="241300"/>
                    <a:pt x="247650" y="304800"/>
                  </a:cubicBezTo>
                  <a:cubicBezTo>
                    <a:pt x="196850" y="368300"/>
                    <a:pt x="127000" y="428625"/>
                    <a:pt x="152400" y="476250"/>
                  </a:cubicBezTo>
                  <a:cubicBezTo>
                    <a:pt x="177800" y="523875"/>
                    <a:pt x="355600" y="533400"/>
                    <a:pt x="400050" y="590550"/>
                  </a:cubicBezTo>
                  <a:cubicBezTo>
                    <a:pt x="444500" y="647700"/>
                    <a:pt x="441325" y="749300"/>
                    <a:pt x="419100" y="819150"/>
                  </a:cubicBezTo>
                  <a:cubicBezTo>
                    <a:pt x="396875" y="889000"/>
                    <a:pt x="292100" y="974725"/>
                    <a:pt x="266700" y="1009650"/>
                  </a:cubicBezTo>
                  <a:cubicBezTo>
                    <a:pt x="241300" y="1044575"/>
                    <a:pt x="254000" y="1036637"/>
                    <a:pt x="266700" y="102870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E8FE013-046E-4851-8BFF-D86DE5E56BBB}"/>
              </a:ext>
            </a:extLst>
          </p:cNvPr>
          <p:cNvGrpSpPr/>
          <p:nvPr/>
        </p:nvGrpSpPr>
        <p:grpSpPr>
          <a:xfrm>
            <a:off x="3786238" y="10012076"/>
            <a:ext cx="2518982" cy="1046269"/>
            <a:chOff x="-6359800" y="5020408"/>
            <a:chExt cx="899886" cy="134766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F78746DA-51FE-4D15-9020-B5D43EB3CD96}"/>
                </a:ext>
              </a:extLst>
            </p:cNvPr>
            <p:cNvSpPr/>
            <p:nvPr/>
          </p:nvSpPr>
          <p:spPr>
            <a:xfrm>
              <a:off x="-6241143" y="5020408"/>
              <a:ext cx="682147" cy="58597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580524F-A803-4347-8B4F-DAB7292D6562}"/>
                </a:ext>
              </a:extLst>
            </p:cNvPr>
            <p:cNvSpPr/>
            <p:nvPr/>
          </p:nvSpPr>
          <p:spPr>
            <a:xfrm>
              <a:off x="-6359800" y="5388842"/>
              <a:ext cx="899886" cy="97923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67E1613B-61DD-4435-BFFA-4D5DBA7BB4E4}"/>
              </a:ext>
            </a:extLst>
          </p:cNvPr>
          <p:cNvSpPr/>
          <p:nvPr/>
        </p:nvSpPr>
        <p:spPr>
          <a:xfrm>
            <a:off x="214179" y="1551337"/>
            <a:ext cx="66438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effectLst>
                  <a:glow rad="342900">
                    <a:schemeClr val="bg1">
                      <a:alpha val="60000"/>
                    </a:schemeClr>
                  </a:glow>
                </a:effectLst>
              </a:rPr>
              <a:t>POV: You asked for honesty, and you it. 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A7DE0716-7E37-41B4-99E1-D34DDCE33D39}"/>
              </a:ext>
            </a:extLst>
          </p:cNvPr>
          <p:cNvGrpSpPr/>
          <p:nvPr/>
        </p:nvGrpSpPr>
        <p:grpSpPr>
          <a:xfrm>
            <a:off x="-4065269" y="7180773"/>
            <a:ext cx="925484" cy="338140"/>
            <a:chOff x="6275448" y="2470848"/>
            <a:chExt cx="925485" cy="338141"/>
          </a:xfrm>
        </p:grpSpPr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FF90E40E-B2A2-48CE-BA27-06FFFED14655}"/>
                </a:ext>
              </a:extLst>
            </p:cNvPr>
            <p:cNvSpPr/>
            <p:nvPr/>
          </p:nvSpPr>
          <p:spPr>
            <a:xfrm flipH="1">
              <a:off x="6275448" y="2484883"/>
              <a:ext cx="93085" cy="65701"/>
            </a:xfrm>
            <a:custGeom>
              <a:avLst/>
              <a:gdLst>
                <a:gd name="connsiteX0" fmla="*/ 0 w 104775"/>
                <a:gd name="connsiteY0" fmla="*/ 0 h 76200"/>
                <a:gd name="connsiteX1" fmla="*/ 104775 w 104775"/>
                <a:gd name="connsiteY1" fmla="*/ 76200 h 76200"/>
                <a:gd name="connsiteX2" fmla="*/ 104775 w 104775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76200">
                  <a:moveTo>
                    <a:pt x="0" y="0"/>
                  </a:moveTo>
                  <a:lnTo>
                    <a:pt x="104775" y="76200"/>
                  </a:lnTo>
                  <a:lnTo>
                    <a:pt x="104775" y="762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6"/>
              <a:endParaRPr lang="en-US" sz="180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0" name="Oval 34">
              <a:extLst>
                <a:ext uri="{FF2B5EF4-FFF2-40B4-BE49-F238E27FC236}">
                  <a16:creationId xmlns:a16="http://schemas.microsoft.com/office/drawing/2014/main" id="{E6A1666F-0179-4D7D-927F-9EDD11303C4B}"/>
                </a:ext>
              </a:extLst>
            </p:cNvPr>
            <p:cNvSpPr/>
            <p:nvPr/>
          </p:nvSpPr>
          <p:spPr>
            <a:xfrm>
              <a:off x="6327452" y="2507506"/>
              <a:ext cx="825247" cy="301300"/>
            </a:xfrm>
            <a:custGeom>
              <a:avLst/>
              <a:gdLst>
                <a:gd name="connsiteX0" fmla="*/ 0 w 1080165"/>
                <a:gd name="connsiteY0" fmla="*/ 241509 h 483017"/>
                <a:gd name="connsiteX1" fmla="*/ 540083 w 1080165"/>
                <a:gd name="connsiteY1" fmla="*/ 0 h 483017"/>
                <a:gd name="connsiteX2" fmla="*/ 1080166 w 1080165"/>
                <a:gd name="connsiteY2" fmla="*/ 241509 h 483017"/>
                <a:gd name="connsiteX3" fmla="*/ 540083 w 1080165"/>
                <a:gd name="connsiteY3" fmla="*/ 483018 h 483017"/>
                <a:gd name="connsiteX4" fmla="*/ 0 w 1080165"/>
                <a:gd name="connsiteY4" fmla="*/ 241509 h 483017"/>
                <a:gd name="connsiteX0" fmla="*/ 0 w 1372266"/>
                <a:gd name="connsiteY0" fmla="*/ 43591 h 679729"/>
                <a:gd name="connsiteX1" fmla="*/ 832183 w 1372266"/>
                <a:gd name="connsiteY1" fmla="*/ 183082 h 679729"/>
                <a:gd name="connsiteX2" fmla="*/ 1372266 w 1372266"/>
                <a:gd name="connsiteY2" fmla="*/ 424591 h 679729"/>
                <a:gd name="connsiteX3" fmla="*/ 832183 w 1372266"/>
                <a:gd name="connsiteY3" fmla="*/ 666100 h 679729"/>
                <a:gd name="connsiteX4" fmla="*/ 0 w 1372266"/>
                <a:gd name="connsiteY4" fmla="*/ 43591 h 679729"/>
                <a:gd name="connsiteX0" fmla="*/ 460 w 1372726"/>
                <a:gd name="connsiteY0" fmla="*/ 2587 h 638725"/>
                <a:gd name="connsiteX1" fmla="*/ 724693 w 1372726"/>
                <a:gd name="connsiteY1" fmla="*/ 402428 h 638725"/>
                <a:gd name="connsiteX2" fmla="*/ 1372726 w 1372726"/>
                <a:gd name="connsiteY2" fmla="*/ 383587 h 638725"/>
                <a:gd name="connsiteX3" fmla="*/ 832643 w 1372726"/>
                <a:gd name="connsiteY3" fmla="*/ 625096 h 638725"/>
                <a:gd name="connsiteX4" fmla="*/ 460 w 1372726"/>
                <a:gd name="connsiteY4" fmla="*/ 2587 h 638725"/>
                <a:gd name="connsiteX0" fmla="*/ 501 w 1633117"/>
                <a:gd name="connsiteY0" fmla="*/ 2931 h 625455"/>
                <a:gd name="connsiteX1" fmla="*/ 724734 w 1633117"/>
                <a:gd name="connsiteY1" fmla="*/ 402772 h 625455"/>
                <a:gd name="connsiteX2" fmla="*/ 1633117 w 1633117"/>
                <a:gd name="connsiteY2" fmla="*/ 21981 h 625455"/>
                <a:gd name="connsiteX3" fmla="*/ 832684 w 1633117"/>
                <a:gd name="connsiteY3" fmla="*/ 625440 h 625455"/>
                <a:gd name="connsiteX4" fmla="*/ 501 w 1633117"/>
                <a:gd name="connsiteY4" fmla="*/ 2931 h 625455"/>
                <a:gd name="connsiteX0" fmla="*/ 456 w 1650907"/>
                <a:gd name="connsiteY0" fmla="*/ 4693 h 627216"/>
                <a:gd name="connsiteX1" fmla="*/ 724689 w 1650907"/>
                <a:gd name="connsiteY1" fmla="*/ 404534 h 627216"/>
                <a:gd name="connsiteX2" fmla="*/ 1335245 w 1650907"/>
                <a:gd name="connsiteY2" fmla="*/ 158271 h 627216"/>
                <a:gd name="connsiteX3" fmla="*/ 1633072 w 1650907"/>
                <a:gd name="connsiteY3" fmla="*/ 23743 h 627216"/>
                <a:gd name="connsiteX4" fmla="*/ 832639 w 1650907"/>
                <a:gd name="connsiteY4" fmla="*/ 627202 h 627216"/>
                <a:gd name="connsiteX5" fmla="*/ 456 w 1650907"/>
                <a:gd name="connsiteY5" fmla="*/ 4693 h 627216"/>
                <a:gd name="connsiteX0" fmla="*/ 456 w 1651286"/>
                <a:gd name="connsiteY0" fmla="*/ 2810 h 625333"/>
                <a:gd name="connsiteX1" fmla="*/ 724689 w 1651286"/>
                <a:gd name="connsiteY1" fmla="*/ 402651 h 625333"/>
                <a:gd name="connsiteX2" fmla="*/ 1341595 w 1651286"/>
                <a:gd name="connsiteY2" fmla="*/ 175438 h 625333"/>
                <a:gd name="connsiteX3" fmla="*/ 1633072 w 1651286"/>
                <a:gd name="connsiteY3" fmla="*/ 21860 h 625333"/>
                <a:gd name="connsiteX4" fmla="*/ 832639 w 1651286"/>
                <a:gd name="connsiteY4" fmla="*/ 625319 h 625333"/>
                <a:gd name="connsiteX5" fmla="*/ 456 w 1651286"/>
                <a:gd name="connsiteY5" fmla="*/ 2810 h 625333"/>
                <a:gd name="connsiteX0" fmla="*/ 456 w 1651286"/>
                <a:gd name="connsiteY0" fmla="*/ 2810 h 625333"/>
                <a:gd name="connsiteX1" fmla="*/ 724689 w 1651286"/>
                <a:gd name="connsiteY1" fmla="*/ 396301 h 625333"/>
                <a:gd name="connsiteX2" fmla="*/ 1341595 w 1651286"/>
                <a:gd name="connsiteY2" fmla="*/ 175438 h 625333"/>
                <a:gd name="connsiteX3" fmla="*/ 1633072 w 1651286"/>
                <a:gd name="connsiteY3" fmla="*/ 21860 h 625333"/>
                <a:gd name="connsiteX4" fmla="*/ 832639 w 1651286"/>
                <a:gd name="connsiteY4" fmla="*/ 625319 h 625333"/>
                <a:gd name="connsiteX5" fmla="*/ 456 w 1651286"/>
                <a:gd name="connsiteY5" fmla="*/ 2810 h 625333"/>
                <a:gd name="connsiteX0" fmla="*/ 467 w 1651297"/>
                <a:gd name="connsiteY0" fmla="*/ 2810 h 625333"/>
                <a:gd name="connsiteX1" fmla="*/ 724700 w 1651297"/>
                <a:gd name="connsiteY1" fmla="*/ 396301 h 625333"/>
                <a:gd name="connsiteX2" fmla="*/ 1341606 w 1651297"/>
                <a:gd name="connsiteY2" fmla="*/ 175438 h 625333"/>
                <a:gd name="connsiteX3" fmla="*/ 1633083 w 1651297"/>
                <a:gd name="connsiteY3" fmla="*/ 21860 h 625333"/>
                <a:gd name="connsiteX4" fmla="*/ 832650 w 1651297"/>
                <a:gd name="connsiteY4" fmla="*/ 625319 h 625333"/>
                <a:gd name="connsiteX5" fmla="*/ 467 w 1651297"/>
                <a:gd name="connsiteY5" fmla="*/ 2810 h 625333"/>
                <a:gd name="connsiteX0" fmla="*/ 479 w 1651309"/>
                <a:gd name="connsiteY0" fmla="*/ 2810 h 625333"/>
                <a:gd name="connsiteX1" fmla="*/ 724712 w 1651309"/>
                <a:gd name="connsiteY1" fmla="*/ 396301 h 625333"/>
                <a:gd name="connsiteX2" fmla="*/ 1341618 w 1651309"/>
                <a:gd name="connsiteY2" fmla="*/ 175438 h 625333"/>
                <a:gd name="connsiteX3" fmla="*/ 1633095 w 1651309"/>
                <a:gd name="connsiteY3" fmla="*/ 21860 h 625333"/>
                <a:gd name="connsiteX4" fmla="*/ 832662 w 1651309"/>
                <a:gd name="connsiteY4" fmla="*/ 625319 h 625333"/>
                <a:gd name="connsiteX5" fmla="*/ 479 w 1651309"/>
                <a:gd name="connsiteY5" fmla="*/ 2810 h 625333"/>
                <a:gd name="connsiteX0" fmla="*/ 479 w 1651309"/>
                <a:gd name="connsiteY0" fmla="*/ 2810 h 625333"/>
                <a:gd name="connsiteX1" fmla="*/ 724712 w 1651309"/>
                <a:gd name="connsiteY1" fmla="*/ 396301 h 625333"/>
                <a:gd name="connsiteX2" fmla="*/ 1341618 w 1651309"/>
                <a:gd name="connsiteY2" fmla="*/ 175438 h 625333"/>
                <a:gd name="connsiteX3" fmla="*/ 1633095 w 1651309"/>
                <a:gd name="connsiteY3" fmla="*/ 21860 h 625333"/>
                <a:gd name="connsiteX4" fmla="*/ 832662 w 1651309"/>
                <a:gd name="connsiteY4" fmla="*/ 625319 h 625333"/>
                <a:gd name="connsiteX5" fmla="*/ 479 w 1651309"/>
                <a:gd name="connsiteY5" fmla="*/ 2810 h 625333"/>
                <a:gd name="connsiteX0" fmla="*/ 244 w 1651074"/>
                <a:gd name="connsiteY0" fmla="*/ 2810 h 568185"/>
                <a:gd name="connsiteX1" fmla="*/ 724477 w 1651074"/>
                <a:gd name="connsiteY1" fmla="*/ 396301 h 568185"/>
                <a:gd name="connsiteX2" fmla="*/ 1341383 w 1651074"/>
                <a:gd name="connsiteY2" fmla="*/ 175438 h 568185"/>
                <a:gd name="connsiteX3" fmla="*/ 1632860 w 1651074"/>
                <a:gd name="connsiteY3" fmla="*/ 21860 h 568185"/>
                <a:gd name="connsiteX4" fmla="*/ 800677 w 1651074"/>
                <a:gd name="connsiteY4" fmla="*/ 568169 h 568185"/>
                <a:gd name="connsiteX5" fmla="*/ 244 w 1651074"/>
                <a:gd name="connsiteY5" fmla="*/ 2810 h 568185"/>
                <a:gd name="connsiteX0" fmla="*/ 244 w 1651074"/>
                <a:gd name="connsiteY0" fmla="*/ 2810 h 569649"/>
                <a:gd name="connsiteX1" fmla="*/ 724477 w 1651074"/>
                <a:gd name="connsiteY1" fmla="*/ 396301 h 569649"/>
                <a:gd name="connsiteX2" fmla="*/ 1341383 w 1651074"/>
                <a:gd name="connsiteY2" fmla="*/ 175438 h 569649"/>
                <a:gd name="connsiteX3" fmla="*/ 1632860 w 1651074"/>
                <a:gd name="connsiteY3" fmla="*/ 21860 h 569649"/>
                <a:gd name="connsiteX4" fmla="*/ 1417581 w 1651074"/>
                <a:gd name="connsiteY4" fmla="*/ 162738 h 569649"/>
                <a:gd name="connsiteX5" fmla="*/ 800677 w 1651074"/>
                <a:gd name="connsiteY5" fmla="*/ 568169 h 569649"/>
                <a:gd name="connsiteX6" fmla="*/ 244 w 1651074"/>
                <a:gd name="connsiteY6" fmla="*/ 2810 h 569649"/>
                <a:gd name="connsiteX0" fmla="*/ 17576 w 1668406"/>
                <a:gd name="connsiteY0" fmla="*/ 4484 h 569990"/>
                <a:gd name="connsiteX1" fmla="*/ 741809 w 1668406"/>
                <a:gd name="connsiteY1" fmla="*/ 397975 h 569990"/>
                <a:gd name="connsiteX2" fmla="*/ 1358715 w 1668406"/>
                <a:gd name="connsiteY2" fmla="*/ 177112 h 569990"/>
                <a:gd name="connsiteX3" fmla="*/ 1650192 w 1668406"/>
                <a:gd name="connsiteY3" fmla="*/ 23534 h 569990"/>
                <a:gd name="connsiteX4" fmla="*/ 1434913 w 1668406"/>
                <a:gd name="connsiteY4" fmla="*/ 164412 h 569990"/>
                <a:gd name="connsiteX5" fmla="*/ 818009 w 1668406"/>
                <a:gd name="connsiteY5" fmla="*/ 569843 h 569990"/>
                <a:gd name="connsiteX6" fmla="*/ 272863 w 1668406"/>
                <a:gd name="connsiteY6" fmla="*/ 208862 h 569990"/>
                <a:gd name="connsiteX7" fmla="*/ 17576 w 1668406"/>
                <a:gd name="connsiteY7" fmla="*/ 4484 h 569990"/>
                <a:gd name="connsiteX0" fmla="*/ 17576 w 1668406"/>
                <a:gd name="connsiteY0" fmla="*/ 4484 h 569990"/>
                <a:gd name="connsiteX1" fmla="*/ 741809 w 1668406"/>
                <a:gd name="connsiteY1" fmla="*/ 397975 h 569990"/>
                <a:gd name="connsiteX2" fmla="*/ 1358715 w 1668406"/>
                <a:gd name="connsiteY2" fmla="*/ 177112 h 569990"/>
                <a:gd name="connsiteX3" fmla="*/ 1650192 w 1668406"/>
                <a:gd name="connsiteY3" fmla="*/ 23534 h 569990"/>
                <a:gd name="connsiteX4" fmla="*/ 1434913 w 1668406"/>
                <a:gd name="connsiteY4" fmla="*/ 164412 h 569990"/>
                <a:gd name="connsiteX5" fmla="*/ 818009 w 1668406"/>
                <a:gd name="connsiteY5" fmla="*/ 569843 h 569990"/>
                <a:gd name="connsiteX6" fmla="*/ 272863 w 1668406"/>
                <a:gd name="connsiteY6" fmla="*/ 208862 h 569990"/>
                <a:gd name="connsiteX7" fmla="*/ 17576 w 1668406"/>
                <a:gd name="connsiteY7" fmla="*/ 4484 h 569990"/>
                <a:gd name="connsiteX0" fmla="*/ 16829 w 1667659"/>
                <a:gd name="connsiteY0" fmla="*/ 5024 h 570530"/>
                <a:gd name="connsiteX1" fmla="*/ 741062 w 1667659"/>
                <a:gd name="connsiteY1" fmla="*/ 398515 h 570530"/>
                <a:gd name="connsiteX2" fmla="*/ 1357968 w 1667659"/>
                <a:gd name="connsiteY2" fmla="*/ 177652 h 570530"/>
                <a:gd name="connsiteX3" fmla="*/ 1649445 w 1667659"/>
                <a:gd name="connsiteY3" fmla="*/ 24074 h 570530"/>
                <a:gd name="connsiteX4" fmla="*/ 1434166 w 1667659"/>
                <a:gd name="connsiteY4" fmla="*/ 164952 h 570530"/>
                <a:gd name="connsiteX5" fmla="*/ 817262 w 1667659"/>
                <a:gd name="connsiteY5" fmla="*/ 570383 h 570530"/>
                <a:gd name="connsiteX6" fmla="*/ 272116 w 1667659"/>
                <a:gd name="connsiteY6" fmla="*/ 209402 h 570530"/>
                <a:gd name="connsiteX7" fmla="*/ 16829 w 1667659"/>
                <a:gd name="connsiteY7" fmla="*/ 5024 h 570530"/>
                <a:gd name="connsiteX0" fmla="*/ 16829 w 1649842"/>
                <a:gd name="connsiteY0" fmla="*/ 5024 h 570530"/>
                <a:gd name="connsiteX1" fmla="*/ 741062 w 1649842"/>
                <a:gd name="connsiteY1" fmla="*/ 398515 h 570530"/>
                <a:gd name="connsiteX2" fmla="*/ 1357968 w 1649842"/>
                <a:gd name="connsiteY2" fmla="*/ 177652 h 570530"/>
                <a:gd name="connsiteX3" fmla="*/ 1630395 w 1649842"/>
                <a:gd name="connsiteY3" fmla="*/ 24074 h 570530"/>
                <a:gd name="connsiteX4" fmla="*/ 1434166 w 1649842"/>
                <a:gd name="connsiteY4" fmla="*/ 164952 h 570530"/>
                <a:gd name="connsiteX5" fmla="*/ 817262 w 1649842"/>
                <a:gd name="connsiteY5" fmla="*/ 570383 h 570530"/>
                <a:gd name="connsiteX6" fmla="*/ 272116 w 1649842"/>
                <a:gd name="connsiteY6" fmla="*/ 209402 h 570530"/>
                <a:gd name="connsiteX7" fmla="*/ 16829 w 1649842"/>
                <a:gd name="connsiteY7" fmla="*/ 5024 h 570530"/>
                <a:gd name="connsiteX0" fmla="*/ 16829 w 1643939"/>
                <a:gd name="connsiteY0" fmla="*/ 20245 h 585751"/>
                <a:gd name="connsiteX1" fmla="*/ 741062 w 1643939"/>
                <a:gd name="connsiteY1" fmla="*/ 413736 h 585751"/>
                <a:gd name="connsiteX2" fmla="*/ 1357968 w 1643939"/>
                <a:gd name="connsiteY2" fmla="*/ 192873 h 585751"/>
                <a:gd name="connsiteX3" fmla="*/ 1624045 w 1643939"/>
                <a:gd name="connsiteY3" fmla="*/ 20245 h 585751"/>
                <a:gd name="connsiteX4" fmla="*/ 1434166 w 1643939"/>
                <a:gd name="connsiteY4" fmla="*/ 180173 h 585751"/>
                <a:gd name="connsiteX5" fmla="*/ 817262 w 1643939"/>
                <a:gd name="connsiteY5" fmla="*/ 585604 h 585751"/>
                <a:gd name="connsiteX6" fmla="*/ 272116 w 1643939"/>
                <a:gd name="connsiteY6" fmla="*/ 224623 h 585751"/>
                <a:gd name="connsiteX7" fmla="*/ 16829 w 1643939"/>
                <a:gd name="connsiteY7" fmla="*/ 20245 h 585751"/>
                <a:gd name="connsiteX0" fmla="*/ 16829 w 1586258"/>
                <a:gd name="connsiteY0" fmla="*/ 5025 h 570531"/>
                <a:gd name="connsiteX1" fmla="*/ 741062 w 1586258"/>
                <a:gd name="connsiteY1" fmla="*/ 398516 h 570531"/>
                <a:gd name="connsiteX2" fmla="*/ 1357968 w 1586258"/>
                <a:gd name="connsiteY2" fmla="*/ 177653 h 570531"/>
                <a:gd name="connsiteX3" fmla="*/ 1560545 w 1586258"/>
                <a:gd name="connsiteY3" fmla="*/ 87575 h 570531"/>
                <a:gd name="connsiteX4" fmla="*/ 1434166 w 1586258"/>
                <a:gd name="connsiteY4" fmla="*/ 164953 h 570531"/>
                <a:gd name="connsiteX5" fmla="*/ 817262 w 1586258"/>
                <a:gd name="connsiteY5" fmla="*/ 570384 h 570531"/>
                <a:gd name="connsiteX6" fmla="*/ 272116 w 1586258"/>
                <a:gd name="connsiteY6" fmla="*/ 209403 h 570531"/>
                <a:gd name="connsiteX7" fmla="*/ 16829 w 1586258"/>
                <a:gd name="connsiteY7" fmla="*/ 5025 h 570531"/>
                <a:gd name="connsiteX0" fmla="*/ 16829 w 1480274"/>
                <a:gd name="connsiteY0" fmla="*/ 5025 h 570531"/>
                <a:gd name="connsiteX1" fmla="*/ 741062 w 1480274"/>
                <a:gd name="connsiteY1" fmla="*/ 398516 h 570531"/>
                <a:gd name="connsiteX2" fmla="*/ 1357968 w 1480274"/>
                <a:gd name="connsiteY2" fmla="*/ 177653 h 570531"/>
                <a:gd name="connsiteX3" fmla="*/ 1434166 w 1480274"/>
                <a:gd name="connsiteY3" fmla="*/ 164953 h 570531"/>
                <a:gd name="connsiteX4" fmla="*/ 817262 w 1480274"/>
                <a:gd name="connsiteY4" fmla="*/ 570384 h 570531"/>
                <a:gd name="connsiteX5" fmla="*/ 272116 w 1480274"/>
                <a:gd name="connsiteY5" fmla="*/ 209403 h 570531"/>
                <a:gd name="connsiteX6" fmla="*/ 16829 w 1480274"/>
                <a:gd name="connsiteY6" fmla="*/ 5025 h 570531"/>
                <a:gd name="connsiteX0" fmla="*/ 16829 w 1546369"/>
                <a:gd name="connsiteY0" fmla="*/ 5025 h 571026"/>
                <a:gd name="connsiteX1" fmla="*/ 741062 w 1546369"/>
                <a:gd name="connsiteY1" fmla="*/ 398516 h 571026"/>
                <a:gd name="connsiteX2" fmla="*/ 1357968 w 1546369"/>
                <a:gd name="connsiteY2" fmla="*/ 177653 h 571026"/>
                <a:gd name="connsiteX3" fmla="*/ 1516716 w 1546369"/>
                <a:gd name="connsiteY3" fmla="*/ 114153 h 571026"/>
                <a:gd name="connsiteX4" fmla="*/ 817262 w 1546369"/>
                <a:gd name="connsiteY4" fmla="*/ 570384 h 571026"/>
                <a:gd name="connsiteX5" fmla="*/ 272116 w 1546369"/>
                <a:gd name="connsiteY5" fmla="*/ 209403 h 571026"/>
                <a:gd name="connsiteX6" fmla="*/ 16829 w 1546369"/>
                <a:gd name="connsiteY6" fmla="*/ 5025 h 571026"/>
                <a:gd name="connsiteX0" fmla="*/ 16829 w 1587480"/>
                <a:gd name="connsiteY0" fmla="*/ 5025 h 571026"/>
                <a:gd name="connsiteX1" fmla="*/ 741062 w 1587480"/>
                <a:gd name="connsiteY1" fmla="*/ 398516 h 571026"/>
                <a:gd name="connsiteX2" fmla="*/ 1504018 w 1587480"/>
                <a:gd name="connsiteY2" fmla="*/ 95103 h 571026"/>
                <a:gd name="connsiteX3" fmla="*/ 1516716 w 1587480"/>
                <a:gd name="connsiteY3" fmla="*/ 114153 h 571026"/>
                <a:gd name="connsiteX4" fmla="*/ 817262 w 1587480"/>
                <a:gd name="connsiteY4" fmla="*/ 570384 h 571026"/>
                <a:gd name="connsiteX5" fmla="*/ 272116 w 1587480"/>
                <a:gd name="connsiteY5" fmla="*/ 209403 h 571026"/>
                <a:gd name="connsiteX6" fmla="*/ 16829 w 1587480"/>
                <a:gd name="connsiteY6" fmla="*/ 5025 h 571026"/>
                <a:gd name="connsiteX0" fmla="*/ 16829 w 1587480"/>
                <a:gd name="connsiteY0" fmla="*/ 5025 h 570803"/>
                <a:gd name="connsiteX1" fmla="*/ 741062 w 1587480"/>
                <a:gd name="connsiteY1" fmla="*/ 398516 h 570803"/>
                <a:gd name="connsiteX2" fmla="*/ 1504018 w 1587480"/>
                <a:gd name="connsiteY2" fmla="*/ 95103 h 570803"/>
                <a:gd name="connsiteX3" fmla="*/ 1516716 w 1587480"/>
                <a:gd name="connsiteY3" fmla="*/ 133203 h 570803"/>
                <a:gd name="connsiteX4" fmla="*/ 817262 w 1587480"/>
                <a:gd name="connsiteY4" fmla="*/ 570384 h 570803"/>
                <a:gd name="connsiteX5" fmla="*/ 272116 w 1587480"/>
                <a:gd name="connsiteY5" fmla="*/ 209403 h 570803"/>
                <a:gd name="connsiteX6" fmla="*/ 16829 w 1587480"/>
                <a:gd name="connsiteY6" fmla="*/ 5025 h 570803"/>
                <a:gd name="connsiteX0" fmla="*/ 16829 w 1581422"/>
                <a:gd name="connsiteY0" fmla="*/ 5025 h 570575"/>
                <a:gd name="connsiteX1" fmla="*/ 741062 w 1581422"/>
                <a:gd name="connsiteY1" fmla="*/ 398516 h 570575"/>
                <a:gd name="connsiteX2" fmla="*/ 1504018 w 1581422"/>
                <a:gd name="connsiteY2" fmla="*/ 95103 h 570575"/>
                <a:gd name="connsiteX3" fmla="*/ 1504016 w 1581422"/>
                <a:gd name="connsiteY3" fmla="*/ 158603 h 570575"/>
                <a:gd name="connsiteX4" fmla="*/ 817262 w 1581422"/>
                <a:gd name="connsiteY4" fmla="*/ 570384 h 570575"/>
                <a:gd name="connsiteX5" fmla="*/ 272116 w 1581422"/>
                <a:gd name="connsiteY5" fmla="*/ 209403 h 570575"/>
                <a:gd name="connsiteX6" fmla="*/ 16829 w 1581422"/>
                <a:gd name="connsiteY6" fmla="*/ 5025 h 570575"/>
                <a:gd name="connsiteX0" fmla="*/ 16829 w 1631906"/>
                <a:gd name="connsiteY0" fmla="*/ 5025 h 570575"/>
                <a:gd name="connsiteX1" fmla="*/ 741062 w 1631906"/>
                <a:gd name="connsiteY1" fmla="*/ 398516 h 570575"/>
                <a:gd name="connsiteX2" fmla="*/ 1580218 w 1631906"/>
                <a:gd name="connsiteY2" fmla="*/ 44303 h 570575"/>
                <a:gd name="connsiteX3" fmla="*/ 1504016 w 1631906"/>
                <a:gd name="connsiteY3" fmla="*/ 158603 h 570575"/>
                <a:gd name="connsiteX4" fmla="*/ 817262 w 1631906"/>
                <a:gd name="connsiteY4" fmla="*/ 570384 h 570575"/>
                <a:gd name="connsiteX5" fmla="*/ 272116 w 1631906"/>
                <a:gd name="connsiteY5" fmla="*/ 209403 h 570575"/>
                <a:gd name="connsiteX6" fmla="*/ 16829 w 1631906"/>
                <a:gd name="connsiteY6" fmla="*/ 5025 h 570575"/>
                <a:gd name="connsiteX0" fmla="*/ 16829 w 1614827"/>
                <a:gd name="connsiteY0" fmla="*/ 5025 h 570460"/>
                <a:gd name="connsiteX1" fmla="*/ 741062 w 1614827"/>
                <a:gd name="connsiteY1" fmla="*/ 398516 h 570460"/>
                <a:gd name="connsiteX2" fmla="*/ 1580218 w 1614827"/>
                <a:gd name="connsiteY2" fmla="*/ 44303 h 570460"/>
                <a:gd name="connsiteX3" fmla="*/ 1402416 w 1614827"/>
                <a:gd name="connsiteY3" fmla="*/ 177653 h 570460"/>
                <a:gd name="connsiteX4" fmla="*/ 817262 w 1614827"/>
                <a:gd name="connsiteY4" fmla="*/ 570384 h 570460"/>
                <a:gd name="connsiteX5" fmla="*/ 272116 w 1614827"/>
                <a:gd name="connsiteY5" fmla="*/ 209403 h 570460"/>
                <a:gd name="connsiteX6" fmla="*/ 16829 w 1614827"/>
                <a:gd name="connsiteY6" fmla="*/ 5025 h 570460"/>
                <a:gd name="connsiteX0" fmla="*/ 16829 w 1612118"/>
                <a:gd name="connsiteY0" fmla="*/ 5025 h 570433"/>
                <a:gd name="connsiteX1" fmla="*/ 741062 w 1612118"/>
                <a:gd name="connsiteY1" fmla="*/ 398516 h 570433"/>
                <a:gd name="connsiteX2" fmla="*/ 1580218 w 1612118"/>
                <a:gd name="connsiteY2" fmla="*/ 44303 h 570433"/>
                <a:gd name="connsiteX3" fmla="*/ 1377016 w 1612118"/>
                <a:gd name="connsiteY3" fmla="*/ 184003 h 570433"/>
                <a:gd name="connsiteX4" fmla="*/ 817262 w 1612118"/>
                <a:gd name="connsiteY4" fmla="*/ 570384 h 570433"/>
                <a:gd name="connsiteX5" fmla="*/ 272116 w 1612118"/>
                <a:gd name="connsiteY5" fmla="*/ 209403 h 570433"/>
                <a:gd name="connsiteX6" fmla="*/ 16829 w 1612118"/>
                <a:gd name="connsiteY6" fmla="*/ 5025 h 570433"/>
                <a:gd name="connsiteX0" fmla="*/ 16829 w 1601630"/>
                <a:gd name="connsiteY0" fmla="*/ 5025 h 570433"/>
                <a:gd name="connsiteX1" fmla="*/ 741062 w 1601630"/>
                <a:gd name="connsiteY1" fmla="*/ 398516 h 570433"/>
                <a:gd name="connsiteX2" fmla="*/ 1580218 w 1601630"/>
                <a:gd name="connsiteY2" fmla="*/ 44303 h 570433"/>
                <a:gd name="connsiteX3" fmla="*/ 1377016 w 1601630"/>
                <a:gd name="connsiteY3" fmla="*/ 184003 h 570433"/>
                <a:gd name="connsiteX4" fmla="*/ 817262 w 1601630"/>
                <a:gd name="connsiteY4" fmla="*/ 570384 h 570433"/>
                <a:gd name="connsiteX5" fmla="*/ 272116 w 1601630"/>
                <a:gd name="connsiteY5" fmla="*/ 209403 h 570433"/>
                <a:gd name="connsiteX6" fmla="*/ 16829 w 1601630"/>
                <a:gd name="connsiteY6" fmla="*/ 5025 h 570433"/>
                <a:gd name="connsiteX0" fmla="*/ 16829 w 1614850"/>
                <a:gd name="connsiteY0" fmla="*/ 35123 h 600531"/>
                <a:gd name="connsiteX1" fmla="*/ 741062 w 1614850"/>
                <a:gd name="connsiteY1" fmla="*/ 428614 h 600531"/>
                <a:gd name="connsiteX2" fmla="*/ 1594505 w 1614850"/>
                <a:gd name="connsiteY2" fmla="*/ 31538 h 600531"/>
                <a:gd name="connsiteX3" fmla="*/ 1377016 w 1614850"/>
                <a:gd name="connsiteY3" fmla="*/ 214101 h 600531"/>
                <a:gd name="connsiteX4" fmla="*/ 817262 w 1614850"/>
                <a:gd name="connsiteY4" fmla="*/ 600482 h 600531"/>
                <a:gd name="connsiteX5" fmla="*/ 272116 w 1614850"/>
                <a:gd name="connsiteY5" fmla="*/ 239501 h 600531"/>
                <a:gd name="connsiteX6" fmla="*/ 16829 w 1614850"/>
                <a:gd name="connsiteY6" fmla="*/ 35123 h 600531"/>
                <a:gd name="connsiteX0" fmla="*/ 16829 w 1613934"/>
                <a:gd name="connsiteY0" fmla="*/ 36464 h 601872"/>
                <a:gd name="connsiteX1" fmla="*/ 741062 w 1613934"/>
                <a:gd name="connsiteY1" fmla="*/ 429955 h 601872"/>
                <a:gd name="connsiteX2" fmla="*/ 1594505 w 1613934"/>
                <a:gd name="connsiteY2" fmla="*/ 32879 h 601872"/>
                <a:gd name="connsiteX3" fmla="*/ 1377016 w 1613934"/>
                <a:gd name="connsiteY3" fmla="*/ 215442 h 601872"/>
                <a:gd name="connsiteX4" fmla="*/ 817262 w 1613934"/>
                <a:gd name="connsiteY4" fmla="*/ 601823 h 601872"/>
                <a:gd name="connsiteX5" fmla="*/ 272116 w 1613934"/>
                <a:gd name="connsiteY5" fmla="*/ 240842 h 601872"/>
                <a:gd name="connsiteX6" fmla="*/ 16829 w 1613934"/>
                <a:gd name="connsiteY6" fmla="*/ 36464 h 601872"/>
                <a:gd name="connsiteX0" fmla="*/ 16829 w 1600625"/>
                <a:gd name="connsiteY0" fmla="*/ 36464 h 601872"/>
                <a:gd name="connsiteX1" fmla="*/ 741062 w 1600625"/>
                <a:gd name="connsiteY1" fmla="*/ 429955 h 601872"/>
                <a:gd name="connsiteX2" fmla="*/ 1580218 w 1600625"/>
                <a:gd name="connsiteY2" fmla="*/ 32879 h 601872"/>
                <a:gd name="connsiteX3" fmla="*/ 1377016 w 1600625"/>
                <a:gd name="connsiteY3" fmla="*/ 215442 h 601872"/>
                <a:gd name="connsiteX4" fmla="*/ 817262 w 1600625"/>
                <a:gd name="connsiteY4" fmla="*/ 601823 h 601872"/>
                <a:gd name="connsiteX5" fmla="*/ 272116 w 1600625"/>
                <a:gd name="connsiteY5" fmla="*/ 240842 h 601872"/>
                <a:gd name="connsiteX6" fmla="*/ 16829 w 1600625"/>
                <a:gd name="connsiteY6" fmla="*/ 36464 h 601872"/>
                <a:gd name="connsiteX0" fmla="*/ 16829 w 1599341"/>
                <a:gd name="connsiteY0" fmla="*/ 36974 h 602401"/>
                <a:gd name="connsiteX1" fmla="*/ 741062 w 1599341"/>
                <a:gd name="connsiteY1" fmla="*/ 430465 h 602401"/>
                <a:gd name="connsiteX2" fmla="*/ 1580218 w 1599341"/>
                <a:gd name="connsiteY2" fmla="*/ 33389 h 602401"/>
                <a:gd name="connsiteX3" fmla="*/ 1357966 w 1599341"/>
                <a:gd name="connsiteY3" fmla="*/ 211190 h 602401"/>
                <a:gd name="connsiteX4" fmla="*/ 817262 w 1599341"/>
                <a:gd name="connsiteY4" fmla="*/ 602333 h 602401"/>
                <a:gd name="connsiteX5" fmla="*/ 272116 w 1599341"/>
                <a:gd name="connsiteY5" fmla="*/ 241352 h 602401"/>
                <a:gd name="connsiteX6" fmla="*/ 16829 w 1599341"/>
                <a:gd name="connsiteY6" fmla="*/ 36974 h 602401"/>
                <a:gd name="connsiteX0" fmla="*/ 16829 w 1605828"/>
                <a:gd name="connsiteY0" fmla="*/ 31490 h 596917"/>
                <a:gd name="connsiteX1" fmla="*/ 741062 w 1605828"/>
                <a:gd name="connsiteY1" fmla="*/ 424981 h 596917"/>
                <a:gd name="connsiteX2" fmla="*/ 1580218 w 1605828"/>
                <a:gd name="connsiteY2" fmla="*/ 27905 h 596917"/>
                <a:gd name="connsiteX3" fmla="*/ 1357966 w 1605828"/>
                <a:gd name="connsiteY3" fmla="*/ 205706 h 596917"/>
                <a:gd name="connsiteX4" fmla="*/ 817262 w 1605828"/>
                <a:gd name="connsiteY4" fmla="*/ 596849 h 596917"/>
                <a:gd name="connsiteX5" fmla="*/ 272116 w 1605828"/>
                <a:gd name="connsiteY5" fmla="*/ 235868 h 596917"/>
                <a:gd name="connsiteX6" fmla="*/ 16829 w 1605828"/>
                <a:gd name="connsiteY6" fmla="*/ 31490 h 596917"/>
                <a:gd name="connsiteX0" fmla="*/ 16829 w 1610924"/>
                <a:gd name="connsiteY0" fmla="*/ 22725 h 588152"/>
                <a:gd name="connsiteX1" fmla="*/ 741062 w 1610924"/>
                <a:gd name="connsiteY1" fmla="*/ 416216 h 588152"/>
                <a:gd name="connsiteX2" fmla="*/ 1580218 w 1610924"/>
                <a:gd name="connsiteY2" fmla="*/ 19140 h 588152"/>
                <a:gd name="connsiteX3" fmla="*/ 1357966 w 1610924"/>
                <a:gd name="connsiteY3" fmla="*/ 196941 h 588152"/>
                <a:gd name="connsiteX4" fmla="*/ 817262 w 1610924"/>
                <a:gd name="connsiteY4" fmla="*/ 588084 h 588152"/>
                <a:gd name="connsiteX5" fmla="*/ 272116 w 1610924"/>
                <a:gd name="connsiteY5" fmla="*/ 227103 h 588152"/>
                <a:gd name="connsiteX6" fmla="*/ 16829 w 1610924"/>
                <a:gd name="connsiteY6" fmla="*/ 22725 h 58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0924" h="588152">
                  <a:moveTo>
                    <a:pt x="16829" y="22725"/>
                  </a:moveTo>
                  <a:cubicBezTo>
                    <a:pt x="94987" y="54244"/>
                    <a:pt x="480497" y="416813"/>
                    <a:pt x="741062" y="416216"/>
                  </a:cubicBezTo>
                  <a:cubicBezTo>
                    <a:pt x="1001627" y="415619"/>
                    <a:pt x="1428821" y="108005"/>
                    <a:pt x="1580218" y="19140"/>
                  </a:cubicBezTo>
                  <a:cubicBezTo>
                    <a:pt x="1700497" y="-57887"/>
                    <a:pt x="1433796" y="117198"/>
                    <a:pt x="1357966" y="196941"/>
                  </a:cubicBezTo>
                  <a:cubicBezTo>
                    <a:pt x="1219269" y="287993"/>
                    <a:pt x="998237" y="583057"/>
                    <a:pt x="817262" y="588084"/>
                  </a:cubicBezTo>
                  <a:cubicBezTo>
                    <a:pt x="636287" y="593111"/>
                    <a:pt x="405521" y="321329"/>
                    <a:pt x="272116" y="227103"/>
                  </a:cubicBezTo>
                  <a:cubicBezTo>
                    <a:pt x="151411" y="113827"/>
                    <a:pt x="-61329" y="-8794"/>
                    <a:pt x="16829" y="2272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6"/>
              <a:endParaRPr lang="en-US" sz="1801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1314737-4965-49F6-81B3-45D52096A4ED}"/>
                </a:ext>
              </a:extLst>
            </p:cNvPr>
            <p:cNvSpPr/>
            <p:nvPr/>
          </p:nvSpPr>
          <p:spPr>
            <a:xfrm rot="21369129">
              <a:off x="6679928" y="2746951"/>
              <a:ext cx="196257" cy="62038"/>
            </a:xfrm>
            <a:custGeom>
              <a:avLst/>
              <a:gdLst>
                <a:gd name="connsiteX0" fmla="*/ 252009 w 383103"/>
                <a:gd name="connsiteY0" fmla="*/ 0 h 121102"/>
                <a:gd name="connsiteX1" fmla="*/ 361998 w 383103"/>
                <a:gd name="connsiteY1" fmla="*/ 11449 h 121102"/>
                <a:gd name="connsiteX2" fmla="*/ 383103 w 383103"/>
                <a:gd name="connsiteY2" fmla="*/ 18786 h 121102"/>
                <a:gd name="connsiteX3" fmla="*/ 306436 w 383103"/>
                <a:gd name="connsiteY3" fmla="*/ 67285 h 121102"/>
                <a:gd name="connsiteX4" fmla="*/ 147842 w 383103"/>
                <a:gd name="connsiteY4" fmla="*/ 120955 h 121102"/>
                <a:gd name="connsiteX5" fmla="*/ 74284 w 383103"/>
                <a:gd name="connsiteY5" fmla="*/ 111436 h 121102"/>
                <a:gd name="connsiteX6" fmla="*/ 0 w 383103"/>
                <a:gd name="connsiteY6" fmla="*/ 81044 h 121102"/>
                <a:gd name="connsiteX7" fmla="*/ 17698 w 383103"/>
                <a:gd name="connsiteY7" fmla="*/ 64233 h 121102"/>
                <a:gd name="connsiteX8" fmla="*/ 252009 w 383103"/>
                <a:gd name="connsiteY8" fmla="*/ 0 h 1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3103" h="121102">
                  <a:moveTo>
                    <a:pt x="252009" y="0"/>
                  </a:moveTo>
                  <a:cubicBezTo>
                    <a:pt x="291024" y="0"/>
                    <a:pt x="328192" y="4077"/>
                    <a:pt x="361998" y="11449"/>
                  </a:cubicBezTo>
                  <a:lnTo>
                    <a:pt x="383103" y="18786"/>
                  </a:lnTo>
                  <a:lnTo>
                    <a:pt x="306436" y="67285"/>
                  </a:lnTo>
                  <a:cubicBezTo>
                    <a:pt x="250358" y="98529"/>
                    <a:pt x="196261" y="119103"/>
                    <a:pt x="147842" y="120955"/>
                  </a:cubicBezTo>
                  <a:cubicBezTo>
                    <a:pt x="123633" y="121881"/>
                    <a:pt x="99042" y="118408"/>
                    <a:pt x="74284" y="111436"/>
                  </a:cubicBezTo>
                  <a:lnTo>
                    <a:pt x="0" y="81044"/>
                  </a:lnTo>
                  <a:lnTo>
                    <a:pt x="17698" y="64233"/>
                  </a:lnTo>
                  <a:cubicBezTo>
                    <a:pt x="68478" y="25480"/>
                    <a:pt x="154472" y="0"/>
                    <a:pt x="252009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6"/>
              <a:endParaRPr lang="en-US" sz="180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D3E6B7E8-3865-40F1-9767-17035FEF7A0A}"/>
                </a:ext>
              </a:extLst>
            </p:cNvPr>
            <p:cNvSpPr/>
            <p:nvPr/>
          </p:nvSpPr>
          <p:spPr>
            <a:xfrm>
              <a:off x="7107848" y="2470848"/>
              <a:ext cx="93085" cy="65701"/>
            </a:xfrm>
            <a:custGeom>
              <a:avLst/>
              <a:gdLst>
                <a:gd name="connsiteX0" fmla="*/ 0 w 104775"/>
                <a:gd name="connsiteY0" fmla="*/ 0 h 76200"/>
                <a:gd name="connsiteX1" fmla="*/ 104775 w 104775"/>
                <a:gd name="connsiteY1" fmla="*/ 76200 h 76200"/>
                <a:gd name="connsiteX2" fmla="*/ 104775 w 104775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76200">
                  <a:moveTo>
                    <a:pt x="0" y="0"/>
                  </a:moveTo>
                  <a:lnTo>
                    <a:pt x="104775" y="76200"/>
                  </a:lnTo>
                  <a:lnTo>
                    <a:pt x="104775" y="762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6"/>
              <a:endParaRPr lang="en-US" sz="1801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57" name="Oval 34">
            <a:extLst>
              <a:ext uri="{FF2B5EF4-FFF2-40B4-BE49-F238E27FC236}">
                <a16:creationId xmlns:a16="http://schemas.microsoft.com/office/drawing/2014/main" id="{EB24F681-6F29-428F-AEA1-FD3CD27ACA4F}"/>
              </a:ext>
            </a:extLst>
          </p:cNvPr>
          <p:cNvSpPr/>
          <p:nvPr/>
        </p:nvSpPr>
        <p:spPr>
          <a:xfrm>
            <a:off x="4739693" y="9647542"/>
            <a:ext cx="364317" cy="123611"/>
          </a:xfrm>
          <a:custGeom>
            <a:avLst/>
            <a:gdLst>
              <a:gd name="connsiteX0" fmla="*/ 0 w 1080165"/>
              <a:gd name="connsiteY0" fmla="*/ 241509 h 483017"/>
              <a:gd name="connsiteX1" fmla="*/ 540083 w 1080165"/>
              <a:gd name="connsiteY1" fmla="*/ 0 h 483017"/>
              <a:gd name="connsiteX2" fmla="*/ 1080166 w 1080165"/>
              <a:gd name="connsiteY2" fmla="*/ 241509 h 483017"/>
              <a:gd name="connsiteX3" fmla="*/ 540083 w 1080165"/>
              <a:gd name="connsiteY3" fmla="*/ 483018 h 483017"/>
              <a:gd name="connsiteX4" fmla="*/ 0 w 1080165"/>
              <a:gd name="connsiteY4" fmla="*/ 241509 h 483017"/>
              <a:gd name="connsiteX0" fmla="*/ 0 w 1372266"/>
              <a:gd name="connsiteY0" fmla="*/ 43591 h 679729"/>
              <a:gd name="connsiteX1" fmla="*/ 832183 w 1372266"/>
              <a:gd name="connsiteY1" fmla="*/ 183082 h 679729"/>
              <a:gd name="connsiteX2" fmla="*/ 1372266 w 1372266"/>
              <a:gd name="connsiteY2" fmla="*/ 424591 h 679729"/>
              <a:gd name="connsiteX3" fmla="*/ 832183 w 1372266"/>
              <a:gd name="connsiteY3" fmla="*/ 666100 h 679729"/>
              <a:gd name="connsiteX4" fmla="*/ 0 w 1372266"/>
              <a:gd name="connsiteY4" fmla="*/ 43591 h 679729"/>
              <a:gd name="connsiteX0" fmla="*/ 460 w 1372726"/>
              <a:gd name="connsiteY0" fmla="*/ 2587 h 638725"/>
              <a:gd name="connsiteX1" fmla="*/ 724693 w 1372726"/>
              <a:gd name="connsiteY1" fmla="*/ 402428 h 638725"/>
              <a:gd name="connsiteX2" fmla="*/ 1372726 w 1372726"/>
              <a:gd name="connsiteY2" fmla="*/ 383587 h 638725"/>
              <a:gd name="connsiteX3" fmla="*/ 832643 w 1372726"/>
              <a:gd name="connsiteY3" fmla="*/ 625096 h 638725"/>
              <a:gd name="connsiteX4" fmla="*/ 460 w 1372726"/>
              <a:gd name="connsiteY4" fmla="*/ 2587 h 638725"/>
              <a:gd name="connsiteX0" fmla="*/ 501 w 1633117"/>
              <a:gd name="connsiteY0" fmla="*/ 2931 h 625455"/>
              <a:gd name="connsiteX1" fmla="*/ 724734 w 1633117"/>
              <a:gd name="connsiteY1" fmla="*/ 402772 h 625455"/>
              <a:gd name="connsiteX2" fmla="*/ 1633117 w 1633117"/>
              <a:gd name="connsiteY2" fmla="*/ 21981 h 625455"/>
              <a:gd name="connsiteX3" fmla="*/ 832684 w 1633117"/>
              <a:gd name="connsiteY3" fmla="*/ 625440 h 625455"/>
              <a:gd name="connsiteX4" fmla="*/ 501 w 1633117"/>
              <a:gd name="connsiteY4" fmla="*/ 2931 h 625455"/>
              <a:gd name="connsiteX0" fmla="*/ 456 w 1650907"/>
              <a:gd name="connsiteY0" fmla="*/ 4693 h 627216"/>
              <a:gd name="connsiteX1" fmla="*/ 724689 w 1650907"/>
              <a:gd name="connsiteY1" fmla="*/ 404534 h 627216"/>
              <a:gd name="connsiteX2" fmla="*/ 1335245 w 1650907"/>
              <a:gd name="connsiteY2" fmla="*/ 158271 h 627216"/>
              <a:gd name="connsiteX3" fmla="*/ 1633072 w 1650907"/>
              <a:gd name="connsiteY3" fmla="*/ 23743 h 627216"/>
              <a:gd name="connsiteX4" fmla="*/ 832639 w 1650907"/>
              <a:gd name="connsiteY4" fmla="*/ 627202 h 627216"/>
              <a:gd name="connsiteX5" fmla="*/ 456 w 1650907"/>
              <a:gd name="connsiteY5" fmla="*/ 4693 h 627216"/>
              <a:gd name="connsiteX0" fmla="*/ 456 w 1651286"/>
              <a:gd name="connsiteY0" fmla="*/ 2810 h 625333"/>
              <a:gd name="connsiteX1" fmla="*/ 724689 w 1651286"/>
              <a:gd name="connsiteY1" fmla="*/ 402651 h 625333"/>
              <a:gd name="connsiteX2" fmla="*/ 1341595 w 1651286"/>
              <a:gd name="connsiteY2" fmla="*/ 175438 h 625333"/>
              <a:gd name="connsiteX3" fmla="*/ 1633072 w 1651286"/>
              <a:gd name="connsiteY3" fmla="*/ 21860 h 625333"/>
              <a:gd name="connsiteX4" fmla="*/ 832639 w 1651286"/>
              <a:gd name="connsiteY4" fmla="*/ 625319 h 625333"/>
              <a:gd name="connsiteX5" fmla="*/ 456 w 1651286"/>
              <a:gd name="connsiteY5" fmla="*/ 2810 h 625333"/>
              <a:gd name="connsiteX0" fmla="*/ 456 w 1651286"/>
              <a:gd name="connsiteY0" fmla="*/ 2810 h 625333"/>
              <a:gd name="connsiteX1" fmla="*/ 724689 w 1651286"/>
              <a:gd name="connsiteY1" fmla="*/ 396301 h 625333"/>
              <a:gd name="connsiteX2" fmla="*/ 1341595 w 1651286"/>
              <a:gd name="connsiteY2" fmla="*/ 175438 h 625333"/>
              <a:gd name="connsiteX3" fmla="*/ 1633072 w 1651286"/>
              <a:gd name="connsiteY3" fmla="*/ 21860 h 625333"/>
              <a:gd name="connsiteX4" fmla="*/ 832639 w 1651286"/>
              <a:gd name="connsiteY4" fmla="*/ 625319 h 625333"/>
              <a:gd name="connsiteX5" fmla="*/ 456 w 1651286"/>
              <a:gd name="connsiteY5" fmla="*/ 2810 h 625333"/>
              <a:gd name="connsiteX0" fmla="*/ 467 w 1651297"/>
              <a:gd name="connsiteY0" fmla="*/ 2810 h 625333"/>
              <a:gd name="connsiteX1" fmla="*/ 724700 w 1651297"/>
              <a:gd name="connsiteY1" fmla="*/ 396301 h 625333"/>
              <a:gd name="connsiteX2" fmla="*/ 1341606 w 1651297"/>
              <a:gd name="connsiteY2" fmla="*/ 175438 h 625333"/>
              <a:gd name="connsiteX3" fmla="*/ 1633083 w 1651297"/>
              <a:gd name="connsiteY3" fmla="*/ 21860 h 625333"/>
              <a:gd name="connsiteX4" fmla="*/ 832650 w 1651297"/>
              <a:gd name="connsiteY4" fmla="*/ 625319 h 625333"/>
              <a:gd name="connsiteX5" fmla="*/ 467 w 1651297"/>
              <a:gd name="connsiteY5" fmla="*/ 2810 h 625333"/>
              <a:gd name="connsiteX0" fmla="*/ 479 w 1651309"/>
              <a:gd name="connsiteY0" fmla="*/ 2810 h 625333"/>
              <a:gd name="connsiteX1" fmla="*/ 724712 w 1651309"/>
              <a:gd name="connsiteY1" fmla="*/ 396301 h 625333"/>
              <a:gd name="connsiteX2" fmla="*/ 1341618 w 1651309"/>
              <a:gd name="connsiteY2" fmla="*/ 175438 h 625333"/>
              <a:gd name="connsiteX3" fmla="*/ 1633095 w 1651309"/>
              <a:gd name="connsiteY3" fmla="*/ 21860 h 625333"/>
              <a:gd name="connsiteX4" fmla="*/ 832662 w 1651309"/>
              <a:gd name="connsiteY4" fmla="*/ 625319 h 625333"/>
              <a:gd name="connsiteX5" fmla="*/ 479 w 1651309"/>
              <a:gd name="connsiteY5" fmla="*/ 2810 h 625333"/>
              <a:gd name="connsiteX0" fmla="*/ 479 w 1651309"/>
              <a:gd name="connsiteY0" fmla="*/ 2810 h 625333"/>
              <a:gd name="connsiteX1" fmla="*/ 724712 w 1651309"/>
              <a:gd name="connsiteY1" fmla="*/ 396301 h 625333"/>
              <a:gd name="connsiteX2" fmla="*/ 1341618 w 1651309"/>
              <a:gd name="connsiteY2" fmla="*/ 175438 h 625333"/>
              <a:gd name="connsiteX3" fmla="*/ 1633095 w 1651309"/>
              <a:gd name="connsiteY3" fmla="*/ 21860 h 625333"/>
              <a:gd name="connsiteX4" fmla="*/ 832662 w 1651309"/>
              <a:gd name="connsiteY4" fmla="*/ 625319 h 625333"/>
              <a:gd name="connsiteX5" fmla="*/ 479 w 1651309"/>
              <a:gd name="connsiteY5" fmla="*/ 2810 h 625333"/>
              <a:gd name="connsiteX0" fmla="*/ 244 w 1651074"/>
              <a:gd name="connsiteY0" fmla="*/ 2810 h 568185"/>
              <a:gd name="connsiteX1" fmla="*/ 724477 w 1651074"/>
              <a:gd name="connsiteY1" fmla="*/ 396301 h 568185"/>
              <a:gd name="connsiteX2" fmla="*/ 1341383 w 1651074"/>
              <a:gd name="connsiteY2" fmla="*/ 175438 h 568185"/>
              <a:gd name="connsiteX3" fmla="*/ 1632860 w 1651074"/>
              <a:gd name="connsiteY3" fmla="*/ 21860 h 568185"/>
              <a:gd name="connsiteX4" fmla="*/ 800677 w 1651074"/>
              <a:gd name="connsiteY4" fmla="*/ 568169 h 568185"/>
              <a:gd name="connsiteX5" fmla="*/ 244 w 1651074"/>
              <a:gd name="connsiteY5" fmla="*/ 2810 h 568185"/>
              <a:gd name="connsiteX0" fmla="*/ 244 w 1651074"/>
              <a:gd name="connsiteY0" fmla="*/ 2810 h 569649"/>
              <a:gd name="connsiteX1" fmla="*/ 724477 w 1651074"/>
              <a:gd name="connsiteY1" fmla="*/ 396301 h 569649"/>
              <a:gd name="connsiteX2" fmla="*/ 1341383 w 1651074"/>
              <a:gd name="connsiteY2" fmla="*/ 175438 h 569649"/>
              <a:gd name="connsiteX3" fmla="*/ 1632860 w 1651074"/>
              <a:gd name="connsiteY3" fmla="*/ 21860 h 569649"/>
              <a:gd name="connsiteX4" fmla="*/ 1417581 w 1651074"/>
              <a:gd name="connsiteY4" fmla="*/ 162738 h 569649"/>
              <a:gd name="connsiteX5" fmla="*/ 800677 w 1651074"/>
              <a:gd name="connsiteY5" fmla="*/ 568169 h 569649"/>
              <a:gd name="connsiteX6" fmla="*/ 244 w 1651074"/>
              <a:gd name="connsiteY6" fmla="*/ 2810 h 569649"/>
              <a:gd name="connsiteX0" fmla="*/ 17576 w 1668406"/>
              <a:gd name="connsiteY0" fmla="*/ 4484 h 569990"/>
              <a:gd name="connsiteX1" fmla="*/ 741809 w 1668406"/>
              <a:gd name="connsiteY1" fmla="*/ 397975 h 569990"/>
              <a:gd name="connsiteX2" fmla="*/ 1358715 w 1668406"/>
              <a:gd name="connsiteY2" fmla="*/ 177112 h 569990"/>
              <a:gd name="connsiteX3" fmla="*/ 1650192 w 1668406"/>
              <a:gd name="connsiteY3" fmla="*/ 23534 h 569990"/>
              <a:gd name="connsiteX4" fmla="*/ 1434913 w 1668406"/>
              <a:gd name="connsiteY4" fmla="*/ 164412 h 569990"/>
              <a:gd name="connsiteX5" fmla="*/ 818009 w 1668406"/>
              <a:gd name="connsiteY5" fmla="*/ 569843 h 569990"/>
              <a:gd name="connsiteX6" fmla="*/ 272863 w 1668406"/>
              <a:gd name="connsiteY6" fmla="*/ 208862 h 569990"/>
              <a:gd name="connsiteX7" fmla="*/ 17576 w 1668406"/>
              <a:gd name="connsiteY7" fmla="*/ 4484 h 569990"/>
              <a:gd name="connsiteX0" fmla="*/ 17576 w 1668406"/>
              <a:gd name="connsiteY0" fmla="*/ 4484 h 569990"/>
              <a:gd name="connsiteX1" fmla="*/ 741809 w 1668406"/>
              <a:gd name="connsiteY1" fmla="*/ 397975 h 569990"/>
              <a:gd name="connsiteX2" fmla="*/ 1358715 w 1668406"/>
              <a:gd name="connsiteY2" fmla="*/ 177112 h 569990"/>
              <a:gd name="connsiteX3" fmla="*/ 1650192 w 1668406"/>
              <a:gd name="connsiteY3" fmla="*/ 23534 h 569990"/>
              <a:gd name="connsiteX4" fmla="*/ 1434913 w 1668406"/>
              <a:gd name="connsiteY4" fmla="*/ 164412 h 569990"/>
              <a:gd name="connsiteX5" fmla="*/ 818009 w 1668406"/>
              <a:gd name="connsiteY5" fmla="*/ 569843 h 569990"/>
              <a:gd name="connsiteX6" fmla="*/ 272863 w 1668406"/>
              <a:gd name="connsiteY6" fmla="*/ 208862 h 569990"/>
              <a:gd name="connsiteX7" fmla="*/ 17576 w 1668406"/>
              <a:gd name="connsiteY7" fmla="*/ 4484 h 569990"/>
              <a:gd name="connsiteX0" fmla="*/ 16829 w 1667659"/>
              <a:gd name="connsiteY0" fmla="*/ 5024 h 570530"/>
              <a:gd name="connsiteX1" fmla="*/ 741062 w 1667659"/>
              <a:gd name="connsiteY1" fmla="*/ 398515 h 570530"/>
              <a:gd name="connsiteX2" fmla="*/ 1357968 w 1667659"/>
              <a:gd name="connsiteY2" fmla="*/ 177652 h 570530"/>
              <a:gd name="connsiteX3" fmla="*/ 1649445 w 1667659"/>
              <a:gd name="connsiteY3" fmla="*/ 24074 h 570530"/>
              <a:gd name="connsiteX4" fmla="*/ 1434166 w 1667659"/>
              <a:gd name="connsiteY4" fmla="*/ 164952 h 570530"/>
              <a:gd name="connsiteX5" fmla="*/ 817262 w 1667659"/>
              <a:gd name="connsiteY5" fmla="*/ 570383 h 570530"/>
              <a:gd name="connsiteX6" fmla="*/ 272116 w 1667659"/>
              <a:gd name="connsiteY6" fmla="*/ 209402 h 570530"/>
              <a:gd name="connsiteX7" fmla="*/ 16829 w 1667659"/>
              <a:gd name="connsiteY7" fmla="*/ 5024 h 570530"/>
              <a:gd name="connsiteX0" fmla="*/ 16829 w 1649842"/>
              <a:gd name="connsiteY0" fmla="*/ 5024 h 570530"/>
              <a:gd name="connsiteX1" fmla="*/ 741062 w 1649842"/>
              <a:gd name="connsiteY1" fmla="*/ 398515 h 570530"/>
              <a:gd name="connsiteX2" fmla="*/ 1357968 w 1649842"/>
              <a:gd name="connsiteY2" fmla="*/ 177652 h 570530"/>
              <a:gd name="connsiteX3" fmla="*/ 1630395 w 1649842"/>
              <a:gd name="connsiteY3" fmla="*/ 24074 h 570530"/>
              <a:gd name="connsiteX4" fmla="*/ 1434166 w 1649842"/>
              <a:gd name="connsiteY4" fmla="*/ 164952 h 570530"/>
              <a:gd name="connsiteX5" fmla="*/ 817262 w 1649842"/>
              <a:gd name="connsiteY5" fmla="*/ 570383 h 570530"/>
              <a:gd name="connsiteX6" fmla="*/ 272116 w 1649842"/>
              <a:gd name="connsiteY6" fmla="*/ 209402 h 570530"/>
              <a:gd name="connsiteX7" fmla="*/ 16829 w 1649842"/>
              <a:gd name="connsiteY7" fmla="*/ 5024 h 570530"/>
              <a:gd name="connsiteX0" fmla="*/ 16829 w 1643939"/>
              <a:gd name="connsiteY0" fmla="*/ 20245 h 585751"/>
              <a:gd name="connsiteX1" fmla="*/ 741062 w 1643939"/>
              <a:gd name="connsiteY1" fmla="*/ 413736 h 585751"/>
              <a:gd name="connsiteX2" fmla="*/ 1357968 w 1643939"/>
              <a:gd name="connsiteY2" fmla="*/ 192873 h 585751"/>
              <a:gd name="connsiteX3" fmla="*/ 1624045 w 1643939"/>
              <a:gd name="connsiteY3" fmla="*/ 20245 h 585751"/>
              <a:gd name="connsiteX4" fmla="*/ 1434166 w 1643939"/>
              <a:gd name="connsiteY4" fmla="*/ 180173 h 585751"/>
              <a:gd name="connsiteX5" fmla="*/ 817262 w 1643939"/>
              <a:gd name="connsiteY5" fmla="*/ 585604 h 585751"/>
              <a:gd name="connsiteX6" fmla="*/ 272116 w 1643939"/>
              <a:gd name="connsiteY6" fmla="*/ 224623 h 585751"/>
              <a:gd name="connsiteX7" fmla="*/ 16829 w 1643939"/>
              <a:gd name="connsiteY7" fmla="*/ 20245 h 585751"/>
              <a:gd name="connsiteX0" fmla="*/ 16829 w 1586258"/>
              <a:gd name="connsiteY0" fmla="*/ 5025 h 570531"/>
              <a:gd name="connsiteX1" fmla="*/ 741062 w 1586258"/>
              <a:gd name="connsiteY1" fmla="*/ 398516 h 570531"/>
              <a:gd name="connsiteX2" fmla="*/ 1357968 w 1586258"/>
              <a:gd name="connsiteY2" fmla="*/ 177653 h 570531"/>
              <a:gd name="connsiteX3" fmla="*/ 1560545 w 1586258"/>
              <a:gd name="connsiteY3" fmla="*/ 87575 h 570531"/>
              <a:gd name="connsiteX4" fmla="*/ 1434166 w 1586258"/>
              <a:gd name="connsiteY4" fmla="*/ 164953 h 570531"/>
              <a:gd name="connsiteX5" fmla="*/ 817262 w 1586258"/>
              <a:gd name="connsiteY5" fmla="*/ 570384 h 570531"/>
              <a:gd name="connsiteX6" fmla="*/ 272116 w 1586258"/>
              <a:gd name="connsiteY6" fmla="*/ 209403 h 570531"/>
              <a:gd name="connsiteX7" fmla="*/ 16829 w 1586258"/>
              <a:gd name="connsiteY7" fmla="*/ 5025 h 570531"/>
              <a:gd name="connsiteX0" fmla="*/ 16829 w 1480274"/>
              <a:gd name="connsiteY0" fmla="*/ 5025 h 570531"/>
              <a:gd name="connsiteX1" fmla="*/ 741062 w 1480274"/>
              <a:gd name="connsiteY1" fmla="*/ 398516 h 570531"/>
              <a:gd name="connsiteX2" fmla="*/ 1357968 w 1480274"/>
              <a:gd name="connsiteY2" fmla="*/ 177653 h 570531"/>
              <a:gd name="connsiteX3" fmla="*/ 1434166 w 1480274"/>
              <a:gd name="connsiteY3" fmla="*/ 164953 h 570531"/>
              <a:gd name="connsiteX4" fmla="*/ 817262 w 1480274"/>
              <a:gd name="connsiteY4" fmla="*/ 570384 h 570531"/>
              <a:gd name="connsiteX5" fmla="*/ 272116 w 1480274"/>
              <a:gd name="connsiteY5" fmla="*/ 209403 h 570531"/>
              <a:gd name="connsiteX6" fmla="*/ 16829 w 1480274"/>
              <a:gd name="connsiteY6" fmla="*/ 5025 h 570531"/>
              <a:gd name="connsiteX0" fmla="*/ 16829 w 1546369"/>
              <a:gd name="connsiteY0" fmla="*/ 5025 h 571026"/>
              <a:gd name="connsiteX1" fmla="*/ 741062 w 1546369"/>
              <a:gd name="connsiteY1" fmla="*/ 398516 h 571026"/>
              <a:gd name="connsiteX2" fmla="*/ 1357968 w 1546369"/>
              <a:gd name="connsiteY2" fmla="*/ 177653 h 571026"/>
              <a:gd name="connsiteX3" fmla="*/ 1516716 w 1546369"/>
              <a:gd name="connsiteY3" fmla="*/ 114153 h 571026"/>
              <a:gd name="connsiteX4" fmla="*/ 817262 w 1546369"/>
              <a:gd name="connsiteY4" fmla="*/ 570384 h 571026"/>
              <a:gd name="connsiteX5" fmla="*/ 272116 w 1546369"/>
              <a:gd name="connsiteY5" fmla="*/ 209403 h 571026"/>
              <a:gd name="connsiteX6" fmla="*/ 16829 w 1546369"/>
              <a:gd name="connsiteY6" fmla="*/ 5025 h 571026"/>
              <a:gd name="connsiteX0" fmla="*/ 16829 w 1587480"/>
              <a:gd name="connsiteY0" fmla="*/ 5025 h 571026"/>
              <a:gd name="connsiteX1" fmla="*/ 741062 w 1587480"/>
              <a:gd name="connsiteY1" fmla="*/ 398516 h 571026"/>
              <a:gd name="connsiteX2" fmla="*/ 1504018 w 1587480"/>
              <a:gd name="connsiteY2" fmla="*/ 95103 h 571026"/>
              <a:gd name="connsiteX3" fmla="*/ 1516716 w 1587480"/>
              <a:gd name="connsiteY3" fmla="*/ 114153 h 571026"/>
              <a:gd name="connsiteX4" fmla="*/ 817262 w 1587480"/>
              <a:gd name="connsiteY4" fmla="*/ 570384 h 571026"/>
              <a:gd name="connsiteX5" fmla="*/ 272116 w 1587480"/>
              <a:gd name="connsiteY5" fmla="*/ 209403 h 571026"/>
              <a:gd name="connsiteX6" fmla="*/ 16829 w 1587480"/>
              <a:gd name="connsiteY6" fmla="*/ 5025 h 571026"/>
              <a:gd name="connsiteX0" fmla="*/ 16829 w 1587480"/>
              <a:gd name="connsiteY0" fmla="*/ 5025 h 570803"/>
              <a:gd name="connsiteX1" fmla="*/ 741062 w 1587480"/>
              <a:gd name="connsiteY1" fmla="*/ 398516 h 570803"/>
              <a:gd name="connsiteX2" fmla="*/ 1504018 w 1587480"/>
              <a:gd name="connsiteY2" fmla="*/ 95103 h 570803"/>
              <a:gd name="connsiteX3" fmla="*/ 1516716 w 1587480"/>
              <a:gd name="connsiteY3" fmla="*/ 133203 h 570803"/>
              <a:gd name="connsiteX4" fmla="*/ 817262 w 1587480"/>
              <a:gd name="connsiteY4" fmla="*/ 570384 h 570803"/>
              <a:gd name="connsiteX5" fmla="*/ 272116 w 1587480"/>
              <a:gd name="connsiteY5" fmla="*/ 209403 h 570803"/>
              <a:gd name="connsiteX6" fmla="*/ 16829 w 1587480"/>
              <a:gd name="connsiteY6" fmla="*/ 5025 h 570803"/>
              <a:gd name="connsiteX0" fmla="*/ 16829 w 1581422"/>
              <a:gd name="connsiteY0" fmla="*/ 5025 h 570575"/>
              <a:gd name="connsiteX1" fmla="*/ 741062 w 1581422"/>
              <a:gd name="connsiteY1" fmla="*/ 398516 h 570575"/>
              <a:gd name="connsiteX2" fmla="*/ 1504018 w 1581422"/>
              <a:gd name="connsiteY2" fmla="*/ 95103 h 570575"/>
              <a:gd name="connsiteX3" fmla="*/ 1504016 w 1581422"/>
              <a:gd name="connsiteY3" fmla="*/ 158603 h 570575"/>
              <a:gd name="connsiteX4" fmla="*/ 817262 w 1581422"/>
              <a:gd name="connsiteY4" fmla="*/ 570384 h 570575"/>
              <a:gd name="connsiteX5" fmla="*/ 272116 w 1581422"/>
              <a:gd name="connsiteY5" fmla="*/ 209403 h 570575"/>
              <a:gd name="connsiteX6" fmla="*/ 16829 w 1581422"/>
              <a:gd name="connsiteY6" fmla="*/ 5025 h 570575"/>
              <a:gd name="connsiteX0" fmla="*/ 16829 w 1631906"/>
              <a:gd name="connsiteY0" fmla="*/ 5025 h 570575"/>
              <a:gd name="connsiteX1" fmla="*/ 741062 w 1631906"/>
              <a:gd name="connsiteY1" fmla="*/ 398516 h 570575"/>
              <a:gd name="connsiteX2" fmla="*/ 1580218 w 1631906"/>
              <a:gd name="connsiteY2" fmla="*/ 44303 h 570575"/>
              <a:gd name="connsiteX3" fmla="*/ 1504016 w 1631906"/>
              <a:gd name="connsiteY3" fmla="*/ 158603 h 570575"/>
              <a:gd name="connsiteX4" fmla="*/ 817262 w 1631906"/>
              <a:gd name="connsiteY4" fmla="*/ 570384 h 570575"/>
              <a:gd name="connsiteX5" fmla="*/ 272116 w 1631906"/>
              <a:gd name="connsiteY5" fmla="*/ 209403 h 570575"/>
              <a:gd name="connsiteX6" fmla="*/ 16829 w 1631906"/>
              <a:gd name="connsiteY6" fmla="*/ 5025 h 570575"/>
              <a:gd name="connsiteX0" fmla="*/ 16829 w 1614827"/>
              <a:gd name="connsiteY0" fmla="*/ 5025 h 570460"/>
              <a:gd name="connsiteX1" fmla="*/ 741062 w 1614827"/>
              <a:gd name="connsiteY1" fmla="*/ 398516 h 570460"/>
              <a:gd name="connsiteX2" fmla="*/ 1580218 w 1614827"/>
              <a:gd name="connsiteY2" fmla="*/ 44303 h 570460"/>
              <a:gd name="connsiteX3" fmla="*/ 1402416 w 1614827"/>
              <a:gd name="connsiteY3" fmla="*/ 177653 h 570460"/>
              <a:gd name="connsiteX4" fmla="*/ 817262 w 1614827"/>
              <a:gd name="connsiteY4" fmla="*/ 570384 h 570460"/>
              <a:gd name="connsiteX5" fmla="*/ 272116 w 1614827"/>
              <a:gd name="connsiteY5" fmla="*/ 209403 h 570460"/>
              <a:gd name="connsiteX6" fmla="*/ 16829 w 1614827"/>
              <a:gd name="connsiteY6" fmla="*/ 5025 h 570460"/>
              <a:gd name="connsiteX0" fmla="*/ 16829 w 1612118"/>
              <a:gd name="connsiteY0" fmla="*/ 5025 h 570433"/>
              <a:gd name="connsiteX1" fmla="*/ 741062 w 1612118"/>
              <a:gd name="connsiteY1" fmla="*/ 398516 h 570433"/>
              <a:gd name="connsiteX2" fmla="*/ 1580218 w 1612118"/>
              <a:gd name="connsiteY2" fmla="*/ 44303 h 570433"/>
              <a:gd name="connsiteX3" fmla="*/ 1377016 w 1612118"/>
              <a:gd name="connsiteY3" fmla="*/ 184003 h 570433"/>
              <a:gd name="connsiteX4" fmla="*/ 817262 w 1612118"/>
              <a:gd name="connsiteY4" fmla="*/ 570384 h 570433"/>
              <a:gd name="connsiteX5" fmla="*/ 272116 w 1612118"/>
              <a:gd name="connsiteY5" fmla="*/ 209403 h 570433"/>
              <a:gd name="connsiteX6" fmla="*/ 16829 w 1612118"/>
              <a:gd name="connsiteY6" fmla="*/ 5025 h 570433"/>
              <a:gd name="connsiteX0" fmla="*/ 16829 w 1601630"/>
              <a:gd name="connsiteY0" fmla="*/ 5025 h 570433"/>
              <a:gd name="connsiteX1" fmla="*/ 741062 w 1601630"/>
              <a:gd name="connsiteY1" fmla="*/ 398516 h 570433"/>
              <a:gd name="connsiteX2" fmla="*/ 1580218 w 1601630"/>
              <a:gd name="connsiteY2" fmla="*/ 44303 h 570433"/>
              <a:gd name="connsiteX3" fmla="*/ 1377016 w 1601630"/>
              <a:gd name="connsiteY3" fmla="*/ 184003 h 570433"/>
              <a:gd name="connsiteX4" fmla="*/ 817262 w 1601630"/>
              <a:gd name="connsiteY4" fmla="*/ 570384 h 570433"/>
              <a:gd name="connsiteX5" fmla="*/ 272116 w 1601630"/>
              <a:gd name="connsiteY5" fmla="*/ 209403 h 570433"/>
              <a:gd name="connsiteX6" fmla="*/ 16829 w 1601630"/>
              <a:gd name="connsiteY6" fmla="*/ 5025 h 570433"/>
              <a:gd name="connsiteX0" fmla="*/ 16829 w 1614850"/>
              <a:gd name="connsiteY0" fmla="*/ 35123 h 600531"/>
              <a:gd name="connsiteX1" fmla="*/ 741062 w 1614850"/>
              <a:gd name="connsiteY1" fmla="*/ 428614 h 600531"/>
              <a:gd name="connsiteX2" fmla="*/ 1594505 w 1614850"/>
              <a:gd name="connsiteY2" fmla="*/ 31538 h 600531"/>
              <a:gd name="connsiteX3" fmla="*/ 1377016 w 1614850"/>
              <a:gd name="connsiteY3" fmla="*/ 214101 h 600531"/>
              <a:gd name="connsiteX4" fmla="*/ 817262 w 1614850"/>
              <a:gd name="connsiteY4" fmla="*/ 600482 h 600531"/>
              <a:gd name="connsiteX5" fmla="*/ 272116 w 1614850"/>
              <a:gd name="connsiteY5" fmla="*/ 239501 h 600531"/>
              <a:gd name="connsiteX6" fmla="*/ 16829 w 1614850"/>
              <a:gd name="connsiteY6" fmla="*/ 35123 h 600531"/>
              <a:gd name="connsiteX0" fmla="*/ 16829 w 1613934"/>
              <a:gd name="connsiteY0" fmla="*/ 36464 h 601872"/>
              <a:gd name="connsiteX1" fmla="*/ 741062 w 1613934"/>
              <a:gd name="connsiteY1" fmla="*/ 429955 h 601872"/>
              <a:gd name="connsiteX2" fmla="*/ 1594505 w 1613934"/>
              <a:gd name="connsiteY2" fmla="*/ 32879 h 601872"/>
              <a:gd name="connsiteX3" fmla="*/ 1377016 w 1613934"/>
              <a:gd name="connsiteY3" fmla="*/ 215442 h 601872"/>
              <a:gd name="connsiteX4" fmla="*/ 817262 w 1613934"/>
              <a:gd name="connsiteY4" fmla="*/ 601823 h 601872"/>
              <a:gd name="connsiteX5" fmla="*/ 272116 w 1613934"/>
              <a:gd name="connsiteY5" fmla="*/ 240842 h 601872"/>
              <a:gd name="connsiteX6" fmla="*/ 16829 w 1613934"/>
              <a:gd name="connsiteY6" fmla="*/ 36464 h 601872"/>
              <a:gd name="connsiteX0" fmla="*/ 16829 w 1600625"/>
              <a:gd name="connsiteY0" fmla="*/ 36464 h 601872"/>
              <a:gd name="connsiteX1" fmla="*/ 741062 w 1600625"/>
              <a:gd name="connsiteY1" fmla="*/ 429955 h 601872"/>
              <a:gd name="connsiteX2" fmla="*/ 1580218 w 1600625"/>
              <a:gd name="connsiteY2" fmla="*/ 32879 h 601872"/>
              <a:gd name="connsiteX3" fmla="*/ 1377016 w 1600625"/>
              <a:gd name="connsiteY3" fmla="*/ 215442 h 601872"/>
              <a:gd name="connsiteX4" fmla="*/ 817262 w 1600625"/>
              <a:gd name="connsiteY4" fmla="*/ 601823 h 601872"/>
              <a:gd name="connsiteX5" fmla="*/ 272116 w 1600625"/>
              <a:gd name="connsiteY5" fmla="*/ 240842 h 601872"/>
              <a:gd name="connsiteX6" fmla="*/ 16829 w 1600625"/>
              <a:gd name="connsiteY6" fmla="*/ 36464 h 601872"/>
              <a:gd name="connsiteX0" fmla="*/ 16829 w 1599341"/>
              <a:gd name="connsiteY0" fmla="*/ 36974 h 602401"/>
              <a:gd name="connsiteX1" fmla="*/ 741062 w 1599341"/>
              <a:gd name="connsiteY1" fmla="*/ 430465 h 602401"/>
              <a:gd name="connsiteX2" fmla="*/ 1580218 w 1599341"/>
              <a:gd name="connsiteY2" fmla="*/ 33389 h 602401"/>
              <a:gd name="connsiteX3" fmla="*/ 1357966 w 1599341"/>
              <a:gd name="connsiteY3" fmla="*/ 211190 h 602401"/>
              <a:gd name="connsiteX4" fmla="*/ 817262 w 1599341"/>
              <a:gd name="connsiteY4" fmla="*/ 602333 h 602401"/>
              <a:gd name="connsiteX5" fmla="*/ 272116 w 1599341"/>
              <a:gd name="connsiteY5" fmla="*/ 241352 h 602401"/>
              <a:gd name="connsiteX6" fmla="*/ 16829 w 1599341"/>
              <a:gd name="connsiteY6" fmla="*/ 36974 h 602401"/>
              <a:gd name="connsiteX0" fmla="*/ 16829 w 1605828"/>
              <a:gd name="connsiteY0" fmla="*/ 31490 h 596917"/>
              <a:gd name="connsiteX1" fmla="*/ 741062 w 1605828"/>
              <a:gd name="connsiteY1" fmla="*/ 424981 h 596917"/>
              <a:gd name="connsiteX2" fmla="*/ 1580218 w 1605828"/>
              <a:gd name="connsiteY2" fmla="*/ 27905 h 596917"/>
              <a:gd name="connsiteX3" fmla="*/ 1357966 w 1605828"/>
              <a:gd name="connsiteY3" fmla="*/ 205706 h 596917"/>
              <a:gd name="connsiteX4" fmla="*/ 817262 w 1605828"/>
              <a:gd name="connsiteY4" fmla="*/ 596849 h 596917"/>
              <a:gd name="connsiteX5" fmla="*/ 272116 w 1605828"/>
              <a:gd name="connsiteY5" fmla="*/ 235868 h 596917"/>
              <a:gd name="connsiteX6" fmla="*/ 16829 w 1605828"/>
              <a:gd name="connsiteY6" fmla="*/ 31490 h 596917"/>
              <a:gd name="connsiteX0" fmla="*/ 16829 w 1610924"/>
              <a:gd name="connsiteY0" fmla="*/ 22725 h 588152"/>
              <a:gd name="connsiteX1" fmla="*/ 741062 w 1610924"/>
              <a:gd name="connsiteY1" fmla="*/ 416216 h 588152"/>
              <a:gd name="connsiteX2" fmla="*/ 1580218 w 1610924"/>
              <a:gd name="connsiteY2" fmla="*/ 19140 h 588152"/>
              <a:gd name="connsiteX3" fmla="*/ 1357966 w 1610924"/>
              <a:gd name="connsiteY3" fmla="*/ 196941 h 588152"/>
              <a:gd name="connsiteX4" fmla="*/ 817262 w 1610924"/>
              <a:gd name="connsiteY4" fmla="*/ 588084 h 588152"/>
              <a:gd name="connsiteX5" fmla="*/ 272116 w 1610924"/>
              <a:gd name="connsiteY5" fmla="*/ 227103 h 588152"/>
              <a:gd name="connsiteX6" fmla="*/ 16829 w 1610924"/>
              <a:gd name="connsiteY6" fmla="*/ 22725 h 588152"/>
              <a:gd name="connsiteX0" fmla="*/ 443 w 1339251"/>
              <a:gd name="connsiteY0" fmla="*/ 227103 h 588152"/>
              <a:gd name="connsiteX1" fmla="*/ 469389 w 1339251"/>
              <a:gd name="connsiteY1" fmla="*/ 416216 h 588152"/>
              <a:gd name="connsiteX2" fmla="*/ 1308545 w 1339251"/>
              <a:gd name="connsiteY2" fmla="*/ 19140 h 588152"/>
              <a:gd name="connsiteX3" fmla="*/ 1086293 w 1339251"/>
              <a:gd name="connsiteY3" fmla="*/ 196941 h 588152"/>
              <a:gd name="connsiteX4" fmla="*/ 545589 w 1339251"/>
              <a:gd name="connsiteY4" fmla="*/ 588084 h 588152"/>
              <a:gd name="connsiteX5" fmla="*/ 443 w 1339251"/>
              <a:gd name="connsiteY5" fmla="*/ 227103 h 588152"/>
              <a:gd name="connsiteX0" fmla="*/ 443 w 1086610"/>
              <a:gd name="connsiteY0" fmla="*/ 32509 h 393558"/>
              <a:gd name="connsiteX1" fmla="*/ 469389 w 1086610"/>
              <a:gd name="connsiteY1" fmla="*/ 221622 h 393558"/>
              <a:gd name="connsiteX2" fmla="*/ 1086293 w 1086610"/>
              <a:gd name="connsiteY2" fmla="*/ 2347 h 393558"/>
              <a:gd name="connsiteX3" fmla="*/ 545589 w 1086610"/>
              <a:gd name="connsiteY3" fmla="*/ 393490 h 393558"/>
              <a:gd name="connsiteX4" fmla="*/ 443 w 1086610"/>
              <a:gd name="connsiteY4" fmla="*/ 32509 h 393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6610" h="393558">
                <a:moveTo>
                  <a:pt x="443" y="32509"/>
                </a:moveTo>
                <a:cubicBezTo>
                  <a:pt x="-12257" y="3864"/>
                  <a:pt x="251372" y="256282"/>
                  <a:pt x="469389" y="221622"/>
                </a:cubicBezTo>
                <a:cubicBezTo>
                  <a:pt x="650364" y="216595"/>
                  <a:pt x="1073593" y="-26298"/>
                  <a:pt x="1086293" y="2347"/>
                </a:cubicBezTo>
                <a:cubicBezTo>
                  <a:pt x="1098993" y="30992"/>
                  <a:pt x="726564" y="388463"/>
                  <a:pt x="545589" y="393490"/>
                </a:cubicBezTo>
                <a:cubicBezTo>
                  <a:pt x="364614" y="398517"/>
                  <a:pt x="133848" y="126735"/>
                  <a:pt x="443" y="3250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6"/>
            <a:endParaRPr lang="en-US" sz="1801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3159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11</Words>
  <Application>Microsoft Office PowerPoint</Application>
  <PresentationFormat>Widescreen</PresentationFormat>
  <Paragraphs>1</Paragraphs>
  <Slides>8</Slides>
  <Notes>0</Notes>
  <HiddenSlides>0</HiddenSlides>
  <MMClips>13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</dc:creator>
  <cp:lastModifiedBy>Fatima</cp:lastModifiedBy>
  <cp:revision>19</cp:revision>
  <dcterms:created xsi:type="dcterms:W3CDTF">2024-12-07T18:22:52Z</dcterms:created>
  <dcterms:modified xsi:type="dcterms:W3CDTF">2024-12-07T21:09:27Z</dcterms:modified>
</cp:coreProperties>
</file>