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D22-B06B-5765-4A0A-1210FA31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A98E-01E6-37B4-C2CD-FD727E02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656D-ADEE-3EC7-E50C-D7C86965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F8FF-22CF-6BF7-834A-3CD802B4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E505-57B5-8C10-D4F5-EF649376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A01E-5BF6-82B0-8AEF-35DE571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5A67B-3F46-075C-E4DA-4A256671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EDFF-EFF9-9DD6-BA64-0C488ADF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83DA-FAF7-E5B3-DAB6-D81CBCF0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05A6-97BA-AF64-AF0E-B61A326A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A50CF-2DD6-06ED-D693-0A1F3FD04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82368-341E-A761-51EF-033DE7E4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2133-8E5F-32EF-0FC5-6366DF4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78A1-48B5-803E-DD48-334E3ACE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A7AE-1F8C-CAA8-987C-9BC769AC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1007-25C4-DFE0-589A-6657F21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144E-8FC8-4EF0-1B24-6DAACF0F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90F2-9A89-7BB3-2ED3-43E95780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1FF3-C072-D5A4-64A3-95BC9C77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1C1E-9039-E1A3-EFD4-CA0110F7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A36-B01A-ABE2-0322-7B57BDC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BA36-1278-9660-716C-A9BCC5ED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E700-57E3-F629-F343-3055D857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DF69-2533-E691-9FE6-6C0CE0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45B0-49FE-5378-6F32-4E4C897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6ACE-0153-530E-6486-2676DB20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ED2F-5092-F064-80B8-CE5D94A8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F742-BB61-F159-8135-7D36F8E0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07C3-B845-8B74-5636-FCF57B00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A04F-9262-5B06-9547-DC4CA9B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45DD-7744-27D2-3B0C-E249671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9002-6E45-26F9-5308-0147770D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F531-19A1-9FF1-82B0-FA6C08AD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D1AA8-B89D-C870-AA6E-E8426300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574B8-F128-B6C6-95D3-7C92ADB0B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85226-CCF2-1364-675A-D64C2DC7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D2FC0-6B9F-3D1A-22FB-22D46570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E4047-3DE6-5031-2806-F8F8CC14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A3558-7251-941E-D108-5CD3099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16C-AB11-A5E3-66D1-76516E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A1902-8BB8-8F7A-0698-F47B3949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00D29-EB2B-BFF0-FD96-A39A7E96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3DAE-3362-4D27-A133-DE54F58B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6E291-201F-1EBC-51BC-76CC03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230FB-4EA8-FB2E-356A-1E2FDF3E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DEAF5-993A-7069-1C54-CC60534A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4DB0-B358-B735-0416-E5901F5E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9A61-647D-230F-267B-0C4E9B0D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1168-98B4-C208-FEF5-E9E536D2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DB06-0024-C77C-AE9A-3E76DFC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2E18A-F6CD-4033-7BEA-72CA3FF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6189-21D6-D953-C1AD-78FEEB0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E09B-CB40-8F64-14A6-87972D0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DC83F-2B2B-8285-8AD6-E4D38B98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58DE-41B0-ACBB-E851-8D8642BA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80D8-6095-CD4B-4C23-7009759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CA15-A575-3D20-0B33-ACC51948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F03F-65B8-52DD-44DB-1C0037A0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709-5E18-E175-749E-B944B43B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7710-356B-70CD-83B2-7462EEB0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0F67-EA67-3FA7-2A3E-FA5DE880F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B18D-3A82-93AB-B49E-5D2F29AE4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C621-BE85-58F5-C7E5-04127835D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17.mp3"/><Relationship Id="rId7" Type="http://schemas.microsoft.com/office/2007/relationships/hdphoto" Target="../media/hdphoto3.wdp"/><Relationship Id="rId2" Type="http://schemas.microsoft.com/office/2007/relationships/media" Target="../media/media5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7.mp3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NULL" TargetMode="External"/><Relationship Id="rId7" Type="http://schemas.microsoft.com/office/2007/relationships/hdphoto" Target="../media/hdphoto2.wdp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microsoft.com/office/2007/relationships/hdphoto" Target="../media/hdphoto1.wdp"/><Relationship Id="rId4" Type="http://schemas.microsoft.com/office/2007/relationships/media" Target="../media/media1.mp4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NULL" TargetMode="External"/><Relationship Id="rId7" Type="http://schemas.microsoft.com/office/2007/relationships/hdphoto" Target="../media/hdphoto2.wdp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microsoft.com/office/2007/relationships/hdphoto" Target="../media/hdphoto1.wdp"/><Relationship Id="rId4" Type="http://schemas.microsoft.com/office/2007/relationships/media" Target="../media/media1.mp4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17.mp3"/><Relationship Id="rId7" Type="http://schemas.microsoft.com/office/2007/relationships/hdphoto" Target="../media/hdphoto3.wdp"/><Relationship Id="rId2" Type="http://schemas.microsoft.com/office/2007/relationships/media" Target="../media/media5.mp4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7.mp3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5.mp4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microsoft.com/office/2007/relationships/hdphoto" Target="../media/hdphoto3.wdp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E07E8F-FF23-0CCF-2C07-4075CA7656E6}"/>
              </a:ext>
            </a:extLst>
          </p:cNvPr>
          <p:cNvSpPr/>
          <p:nvPr/>
        </p:nvSpPr>
        <p:spPr>
          <a:xfrm>
            <a:off x="3806092" y="-146529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FE4A25-CF32-BD2F-AE76-A1054CE30EE0}"/>
              </a:ext>
            </a:extLst>
          </p:cNvPr>
          <p:cNvSpPr/>
          <p:nvPr/>
        </p:nvSpPr>
        <p:spPr>
          <a:xfrm>
            <a:off x="4154350" y="1216743"/>
            <a:ext cx="3854548" cy="689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noProof="0" dirty="0">
                <a:solidFill>
                  <a:prstClr val="black"/>
                </a:solidFill>
                <a:latin typeface="+mj-lt"/>
              </a:rPr>
              <a:t>Episode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FD32DD-CA18-9FC2-2221-99244D575497}"/>
              </a:ext>
            </a:extLst>
          </p:cNvPr>
          <p:cNvSpPr/>
          <p:nvPr/>
        </p:nvSpPr>
        <p:spPr>
          <a:xfrm>
            <a:off x="4168725" y="2191886"/>
            <a:ext cx="3854548" cy="689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black"/>
                </a:solidFill>
                <a:latin typeface="+mj-lt"/>
              </a:rPr>
              <a:t>A New Beginning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31BF4-B13C-81DC-6598-8A1CB26DCF8D}"/>
              </a:ext>
            </a:extLst>
          </p:cNvPr>
          <p:cNvGrpSpPr/>
          <p:nvPr/>
        </p:nvGrpSpPr>
        <p:grpSpPr>
          <a:xfrm>
            <a:off x="6396861" y="3095852"/>
            <a:ext cx="1290483" cy="2752013"/>
            <a:chOff x="5509434" y="958368"/>
            <a:chExt cx="2178487" cy="4645723"/>
          </a:xfrm>
          <a:effectLst>
            <a:glow rad="127000">
              <a:schemeClr val="tx1">
                <a:lumMod val="50000"/>
                <a:lumOff val="50000"/>
              </a:schemeClr>
            </a:glo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68FCE60-6B34-F654-9DA9-438849898ADE}"/>
                </a:ext>
              </a:extLst>
            </p:cNvPr>
            <p:cNvSpPr/>
            <p:nvPr/>
          </p:nvSpPr>
          <p:spPr>
            <a:xfrm>
              <a:off x="6071110" y="4596240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60338C2-9D04-AF12-B93D-27E3CA59EE68}"/>
                </a:ext>
              </a:extLst>
            </p:cNvPr>
            <p:cNvSpPr/>
            <p:nvPr/>
          </p:nvSpPr>
          <p:spPr>
            <a:xfrm>
              <a:off x="6921616" y="4627704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9419D26-631E-8CAF-1695-DEBFE940A6E2}"/>
                </a:ext>
              </a:extLst>
            </p:cNvPr>
            <p:cNvGrpSpPr/>
            <p:nvPr/>
          </p:nvGrpSpPr>
          <p:grpSpPr>
            <a:xfrm>
              <a:off x="5509434" y="958368"/>
              <a:ext cx="2178487" cy="1971620"/>
              <a:chOff x="2418913" y="1562472"/>
              <a:chExt cx="1354889" cy="122623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376027-FB0D-CD54-4FC9-0EEEFAC2CAD5}"/>
                  </a:ext>
                </a:extLst>
              </p:cNvPr>
              <p:cNvSpPr/>
              <p:nvPr/>
            </p:nvSpPr>
            <p:spPr>
              <a:xfrm>
                <a:off x="2418913" y="205246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D651A98-2E4E-678C-5E64-A7805ABC5B73}"/>
                  </a:ext>
                </a:extLst>
              </p:cNvPr>
              <p:cNvSpPr/>
              <p:nvPr/>
            </p:nvSpPr>
            <p:spPr>
              <a:xfrm>
                <a:off x="3492768" y="205229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4512CEB-7CB9-7938-0AEB-A388AA7DECF1}"/>
                  </a:ext>
                </a:extLst>
              </p:cNvPr>
              <p:cNvSpPr/>
              <p:nvPr/>
            </p:nvSpPr>
            <p:spPr>
              <a:xfrm>
                <a:off x="2507762" y="1569502"/>
                <a:ext cx="1181100" cy="1219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D8052B9-9F0C-7AEE-C760-AF2EC600983D}"/>
                  </a:ext>
                </a:extLst>
              </p:cNvPr>
              <p:cNvSpPr/>
              <p:nvPr/>
            </p:nvSpPr>
            <p:spPr>
              <a:xfrm>
                <a:off x="2707977" y="1823483"/>
                <a:ext cx="165237" cy="1898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821447-1026-0012-D957-FC8B4D3FE7FD}"/>
                  </a:ext>
                </a:extLst>
              </p:cNvPr>
              <p:cNvSpPr/>
              <p:nvPr/>
            </p:nvSpPr>
            <p:spPr>
              <a:xfrm>
                <a:off x="2823952" y="1903168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ADC4F6-7543-731C-DF02-DB5B2CCBC265}"/>
                  </a:ext>
                </a:extLst>
              </p:cNvPr>
              <p:cNvSpPr/>
              <p:nvPr/>
            </p:nvSpPr>
            <p:spPr>
              <a:xfrm>
                <a:off x="3238647" y="2035362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9FD88FE-2B3B-9443-76CD-ECDF28991828}"/>
                  </a:ext>
                </a:extLst>
              </p:cNvPr>
              <p:cNvSpPr/>
              <p:nvPr/>
            </p:nvSpPr>
            <p:spPr>
              <a:xfrm>
                <a:off x="3264455" y="2118405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13EEB5F-B40A-D4DB-59F5-5564C6619616}"/>
                  </a:ext>
                </a:extLst>
              </p:cNvPr>
              <p:cNvSpPr/>
              <p:nvPr/>
            </p:nvSpPr>
            <p:spPr>
              <a:xfrm>
                <a:off x="3162495" y="1900962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D87865-1328-F8CA-5D5E-AFD35A7A868F}"/>
                  </a:ext>
                </a:extLst>
              </p:cNvPr>
              <p:cNvSpPr/>
              <p:nvPr/>
            </p:nvSpPr>
            <p:spPr>
              <a:xfrm>
                <a:off x="2799528" y="2243491"/>
                <a:ext cx="163260" cy="89296"/>
              </a:xfrm>
              <a:custGeom>
                <a:avLst/>
                <a:gdLst>
                  <a:gd name="connsiteX0" fmla="*/ 0 w 163260"/>
                  <a:gd name="connsiteY0" fmla="*/ 0 h 89296"/>
                  <a:gd name="connsiteX1" fmla="*/ 163260 w 163260"/>
                  <a:gd name="connsiteY1" fmla="*/ 0 h 89296"/>
                  <a:gd name="connsiteX2" fmla="*/ 157756 w 163260"/>
                  <a:gd name="connsiteY2" fmla="*/ 31322 h 89296"/>
                  <a:gd name="connsiteX3" fmla="*/ 81630 w 163260"/>
                  <a:gd name="connsiteY3" fmla="*/ 89296 h 89296"/>
                  <a:gd name="connsiteX4" fmla="*/ 5504 w 163260"/>
                  <a:gd name="connsiteY4" fmla="*/ 31322 h 89296"/>
                  <a:gd name="connsiteX5" fmla="*/ 0 w 163260"/>
                  <a:gd name="connsiteY5" fmla="*/ 0 h 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60" h="89296">
                    <a:moveTo>
                      <a:pt x="0" y="0"/>
                    </a:moveTo>
                    <a:lnTo>
                      <a:pt x="163260" y="0"/>
                    </a:lnTo>
                    <a:lnTo>
                      <a:pt x="157756" y="31322"/>
                    </a:lnTo>
                    <a:cubicBezTo>
                      <a:pt x="145214" y="65391"/>
                      <a:pt x="115852" y="89296"/>
                      <a:pt x="81630" y="89296"/>
                    </a:cubicBezTo>
                    <a:cubicBezTo>
                      <a:pt x="47408" y="89296"/>
                      <a:pt x="18046" y="65391"/>
                      <a:pt x="5504" y="313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5A627A8-B4E2-4D2C-4D0D-DFF5F065ED1E}"/>
                  </a:ext>
                </a:extLst>
              </p:cNvPr>
              <p:cNvSpPr/>
              <p:nvPr/>
            </p:nvSpPr>
            <p:spPr>
              <a:xfrm>
                <a:off x="3054678" y="2349710"/>
                <a:ext cx="142875" cy="61946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10969D-FBB3-945E-54E2-5068A54308CA}"/>
                  </a:ext>
                </a:extLst>
              </p:cNvPr>
              <p:cNvGrpSpPr/>
              <p:nvPr/>
            </p:nvGrpSpPr>
            <p:grpSpPr>
              <a:xfrm>
                <a:off x="2584862" y="1562472"/>
                <a:ext cx="1110628" cy="500055"/>
                <a:chOff x="2584862" y="1562472"/>
                <a:chExt cx="1110628" cy="500055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F5E9B91-D486-0AC5-A56E-DA4D9EA20C6E}"/>
                    </a:ext>
                  </a:extLst>
                </p:cNvPr>
                <p:cNvSpPr/>
                <p:nvPr/>
              </p:nvSpPr>
              <p:spPr>
                <a:xfrm>
                  <a:off x="2584862" y="1562472"/>
                  <a:ext cx="1011074" cy="287664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ACD845D-C4B2-2541-3A38-30649C582B05}"/>
                    </a:ext>
                  </a:extLst>
                </p:cNvPr>
                <p:cNvSpPr/>
                <p:nvPr/>
              </p:nvSpPr>
              <p:spPr>
                <a:xfrm>
                  <a:off x="3556476" y="1809806"/>
                  <a:ext cx="139014" cy="252721"/>
                </a:xfrm>
                <a:custGeom>
                  <a:avLst/>
                  <a:gdLst>
                    <a:gd name="connsiteX0" fmla="*/ 7043 w 139014"/>
                    <a:gd name="connsiteY0" fmla="*/ 0 h 252721"/>
                    <a:gd name="connsiteX1" fmla="*/ 60343 w 139014"/>
                    <a:gd name="connsiteY1" fmla="*/ 66685 h 252721"/>
                    <a:gd name="connsiteX2" fmla="*/ 114792 w 139014"/>
                    <a:gd name="connsiteY2" fmla="*/ 170234 h 252721"/>
                    <a:gd name="connsiteX3" fmla="*/ 139014 w 139014"/>
                    <a:gd name="connsiteY3" fmla="*/ 250782 h 252721"/>
                    <a:gd name="connsiteX4" fmla="*/ 134333 w 139014"/>
                    <a:gd name="connsiteY4" fmla="*/ 252721 h 252721"/>
                    <a:gd name="connsiteX5" fmla="*/ 26867 w 139014"/>
                    <a:gd name="connsiteY5" fmla="*/ 252721 h 252721"/>
                    <a:gd name="connsiteX6" fmla="*/ 0 w 139014"/>
                    <a:gd name="connsiteY6" fmla="*/ 225854 h 252721"/>
                    <a:gd name="connsiteX7" fmla="*/ 0 w 139014"/>
                    <a:gd name="connsiteY7" fmla="*/ 17002 h 252721"/>
                    <a:gd name="connsiteX8" fmla="*/ 7043 w 139014"/>
                    <a:gd name="connsiteY8" fmla="*/ 0 h 25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014" h="252721">
                      <a:moveTo>
                        <a:pt x="7043" y="0"/>
                      </a:moveTo>
                      <a:lnTo>
                        <a:pt x="60343" y="66685"/>
                      </a:lnTo>
                      <a:cubicBezTo>
                        <a:pt x="81569" y="99116"/>
                        <a:pt x="99850" y="133768"/>
                        <a:pt x="114792" y="170234"/>
                      </a:cubicBezTo>
                      <a:lnTo>
                        <a:pt x="139014" y="250782"/>
                      </a:lnTo>
                      <a:lnTo>
                        <a:pt x="134333" y="252721"/>
                      </a:lnTo>
                      <a:lnTo>
                        <a:pt x="26867" y="252721"/>
                      </a:lnTo>
                      <a:cubicBezTo>
                        <a:pt x="12029" y="252721"/>
                        <a:pt x="0" y="240692"/>
                        <a:pt x="0" y="225854"/>
                      </a:cubicBezTo>
                      <a:lnTo>
                        <a:pt x="0" y="17002"/>
                      </a:lnTo>
                      <a:lnTo>
                        <a:pt x="704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CBA00C-DD4F-A3CC-1191-28483FE3FF79}"/>
                  </a:ext>
                </a:extLst>
              </p:cNvPr>
              <p:cNvSpPr/>
              <p:nvPr/>
            </p:nvSpPr>
            <p:spPr>
              <a:xfrm>
                <a:off x="2854868" y="2034963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26FADF0-3499-4ABC-3201-EE3D5105A053}"/>
                  </a:ext>
                </a:extLst>
              </p:cNvPr>
              <p:cNvSpPr/>
              <p:nvPr/>
            </p:nvSpPr>
            <p:spPr>
              <a:xfrm>
                <a:off x="2880675" y="2118006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739BC91-E618-A956-C611-73FCF14F245F}"/>
                </a:ext>
              </a:extLst>
            </p:cNvPr>
            <p:cNvSpPr/>
            <p:nvPr/>
          </p:nvSpPr>
          <p:spPr>
            <a:xfrm>
              <a:off x="5777642" y="3057300"/>
              <a:ext cx="1644819" cy="15896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mouthalex">
              <a:hlinkClick r:id="" action="ppaction://media"/>
              <a:extLst>
                <a:ext uri="{FF2B5EF4-FFF2-40B4-BE49-F238E27FC236}">
                  <a16:creationId xmlns:a16="http://schemas.microsoft.com/office/drawing/2014/main" id="{B3A59A78-2590-A009-77FB-E0690975230A}"/>
                </a:ext>
              </a:extLst>
            </p:cNvPr>
            <p:cNvPicPr>
              <a:picLocks noChangeAspect="1"/>
            </p:cNvPicPr>
            <p:nvPr>
              <a:videoFile r:link="rId1"/>
              <p:extLst>
                <p:ext uri="{DAA4B4D4-6D71-4841-9C94-3DE7FCFB9230}">
                  <p14:media xmlns:p14="http://schemas.microsoft.com/office/powerpoint/2010/main" r:embed="rId2">
                    <p14:trim st="264" end="2306.3"/>
                  </p14:media>
                </p:ext>
              </p:extLst>
            </p:nvPr>
          </p:nvPicPr>
          <p:blipFill>
            <a:blip r:embed="rId4"/>
            <a:srcRect l="48115" t="20000" r="42730" b="69333"/>
            <a:stretch>
              <a:fillRect/>
            </a:stretch>
          </p:blipFill>
          <p:spPr>
            <a:xfrm>
              <a:off x="6322597" y="2407462"/>
              <a:ext cx="589172" cy="362567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C71F7F1-8D6C-C545-614C-3D3FE6252BB1}"/>
                </a:ext>
              </a:extLst>
            </p:cNvPr>
            <p:cNvSpPr/>
            <p:nvPr/>
          </p:nvSpPr>
          <p:spPr>
            <a:xfrm rot="19243910">
              <a:off x="7268841" y="321068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0256933-A501-CBE8-2427-593297045C08}"/>
                </a:ext>
              </a:extLst>
            </p:cNvPr>
            <p:cNvSpPr/>
            <p:nvPr/>
          </p:nvSpPr>
          <p:spPr>
            <a:xfrm>
              <a:off x="6579989" y="2852332"/>
              <a:ext cx="211915" cy="3625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1EF52D14-2685-814C-6E7E-36C5118A0DE0}"/>
                </a:ext>
              </a:extLst>
            </p:cNvPr>
            <p:cNvSpPr/>
            <p:nvPr/>
          </p:nvSpPr>
          <p:spPr>
            <a:xfrm>
              <a:off x="5880596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889FA854-BC02-F392-F364-B629F174A6B6}"/>
                </a:ext>
              </a:extLst>
            </p:cNvPr>
            <p:cNvSpPr/>
            <p:nvPr/>
          </p:nvSpPr>
          <p:spPr>
            <a:xfrm>
              <a:off x="6761388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D5C77A-C9A8-0BA6-207B-70449411A1E2}"/>
                </a:ext>
              </a:extLst>
            </p:cNvPr>
            <p:cNvSpPr/>
            <p:nvPr/>
          </p:nvSpPr>
          <p:spPr>
            <a:xfrm>
              <a:off x="5776258" y="3043391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C673BC3-5084-AF65-8FB9-3E1B681D6944}"/>
                </a:ext>
              </a:extLst>
            </p:cNvPr>
            <p:cNvGrpSpPr/>
            <p:nvPr/>
          </p:nvGrpSpPr>
          <p:grpSpPr>
            <a:xfrm rot="21192860" flipH="1">
              <a:off x="5543830" y="3241141"/>
              <a:ext cx="682026" cy="638498"/>
              <a:chOff x="832682" y="3035895"/>
              <a:chExt cx="682026" cy="63849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A3F810A-FD1C-3317-0D0A-007D3E924CE0}"/>
                  </a:ext>
                </a:extLst>
              </p:cNvPr>
              <p:cNvSpPr/>
              <p:nvPr/>
            </p:nvSpPr>
            <p:spPr>
              <a:xfrm rot="19243910">
                <a:off x="1115900" y="3035895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7E924BC-BE84-AAE6-FFE5-057D7CC24E23}"/>
                  </a:ext>
                </a:extLst>
              </p:cNvPr>
              <p:cNvSpPr/>
              <p:nvPr/>
            </p:nvSpPr>
            <p:spPr>
              <a:xfrm rot="4489060">
                <a:off x="1080492" y="3240177"/>
                <a:ext cx="186406" cy="68202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D51DADE-9186-F376-2224-0DA79FC99D47}"/>
                </a:ext>
              </a:extLst>
            </p:cNvPr>
            <p:cNvSpPr/>
            <p:nvPr/>
          </p:nvSpPr>
          <p:spPr>
            <a:xfrm flipH="1">
              <a:off x="7061210" y="3060915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A4BF869-EEC1-57C2-D61F-426F0B872A04}"/>
                </a:ext>
              </a:extLst>
            </p:cNvPr>
            <p:cNvSpPr/>
            <p:nvPr/>
          </p:nvSpPr>
          <p:spPr>
            <a:xfrm rot="4718682">
              <a:off x="7173663" y="3374001"/>
              <a:ext cx="186406" cy="807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3D2A38B-50E8-FF95-340A-1C30874F6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396" b="78516" l="15625" r="83203">
                          <a14:foregroundMark x1="16211" y1="23828" x2="41992" y2="24870"/>
                          <a14:foregroundMark x1="41992" y1="24870" x2="50781" y2="33333"/>
                          <a14:foregroundMark x1="50781" y1="33333" x2="48828" y2="37891"/>
                          <a14:foregroundMark x1="16211" y1="24089" x2="25781" y2="59635"/>
                          <a14:foregroundMark x1="15820" y1="51432" x2="47656" y2="72917"/>
                          <a14:foregroundMark x1="47656" y1="72917" x2="47656" y2="72917"/>
                          <a14:foregroundMark x1="40234" y1="68750" x2="17578" y2="57422"/>
                          <a14:foregroundMark x1="17578" y1="57422" x2="16602" y2="54427"/>
                          <a14:foregroundMark x1="49414" y1="77344" x2="83789" y2="53906"/>
                          <a14:foregroundMark x1="83789" y1="53906" x2="83203" y2="27474"/>
                          <a14:foregroundMark x1="83203" y1="27474" x2="58789" y2="22526"/>
                          <a14:foregroundMark x1="58789" y1="22526" x2="73242" y2="30339"/>
                          <a14:foregroundMark x1="73242" y1="30339" x2="76367" y2="33724"/>
                          <a14:foregroundMark x1="76367" y1="61849" x2="83398" y2="50391"/>
                          <a14:foregroundMark x1="83398" y1="50391" x2="83398" y2="23958"/>
                          <a14:foregroundMark x1="83398" y1="23958" x2="80273" y2="24349"/>
                          <a14:foregroundMark x1="49414" y1="75651" x2="49414" y2="78516"/>
                        </a14:backgroundRemoval>
                      </a14:imgEffect>
                    </a14:imgLayer>
                  </a14:imgProps>
                </a:ext>
              </a:extLst>
            </a:blip>
            <a:srcRect l="13084" t="20207" r="13084" b="19375"/>
            <a:stretch/>
          </p:blipFill>
          <p:spPr>
            <a:xfrm>
              <a:off x="6068716" y="2998846"/>
              <a:ext cx="1135734" cy="987701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263D9AE-D3DD-4E29-C2E0-1C4B5EC19874}"/>
                </a:ext>
              </a:extLst>
            </p:cNvPr>
            <p:cNvSpPr/>
            <p:nvPr/>
          </p:nvSpPr>
          <p:spPr>
            <a:xfrm rot="17083387" flipH="1">
              <a:off x="6207245" y="3540814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C1D663-183D-8B40-38A6-4330430430A9}"/>
                </a:ext>
              </a:extLst>
            </p:cNvPr>
            <p:cNvSpPr/>
            <p:nvPr/>
          </p:nvSpPr>
          <p:spPr>
            <a:xfrm rot="4516613">
              <a:off x="6722783" y="3548185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34A2B19-8C96-7DCA-C002-7559A401DCDA}"/>
                </a:ext>
              </a:extLst>
            </p:cNvPr>
            <p:cNvSpPr/>
            <p:nvPr/>
          </p:nvSpPr>
          <p:spPr>
            <a:xfrm flipH="1">
              <a:off x="5645709" y="1318148"/>
              <a:ext cx="223517" cy="406343"/>
            </a:xfrm>
            <a:custGeom>
              <a:avLst/>
              <a:gdLst>
                <a:gd name="connsiteX0" fmla="*/ 7043 w 139014"/>
                <a:gd name="connsiteY0" fmla="*/ 0 h 252721"/>
                <a:gd name="connsiteX1" fmla="*/ 60343 w 139014"/>
                <a:gd name="connsiteY1" fmla="*/ 66685 h 252721"/>
                <a:gd name="connsiteX2" fmla="*/ 114792 w 139014"/>
                <a:gd name="connsiteY2" fmla="*/ 170234 h 252721"/>
                <a:gd name="connsiteX3" fmla="*/ 139014 w 139014"/>
                <a:gd name="connsiteY3" fmla="*/ 250782 h 252721"/>
                <a:gd name="connsiteX4" fmla="*/ 134333 w 139014"/>
                <a:gd name="connsiteY4" fmla="*/ 252721 h 252721"/>
                <a:gd name="connsiteX5" fmla="*/ 26867 w 139014"/>
                <a:gd name="connsiteY5" fmla="*/ 252721 h 252721"/>
                <a:gd name="connsiteX6" fmla="*/ 0 w 139014"/>
                <a:gd name="connsiteY6" fmla="*/ 225854 h 252721"/>
                <a:gd name="connsiteX7" fmla="*/ 0 w 139014"/>
                <a:gd name="connsiteY7" fmla="*/ 17002 h 252721"/>
                <a:gd name="connsiteX8" fmla="*/ 7043 w 139014"/>
                <a:gd name="connsiteY8" fmla="*/ 0 h 25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14" h="252721">
                  <a:moveTo>
                    <a:pt x="7043" y="0"/>
                  </a:moveTo>
                  <a:lnTo>
                    <a:pt x="60343" y="66685"/>
                  </a:lnTo>
                  <a:cubicBezTo>
                    <a:pt x="81569" y="99116"/>
                    <a:pt x="99850" y="133768"/>
                    <a:pt x="114792" y="170234"/>
                  </a:cubicBezTo>
                  <a:lnTo>
                    <a:pt x="139014" y="250782"/>
                  </a:lnTo>
                  <a:lnTo>
                    <a:pt x="134333" y="252721"/>
                  </a:lnTo>
                  <a:lnTo>
                    <a:pt x="26867" y="252721"/>
                  </a:lnTo>
                  <a:cubicBezTo>
                    <a:pt x="12029" y="252721"/>
                    <a:pt x="0" y="240692"/>
                    <a:pt x="0" y="225854"/>
                  </a:cubicBezTo>
                  <a:lnTo>
                    <a:pt x="0" y="17002"/>
                  </a:lnTo>
                  <a:lnTo>
                    <a:pt x="704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17117B-5ADF-4B7B-B99D-9DD7341DE201}"/>
              </a:ext>
            </a:extLst>
          </p:cNvPr>
          <p:cNvGrpSpPr/>
          <p:nvPr/>
        </p:nvGrpSpPr>
        <p:grpSpPr>
          <a:xfrm flipH="1">
            <a:off x="4627945" y="3627026"/>
            <a:ext cx="1359464" cy="2478744"/>
            <a:chOff x="6700167" y="3437360"/>
            <a:chExt cx="1561126" cy="2846438"/>
          </a:xfrm>
          <a:effectLst>
            <a:glow rad="127000">
              <a:schemeClr val="tx1">
                <a:lumMod val="50000"/>
                <a:lumOff val="50000"/>
              </a:schemeClr>
            </a:glow>
          </a:effectLst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DE0C70-222D-2887-90D7-8CCD0AC62990}"/>
                </a:ext>
              </a:extLst>
            </p:cNvPr>
            <p:cNvSpPr/>
            <p:nvPr/>
          </p:nvSpPr>
          <p:spPr>
            <a:xfrm>
              <a:off x="6700167" y="3442999"/>
              <a:ext cx="1561126" cy="99075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0813497-EE34-0837-E8EE-CC5EA24760DD}"/>
                </a:ext>
              </a:extLst>
            </p:cNvPr>
            <p:cNvGrpSpPr/>
            <p:nvPr/>
          </p:nvGrpSpPr>
          <p:grpSpPr>
            <a:xfrm>
              <a:off x="6806061" y="3437360"/>
              <a:ext cx="1226120" cy="2846438"/>
              <a:chOff x="5634395" y="966332"/>
              <a:chExt cx="2005104" cy="465485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8A9A53A-4BEE-DB98-890F-834D877691A2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B633116-790C-11B5-7DB1-C294C2302840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D52C59-80C4-266E-8979-7A5F64D7B14D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D97C22BC-295A-2DCF-E803-CDEE1AC1080F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Top Corners Rounded 85">
                <a:extLst>
                  <a:ext uri="{FF2B5EF4-FFF2-40B4-BE49-F238E27FC236}">
                    <a16:creationId xmlns:a16="http://schemas.microsoft.com/office/drawing/2014/main" id="{5AACC8DD-60CC-28B1-5A66-BD81E448D99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: Top Corners Rounded 86">
                <a:extLst>
                  <a:ext uri="{FF2B5EF4-FFF2-40B4-BE49-F238E27FC236}">
                    <a16:creationId xmlns:a16="http://schemas.microsoft.com/office/drawing/2014/main" id="{C9CDEB42-79B6-427C-CF47-37250C36AA0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139664D-2C59-B0BA-F4BF-4077EBC3C884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66D930B-65D7-0C29-4959-5DA824E4503E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F4884E65-077C-8C7A-E606-F48C66A6E89E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380094E6-41BE-F3E4-DA81-3EBB95EE6A93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A6AD2B6B-1D86-9258-E42A-92A248CA3BAB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2104275-DE92-2A13-51A8-12FFA7FAD868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20B226EC-AA1D-EAC8-1EFB-67712750AC41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099D3917-EADF-EA15-EDA3-15ADB7CE7852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82A8E48E-33E9-D79A-88A2-BCDB40596733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2A0E85D-4600-8854-99B4-33C8790522AF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4679444-76BF-39DD-B311-D7039231F8ED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A4D0DB-D96A-A712-41C0-21FAA66C55CD}"/>
                  </a:ext>
                </a:extLst>
              </p:cNvPr>
              <p:cNvSpPr/>
              <p:nvPr/>
            </p:nvSpPr>
            <p:spPr>
              <a:xfrm>
                <a:off x="6302523" y="1821618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F564C3-0D1A-45CF-5A52-03951213D8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1020" y="2087917"/>
                <a:ext cx="0" cy="2144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FE2915B-143D-D83B-41C5-D670938DDF47}"/>
                  </a:ext>
                </a:extLst>
              </p:cNvPr>
              <p:cNvSpPr/>
              <p:nvPr/>
            </p:nvSpPr>
            <p:spPr>
              <a:xfrm>
                <a:off x="6794134" y="1731309"/>
                <a:ext cx="251576" cy="3283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29FE388-5A53-8A9E-6FCF-98A3C9FA6337}"/>
                  </a:ext>
                </a:extLst>
              </p:cNvPr>
              <p:cNvSpPr/>
              <p:nvPr/>
            </p:nvSpPr>
            <p:spPr>
              <a:xfrm>
                <a:off x="6816365" y="1833593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726E4D5-5EF4-3C78-E6B6-2A98CCB77DA6}"/>
              </a:ext>
            </a:extLst>
          </p:cNvPr>
          <p:cNvSpPr/>
          <p:nvPr/>
        </p:nvSpPr>
        <p:spPr>
          <a:xfrm>
            <a:off x="5233899" y="443110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07A31F9-71CB-99CC-01B9-43098ED5C6BE}"/>
              </a:ext>
            </a:extLst>
          </p:cNvPr>
          <p:cNvSpPr/>
          <p:nvPr/>
        </p:nvSpPr>
        <p:spPr>
          <a:xfrm>
            <a:off x="4764004" y="3975146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47066FF-8DC9-65E7-01DF-EC645C0435DC}"/>
              </a:ext>
            </a:extLst>
          </p:cNvPr>
          <p:cNvSpPr/>
          <p:nvPr/>
        </p:nvSpPr>
        <p:spPr>
          <a:xfrm>
            <a:off x="5657315" y="3975146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0400B19D-4224-F94B-9AB3-DB8927568CB0}"/>
              </a:ext>
            </a:extLst>
          </p:cNvPr>
          <p:cNvSpPr/>
          <p:nvPr/>
        </p:nvSpPr>
        <p:spPr>
          <a:xfrm>
            <a:off x="4809694" y="3605409"/>
            <a:ext cx="1058392" cy="427405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7DA471B-D67D-925C-2558-E863352615EC}"/>
              </a:ext>
            </a:extLst>
          </p:cNvPr>
          <p:cNvSpPr/>
          <p:nvPr/>
        </p:nvSpPr>
        <p:spPr>
          <a:xfrm>
            <a:off x="2973986" y="3442768"/>
            <a:ext cx="1152664" cy="457044"/>
          </a:xfrm>
          <a:custGeom>
            <a:avLst/>
            <a:gdLst>
              <a:gd name="connsiteX0" fmla="*/ 685290 w 1152664"/>
              <a:gd name="connsiteY0" fmla="*/ 0 h 457044"/>
              <a:gd name="connsiteX1" fmla="*/ 780949 w 1152664"/>
              <a:gd name="connsiteY1" fmla="*/ 32943 h 457044"/>
              <a:gd name="connsiteX2" fmla="*/ 804560 w 1152664"/>
              <a:gd name="connsiteY2" fmla="*/ 62059 h 457044"/>
              <a:gd name="connsiteX3" fmla="*/ 846370 w 1152664"/>
              <a:gd name="connsiteY3" fmla="*/ 55041 h 457044"/>
              <a:gd name="connsiteX4" fmla="*/ 981653 w 1152664"/>
              <a:gd name="connsiteY4" fmla="*/ 167516 h 457044"/>
              <a:gd name="connsiteX5" fmla="*/ 974474 w 1152664"/>
              <a:gd name="connsiteY5" fmla="*/ 197083 h 457044"/>
              <a:gd name="connsiteX6" fmla="*/ 993134 w 1152664"/>
              <a:gd name="connsiteY6" fmla="*/ 193887 h 457044"/>
              <a:gd name="connsiteX7" fmla="*/ 1152664 w 1152664"/>
              <a:gd name="connsiteY7" fmla="*/ 329227 h 457044"/>
              <a:gd name="connsiteX8" fmla="*/ 1105939 w 1152664"/>
              <a:gd name="connsiteY8" fmla="*/ 424927 h 457044"/>
              <a:gd name="connsiteX9" fmla="*/ 1066510 w 1152664"/>
              <a:gd name="connsiteY9" fmla="*/ 447480 h 457044"/>
              <a:gd name="connsiteX10" fmla="*/ 1042228 w 1152664"/>
              <a:gd name="connsiteY10" fmla="*/ 366732 h 457044"/>
              <a:gd name="connsiteX11" fmla="*/ 576332 w 1152664"/>
              <a:gd name="connsiteY11" fmla="*/ 47954 h 457044"/>
              <a:gd name="connsiteX12" fmla="*/ 110436 w 1152664"/>
              <a:gd name="connsiteY12" fmla="*/ 366732 h 457044"/>
              <a:gd name="connsiteX13" fmla="*/ 83278 w 1152664"/>
              <a:gd name="connsiteY13" fmla="*/ 457044 h 457044"/>
              <a:gd name="connsiteX14" fmla="*/ 47735 w 1152664"/>
              <a:gd name="connsiteY14" fmla="*/ 438579 h 457044"/>
              <a:gd name="connsiteX15" fmla="*/ 0 w 1152664"/>
              <a:gd name="connsiteY15" fmla="*/ 349782 h 457044"/>
              <a:gd name="connsiteX16" fmla="*/ 162976 w 1152664"/>
              <a:gd name="connsiteY16" fmla="*/ 224205 h 457044"/>
              <a:gd name="connsiteX17" fmla="*/ 181935 w 1152664"/>
              <a:gd name="connsiteY17" fmla="*/ 227154 h 457044"/>
              <a:gd name="connsiteX18" fmla="*/ 175139 w 1152664"/>
              <a:gd name="connsiteY18" fmla="*/ 199167 h 457044"/>
              <a:gd name="connsiteX19" fmla="*/ 310421 w 1152664"/>
              <a:gd name="connsiteY19" fmla="*/ 86692 h 457044"/>
              <a:gd name="connsiteX20" fmla="*/ 352104 w 1152664"/>
              <a:gd name="connsiteY20" fmla="*/ 93688 h 457044"/>
              <a:gd name="connsiteX21" fmla="*/ 357971 w 1152664"/>
              <a:gd name="connsiteY21" fmla="*/ 69527 h 457044"/>
              <a:gd name="connsiteX22" fmla="*/ 482622 w 1152664"/>
              <a:gd name="connsiteY22" fmla="*/ 832 h 457044"/>
              <a:gd name="connsiteX23" fmla="*/ 578281 w 1152664"/>
              <a:gd name="connsiteY23" fmla="*/ 33775 h 457044"/>
              <a:gd name="connsiteX24" fmla="*/ 583619 w 1152664"/>
              <a:gd name="connsiteY24" fmla="*/ 40357 h 457044"/>
              <a:gd name="connsiteX25" fmla="*/ 589631 w 1152664"/>
              <a:gd name="connsiteY25" fmla="*/ 32943 h 457044"/>
              <a:gd name="connsiteX26" fmla="*/ 685290 w 1152664"/>
              <a:gd name="connsiteY26" fmla="*/ 0 h 45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52664" h="457044">
                <a:moveTo>
                  <a:pt x="685290" y="0"/>
                </a:moveTo>
                <a:cubicBezTo>
                  <a:pt x="722647" y="0"/>
                  <a:pt x="756468" y="12589"/>
                  <a:pt x="780949" y="32943"/>
                </a:cubicBezTo>
                <a:lnTo>
                  <a:pt x="804560" y="62059"/>
                </a:lnTo>
                <a:lnTo>
                  <a:pt x="846370" y="55041"/>
                </a:lnTo>
                <a:cubicBezTo>
                  <a:pt x="921085" y="55041"/>
                  <a:pt x="981653" y="105398"/>
                  <a:pt x="981653" y="167516"/>
                </a:cubicBezTo>
                <a:lnTo>
                  <a:pt x="974474" y="197083"/>
                </a:lnTo>
                <a:lnTo>
                  <a:pt x="993134" y="193887"/>
                </a:lnTo>
                <a:cubicBezTo>
                  <a:pt x="1081240" y="193887"/>
                  <a:pt x="1152664" y="254481"/>
                  <a:pt x="1152664" y="329227"/>
                </a:cubicBezTo>
                <a:cubicBezTo>
                  <a:pt x="1152664" y="366600"/>
                  <a:pt x="1134808" y="400435"/>
                  <a:pt x="1105939" y="424927"/>
                </a:cubicBezTo>
                <a:lnTo>
                  <a:pt x="1066510" y="447480"/>
                </a:lnTo>
                <a:lnTo>
                  <a:pt x="1042228" y="366732"/>
                </a:lnTo>
                <a:cubicBezTo>
                  <a:pt x="965469" y="179400"/>
                  <a:pt x="785771" y="47954"/>
                  <a:pt x="576332" y="47954"/>
                </a:cubicBezTo>
                <a:cubicBezTo>
                  <a:pt x="366893" y="47954"/>
                  <a:pt x="187195" y="179400"/>
                  <a:pt x="110436" y="366732"/>
                </a:cubicBezTo>
                <a:lnTo>
                  <a:pt x="83278" y="457044"/>
                </a:lnTo>
                <a:lnTo>
                  <a:pt x="47735" y="438579"/>
                </a:lnTo>
                <a:cubicBezTo>
                  <a:pt x="18242" y="415854"/>
                  <a:pt x="0" y="384460"/>
                  <a:pt x="0" y="349782"/>
                </a:cubicBezTo>
                <a:cubicBezTo>
                  <a:pt x="0" y="280427"/>
                  <a:pt x="72967" y="224205"/>
                  <a:pt x="162976" y="224205"/>
                </a:cubicBezTo>
                <a:lnTo>
                  <a:pt x="181935" y="227154"/>
                </a:lnTo>
                <a:lnTo>
                  <a:pt x="175139" y="199167"/>
                </a:lnTo>
                <a:cubicBezTo>
                  <a:pt x="175139" y="137049"/>
                  <a:pt x="235707" y="86692"/>
                  <a:pt x="310421" y="86692"/>
                </a:cubicBezTo>
                <a:lnTo>
                  <a:pt x="352104" y="93688"/>
                </a:lnTo>
                <a:lnTo>
                  <a:pt x="357971" y="69527"/>
                </a:lnTo>
                <a:cubicBezTo>
                  <a:pt x="378508" y="29157"/>
                  <a:pt x="426587" y="832"/>
                  <a:pt x="482622" y="832"/>
                </a:cubicBezTo>
                <a:cubicBezTo>
                  <a:pt x="519979" y="832"/>
                  <a:pt x="553800" y="13421"/>
                  <a:pt x="578281" y="33775"/>
                </a:cubicBezTo>
                <a:lnTo>
                  <a:pt x="583619" y="40357"/>
                </a:lnTo>
                <a:lnTo>
                  <a:pt x="589631" y="32943"/>
                </a:lnTo>
                <a:cubicBezTo>
                  <a:pt x="614112" y="12589"/>
                  <a:pt x="647933" y="0"/>
                  <a:pt x="6852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B514637-B558-72F2-9B54-44312E3665C5}"/>
              </a:ext>
            </a:extLst>
          </p:cNvPr>
          <p:cNvSpPr/>
          <p:nvPr/>
        </p:nvSpPr>
        <p:spPr>
          <a:xfrm>
            <a:off x="3142680" y="4055779"/>
            <a:ext cx="1011262" cy="906414"/>
          </a:xfrm>
          <a:custGeom>
            <a:avLst/>
            <a:gdLst>
              <a:gd name="connsiteX0" fmla="*/ 513592 w 1011262"/>
              <a:gd name="connsiteY0" fmla="*/ 0 h 906414"/>
              <a:gd name="connsiteX1" fmla="*/ 518930 w 1011262"/>
              <a:gd name="connsiteY1" fmla="*/ 6583 h 906414"/>
              <a:gd name="connsiteX2" fmla="*/ 614589 w 1011262"/>
              <a:gd name="connsiteY2" fmla="*/ 39526 h 906414"/>
              <a:gd name="connsiteX3" fmla="*/ 658765 w 1011262"/>
              <a:gd name="connsiteY3" fmla="*/ 32110 h 906414"/>
              <a:gd name="connsiteX4" fmla="*/ 663492 w 1011262"/>
              <a:gd name="connsiteY4" fmla="*/ 44978 h 906414"/>
              <a:gd name="connsiteX5" fmla="*/ 723012 w 1011262"/>
              <a:gd name="connsiteY5" fmla="*/ 85728 h 906414"/>
              <a:gd name="connsiteX6" fmla="*/ 774660 w 1011262"/>
              <a:gd name="connsiteY6" fmla="*/ 94398 h 906414"/>
              <a:gd name="connsiteX7" fmla="*/ 762903 w 1011262"/>
              <a:gd name="connsiteY7" fmla="*/ 143803 h 906414"/>
              <a:gd name="connsiteX8" fmla="*/ 922433 w 1011262"/>
              <a:gd name="connsiteY8" fmla="*/ 279144 h 906414"/>
              <a:gd name="connsiteX9" fmla="*/ 984529 w 1011262"/>
              <a:gd name="connsiteY9" fmla="*/ 268508 h 906414"/>
              <a:gd name="connsiteX10" fmla="*/ 995809 w 1011262"/>
              <a:gd name="connsiteY10" fmla="*/ 262056 h 906414"/>
              <a:gd name="connsiteX11" fmla="*/ 1000989 w 1011262"/>
              <a:gd name="connsiteY11" fmla="*/ 279282 h 906414"/>
              <a:gd name="connsiteX12" fmla="*/ 1011262 w 1011262"/>
              <a:gd name="connsiteY12" fmla="*/ 384472 h 906414"/>
              <a:gd name="connsiteX13" fmla="*/ 505631 w 1011262"/>
              <a:gd name="connsiteY13" fmla="*/ 906414 h 906414"/>
              <a:gd name="connsiteX14" fmla="*/ 0 w 1011262"/>
              <a:gd name="connsiteY14" fmla="*/ 384472 h 906414"/>
              <a:gd name="connsiteX15" fmla="*/ 10273 w 1011262"/>
              <a:gd name="connsiteY15" fmla="*/ 279282 h 906414"/>
              <a:gd name="connsiteX16" fmla="*/ 12577 w 1011262"/>
              <a:gd name="connsiteY16" fmla="*/ 271620 h 906414"/>
              <a:gd name="connsiteX17" fmla="*/ 28837 w 1011262"/>
              <a:gd name="connsiteY17" fmla="*/ 280067 h 906414"/>
              <a:gd name="connsiteX18" fmla="*/ 92275 w 1011262"/>
              <a:gd name="connsiteY18" fmla="*/ 289935 h 906414"/>
              <a:gd name="connsiteX19" fmla="*/ 255251 w 1011262"/>
              <a:gd name="connsiteY19" fmla="*/ 164358 h 906414"/>
              <a:gd name="connsiteX20" fmla="*/ 245025 w 1011262"/>
              <a:gd name="connsiteY20" fmla="*/ 125328 h 906414"/>
              <a:gd name="connsiteX21" fmla="*/ 292378 w 1011262"/>
              <a:gd name="connsiteY21" fmla="*/ 117379 h 906414"/>
              <a:gd name="connsiteX22" fmla="*/ 351899 w 1011262"/>
              <a:gd name="connsiteY22" fmla="*/ 76630 h 906414"/>
              <a:gd name="connsiteX23" fmla="*/ 367938 w 1011262"/>
              <a:gd name="connsiteY23" fmla="*/ 32974 h 906414"/>
              <a:gd name="connsiteX24" fmla="*/ 411921 w 1011262"/>
              <a:gd name="connsiteY24" fmla="*/ 40358 h 906414"/>
              <a:gd name="connsiteX25" fmla="*/ 507580 w 1011262"/>
              <a:gd name="connsiteY25" fmla="*/ 7415 h 906414"/>
              <a:gd name="connsiteX26" fmla="*/ 513592 w 1011262"/>
              <a:gd name="connsiteY26" fmla="*/ 0 h 90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262" h="906414">
                <a:moveTo>
                  <a:pt x="513592" y="0"/>
                </a:moveTo>
                <a:lnTo>
                  <a:pt x="518930" y="6583"/>
                </a:lnTo>
                <a:cubicBezTo>
                  <a:pt x="543411" y="26937"/>
                  <a:pt x="577232" y="39526"/>
                  <a:pt x="614589" y="39526"/>
                </a:cubicBezTo>
                <a:lnTo>
                  <a:pt x="658765" y="32110"/>
                </a:lnTo>
                <a:lnTo>
                  <a:pt x="663492" y="44978"/>
                </a:lnTo>
                <a:cubicBezTo>
                  <a:pt x="678078" y="62929"/>
                  <a:pt x="698734" y="77190"/>
                  <a:pt x="723012" y="85728"/>
                </a:cubicBezTo>
                <a:lnTo>
                  <a:pt x="774660" y="94398"/>
                </a:lnTo>
                <a:lnTo>
                  <a:pt x="762903" y="143803"/>
                </a:lnTo>
                <a:cubicBezTo>
                  <a:pt x="762903" y="218549"/>
                  <a:pt x="834327" y="279144"/>
                  <a:pt x="922433" y="279144"/>
                </a:cubicBezTo>
                <a:cubicBezTo>
                  <a:pt x="944460" y="279144"/>
                  <a:pt x="965444" y="275357"/>
                  <a:pt x="984529" y="268508"/>
                </a:cubicBezTo>
                <a:lnTo>
                  <a:pt x="995809" y="262056"/>
                </a:lnTo>
                <a:lnTo>
                  <a:pt x="1000989" y="279282"/>
                </a:lnTo>
                <a:cubicBezTo>
                  <a:pt x="1007725" y="313260"/>
                  <a:pt x="1011262" y="348440"/>
                  <a:pt x="1011262" y="384472"/>
                </a:cubicBezTo>
                <a:cubicBezTo>
                  <a:pt x="1011262" y="672733"/>
                  <a:pt x="784883" y="906414"/>
                  <a:pt x="505631" y="906414"/>
                </a:cubicBezTo>
                <a:cubicBezTo>
                  <a:pt x="226379" y="906414"/>
                  <a:pt x="0" y="672733"/>
                  <a:pt x="0" y="384472"/>
                </a:cubicBezTo>
                <a:cubicBezTo>
                  <a:pt x="0" y="348440"/>
                  <a:pt x="3537" y="313260"/>
                  <a:pt x="10273" y="279282"/>
                </a:cubicBezTo>
                <a:lnTo>
                  <a:pt x="12577" y="271620"/>
                </a:lnTo>
                <a:lnTo>
                  <a:pt x="28837" y="280067"/>
                </a:lnTo>
                <a:cubicBezTo>
                  <a:pt x="48336" y="286421"/>
                  <a:pt x="69773" y="289935"/>
                  <a:pt x="92275" y="289935"/>
                </a:cubicBezTo>
                <a:cubicBezTo>
                  <a:pt x="182284" y="289935"/>
                  <a:pt x="255251" y="233713"/>
                  <a:pt x="255251" y="164358"/>
                </a:cubicBezTo>
                <a:lnTo>
                  <a:pt x="245025" y="125328"/>
                </a:lnTo>
                <a:lnTo>
                  <a:pt x="292378" y="117379"/>
                </a:lnTo>
                <a:cubicBezTo>
                  <a:pt x="316655" y="108842"/>
                  <a:pt x="337312" y="94580"/>
                  <a:pt x="351899" y="76630"/>
                </a:cubicBezTo>
                <a:lnTo>
                  <a:pt x="367938" y="32974"/>
                </a:lnTo>
                <a:lnTo>
                  <a:pt x="411921" y="40358"/>
                </a:lnTo>
                <a:cubicBezTo>
                  <a:pt x="449278" y="40358"/>
                  <a:pt x="483099" y="27768"/>
                  <a:pt x="507580" y="7415"/>
                </a:cubicBezTo>
                <a:lnTo>
                  <a:pt x="5135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remove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</p:childTnLst>
        </p:cTn>
      </p:par>
    </p:tnLst>
    <p:bldLst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37264" y="3437360"/>
            <a:ext cx="1442386" cy="2846439"/>
            <a:chOff x="6737264" y="3437360"/>
            <a:chExt cx="1442386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37264" y="3443430"/>
              <a:ext cx="1442386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tsMP3.com_VoiceText_2024-11-17_22-56-28">
            <a:hlinkClick r:id="" action="ppaction://media"/>
            <a:extLst>
              <a:ext uri="{FF2B5EF4-FFF2-40B4-BE49-F238E27FC236}">
                <a16:creationId xmlns:a16="http://schemas.microsoft.com/office/drawing/2014/main" id="{723CF1E1-25BF-32C8-9450-A80AC28CA1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mia">
            <a:hlinkClick r:id="" action="ppaction://media"/>
            <a:extLst>
              <a:ext uri="{FF2B5EF4-FFF2-40B4-BE49-F238E27FC236}">
                <a16:creationId xmlns:a16="http://schemas.microsoft.com/office/drawing/2014/main" id="{A1CDE16E-0B6D-5C13-5CE8-04253A83A04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D40F75-7B2B-33DF-FB2B-CB045263E788}"/>
              </a:ext>
            </a:extLst>
          </p:cNvPr>
          <p:cNvSpPr/>
          <p:nvPr/>
        </p:nvSpPr>
        <p:spPr>
          <a:xfrm>
            <a:off x="6893656" y="3396663"/>
            <a:ext cx="1108949" cy="49539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B7BC9-24EB-273B-4756-806D5EF5A1A2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D41A0A-DF15-CF68-629C-5AD64822170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72189" y="3396663"/>
            <a:ext cx="1438361" cy="2887136"/>
            <a:chOff x="6772189" y="3396663"/>
            <a:chExt cx="1438361" cy="288713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72189" y="3396663"/>
              <a:ext cx="1438361" cy="1026965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ttsMP3.com_VoiceText_2024-11-17_23-3-46">
            <a:hlinkClick r:id="" action="ppaction://media"/>
            <a:extLst>
              <a:ext uri="{FF2B5EF4-FFF2-40B4-BE49-F238E27FC236}">
                <a16:creationId xmlns:a16="http://schemas.microsoft.com/office/drawing/2014/main" id="{572213BD-8A13-9D1A-4E24-CBC99DADA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5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D3AD79-6296-BE08-E96D-DFEFB3F1EE4F}"/>
              </a:ext>
            </a:extLst>
          </p:cNvPr>
          <p:cNvSpPr/>
          <p:nvPr/>
        </p:nvSpPr>
        <p:spPr>
          <a:xfrm>
            <a:off x="6893656" y="3396663"/>
            <a:ext cx="1108951" cy="461393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C4D290-D6D6-92DB-D21F-30BDD38AC9DA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2EBEE-5E68-DC5E-4CC0-1B93CF698C2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459139" cy="2846439"/>
            <a:chOff x="6720511" y="3437360"/>
            <a:chExt cx="1459139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459139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4-53">
            <a:hlinkClick r:id="" action="ppaction://media"/>
            <a:extLst>
              <a:ext uri="{FF2B5EF4-FFF2-40B4-BE49-F238E27FC236}">
                <a16:creationId xmlns:a16="http://schemas.microsoft.com/office/drawing/2014/main" id="{71805839-8B9D-0AC4-DE51-D90F9D1581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mia">
            <a:hlinkClick r:id="" action="ppaction://media"/>
            <a:extLst>
              <a:ext uri="{FF2B5EF4-FFF2-40B4-BE49-F238E27FC236}">
                <a16:creationId xmlns:a16="http://schemas.microsoft.com/office/drawing/2014/main" id="{06BDBC54-80C9-019F-732C-3CB4D71AEB7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0F62FC-1D0F-668B-7EFA-F2531FD89C0D}"/>
              </a:ext>
            </a:extLst>
          </p:cNvPr>
          <p:cNvSpPr/>
          <p:nvPr/>
        </p:nvSpPr>
        <p:spPr>
          <a:xfrm>
            <a:off x="6893656" y="3396663"/>
            <a:ext cx="1108947" cy="49539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4439E-F979-CA58-DEE5-23576A652109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BC2CB8-218B-1526-92E6-40081FF97EEF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09737" y="3406354"/>
            <a:ext cx="1482838" cy="2877445"/>
            <a:chOff x="6709737" y="3406354"/>
            <a:chExt cx="1482838" cy="2877445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09737" y="3406354"/>
              <a:ext cx="1482838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6-40">
            <a:hlinkClick r:id="" action="ppaction://media"/>
            <a:extLst>
              <a:ext uri="{FF2B5EF4-FFF2-40B4-BE49-F238E27FC236}">
                <a16:creationId xmlns:a16="http://schemas.microsoft.com/office/drawing/2014/main" id="{F1562357-7F9E-280F-BEE1-FF7CC26DD6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ED26EE-C31B-E1F8-37B9-5B52EC3905B8}"/>
              </a:ext>
            </a:extLst>
          </p:cNvPr>
          <p:cNvSpPr/>
          <p:nvPr/>
        </p:nvSpPr>
        <p:spPr>
          <a:xfrm>
            <a:off x="6893656" y="3396663"/>
            <a:ext cx="1138525" cy="476974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18CC32-A242-624E-E73B-FB3EEB6DF580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ECC623-B9F0-B07B-8F21-F9D09E9D38B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tsMP3.com_VoiceText_2024-11-17_23-8-21">
            <a:hlinkClick r:id="" action="ppaction://media"/>
            <a:extLst>
              <a:ext uri="{FF2B5EF4-FFF2-40B4-BE49-F238E27FC236}">
                <a16:creationId xmlns:a16="http://schemas.microsoft.com/office/drawing/2014/main" id="{F26952F5-4B40-E93E-070D-52BA53156E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mia">
            <a:hlinkClick r:id="" action="ppaction://media"/>
            <a:extLst>
              <a:ext uri="{FF2B5EF4-FFF2-40B4-BE49-F238E27FC236}">
                <a16:creationId xmlns:a16="http://schemas.microsoft.com/office/drawing/2014/main" id="{92743766-35EF-8C92-F366-BFD796DF7C96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15643" y="4268058"/>
            <a:ext cx="437489" cy="291659"/>
          </a:xfrm>
          <a:prstGeom prst="roundRect">
            <a:avLst>
              <a:gd name="adj" fmla="val 50000"/>
            </a:avLst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1B63D-BAA5-C036-5219-A7598987B5CC}"/>
              </a:ext>
            </a:extLst>
          </p:cNvPr>
          <p:cNvGrpSpPr/>
          <p:nvPr/>
        </p:nvGrpSpPr>
        <p:grpSpPr>
          <a:xfrm>
            <a:off x="6668431" y="3424655"/>
            <a:ext cx="1565441" cy="2859144"/>
            <a:chOff x="6668431" y="3424655"/>
            <a:chExt cx="1565441" cy="28591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D24844-8B56-90B4-92F5-D28240383013}"/>
                </a:ext>
              </a:extLst>
            </p:cNvPr>
            <p:cNvGrpSpPr/>
            <p:nvPr/>
          </p:nvGrpSpPr>
          <p:grpSpPr>
            <a:xfrm>
              <a:off x="6668431" y="3424655"/>
              <a:ext cx="1565441" cy="2859144"/>
              <a:chOff x="6668431" y="3424655"/>
              <a:chExt cx="1565441" cy="2859144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585689-F038-EA58-0DC6-84F187047ABE}"/>
                  </a:ext>
                </a:extLst>
              </p:cNvPr>
              <p:cNvSpPr/>
              <p:nvPr/>
            </p:nvSpPr>
            <p:spPr>
              <a:xfrm>
                <a:off x="6668431" y="3424655"/>
                <a:ext cx="1565441" cy="1056177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2CD265-705B-18C2-7310-E0C75B1181A7}"/>
                  </a:ext>
                </a:extLst>
              </p:cNvPr>
              <p:cNvGrpSpPr/>
              <p:nvPr/>
            </p:nvGrpSpPr>
            <p:grpSpPr>
              <a:xfrm>
                <a:off x="6806062" y="3437360"/>
                <a:ext cx="1226120" cy="2846439"/>
                <a:chOff x="5634395" y="966332"/>
                <a:chExt cx="2005104" cy="4654853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E324FAB-F0DB-897A-BC82-E28F5A3B188B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EA20C28E-0BFD-836E-E0EC-4B68DC764357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C3107D6-3501-9C79-FAC7-34D1165F586C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C6A0F98-0874-EFF1-8202-1A42D0E4B9C2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680BE512-381B-54BD-3BBE-0C2BD961D9CB}"/>
                    </a:ext>
                  </a:extLst>
                </p:cNvPr>
                <p:cNvSpPr/>
                <p:nvPr/>
              </p:nvSpPr>
              <p:spPr>
                <a:xfrm rot="21028649">
                  <a:off x="5740443" y="5405010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4" name="Rectangle: Top Corners Rounded 83">
                  <a:extLst>
                    <a:ext uri="{FF2B5EF4-FFF2-40B4-BE49-F238E27FC236}">
                      <a16:creationId xmlns:a16="http://schemas.microsoft.com/office/drawing/2014/main" id="{B738EBDF-E0F0-6D03-6DB4-CDAF974A1C22}"/>
                    </a:ext>
                  </a:extLst>
                </p:cNvPr>
                <p:cNvSpPr/>
                <p:nvPr/>
              </p:nvSpPr>
              <p:spPr>
                <a:xfrm rot="20991914">
                  <a:off x="6595998" y="5435692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130E882-DF6E-751B-EE67-F9293B2C3FC3}"/>
                    </a:ext>
                  </a:extLst>
                </p:cNvPr>
                <p:cNvGrpSpPr/>
                <p:nvPr/>
              </p:nvGrpSpPr>
              <p:grpSpPr>
                <a:xfrm>
                  <a:off x="5634395" y="3110233"/>
                  <a:ext cx="446555" cy="1319316"/>
                  <a:chOff x="5634395" y="3110233"/>
                  <a:chExt cx="446555" cy="1319316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05E0868-B8A6-CD25-2308-A1ACA00C32C4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465" y="3110233"/>
                    <a:ext cx="351485" cy="1087896"/>
                    <a:chOff x="972317" y="2903685"/>
                    <a:chExt cx="351485" cy="1087896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B72E314A-1A38-FC7C-5E41-0075174AFB18}"/>
                        </a:ext>
                      </a:extLst>
                    </p:cNvPr>
                    <p:cNvSpPr/>
                    <p:nvPr/>
                  </p:nvSpPr>
                  <p:spPr>
                    <a:xfrm rot="20570225">
                      <a:off x="972317" y="2903685"/>
                      <a:ext cx="307240" cy="5473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94079EAC-84C1-C89E-938D-C7F2CB28ED6B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7396" y="3309555"/>
                      <a:ext cx="186406" cy="68202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3F22CEE5-FB5A-F28D-F2CE-27312CF821D5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5634395" y="3990669"/>
                    <a:ext cx="308172" cy="438880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6BFECAD-2F41-5262-0784-915658DB915E}"/>
                    </a:ext>
                  </a:extLst>
                </p:cNvPr>
                <p:cNvGrpSpPr/>
                <p:nvPr/>
              </p:nvGrpSpPr>
              <p:grpSpPr>
                <a:xfrm rot="21045049">
                  <a:off x="6771542" y="3181451"/>
                  <a:ext cx="771711" cy="730948"/>
                  <a:chOff x="6882144" y="3210686"/>
                  <a:chExt cx="717943" cy="764573"/>
                </a:xfrm>
              </p:grpSpPr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76466ACF-FFA4-AC05-4611-F20E37DFA965}"/>
                      </a:ext>
                    </a:extLst>
                  </p:cNvPr>
                  <p:cNvSpPr/>
                  <p:nvPr/>
                </p:nvSpPr>
                <p:spPr>
                  <a:xfrm rot="20699288">
                    <a:off x="7268841" y="3210686"/>
                    <a:ext cx="307239" cy="54731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05B67713-767E-4F22-1C56-AECE2A01BA3E}"/>
                      </a:ext>
                    </a:extLst>
                  </p:cNvPr>
                  <p:cNvSpPr/>
                  <p:nvPr/>
                </p:nvSpPr>
                <p:spPr>
                  <a:xfrm rot="3879784">
                    <a:off x="7136324" y="3511495"/>
                    <a:ext cx="209584" cy="71794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5DFE16D-2A95-35C7-2EAE-10E19735FB96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4F9C9B-6A19-65ED-D590-A833360B8A67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4EBA204-F682-FCAB-3E87-CA4E9E14A725}"/>
                    </a:ext>
                  </a:extLst>
                </p:cNvPr>
                <p:cNvSpPr/>
                <p:nvPr/>
              </p:nvSpPr>
              <p:spPr>
                <a:xfrm>
                  <a:off x="6856952" y="1737584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F2281C-7347-258A-B95E-84C7CFB36F6A}"/>
                    </a:ext>
                  </a:extLst>
                </p:cNvPr>
                <p:cNvSpPr/>
                <p:nvPr/>
              </p:nvSpPr>
              <p:spPr>
                <a:xfrm>
                  <a:off x="6325982" y="1859429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F633CFC-5D41-98AE-B958-27600386482C}"/>
                    </a:ext>
                  </a:extLst>
                </p:cNvPr>
                <p:cNvSpPr/>
                <p:nvPr/>
              </p:nvSpPr>
              <p:spPr>
                <a:xfrm>
                  <a:off x="6863346" y="1875547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9F23EFE-7647-04BB-4F41-92E64A31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021" y="2000152"/>
                  <a:ext cx="0" cy="3021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408FBD-3F24-38BB-2DFB-3D43A11D6462}"/>
                </a:ext>
              </a:extLst>
            </p:cNvPr>
            <p:cNvSpPr/>
            <p:nvPr/>
          </p:nvSpPr>
          <p:spPr>
            <a:xfrm rot="20178744">
              <a:off x="7436187" y="4979235"/>
              <a:ext cx="123319" cy="2678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5010214">
            <a:off x="7429922" y="5154481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outhmia">
            <a:hlinkClick r:id="" action="ppaction://media"/>
            <a:extLst>
              <a:ext uri="{FF2B5EF4-FFF2-40B4-BE49-F238E27FC236}">
                <a16:creationId xmlns:a16="http://schemas.microsoft.com/office/drawing/2014/main" id="{4D72C64D-46D3-C7EC-AA2D-2FD5D62782D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339216" y="4345764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C1C0DC-EF09-9CC3-F8C6-0FE26FA6A9CA}"/>
              </a:ext>
            </a:extLst>
          </p:cNvPr>
          <p:cNvSpPr/>
          <p:nvPr/>
        </p:nvSpPr>
        <p:spPr>
          <a:xfrm>
            <a:off x="6863712" y="3396663"/>
            <a:ext cx="1207134" cy="50564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695962-6271-C517-AC9E-5D9260F1D8C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8FE6A-21FA-F711-EDAA-C8F8ABA10487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video>
              <p:cMediaNode vol="80000">
                <p:cTn id="12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3" fill="remove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34486" y="3408526"/>
            <a:ext cx="1482838" cy="2875273"/>
            <a:chOff x="6734486" y="3408526"/>
            <a:chExt cx="1482838" cy="287527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34486" y="3408526"/>
              <a:ext cx="1482838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ttsMP3.com_VoiceText_2024-11-17_23-13-42">
            <a:hlinkClick r:id="" action="ppaction://media"/>
            <a:extLst>
              <a:ext uri="{FF2B5EF4-FFF2-40B4-BE49-F238E27FC236}">
                <a16:creationId xmlns:a16="http://schemas.microsoft.com/office/drawing/2014/main" id="{311ADBDA-401F-10D4-FAE4-30287DAB49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" name="mouthalex">
            <a:hlinkClick r:id="" action="ppaction://media"/>
            <a:extLst>
              <a:ext uri="{FF2B5EF4-FFF2-40B4-BE49-F238E27FC236}">
                <a16:creationId xmlns:a16="http://schemas.microsoft.com/office/drawing/2014/main" id="{DE9EBB0B-29C0-ABDA-BFA5-15885842597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F07AA6-B10F-5056-6BA5-593298A62FEC}"/>
              </a:ext>
            </a:extLst>
          </p:cNvPr>
          <p:cNvSpPr/>
          <p:nvPr/>
        </p:nvSpPr>
        <p:spPr>
          <a:xfrm>
            <a:off x="6870907" y="3396663"/>
            <a:ext cx="1175044" cy="494133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00201-0E5A-A915-00E0-D9EAA8934E23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61D6F7-FAC4-EFE0-75CF-169B512F80D5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mouthmia">
            <a:hlinkClick r:id="" action="ppaction://media"/>
            <a:extLst>
              <a:ext uri="{FF2B5EF4-FFF2-40B4-BE49-F238E27FC236}">
                <a16:creationId xmlns:a16="http://schemas.microsoft.com/office/drawing/2014/main" id="{92743766-35EF-8C92-F366-BFD796DF7C9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 flipH="1">
            <a:off x="7215643" y="4268058"/>
            <a:ext cx="437489" cy="291659"/>
          </a:xfrm>
          <a:prstGeom prst="roundRect">
            <a:avLst>
              <a:gd name="adj" fmla="val 50000"/>
            </a:avLst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459139" cy="2846439"/>
            <a:chOff x="6720511" y="3437360"/>
            <a:chExt cx="1459139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459139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7131349" y="3154435"/>
                <a:ext cx="413855" cy="1101049"/>
                <a:chOff x="7191060" y="3210686"/>
                <a:chExt cx="385020" cy="1151699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2318296">
                  <a:off x="7191060" y="3555174"/>
                  <a:ext cx="186406" cy="80721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8069" y="1814338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81119" y="1816716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21311780">
            <a:off x="7581402" y="529995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15-24">
            <a:hlinkClick r:id="" action="ppaction://media"/>
            <a:extLst>
              <a:ext uri="{FF2B5EF4-FFF2-40B4-BE49-F238E27FC236}">
                <a16:creationId xmlns:a16="http://schemas.microsoft.com/office/drawing/2014/main" id="{60E5AEA1-203F-4CE7-CE6E-C91D22549D9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" name="mouthmia">
            <a:hlinkClick r:id="" action="ppaction://media"/>
            <a:extLst>
              <a:ext uri="{FF2B5EF4-FFF2-40B4-BE49-F238E27FC236}">
                <a16:creationId xmlns:a16="http://schemas.microsoft.com/office/drawing/2014/main" id="{8118D523-8FE5-3968-DE89-E4C728382C8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8E31A7-21E9-F061-89F7-7E0F93E4FA73}"/>
              </a:ext>
            </a:extLst>
          </p:cNvPr>
          <p:cNvSpPr/>
          <p:nvPr/>
        </p:nvSpPr>
        <p:spPr>
          <a:xfrm>
            <a:off x="6882681" y="3415530"/>
            <a:ext cx="1138523" cy="52832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8A8D17-DEF1-F629-3488-9BB6E6C6265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666D9C-9138-7111-F3CF-E83A96A0742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3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2" y="3408857"/>
            <a:ext cx="1490037" cy="2874942"/>
            <a:chOff x="6720512" y="3408857"/>
            <a:chExt cx="1490037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2" y="3408857"/>
              <a:ext cx="1490037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18-42">
            <a:hlinkClick r:id="" action="ppaction://media"/>
            <a:extLst>
              <a:ext uri="{FF2B5EF4-FFF2-40B4-BE49-F238E27FC236}">
                <a16:creationId xmlns:a16="http://schemas.microsoft.com/office/drawing/2014/main" id="{89081BD3-720D-60AD-C87F-4CAC28F94C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alex">
            <a:hlinkClick r:id="" action="ppaction://media"/>
            <a:extLst>
              <a:ext uri="{FF2B5EF4-FFF2-40B4-BE49-F238E27FC236}">
                <a16:creationId xmlns:a16="http://schemas.microsoft.com/office/drawing/2014/main" id="{DE9EBB0B-29C0-ABDA-BFA5-15885842597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C1CB0C-1B1C-261D-6116-FBDE851623F7}"/>
              </a:ext>
            </a:extLst>
          </p:cNvPr>
          <p:cNvSpPr/>
          <p:nvPr/>
        </p:nvSpPr>
        <p:spPr>
          <a:xfrm>
            <a:off x="6870907" y="3396663"/>
            <a:ext cx="1175044" cy="54150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93074D-24BA-F7DE-BC84-933653105441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BFBDDF-762A-B5CD-05AE-D77CFCCC2B5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E07E8F-FF23-0CCF-2C07-4075CA7656E6}"/>
              </a:ext>
            </a:extLst>
          </p:cNvPr>
          <p:cNvSpPr/>
          <p:nvPr/>
        </p:nvSpPr>
        <p:spPr>
          <a:xfrm>
            <a:off x="3806092" y="-146529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FE4A25-CF32-BD2F-AE76-A1054CE30EE0}"/>
              </a:ext>
            </a:extLst>
          </p:cNvPr>
          <p:cNvSpPr/>
          <p:nvPr/>
        </p:nvSpPr>
        <p:spPr>
          <a:xfrm>
            <a:off x="4154350" y="1216743"/>
            <a:ext cx="3854548" cy="689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noProof="0" dirty="0">
                <a:solidFill>
                  <a:prstClr val="black"/>
                </a:solidFill>
                <a:latin typeface="+mj-lt"/>
              </a:rPr>
              <a:t>Episode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FD32DD-CA18-9FC2-2221-99244D575497}"/>
              </a:ext>
            </a:extLst>
          </p:cNvPr>
          <p:cNvSpPr/>
          <p:nvPr/>
        </p:nvSpPr>
        <p:spPr>
          <a:xfrm>
            <a:off x="4168725" y="2191886"/>
            <a:ext cx="3854548" cy="689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black"/>
                </a:solidFill>
                <a:latin typeface="+mj-lt"/>
              </a:rPr>
              <a:t>A New Beginning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31BF4-B13C-81DC-6598-8A1CB26DCF8D}"/>
              </a:ext>
            </a:extLst>
          </p:cNvPr>
          <p:cNvGrpSpPr/>
          <p:nvPr/>
        </p:nvGrpSpPr>
        <p:grpSpPr>
          <a:xfrm>
            <a:off x="6396861" y="3095852"/>
            <a:ext cx="1290483" cy="2752013"/>
            <a:chOff x="5509434" y="958368"/>
            <a:chExt cx="2178487" cy="4645723"/>
          </a:xfrm>
          <a:effectLst>
            <a:glow rad="127000">
              <a:schemeClr val="tx1">
                <a:lumMod val="50000"/>
                <a:lumOff val="50000"/>
              </a:schemeClr>
            </a:glo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68FCE60-6B34-F654-9DA9-438849898ADE}"/>
                </a:ext>
              </a:extLst>
            </p:cNvPr>
            <p:cNvSpPr/>
            <p:nvPr/>
          </p:nvSpPr>
          <p:spPr>
            <a:xfrm>
              <a:off x="6071110" y="4596240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60338C2-9D04-AF12-B93D-27E3CA59EE68}"/>
                </a:ext>
              </a:extLst>
            </p:cNvPr>
            <p:cNvSpPr/>
            <p:nvPr/>
          </p:nvSpPr>
          <p:spPr>
            <a:xfrm>
              <a:off x="6921616" y="4627704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9419D26-631E-8CAF-1695-DEBFE940A6E2}"/>
                </a:ext>
              </a:extLst>
            </p:cNvPr>
            <p:cNvGrpSpPr/>
            <p:nvPr/>
          </p:nvGrpSpPr>
          <p:grpSpPr>
            <a:xfrm>
              <a:off x="5509434" y="958368"/>
              <a:ext cx="2178487" cy="1971620"/>
              <a:chOff x="2418913" y="1562472"/>
              <a:chExt cx="1354889" cy="122623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376027-FB0D-CD54-4FC9-0EEEFAC2CAD5}"/>
                  </a:ext>
                </a:extLst>
              </p:cNvPr>
              <p:cNvSpPr/>
              <p:nvPr/>
            </p:nvSpPr>
            <p:spPr>
              <a:xfrm>
                <a:off x="2418913" y="205246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D651A98-2E4E-678C-5E64-A7805ABC5B73}"/>
                  </a:ext>
                </a:extLst>
              </p:cNvPr>
              <p:cNvSpPr/>
              <p:nvPr/>
            </p:nvSpPr>
            <p:spPr>
              <a:xfrm>
                <a:off x="3492768" y="205229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4512CEB-7CB9-7938-0AEB-A388AA7DECF1}"/>
                  </a:ext>
                </a:extLst>
              </p:cNvPr>
              <p:cNvSpPr/>
              <p:nvPr/>
            </p:nvSpPr>
            <p:spPr>
              <a:xfrm>
                <a:off x="2507762" y="1569502"/>
                <a:ext cx="1181100" cy="1219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D8052B9-9F0C-7AEE-C760-AF2EC600983D}"/>
                  </a:ext>
                </a:extLst>
              </p:cNvPr>
              <p:cNvSpPr/>
              <p:nvPr/>
            </p:nvSpPr>
            <p:spPr>
              <a:xfrm>
                <a:off x="2707977" y="1823483"/>
                <a:ext cx="165237" cy="1898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821447-1026-0012-D957-FC8B4D3FE7FD}"/>
                  </a:ext>
                </a:extLst>
              </p:cNvPr>
              <p:cNvSpPr/>
              <p:nvPr/>
            </p:nvSpPr>
            <p:spPr>
              <a:xfrm>
                <a:off x="2823952" y="1903168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ADC4F6-7543-731C-DF02-DB5B2CCBC265}"/>
                  </a:ext>
                </a:extLst>
              </p:cNvPr>
              <p:cNvSpPr/>
              <p:nvPr/>
            </p:nvSpPr>
            <p:spPr>
              <a:xfrm>
                <a:off x="3238647" y="2035362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9FD88FE-2B3B-9443-76CD-ECDF28991828}"/>
                  </a:ext>
                </a:extLst>
              </p:cNvPr>
              <p:cNvSpPr/>
              <p:nvPr/>
            </p:nvSpPr>
            <p:spPr>
              <a:xfrm>
                <a:off x="3264455" y="2118405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13EEB5F-B40A-D4DB-59F5-5564C6619616}"/>
                  </a:ext>
                </a:extLst>
              </p:cNvPr>
              <p:cNvSpPr/>
              <p:nvPr/>
            </p:nvSpPr>
            <p:spPr>
              <a:xfrm>
                <a:off x="3162495" y="1900962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D87865-1328-F8CA-5D5E-AFD35A7A868F}"/>
                  </a:ext>
                </a:extLst>
              </p:cNvPr>
              <p:cNvSpPr/>
              <p:nvPr/>
            </p:nvSpPr>
            <p:spPr>
              <a:xfrm>
                <a:off x="2799528" y="2243491"/>
                <a:ext cx="163260" cy="89296"/>
              </a:xfrm>
              <a:custGeom>
                <a:avLst/>
                <a:gdLst>
                  <a:gd name="connsiteX0" fmla="*/ 0 w 163260"/>
                  <a:gd name="connsiteY0" fmla="*/ 0 h 89296"/>
                  <a:gd name="connsiteX1" fmla="*/ 163260 w 163260"/>
                  <a:gd name="connsiteY1" fmla="*/ 0 h 89296"/>
                  <a:gd name="connsiteX2" fmla="*/ 157756 w 163260"/>
                  <a:gd name="connsiteY2" fmla="*/ 31322 h 89296"/>
                  <a:gd name="connsiteX3" fmla="*/ 81630 w 163260"/>
                  <a:gd name="connsiteY3" fmla="*/ 89296 h 89296"/>
                  <a:gd name="connsiteX4" fmla="*/ 5504 w 163260"/>
                  <a:gd name="connsiteY4" fmla="*/ 31322 h 89296"/>
                  <a:gd name="connsiteX5" fmla="*/ 0 w 163260"/>
                  <a:gd name="connsiteY5" fmla="*/ 0 h 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60" h="89296">
                    <a:moveTo>
                      <a:pt x="0" y="0"/>
                    </a:moveTo>
                    <a:lnTo>
                      <a:pt x="163260" y="0"/>
                    </a:lnTo>
                    <a:lnTo>
                      <a:pt x="157756" y="31322"/>
                    </a:lnTo>
                    <a:cubicBezTo>
                      <a:pt x="145214" y="65391"/>
                      <a:pt x="115852" y="89296"/>
                      <a:pt x="81630" y="89296"/>
                    </a:cubicBezTo>
                    <a:cubicBezTo>
                      <a:pt x="47408" y="89296"/>
                      <a:pt x="18046" y="65391"/>
                      <a:pt x="5504" y="313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5A627A8-B4E2-4D2C-4D0D-DFF5F065ED1E}"/>
                  </a:ext>
                </a:extLst>
              </p:cNvPr>
              <p:cNvSpPr/>
              <p:nvPr/>
            </p:nvSpPr>
            <p:spPr>
              <a:xfrm>
                <a:off x="3054678" y="2349710"/>
                <a:ext cx="142875" cy="61946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10969D-FBB3-945E-54E2-5068A54308CA}"/>
                  </a:ext>
                </a:extLst>
              </p:cNvPr>
              <p:cNvGrpSpPr/>
              <p:nvPr/>
            </p:nvGrpSpPr>
            <p:grpSpPr>
              <a:xfrm>
                <a:off x="2584862" y="1562472"/>
                <a:ext cx="1110628" cy="500055"/>
                <a:chOff x="2584862" y="1562472"/>
                <a:chExt cx="1110628" cy="500055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F5E9B91-D486-0AC5-A56E-DA4D9EA20C6E}"/>
                    </a:ext>
                  </a:extLst>
                </p:cNvPr>
                <p:cNvSpPr/>
                <p:nvPr/>
              </p:nvSpPr>
              <p:spPr>
                <a:xfrm>
                  <a:off x="2584862" y="1562472"/>
                  <a:ext cx="1011074" cy="287664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ACD845D-C4B2-2541-3A38-30649C582B05}"/>
                    </a:ext>
                  </a:extLst>
                </p:cNvPr>
                <p:cNvSpPr/>
                <p:nvPr/>
              </p:nvSpPr>
              <p:spPr>
                <a:xfrm>
                  <a:off x="3556476" y="1809806"/>
                  <a:ext cx="139014" cy="252721"/>
                </a:xfrm>
                <a:custGeom>
                  <a:avLst/>
                  <a:gdLst>
                    <a:gd name="connsiteX0" fmla="*/ 7043 w 139014"/>
                    <a:gd name="connsiteY0" fmla="*/ 0 h 252721"/>
                    <a:gd name="connsiteX1" fmla="*/ 60343 w 139014"/>
                    <a:gd name="connsiteY1" fmla="*/ 66685 h 252721"/>
                    <a:gd name="connsiteX2" fmla="*/ 114792 w 139014"/>
                    <a:gd name="connsiteY2" fmla="*/ 170234 h 252721"/>
                    <a:gd name="connsiteX3" fmla="*/ 139014 w 139014"/>
                    <a:gd name="connsiteY3" fmla="*/ 250782 h 252721"/>
                    <a:gd name="connsiteX4" fmla="*/ 134333 w 139014"/>
                    <a:gd name="connsiteY4" fmla="*/ 252721 h 252721"/>
                    <a:gd name="connsiteX5" fmla="*/ 26867 w 139014"/>
                    <a:gd name="connsiteY5" fmla="*/ 252721 h 252721"/>
                    <a:gd name="connsiteX6" fmla="*/ 0 w 139014"/>
                    <a:gd name="connsiteY6" fmla="*/ 225854 h 252721"/>
                    <a:gd name="connsiteX7" fmla="*/ 0 w 139014"/>
                    <a:gd name="connsiteY7" fmla="*/ 17002 h 252721"/>
                    <a:gd name="connsiteX8" fmla="*/ 7043 w 139014"/>
                    <a:gd name="connsiteY8" fmla="*/ 0 h 25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014" h="252721">
                      <a:moveTo>
                        <a:pt x="7043" y="0"/>
                      </a:moveTo>
                      <a:lnTo>
                        <a:pt x="60343" y="66685"/>
                      </a:lnTo>
                      <a:cubicBezTo>
                        <a:pt x="81569" y="99116"/>
                        <a:pt x="99850" y="133768"/>
                        <a:pt x="114792" y="170234"/>
                      </a:cubicBezTo>
                      <a:lnTo>
                        <a:pt x="139014" y="250782"/>
                      </a:lnTo>
                      <a:lnTo>
                        <a:pt x="134333" y="252721"/>
                      </a:lnTo>
                      <a:lnTo>
                        <a:pt x="26867" y="252721"/>
                      </a:lnTo>
                      <a:cubicBezTo>
                        <a:pt x="12029" y="252721"/>
                        <a:pt x="0" y="240692"/>
                        <a:pt x="0" y="225854"/>
                      </a:cubicBezTo>
                      <a:lnTo>
                        <a:pt x="0" y="17002"/>
                      </a:lnTo>
                      <a:lnTo>
                        <a:pt x="704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CBA00C-DD4F-A3CC-1191-28483FE3FF79}"/>
                  </a:ext>
                </a:extLst>
              </p:cNvPr>
              <p:cNvSpPr/>
              <p:nvPr/>
            </p:nvSpPr>
            <p:spPr>
              <a:xfrm>
                <a:off x="2854868" y="2034963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26FADF0-3499-4ABC-3201-EE3D5105A053}"/>
                  </a:ext>
                </a:extLst>
              </p:cNvPr>
              <p:cNvSpPr/>
              <p:nvPr/>
            </p:nvSpPr>
            <p:spPr>
              <a:xfrm>
                <a:off x="2880675" y="2118006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739BC91-E618-A956-C611-73FCF14F245F}"/>
                </a:ext>
              </a:extLst>
            </p:cNvPr>
            <p:cNvSpPr/>
            <p:nvPr/>
          </p:nvSpPr>
          <p:spPr>
            <a:xfrm>
              <a:off x="5777642" y="3057300"/>
              <a:ext cx="1644819" cy="15896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mouthalex">
              <a:hlinkClick r:id="" action="ppaction://media"/>
              <a:extLst>
                <a:ext uri="{FF2B5EF4-FFF2-40B4-BE49-F238E27FC236}">
                  <a16:creationId xmlns:a16="http://schemas.microsoft.com/office/drawing/2014/main" id="{B3A59A78-2590-A009-77FB-E0690975230A}"/>
                </a:ext>
              </a:extLst>
            </p:cNvPr>
            <p:cNvPicPr>
              <a:picLocks noChangeAspect="1"/>
            </p:cNvPicPr>
            <p:nvPr>
              <a:videoFile r:link="rId1"/>
              <p:extLst>
                <p:ext uri="{DAA4B4D4-6D71-4841-9C94-3DE7FCFB9230}">
                  <p14:media xmlns:p14="http://schemas.microsoft.com/office/powerpoint/2010/main" r:embed="rId2">
                    <p14:trim st="264" end="2306.3"/>
                  </p14:media>
                </p:ext>
              </p:extLst>
            </p:nvPr>
          </p:nvPicPr>
          <p:blipFill>
            <a:blip r:embed="rId4"/>
            <a:srcRect l="48115" t="20000" r="42730" b="69333"/>
            <a:stretch>
              <a:fillRect/>
            </a:stretch>
          </p:blipFill>
          <p:spPr>
            <a:xfrm>
              <a:off x="6322597" y="2407462"/>
              <a:ext cx="589172" cy="362567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C71F7F1-8D6C-C545-614C-3D3FE6252BB1}"/>
                </a:ext>
              </a:extLst>
            </p:cNvPr>
            <p:cNvSpPr/>
            <p:nvPr/>
          </p:nvSpPr>
          <p:spPr>
            <a:xfrm rot="19243910">
              <a:off x="7268841" y="321068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0256933-A501-CBE8-2427-593297045C08}"/>
                </a:ext>
              </a:extLst>
            </p:cNvPr>
            <p:cNvSpPr/>
            <p:nvPr/>
          </p:nvSpPr>
          <p:spPr>
            <a:xfrm>
              <a:off x="6579989" y="2852332"/>
              <a:ext cx="211915" cy="3625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1EF52D14-2685-814C-6E7E-36C5118A0DE0}"/>
                </a:ext>
              </a:extLst>
            </p:cNvPr>
            <p:cNvSpPr/>
            <p:nvPr/>
          </p:nvSpPr>
          <p:spPr>
            <a:xfrm>
              <a:off x="5880596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889FA854-BC02-F392-F364-B629F174A6B6}"/>
                </a:ext>
              </a:extLst>
            </p:cNvPr>
            <p:cNvSpPr/>
            <p:nvPr/>
          </p:nvSpPr>
          <p:spPr>
            <a:xfrm>
              <a:off x="6761388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D5C77A-C9A8-0BA6-207B-70449411A1E2}"/>
                </a:ext>
              </a:extLst>
            </p:cNvPr>
            <p:cNvSpPr/>
            <p:nvPr/>
          </p:nvSpPr>
          <p:spPr>
            <a:xfrm>
              <a:off x="5776258" y="3043391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C673BC3-5084-AF65-8FB9-3E1B681D6944}"/>
                </a:ext>
              </a:extLst>
            </p:cNvPr>
            <p:cNvGrpSpPr/>
            <p:nvPr/>
          </p:nvGrpSpPr>
          <p:grpSpPr>
            <a:xfrm rot="21192860" flipH="1">
              <a:off x="5543830" y="3241141"/>
              <a:ext cx="682026" cy="638498"/>
              <a:chOff x="832682" y="3035895"/>
              <a:chExt cx="682026" cy="63849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A3F810A-FD1C-3317-0D0A-007D3E924CE0}"/>
                  </a:ext>
                </a:extLst>
              </p:cNvPr>
              <p:cNvSpPr/>
              <p:nvPr/>
            </p:nvSpPr>
            <p:spPr>
              <a:xfrm rot="19243910">
                <a:off x="1115900" y="3035895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7E924BC-BE84-AAE6-FFE5-057D7CC24E23}"/>
                  </a:ext>
                </a:extLst>
              </p:cNvPr>
              <p:cNvSpPr/>
              <p:nvPr/>
            </p:nvSpPr>
            <p:spPr>
              <a:xfrm rot="4489060">
                <a:off x="1080492" y="3240177"/>
                <a:ext cx="186406" cy="68202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D51DADE-9186-F376-2224-0DA79FC99D47}"/>
                </a:ext>
              </a:extLst>
            </p:cNvPr>
            <p:cNvSpPr/>
            <p:nvPr/>
          </p:nvSpPr>
          <p:spPr>
            <a:xfrm flipH="1">
              <a:off x="7061210" y="3060915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A4BF869-EEC1-57C2-D61F-426F0B872A04}"/>
                </a:ext>
              </a:extLst>
            </p:cNvPr>
            <p:cNvSpPr/>
            <p:nvPr/>
          </p:nvSpPr>
          <p:spPr>
            <a:xfrm rot="4718682">
              <a:off x="7173663" y="3374001"/>
              <a:ext cx="186406" cy="807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3D2A38B-50E8-FF95-340A-1C30874F6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396" b="78516" l="15625" r="83203">
                          <a14:foregroundMark x1="16211" y1="23828" x2="41992" y2="24870"/>
                          <a14:foregroundMark x1="41992" y1="24870" x2="50781" y2="33333"/>
                          <a14:foregroundMark x1="50781" y1="33333" x2="48828" y2="37891"/>
                          <a14:foregroundMark x1="16211" y1="24089" x2="25781" y2="59635"/>
                          <a14:foregroundMark x1="15820" y1="51432" x2="47656" y2="72917"/>
                          <a14:foregroundMark x1="47656" y1="72917" x2="47656" y2="72917"/>
                          <a14:foregroundMark x1="40234" y1="68750" x2="17578" y2="57422"/>
                          <a14:foregroundMark x1="17578" y1="57422" x2="16602" y2="54427"/>
                          <a14:foregroundMark x1="49414" y1="77344" x2="83789" y2="53906"/>
                          <a14:foregroundMark x1="83789" y1="53906" x2="83203" y2="27474"/>
                          <a14:foregroundMark x1="83203" y1="27474" x2="58789" y2="22526"/>
                          <a14:foregroundMark x1="58789" y1="22526" x2="73242" y2="30339"/>
                          <a14:foregroundMark x1="73242" y1="30339" x2="76367" y2="33724"/>
                          <a14:foregroundMark x1="76367" y1="61849" x2="83398" y2="50391"/>
                          <a14:foregroundMark x1="83398" y1="50391" x2="83398" y2="23958"/>
                          <a14:foregroundMark x1="83398" y1="23958" x2="80273" y2="24349"/>
                          <a14:foregroundMark x1="49414" y1="75651" x2="49414" y2="78516"/>
                        </a14:backgroundRemoval>
                      </a14:imgEffect>
                    </a14:imgLayer>
                  </a14:imgProps>
                </a:ext>
              </a:extLst>
            </a:blip>
            <a:srcRect l="13084" t="20207" r="13084" b="19375"/>
            <a:stretch/>
          </p:blipFill>
          <p:spPr>
            <a:xfrm>
              <a:off x="6068716" y="2998846"/>
              <a:ext cx="1135734" cy="987701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263D9AE-D3DD-4E29-C2E0-1C4B5EC19874}"/>
                </a:ext>
              </a:extLst>
            </p:cNvPr>
            <p:cNvSpPr/>
            <p:nvPr/>
          </p:nvSpPr>
          <p:spPr>
            <a:xfrm rot="17083387" flipH="1">
              <a:off x="6207245" y="3540814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C1D663-183D-8B40-38A6-4330430430A9}"/>
                </a:ext>
              </a:extLst>
            </p:cNvPr>
            <p:cNvSpPr/>
            <p:nvPr/>
          </p:nvSpPr>
          <p:spPr>
            <a:xfrm rot="4516613">
              <a:off x="6722783" y="3548185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34A2B19-8C96-7DCA-C002-7559A401DCDA}"/>
                </a:ext>
              </a:extLst>
            </p:cNvPr>
            <p:cNvSpPr/>
            <p:nvPr/>
          </p:nvSpPr>
          <p:spPr>
            <a:xfrm flipH="1">
              <a:off x="5645709" y="1318148"/>
              <a:ext cx="223517" cy="406343"/>
            </a:xfrm>
            <a:custGeom>
              <a:avLst/>
              <a:gdLst>
                <a:gd name="connsiteX0" fmla="*/ 7043 w 139014"/>
                <a:gd name="connsiteY0" fmla="*/ 0 h 252721"/>
                <a:gd name="connsiteX1" fmla="*/ 60343 w 139014"/>
                <a:gd name="connsiteY1" fmla="*/ 66685 h 252721"/>
                <a:gd name="connsiteX2" fmla="*/ 114792 w 139014"/>
                <a:gd name="connsiteY2" fmla="*/ 170234 h 252721"/>
                <a:gd name="connsiteX3" fmla="*/ 139014 w 139014"/>
                <a:gd name="connsiteY3" fmla="*/ 250782 h 252721"/>
                <a:gd name="connsiteX4" fmla="*/ 134333 w 139014"/>
                <a:gd name="connsiteY4" fmla="*/ 252721 h 252721"/>
                <a:gd name="connsiteX5" fmla="*/ 26867 w 139014"/>
                <a:gd name="connsiteY5" fmla="*/ 252721 h 252721"/>
                <a:gd name="connsiteX6" fmla="*/ 0 w 139014"/>
                <a:gd name="connsiteY6" fmla="*/ 225854 h 252721"/>
                <a:gd name="connsiteX7" fmla="*/ 0 w 139014"/>
                <a:gd name="connsiteY7" fmla="*/ 17002 h 252721"/>
                <a:gd name="connsiteX8" fmla="*/ 7043 w 139014"/>
                <a:gd name="connsiteY8" fmla="*/ 0 h 25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14" h="252721">
                  <a:moveTo>
                    <a:pt x="7043" y="0"/>
                  </a:moveTo>
                  <a:lnTo>
                    <a:pt x="60343" y="66685"/>
                  </a:lnTo>
                  <a:cubicBezTo>
                    <a:pt x="81569" y="99116"/>
                    <a:pt x="99850" y="133768"/>
                    <a:pt x="114792" y="170234"/>
                  </a:cubicBezTo>
                  <a:lnTo>
                    <a:pt x="139014" y="250782"/>
                  </a:lnTo>
                  <a:lnTo>
                    <a:pt x="134333" y="252721"/>
                  </a:lnTo>
                  <a:lnTo>
                    <a:pt x="26867" y="252721"/>
                  </a:lnTo>
                  <a:cubicBezTo>
                    <a:pt x="12029" y="252721"/>
                    <a:pt x="0" y="240692"/>
                    <a:pt x="0" y="225854"/>
                  </a:cubicBezTo>
                  <a:lnTo>
                    <a:pt x="0" y="17002"/>
                  </a:lnTo>
                  <a:lnTo>
                    <a:pt x="704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17117B-5ADF-4B7B-B99D-9DD7341DE201}"/>
              </a:ext>
            </a:extLst>
          </p:cNvPr>
          <p:cNvGrpSpPr/>
          <p:nvPr/>
        </p:nvGrpSpPr>
        <p:grpSpPr>
          <a:xfrm flipH="1">
            <a:off x="4627945" y="3627026"/>
            <a:ext cx="1359464" cy="2478744"/>
            <a:chOff x="6700167" y="3437360"/>
            <a:chExt cx="1561126" cy="2846438"/>
          </a:xfrm>
          <a:effectLst>
            <a:glow rad="127000">
              <a:schemeClr val="tx1">
                <a:lumMod val="50000"/>
                <a:lumOff val="50000"/>
              </a:schemeClr>
            </a:glow>
          </a:effectLst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DE0C70-222D-2887-90D7-8CCD0AC62990}"/>
                </a:ext>
              </a:extLst>
            </p:cNvPr>
            <p:cNvSpPr/>
            <p:nvPr/>
          </p:nvSpPr>
          <p:spPr>
            <a:xfrm>
              <a:off x="6700167" y="3442999"/>
              <a:ext cx="1561126" cy="99075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0813497-EE34-0837-E8EE-CC5EA24760DD}"/>
                </a:ext>
              </a:extLst>
            </p:cNvPr>
            <p:cNvGrpSpPr/>
            <p:nvPr/>
          </p:nvGrpSpPr>
          <p:grpSpPr>
            <a:xfrm>
              <a:off x="6806061" y="3437360"/>
              <a:ext cx="1226120" cy="2846438"/>
              <a:chOff x="5634395" y="966332"/>
              <a:chExt cx="2005104" cy="465485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8A9A53A-4BEE-DB98-890F-834D877691A2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B633116-790C-11B5-7DB1-C294C2302840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D52C59-80C4-266E-8979-7A5F64D7B14D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D97C22BC-295A-2DCF-E803-CDEE1AC1080F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Top Corners Rounded 85">
                <a:extLst>
                  <a:ext uri="{FF2B5EF4-FFF2-40B4-BE49-F238E27FC236}">
                    <a16:creationId xmlns:a16="http://schemas.microsoft.com/office/drawing/2014/main" id="{5AACC8DD-60CC-28B1-5A66-BD81E448D99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: Top Corners Rounded 86">
                <a:extLst>
                  <a:ext uri="{FF2B5EF4-FFF2-40B4-BE49-F238E27FC236}">
                    <a16:creationId xmlns:a16="http://schemas.microsoft.com/office/drawing/2014/main" id="{C9CDEB42-79B6-427C-CF47-37250C36AA0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139664D-2C59-B0BA-F4BF-4077EBC3C884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66D930B-65D7-0C29-4959-5DA824E4503E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F4884E65-077C-8C7A-E606-F48C66A6E89E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380094E6-41BE-F3E4-DA81-3EBB95EE6A93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A6AD2B6B-1D86-9258-E42A-92A248CA3BAB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2104275-DE92-2A13-51A8-12FFA7FAD868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20B226EC-AA1D-EAC8-1EFB-67712750AC41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099D3917-EADF-EA15-EDA3-15ADB7CE7852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82A8E48E-33E9-D79A-88A2-BCDB40596733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2A0E85D-4600-8854-99B4-33C8790522AF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4679444-76BF-39DD-B311-D7039231F8ED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A4D0DB-D96A-A712-41C0-21FAA66C55CD}"/>
                  </a:ext>
                </a:extLst>
              </p:cNvPr>
              <p:cNvSpPr/>
              <p:nvPr/>
            </p:nvSpPr>
            <p:spPr>
              <a:xfrm>
                <a:off x="6302523" y="1821618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F564C3-0D1A-45CF-5A52-03951213D8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1020" y="2087917"/>
                <a:ext cx="0" cy="2144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FE2915B-143D-D83B-41C5-D670938DDF47}"/>
                  </a:ext>
                </a:extLst>
              </p:cNvPr>
              <p:cNvSpPr/>
              <p:nvPr/>
            </p:nvSpPr>
            <p:spPr>
              <a:xfrm>
                <a:off x="6794134" y="1731309"/>
                <a:ext cx="251576" cy="3283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29FE388-5A53-8A9E-6FCF-98A3C9FA6337}"/>
                  </a:ext>
                </a:extLst>
              </p:cNvPr>
              <p:cNvSpPr/>
              <p:nvPr/>
            </p:nvSpPr>
            <p:spPr>
              <a:xfrm>
                <a:off x="6816365" y="1833593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726E4D5-5EF4-3C78-E6B6-2A98CCB77DA6}"/>
              </a:ext>
            </a:extLst>
          </p:cNvPr>
          <p:cNvSpPr/>
          <p:nvPr/>
        </p:nvSpPr>
        <p:spPr>
          <a:xfrm>
            <a:off x="5233899" y="443110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07A31F9-71CB-99CC-01B9-43098ED5C6BE}"/>
              </a:ext>
            </a:extLst>
          </p:cNvPr>
          <p:cNvSpPr/>
          <p:nvPr/>
        </p:nvSpPr>
        <p:spPr>
          <a:xfrm>
            <a:off x="4764004" y="3975146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47066FF-8DC9-65E7-01DF-EC645C0435DC}"/>
              </a:ext>
            </a:extLst>
          </p:cNvPr>
          <p:cNvSpPr/>
          <p:nvPr/>
        </p:nvSpPr>
        <p:spPr>
          <a:xfrm>
            <a:off x="5657315" y="3975146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0400B19D-4224-F94B-9AB3-DB8927568CB0}"/>
              </a:ext>
            </a:extLst>
          </p:cNvPr>
          <p:cNvSpPr/>
          <p:nvPr/>
        </p:nvSpPr>
        <p:spPr>
          <a:xfrm>
            <a:off x="4809694" y="3605409"/>
            <a:ext cx="1058392" cy="427405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7DA471B-D67D-925C-2558-E863352615EC}"/>
              </a:ext>
            </a:extLst>
          </p:cNvPr>
          <p:cNvSpPr/>
          <p:nvPr/>
        </p:nvSpPr>
        <p:spPr>
          <a:xfrm>
            <a:off x="2973986" y="3442768"/>
            <a:ext cx="1152664" cy="457044"/>
          </a:xfrm>
          <a:custGeom>
            <a:avLst/>
            <a:gdLst>
              <a:gd name="connsiteX0" fmla="*/ 685290 w 1152664"/>
              <a:gd name="connsiteY0" fmla="*/ 0 h 457044"/>
              <a:gd name="connsiteX1" fmla="*/ 780949 w 1152664"/>
              <a:gd name="connsiteY1" fmla="*/ 32943 h 457044"/>
              <a:gd name="connsiteX2" fmla="*/ 804560 w 1152664"/>
              <a:gd name="connsiteY2" fmla="*/ 62059 h 457044"/>
              <a:gd name="connsiteX3" fmla="*/ 846370 w 1152664"/>
              <a:gd name="connsiteY3" fmla="*/ 55041 h 457044"/>
              <a:gd name="connsiteX4" fmla="*/ 981653 w 1152664"/>
              <a:gd name="connsiteY4" fmla="*/ 167516 h 457044"/>
              <a:gd name="connsiteX5" fmla="*/ 974474 w 1152664"/>
              <a:gd name="connsiteY5" fmla="*/ 197083 h 457044"/>
              <a:gd name="connsiteX6" fmla="*/ 993134 w 1152664"/>
              <a:gd name="connsiteY6" fmla="*/ 193887 h 457044"/>
              <a:gd name="connsiteX7" fmla="*/ 1152664 w 1152664"/>
              <a:gd name="connsiteY7" fmla="*/ 329227 h 457044"/>
              <a:gd name="connsiteX8" fmla="*/ 1105939 w 1152664"/>
              <a:gd name="connsiteY8" fmla="*/ 424927 h 457044"/>
              <a:gd name="connsiteX9" fmla="*/ 1066510 w 1152664"/>
              <a:gd name="connsiteY9" fmla="*/ 447480 h 457044"/>
              <a:gd name="connsiteX10" fmla="*/ 1042228 w 1152664"/>
              <a:gd name="connsiteY10" fmla="*/ 366732 h 457044"/>
              <a:gd name="connsiteX11" fmla="*/ 576332 w 1152664"/>
              <a:gd name="connsiteY11" fmla="*/ 47954 h 457044"/>
              <a:gd name="connsiteX12" fmla="*/ 110436 w 1152664"/>
              <a:gd name="connsiteY12" fmla="*/ 366732 h 457044"/>
              <a:gd name="connsiteX13" fmla="*/ 83278 w 1152664"/>
              <a:gd name="connsiteY13" fmla="*/ 457044 h 457044"/>
              <a:gd name="connsiteX14" fmla="*/ 47735 w 1152664"/>
              <a:gd name="connsiteY14" fmla="*/ 438579 h 457044"/>
              <a:gd name="connsiteX15" fmla="*/ 0 w 1152664"/>
              <a:gd name="connsiteY15" fmla="*/ 349782 h 457044"/>
              <a:gd name="connsiteX16" fmla="*/ 162976 w 1152664"/>
              <a:gd name="connsiteY16" fmla="*/ 224205 h 457044"/>
              <a:gd name="connsiteX17" fmla="*/ 181935 w 1152664"/>
              <a:gd name="connsiteY17" fmla="*/ 227154 h 457044"/>
              <a:gd name="connsiteX18" fmla="*/ 175139 w 1152664"/>
              <a:gd name="connsiteY18" fmla="*/ 199167 h 457044"/>
              <a:gd name="connsiteX19" fmla="*/ 310421 w 1152664"/>
              <a:gd name="connsiteY19" fmla="*/ 86692 h 457044"/>
              <a:gd name="connsiteX20" fmla="*/ 352104 w 1152664"/>
              <a:gd name="connsiteY20" fmla="*/ 93688 h 457044"/>
              <a:gd name="connsiteX21" fmla="*/ 357971 w 1152664"/>
              <a:gd name="connsiteY21" fmla="*/ 69527 h 457044"/>
              <a:gd name="connsiteX22" fmla="*/ 482622 w 1152664"/>
              <a:gd name="connsiteY22" fmla="*/ 832 h 457044"/>
              <a:gd name="connsiteX23" fmla="*/ 578281 w 1152664"/>
              <a:gd name="connsiteY23" fmla="*/ 33775 h 457044"/>
              <a:gd name="connsiteX24" fmla="*/ 583619 w 1152664"/>
              <a:gd name="connsiteY24" fmla="*/ 40357 h 457044"/>
              <a:gd name="connsiteX25" fmla="*/ 589631 w 1152664"/>
              <a:gd name="connsiteY25" fmla="*/ 32943 h 457044"/>
              <a:gd name="connsiteX26" fmla="*/ 685290 w 1152664"/>
              <a:gd name="connsiteY26" fmla="*/ 0 h 45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52664" h="457044">
                <a:moveTo>
                  <a:pt x="685290" y="0"/>
                </a:moveTo>
                <a:cubicBezTo>
                  <a:pt x="722647" y="0"/>
                  <a:pt x="756468" y="12589"/>
                  <a:pt x="780949" y="32943"/>
                </a:cubicBezTo>
                <a:lnTo>
                  <a:pt x="804560" y="62059"/>
                </a:lnTo>
                <a:lnTo>
                  <a:pt x="846370" y="55041"/>
                </a:lnTo>
                <a:cubicBezTo>
                  <a:pt x="921085" y="55041"/>
                  <a:pt x="981653" y="105398"/>
                  <a:pt x="981653" y="167516"/>
                </a:cubicBezTo>
                <a:lnTo>
                  <a:pt x="974474" y="197083"/>
                </a:lnTo>
                <a:lnTo>
                  <a:pt x="993134" y="193887"/>
                </a:lnTo>
                <a:cubicBezTo>
                  <a:pt x="1081240" y="193887"/>
                  <a:pt x="1152664" y="254481"/>
                  <a:pt x="1152664" y="329227"/>
                </a:cubicBezTo>
                <a:cubicBezTo>
                  <a:pt x="1152664" y="366600"/>
                  <a:pt x="1134808" y="400435"/>
                  <a:pt x="1105939" y="424927"/>
                </a:cubicBezTo>
                <a:lnTo>
                  <a:pt x="1066510" y="447480"/>
                </a:lnTo>
                <a:lnTo>
                  <a:pt x="1042228" y="366732"/>
                </a:lnTo>
                <a:cubicBezTo>
                  <a:pt x="965469" y="179400"/>
                  <a:pt x="785771" y="47954"/>
                  <a:pt x="576332" y="47954"/>
                </a:cubicBezTo>
                <a:cubicBezTo>
                  <a:pt x="366893" y="47954"/>
                  <a:pt x="187195" y="179400"/>
                  <a:pt x="110436" y="366732"/>
                </a:cubicBezTo>
                <a:lnTo>
                  <a:pt x="83278" y="457044"/>
                </a:lnTo>
                <a:lnTo>
                  <a:pt x="47735" y="438579"/>
                </a:lnTo>
                <a:cubicBezTo>
                  <a:pt x="18242" y="415854"/>
                  <a:pt x="0" y="384460"/>
                  <a:pt x="0" y="349782"/>
                </a:cubicBezTo>
                <a:cubicBezTo>
                  <a:pt x="0" y="280427"/>
                  <a:pt x="72967" y="224205"/>
                  <a:pt x="162976" y="224205"/>
                </a:cubicBezTo>
                <a:lnTo>
                  <a:pt x="181935" y="227154"/>
                </a:lnTo>
                <a:lnTo>
                  <a:pt x="175139" y="199167"/>
                </a:lnTo>
                <a:cubicBezTo>
                  <a:pt x="175139" y="137049"/>
                  <a:pt x="235707" y="86692"/>
                  <a:pt x="310421" y="86692"/>
                </a:cubicBezTo>
                <a:lnTo>
                  <a:pt x="352104" y="93688"/>
                </a:lnTo>
                <a:lnTo>
                  <a:pt x="357971" y="69527"/>
                </a:lnTo>
                <a:cubicBezTo>
                  <a:pt x="378508" y="29157"/>
                  <a:pt x="426587" y="832"/>
                  <a:pt x="482622" y="832"/>
                </a:cubicBezTo>
                <a:cubicBezTo>
                  <a:pt x="519979" y="832"/>
                  <a:pt x="553800" y="13421"/>
                  <a:pt x="578281" y="33775"/>
                </a:cubicBezTo>
                <a:lnTo>
                  <a:pt x="583619" y="40357"/>
                </a:lnTo>
                <a:lnTo>
                  <a:pt x="589631" y="32943"/>
                </a:lnTo>
                <a:cubicBezTo>
                  <a:pt x="614112" y="12589"/>
                  <a:pt x="647933" y="0"/>
                  <a:pt x="6852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B514637-B558-72F2-9B54-44312E3665C5}"/>
              </a:ext>
            </a:extLst>
          </p:cNvPr>
          <p:cNvSpPr/>
          <p:nvPr/>
        </p:nvSpPr>
        <p:spPr>
          <a:xfrm>
            <a:off x="3142680" y="4055779"/>
            <a:ext cx="1011262" cy="906414"/>
          </a:xfrm>
          <a:custGeom>
            <a:avLst/>
            <a:gdLst>
              <a:gd name="connsiteX0" fmla="*/ 513592 w 1011262"/>
              <a:gd name="connsiteY0" fmla="*/ 0 h 906414"/>
              <a:gd name="connsiteX1" fmla="*/ 518930 w 1011262"/>
              <a:gd name="connsiteY1" fmla="*/ 6583 h 906414"/>
              <a:gd name="connsiteX2" fmla="*/ 614589 w 1011262"/>
              <a:gd name="connsiteY2" fmla="*/ 39526 h 906414"/>
              <a:gd name="connsiteX3" fmla="*/ 658765 w 1011262"/>
              <a:gd name="connsiteY3" fmla="*/ 32110 h 906414"/>
              <a:gd name="connsiteX4" fmla="*/ 663492 w 1011262"/>
              <a:gd name="connsiteY4" fmla="*/ 44978 h 906414"/>
              <a:gd name="connsiteX5" fmla="*/ 723012 w 1011262"/>
              <a:gd name="connsiteY5" fmla="*/ 85728 h 906414"/>
              <a:gd name="connsiteX6" fmla="*/ 774660 w 1011262"/>
              <a:gd name="connsiteY6" fmla="*/ 94398 h 906414"/>
              <a:gd name="connsiteX7" fmla="*/ 762903 w 1011262"/>
              <a:gd name="connsiteY7" fmla="*/ 143803 h 906414"/>
              <a:gd name="connsiteX8" fmla="*/ 922433 w 1011262"/>
              <a:gd name="connsiteY8" fmla="*/ 279144 h 906414"/>
              <a:gd name="connsiteX9" fmla="*/ 984529 w 1011262"/>
              <a:gd name="connsiteY9" fmla="*/ 268508 h 906414"/>
              <a:gd name="connsiteX10" fmla="*/ 995809 w 1011262"/>
              <a:gd name="connsiteY10" fmla="*/ 262056 h 906414"/>
              <a:gd name="connsiteX11" fmla="*/ 1000989 w 1011262"/>
              <a:gd name="connsiteY11" fmla="*/ 279282 h 906414"/>
              <a:gd name="connsiteX12" fmla="*/ 1011262 w 1011262"/>
              <a:gd name="connsiteY12" fmla="*/ 384472 h 906414"/>
              <a:gd name="connsiteX13" fmla="*/ 505631 w 1011262"/>
              <a:gd name="connsiteY13" fmla="*/ 906414 h 906414"/>
              <a:gd name="connsiteX14" fmla="*/ 0 w 1011262"/>
              <a:gd name="connsiteY14" fmla="*/ 384472 h 906414"/>
              <a:gd name="connsiteX15" fmla="*/ 10273 w 1011262"/>
              <a:gd name="connsiteY15" fmla="*/ 279282 h 906414"/>
              <a:gd name="connsiteX16" fmla="*/ 12577 w 1011262"/>
              <a:gd name="connsiteY16" fmla="*/ 271620 h 906414"/>
              <a:gd name="connsiteX17" fmla="*/ 28837 w 1011262"/>
              <a:gd name="connsiteY17" fmla="*/ 280067 h 906414"/>
              <a:gd name="connsiteX18" fmla="*/ 92275 w 1011262"/>
              <a:gd name="connsiteY18" fmla="*/ 289935 h 906414"/>
              <a:gd name="connsiteX19" fmla="*/ 255251 w 1011262"/>
              <a:gd name="connsiteY19" fmla="*/ 164358 h 906414"/>
              <a:gd name="connsiteX20" fmla="*/ 245025 w 1011262"/>
              <a:gd name="connsiteY20" fmla="*/ 125328 h 906414"/>
              <a:gd name="connsiteX21" fmla="*/ 292378 w 1011262"/>
              <a:gd name="connsiteY21" fmla="*/ 117379 h 906414"/>
              <a:gd name="connsiteX22" fmla="*/ 351899 w 1011262"/>
              <a:gd name="connsiteY22" fmla="*/ 76630 h 906414"/>
              <a:gd name="connsiteX23" fmla="*/ 367938 w 1011262"/>
              <a:gd name="connsiteY23" fmla="*/ 32974 h 906414"/>
              <a:gd name="connsiteX24" fmla="*/ 411921 w 1011262"/>
              <a:gd name="connsiteY24" fmla="*/ 40358 h 906414"/>
              <a:gd name="connsiteX25" fmla="*/ 507580 w 1011262"/>
              <a:gd name="connsiteY25" fmla="*/ 7415 h 906414"/>
              <a:gd name="connsiteX26" fmla="*/ 513592 w 1011262"/>
              <a:gd name="connsiteY26" fmla="*/ 0 h 90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262" h="906414">
                <a:moveTo>
                  <a:pt x="513592" y="0"/>
                </a:moveTo>
                <a:lnTo>
                  <a:pt x="518930" y="6583"/>
                </a:lnTo>
                <a:cubicBezTo>
                  <a:pt x="543411" y="26937"/>
                  <a:pt x="577232" y="39526"/>
                  <a:pt x="614589" y="39526"/>
                </a:cubicBezTo>
                <a:lnTo>
                  <a:pt x="658765" y="32110"/>
                </a:lnTo>
                <a:lnTo>
                  <a:pt x="663492" y="44978"/>
                </a:lnTo>
                <a:cubicBezTo>
                  <a:pt x="678078" y="62929"/>
                  <a:pt x="698734" y="77190"/>
                  <a:pt x="723012" y="85728"/>
                </a:cubicBezTo>
                <a:lnTo>
                  <a:pt x="774660" y="94398"/>
                </a:lnTo>
                <a:lnTo>
                  <a:pt x="762903" y="143803"/>
                </a:lnTo>
                <a:cubicBezTo>
                  <a:pt x="762903" y="218549"/>
                  <a:pt x="834327" y="279144"/>
                  <a:pt x="922433" y="279144"/>
                </a:cubicBezTo>
                <a:cubicBezTo>
                  <a:pt x="944460" y="279144"/>
                  <a:pt x="965444" y="275357"/>
                  <a:pt x="984529" y="268508"/>
                </a:cubicBezTo>
                <a:lnTo>
                  <a:pt x="995809" y="262056"/>
                </a:lnTo>
                <a:lnTo>
                  <a:pt x="1000989" y="279282"/>
                </a:lnTo>
                <a:cubicBezTo>
                  <a:pt x="1007725" y="313260"/>
                  <a:pt x="1011262" y="348440"/>
                  <a:pt x="1011262" y="384472"/>
                </a:cubicBezTo>
                <a:cubicBezTo>
                  <a:pt x="1011262" y="672733"/>
                  <a:pt x="784883" y="906414"/>
                  <a:pt x="505631" y="906414"/>
                </a:cubicBezTo>
                <a:cubicBezTo>
                  <a:pt x="226379" y="906414"/>
                  <a:pt x="0" y="672733"/>
                  <a:pt x="0" y="384472"/>
                </a:cubicBezTo>
                <a:cubicBezTo>
                  <a:pt x="0" y="348440"/>
                  <a:pt x="3537" y="313260"/>
                  <a:pt x="10273" y="279282"/>
                </a:cubicBezTo>
                <a:lnTo>
                  <a:pt x="12577" y="271620"/>
                </a:lnTo>
                <a:lnTo>
                  <a:pt x="28837" y="280067"/>
                </a:lnTo>
                <a:cubicBezTo>
                  <a:pt x="48336" y="286421"/>
                  <a:pt x="69773" y="289935"/>
                  <a:pt x="92275" y="289935"/>
                </a:cubicBezTo>
                <a:cubicBezTo>
                  <a:pt x="182284" y="289935"/>
                  <a:pt x="255251" y="233713"/>
                  <a:pt x="255251" y="164358"/>
                </a:cubicBezTo>
                <a:lnTo>
                  <a:pt x="245025" y="125328"/>
                </a:lnTo>
                <a:lnTo>
                  <a:pt x="292378" y="117379"/>
                </a:lnTo>
                <a:cubicBezTo>
                  <a:pt x="316655" y="108842"/>
                  <a:pt x="337312" y="94580"/>
                  <a:pt x="351899" y="76630"/>
                </a:cubicBezTo>
                <a:lnTo>
                  <a:pt x="367938" y="32974"/>
                </a:lnTo>
                <a:lnTo>
                  <a:pt x="411921" y="40358"/>
                </a:lnTo>
                <a:cubicBezTo>
                  <a:pt x="449278" y="40358"/>
                  <a:pt x="483099" y="27768"/>
                  <a:pt x="507580" y="7415"/>
                </a:cubicBezTo>
                <a:lnTo>
                  <a:pt x="5135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remove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7E59D4D-2A0A-5047-CAC6-EED9941D7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50527-23B9-A2C2-37F3-11FEA5D6B54A}"/>
              </a:ext>
            </a:extLst>
          </p:cNvPr>
          <p:cNvGrpSpPr/>
          <p:nvPr/>
        </p:nvGrpSpPr>
        <p:grpSpPr>
          <a:xfrm>
            <a:off x="5609462" y="3834998"/>
            <a:ext cx="973073" cy="2075122"/>
            <a:chOff x="5509434" y="958368"/>
            <a:chExt cx="2178487" cy="46457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C26D41-869D-2AF0-FF20-9417564AACA4}"/>
                </a:ext>
              </a:extLst>
            </p:cNvPr>
            <p:cNvSpPr/>
            <p:nvPr/>
          </p:nvSpPr>
          <p:spPr>
            <a:xfrm>
              <a:off x="6071110" y="4596240"/>
              <a:ext cx="179149" cy="90151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126998C-BF65-1EF9-4FA5-282E57B93598}"/>
                </a:ext>
              </a:extLst>
            </p:cNvPr>
            <p:cNvSpPr/>
            <p:nvPr/>
          </p:nvSpPr>
          <p:spPr>
            <a:xfrm>
              <a:off x="6921616" y="4627704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2E6718-E337-85FD-6CFD-C6D2EEF030A7}"/>
                </a:ext>
              </a:extLst>
            </p:cNvPr>
            <p:cNvGrpSpPr/>
            <p:nvPr/>
          </p:nvGrpSpPr>
          <p:grpSpPr>
            <a:xfrm>
              <a:off x="5509434" y="958368"/>
              <a:ext cx="2178487" cy="1971620"/>
              <a:chOff x="2418913" y="1562472"/>
              <a:chExt cx="1354889" cy="122623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611391-960B-A41B-45F5-8DD61FFBEB21}"/>
                  </a:ext>
                </a:extLst>
              </p:cNvPr>
              <p:cNvSpPr/>
              <p:nvPr/>
            </p:nvSpPr>
            <p:spPr>
              <a:xfrm>
                <a:off x="2418913" y="205246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1B5151-958E-E74A-2EE5-A49489036690}"/>
                  </a:ext>
                </a:extLst>
              </p:cNvPr>
              <p:cNvSpPr/>
              <p:nvPr/>
            </p:nvSpPr>
            <p:spPr>
              <a:xfrm>
                <a:off x="3492768" y="205229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187FEE-FB40-8296-5604-4F3354FE283D}"/>
                  </a:ext>
                </a:extLst>
              </p:cNvPr>
              <p:cNvSpPr/>
              <p:nvPr/>
            </p:nvSpPr>
            <p:spPr>
              <a:xfrm>
                <a:off x="2507762" y="1569502"/>
                <a:ext cx="1181100" cy="1219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D5076E-092D-C4BE-DA81-806E52A25861}"/>
                  </a:ext>
                </a:extLst>
              </p:cNvPr>
              <p:cNvSpPr/>
              <p:nvPr/>
            </p:nvSpPr>
            <p:spPr>
              <a:xfrm>
                <a:off x="2707977" y="1823483"/>
                <a:ext cx="165237" cy="1898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5604ACD-5180-E1AD-4057-8878436830EF}"/>
                  </a:ext>
                </a:extLst>
              </p:cNvPr>
              <p:cNvSpPr/>
              <p:nvPr/>
            </p:nvSpPr>
            <p:spPr>
              <a:xfrm>
                <a:off x="2823952" y="1903168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D2A9D3A-B58D-1F61-107F-496397EEF681}"/>
                  </a:ext>
                </a:extLst>
              </p:cNvPr>
              <p:cNvSpPr/>
              <p:nvPr/>
            </p:nvSpPr>
            <p:spPr>
              <a:xfrm>
                <a:off x="3238647" y="2035362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663C6-1626-667F-B833-10DD7EBCA122}"/>
                  </a:ext>
                </a:extLst>
              </p:cNvPr>
              <p:cNvSpPr/>
              <p:nvPr/>
            </p:nvSpPr>
            <p:spPr>
              <a:xfrm>
                <a:off x="3264455" y="2118405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D742EBA-6ACC-0E3A-FF15-1043D5E0154F}"/>
                  </a:ext>
                </a:extLst>
              </p:cNvPr>
              <p:cNvSpPr/>
              <p:nvPr/>
            </p:nvSpPr>
            <p:spPr>
              <a:xfrm>
                <a:off x="3162495" y="1900962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7BDDE52-3410-5EE0-707F-DC55CD83DA49}"/>
                  </a:ext>
                </a:extLst>
              </p:cNvPr>
              <p:cNvSpPr/>
              <p:nvPr/>
            </p:nvSpPr>
            <p:spPr>
              <a:xfrm>
                <a:off x="2799528" y="2243491"/>
                <a:ext cx="163260" cy="89296"/>
              </a:xfrm>
              <a:custGeom>
                <a:avLst/>
                <a:gdLst>
                  <a:gd name="connsiteX0" fmla="*/ 0 w 163260"/>
                  <a:gd name="connsiteY0" fmla="*/ 0 h 89296"/>
                  <a:gd name="connsiteX1" fmla="*/ 163260 w 163260"/>
                  <a:gd name="connsiteY1" fmla="*/ 0 h 89296"/>
                  <a:gd name="connsiteX2" fmla="*/ 157756 w 163260"/>
                  <a:gd name="connsiteY2" fmla="*/ 31322 h 89296"/>
                  <a:gd name="connsiteX3" fmla="*/ 81630 w 163260"/>
                  <a:gd name="connsiteY3" fmla="*/ 89296 h 89296"/>
                  <a:gd name="connsiteX4" fmla="*/ 5504 w 163260"/>
                  <a:gd name="connsiteY4" fmla="*/ 31322 h 89296"/>
                  <a:gd name="connsiteX5" fmla="*/ 0 w 163260"/>
                  <a:gd name="connsiteY5" fmla="*/ 0 h 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60" h="89296">
                    <a:moveTo>
                      <a:pt x="0" y="0"/>
                    </a:moveTo>
                    <a:lnTo>
                      <a:pt x="163260" y="0"/>
                    </a:lnTo>
                    <a:lnTo>
                      <a:pt x="157756" y="31322"/>
                    </a:lnTo>
                    <a:cubicBezTo>
                      <a:pt x="145214" y="65391"/>
                      <a:pt x="115852" y="89296"/>
                      <a:pt x="81630" y="89296"/>
                    </a:cubicBezTo>
                    <a:cubicBezTo>
                      <a:pt x="47408" y="89296"/>
                      <a:pt x="18046" y="65391"/>
                      <a:pt x="5504" y="313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17E88F-7A49-F146-88DA-0963985A7C0D}"/>
                  </a:ext>
                </a:extLst>
              </p:cNvPr>
              <p:cNvSpPr/>
              <p:nvPr/>
            </p:nvSpPr>
            <p:spPr>
              <a:xfrm>
                <a:off x="3054678" y="2349710"/>
                <a:ext cx="142875" cy="61946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732683-D8D5-8230-B9C4-581C3B4CD9A0}"/>
                  </a:ext>
                </a:extLst>
              </p:cNvPr>
              <p:cNvGrpSpPr/>
              <p:nvPr/>
            </p:nvGrpSpPr>
            <p:grpSpPr>
              <a:xfrm>
                <a:off x="2584862" y="1562472"/>
                <a:ext cx="1110628" cy="500055"/>
                <a:chOff x="2584862" y="1562472"/>
                <a:chExt cx="1110628" cy="500055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FB342DD-8656-A2CF-D7C7-843D516F4654}"/>
                    </a:ext>
                  </a:extLst>
                </p:cNvPr>
                <p:cNvSpPr/>
                <p:nvPr/>
              </p:nvSpPr>
              <p:spPr>
                <a:xfrm>
                  <a:off x="2584862" y="1562472"/>
                  <a:ext cx="1011074" cy="287664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67C0442-0706-BD32-4BB8-2FE9EBF4445E}"/>
                    </a:ext>
                  </a:extLst>
                </p:cNvPr>
                <p:cNvSpPr/>
                <p:nvPr/>
              </p:nvSpPr>
              <p:spPr>
                <a:xfrm>
                  <a:off x="3556476" y="1809806"/>
                  <a:ext cx="139014" cy="252721"/>
                </a:xfrm>
                <a:custGeom>
                  <a:avLst/>
                  <a:gdLst>
                    <a:gd name="connsiteX0" fmla="*/ 7043 w 139014"/>
                    <a:gd name="connsiteY0" fmla="*/ 0 h 252721"/>
                    <a:gd name="connsiteX1" fmla="*/ 60343 w 139014"/>
                    <a:gd name="connsiteY1" fmla="*/ 66685 h 252721"/>
                    <a:gd name="connsiteX2" fmla="*/ 114792 w 139014"/>
                    <a:gd name="connsiteY2" fmla="*/ 170234 h 252721"/>
                    <a:gd name="connsiteX3" fmla="*/ 139014 w 139014"/>
                    <a:gd name="connsiteY3" fmla="*/ 250782 h 252721"/>
                    <a:gd name="connsiteX4" fmla="*/ 134333 w 139014"/>
                    <a:gd name="connsiteY4" fmla="*/ 252721 h 252721"/>
                    <a:gd name="connsiteX5" fmla="*/ 26867 w 139014"/>
                    <a:gd name="connsiteY5" fmla="*/ 252721 h 252721"/>
                    <a:gd name="connsiteX6" fmla="*/ 0 w 139014"/>
                    <a:gd name="connsiteY6" fmla="*/ 225854 h 252721"/>
                    <a:gd name="connsiteX7" fmla="*/ 0 w 139014"/>
                    <a:gd name="connsiteY7" fmla="*/ 17002 h 252721"/>
                    <a:gd name="connsiteX8" fmla="*/ 7043 w 139014"/>
                    <a:gd name="connsiteY8" fmla="*/ 0 h 25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014" h="252721">
                      <a:moveTo>
                        <a:pt x="7043" y="0"/>
                      </a:moveTo>
                      <a:lnTo>
                        <a:pt x="60343" y="66685"/>
                      </a:lnTo>
                      <a:cubicBezTo>
                        <a:pt x="81569" y="99116"/>
                        <a:pt x="99850" y="133768"/>
                        <a:pt x="114792" y="170234"/>
                      </a:cubicBezTo>
                      <a:lnTo>
                        <a:pt x="139014" y="250782"/>
                      </a:lnTo>
                      <a:lnTo>
                        <a:pt x="134333" y="252721"/>
                      </a:lnTo>
                      <a:lnTo>
                        <a:pt x="26867" y="252721"/>
                      </a:lnTo>
                      <a:cubicBezTo>
                        <a:pt x="12029" y="252721"/>
                        <a:pt x="0" y="240692"/>
                        <a:pt x="0" y="225854"/>
                      </a:cubicBezTo>
                      <a:lnTo>
                        <a:pt x="0" y="17002"/>
                      </a:lnTo>
                      <a:lnTo>
                        <a:pt x="704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B5DC0B3-79FF-9C1B-368D-EE03AC6856C3}"/>
                  </a:ext>
                </a:extLst>
              </p:cNvPr>
              <p:cNvSpPr/>
              <p:nvPr/>
            </p:nvSpPr>
            <p:spPr>
              <a:xfrm>
                <a:off x="2854868" y="2034963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82A2304-3100-CFF4-FF20-D6DFB4DD72ED}"/>
                  </a:ext>
                </a:extLst>
              </p:cNvPr>
              <p:cNvSpPr/>
              <p:nvPr/>
            </p:nvSpPr>
            <p:spPr>
              <a:xfrm>
                <a:off x="2880675" y="2118006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6206895-783C-8680-A58E-0A01BDD6FDC7}"/>
                </a:ext>
              </a:extLst>
            </p:cNvPr>
            <p:cNvSpPr/>
            <p:nvPr/>
          </p:nvSpPr>
          <p:spPr>
            <a:xfrm>
              <a:off x="5777642" y="3057300"/>
              <a:ext cx="1644819" cy="15896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mouthalex">
              <a:hlinkClick r:id="" action="ppaction://media"/>
              <a:extLst>
                <a:ext uri="{FF2B5EF4-FFF2-40B4-BE49-F238E27FC236}">
                  <a16:creationId xmlns:a16="http://schemas.microsoft.com/office/drawing/2014/main" id="{A53E3923-994E-38AC-8950-B62188E6BBE2}"/>
                </a:ext>
              </a:extLst>
            </p:cNvPr>
            <p:cNvPicPr>
              <a:picLocks noChangeAspect="1"/>
            </p:cNvPicPr>
            <p:nvPr>
              <a:videoFile r:link="rId3"/>
              <p:extLst>
                <p:ext uri="{DAA4B4D4-6D71-4841-9C94-3DE7FCFB9230}">
                  <p14:media xmlns:p14="http://schemas.microsoft.com/office/powerpoint/2010/main" r:embed="rId4">
                    <p14:trim st="264" end="2306.3"/>
                  </p14:media>
                </p:ext>
              </p:extLst>
            </p:nvPr>
          </p:nvPicPr>
          <p:blipFill>
            <a:blip r:embed="rId8"/>
            <a:srcRect l="48115" t="20000" r="42730" b="69333"/>
            <a:stretch>
              <a:fillRect/>
            </a:stretch>
          </p:blipFill>
          <p:spPr>
            <a:xfrm>
              <a:off x="6322597" y="2407462"/>
              <a:ext cx="589172" cy="362567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FEBEEF1-ED35-6E90-223D-ED6E1EEE7B2D}"/>
                </a:ext>
              </a:extLst>
            </p:cNvPr>
            <p:cNvSpPr/>
            <p:nvPr/>
          </p:nvSpPr>
          <p:spPr>
            <a:xfrm rot="19243910">
              <a:off x="7268841" y="321068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0D5B92A-ACC1-0F3E-9453-F33AD2A40B68}"/>
                </a:ext>
              </a:extLst>
            </p:cNvPr>
            <p:cNvSpPr/>
            <p:nvPr/>
          </p:nvSpPr>
          <p:spPr>
            <a:xfrm>
              <a:off x="6579989" y="2852332"/>
              <a:ext cx="211915" cy="3625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676B27CF-C91E-03E6-054B-1406B93DA124}"/>
                </a:ext>
              </a:extLst>
            </p:cNvPr>
            <p:cNvSpPr/>
            <p:nvPr/>
          </p:nvSpPr>
          <p:spPr>
            <a:xfrm>
              <a:off x="5880596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22BFA7FD-3EC6-A049-58C1-64682445E6C6}"/>
                </a:ext>
              </a:extLst>
            </p:cNvPr>
            <p:cNvSpPr/>
            <p:nvPr/>
          </p:nvSpPr>
          <p:spPr>
            <a:xfrm>
              <a:off x="6761388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C4121E-4F01-2644-6CC7-3AF2B140C6BF}"/>
                </a:ext>
              </a:extLst>
            </p:cNvPr>
            <p:cNvSpPr/>
            <p:nvPr/>
          </p:nvSpPr>
          <p:spPr>
            <a:xfrm>
              <a:off x="5776258" y="3043391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1FED58-F87F-D35C-AC26-E916D1048B15}"/>
                </a:ext>
              </a:extLst>
            </p:cNvPr>
            <p:cNvGrpSpPr/>
            <p:nvPr/>
          </p:nvGrpSpPr>
          <p:grpSpPr>
            <a:xfrm rot="21192860" flipH="1">
              <a:off x="5543830" y="3241141"/>
              <a:ext cx="682026" cy="638498"/>
              <a:chOff x="832682" y="3035895"/>
              <a:chExt cx="682026" cy="63849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DCA426E-972A-2423-4AE7-5703589427FC}"/>
                  </a:ext>
                </a:extLst>
              </p:cNvPr>
              <p:cNvSpPr/>
              <p:nvPr/>
            </p:nvSpPr>
            <p:spPr>
              <a:xfrm rot="19243910">
                <a:off x="1115900" y="3035895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A41A2AB-A78C-CC5E-EA87-13A32B1CBE25}"/>
                  </a:ext>
                </a:extLst>
              </p:cNvPr>
              <p:cNvSpPr/>
              <p:nvPr/>
            </p:nvSpPr>
            <p:spPr>
              <a:xfrm rot="4489060">
                <a:off x="1080492" y="3240177"/>
                <a:ext cx="186406" cy="68202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BFF6379-EFE1-41CE-17CE-7DF46CA06618}"/>
                </a:ext>
              </a:extLst>
            </p:cNvPr>
            <p:cNvSpPr/>
            <p:nvPr/>
          </p:nvSpPr>
          <p:spPr>
            <a:xfrm flipH="1">
              <a:off x="7061210" y="3060915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2F3194A-9F1E-0823-CD87-81C760BB64EA}"/>
                </a:ext>
              </a:extLst>
            </p:cNvPr>
            <p:cNvSpPr/>
            <p:nvPr/>
          </p:nvSpPr>
          <p:spPr>
            <a:xfrm rot="4718682">
              <a:off x="7173663" y="3374001"/>
              <a:ext cx="186406" cy="807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64C57C8-45CD-D051-CA9D-C6883ED7B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396" b="78516" l="15625" r="83203">
                          <a14:foregroundMark x1="16211" y1="23828" x2="41992" y2="24870"/>
                          <a14:foregroundMark x1="41992" y1="24870" x2="50781" y2="33333"/>
                          <a14:foregroundMark x1="50781" y1="33333" x2="48828" y2="37891"/>
                          <a14:foregroundMark x1="16211" y1="24089" x2="25781" y2="59635"/>
                          <a14:foregroundMark x1="15820" y1="51432" x2="47656" y2="72917"/>
                          <a14:foregroundMark x1="47656" y1="72917" x2="47656" y2="72917"/>
                          <a14:foregroundMark x1="40234" y1="68750" x2="17578" y2="57422"/>
                          <a14:foregroundMark x1="17578" y1="57422" x2="16602" y2="54427"/>
                          <a14:foregroundMark x1="49414" y1="77344" x2="83789" y2="53906"/>
                          <a14:foregroundMark x1="83789" y1="53906" x2="83203" y2="27474"/>
                          <a14:foregroundMark x1="83203" y1="27474" x2="58789" y2="22526"/>
                          <a14:foregroundMark x1="58789" y1="22526" x2="73242" y2="30339"/>
                          <a14:foregroundMark x1="73242" y1="30339" x2="76367" y2="33724"/>
                          <a14:foregroundMark x1="76367" y1="61849" x2="83398" y2="50391"/>
                          <a14:foregroundMark x1="83398" y1="50391" x2="83398" y2="23958"/>
                          <a14:foregroundMark x1="83398" y1="23958" x2="80273" y2="24349"/>
                          <a14:foregroundMark x1="49414" y1="75651" x2="49414" y2="78516"/>
                        </a14:backgroundRemoval>
                      </a14:imgEffect>
                    </a14:imgLayer>
                  </a14:imgProps>
                </a:ext>
              </a:extLst>
            </a:blip>
            <a:srcRect l="13084" t="20207" r="13084" b="19375"/>
            <a:stretch/>
          </p:blipFill>
          <p:spPr>
            <a:xfrm>
              <a:off x="6068716" y="2998846"/>
              <a:ext cx="1135734" cy="987701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B2FA93-FDCB-2013-6563-8B5E44CF13BA}"/>
                </a:ext>
              </a:extLst>
            </p:cNvPr>
            <p:cNvSpPr/>
            <p:nvPr/>
          </p:nvSpPr>
          <p:spPr>
            <a:xfrm rot="17083387" flipH="1">
              <a:off x="6207245" y="3540814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6E3725D-E581-BA9A-2C24-D28EA7F9BC53}"/>
                </a:ext>
              </a:extLst>
            </p:cNvPr>
            <p:cNvSpPr/>
            <p:nvPr/>
          </p:nvSpPr>
          <p:spPr>
            <a:xfrm rot="4516613">
              <a:off x="6722783" y="3548185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4EC0234-4C0D-F8D0-9C2A-D93CCE26BCAC}"/>
                </a:ext>
              </a:extLst>
            </p:cNvPr>
            <p:cNvSpPr/>
            <p:nvPr/>
          </p:nvSpPr>
          <p:spPr>
            <a:xfrm flipH="1">
              <a:off x="5645709" y="1318148"/>
              <a:ext cx="223517" cy="406343"/>
            </a:xfrm>
            <a:custGeom>
              <a:avLst/>
              <a:gdLst>
                <a:gd name="connsiteX0" fmla="*/ 7043 w 139014"/>
                <a:gd name="connsiteY0" fmla="*/ 0 h 252721"/>
                <a:gd name="connsiteX1" fmla="*/ 60343 w 139014"/>
                <a:gd name="connsiteY1" fmla="*/ 66685 h 252721"/>
                <a:gd name="connsiteX2" fmla="*/ 114792 w 139014"/>
                <a:gd name="connsiteY2" fmla="*/ 170234 h 252721"/>
                <a:gd name="connsiteX3" fmla="*/ 139014 w 139014"/>
                <a:gd name="connsiteY3" fmla="*/ 250782 h 252721"/>
                <a:gd name="connsiteX4" fmla="*/ 134333 w 139014"/>
                <a:gd name="connsiteY4" fmla="*/ 252721 h 252721"/>
                <a:gd name="connsiteX5" fmla="*/ 26867 w 139014"/>
                <a:gd name="connsiteY5" fmla="*/ 252721 h 252721"/>
                <a:gd name="connsiteX6" fmla="*/ 0 w 139014"/>
                <a:gd name="connsiteY6" fmla="*/ 225854 h 252721"/>
                <a:gd name="connsiteX7" fmla="*/ 0 w 139014"/>
                <a:gd name="connsiteY7" fmla="*/ 17002 h 252721"/>
                <a:gd name="connsiteX8" fmla="*/ 7043 w 139014"/>
                <a:gd name="connsiteY8" fmla="*/ 0 h 25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14" h="252721">
                  <a:moveTo>
                    <a:pt x="7043" y="0"/>
                  </a:moveTo>
                  <a:lnTo>
                    <a:pt x="60343" y="66685"/>
                  </a:lnTo>
                  <a:cubicBezTo>
                    <a:pt x="81569" y="99116"/>
                    <a:pt x="99850" y="133768"/>
                    <a:pt x="114792" y="170234"/>
                  </a:cubicBezTo>
                  <a:lnTo>
                    <a:pt x="139014" y="250782"/>
                  </a:lnTo>
                  <a:lnTo>
                    <a:pt x="134333" y="252721"/>
                  </a:lnTo>
                  <a:lnTo>
                    <a:pt x="26867" y="252721"/>
                  </a:lnTo>
                  <a:cubicBezTo>
                    <a:pt x="12029" y="252721"/>
                    <a:pt x="0" y="240692"/>
                    <a:pt x="0" y="225854"/>
                  </a:cubicBezTo>
                  <a:lnTo>
                    <a:pt x="0" y="17002"/>
                  </a:lnTo>
                  <a:lnTo>
                    <a:pt x="704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B150D67-B376-77FA-1486-D2CF581B74B0}"/>
              </a:ext>
            </a:extLst>
          </p:cNvPr>
          <p:cNvSpPr/>
          <p:nvPr/>
        </p:nvSpPr>
        <p:spPr>
          <a:xfrm>
            <a:off x="5583260" y="4001441"/>
            <a:ext cx="1103438" cy="131467"/>
          </a:xfrm>
          <a:custGeom>
            <a:avLst/>
            <a:gdLst>
              <a:gd name="connsiteX0" fmla="*/ 887055 w 1774110"/>
              <a:gd name="connsiteY0" fmla="*/ 0 h 632889"/>
              <a:gd name="connsiteX1" fmla="*/ 1761965 w 1774110"/>
              <a:gd name="connsiteY1" fmla="*/ 598637 h 632889"/>
              <a:gd name="connsiteX2" fmla="*/ 1774110 w 1774110"/>
              <a:gd name="connsiteY2" fmla="*/ 632889 h 632889"/>
              <a:gd name="connsiteX3" fmla="*/ 0 w 1774110"/>
              <a:gd name="connsiteY3" fmla="*/ 632889 h 632889"/>
              <a:gd name="connsiteX4" fmla="*/ 12145 w 1774110"/>
              <a:gd name="connsiteY4" fmla="*/ 598637 h 632889"/>
              <a:gd name="connsiteX5" fmla="*/ 887055 w 1774110"/>
              <a:gd name="connsiteY5" fmla="*/ 0 h 63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4110" h="632889">
                <a:moveTo>
                  <a:pt x="887055" y="0"/>
                </a:moveTo>
                <a:cubicBezTo>
                  <a:pt x="1280363" y="0"/>
                  <a:pt x="1617819" y="246843"/>
                  <a:pt x="1761965" y="598637"/>
                </a:cubicBezTo>
                <a:lnTo>
                  <a:pt x="1774110" y="632889"/>
                </a:lnTo>
                <a:lnTo>
                  <a:pt x="0" y="632889"/>
                </a:lnTo>
                <a:lnTo>
                  <a:pt x="12145" y="598637"/>
                </a:lnTo>
                <a:cubicBezTo>
                  <a:pt x="156291" y="246843"/>
                  <a:pt x="493748" y="0"/>
                  <a:pt x="88705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3" name="ttsMP3.com_VoiceText_2024-11-18_0-3-10">
            <a:hlinkClick r:id="" action="ppaction://media"/>
            <a:extLst>
              <a:ext uri="{FF2B5EF4-FFF2-40B4-BE49-F238E27FC236}">
                <a16:creationId xmlns:a16="http://schemas.microsoft.com/office/drawing/2014/main" id="{9AE99782-CBFA-1171-0B21-85B588BEA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8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65"/>
                </p:tgtEl>
              </p:cMediaNode>
            </p:video>
            <p:audio>
              <p:cMediaNode vol="80000" showWhenStopped="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7E59D4D-2A0A-5047-CAC6-EED9941D7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50527-23B9-A2C2-37F3-11FEA5D6B54A}"/>
              </a:ext>
            </a:extLst>
          </p:cNvPr>
          <p:cNvGrpSpPr/>
          <p:nvPr/>
        </p:nvGrpSpPr>
        <p:grpSpPr>
          <a:xfrm>
            <a:off x="5609462" y="3834998"/>
            <a:ext cx="973073" cy="2075122"/>
            <a:chOff x="5509434" y="958368"/>
            <a:chExt cx="2178487" cy="46457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C26D41-869D-2AF0-FF20-9417564AACA4}"/>
                </a:ext>
              </a:extLst>
            </p:cNvPr>
            <p:cNvSpPr/>
            <p:nvPr/>
          </p:nvSpPr>
          <p:spPr>
            <a:xfrm>
              <a:off x="6071110" y="4596240"/>
              <a:ext cx="179149" cy="90151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126998C-BF65-1EF9-4FA5-282E57B93598}"/>
                </a:ext>
              </a:extLst>
            </p:cNvPr>
            <p:cNvSpPr/>
            <p:nvPr/>
          </p:nvSpPr>
          <p:spPr>
            <a:xfrm>
              <a:off x="6921616" y="4627704"/>
              <a:ext cx="179149" cy="901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2E6718-E337-85FD-6CFD-C6D2EEF030A7}"/>
                </a:ext>
              </a:extLst>
            </p:cNvPr>
            <p:cNvGrpSpPr/>
            <p:nvPr/>
          </p:nvGrpSpPr>
          <p:grpSpPr>
            <a:xfrm>
              <a:off x="5509434" y="958368"/>
              <a:ext cx="2178487" cy="1971620"/>
              <a:chOff x="2418913" y="1562472"/>
              <a:chExt cx="1354889" cy="122623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611391-960B-A41B-45F5-8DD61FFBEB21}"/>
                  </a:ext>
                </a:extLst>
              </p:cNvPr>
              <p:cNvSpPr/>
              <p:nvPr/>
            </p:nvSpPr>
            <p:spPr>
              <a:xfrm>
                <a:off x="2418913" y="205246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1B5151-958E-E74A-2EE5-A49489036690}"/>
                  </a:ext>
                </a:extLst>
              </p:cNvPr>
              <p:cNvSpPr/>
              <p:nvPr/>
            </p:nvSpPr>
            <p:spPr>
              <a:xfrm>
                <a:off x="3492768" y="2052298"/>
                <a:ext cx="281034" cy="2677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187FEE-FB40-8296-5604-4F3354FE283D}"/>
                  </a:ext>
                </a:extLst>
              </p:cNvPr>
              <p:cNvSpPr/>
              <p:nvPr/>
            </p:nvSpPr>
            <p:spPr>
              <a:xfrm>
                <a:off x="2507762" y="1569502"/>
                <a:ext cx="1181100" cy="1219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D5076E-092D-C4BE-DA81-806E52A25861}"/>
                  </a:ext>
                </a:extLst>
              </p:cNvPr>
              <p:cNvSpPr/>
              <p:nvPr/>
            </p:nvSpPr>
            <p:spPr>
              <a:xfrm>
                <a:off x="2707977" y="1823483"/>
                <a:ext cx="165237" cy="1898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5604ACD-5180-E1AD-4057-8878436830EF}"/>
                  </a:ext>
                </a:extLst>
              </p:cNvPr>
              <p:cNvSpPr/>
              <p:nvPr/>
            </p:nvSpPr>
            <p:spPr>
              <a:xfrm>
                <a:off x="2823952" y="1903168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D2A9D3A-B58D-1F61-107F-496397EEF681}"/>
                  </a:ext>
                </a:extLst>
              </p:cNvPr>
              <p:cNvSpPr/>
              <p:nvPr/>
            </p:nvSpPr>
            <p:spPr>
              <a:xfrm>
                <a:off x="3238647" y="2035362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663C6-1626-667F-B833-10DD7EBCA122}"/>
                  </a:ext>
                </a:extLst>
              </p:cNvPr>
              <p:cNvSpPr/>
              <p:nvPr/>
            </p:nvSpPr>
            <p:spPr>
              <a:xfrm>
                <a:off x="3264455" y="2118405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D742EBA-6ACC-0E3A-FF15-1043D5E0154F}"/>
                  </a:ext>
                </a:extLst>
              </p:cNvPr>
              <p:cNvSpPr/>
              <p:nvPr/>
            </p:nvSpPr>
            <p:spPr>
              <a:xfrm>
                <a:off x="3162495" y="1900962"/>
                <a:ext cx="165238" cy="100548"/>
              </a:xfrm>
              <a:custGeom>
                <a:avLst/>
                <a:gdLst>
                  <a:gd name="connsiteX0" fmla="*/ 82619 w 165238"/>
                  <a:gd name="connsiteY0" fmla="*/ 0 h 100548"/>
                  <a:gd name="connsiteX1" fmla="*/ 165238 w 165238"/>
                  <a:gd name="connsiteY1" fmla="*/ 94922 h 100548"/>
                  <a:gd name="connsiteX2" fmla="*/ 164249 w 165238"/>
                  <a:gd name="connsiteY2" fmla="*/ 100548 h 100548"/>
                  <a:gd name="connsiteX3" fmla="*/ 989 w 165238"/>
                  <a:gd name="connsiteY3" fmla="*/ 100548 h 100548"/>
                  <a:gd name="connsiteX4" fmla="*/ 0 w 165238"/>
                  <a:gd name="connsiteY4" fmla="*/ 94922 h 100548"/>
                  <a:gd name="connsiteX5" fmla="*/ 82619 w 165238"/>
                  <a:gd name="connsiteY5" fmla="*/ 0 h 10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238" h="100548">
                    <a:moveTo>
                      <a:pt x="82619" y="0"/>
                    </a:moveTo>
                    <a:cubicBezTo>
                      <a:pt x="128248" y="0"/>
                      <a:pt x="165238" y="42498"/>
                      <a:pt x="165238" y="94922"/>
                    </a:cubicBezTo>
                    <a:lnTo>
                      <a:pt x="164249" y="100548"/>
                    </a:lnTo>
                    <a:lnTo>
                      <a:pt x="989" y="100548"/>
                    </a:lnTo>
                    <a:lnTo>
                      <a:pt x="0" y="94922"/>
                    </a:lnTo>
                    <a:cubicBezTo>
                      <a:pt x="0" y="42498"/>
                      <a:pt x="36990" y="0"/>
                      <a:pt x="82619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7BDDE52-3410-5EE0-707F-DC55CD83DA49}"/>
                  </a:ext>
                </a:extLst>
              </p:cNvPr>
              <p:cNvSpPr/>
              <p:nvPr/>
            </p:nvSpPr>
            <p:spPr>
              <a:xfrm>
                <a:off x="2799528" y="2243491"/>
                <a:ext cx="163260" cy="89296"/>
              </a:xfrm>
              <a:custGeom>
                <a:avLst/>
                <a:gdLst>
                  <a:gd name="connsiteX0" fmla="*/ 0 w 163260"/>
                  <a:gd name="connsiteY0" fmla="*/ 0 h 89296"/>
                  <a:gd name="connsiteX1" fmla="*/ 163260 w 163260"/>
                  <a:gd name="connsiteY1" fmla="*/ 0 h 89296"/>
                  <a:gd name="connsiteX2" fmla="*/ 157756 w 163260"/>
                  <a:gd name="connsiteY2" fmla="*/ 31322 h 89296"/>
                  <a:gd name="connsiteX3" fmla="*/ 81630 w 163260"/>
                  <a:gd name="connsiteY3" fmla="*/ 89296 h 89296"/>
                  <a:gd name="connsiteX4" fmla="*/ 5504 w 163260"/>
                  <a:gd name="connsiteY4" fmla="*/ 31322 h 89296"/>
                  <a:gd name="connsiteX5" fmla="*/ 0 w 163260"/>
                  <a:gd name="connsiteY5" fmla="*/ 0 h 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60" h="89296">
                    <a:moveTo>
                      <a:pt x="0" y="0"/>
                    </a:moveTo>
                    <a:lnTo>
                      <a:pt x="163260" y="0"/>
                    </a:lnTo>
                    <a:lnTo>
                      <a:pt x="157756" y="31322"/>
                    </a:lnTo>
                    <a:cubicBezTo>
                      <a:pt x="145214" y="65391"/>
                      <a:pt x="115852" y="89296"/>
                      <a:pt x="81630" y="89296"/>
                    </a:cubicBezTo>
                    <a:cubicBezTo>
                      <a:pt x="47408" y="89296"/>
                      <a:pt x="18046" y="65391"/>
                      <a:pt x="5504" y="313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17E88F-7A49-F146-88DA-0963985A7C0D}"/>
                  </a:ext>
                </a:extLst>
              </p:cNvPr>
              <p:cNvSpPr/>
              <p:nvPr/>
            </p:nvSpPr>
            <p:spPr>
              <a:xfrm>
                <a:off x="3054678" y="2349710"/>
                <a:ext cx="142875" cy="61946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732683-D8D5-8230-B9C4-581C3B4CD9A0}"/>
                  </a:ext>
                </a:extLst>
              </p:cNvPr>
              <p:cNvGrpSpPr/>
              <p:nvPr/>
            </p:nvGrpSpPr>
            <p:grpSpPr>
              <a:xfrm>
                <a:off x="2584862" y="1562472"/>
                <a:ext cx="1110628" cy="500055"/>
                <a:chOff x="2584862" y="1562472"/>
                <a:chExt cx="1110628" cy="500055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FB342DD-8656-A2CF-D7C7-843D516F4654}"/>
                    </a:ext>
                  </a:extLst>
                </p:cNvPr>
                <p:cNvSpPr/>
                <p:nvPr/>
              </p:nvSpPr>
              <p:spPr>
                <a:xfrm>
                  <a:off x="2584862" y="1562472"/>
                  <a:ext cx="1011074" cy="287664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67C0442-0706-BD32-4BB8-2FE9EBF4445E}"/>
                    </a:ext>
                  </a:extLst>
                </p:cNvPr>
                <p:cNvSpPr/>
                <p:nvPr/>
              </p:nvSpPr>
              <p:spPr>
                <a:xfrm>
                  <a:off x="3556476" y="1809806"/>
                  <a:ext cx="139014" cy="252721"/>
                </a:xfrm>
                <a:custGeom>
                  <a:avLst/>
                  <a:gdLst>
                    <a:gd name="connsiteX0" fmla="*/ 7043 w 139014"/>
                    <a:gd name="connsiteY0" fmla="*/ 0 h 252721"/>
                    <a:gd name="connsiteX1" fmla="*/ 60343 w 139014"/>
                    <a:gd name="connsiteY1" fmla="*/ 66685 h 252721"/>
                    <a:gd name="connsiteX2" fmla="*/ 114792 w 139014"/>
                    <a:gd name="connsiteY2" fmla="*/ 170234 h 252721"/>
                    <a:gd name="connsiteX3" fmla="*/ 139014 w 139014"/>
                    <a:gd name="connsiteY3" fmla="*/ 250782 h 252721"/>
                    <a:gd name="connsiteX4" fmla="*/ 134333 w 139014"/>
                    <a:gd name="connsiteY4" fmla="*/ 252721 h 252721"/>
                    <a:gd name="connsiteX5" fmla="*/ 26867 w 139014"/>
                    <a:gd name="connsiteY5" fmla="*/ 252721 h 252721"/>
                    <a:gd name="connsiteX6" fmla="*/ 0 w 139014"/>
                    <a:gd name="connsiteY6" fmla="*/ 225854 h 252721"/>
                    <a:gd name="connsiteX7" fmla="*/ 0 w 139014"/>
                    <a:gd name="connsiteY7" fmla="*/ 17002 h 252721"/>
                    <a:gd name="connsiteX8" fmla="*/ 7043 w 139014"/>
                    <a:gd name="connsiteY8" fmla="*/ 0 h 25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014" h="252721">
                      <a:moveTo>
                        <a:pt x="7043" y="0"/>
                      </a:moveTo>
                      <a:lnTo>
                        <a:pt x="60343" y="66685"/>
                      </a:lnTo>
                      <a:cubicBezTo>
                        <a:pt x="81569" y="99116"/>
                        <a:pt x="99850" y="133768"/>
                        <a:pt x="114792" y="170234"/>
                      </a:cubicBezTo>
                      <a:lnTo>
                        <a:pt x="139014" y="250782"/>
                      </a:lnTo>
                      <a:lnTo>
                        <a:pt x="134333" y="252721"/>
                      </a:lnTo>
                      <a:lnTo>
                        <a:pt x="26867" y="252721"/>
                      </a:lnTo>
                      <a:cubicBezTo>
                        <a:pt x="12029" y="252721"/>
                        <a:pt x="0" y="240692"/>
                        <a:pt x="0" y="225854"/>
                      </a:cubicBezTo>
                      <a:lnTo>
                        <a:pt x="0" y="17002"/>
                      </a:lnTo>
                      <a:lnTo>
                        <a:pt x="704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B5DC0B3-79FF-9C1B-368D-EE03AC6856C3}"/>
                  </a:ext>
                </a:extLst>
              </p:cNvPr>
              <p:cNvSpPr/>
              <p:nvPr/>
            </p:nvSpPr>
            <p:spPr>
              <a:xfrm>
                <a:off x="2854868" y="2034963"/>
                <a:ext cx="155664" cy="1989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82A2304-3100-CFF4-FF20-D6DFB4DD72ED}"/>
                  </a:ext>
                </a:extLst>
              </p:cNvPr>
              <p:cNvSpPr/>
              <p:nvPr/>
            </p:nvSpPr>
            <p:spPr>
              <a:xfrm>
                <a:off x="2880675" y="2118006"/>
                <a:ext cx="94403" cy="103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6206895-783C-8680-A58E-0A01BDD6FDC7}"/>
                </a:ext>
              </a:extLst>
            </p:cNvPr>
            <p:cNvSpPr/>
            <p:nvPr/>
          </p:nvSpPr>
          <p:spPr>
            <a:xfrm>
              <a:off x="5777642" y="3057300"/>
              <a:ext cx="1644819" cy="15896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mouthalex">
              <a:hlinkClick r:id="" action="ppaction://media"/>
              <a:extLst>
                <a:ext uri="{FF2B5EF4-FFF2-40B4-BE49-F238E27FC236}">
                  <a16:creationId xmlns:a16="http://schemas.microsoft.com/office/drawing/2014/main" id="{A53E3923-994E-38AC-8950-B62188E6BBE2}"/>
                </a:ext>
              </a:extLst>
            </p:cNvPr>
            <p:cNvPicPr>
              <a:picLocks noChangeAspect="1"/>
            </p:cNvPicPr>
            <p:nvPr>
              <a:videoFile r:link="rId3"/>
              <p:extLst>
                <p:ext uri="{DAA4B4D4-6D71-4841-9C94-3DE7FCFB9230}">
                  <p14:media xmlns:p14="http://schemas.microsoft.com/office/powerpoint/2010/main" r:embed="rId4">
                    <p14:trim st="264" end="2306.3"/>
                  </p14:media>
                </p:ext>
              </p:extLst>
            </p:nvPr>
          </p:nvPicPr>
          <p:blipFill>
            <a:blip r:embed="rId8"/>
            <a:srcRect l="48115" t="20000" r="42730" b="69333"/>
            <a:stretch>
              <a:fillRect/>
            </a:stretch>
          </p:blipFill>
          <p:spPr>
            <a:xfrm>
              <a:off x="6322597" y="2407462"/>
              <a:ext cx="589172" cy="362567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FEBEEF1-ED35-6E90-223D-ED6E1EEE7B2D}"/>
                </a:ext>
              </a:extLst>
            </p:cNvPr>
            <p:cNvSpPr/>
            <p:nvPr/>
          </p:nvSpPr>
          <p:spPr>
            <a:xfrm rot="19243910">
              <a:off x="7268841" y="321068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0D5B92A-ACC1-0F3E-9453-F33AD2A40B68}"/>
                </a:ext>
              </a:extLst>
            </p:cNvPr>
            <p:cNvSpPr/>
            <p:nvPr/>
          </p:nvSpPr>
          <p:spPr>
            <a:xfrm>
              <a:off x="6579989" y="2852332"/>
              <a:ext cx="211915" cy="3625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676B27CF-C91E-03E6-054B-1406B93DA124}"/>
                </a:ext>
              </a:extLst>
            </p:cNvPr>
            <p:cNvSpPr/>
            <p:nvPr/>
          </p:nvSpPr>
          <p:spPr>
            <a:xfrm>
              <a:off x="5880596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22BFA7FD-3EC6-A049-58C1-64682445E6C6}"/>
                </a:ext>
              </a:extLst>
            </p:cNvPr>
            <p:cNvSpPr/>
            <p:nvPr/>
          </p:nvSpPr>
          <p:spPr>
            <a:xfrm>
              <a:off x="6761388" y="5418597"/>
              <a:ext cx="518715" cy="1854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C4121E-4F01-2644-6CC7-3AF2B140C6BF}"/>
                </a:ext>
              </a:extLst>
            </p:cNvPr>
            <p:cNvSpPr/>
            <p:nvPr/>
          </p:nvSpPr>
          <p:spPr>
            <a:xfrm>
              <a:off x="5776258" y="3043391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1FED58-F87F-D35C-AC26-E916D1048B15}"/>
                </a:ext>
              </a:extLst>
            </p:cNvPr>
            <p:cNvGrpSpPr/>
            <p:nvPr/>
          </p:nvGrpSpPr>
          <p:grpSpPr>
            <a:xfrm rot="21192860" flipH="1">
              <a:off x="5543830" y="3241141"/>
              <a:ext cx="682026" cy="638498"/>
              <a:chOff x="832682" y="3035895"/>
              <a:chExt cx="682026" cy="63849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DCA426E-972A-2423-4AE7-5703589427FC}"/>
                  </a:ext>
                </a:extLst>
              </p:cNvPr>
              <p:cNvSpPr/>
              <p:nvPr/>
            </p:nvSpPr>
            <p:spPr>
              <a:xfrm rot="19243910">
                <a:off x="1115900" y="3035895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A41A2AB-A78C-CC5E-EA87-13A32B1CBE25}"/>
                  </a:ext>
                </a:extLst>
              </p:cNvPr>
              <p:cNvSpPr/>
              <p:nvPr/>
            </p:nvSpPr>
            <p:spPr>
              <a:xfrm rot="4489060">
                <a:off x="1080492" y="3240177"/>
                <a:ext cx="186406" cy="68202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BFF6379-EFE1-41CE-17CE-7DF46CA06618}"/>
                </a:ext>
              </a:extLst>
            </p:cNvPr>
            <p:cNvSpPr/>
            <p:nvPr/>
          </p:nvSpPr>
          <p:spPr>
            <a:xfrm flipH="1">
              <a:off x="7061210" y="3060915"/>
              <a:ext cx="343213" cy="914400"/>
            </a:xfrm>
            <a:custGeom>
              <a:avLst/>
              <a:gdLst>
                <a:gd name="connsiteX0" fmla="*/ 343213 w 468573"/>
                <a:gd name="connsiteY0" fmla="*/ 0 h 914400"/>
                <a:gd name="connsiteX1" fmla="*/ 467038 w 468573"/>
                <a:gd name="connsiteY1" fmla="*/ 314325 h 914400"/>
                <a:gd name="connsiteX2" fmla="*/ 267013 w 468573"/>
                <a:gd name="connsiteY2" fmla="*/ 638175 h 914400"/>
                <a:gd name="connsiteX3" fmla="*/ 38413 w 468573"/>
                <a:gd name="connsiteY3" fmla="*/ 838200 h 914400"/>
                <a:gd name="connsiteX4" fmla="*/ 313 w 468573"/>
                <a:gd name="connsiteY4" fmla="*/ 914400 h 914400"/>
                <a:gd name="connsiteX5" fmla="*/ 313 w 468573"/>
                <a:gd name="connsiteY5" fmla="*/ 914400 h 914400"/>
                <a:gd name="connsiteX6" fmla="*/ 313 w 468573"/>
                <a:gd name="connsiteY6" fmla="*/ 914400 h 914400"/>
                <a:gd name="connsiteX0" fmla="*/ 343213 w 343213"/>
                <a:gd name="connsiteY0" fmla="*/ 0 h 914400"/>
                <a:gd name="connsiteX1" fmla="*/ 267013 w 343213"/>
                <a:gd name="connsiteY1" fmla="*/ 638175 h 914400"/>
                <a:gd name="connsiteX2" fmla="*/ 38413 w 343213"/>
                <a:gd name="connsiteY2" fmla="*/ 838200 h 914400"/>
                <a:gd name="connsiteX3" fmla="*/ 313 w 343213"/>
                <a:gd name="connsiteY3" fmla="*/ 914400 h 914400"/>
                <a:gd name="connsiteX4" fmla="*/ 313 w 343213"/>
                <a:gd name="connsiteY4" fmla="*/ 914400 h 914400"/>
                <a:gd name="connsiteX5" fmla="*/ 313 w 343213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213" h="914400">
                  <a:moveTo>
                    <a:pt x="343213" y="0"/>
                  </a:moveTo>
                  <a:cubicBezTo>
                    <a:pt x="327338" y="132953"/>
                    <a:pt x="317813" y="498475"/>
                    <a:pt x="267013" y="638175"/>
                  </a:cubicBezTo>
                  <a:cubicBezTo>
                    <a:pt x="216213" y="777875"/>
                    <a:pt x="82863" y="792163"/>
                    <a:pt x="38413" y="838200"/>
                  </a:cubicBezTo>
                  <a:cubicBezTo>
                    <a:pt x="-6037" y="884237"/>
                    <a:pt x="313" y="914400"/>
                    <a:pt x="313" y="914400"/>
                  </a:cubicBezTo>
                  <a:lnTo>
                    <a:pt x="313" y="914400"/>
                  </a:lnTo>
                  <a:lnTo>
                    <a:pt x="313" y="9144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2F3194A-9F1E-0823-CD87-81C760BB64EA}"/>
                </a:ext>
              </a:extLst>
            </p:cNvPr>
            <p:cNvSpPr/>
            <p:nvPr/>
          </p:nvSpPr>
          <p:spPr>
            <a:xfrm rot="4718682">
              <a:off x="7173663" y="3374001"/>
              <a:ext cx="186406" cy="807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64C57C8-45CD-D051-CA9D-C6883ED7B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396" b="78516" l="15625" r="83203">
                          <a14:foregroundMark x1="16211" y1="23828" x2="41992" y2="24870"/>
                          <a14:foregroundMark x1="41992" y1="24870" x2="50781" y2="33333"/>
                          <a14:foregroundMark x1="50781" y1="33333" x2="48828" y2="37891"/>
                          <a14:foregroundMark x1="16211" y1="24089" x2="25781" y2="59635"/>
                          <a14:foregroundMark x1="15820" y1="51432" x2="47656" y2="72917"/>
                          <a14:foregroundMark x1="47656" y1="72917" x2="47656" y2="72917"/>
                          <a14:foregroundMark x1="40234" y1="68750" x2="17578" y2="57422"/>
                          <a14:foregroundMark x1="17578" y1="57422" x2="16602" y2="54427"/>
                          <a14:foregroundMark x1="49414" y1="77344" x2="83789" y2="53906"/>
                          <a14:foregroundMark x1="83789" y1="53906" x2="83203" y2="27474"/>
                          <a14:foregroundMark x1="83203" y1="27474" x2="58789" y2="22526"/>
                          <a14:foregroundMark x1="58789" y1="22526" x2="73242" y2="30339"/>
                          <a14:foregroundMark x1="73242" y1="30339" x2="76367" y2="33724"/>
                          <a14:foregroundMark x1="76367" y1="61849" x2="83398" y2="50391"/>
                          <a14:foregroundMark x1="83398" y1="50391" x2="83398" y2="23958"/>
                          <a14:foregroundMark x1="83398" y1="23958" x2="80273" y2="24349"/>
                          <a14:foregroundMark x1="49414" y1="75651" x2="49414" y2="78516"/>
                        </a14:backgroundRemoval>
                      </a14:imgEffect>
                    </a14:imgLayer>
                  </a14:imgProps>
                </a:ext>
              </a:extLst>
            </a:blip>
            <a:srcRect l="13084" t="20207" r="13084" b="19375"/>
            <a:stretch/>
          </p:blipFill>
          <p:spPr>
            <a:xfrm>
              <a:off x="6068716" y="2998846"/>
              <a:ext cx="1135734" cy="987701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B2FA93-FDCB-2013-6563-8B5E44CF13BA}"/>
                </a:ext>
              </a:extLst>
            </p:cNvPr>
            <p:cNvSpPr/>
            <p:nvPr/>
          </p:nvSpPr>
          <p:spPr>
            <a:xfrm rot="17083387" flipH="1">
              <a:off x="6207245" y="3540814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6E3725D-E581-BA9A-2C24-D28EA7F9BC53}"/>
                </a:ext>
              </a:extLst>
            </p:cNvPr>
            <p:cNvSpPr/>
            <p:nvPr/>
          </p:nvSpPr>
          <p:spPr>
            <a:xfrm rot="4516613">
              <a:off x="6722783" y="3548185"/>
              <a:ext cx="384133" cy="508515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4EC0234-4C0D-F8D0-9C2A-D93CCE26BCAC}"/>
                </a:ext>
              </a:extLst>
            </p:cNvPr>
            <p:cNvSpPr/>
            <p:nvPr/>
          </p:nvSpPr>
          <p:spPr>
            <a:xfrm flipH="1">
              <a:off x="5645709" y="1318148"/>
              <a:ext cx="223517" cy="406343"/>
            </a:xfrm>
            <a:custGeom>
              <a:avLst/>
              <a:gdLst>
                <a:gd name="connsiteX0" fmla="*/ 7043 w 139014"/>
                <a:gd name="connsiteY0" fmla="*/ 0 h 252721"/>
                <a:gd name="connsiteX1" fmla="*/ 60343 w 139014"/>
                <a:gd name="connsiteY1" fmla="*/ 66685 h 252721"/>
                <a:gd name="connsiteX2" fmla="*/ 114792 w 139014"/>
                <a:gd name="connsiteY2" fmla="*/ 170234 h 252721"/>
                <a:gd name="connsiteX3" fmla="*/ 139014 w 139014"/>
                <a:gd name="connsiteY3" fmla="*/ 250782 h 252721"/>
                <a:gd name="connsiteX4" fmla="*/ 134333 w 139014"/>
                <a:gd name="connsiteY4" fmla="*/ 252721 h 252721"/>
                <a:gd name="connsiteX5" fmla="*/ 26867 w 139014"/>
                <a:gd name="connsiteY5" fmla="*/ 252721 h 252721"/>
                <a:gd name="connsiteX6" fmla="*/ 0 w 139014"/>
                <a:gd name="connsiteY6" fmla="*/ 225854 h 252721"/>
                <a:gd name="connsiteX7" fmla="*/ 0 w 139014"/>
                <a:gd name="connsiteY7" fmla="*/ 17002 h 252721"/>
                <a:gd name="connsiteX8" fmla="*/ 7043 w 139014"/>
                <a:gd name="connsiteY8" fmla="*/ 0 h 25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14" h="252721">
                  <a:moveTo>
                    <a:pt x="7043" y="0"/>
                  </a:moveTo>
                  <a:lnTo>
                    <a:pt x="60343" y="66685"/>
                  </a:lnTo>
                  <a:cubicBezTo>
                    <a:pt x="81569" y="99116"/>
                    <a:pt x="99850" y="133768"/>
                    <a:pt x="114792" y="170234"/>
                  </a:cubicBezTo>
                  <a:lnTo>
                    <a:pt x="139014" y="250782"/>
                  </a:lnTo>
                  <a:lnTo>
                    <a:pt x="134333" y="252721"/>
                  </a:lnTo>
                  <a:lnTo>
                    <a:pt x="26867" y="252721"/>
                  </a:lnTo>
                  <a:cubicBezTo>
                    <a:pt x="12029" y="252721"/>
                    <a:pt x="0" y="240692"/>
                    <a:pt x="0" y="225854"/>
                  </a:cubicBezTo>
                  <a:lnTo>
                    <a:pt x="0" y="17002"/>
                  </a:lnTo>
                  <a:lnTo>
                    <a:pt x="704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B150D67-B376-77FA-1486-D2CF581B74B0}"/>
              </a:ext>
            </a:extLst>
          </p:cNvPr>
          <p:cNvSpPr/>
          <p:nvPr/>
        </p:nvSpPr>
        <p:spPr>
          <a:xfrm>
            <a:off x="5583260" y="4001441"/>
            <a:ext cx="1103438" cy="131467"/>
          </a:xfrm>
          <a:custGeom>
            <a:avLst/>
            <a:gdLst>
              <a:gd name="connsiteX0" fmla="*/ 887055 w 1774110"/>
              <a:gd name="connsiteY0" fmla="*/ 0 h 632889"/>
              <a:gd name="connsiteX1" fmla="*/ 1761965 w 1774110"/>
              <a:gd name="connsiteY1" fmla="*/ 598637 h 632889"/>
              <a:gd name="connsiteX2" fmla="*/ 1774110 w 1774110"/>
              <a:gd name="connsiteY2" fmla="*/ 632889 h 632889"/>
              <a:gd name="connsiteX3" fmla="*/ 0 w 1774110"/>
              <a:gd name="connsiteY3" fmla="*/ 632889 h 632889"/>
              <a:gd name="connsiteX4" fmla="*/ 12145 w 1774110"/>
              <a:gd name="connsiteY4" fmla="*/ 598637 h 632889"/>
              <a:gd name="connsiteX5" fmla="*/ 887055 w 1774110"/>
              <a:gd name="connsiteY5" fmla="*/ 0 h 63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4110" h="632889">
                <a:moveTo>
                  <a:pt x="887055" y="0"/>
                </a:moveTo>
                <a:cubicBezTo>
                  <a:pt x="1280363" y="0"/>
                  <a:pt x="1617819" y="246843"/>
                  <a:pt x="1761965" y="598637"/>
                </a:cubicBezTo>
                <a:lnTo>
                  <a:pt x="1774110" y="632889"/>
                </a:lnTo>
                <a:lnTo>
                  <a:pt x="0" y="632889"/>
                </a:lnTo>
                <a:lnTo>
                  <a:pt x="12145" y="598637"/>
                </a:lnTo>
                <a:cubicBezTo>
                  <a:pt x="156291" y="246843"/>
                  <a:pt x="493748" y="0"/>
                  <a:pt x="88705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3" name="ttsMP3.com_VoiceText_2024-11-18_0-3-10">
            <a:hlinkClick r:id="" action="ppaction://media"/>
            <a:extLst>
              <a:ext uri="{FF2B5EF4-FFF2-40B4-BE49-F238E27FC236}">
                <a16:creationId xmlns:a16="http://schemas.microsoft.com/office/drawing/2014/main" id="{9AE99782-CBFA-1171-0B21-85B588BEA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8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65"/>
                </p:tgtEl>
              </p:cMediaNode>
            </p:video>
            <p:audio>
              <p:cMediaNode vol="80000" showWhenStopped="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2" y="3408858"/>
            <a:ext cx="1561127" cy="2874941"/>
            <a:chOff x="6674902" y="3408858"/>
            <a:chExt cx="1561127" cy="2874941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2" y="3408858"/>
              <a:ext cx="1561127" cy="1027538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8" name="ttsMP3.com_VoiceText_2024-11-17_22-3-9">
            <a:hlinkClick r:id="" action="ppaction://media"/>
            <a:extLst>
              <a:ext uri="{FF2B5EF4-FFF2-40B4-BE49-F238E27FC236}">
                <a16:creationId xmlns:a16="http://schemas.microsoft.com/office/drawing/2014/main" id="{F6BC2F69-BB5C-44B8-F6DA-7659F91FB4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9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941398" y="4406393"/>
            <a:ext cx="310345" cy="190981"/>
          </a:xfrm>
          <a:prstGeom prst="roundRect">
            <a:avLst>
              <a:gd name="adj" fmla="val 50000"/>
            </a:avLst>
          </a:prstGeom>
        </p:spPr>
      </p:pic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73BB57D-A9FA-EB2C-53CC-65E2B01A0D69}"/>
              </a:ext>
            </a:extLst>
          </p:cNvPr>
          <p:cNvSpPr/>
          <p:nvPr/>
        </p:nvSpPr>
        <p:spPr>
          <a:xfrm>
            <a:off x="6893657" y="3396663"/>
            <a:ext cx="1091004" cy="427405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EBDE3FF-F5AF-7091-208E-C7D8BC9DB525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EE4783A-3078-DDC0-4E52-56B670A79FC6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0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4" y="3426983"/>
            <a:ext cx="1561126" cy="2856816"/>
            <a:chOff x="6674904" y="3426983"/>
            <a:chExt cx="1561126" cy="285681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4" y="3426983"/>
              <a:ext cx="1561126" cy="99075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ttsMP3.com_VoiceText_2024-11-17_22-9-33">
            <a:hlinkClick r:id="" action="ppaction://media"/>
            <a:extLst>
              <a:ext uri="{FF2B5EF4-FFF2-40B4-BE49-F238E27FC236}">
                <a16:creationId xmlns:a16="http://schemas.microsoft.com/office/drawing/2014/main" id="{2CED4C47-EC3B-2AA5-84C0-3D24BE935D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0" name="mouthmia">
            <a:hlinkClick r:id="" action="ppaction://media"/>
            <a:extLst>
              <a:ext uri="{FF2B5EF4-FFF2-40B4-BE49-F238E27FC236}">
                <a16:creationId xmlns:a16="http://schemas.microsoft.com/office/drawing/2014/main" id="{791B114D-64E4-E5D0-4DE6-A09FD7CAFAB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8CBF1B7-B2AB-9E6F-0152-F03683F5996C}"/>
              </a:ext>
            </a:extLst>
          </p:cNvPr>
          <p:cNvSpPr/>
          <p:nvPr/>
        </p:nvSpPr>
        <p:spPr>
          <a:xfrm>
            <a:off x="6893656" y="3396663"/>
            <a:ext cx="1104407" cy="498122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6C173B-7027-107E-6CFB-C57F87C6F2EB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07EE7F5-3CC7-F2D2-7689-71CA57A1FCBD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68833" y="3408857"/>
            <a:ext cx="1612805" cy="2874942"/>
            <a:chOff x="6668833" y="3408857"/>
            <a:chExt cx="1612805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68833" y="3408857"/>
              <a:ext cx="1612805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ttsMP3.com_VoiceText_2024-11-17_22-30-13">
            <a:hlinkClick r:id="" action="ppaction://media"/>
            <a:extLst>
              <a:ext uri="{FF2B5EF4-FFF2-40B4-BE49-F238E27FC236}">
                <a16:creationId xmlns:a16="http://schemas.microsoft.com/office/drawing/2014/main" id="{D5EA8359-3AF2-C78A-88A0-2FC1CAC993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941398" y="4406393"/>
            <a:ext cx="310345" cy="190981"/>
          </a:xfrm>
          <a:prstGeom prst="roundRect">
            <a:avLst>
              <a:gd name="adj" fmla="val 50000"/>
            </a:avLst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1064AF-37D8-355F-AAC1-B07C8770DE3A}"/>
              </a:ext>
            </a:extLst>
          </p:cNvPr>
          <p:cNvSpPr/>
          <p:nvPr/>
        </p:nvSpPr>
        <p:spPr>
          <a:xfrm>
            <a:off x="6893656" y="3396663"/>
            <a:ext cx="1138525" cy="484012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3B5178-B42D-2C76-1448-B54EFDB60FD9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DC7D4E-E9E1-1748-E97A-922EBE7A56F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191D0-EF6F-0869-8747-CCA3AC2A680B}"/>
              </a:ext>
            </a:extLst>
          </p:cNvPr>
          <p:cNvGrpSpPr/>
          <p:nvPr/>
        </p:nvGrpSpPr>
        <p:grpSpPr>
          <a:xfrm>
            <a:off x="6182578" y="3437360"/>
            <a:ext cx="2194592" cy="2846439"/>
            <a:chOff x="6182578" y="3437360"/>
            <a:chExt cx="2194592" cy="284643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D24844-8B56-90B4-92F5-D28240383013}"/>
                </a:ext>
              </a:extLst>
            </p:cNvPr>
            <p:cNvGrpSpPr/>
            <p:nvPr/>
          </p:nvGrpSpPr>
          <p:grpSpPr>
            <a:xfrm>
              <a:off x="6182578" y="3437360"/>
              <a:ext cx="2194592" cy="2846439"/>
              <a:chOff x="6182578" y="3437360"/>
              <a:chExt cx="2194592" cy="284643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585689-F038-EA58-0DC6-84F187047ABE}"/>
                  </a:ext>
                </a:extLst>
              </p:cNvPr>
              <p:cNvSpPr/>
              <p:nvPr/>
            </p:nvSpPr>
            <p:spPr>
              <a:xfrm>
                <a:off x="6816044" y="3443430"/>
                <a:ext cx="1561126" cy="1002770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2CD265-705B-18C2-7310-E0C75B1181A7}"/>
                  </a:ext>
                </a:extLst>
              </p:cNvPr>
              <p:cNvGrpSpPr/>
              <p:nvPr/>
            </p:nvGrpSpPr>
            <p:grpSpPr>
              <a:xfrm>
                <a:off x="6182578" y="3437360"/>
                <a:ext cx="1849603" cy="2846439"/>
                <a:chOff x="4614798" y="966332"/>
                <a:chExt cx="3024701" cy="4654853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E324FAB-F0DB-897A-BC82-E28F5A3B188B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EA20C28E-0BFD-836E-E0EC-4B68DC764357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C3107D6-3501-9C79-FAC7-34D1165F586C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C6A0F98-0874-EFF1-8202-1A42D0E4B9C2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680BE512-381B-54BD-3BBE-0C2BD961D9CB}"/>
                    </a:ext>
                  </a:extLst>
                </p:cNvPr>
                <p:cNvSpPr/>
                <p:nvPr/>
              </p:nvSpPr>
              <p:spPr>
                <a:xfrm rot="21028649">
                  <a:off x="5740443" y="5405010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4" name="Rectangle: Top Corners Rounded 83">
                  <a:extLst>
                    <a:ext uri="{FF2B5EF4-FFF2-40B4-BE49-F238E27FC236}">
                      <a16:creationId xmlns:a16="http://schemas.microsoft.com/office/drawing/2014/main" id="{B738EBDF-E0F0-6D03-6DB4-CDAF974A1C22}"/>
                    </a:ext>
                  </a:extLst>
                </p:cNvPr>
                <p:cNvSpPr/>
                <p:nvPr/>
              </p:nvSpPr>
              <p:spPr>
                <a:xfrm rot="20991914">
                  <a:off x="6595998" y="5435692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130E882-DF6E-751B-EE67-F9293B2C3FC3}"/>
                    </a:ext>
                  </a:extLst>
                </p:cNvPr>
                <p:cNvGrpSpPr/>
                <p:nvPr/>
              </p:nvGrpSpPr>
              <p:grpSpPr>
                <a:xfrm>
                  <a:off x="4614798" y="3230572"/>
                  <a:ext cx="1396272" cy="389367"/>
                  <a:chOff x="4614798" y="3230572"/>
                  <a:chExt cx="1396272" cy="38936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05E0868-B8A6-CD25-2308-A1ACA00C32C4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4923390" y="3230572"/>
                    <a:ext cx="1087680" cy="389367"/>
                    <a:chOff x="1054444" y="3049159"/>
                    <a:chExt cx="1087680" cy="389367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B72E314A-1A38-FC7C-5E41-0075174AFB18}"/>
                        </a:ext>
                      </a:extLst>
                    </p:cNvPr>
                    <p:cNvSpPr/>
                    <p:nvPr/>
                  </p:nvSpPr>
                  <p:spPr>
                    <a:xfrm rot="18450074">
                      <a:off x="1174483" y="2929120"/>
                      <a:ext cx="307240" cy="54731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94079EAC-84C1-C89E-938D-C7F2CB28ED6B}"/>
                        </a:ext>
                      </a:extLst>
                    </p:cNvPr>
                    <p:cNvSpPr/>
                    <p:nvPr/>
                  </p:nvSpPr>
                  <p:spPr>
                    <a:xfrm rot="16181472">
                      <a:off x="1707908" y="3004310"/>
                      <a:ext cx="186406" cy="68202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3F22CEE5-FB5A-F28D-F2CE-27312CF821D5}"/>
                      </a:ext>
                    </a:extLst>
                  </p:cNvPr>
                  <p:cNvSpPr/>
                  <p:nvPr/>
                </p:nvSpPr>
                <p:spPr>
                  <a:xfrm rot="6675503" flipH="1">
                    <a:off x="4680152" y="3237952"/>
                    <a:ext cx="308172" cy="438880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6BFECAD-2F41-5262-0784-915658DB915E}"/>
                    </a:ext>
                  </a:extLst>
                </p:cNvPr>
                <p:cNvGrpSpPr/>
                <p:nvPr/>
              </p:nvGrpSpPr>
              <p:grpSpPr>
                <a:xfrm rot="21045049">
                  <a:off x="6957417" y="3168503"/>
                  <a:ext cx="607003" cy="1324619"/>
                  <a:chOff x="7011369" y="3210686"/>
                  <a:chExt cx="564711" cy="1385554"/>
                </a:xfrm>
              </p:grpSpPr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76466ACF-FFA4-AC05-4611-F20E37DFA965}"/>
                      </a:ext>
                    </a:extLst>
                  </p:cNvPr>
                  <p:cNvSpPr/>
                  <p:nvPr/>
                </p:nvSpPr>
                <p:spPr>
                  <a:xfrm rot="20699288">
                    <a:off x="7268841" y="3210686"/>
                    <a:ext cx="307239" cy="54731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05B67713-767E-4F22-1C56-AECE2A01BA3E}"/>
                      </a:ext>
                    </a:extLst>
                  </p:cNvPr>
                  <p:cNvSpPr/>
                  <p:nvPr/>
                </p:nvSpPr>
                <p:spPr>
                  <a:xfrm rot="1555079">
                    <a:off x="7256003" y="3597627"/>
                    <a:ext cx="186406" cy="80721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B8D60BF4-3262-241D-CE7D-774E7783F632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011369" y="4184334"/>
                    <a:ext cx="295978" cy="411906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5DFE16D-2A95-35C7-2EAE-10E19735FB96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4F9C9B-6A19-65ED-D590-A833360B8A67}"/>
                    </a:ext>
                  </a:extLst>
                </p:cNvPr>
                <p:cNvSpPr/>
                <p:nvPr/>
              </p:nvSpPr>
              <p:spPr>
                <a:xfrm>
                  <a:off x="6176971" y="1697720"/>
                  <a:ext cx="251577" cy="3283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4EBA204-F682-FCAB-3E87-CA4E9E14A725}"/>
                    </a:ext>
                  </a:extLst>
                </p:cNvPr>
                <p:cNvSpPr/>
                <p:nvPr/>
              </p:nvSpPr>
              <p:spPr>
                <a:xfrm>
                  <a:off x="6753631" y="1715972"/>
                  <a:ext cx="251577" cy="3283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F2281C-7347-258A-B95E-84C7CFB36F6A}"/>
                    </a:ext>
                  </a:extLst>
                </p:cNvPr>
                <p:cNvSpPr/>
                <p:nvPr/>
              </p:nvSpPr>
              <p:spPr>
                <a:xfrm>
                  <a:off x="6223844" y="1787102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F633CFC-5D41-98AE-B958-27600386482C}"/>
                    </a:ext>
                  </a:extLst>
                </p:cNvPr>
                <p:cNvSpPr/>
                <p:nvPr/>
              </p:nvSpPr>
              <p:spPr>
                <a:xfrm>
                  <a:off x="6790177" y="1811987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9F23EFE-7647-04BB-4F41-92E64A31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05231" y="2003065"/>
                  <a:ext cx="90559" cy="316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766F2D-7EB8-80BD-F925-E0FA89A1D7A1}"/>
                </a:ext>
              </a:extLst>
            </p:cNvPr>
            <p:cNvSpPr/>
            <p:nvPr/>
          </p:nvSpPr>
          <p:spPr>
            <a:xfrm>
              <a:off x="7559231" y="395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5F870B-9C7F-DD41-53DF-E1A0A52A9ED6}"/>
                </a:ext>
              </a:extLst>
            </p:cNvPr>
            <p:cNvSpPr/>
            <p:nvPr/>
          </p:nvSpPr>
          <p:spPr>
            <a:xfrm>
              <a:off x="7213955" y="393698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ttsMP3.com_VoiceText_2024-11-17_22-32-33">
            <a:hlinkClick r:id="" action="ppaction://media"/>
            <a:extLst>
              <a:ext uri="{FF2B5EF4-FFF2-40B4-BE49-F238E27FC236}">
                <a16:creationId xmlns:a16="http://schemas.microsoft.com/office/drawing/2014/main" id="{61D9EFB7-9DF5-7A4D-5BB6-59610E35C4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" name="mouthmia">
            <a:hlinkClick r:id="" action="ppaction://media"/>
            <a:extLst>
              <a:ext uri="{FF2B5EF4-FFF2-40B4-BE49-F238E27FC236}">
                <a16:creationId xmlns:a16="http://schemas.microsoft.com/office/drawing/2014/main" id="{49E51A51-7A52-EDF9-2997-65063EF846F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195301" y="4373764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4304F7A-3DD5-E9AA-D0B0-E36C8CF7A71E}"/>
              </a:ext>
            </a:extLst>
          </p:cNvPr>
          <p:cNvSpPr/>
          <p:nvPr/>
        </p:nvSpPr>
        <p:spPr>
          <a:xfrm>
            <a:off x="6893657" y="3396663"/>
            <a:ext cx="1138524" cy="487940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39AE26A-EA0C-E3B7-39EF-F2B1A2F3FE0E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5638A67-65B3-D970-0FED-5BF4DDB5F586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029026" y="3315093"/>
            <a:ext cx="1681122" cy="3358966"/>
            <a:chOff x="4029026" y="3315093"/>
            <a:chExt cx="1681122" cy="33589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58966"/>
              <a:chOff x="4249028" y="1982325"/>
              <a:chExt cx="2137690" cy="467794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063120" y="2023485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068091" y="205223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2874332" y="2365512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687972" y="2039541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697157" y="206963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502650" y="644800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332723" y="6474773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46286" cy="1489097"/>
                <a:chOff x="1115900" y="3035895"/>
                <a:chExt cx="446286" cy="1489097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75779" y="3335790"/>
                  <a:ext cx="186407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5400000">
                <a:off x="5673776" y="4252364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029026" y="3701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72189" y="3408857"/>
            <a:ext cx="1561127" cy="2874942"/>
            <a:chOff x="6772189" y="3408857"/>
            <a:chExt cx="1561127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72189" y="3408857"/>
              <a:ext cx="1561127" cy="104220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288605" y="179153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76694" y="1818245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4165225">
            <a:off x="4750850" y="5176387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59523" y="5938669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ttsMP3.com_VoiceText_2024-11-17_22-39-28">
            <a:hlinkClick r:id="" action="ppaction://media"/>
            <a:extLst>
              <a:ext uri="{FF2B5EF4-FFF2-40B4-BE49-F238E27FC236}">
                <a16:creationId xmlns:a16="http://schemas.microsoft.com/office/drawing/2014/main" id="{5A34E522-09C9-92E4-1852-E3926CD16C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4605312" y="4432367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1B575D-1D38-8BE8-5033-B7AA0D6C96DE}"/>
              </a:ext>
            </a:extLst>
          </p:cNvPr>
          <p:cNvSpPr/>
          <p:nvPr/>
        </p:nvSpPr>
        <p:spPr>
          <a:xfrm>
            <a:off x="6869119" y="3396663"/>
            <a:ext cx="1176832" cy="501157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EA3E61-202B-1331-CB65-508A8511E641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19DB86-4A3B-3E92-F76A-C97ED90FAF9B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601687" cy="2846439"/>
            <a:chOff x="6720511" y="3437360"/>
            <a:chExt cx="1601687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601687" cy="1000526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2-47-41">
            <a:hlinkClick r:id="" action="ppaction://media"/>
            <a:extLst>
              <a:ext uri="{FF2B5EF4-FFF2-40B4-BE49-F238E27FC236}">
                <a16:creationId xmlns:a16="http://schemas.microsoft.com/office/drawing/2014/main" id="{29E5B2F7-7BC6-09BD-57DB-7473AADFDF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" name="mouthmia">
            <a:hlinkClick r:id="" action="ppaction://media"/>
            <a:extLst>
              <a:ext uri="{FF2B5EF4-FFF2-40B4-BE49-F238E27FC236}">
                <a16:creationId xmlns:a16="http://schemas.microsoft.com/office/drawing/2014/main" id="{AB97AB90-20F3-AAB1-4422-07BEC6D888C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1A795A-77BD-3E94-C7FD-B045CF13E1ED}"/>
              </a:ext>
            </a:extLst>
          </p:cNvPr>
          <p:cNvSpPr/>
          <p:nvPr/>
        </p:nvSpPr>
        <p:spPr>
          <a:xfrm>
            <a:off x="6870292" y="3412968"/>
            <a:ext cx="1185433" cy="46425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A05E01-185B-A546-DD53-19046E3BBCB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DF1C-99F8-7320-4E56-B818C8ECC4DF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1" y="3423580"/>
            <a:ext cx="1561127" cy="2860219"/>
            <a:chOff x="6674901" y="3423580"/>
            <a:chExt cx="1561127" cy="286021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1" y="3423580"/>
              <a:ext cx="1561127" cy="104220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2-50-16">
            <a:hlinkClick r:id="" action="ppaction://media"/>
            <a:extLst>
              <a:ext uri="{FF2B5EF4-FFF2-40B4-BE49-F238E27FC236}">
                <a16:creationId xmlns:a16="http://schemas.microsoft.com/office/drawing/2014/main" id="{6E7DEE5F-569D-D630-4A4D-FD38C0548E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69583" y="3543712"/>
            <a:ext cx="609600" cy="609600"/>
          </a:xfrm>
          <a:prstGeom prst="rect">
            <a:avLst/>
          </a:prstGeom>
        </p:spPr>
      </p:pic>
      <p:pic>
        <p:nvPicPr>
          <p:cNvPr id="14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CD308B-A4C9-8A3B-5ADF-F90AA9081262}"/>
              </a:ext>
            </a:extLst>
          </p:cNvPr>
          <p:cNvSpPr/>
          <p:nvPr/>
        </p:nvSpPr>
        <p:spPr>
          <a:xfrm>
            <a:off x="6883481" y="3424835"/>
            <a:ext cx="1138525" cy="46954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3EAF1-E50A-2D0C-B544-67995A544F9F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BC502A-19C2-7396-B97C-57510DCFDDAB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37264" y="3437360"/>
            <a:ext cx="1442386" cy="2846439"/>
            <a:chOff x="6737264" y="3437360"/>
            <a:chExt cx="1442386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37264" y="3443430"/>
              <a:ext cx="1442386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tsMP3.com_VoiceText_2024-11-17_22-56-28">
            <a:hlinkClick r:id="" action="ppaction://media"/>
            <a:extLst>
              <a:ext uri="{FF2B5EF4-FFF2-40B4-BE49-F238E27FC236}">
                <a16:creationId xmlns:a16="http://schemas.microsoft.com/office/drawing/2014/main" id="{723CF1E1-25BF-32C8-9450-A80AC28CA1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mia">
            <a:hlinkClick r:id="" action="ppaction://media"/>
            <a:extLst>
              <a:ext uri="{FF2B5EF4-FFF2-40B4-BE49-F238E27FC236}">
                <a16:creationId xmlns:a16="http://schemas.microsoft.com/office/drawing/2014/main" id="{A1CDE16E-0B6D-5C13-5CE8-04253A83A04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D40F75-7B2B-33DF-FB2B-CB045263E788}"/>
              </a:ext>
            </a:extLst>
          </p:cNvPr>
          <p:cNvSpPr/>
          <p:nvPr/>
        </p:nvSpPr>
        <p:spPr>
          <a:xfrm>
            <a:off x="6893656" y="3396663"/>
            <a:ext cx="1108949" cy="49539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B7BC9-24EB-273B-4756-806D5EF5A1A2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D41A0A-DF15-CF68-629C-5AD64822170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72189" y="3396663"/>
            <a:ext cx="1438361" cy="2887136"/>
            <a:chOff x="6772189" y="3396663"/>
            <a:chExt cx="1438361" cy="288713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72189" y="3396663"/>
              <a:ext cx="1438361" cy="1026965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ttsMP3.com_VoiceText_2024-11-17_23-3-46">
            <a:hlinkClick r:id="" action="ppaction://media"/>
            <a:extLst>
              <a:ext uri="{FF2B5EF4-FFF2-40B4-BE49-F238E27FC236}">
                <a16:creationId xmlns:a16="http://schemas.microsoft.com/office/drawing/2014/main" id="{572213BD-8A13-9D1A-4E24-CBC99DADA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5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D3AD79-6296-BE08-E96D-DFEFB3F1EE4F}"/>
              </a:ext>
            </a:extLst>
          </p:cNvPr>
          <p:cNvSpPr/>
          <p:nvPr/>
        </p:nvSpPr>
        <p:spPr>
          <a:xfrm>
            <a:off x="6893656" y="3396663"/>
            <a:ext cx="1108951" cy="461393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C4D290-D6D6-92DB-D21F-30BDD38AC9DA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2EBEE-5E68-DC5E-4CC0-1B93CF698C2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459139" cy="2846439"/>
            <a:chOff x="6720511" y="3437360"/>
            <a:chExt cx="1459139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459139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4-53">
            <a:hlinkClick r:id="" action="ppaction://media"/>
            <a:extLst>
              <a:ext uri="{FF2B5EF4-FFF2-40B4-BE49-F238E27FC236}">
                <a16:creationId xmlns:a16="http://schemas.microsoft.com/office/drawing/2014/main" id="{71805839-8B9D-0AC4-DE51-D90F9D1581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mia">
            <a:hlinkClick r:id="" action="ppaction://media"/>
            <a:extLst>
              <a:ext uri="{FF2B5EF4-FFF2-40B4-BE49-F238E27FC236}">
                <a16:creationId xmlns:a16="http://schemas.microsoft.com/office/drawing/2014/main" id="{06BDBC54-80C9-019F-732C-3CB4D71AEB7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0F62FC-1D0F-668B-7EFA-F2531FD89C0D}"/>
              </a:ext>
            </a:extLst>
          </p:cNvPr>
          <p:cNvSpPr/>
          <p:nvPr/>
        </p:nvSpPr>
        <p:spPr>
          <a:xfrm>
            <a:off x="6893656" y="3396663"/>
            <a:ext cx="1108947" cy="49539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4439E-F979-CA58-DEE5-23576A652109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BC2CB8-218B-1526-92E6-40081FF97EEF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2" y="3408858"/>
            <a:ext cx="1561127" cy="2874941"/>
            <a:chOff x="6674902" y="3408858"/>
            <a:chExt cx="1561127" cy="2874941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2" y="3408858"/>
              <a:ext cx="1561127" cy="1027538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8" name="ttsMP3.com_VoiceText_2024-11-17_22-3-9">
            <a:hlinkClick r:id="" action="ppaction://media"/>
            <a:extLst>
              <a:ext uri="{FF2B5EF4-FFF2-40B4-BE49-F238E27FC236}">
                <a16:creationId xmlns:a16="http://schemas.microsoft.com/office/drawing/2014/main" id="{F6BC2F69-BB5C-44B8-F6DA-7659F91FB4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9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941398" y="4406393"/>
            <a:ext cx="310345" cy="190981"/>
          </a:xfrm>
          <a:prstGeom prst="roundRect">
            <a:avLst>
              <a:gd name="adj" fmla="val 50000"/>
            </a:avLst>
          </a:prstGeom>
        </p:spPr>
      </p:pic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73BB57D-A9FA-EB2C-53CC-65E2B01A0D69}"/>
              </a:ext>
            </a:extLst>
          </p:cNvPr>
          <p:cNvSpPr/>
          <p:nvPr/>
        </p:nvSpPr>
        <p:spPr>
          <a:xfrm>
            <a:off x="6893657" y="3396663"/>
            <a:ext cx="1091004" cy="427405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EBDE3FF-F5AF-7091-208E-C7D8BC9DB525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EE4783A-3078-DDC0-4E52-56B670A79FC6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09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09737" y="3406354"/>
            <a:ext cx="1482838" cy="2877445"/>
            <a:chOff x="6709737" y="3406354"/>
            <a:chExt cx="1482838" cy="2877445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09737" y="3406354"/>
              <a:ext cx="1482838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6-40">
            <a:hlinkClick r:id="" action="ppaction://media"/>
            <a:extLst>
              <a:ext uri="{FF2B5EF4-FFF2-40B4-BE49-F238E27FC236}">
                <a16:creationId xmlns:a16="http://schemas.microsoft.com/office/drawing/2014/main" id="{F1562357-7F9E-280F-BEE1-FF7CC26DD6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ED26EE-C31B-E1F8-37B9-5B52EC3905B8}"/>
              </a:ext>
            </a:extLst>
          </p:cNvPr>
          <p:cNvSpPr/>
          <p:nvPr/>
        </p:nvSpPr>
        <p:spPr>
          <a:xfrm>
            <a:off x="6893656" y="3396663"/>
            <a:ext cx="1138525" cy="476974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18CC32-A242-624E-E73B-FB3EEB6DF580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ECC623-B9F0-B07B-8F21-F9D09E9D38B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tsMP3.com_VoiceText_2024-11-17_23-8-21">
            <a:hlinkClick r:id="" action="ppaction://media"/>
            <a:extLst>
              <a:ext uri="{FF2B5EF4-FFF2-40B4-BE49-F238E27FC236}">
                <a16:creationId xmlns:a16="http://schemas.microsoft.com/office/drawing/2014/main" id="{F26952F5-4B40-E93E-070D-52BA53156E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mia">
            <a:hlinkClick r:id="" action="ppaction://media"/>
            <a:extLst>
              <a:ext uri="{FF2B5EF4-FFF2-40B4-BE49-F238E27FC236}">
                <a16:creationId xmlns:a16="http://schemas.microsoft.com/office/drawing/2014/main" id="{92743766-35EF-8C92-F366-BFD796DF7C96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15643" y="4268058"/>
            <a:ext cx="437489" cy="291659"/>
          </a:xfrm>
          <a:prstGeom prst="roundRect">
            <a:avLst>
              <a:gd name="adj" fmla="val 50000"/>
            </a:avLst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1B63D-BAA5-C036-5219-A7598987B5CC}"/>
              </a:ext>
            </a:extLst>
          </p:cNvPr>
          <p:cNvGrpSpPr/>
          <p:nvPr/>
        </p:nvGrpSpPr>
        <p:grpSpPr>
          <a:xfrm>
            <a:off x="6668431" y="3424655"/>
            <a:ext cx="1565441" cy="2859144"/>
            <a:chOff x="6668431" y="3424655"/>
            <a:chExt cx="1565441" cy="28591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D24844-8B56-90B4-92F5-D28240383013}"/>
                </a:ext>
              </a:extLst>
            </p:cNvPr>
            <p:cNvGrpSpPr/>
            <p:nvPr/>
          </p:nvGrpSpPr>
          <p:grpSpPr>
            <a:xfrm>
              <a:off x="6668431" y="3424655"/>
              <a:ext cx="1565441" cy="2859144"/>
              <a:chOff x="6668431" y="3424655"/>
              <a:chExt cx="1565441" cy="2859144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585689-F038-EA58-0DC6-84F187047ABE}"/>
                  </a:ext>
                </a:extLst>
              </p:cNvPr>
              <p:cNvSpPr/>
              <p:nvPr/>
            </p:nvSpPr>
            <p:spPr>
              <a:xfrm>
                <a:off x="6668431" y="3424655"/>
                <a:ext cx="1565441" cy="1056177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2CD265-705B-18C2-7310-E0C75B1181A7}"/>
                  </a:ext>
                </a:extLst>
              </p:cNvPr>
              <p:cNvGrpSpPr/>
              <p:nvPr/>
            </p:nvGrpSpPr>
            <p:grpSpPr>
              <a:xfrm>
                <a:off x="6806062" y="3437360"/>
                <a:ext cx="1226120" cy="2846439"/>
                <a:chOff x="5634395" y="966332"/>
                <a:chExt cx="2005104" cy="4654853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E324FAB-F0DB-897A-BC82-E28F5A3B188B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EA20C28E-0BFD-836E-E0EC-4B68DC764357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C3107D6-3501-9C79-FAC7-34D1165F586C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C6A0F98-0874-EFF1-8202-1A42D0E4B9C2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680BE512-381B-54BD-3BBE-0C2BD961D9CB}"/>
                    </a:ext>
                  </a:extLst>
                </p:cNvPr>
                <p:cNvSpPr/>
                <p:nvPr/>
              </p:nvSpPr>
              <p:spPr>
                <a:xfrm rot="21028649">
                  <a:off x="5740443" y="5405010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4" name="Rectangle: Top Corners Rounded 83">
                  <a:extLst>
                    <a:ext uri="{FF2B5EF4-FFF2-40B4-BE49-F238E27FC236}">
                      <a16:creationId xmlns:a16="http://schemas.microsoft.com/office/drawing/2014/main" id="{B738EBDF-E0F0-6D03-6DB4-CDAF974A1C22}"/>
                    </a:ext>
                  </a:extLst>
                </p:cNvPr>
                <p:cNvSpPr/>
                <p:nvPr/>
              </p:nvSpPr>
              <p:spPr>
                <a:xfrm rot="20991914">
                  <a:off x="6595998" y="5435692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130E882-DF6E-751B-EE67-F9293B2C3FC3}"/>
                    </a:ext>
                  </a:extLst>
                </p:cNvPr>
                <p:cNvGrpSpPr/>
                <p:nvPr/>
              </p:nvGrpSpPr>
              <p:grpSpPr>
                <a:xfrm>
                  <a:off x="5634395" y="3110233"/>
                  <a:ext cx="446555" cy="1319316"/>
                  <a:chOff x="5634395" y="3110233"/>
                  <a:chExt cx="446555" cy="1319316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05E0868-B8A6-CD25-2308-A1ACA00C32C4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465" y="3110233"/>
                    <a:ext cx="351485" cy="1087896"/>
                    <a:chOff x="972317" y="2903685"/>
                    <a:chExt cx="351485" cy="1087896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B72E314A-1A38-FC7C-5E41-0075174AFB18}"/>
                        </a:ext>
                      </a:extLst>
                    </p:cNvPr>
                    <p:cNvSpPr/>
                    <p:nvPr/>
                  </p:nvSpPr>
                  <p:spPr>
                    <a:xfrm rot="20570225">
                      <a:off x="972317" y="2903685"/>
                      <a:ext cx="307240" cy="5473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94079EAC-84C1-C89E-938D-C7F2CB28ED6B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7396" y="3309555"/>
                      <a:ext cx="186406" cy="68202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3F22CEE5-FB5A-F28D-F2CE-27312CF821D5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5634395" y="3990669"/>
                    <a:ext cx="308172" cy="438880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6BFECAD-2F41-5262-0784-915658DB915E}"/>
                    </a:ext>
                  </a:extLst>
                </p:cNvPr>
                <p:cNvGrpSpPr/>
                <p:nvPr/>
              </p:nvGrpSpPr>
              <p:grpSpPr>
                <a:xfrm rot="21045049">
                  <a:off x="6771542" y="3181451"/>
                  <a:ext cx="771711" cy="730948"/>
                  <a:chOff x="6882144" y="3210686"/>
                  <a:chExt cx="717943" cy="764573"/>
                </a:xfrm>
              </p:grpSpPr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76466ACF-FFA4-AC05-4611-F20E37DFA965}"/>
                      </a:ext>
                    </a:extLst>
                  </p:cNvPr>
                  <p:cNvSpPr/>
                  <p:nvPr/>
                </p:nvSpPr>
                <p:spPr>
                  <a:xfrm rot="20699288">
                    <a:off x="7268841" y="3210686"/>
                    <a:ext cx="307239" cy="54731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05B67713-767E-4F22-1C56-AECE2A01BA3E}"/>
                      </a:ext>
                    </a:extLst>
                  </p:cNvPr>
                  <p:cNvSpPr/>
                  <p:nvPr/>
                </p:nvSpPr>
                <p:spPr>
                  <a:xfrm rot="3879784">
                    <a:off x="7136324" y="3511495"/>
                    <a:ext cx="209584" cy="71794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5DFE16D-2A95-35C7-2EAE-10E19735FB96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4F9C9B-6A19-65ED-D590-A833360B8A67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4EBA204-F682-FCAB-3E87-CA4E9E14A725}"/>
                    </a:ext>
                  </a:extLst>
                </p:cNvPr>
                <p:cNvSpPr/>
                <p:nvPr/>
              </p:nvSpPr>
              <p:spPr>
                <a:xfrm>
                  <a:off x="6856952" y="1737584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F2281C-7347-258A-B95E-84C7CFB36F6A}"/>
                    </a:ext>
                  </a:extLst>
                </p:cNvPr>
                <p:cNvSpPr/>
                <p:nvPr/>
              </p:nvSpPr>
              <p:spPr>
                <a:xfrm>
                  <a:off x="6325982" y="1859429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F633CFC-5D41-98AE-B958-27600386482C}"/>
                    </a:ext>
                  </a:extLst>
                </p:cNvPr>
                <p:cNvSpPr/>
                <p:nvPr/>
              </p:nvSpPr>
              <p:spPr>
                <a:xfrm>
                  <a:off x="6863346" y="1875547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9F23EFE-7647-04BB-4F41-92E64A31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021" y="2000152"/>
                  <a:ext cx="0" cy="3021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408FBD-3F24-38BB-2DFB-3D43A11D6462}"/>
                </a:ext>
              </a:extLst>
            </p:cNvPr>
            <p:cNvSpPr/>
            <p:nvPr/>
          </p:nvSpPr>
          <p:spPr>
            <a:xfrm rot="20178744">
              <a:off x="7436187" y="4979235"/>
              <a:ext cx="123319" cy="2678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5010214">
            <a:off x="7429922" y="5154481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outhmia">
            <a:hlinkClick r:id="" action="ppaction://media"/>
            <a:extLst>
              <a:ext uri="{FF2B5EF4-FFF2-40B4-BE49-F238E27FC236}">
                <a16:creationId xmlns:a16="http://schemas.microsoft.com/office/drawing/2014/main" id="{4D72C64D-46D3-C7EC-AA2D-2FD5D62782D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339216" y="4345764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C1C0DC-EF09-9CC3-F8C6-0FE26FA6A9CA}"/>
              </a:ext>
            </a:extLst>
          </p:cNvPr>
          <p:cNvSpPr/>
          <p:nvPr/>
        </p:nvSpPr>
        <p:spPr>
          <a:xfrm>
            <a:off x="6863712" y="3396663"/>
            <a:ext cx="1207134" cy="50564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695962-6271-C517-AC9E-5D9260F1D8C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8FE6A-21FA-F711-EDAA-C8F8ABA10487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video>
              <p:cMediaNode vol="80000">
                <p:cTn id="12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3" fill="remove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34486" y="3408526"/>
            <a:ext cx="1482838" cy="2875273"/>
            <a:chOff x="6734486" y="3408526"/>
            <a:chExt cx="1482838" cy="287527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34486" y="3408526"/>
              <a:ext cx="1482838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ttsMP3.com_VoiceText_2024-11-17_23-13-42">
            <a:hlinkClick r:id="" action="ppaction://media"/>
            <a:extLst>
              <a:ext uri="{FF2B5EF4-FFF2-40B4-BE49-F238E27FC236}">
                <a16:creationId xmlns:a16="http://schemas.microsoft.com/office/drawing/2014/main" id="{311ADBDA-401F-10D4-FAE4-30287DAB49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" name="mouthalex">
            <a:hlinkClick r:id="" action="ppaction://media"/>
            <a:extLst>
              <a:ext uri="{FF2B5EF4-FFF2-40B4-BE49-F238E27FC236}">
                <a16:creationId xmlns:a16="http://schemas.microsoft.com/office/drawing/2014/main" id="{DE9EBB0B-29C0-ABDA-BFA5-15885842597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F07AA6-B10F-5056-6BA5-593298A62FEC}"/>
              </a:ext>
            </a:extLst>
          </p:cNvPr>
          <p:cNvSpPr/>
          <p:nvPr/>
        </p:nvSpPr>
        <p:spPr>
          <a:xfrm>
            <a:off x="6870907" y="3396663"/>
            <a:ext cx="1175044" cy="494133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00201-0E5A-A915-00E0-D9EAA8934E23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61D6F7-FAC4-EFE0-75CF-169B512F80D5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mouthmia">
            <a:hlinkClick r:id="" action="ppaction://media"/>
            <a:extLst>
              <a:ext uri="{FF2B5EF4-FFF2-40B4-BE49-F238E27FC236}">
                <a16:creationId xmlns:a16="http://schemas.microsoft.com/office/drawing/2014/main" id="{92743766-35EF-8C92-F366-BFD796DF7C9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 flipH="1">
            <a:off x="7215643" y="4268058"/>
            <a:ext cx="437489" cy="291659"/>
          </a:xfrm>
          <a:prstGeom prst="roundRect">
            <a:avLst>
              <a:gd name="adj" fmla="val 50000"/>
            </a:avLst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459139" cy="2846439"/>
            <a:chOff x="6720511" y="3437360"/>
            <a:chExt cx="1459139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459139" cy="105617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7131349" y="3154435"/>
                <a:ext cx="413855" cy="1101049"/>
                <a:chOff x="7191060" y="3210686"/>
                <a:chExt cx="385020" cy="1151699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2318296">
                  <a:off x="7191060" y="3555174"/>
                  <a:ext cx="186406" cy="80721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8069" y="1814338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81119" y="1816716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21311780">
            <a:off x="7581402" y="529995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15-24">
            <a:hlinkClick r:id="" action="ppaction://media"/>
            <a:extLst>
              <a:ext uri="{FF2B5EF4-FFF2-40B4-BE49-F238E27FC236}">
                <a16:creationId xmlns:a16="http://schemas.microsoft.com/office/drawing/2014/main" id="{60E5AEA1-203F-4CE7-CE6E-C91D22549D9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" name="mouthmia">
            <a:hlinkClick r:id="" action="ppaction://media"/>
            <a:extLst>
              <a:ext uri="{FF2B5EF4-FFF2-40B4-BE49-F238E27FC236}">
                <a16:creationId xmlns:a16="http://schemas.microsoft.com/office/drawing/2014/main" id="{8118D523-8FE5-3968-DE89-E4C728382C8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8E31A7-21E9-F061-89F7-7E0F93E4FA73}"/>
              </a:ext>
            </a:extLst>
          </p:cNvPr>
          <p:cNvSpPr/>
          <p:nvPr/>
        </p:nvSpPr>
        <p:spPr>
          <a:xfrm>
            <a:off x="6882681" y="3415530"/>
            <a:ext cx="1138523" cy="52832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8A8D17-DEF1-F629-3488-9BB6E6C6265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666D9C-9138-7111-F3CF-E83A96A0742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3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2" y="3408857"/>
            <a:ext cx="1490037" cy="2874942"/>
            <a:chOff x="6720512" y="3408857"/>
            <a:chExt cx="1490037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2" y="3408857"/>
              <a:ext cx="1490037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3-18-42">
            <a:hlinkClick r:id="" action="ppaction://media"/>
            <a:extLst>
              <a:ext uri="{FF2B5EF4-FFF2-40B4-BE49-F238E27FC236}">
                <a16:creationId xmlns:a16="http://schemas.microsoft.com/office/drawing/2014/main" id="{89081BD3-720D-60AD-C87F-4CAC28F94C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" name="mouthalex">
            <a:hlinkClick r:id="" action="ppaction://media"/>
            <a:extLst>
              <a:ext uri="{FF2B5EF4-FFF2-40B4-BE49-F238E27FC236}">
                <a16:creationId xmlns:a16="http://schemas.microsoft.com/office/drawing/2014/main" id="{DE9EBB0B-29C0-ABDA-BFA5-15885842597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C1CB0C-1B1C-261D-6116-FBDE851623F7}"/>
              </a:ext>
            </a:extLst>
          </p:cNvPr>
          <p:cNvSpPr/>
          <p:nvPr/>
        </p:nvSpPr>
        <p:spPr>
          <a:xfrm>
            <a:off x="6870907" y="3396663"/>
            <a:ext cx="1175044" cy="54150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93074D-24BA-F7DE-BC84-933653105441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BFBDDF-762A-B5CD-05AE-D77CFCCC2B58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4" y="3426983"/>
            <a:ext cx="1561126" cy="2856816"/>
            <a:chOff x="6674904" y="3426983"/>
            <a:chExt cx="1561126" cy="285681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4" y="3426983"/>
              <a:ext cx="1561126" cy="99075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ttsMP3.com_VoiceText_2024-11-17_22-9-33">
            <a:hlinkClick r:id="" action="ppaction://media"/>
            <a:extLst>
              <a:ext uri="{FF2B5EF4-FFF2-40B4-BE49-F238E27FC236}">
                <a16:creationId xmlns:a16="http://schemas.microsoft.com/office/drawing/2014/main" id="{2CED4C47-EC3B-2AA5-84C0-3D24BE935D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0" name="mouthmia">
            <a:hlinkClick r:id="" action="ppaction://media"/>
            <a:extLst>
              <a:ext uri="{FF2B5EF4-FFF2-40B4-BE49-F238E27FC236}">
                <a16:creationId xmlns:a16="http://schemas.microsoft.com/office/drawing/2014/main" id="{791B114D-64E4-E5D0-4DE6-A09FD7CAFAB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8CBF1B7-B2AB-9E6F-0152-F03683F5996C}"/>
              </a:ext>
            </a:extLst>
          </p:cNvPr>
          <p:cNvSpPr/>
          <p:nvPr/>
        </p:nvSpPr>
        <p:spPr>
          <a:xfrm>
            <a:off x="6893656" y="3396663"/>
            <a:ext cx="1104407" cy="498122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6C173B-7027-107E-6CFB-C57F87C6F2EB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07EE7F5-3CC7-F2D2-7689-71CA57A1FCBD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68833" y="3408857"/>
            <a:ext cx="1612805" cy="2874942"/>
            <a:chOff x="6668833" y="3408857"/>
            <a:chExt cx="1612805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68833" y="3408857"/>
              <a:ext cx="1612805" cy="1014771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ttsMP3.com_VoiceText_2024-11-17_22-30-13">
            <a:hlinkClick r:id="" action="ppaction://media"/>
            <a:extLst>
              <a:ext uri="{FF2B5EF4-FFF2-40B4-BE49-F238E27FC236}">
                <a16:creationId xmlns:a16="http://schemas.microsoft.com/office/drawing/2014/main" id="{D5EA8359-3AF2-C78A-88A0-2FC1CAC993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941398" y="4406393"/>
            <a:ext cx="310345" cy="190981"/>
          </a:xfrm>
          <a:prstGeom prst="roundRect">
            <a:avLst>
              <a:gd name="adj" fmla="val 50000"/>
            </a:avLst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1064AF-37D8-355F-AAC1-B07C8770DE3A}"/>
              </a:ext>
            </a:extLst>
          </p:cNvPr>
          <p:cNvSpPr/>
          <p:nvPr/>
        </p:nvSpPr>
        <p:spPr>
          <a:xfrm>
            <a:off x="6893656" y="3396663"/>
            <a:ext cx="1138525" cy="484012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3B5178-B42D-2C76-1448-B54EFDB60FD9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DC7D4E-E9E1-1748-E97A-922EBE7A56F4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191D0-EF6F-0869-8747-CCA3AC2A680B}"/>
              </a:ext>
            </a:extLst>
          </p:cNvPr>
          <p:cNvGrpSpPr/>
          <p:nvPr/>
        </p:nvGrpSpPr>
        <p:grpSpPr>
          <a:xfrm>
            <a:off x="6182578" y="3437360"/>
            <a:ext cx="2194592" cy="2846439"/>
            <a:chOff x="6182578" y="3437360"/>
            <a:chExt cx="2194592" cy="284643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D24844-8B56-90B4-92F5-D28240383013}"/>
                </a:ext>
              </a:extLst>
            </p:cNvPr>
            <p:cNvGrpSpPr/>
            <p:nvPr/>
          </p:nvGrpSpPr>
          <p:grpSpPr>
            <a:xfrm>
              <a:off x="6182578" y="3437360"/>
              <a:ext cx="2194592" cy="2846439"/>
              <a:chOff x="6182578" y="3437360"/>
              <a:chExt cx="2194592" cy="284643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585689-F038-EA58-0DC6-84F187047ABE}"/>
                  </a:ext>
                </a:extLst>
              </p:cNvPr>
              <p:cNvSpPr/>
              <p:nvPr/>
            </p:nvSpPr>
            <p:spPr>
              <a:xfrm>
                <a:off x="6816044" y="3443430"/>
                <a:ext cx="1561126" cy="1002770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2CD265-705B-18C2-7310-E0C75B1181A7}"/>
                  </a:ext>
                </a:extLst>
              </p:cNvPr>
              <p:cNvGrpSpPr/>
              <p:nvPr/>
            </p:nvGrpSpPr>
            <p:grpSpPr>
              <a:xfrm>
                <a:off x="6182578" y="3437360"/>
                <a:ext cx="1849603" cy="2846439"/>
                <a:chOff x="4614798" y="966332"/>
                <a:chExt cx="3024701" cy="4654853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E324FAB-F0DB-897A-BC82-E28F5A3B188B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EA20C28E-0BFD-836E-E0EC-4B68DC764357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C3107D6-3501-9C79-FAC7-34D1165F586C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C6A0F98-0874-EFF1-8202-1A42D0E4B9C2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680BE512-381B-54BD-3BBE-0C2BD961D9CB}"/>
                    </a:ext>
                  </a:extLst>
                </p:cNvPr>
                <p:cNvSpPr/>
                <p:nvPr/>
              </p:nvSpPr>
              <p:spPr>
                <a:xfrm rot="21028649">
                  <a:off x="5740443" y="5405010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4" name="Rectangle: Top Corners Rounded 83">
                  <a:extLst>
                    <a:ext uri="{FF2B5EF4-FFF2-40B4-BE49-F238E27FC236}">
                      <a16:creationId xmlns:a16="http://schemas.microsoft.com/office/drawing/2014/main" id="{B738EBDF-E0F0-6D03-6DB4-CDAF974A1C22}"/>
                    </a:ext>
                  </a:extLst>
                </p:cNvPr>
                <p:cNvSpPr/>
                <p:nvPr/>
              </p:nvSpPr>
              <p:spPr>
                <a:xfrm rot="20991914">
                  <a:off x="6595998" y="5435692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130E882-DF6E-751B-EE67-F9293B2C3FC3}"/>
                    </a:ext>
                  </a:extLst>
                </p:cNvPr>
                <p:cNvGrpSpPr/>
                <p:nvPr/>
              </p:nvGrpSpPr>
              <p:grpSpPr>
                <a:xfrm>
                  <a:off x="4614798" y="3230572"/>
                  <a:ext cx="1396272" cy="389367"/>
                  <a:chOff x="4614798" y="3230572"/>
                  <a:chExt cx="1396272" cy="38936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05E0868-B8A6-CD25-2308-A1ACA00C32C4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4923390" y="3230572"/>
                    <a:ext cx="1087680" cy="389367"/>
                    <a:chOff x="1054444" y="3049159"/>
                    <a:chExt cx="1087680" cy="389367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B72E314A-1A38-FC7C-5E41-0075174AFB18}"/>
                        </a:ext>
                      </a:extLst>
                    </p:cNvPr>
                    <p:cNvSpPr/>
                    <p:nvPr/>
                  </p:nvSpPr>
                  <p:spPr>
                    <a:xfrm rot="18450074">
                      <a:off x="1174483" y="2929120"/>
                      <a:ext cx="307240" cy="54731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94079EAC-84C1-C89E-938D-C7F2CB28ED6B}"/>
                        </a:ext>
                      </a:extLst>
                    </p:cNvPr>
                    <p:cNvSpPr/>
                    <p:nvPr/>
                  </p:nvSpPr>
                  <p:spPr>
                    <a:xfrm rot="16181472">
                      <a:off x="1707908" y="3004310"/>
                      <a:ext cx="186406" cy="682026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3F22CEE5-FB5A-F28D-F2CE-27312CF821D5}"/>
                      </a:ext>
                    </a:extLst>
                  </p:cNvPr>
                  <p:cNvSpPr/>
                  <p:nvPr/>
                </p:nvSpPr>
                <p:spPr>
                  <a:xfrm rot="6675503" flipH="1">
                    <a:off x="4680152" y="3237952"/>
                    <a:ext cx="308172" cy="438880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6BFECAD-2F41-5262-0784-915658DB915E}"/>
                    </a:ext>
                  </a:extLst>
                </p:cNvPr>
                <p:cNvGrpSpPr/>
                <p:nvPr/>
              </p:nvGrpSpPr>
              <p:grpSpPr>
                <a:xfrm rot="21045049">
                  <a:off x="6957417" y="3168503"/>
                  <a:ext cx="607003" cy="1324619"/>
                  <a:chOff x="7011369" y="3210686"/>
                  <a:chExt cx="564711" cy="1385554"/>
                </a:xfrm>
              </p:grpSpPr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76466ACF-FFA4-AC05-4611-F20E37DFA965}"/>
                      </a:ext>
                    </a:extLst>
                  </p:cNvPr>
                  <p:cNvSpPr/>
                  <p:nvPr/>
                </p:nvSpPr>
                <p:spPr>
                  <a:xfrm rot="20699288">
                    <a:off x="7268841" y="3210686"/>
                    <a:ext cx="307239" cy="54731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05B67713-767E-4F22-1C56-AECE2A01BA3E}"/>
                      </a:ext>
                    </a:extLst>
                  </p:cNvPr>
                  <p:cNvSpPr/>
                  <p:nvPr/>
                </p:nvSpPr>
                <p:spPr>
                  <a:xfrm rot="1555079">
                    <a:off x="7256003" y="3597627"/>
                    <a:ext cx="186406" cy="80721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B8D60BF4-3262-241D-CE7D-774E7783F632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011369" y="4184334"/>
                    <a:ext cx="295978" cy="411906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5DFE16D-2A95-35C7-2EAE-10E19735FB96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4F9C9B-6A19-65ED-D590-A833360B8A67}"/>
                    </a:ext>
                  </a:extLst>
                </p:cNvPr>
                <p:cNvSpPr/>
                <p:nvPr/>
              </p:nvSpPr>
              <p:spPr>
                <a:xfrm>
                  <a:off x="6176971" y="1697720"/>
                  <a:ext cx="251577" cy="3283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4EBA204-F682-FCAB-3E87-CA4E9E14A725}"/>
                    </a:ext>
                  </a:extLst>
                </p:cNvPr>
                <p:cNvSpPr/>
                <p:nvPr/>
              </p:nvSpPr>
              <p:spPr>
                <a:xfrm>
                  <a:off x="6753631" y="1715972"/>
                  <a:ext cx="251577" cy="3283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F2281C-7347-258A-B95E-84C7CFB36F6A}"/>
                    </a:ext>
                  </a:extLst>
                </p:cNvPr>
                <p:cNvSpPr/>
                <p:nvPr/>
              </p:nvSpPr>
              <p:spPr>
                <a:xfrm>
                  <a:off x="6223844" y="1787102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F633CFC-5D41-98AE-B958-27600386482C}"/>
                    </a:ext>
                  </a:extLst>
                </p:cNvPr>
                <p:cNvSpPr/>
                <p:nvPr/>
              </p:nvSpPr>
              <p:spPr>
                <a:xfrm>
                  <a:off x="6790177" y="1811987"/>
                  <a:ext cx="151789" cy="166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9F23EFE-7647-04BB-4F41-92E64A31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05231" y="2003065"/>
                  <a:ext cx="90559" cy="316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766F2D-7EB8-80BD-F925-E0FA89A1D7A1}"/>
                </a:ext>
              </a:extLst>
            </p:cNvPr>
            <p:cNvSpPr/>
            <p:nvPr/>
          </p:nvSpPr>
          <p:spPr>
            <a:xfrm>
              <a:off x="7559231" y="395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5F870B-9C7F-DD41-53DF-E1A0A52A9ED6}"/>
                </a:ext>
              </a:extLst>
            </p:cNvPr>
            <p:cNvSpPr/>
            <p:nvPr/>
          </p:nvSpPr>
          <p:spPr>
            <a:xfrm>
              <a:off x="7213955" y="393698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ttsMP3.com_VoiceText_2024-11-17_22-32-33">
            <a:hlinkClick r:id="" action="ppaction://media"/>
            <a:extLst>
              <a:ext uri="{FF2B5EF4-FFF2-40B4-BE49-F238E27FC236}">
                <a16:creationId xmlns:a16="http://schemas.microsoft.com/office/drawing/2014/main" id="{61D9EFB7-9DF5-7A4D-5BB6-59610E35C4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" name="mouthmia">
            <a:hlinkClick r:id="" action="ppaction://media"/>
            <a:extLst>
              <a:ext uri="{FF2B5EF4-FFF2-40B4-BE49-F238E27FC236}">
                <a16:creationId xmlns:a16="http://schemas.microsoft.com/office/drawing/2014/main" id="{49E51A51-7A52-EDF9-2997-65063EF846F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195301" y="4373764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4304F7A-3DD5-E9AA-D0B0-E36C8CF7A71E}"/>
              </a:ext>
            </a:extLst>
          </p:cNvPr>
          <p:cNvSpPr/>
          <p:nvPr/>
        </p:nvSpPr>
        <p:spPr>
          <a:xfrm>
            <a:off x="6893657" y="3396663"/>
            <a:ext cx="1138524" cy="487940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39AE26A-EA0C-E3B7-39EF-F2B1A2F3FE0E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5638A67-65B3-D970-0FED-5BF4DDB5F586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029026" y="3315093"/>
            <a:ext cx="1681122" cy="3358966"/>
            <a:chOff x="4029026" y="3315093"/>
            <a:chExt cx="1681122" cy="33589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58966"/>
              <a:chOff x="4249028" y="1982325"/>
              <a:chExt cx="2137690" cy="467794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063120" y="2023485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068091" y="205223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2874332" y="2365512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687972" y="2039541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697157" y="206963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502650" y="644800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332723" y="6474773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46286" cy="1489097"/>
                <a:chOff x="1115900" y="3035895"/>
                <a:chExt cx="446286" cy="1489097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75779" y="3335790"/>
                  <a:ext cx="186407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5400000">
                <a:off x="5673776" y="4252364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029026" y="3701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72189" y="3408857"/>
            <a:ext cx="1561127" cy="2874942"/>
            <a:chOff x="6772189" y="3408857"/>
            <a:chExt cx="1561127" cy="2874942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72189" y="3408857"/>
              <a:ext cx="1561127" cy="104220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288605" y="179153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76694" y="1818245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4165225">
            <a:off x="4750850" y="5176387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59523" y="5938669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ttsMP3.com_VoiceText_2024-11-17_22-39-28">
            <a:hlinkClick r:id="" action="ppaction://media"/>
            <a:extLst>
              <a:ext uri="{FF2B5EF4-FFF2-40B4-BE49-F238E27FC236}">
                <a16:creationId xmlns:a16="http://schemas.microsoft.com/office/drawing/2014/main" id="{5A34E522-09C9-92E4-1852-E3926CD16C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4605312" y="4432367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1B575D-1D38-8BE8-5033-B7AA0D6C96DE}"/>
              </a:ext>
            </a:extLst>
          </p:cNvPr>
          <p:cNvSpPr/>
          <p:nvPr/>
        </p:nvSpPr>
        <p:spPr>
          <a:xfrm>
            <a:off x="6869119" y="3396663"/>
            <a:ext cx="1176832" cy="501157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EA3E61-202B-1331-CB65-508A8511E641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19DB86-4A3B-3E92-F76A-C97ED90FAF9B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3315093"/>
            <a:ext cx="1676037" cy="3346130"/>
            <a:chOff x="4175191" y="3315093"/>
            <a:chExt cx="1676037" cy="33461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15093"/>
              <a:ext cx="1535935" cy="3346130"/>
              <a:chOff x="4249028" y="1982325"/>
              <a:chExt cx="2139054" cy="46600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319610" y="2040448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60944" y="2098182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0840762">
                  <a:off x="3173676" y="235698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944461" y="2056504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87840" y="2111189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19243910">
                <a:off x="5984895" y="424898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90266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87013" y="6456896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53241" y="4250290"/>
                <a:ext cx="1189202" cy="704910"/>
                <a:chOff x="334358" y="3035895"/>
                <a:chExt cx="1189202" cy="70491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4489060">
                  <a:off x="835756" y="3053001"/>
                  <a:ext cx="186406" cy="118920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4718682">
                <a:off x="5811706" y="4348397"/>
                <a:ext cx="186406" cy="96634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3F21DDF-C74F-7457-BD26-36898491B847}"/>
                  </a:ext>
                </a:extLst>
              </p:cNvPr>
              <p:cNvGrpSpPr/>
              <p:nvPr/>
            </p:nvGrpSpPr>
            <p:grpSpPr>
              <a:xfrm>
                <a:off x="5388447" y="4522642"/>
                <a:ext cx="424239" cy="555235"/>
                <a:chOff x="8698856" y="4671605"/>
                <a:chExt cx="740483" cy="90418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AF8AAC6-4A6A-4E1C-56D1-BFF5D5BBF351}"/>
                    </a:ext>
                  </a:extLst>
                </p:cNvPr>
                <p:cNvSpPr/>
                <p:nvPr/>
              </p:nvSpPr>
              <p:spPr>
                <a:xfrm>
                  <a:off x="8847435" y="4671605"/>
                  <a:ext cx="591904" cy="904187"/>
                </a:xfrm>
                <a:custGeom>
                  <a:avLst/>
                  <a:gdLst>
                    <a:gd name="connsiteX0" fmla="*/ 324074 w 616622"/>
                    <a:gd name="connsiteY0" fmla="*/ 139945 h 912404"/>
                    <a:gd name="connsiteX1" fmla="*/ 514574 w 616622"/>
                    <a:gd name="connsiteY1" fmla="*/ 245 h 912404"/>
                    <a:gd name="connsiteX2" fmla="*/ 501874 w 616622"/>
                    <a:gd name="connsiteY2" fmla="*/ 178045 h 912404"/>
                    <a:gd name="connsiteX3" fmla="*/ 501874 w 616622"/>
                    <a:gd name="connsiteY3" fmla="*/ 279645 h 912404"/>
                    <a:gd name="connsiteX4" fmla="*/ 616174 w 616622"/>
                    <a:gd name="connsiteY4" fmla="*/ 559045 h 912404"/>
                    <a:gd name="connsiteX5" fmla="*/ 527274 w 616622"/>
                    <a:gd name="connsiteY5" fmla="*/ 863845 h 912404"/>
                    <a:gd name="connsiteX6" fmla="*/ 209774 w 616622"/>
                    <a:gd name="connsiteY6" fmla="*/ 901945 h 912404"/>
                    <a:gd name="connsiteX7" fmla="*/ 70074 w 616622"/>
                    <a:gd name="connsiteY7" fmla="*/ 762245 h 912404"/>
                    <a:gd name="connsiteX8" fmla="*/ 146274 w 616622"/>
                    <a:gd name="connsiteY8" fmla="*/ 698745 h 912404"/>
                    <a:gd name="connsiteX9" fmla="*/ 247874 w 616622"/>
                    <a:gd name="connsiteY9" fmla="*/ 724145 h 912404"/>
                    <a:gd name="connsiteX10" fmla="*/ 260574 w 616622"/>
                    <a:gd name="connsiteY10" fmla="*/ 609845 h 912404"/>
                    <a:gd name="connsiteX11" fmla="*/ 31974 w 616622"/>
                    <a:gd name="connsiteY11" fmla="*/ 609845 h 912404"/>
                    <a:gd name="connsiteX12" fmla="*/ 19274 w 616622"/>
                    <a:gd name="connsiteY12" fmla="*/ 482845 h 912404"/>
                    <a:gd name="connsiteX13" fmla="*/ 197074 w 616622"/>
                    <a:gd name="connsiteY13" fmla="*/ 419345 h 912404"/>
                    <a:gd name="connsiteX14" fmla="*/ 311374 w 616622"/>
                    <a:gd name="connsiteY14" fmla="*/ 457445 h 912404"/>
                    <a:gd name="connsiteX15" fmla="*/ 412974 w 616622"/>
                    <a:gd name="connsiteY15" fmla="*/ 343145 h 912404"/>
                    <a:gd name="connsiteX16" fmla="*/ 235174 w 616622"/>
                    <a:gd name="connsiteY16" fmla="*/ 305045 h 912404"/>
                    <a:gd name="connsiteX17" fmla="*/ 120874 w 616622"/>
                    <a:gd name="connsiteY17" fmla="*/ 279645 h 912404"/>
                    <a:gd name="connsiteX18" fmla="*/ 95474 w 616622"/>
                    <a:gd name="connsiteY18" fmla="*/ 165345 h 912404"/>
                    <a:gd name="connsiteX19" fmla="*/ 324074 w 616622"/>
                    <a:gd name="connsiteY19" fmla="*/ 139945 h 912404"/>
                    <a:gd name="connsiteX0" fmla="*/ 324074 w 616622"/>
                    <a:gd name="connsiteY0" fmla="*/ 177995 h 950454"/>
                    <a:gd name="connsiteX1" fmla="*/ 457424 w 616622"/>
                    <a:gd name="connsiteY1" fmla="*/ 195 h 950454"/>
                    <a:gd name="connsiteX2" fmla="*/ 501874 w 616622"/>
                    <a:gd name="connsiteY2" fmla="*/ 216095 h 950454"/>
                    <a:gd name="connsiteX3" fmla="*/ 501874 w 616622"/>
                    <a:gd name="connsiteY3" fmla="*/ 317695 h 950454"/>
                    <a:gd name="connsiteX4" fmla="*/ 616174 w 616622"/>
                    <a:gd name="connsiteY4" fmla="*/ 597095 h 950454"/>
                    <a:gd name="connsiteX5" fmla="*/ 527274 w 616622"/>
                    <a:gd name="connsiteY5" fmla="*/ 901895 h 950454"/>
                    <a:gd name="connsiteX6" fmla="*/ 209774 w 616622"/>
                    <a:gd name="connsiteY6" fmla="*/ 939995 h 950454"/>
                    <a:gd name="connsiteX7" fmla="*/ 70074 w 616622"/>
                    <a:gd name="connsiteY7" fmla="*/ 800295 h 950454"/>
                    <a:gd name="connsiteX8" fmla="*/ 146274 w 616622"/>
                    <a:gd name="connsiteY8" fmla="*/ 736795 h 950454"/>
                    <a:gd name="connsiteX9" fmla="*/ 247874 w 616622"/>
                    <a:gd name="connsiteY9" fmla="*/ 762195 h 950454"/>
                    <a:gd name="connsiteX10" fmla="*/ 260574 w 616622"/>
                    <a:gd name="connsiteY10" fmla="*/ 647895 h 950454"/>
                    <a:gd name="connsiteX11" fmla="*/ 31974 w 616622"/>
                    <a:gd name="connsiteY11" fmla="*/ 647895 h 950454"/>
                    <a:gd name="connsiteX12" fmla="*/ 19274 w 616622"/>
                    <a:gd name="connsiteY12" fmla="*/ 520895 h 950454"/>
                    <a:gd name="connsiteX13" fmla="*/ 197074 w 616622"/>
                    <a:gd name="connsiteY13" fmla="*/ 457395 h 950454"/>
                    <a:gd name="connsiteX14" fmla="*/ 311374 w 616622"/>
                    <a:gd name="connsiteY14" fmla="*/ 495495 h 950454"/>
                    <a:gd name="connsiteX15" fmla="*/ 412974 w 616622"/>
                    <a:gd name="connsiteY15" fmla="*/ 381195 h 950454"/>
                    <a:gd name="connsiteX16" fmla="*/ 235174 w 616622"/>
                    <a:gd name="connsiteY16" fmla="*/ 343095 h 950454"/>
                    <a:gd name="connsiteX17" fmla="*/ 120874 w 616622"/>
                    <a:gd name="connsiteY17" fmla="*/ 317695 h 950454"/>
                    <a:gd name="connsiteX18" fmla="*/ 95474 w 616622"/>
                    <a:gd name="connsiteY18" fmla="*/ 203395 h 950454"/>
                    <a:gd name="connsiteX19" fmla="*/ 324074 w 616622"/>
                    <a:gd name="connsiteY19" fmla="*/ 177995 h 950454"/>
                    <a:gd name="connsiteX0" fmla="*/ 324074 w 616622"/>
                    <a:gd name="connsiteY0" fmla="*/ 177926 h 950385"/>
                    <a:gd name="connsiteX1" fmla="*/ 457424 w 616622"/>
                    <a:gd name="connsiteY1" fmla="*/ 126 h 950385"/>
                    <a:gd name="connsiteX2" fmla="*/ 533624 w 616622"/>
                    <a:gd name="connsiteY2" fmla="*/ 152526 h 950385"/>
                    <a:gd name="connsiteX3" fmla="*/ 501874 w 616622"/>
                    <a:gd name="connsiteY3" fmla="*/ 317626 h 950385"/>
                    <a:gd name="connsiteX4" fmla="*/ 616174 w 616622"/>
                    <a:gd name="connsiteY4" fmla="*/ 597026 h 950385"/>
                    <a:gd name="connsiteX5" fmla="*/ 527274 w 616622"/>
                    <a:gd name="connsiteY5" fmla="*/ 901826 h 950385"/>
                    <a:gd name="connsiteX6" fmla="*/ 209774 w 616622"/>
                    <a:gd name="connsiteY6" fmla="*/ 939926 h 950385"/>
                    <a:gd name="connsiteX7" fmla="*/ 70074 w 616622"/>
                    <a:gd name="connsiteY7" fmla="*/ 800226 h 950385"/>
                    <a:gd name="connsiteX8" fmla="*/ 146274 w 616622"/>
                    <a:gd name="connsiteY8" fmla="*/ 736726 h 950385"/>
                    <a:gd name="connsiteX9" fmla="*/ 247874 w 616622"/>
                    <a:gd name="connsiteY9" fmla="*/ 762126 h 950385"/>
                    <a:gd name="connsiteX10" fmla="*/ 260574 w 616622"/>
                    <a:gd name="connsiteY10" fmla="*/ 647826 h 950385"/>
                    <a:gd name="connsiteX11" fmla="*/ 31974 w 616622"/>
                    <a:gd name="connsiteY11" fmla="*/ 647826 h 950385"/>
                    <a:gd name="connsiteX12" fmla="*/ 19274 w 616622"/>
                    <a:gd name="connsiteY12" fmla="*/ 520826 h 950385"/>
                    <a:gd name="connsiteX13" fmla="*/ 197074 w 616622"/>
                    <a:gd name="connsiteY13" fmla="*/ 457326 h 950385"/>
                    <a:gd name="connsiteX14" fmla="*/ 311374 w 616622"/>
                    <a:gd name="connsiteY14" fmla="*/ 495426 h 950385"/>
                    <a:gd name="connsiteX15" fmla="*/ 412974 w 616622"/>
                    <a:gd name="connsiteY15" fmla="*/ 381126 h 950385"/>
                    <a:gd name="connsiteX16" fmla="*/ 235174 w 616622"/>
                    <a:gd name="connsiteY16" fmla="*/ 343026 h 950385"/>
                    <a:gd name="connsiteX17" fmla="*/ 120874 w 616622"/>
                    <a:gd name="connsiteY17" fmla="*/ 317626 h 950385"/>
                    <a:gd name="connsiteX18" fmla="*/ 95474 w 616622"/>
                    <a:gd name="connsiteY18" fmla="*/ 203326 h 950385"/>
                    <a:gd name="connsiteX19" fmla="*/ 324074 w 616622"/>
                    <a:gd name="connsiteY19" fmla="*/ 177926 h 950385"/>
                    <a:gd name="connsiteX0" fmla="*/ 324074 w 616622"/>
                    <a:gd name="connsiteY0" fmla="*/ 178009 h 950468"/>
                    <a:gd name="connsiteX1" fmla="*/ 355824 w 616622"/>
                    <a:gd name="connsiteY1" fmla="*/ 120859 h 950468"/>
                    <a:gd name="connsiteX2" fmla="*/ 457424 w 616622"/>
                    <a:gd name="connsiteY2" fmla="*/ 209 h 950468"/>
                    <a:gd name="connsiteX3" fmla="*/ 533624 w 616622"/>
                    <a:gd name="connsiteY3" fmla="*/ 152609 h 950468"/>
                    <a:gd name="connsiteX4" fmla="*/ 501874 w 616622"/>
                    <a:gd name="connsiteY4" fmla="*/ 317709 h 950468"/>
                    <a:gd name="connsiteX5" fmla="*/ 616174 w 616622"/>
                    <a:gd name="connsiteY5" fmla="*/ 597109 h 950468"/>
                    <a:gd name="connsiteX6" fmla="*/ 527274 w 616622"/>
                    <a:gd name="connsiteY6" fmla="*/ 901909 h 950468"/>
                    <a:gd name="connsiteX7" fmla="*/ 209774 w 616622"/>
                    <a:gd name="connsiteY7" fmla="*/ 940009 h 950468"/>
                    <a:gd name="connsiteX8" fmla="*/ 70074 w 616622"/>
                    <a:gd name="connsiteY8" fmla="*/ 800309 h 950468"/>
                    <a:gd name="connsiteX9" fmla="*/ 146274 w 616622"/>
                    <a:gd name="connsiteY9" fmla="*/ 736809 h 950468"/>
                    <a:gd name="connsiteX10" fmla="*/ 247874 w 616622"/>
                    <a:gd name="connsiteY10" fmla="*/ 762209 h 950468"/>
                    <a:gd name="connsiteX11" fmla="*/ 260574 w 616622"/>
                    <a:gd name="connsiteY11" fmla="*/ 647909 h 950468"/>
                    <a:gd name="connsiteX12" fmla="*/ 31974 w 616622"/>
                    <a:gd name="connsiteY12" fmla="*/ 647909 h 950468"/>
                    <a:gd name="connsiteX13" fmla="*/ 19274 w 616622"/>
                    <a:gd name="connsiteY13" fmla="*/ 520909 h 950468"/>
                    <a:gd name="connsiteX14" fmla="*/ 197074 w 616622"/>
                    <a:gd name="connsiteY14" fmla="*/ 457409 h 950468"/>
                    <a:gd name="connsiteX15" fmla="*/ 311374 w 616622"/>
                    <a:gd name="connsiteY15" fmla="*/ 495509 h 950468"/>
                    <a:gd name="connsiteX16" fmla="*/ 412974 w 616622"/>
                    <a:gd name="connsiteY16" fmla="*/ 381209 h 950468"/>
                    <a:gd name="connsiteX17" fmla="*/ 235174 w 616622"/>
                    <a:gd name="connsiteY17" fmla="*/ 343109 h 950468"/>
                    <a:gd name="connsiteX18" fmla="*/ 120874 w 616622"/>
                    <a:gd name="connsiteY18" fmla="*/ 317709 h 950468"/>
                    <a:gd name="connsiteX19" fmla="*/ 95474 w 616622"/>
                    <a:gd name="connsiteY19" fmla="*/ 203409 h 950468"/>
                    <a:gd name="connsiteX20" fmla="*/ 324074 w 616622"/>
                    <a:gd name="connsiteY20" fmla="*/ 178009 h 950468"/>
                    <a:gd name="connsiteX0" fmla="*/ 324074 w 616174"/>
                    <a:gd name="connsiteY0" fmla="*/ 178009 h 943769"/>
                    <a:gd name="connsiteX1" fmla="*/ 355824 w 616174"/>
                    <a:gd name="connsiteY1" fmla="*/ 120859 h 943769"/>
                    <a:gd name="connsiteX2" fmla="*/ 457424 w 616174"/>
                    <a:gd name="connsiteY2" fmla="*/ 209 h 943769"/>
                    <a:gd name="connsiteX3" fmla="*/ 533624 w 616174"/>
                    <a:gd name="connsiteY3" fmla="*/ 152609 h 943769"/>
                    <a:gd name="connsiteX4" fmla="*/ 501874 w 616174"/>
                    <a:gd name="connsiteY4" fmla="*/ 317709 h 943769"/>
                    <a:gd name="connsiteX5" fmla="*/ 616174 w 616174"/>
                    <a:gd name="connsiteY5" fmla="*/ 597109 h 943769"/>
                    <a:gd name="connsiteX6" fmla="*/ 501874 w 616174"/>
                    <a:gd name="connsiteY6" fmla="*/ 876509 h 943769"/>
                    <a:gd name="connsiteX7" fmla="*/ 209774 w 616174"/>
                    <a:gd name="connsiteY7" fmla="*/ 940009 h 943769"/>
                    <a:gd name="connsiteX8" fmla="*/ 70074 w 616174"/>
                    <a:gd name="connsiteY8" fmla="*/ 800309 h 943769"/>
                    <a:gd name="connsiteX9" fmla="*/ 146274 w 616174"/>
                    <a:gd name="connsiteY9" fmla="*/ 736809 h 943769"/>
                    <a:gd name="connsiteX10" fmla="*/ 247874 w 616174"/>
                    <a:gd name="connsiteY10" fmla="*/ 762209 h 943769"/>
                    <a:gd name="connsiteX11" fmla="*/ 260574 w 616174"/>
                    <a:gd name="connsiteY11" fmla="*/ 647909 h 943769"/>
                    <a:gd name="connsiteX12" fmla="*/ 31974 w 616174"/>
                    <a:gd name="connsiteY12" fmla="*/ 647909 h 943769"/>
                    <a:gd name="connsiteX13" fmla="*/ 19274 w 616174"/>
                    <a:gd name="connsiteY13" fmla="*/ 520909 h 943769"/>
                    <a:gd name="connsiteX14" fmla="*/ 197074 w 616174"/>
                    <a:gd name="connsiteY14" fmla="*/ 457409 h 943769"/>
                    <a:gd name="connsiteX15" fmla="*/ 311374 w 616174"/>
                    <a:gd name="connsiteY15" fmla="*/ 495509 h 943769"/>
                    <a:gd name="connsiteX16" fmla="*/ 412974 w 616174"/>
                    <a:gd name="connsiteY16" fmla="*/ 381209 h 943769"/>
                    <a:gd name="connsiteX17" fmla="*/ 235174 w 616174"/>
                    <a:gd name="connsiteY17" fmla="*/ 343109 h 943769"/>
                    <a:gd name="connsiteX18" fmla="*/ 120874 w 616174"/>
                    <a:gd name="connsiteY18" fmla="*/ 317709 h 943769"/>
                    <a:gd name="connsiteX19" fmla="*/ 95474 w 616174"/>
                    <a:gd name="connsiteY19" fmla="*/ 203409 h 943769"/>
                    <a:gd name="connsiteX20" fmla="*/ 324074 w 616174"/>
                    <a:gd name="connsiteY20" fmla="*/ 178009 h 943769"/>
                    <a:gd name="connsiteX0" fmla="*/ 324074 w 616174"/>
                    <a:gd name="connsiteY0" fmla="*/ 177937 h 943697"/>
                    <a:gd name="connsiteX1" fmla="*/ 355824 w 616174"/>
                    <a:gd name="connsiteY1" fmla="*/ 120787 h 943697"/>
                    <a:gd name="connsiteX2" fmla="*/ 457424 w 616174"/>
                    <a:gd name="connsiteY2" fmla="*/ 137 h 943697"/>
                    <a:gd name="connsiteX3" fmla="*/ 508224 w 616174"/>
                    <a:gd name="connsiteY3" fmla="*/ 146187 h 943697"/>
                    <a:gd name="connsiteX4" fmla="*/ 501874 w 616174"/>
                    <a:gd name="connsiteY4" fmla="*/ 317637 h 943697"/>
                    <a:gd name="connsiteX5" fmla="*/ 616174 w 616174"/>
                    <a:gd name="connsiteY5" fmla="*/ 597037 h 943697"/>
                    <a:gd name="connsiteX6" fmla="*/ 501874 w 616174"/>
                    <a:gd name="connsiteY6" fmla="*/ 876437 h 943697"/>
                    <a:gd name="connsiteX7" fmla="*/ 209774 w 616174"/>
                    <a:gd name="connsiteY7" fmla="*/ 939937 h 943697"/>
                    <a:gd name="connsiteX8" fmla="*/ 70074 w 616174"/>
                    <a:gd name="connsiteY8" fmla="*/ 800237 h 943697"/>
                    <a:gd name="connsiteX9" fmla="*/ 146274 w 616174"/>
                    <a:gd name="connsiteY9" fmla="*/ 736737 h 943697"/>
                    <a:gd name="connsiteX10" fmla="*/ 247874 w 616174"/>
                    <a:gd name="connsiteY10" fmla="*/ 762137 h 943697"/>
                    <a:gd name="connsiteX11" fmla="*/ 260574 w 616174"/>
                    <a:gd name="connsiteY11" fmla="*/ 647837 h 943697"/>
                    <a:gd name="connsiteX12" fmla="*/ 31974 w 616174"/>
                    <a:gd name="connsiteY12" fmla="*/ 647837 h 943697"/>
                    <a:gd name="connsiteX13" fmla="*/ 19274 w 616174"/>
                    <a:gd name="connsiteY13" fmla="*/ 520837 h 943697"/>
                    <a:gd name="connsiteX14" fmla="*/ 197074 w 616174"/>
                    <a:gd name="connsiteY14" fmla="*/ 457337 h 943697"/>
                    <a:gd name="connsiteX15" fmla="*/ 311374 w 616174"/>
                    <a:gd name="connsiteY15" fmla="*/ 495437 h 943697"/>
                    <a:gd name="connsiteX16" fmla="*/ 412974 w 616174"/>
                    <a:gd name="connsiteY16" fmla="*/ 381137 h 943697"/>
                    <a:gd name="connsiteX17" fmla="*/ 235174 w 616174"/>
                    <a:gd name="connsiteY17" fmla="*/ 343037 h 943697"/>
                    <a:gd name="connsiteX18" fmla="*/ 120874 w 616174"/>
                    <a:gd name="connsiteY18" fmla="*/ 317637 h 943697"/>
                    <a:gd name="connsiteX19" fmla="*/ 95474 w 616174"/>
                    <a:gd name="connsiteY19" fmla="*/ 203337 h 943697"/>
                    <a:gd name="connsiteX20" fmla="*/ 324074 w 616174"/>
                    <a:gd name="connsiteY20" fmla="*/ 177937 h 943697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95474 w 616174"/>
                    <a:gd name="connsiteY19" fmla="*/ 1843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120874 w 616174"/>
                    <a:gd name="connsiteY18" fmla="*/ 2986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1132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11374 w 616174"/>
                    <a:gd name="connsiteY15" fmla="*/ 4764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4074 w 616174"/>
                    <a:gd name="connsiteY0" fmla="*/ 158920 h 924680"/>
                    <a:gd name="connsiteX1" fmla="*/ 355824 w 616174"/>
                    <a:gd name="connsiteY1" fmla="*/ 101770 h 924680"/>
                    <a:gd name="connsiteX2" fmla="*/ 457424 w 616174"/>
                    <a:gd name="connsiteY2" fmla="*/ 170 h 924680"/>
                    <a:gd name="connsiteX3" fmla="*/ 508224 w 616174"/>
                    <a:gd name="connsiteY3" fmla="*/ 127170 h 924680"/>
                    <a:gd name="connsiteX4" fmla="*/ 501874 w 616174"/>
                    <a:gd name="connsiteY4" fmla="*/ 298620 h 924680"/>
                    <a:gd name="connsiteX5" fmla="*/ 616174 w 616174"/>
                    <a:gd name="connsiteY5" fmla="*/ 578020 h 924680"/>
                    <a:gd name="connsiteX6" fmla="*/ 501874 w 616174"/>
                    <a:gd name="connsiteY6" fmla="*/ 857420 h 924680"/>
                    <a:gd name="connsiteX7" fmla="*/ 209774 w 616174"/>
                    <a:gd name="connsiteY7" fmla="*/ 920920 h 924680"/>
                    <a:gd name="connsiteX8" fmla="*/ 70074 w 616174"/>
                    <a:gd name="connsiteY8" fmla="*/ 781220 h 924680"/>
                    <a:gd name="connsiteX9" fmla="*/ 146274 w 616174"/>
                    <a:gd name="connsiteY9" fmla="*/ 717720 h 924680"/>
                    <a:gd name="connsiteX10" fmla="*/ 247874 w 616174"/>
                    <a:gd name="connsiteY10" fmla="*/ 743120 h 924680"/>
                    <a:gd name="connsiteX11" fmla="*/ 260574 w 616174"/>
                    <a:gd name="connsiteY11" fmla="*/ 628820 h 924680"/>
                    <a:gd name="connsiteX12" fmla="*/ 31974 w 616174"/>
                    <a:gd name="connsiteY12" fmla="*/ 628820 h 924680"/>
                    <a:gd name="connsiteX13" fmla="*/ 19274 w 616174"/>
                    <a:gd name="connsiteY13" fmla="*/ 501820 h 924680"/>
                    <a:gd name="connsiteX14" fmla="*/ 197074 w 616174"/>
                    <a:gd name="connsiteY14" fmla="*/ 438320 h 924680"/>
                    <a:gd name="connsiteX15" fmla="*/ 336774 w 616174"/>
                    <a:gd name="connsiteY15" fmla="*/ 489120 h 924680"/>
                    <a:gd name="connsiteX16" fmla="*/ 412974 w 616174"/>
                    <a:gd name="connsiteY16" fmla="*/ 362120 h 924680"/>
                    <a:gd name="connsiteX17" fmla="*/ 235174 w 616174"/>
                    <a:gd name="connsiteY17" fmla="*/ 324020 h 924680"/>
                    <a:gd name="connsiteX18" fmla="*/ 95474 w 616174"/>
                    <a:gd name="connsiteY18" fmla="*/ 330370 h 924680"/>
                    <a:gd name="connsiteX19" fmla="*/ 108174 w 616174"/>
                    <a:gd name="connsiteY19" fmla="*/ 197020 h 924680"/>
                    <a:gd name="connsiteX20" fmla="*/ 324074 w 616174"/>
                    <a:gd name="connsiteY20" fmla="*/ 158920 h 924680"/>
                    <a:gd name="connsiteX0" fmla="*/ 323646 w 615746"/>
                    <a:gd name="connsiteY0" fmla="*/ 158920 h 924680"/>
                    <a:gd name="connsiteX1" fmla="*/ 355396 w 615746"/>
                    <a:gd name="connsiteY1" fmla="*/ 101770 h 924680"/>
                    <a:gd name="connsiteX2" fmla="*/ 456996 w 615746"/>
                    <a:gd name="connsiteY2" fmla="*/ 170 h 924680"/>
                    <a:gd name="connsiteX3" fmla="*/ 507796 w 615746"/>
                    <a:gd name="connsiteY3" fmla="*/ 127170 h 924680"/>
                    <a:gd name="connsiteX4" fmla="*/ 501446 w 615746"/>
                    <a:gd name="connsiteY4" fmla="*/ 298620 h 924680"/>
                    <a:gd name="connsiteX5" fmla="*/ 615746 w 615746"/>
                    <a:gd name="connsiteY5" fmla="*/ 578020 h 924680"/>
                    <a:gd name="connsiteX6" fmla="*/ 501446 w 615746"/>
                    <a:gd name="connsiteY6" fmla="*/ 857420 h 924680"/>
                    <a:gd name="connsiteX7" fmla="*/ 209346 w 615746"/>
                    <a:gd name="connsiteY7" fmla="*/ 920920 h 924680"/>
                    <a:gd name="connsiteX8" fmla="*/ 69646 w 615746"/>
                    <a:gd name="connsiteY8" fmla="*/ 781220 h 924680"/>
                    <a:gd name="connsiteX9" fmla="*/ 145846 w 615746"/>
                    <a:gd name="connsiteY9" fmla="*/ 717720 h 924680"/>
                    <a:gd name="connsiteX10" fmla="*/ 247446 w 615746"/>
                    <a:gd name="connsiteY10" fmla="*/ 743120 h 924680"/>
                    <a:gd name="connsiteX11" fmla="*/ 260146 w 615746"/>
                    <a:gd name="connsiteY11" fmla="*/ 628820 h 924680"/>
                    <a:gd name="connsiteX12" fmla="*/ 31546 w 615746"/>
                    <a:gd name="connsiteY12" fmla="*/ 628820 h 924680"/>
                    <a:gd name="connsiteX13" fmla="*/ 18846 w 615746"/>
                    <a:gd name="connsiteY13" fmla="*/ 501820 h 924680"/>
                    <a:gd name="connsiteX14" fmla="*/ 190296 w 615746"/>
                    <a:gd name="connsiteY14" fmla="*/ 457370 h 924680"/>
                    <a:gd name="connsiteX15" fmla="*/ 336346 w 615746"/>
                    <a:gd name="connsiteY15" fmla="*/ 489120 h 924680"/>
                    <a:gd name="connsiteX16" fmla="*/ 412546 w 615746"/>
                    <a:gd name="connsiteY16" fmla="*/ 362120 h 924680"/>
                    <a:gd name="connsiteX17" fmla="*/ 234746 w 615746"/>
                    <a:gd name="connsiteY17" fmla="*/ 324020 h 924680"/>
                    <a:gd name="connsiteX18" fmla="*/ 95046 w 615746"/>
                    <a:gd name="connsiteY18" fmla="*/ 330370 h 924680"/>
                    <a:gd name="connsiteX19" fmla="*/ 107746 w 615746"/>
                    <a:gd name="connsiteY19" fmla="*/ 197020 h 924680"/>
                    <a:gd name="connsiteX20" fmla="*/ 323646 w 615746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2562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47018 w 615318"/>
                    <a:gd name="connsiteY10" fmla="*/ 74312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45418 w 615318"/>
                    <a:gd name="connsiteY9" fmla="*/ 71772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4680"/>
                    <a:gd name="connsiteX1" fmla="*/ 354968 w 615318"/>
                    <a:gd name="connsiteY1" fmla="*/ 101770 h 924680"/>
                    <a:gd name="connsiteX2" fmla="*/ 456568 w 615318"/>
                    <a:gd name="connsiteY2" fmla="*/ 170 h 924680"/>
                    <a:gd name="connsiteX3" fmla="*/ 507368 w 615318"/>
                    <a:gd name="connsiteY3" fmla="*/ 127170 h 924680"/>
                    <a:gd name="connsiteX4" fmla="*/ 501018 w 615318"/>
                    <a:gd name="connsiteY4" fmla="*/ 298620 h 924680"/>
                    <a:gd name="connsiteX5" fmla="*/ 615318 w 615318"/>
                    <a:gd name="connsiteY5" fmla="*/ 578020 h 924680"/>
                    <a:gd name="connsiteX6" fmla="*/ 501018 w 615318"/>
                    <a:gd name="connsiteY6" fmla="*/ 857420 h 924680"/>
                    <a:gd name="connsiteX7" fmla="*/ 208918 w 615318"/>
                    <a:gd name="connsiteY7" fmla="*/ 920920 h 924680"/>
                    <a:gd name="connsiteX8" fmla="*/ 69218 w 615318"/>
                    <a:gd name="connsiteY8" fmla="*/ 781220 h 924680"/>
                    <a:gd name="connsiteX9" fmla="*/ 139068 w 615318"/>
                    <a:gd name="connsiteY9" fmla="*/ 749470 h 924680"/>
                    <a:gd name="connsiteX10" fmla="*/ 291468 w 615318"/>
                    <a:gd name="connsiteY10" fmla="*/ 762170 h 924680"/>
                    <a:gd name="connsiteX11" fmla="*/ 259718 w 615318"/>
                    <a:gd name="connsiteY11" fmla="*/ 628820 h 924680"/>
                    <a:gd name="connsiteX12" fmla="*/ 31118 w 615318"/>
                    <a:gd name="connsiteY12" fmla="*/ 628820 h 924680"/>
                    <a:gd name="connsiteX13" fmla="*/ 18418 w 615318"/>
                    <a:gd name="connsiteY13" fmla="*/ 501820 h 924680"/>
                    <a:gd name="connsiteX14" fmla="*/ 183518 w 615318"/>
                    <a:gd name="connsiteY14" fmla="*/ 457370 h 924680"/>
                    <a:gd name="connsiteX15" fmla="*/ 335918 w 615318"/>
                    <a:gd name="connsiteY15" fmla="*/ 489120 h 924680"/>
                    <a:gd name="connsiteX16" fmla="*/ 412118 w 615318"/>
                    <a:gd name="connsiteY16" fmla="*/ 362120 h 924680"/>
                    <a:gd name="connsiteX17" fmla="*/ 234318 w 615318"/>
                    <a:gd name="connsiteY17" fmla="*/ 324020 h 924680"/>
                    <a:gd name="connsiteX18" fmla="*/ 94618 w 615318"/>
                    <a:gd name="connsiteY18" fmla="*/ 330370 h 924680"/>
                    <a:gd name="connsiteX19" fmla="*/ 107318 w 615318"/>
                    <a:gd name="connsiteY19" fmla="*/ 197020 h 924680"/>
                    <a:gd name="connsiteX20" fmla="*/ 323218 w 615318"/>
                    <a:gd name="connsiteY20" fmla="*/ 158920 h 924680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390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6852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8920 h 925085"/>
                    <a:gd name="connsiteX1" fmla="*/ 354968 w 615318"/>
                    <a:gd name="connsiteY1" fmla="*/ 101770 h 925085"/>
                    <a:gd name="connsiteX2" fmla="*/ 456568 w 615318"/>
                    <a:gd name="connsiteY2" fmla="*/ 170 h 925085"/>
                    <a:gd name="connsiteX3" fmla="*/ 507368 w 615318"/>
                    <a:gd name="connsiteY3" fmla="*/ 127170 h 925085"/>
                    <a:gd name="connsiteX4" fmla="*/ 501018 w 615318"/>
                    <a:gd name="connsiteY4" fmla="*/ 298620 h 925085"/>
                    <a:gd name="connsiteX5" fmla="*/ 615318 w 615318"/>
                    <a:gd name="connsiteY5" fmla="*/ 578020 h 925085"/>
                    <a:gd name="connsiteX6" fmla="*/ 501018 w 615318"/>
                    <a:gd name="connsiteY6" fmla="*/ 857420 h 925085"/>
                    <a:gd name="connsiteX7" fmla="*/ 208918 w 615318"/>
                    <a:gd name="connsiteY7" fmla="*/ 920920 h 925085"/>
                    <a:gd name="connsiteX8" fmla="*/ 43818 w 615318"/>
                    <a:gd name="connsiteY8" fmla="*/ 774870 h 925085"/>
                    <a:gd name="connsiteX9" fmla="*/ 126368 w 615318"/>
                    <a:gd name="connsiteY9" fmla="*/ 749470 h 925085"/>
                    <a:gd name="connsiteX10" fmla="*/ 291468 w 615318"/>
                    <a:gd name="connsiteY10" fmla="*/ 762170 h 925085"/>
                    <a:gd name="connsiteX11" fmla="*/ 259718 w 615318"/>
                    <a:gd name="connsiteY11" fmla="*/ 628820 h 925085"/>
                    <a:gd name="connsiteX12" fmla="*/ 31118 w 615318"/>
                    <a:gd name="connsiteY12" fmla="*/ 628820 h 925085"/>
                    <a:gd name="connsiteX13" fmla="*/ 18418 w 615318"/>
                    <a:gd name="connsiteY13" fmla="*/ 501820 h 925085"/>
                    <a:gd name="connsiteX14" fmla="*/ 183518 w 615318"/>
                    <a:gd name="connsiteY14" fmla="*/ 457370 h 925085"/>
                    <a:gd name="connsiteX15" fmla="*/ 335918 w 615318"/>
                    <a:gd name="connsiteY15" fmla="*/ 489120 h 925085"/>
                    <a:gd name="connsiteX16" fmla="*/ 412118 w 615318"/>
                    <a:gd name="connsiteY16" fmla="*/ 362120 h 925085"/>
                    <a:gd name="connsiteX17" fmla="*/ 234318 w 615318"/>
                    <a:gd name="connsiteY17" fmla="*/ 324020 h 925085"/>
                    <a:gd name="connsiteX18" fmla="*/ 94618 w 615318"/>
                    <a:gd name="connsiteY18" fmla="*/ 330370 h 925085"/>
                    <a:gd name="connsiteX19" fmla="*/ 107318 w 615318"/>
                    <a:gd name="connsiteY19" fmla="*/ 197020 h 925085"/>
                    <a:gd name="connsiteX20" fmla="*/ 323218 w 615318"/>
                    <a:gd name="connsiteY20" fmla="*/ 158920 h 925085"/>
                    <a:gd name="connsiteX0" fmla="*/ 323218 w 615318"/>
                    <a:gd name="connsiteY0" fmla="*/ 151794 h 917959"/>
                    <a:gd name="connsiteX1" fmla="*/ 354968 w 615318"/>
                    <a:gd name="connsiteY1" fmla="*/ 94644 h 917959"/>
                    <a:gd name="connsiteX2" fmla="*/ 489906 w 615318"/>
                    <a:gd name="connsiteY2" fmla="*/ 187 h 917959"/>
                    <a:gd name="connsiteX3" fmla="*/ 507368 w 615318"/>
                    <a:gd name="connsiteY3" fmla="*/ 120044 h 917959"/>
                    <a:gd name="connsiteX4" fmla="*/ 501018 w 615318"/>
                    <a:gd name="connsiteY4" fmla="*/ 291494 h 917959"/>
                    <a:gd name="connsiteX5" fmla="*/ 615318 w 615318"/>
                    <a:gd name="connsiteY5" fmla="*/ 570894 h 917959"/>
                    <a:gd name="connsiteX6" fmla="*/ 501018 w 615318"/>
                    <a:gd name="connsiteY6" fmla="*/ 850294 h 917959"/>
                    <a:gd name="connsiteX7" fmla="*/ 208918 w 615318"/>
                    <a:gd name="connsiteY7" fmla="*/ 913794 h 917959"/>
                    <a:gd name="connsiteX8" fmla="*/ 43818 w 615318"/>
                    <a:gd name="connsiteY8" fmla="*/ 767744 h 917959"/>
                    <a:gd name="connsiteX9" fmla="*/ 126368 w 615318"/>
                    <a:gd name="connsiteY9" fmla="*/ 742344 h 917959"/>
                    <a:gd name="connsiteX10" fmla="*/ 291468 w 615318"/>
                    <a:gd name="connsiteY10" fmla="*/ 755044 h 917959"/>
                    <a:gd name="connsiteX11" fmla="*/ 259718 w 615318"/>
                    <a:gd name="connsiteY11" fmla="*/ 621694 h 917959"/>
                    <a:gd name="connsiteX12" fmla="*/ 31118 w 615318"/>
                    <a:gd name="connsiteY12" fmla="*/ 621694 h 917959"/>
                    <a:gd name="connsiteX13" fmla="*/ 18418 w 615318"/>
                    <a:gd name="connsiteY13" fmla="*/ 494694 h 917959"/>
                    <a:gd name="connsiteX14" fmla="*/ 183518 w 615318"/>
                    <a:gd name="connsiteY14" fmla="*/ 450244 h 917959"/>
                    <a:gd name="connsiteX15" fmla="*/ 335918 w 615318"/>
                    <a:gd name="connsiteY15" fmla="*/ 481994 h 917959"/>
                    <a:gd name="connsiteX16" fmla="*/ 412118 w 615318"/>
                    <a:gd name="connsiteY16" fmla="*/ 354994 h 917959"/>
                    <a:gd name="connsiteX17" fmla="*/ 234318 w 615318"/>
                    <a:gd name="connsiteY17" fmla="*/ 316894 h 917959"/>
                    <a:gd name="connsiteX18" fmla="*/ 94618 w 615318"/>
                    <a:gd name="connsiteY18" fmla="*/ 323244 h 917959"/>
                    <a:gd name="connsiteX19" fmla="*/ 107318 w 615318"/>
                    <a:gd name="connsiteY19" fmla="*/ 189894 h 917959"/>
                    <a:gd name="connsiteX20" fmla="*/ 323218 w 615318"/>
                    <a:gd name="connsiteY20" fmla="*/ 151794 h 917959"/>
                    <a:gd name="connsiteX0" fmla="*/ 323218 w 615318"/>
                    <a:gd name="connsiteY0" fmla="*/ 152037 h 918202"/>
                    <a:gd name="connsiteX1" fmla="*/ 354968 w 615318"/>
                    <a:gd name="connsiteY1" fmla="*/ 94887 h 918202"/>
                    <a:gd name="connsiteX2" fmla="*/ 489906 w 615318"/>
                    <a:gd name="connsiteY2" fmla="*/ 430 h 918202"/>
                    <a:gd name="connsiteX3" fmla="*/ 507368 w 615318"/>
                    <a:gd name="connsiteY3" fmla="*/ 120287 h 918202"/>
                    <a:gd name="connsiteX4" fmla="*/ 501018 w 615318"/>
                    <a:gd name="connsiteY4" fmla="*/ 291737 h 918202"/>
                    <a:gd name="connsiteX5" fmla="*/ 615318 w 615318"/>
                    <a:gd name="connsiteY5" fmla="*/ 571137 h 918202"/>
                    <a:gd name="connsiteX6" fmla="*/ 501018 w 615318"/>
                    <a:gd name="connsiteY6" fmla="*/ 850537 h 918202"/>
                    <a:gd name="connsiteX7" fmla="*/ 208918 w 615318"/>
                    <a:gd name="connsiteY7" fmla="*/ 914037 h 918202"/>
                    <a:gd name="connsiteX8" fmla="*/ 43818 w 615318"/>
                    <a:gd name="connsiteY8" fmla="*/ 767987 h 918202"/>
                    <a:gd name="connsiteX9" fmla="*/ 126368 w 615318"/>
                    <a:gd name="connsiteY9" fmla="*/ 742587 h 918202"/>
                    <a:gd name="connsiteX10" fmla="*/ 291468 w 615318"/>
                    <a:gd name="connsiteY10" fmla="*/ 755287 h 918202"/>
                    <a:gd name="connsiteX11" fmla="*/ 259718 w 615318"/>
                    <a:gd name="connsiteY11" fmla="*/ 621937 h 918202"/>
                    <a:gd name="connsiteX12" fmla="*/ 31118 w 615318"/>
                    <a:gd name="connsiteY12" fmla="*/ 621937 h 918202"/>
                    <a:gd name="connsiteX13" fmla="*/ 18418 w 615318"/>
                    <a:gd name="connsiteY13" fmla="*/ 494937 h 918202"/>
                    <a:gd name="connsiteX14" fmla="*/ 183518 w 615318"/>
                    <a:gd name="connsiteY14" fmla="*/ 450487 h 918202"/>
                    <a:gd name="connsiteX15" fmla="*/ 335918 w 615318"/>
                    <a:gd name="connsiteY15" fmla="*/ 482237 h 918202"/>
                    <a:gd name="connsiteX16" fmla="*/ 412118 w 615318"/>
                    <a:gd name="connsiteY16" fmla="*/ 355237 h 918202"/>
                    <a:gd name="connsiteX17" fmla="*/ 234318 w 615318"/>
                    <a:gd name="connsiteY17" fmla="*/ 317137 h 918202"/>
                    <a:gd name="connsiteX18" fmla="*/ 94618 w 615318"/>
                    <a:gd name="connsiteY18" fmla="*/ 323487 h 918202"/>
                    <a:gd name="connsiteX19" fmla="*/ 107318 w 615318"/>
                    <a:gd name="connsiteY19" fmla="*/ 190137 h 918202"/>
                    <a:gd name="connsiteX20" fmla="*/ 323218 w 615318"/>
                    <a:gd name="connsiteY20" fmla="*/ 152037 h 918202"/>
                    <a:gd name="connsiteX0" fmla="*/ 323218 w 615318"/>
                    <a:gd name="connsiteY0" fmla="*/ 152755 h 918920"/>
                    <a:gd name="connsiteX1" fmla="*/ 354968 w 615318"/>
                    <a:gd name="connsiteY1" fmla="*/ 95605 h 918920"/>
                    <a:gd name="connsiteX2" fmla="*/ 489906 w 615318"/>
                    <a:gd name="connsiteY2" fmla="*/ 1148 h 918920"/>
                    <a:gd name="connsiteX3" fmla="*/ 507368 w 615318"/>
                    <a:gd name="connsiteY3" fmla="*/ 121005 h 918920"/>
                    <a:gd name="connsiteX4" fmla="*/ 501018 w 615318"/>
                    <a:gd name="connsiteY4" fmla="*/ 292455 h 918920"/>
                    <a:gd name="connsiteX5" fmla="*/ 615318 w 615318"/>
                    <a:gd name="connsiteY5" fmla="*/ 571855 h 918920"/>
                    <a:gd name="connsiteX6" fmla="*/ 501018 w 615318"/>
                    <a:gd name="connsiteY6" fmla="*/ 851255 h 918920"/>
                    <a:gd name="connsiteX7" fmla="*/ 208918 w 615318"/>
                    <a:gd name="connsiteY7" fmla="*/ 914755 h 918920"/>
                    <a:gd name="connsiteX8" fmla="*/ 43818 w 615318"/>
                    <a:gd name="connsiteY8" fmla="*/ 768705 h 918920"/>
                    <a:gd name="connsiteX9" fmla="*/ 126368 w 615318"/>
                    <a:gd name="connsiteY9" fmla="*/ 743305 h 918920"/>
                    <a:gd name="connsiteX10" fmla="*/ 291468 w 615318"/>
                    <a:gd name="connsiteY10" fmla="*/ 756005 h 918920"/>
                    <a:gd name="connsiteX11" fmla="*/ 259718 w 615318"/>
                    <a:gd name="connsiteY11" fmla="*/ 622655 h 918920"/>
                    <a:gd name="connsiteX12" fmla="*/ 31118 w 615318"/>
                    <a:gd name="connsiteY12" fmla="*/ 622655 h 918920"/>
                    <a:gd name="connsiteX13" fmla="*/ 18418 w 615318"/>
                    <a:gd name="connsiteY13" fmla="*/ 495655 h 918920"/>
                    <a:gd name="connsiteX14" fmla="*/ 183518 w 615318"/>
                    <a:gd name="connsiteY14" fmla="*/ 451205 h 918920"/>
                    <a:gd name="connsiteX15" fmla="*/ 335918 w 615318"/>
                    <a:gd name="connsiteY15" fmla="*/ 482955 h 918920"/>
                    <a:gd name="connsiteX16" fmla="*/ 412118 w 615318"/>
                    <a:gd name="connsiteY16" fmla="*/ 355955 h 918920"/>
                    <a:gd name="connsiteX17" fmla="*/ 234318 w 615318"/>
                    <a:gd name="connsiteY17" fmla="*/ 317855 h 918920"/>
                    <a:gd name="connsiteX18" fmla="*/ 94618 w 615318"/>
                    <a:gd name="connsiteY18" fmla="*/ 324205 h 918920"/>
                    <a:gd name="connsiteX19" fmla="*/ 107318 w 615318"/>
                    <a:gd name="connsiteY19" fmla="*/ 190855 h 918920"/>
                    <a:gd name="connsiteX20" fmla="*/ 323218 w 615318"/>
                    <a:gd name="connsiteY20" fmla="*/ 152755 h 918920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18"/>
                    <a:gd name="connsiteY0" fmla="*/ 157456 h 923621"/>
                    <a:gd name="connsiteX1" fmla="*/ 354968 w 615318"/>
                    <a:gd name="connsiteY1" fmla="*/ 100306 h 923621"/>
                    <a:gd name="connsiteX2" fmla="*/ 475618 w 615318"/>
                    <a:gd name="connsiteY2" fmla="*/ 1087 h 923621"/>
                    <a:gd name="connsiteX3" fmla="*/ 507368 w 615318"/>
                    <a:gd name="connsiteY3" fmla="*/ 125706 h 923621"/>
                    <a:gd name="connsiteX4" fmla="*/ 501018 w 615318"/>
                    <a:gd name="connsiteY4" fmla="*/ 297156 h 923621"/>
                    <a:gd name="connsiteX5" fmla="*/ 615318 w 615318"/>
                    <a:gd name="connsiteY5" fmla="*/ 576556 h 923621"/>
                    <a:gd name="connsiteX6" fmla="*/ 501018 w 615318"/>
                    <a:gd name="connsiteY6" fmla="*/ 855956 h 923621"/>
                    <a:gd name="connsiteX7" fmla="*/ 208918 w 615318"/>
                    <a:gd name="connsiteY7" fmla="*/ 919456 h 923621"/>
                    <a:gd name="connsiteX8" fmla="*/ 43818 w 615318"/>
                    <a:gd name="connsiteY8" fmla="*/ 773406 h 923621"/>
                    <a:gd name="connsiteX9" fmla="*/ 126368 w 615318"/>
                    <a:gd name="connsiteY9" fmla="*/ 748006 h 923621"/>
                    <a:gd name="connsiteX10" fmla="*/ 291468 w 615318"/>
                    <a:gd name="connsiteY10" fmla="*/ 760706 h 923621"/>
                    <a:gd name="connsiteX11" fmla="*/ 259718 w 615318"/>
                    <a:gd name="connsiteY11" fmla="*/ 627356 h 923621"/>
                    <a:gd name="connsiteX12" fmla="*/ 31118 w 615318"/>
                    <a:gd name="connsiteY12" fmla="*/ 627356 h 923621"/>
                    <a:gd name="connsiteX13" fmla="*/ 18418 w 615318"/>
                    <a:gd name="connsiteY13" fmla="*/ 500356 h 923621"/>
                    <a:gd name="connsiteX14" fmla="*/ 183518 w 615318"/>
                    <a:gd name="connsiteY14" fmla="*/ 455906 h 923621"/>
                    <a:gd name="connsiteX15" fmla="*/ 335918 w 615318"/>
                    <a:gd name="connsiteY15" fmla="*/ 487656 h 923621"/>
                    <a:gd name="connsiteX16" fmla="*/ 412118 w 615318"/>
                    <a:gd name="connsiteY16" fmla="*/ 360656 h 923621"/>
                    <a:gd name="connsiteX17" fmla="*/ 234318 w 615318"/>
                    <a:gd name="connsiteY17" fmla="*/ 322556 h 923621"/>
                    <a:gd name="connsiteX18" fmla="*/ 94618 w 615318"/>
                    <a:gd name="connsiteY18" fmla="*/ 328906 h 923621"/>
                    <a:gd name="connsiteX19" fmla="*/ 107318 w 615318"/>
                    <a:gd name="connsiteY19" fmla="*/ 195556 h 923621"/>
                    <a:gd name="connsiteX20" fmla="*/ 323218 w 615318"/>
                    <a:gd name="connsiteY20" fmla="*/ 157456 h 923621"/>
                    <a:gd name="connsiteX0" fmla="*/ 323218 w 615351"/>
                    <a:gd name="connsiteY0" fmla="*/ 157456 h 923621"/>
                    <a:gd name="connsiteX1" fmla="*/ 354968 w 615351"/>
                    <a:gd name="connsiteY1" fmla="*/ 100306 h 923621"/>
                    <a:gd name="connsiteX2" fmla="*/ 475618 w 615351"/>
                    <a:gd name="connsiteY2" fmla="*/ 1087 h 923621"/>
                    <a:gd name="connsiteX3" fmla="*/ 507368 w 615351"/>
                    <a:gd name="connsiteY3" fmla="*/ 125706 h 923621"/>
                    <a:gd name="connsiteX4" fmla="*/ 512924 w 615351"/>
                    <a:gd name="connsiteY4" fmla="*/ 297156 h 923621"/>
                    <a:gd name="connsiteX5" fmla="*/ 615318 w 615351"/>
                    <a:gd name="connsiteY5" fmla="*/ 576556 h 923621"/>
                    <a:gd name="connsiteX6" fmla="*/ 501018 w 615351"/>
                    <a:gd name="connsiteY6" fmla="*/ 855956 h 923621"/>
                    <a:gd name="connsiteX7" fmla="*/ 208918 w 615351"/>
                    <a:gd name="connsiteY7" fmla="*/ 919456 h 923621"/>
                    <a:gd name="connsiteX8" fmla="*/ 43818 w 615351"/>
                    <a:gd name="connsiteY8" fmla="*/ 773406 h 923621"/>
                    <a:gd name="connsiteX9" fmla="*/ 126368 w 615351"/>
                    <a:gd name="connsiteY9" fmla="*/ 748006 h 923621"/>
                    <a:gd name="connsiteX10" fmla="*/ 291468 w 615351"/>
                    <a:gd name="connsiteY10" fmla="*/ 760706 h 923621"/>
                    <a:gd name="connsiteX11" fmla="*/ 259718 w 615351"/>
                    <a:gd name="connsiteY11" fmla="*/ 627356 h 923621"/>
                    <a:gd name="connsiteX12" fmla="*/ 31118 w 615351"/>
                    <a:gd name="connsiteY12" fmla="*/ 627356 h 923621"/>
                    <a:gd name="connsiteX13" fmla="*/ 18418 w 615351"/>
                    <a:gd name="connsiteY13" fmla="*/ 500356 h 923621"/>
                    <a:gd name="connsiteX14" fmla="*/ 183518 w 615351"/>
                    <a:gd name="connsiteY14" fmla="*/ 455906 h 923621"/>
                    <a:gd name="connsiteX15" fmla="*/ 335918 w 615351"/>
                    <a:gd name="connsiteY15" fmla="*/ 487656 h 923621"/>
                    <a:gd name="connsiteX16" fmla="*/ 412118 w 615351"/>
                    <a:gd name="connsiteY16" fmla="*/ 360656 h 923621"/>
                    <a:gd name="connsiteX17" fmla="*/ 234318 w 615351"/>
                    <a:gd name="connsiteY17" fmla="*/ 322556 h 923621"/>
                    <a:gd name="connsiteX18" fmla="*/ 94618 w 615351"/>
                    <a:gd name="connsiteY18" fmla="*/ 328906 h 923621"/>
                    <a:gd name="connsiteX19" fmla="*/ 107318 w 615351"/>
                    <a:gd name="connsiteY19" fmla="*/ 195556 h 923621"/>
                    <a:gd name="connsiteX20" fmla="*/ 323218 w 615351"/>
                    <a:gd name="connsiteY20" fmla="*/ 157456 h 923621"/>
                    <a:gd name="connsiteX0" fmla="*/ 323218 w 615358"/>
                    <a:gd name="connsiteY0" fmla="*/ 157456 h 923621"/>
                    <a:gd name="connsiteX1" fmla="*/ 354968 w 615358"/>
                    <a:gd name="connsiteY1" fmla="*/ 100306 h 923621"/>
                    <a:gd name="connsiteX2" fmla="*/ 475618 w 615358"/>
                    <a:gd name="connsiteY2" fmla="*/ 1087 h 923621"/>
                    <a:gd name="connsiteX3" fmla="*/ 507368 w 615358"/>
                    <a:gd name="connsiteY3" fmla="*/ 125706 h 923621"/>
                    <a:gd name="connsiteX4" fmla="*/ 512924 w 615358"/>
                    <a:gd name="connsiteY4" fmla="*/ 297156 h 923621"/>
                    <a:gd name="connsiteX5" fmla="*/ 615318 w 615358"/>
                    <a:gd name="connsiteY5" fmla="*/ 576556 h 923621"/>
                    <a:gd name="connsiteX6" fmla="*/ 501018 w 615358"/>
                    <a:gd name="connsiteY6" fmla="*/ 855956 h 923621"/>
                    <a:gd name="connsiteX7" fmla="*/ 208918 w 615358"/>
                    <a:gd name="connsiteY7" fmla="*/ 919456 h 923621"/>
                    <a:gd name="connsiteX8" fmla="*/ 43818 w 615358"/>
                    <a:gd name="connsiteY8" fmla="*/ 773406 h 923621"/>
                    <a:gd name="connsiteX9" fmla="*/ 126368 w 615358"/>
                    <a:gd name="connsiteY9" fmla="*/ 748006 h 923621"/>
                    <a:gd name="connsiteX10" fmla="*/ 291468 w 615358"/>
                    <a:gd name="connsiteY10" fmla="*/ 760706 h 923621"/>
                    <a:gd name="connsiteX11" fmla="*/ 259718 w 615358"/>
                    <a:gd name="connsiteY11" fmla="*/ 627356 h 923621"/>
                    <a:gd name="connsiteX12" fmla="*/ 31118 w 615358"/>
                    <a:gd name="connsiteY12" fmla="*/ 627356 h 923621"/>
                    <a:gd name="connsiteX13" fmla="*/ 18418 w 615358"/>
                    <a:gd name="connsiteY13" fmla="*/ 500356 h 923621"/>
                    <a:gd name="connsiteX14" fmla="*/ 183518 w 615358"/>
                    <a:gd name="connsiteY14" fmla="*/ 455906 h 923621"/>
                    <a:gd name="connsiteX15" fmla="*/ 335918 w 615358"/>
                    <a:gd name="connsiteY15" fmla="*/ 487656 h 923621"/>
                    <a:gd name="connsiteX16" fmla="*/ 412118 w 615358"/>
                    <a:gd name="connsiteY16" fmla="*/ 360656 h 923621"/>
                    <a:gd name="connsiteX17" fmla="*/ 234318 w 615358"/>
                    <a:gd name="connsiteY17" fmla="*/ 322556 h 923621"/>
                    <a:gd name="connsiteX18" fmla="*/ 94618 w 615358"/>
                    <a:gd name="connsiteY18" fmla="*/ 328906 h 923621"/>
                    <a:gd name="connsiteX19" fmla="*/ 107318 w 615358"/>
                    <a:gd name="connsiteY19" fmla="*/ 195556 h 923621"/>
                    <a:gd name="connsiteX20" fmla="*/ 323218 w 615358"/>
                    <a:gd name="connsiteY20" fmla="*/ 157456 h 923621"/>
                    <a:gd name="connsiteX0" fmla="*/ 323218 w 615364"/>
                    <a:gd name="connsiteY0" fmla="*/ 157456 h 923621"/>
                    <a:gd name="connsiteX1" fmla="*/ 354968 w 615364"/>
                    <a:gd name="connsiteY1" fmla="*/ 100306 h 923621"/>
                    <a:gd name="connsiteX2" fmla="*/ 475618 w 615364"/>
                    <a:gd name="connsiteY2" fmla="*/ 1087 h 923621"/>
                    <a:gd name="connsiteX3" fmla="*/ 507368 w 615364"/>
                    <a:gd name="connsiteY3" fmla="*/ 125706 h 923621"/>
                    <a:gd name="connsiteX4" fmla="*/ 512924 w 615364"/>
                    <a:gd name="connsiteY4" fmla="*/ 297156 h 923621"/>
                    <a:gd name="connsiteX5" fmla="*/ 615318 w 615364"/>
                    <a:gd name="connsiteY5" fmla="*/ 576556 h 923621"/>
                    <a:gd name="connsiteX6" fmla="*/ 501018 w 615364"/>
                    <a:gd name="connsiteY6" fmla="*/ 855956 h 923621"/>
                    <a:gd name="connsiteX7" fmla="*/ 208918 w 615364"/>
                    <a:gd name="connsiteY7" fmla="*/ 919456 h 923621"/>
                    <a:gd name="connsiteX8" fmla="*/ 43818 w 615364"/>
                    <a:gd name="connsiteY8" fmla="*/ 773406 h 923621"/>
                    <a:gd name="connsiteX9" fmla="*/ 126368 w 615364"/>
                    <a:gd name="connsiteY9" fmla="*/ 748006 h 923621"/>
                    <a:gd name="connsiteX10" fmla="*/ 291468 w 615364"/>
                    <a:gd name="connsiteY10" fmla="*/ 760706 h 923621"/>
                    <a:gd name="connsiteX11" fmla="*/ 259718 w 615364"/>
                    <a:gd name="connsiteY11" fmla="*/ 627356 h 923621"/>
                    <a:gd name="connsiteX12" fmla="*/ 31118 w 615364"/>
                    <a:gd name="connsiteY12" fmla="*/ 627356 h 923621"/>
                    <a:gd name="connsiteX13" fmla="*/ 18418 w 615364"/>
                    <a:gd name="connsiteY13" fmla="*/ 500356 h 923621"/>
                    <a:gd name="connsiteX14" fmla="*/ 183518 w 615364"/>
                    <a:gd name="connsiteY14" fmla="*/ 455906 h 923621"/>
                    <a:gd name="connsiteX15" fmla="*/ 335918 w 615364"/>
                    <a:gd name="connsiteY15" fmla="*/ 487656 h 923621"/>
                    <a:gd name="connsiteX16" fmla="*/ 412118 w 615364"/>
                    <a:gd name="connsiteY16" fmla="*/ 360656 h 923621"/>
                    <a:gd name="connsiteX17" fmla="*/ 234318 w 615364"/>
                    <a:gd name="connsiteY17" fmla="*/ 322556 h 923621"/>
                    <a:gd name="connsiteX18" fmla="*/ 94618 w 615364"/>
                    <a:gd name="connsiteY18" fmla="*/ 328906 h 923621"/>
                    <a:gd name="connsiteX19" fmla="*/ 107318 w 615364"/>
                    <a:gd name="connsiteY19" fmla="*/ 195556 h 923621"/>
                    <a:gd name="connsiteX20" fmla="*/ 323218 w 615364"/>
                    <a:gd name="connsiteY20" fmla="*/ 157456 h 923621"/>
                    <a:gd name="connsiteX0" fmla="*/ 323218 w 615379"/>
                    <a:gd name="connsiteY0" fmla="*/ 157456 h 923621"/>
                    <a:gd name="connsiteX1" fmla="*/ 354968 w 615379"/>
                    <a:gd name="connsiteY1" fmla="*/ 100306 h 923621"/>
                    <a:gd name="connsiteX2" fmla="*/ 475618 w 615379"/>
                    <a:gd name="connsiteY2" fmla="*/ 1087 h 923621"/>
                    <a:gd name="connsiteX3" fmla="*/ 507368 w 615379"/>
                    <a:gd name="connsiteY3" fmla="*/ 125706 h 923621"/>
                    <a:gd name="connsiteX4" fmla="*/ 512924 w 615379"/>
                    <a:gd name="connsiteY4" fmla="*/ 297156 h 923621"/>
                    <a:gd name="connsiteX5" fmla="*/ 615318 w 615379"/>
                    <a:gd name="connsiteY5" fmla="*/ 576556 h 923621"/>
                    <a:gd name="connsiteX6" fmla="*/ 501018 w 615379"/>
                    <a:gd name="connsiteY6" fmla="*/ 855956 h 923621"/>
                    <a:gd name="connsiteX7" fmla="*/ 208918 w 615379"/>
                    <a:gd name="connsiteY7" fmla="*/ 919456 h 923621"/>
                    <a:gd name="connsiteX8" fmla="*/ 43818 w 615379"/>
                    <a:gd name="connsiteY8" fmla="*/ 773406 h 923621"/>
                    <a:gd name="connsiteX9" fmla="*/ 126368 w 615379"/>
                    <a:gd name="connsiteY9" fmla="*/ 748006 h 923621"/>
                    <a:gd name="connsiteX10" fmla="*/ 291468 w 615379"/>
                    <a:gd name="connsiteY10" fmla="*/ 760706 h 923621"/>
                    <a:gd name="connsiteX11" fmla="*/ 259718 w 615379"/>
                    <a:gd name="connsiteY11" fmla="*/ 627356 h 923621"/>
                    <a:gd name="connsiteX12" fmla="*/ 31118 w 615379"/>
                    <a:gd name="connsiteY12" fmla="*/ 627356 h 923621"/>
                    <a:gd name="connsiteX13" fmla="*/ 18418 w 615379"/>
                    <a:gd name="connsiteY13" fmla="*/ 500356 h 923621"/>
                    <a:gd name="connsiteX14" fmla="*/ 183518 w 615379"/>
                    <a:gd name="connsiteY14" fmla="*/ 455906 h 923621"/>
                    <a:gd name="connsiteX15" fmla="*/ 335918 w 615379"/>
                    <a:gd name="connsiteY15" fmla="*/ 487656 h 923621"/>
                    <a:gd name="connsiteX16" fmla="*/ 412118 w 615379"/>
                    <a:gd name="connsiteY16" fmla="*/ 360656 h 923621"/>
                    <a:gd name="connsiteX17" fmla="*/ 234318 w 615379"/>
                    <a:gd name="connsiteY17" fmla="*/ 322556 h 923621"/>
                    <a:gd name="connsiteX18" fmla="*/ 94618 w 615379"/>
                    <a:gd name="connsiteY18" fmla="*/ 328906 h 923621"/>
                    <a:gd name="connsiteX19" fmla="*/ 107318 w 615379"/>
                    <a:gd name="connsiteY19" fmla="*/ 195556 h 923621"/>
                    <a:gd name="connsiteX20" fmla="*/ 323218 w 615379"/>
                    <a:gd name="connsiteY20" fmla="*/ 157456 h 923621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6368 w 615379"/>
                    <a:gd name="connsiteY9" fmla="*/ 74800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36100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259718 w 615379"/>
                    <a:gd name="connsiteY11" fmla="*/ 627356 h 901463"/>
                    <a:gd name="connsiteX12" fmla="*/ 31118 w 615379"/>
                    <a:gd name="connsiteY12" fmla="*/ 627356 h 901463"/>
                    <a:gd name="connsiteX13" fmla="*/ 18418 w 615379"/>
                    <a:gd name="connsiteY13" fmla="*/ 500356 h 901463"/>
                    <a:gd name="connsiteX14" fmla="*/ 183518 w 615379"/>
                    <a:gd name="connsiteY14" fmla="*/ 455906 h 901463"/>
                    <a:gd name="connsiteX15" fmla="*/ 335918 w 615379"/>
                    <a:gd name="connsiteY15" fmla="*/ 487656 h 901463"/>
                    <a:gd name="connsiteX16" fmla="*/ 412118 w 615379"/>
                    <a:gd name="connsiteY16" fmla="*/ 360656 h 901463"/>
                    <a:gd name="connsiteX17" fmla="*/ 234318 w 615379"/>
                    <a:gd name="connsiteY17" fmla="*/ 322556 h 901463"/>
                    <a:gd name="connsiteX18" fmla="*/ 94618 w 615379"/>
                    <a:gd name="connsiteY18" fmla="*/ 328906 h 901463"/>
                    <a:gd name="connsiteX19" fmla="*/ 107318 w 615379"/>
                    <a:gd name="connsiteY19" fmla="*/ 195556 h 901463"/>
                    <a:gd name="connsiteX20" fmla="*/ 323218 w 615379"/>
                    <a:gd name="connsiteY20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27356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23218 w 615379"/>
                    <a:gd name="connsiteY0" fmla="*/ 157456 h 901463"/>
                    <a:gd name="connsiteX1" fmla="*/ 354968 w 615379"/>
                    <a:gd name="connsiteY1" fmla="*/ 100306 h 901463"/>
                    <a:gd name="connsiteX2" fmla="*/ 475618 w 615379"/>
                    <a:gd name="connsiteY2" fmla="*/ 1087 h 901463"/>
                    <a:gd name="connsiteX3" fmla="*/ 507368 w 615379"/>
                    <a:gd name="connsiteY3" fmla="*/ 125706 h 901463"/>
                    <a:gd name="connsiteX4" fmla="*/ 512924 w 615379"/>
                    <a:gd name="connsiteY4" fmla="*/ 297156 h 901463"/>
                    <a:gd name="connsiteX5" fmla="*/ 615318 w 615379"/>
                    <a:gd name="connsiteY5" fmla="*/ 576556 h 901463"/>
                    <a:gd name="connsiteX6" fmla="*/ 501018 w 615379"/>
                    <a:gd name="connsiteY6" fmla="*/ 855956 h 901463"/>
                    <a:gd name="connsiteX7" fmla="*/ 216062 w 615379"/>
                    <a:gd name="connsiteY7" fmla="*/ 893262 h 901463"/>
                    <a:gd name="connsiteX8" fmla="*/ 43818 w 615379"/>
                    <a:gd name="connsiteY8" fmla="*/ 773406 h 901463"/>
                    <a:gd name="connsiteX9" fmla="*/ 128749 w 615379"/>
                    <a:gd name="connsiteY9" fmla="*/ 728956 h 901463"/>
                    <a:gd name="connsiteX10" fmla="*/ 291468 w 615379"/>
                    <a:gd name="connsiteY10" fmla="*/ 760706 h 901463"/>
                    <a:gd name="connsiteX11" fmla="*/ 320041 w 615379"/>
                    <a:gd name="connsiteY11" fmla="*/ 692981 h 901463"/>
                    <a:gd name="connsiteX12" fmla="*/ 259718 w 615379"/>
                    <a:gd name="connsiteY12" fmla="*/ 615450 h 901463"/>
                    <a:gd name="connsiteX13" fmla="*/ 31118 w 615379"/>
                    <a:gd name="connsiteY13" fmla="*/ 627356 h 901463"/>
                    <a:gd name="connsiteX14" fmla="*/ 18418 w 615379"/>
                    <a:gd name="connsiteY14" fmla="*/ 500356 h 901463"/>
                    <a:gd name="connsiteX15" fmla="*/ 183518 w 615379"/>
                    <a:gd name="connsiteY15" fmla="*/ 455906 h 901463"/>
                    <a:gd name="connsiteX16" fmla="*/ 335918 w 615379"/>
                    <a:gd name="connsiteY16" fmla="*/ 487656 h 901463"/>
                    <a:gd name="connsiteX17" fmla="*/ 412118 w 615379"/>
                    <a:gd name="connsiteY17" fmla="*/ 360656 h 901463"/>
                    <a:gd name="connsiteX18" fmla="*/ 234318 w 615379"/>
                    <a:gd name="connsiteY18" fmla="*/ 322556 h 901463"/>
                    <a:gd name="connsiteX19" fmla="*/ 94618 w 615379"/>
                    <a:gd name="connsiteY19" fmla="*/ 328906 h 901463"/>
                    <a:gd name="connsiteX20" fmla="*/ 107318 w 615379"/>
                    <a:gd name="connsiteY20" fmla="*/ 195556 h 901463"/>
                    <a:gd name="connsiteX21" fmla="*/ 323218 w 615379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55906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15395 w 607556"/>
                    <a:gd name="connsiteY0" fmla="*/ 157456 h 901463"/>
                    <a:gd name="connsiteX1" fmla="*/ 347145 w 607556"/>
                    <a:gd name="connsiteY1" fmla="*/ 100306 h 901463"/>
                    <a:gd name="connsiteX2" fmla="*/ 467795 w 607556"/>
                    <a:gd name="connsiteY2" fmla="*/ 1087 h 901463"/>
                    <a:gd name="connsiteX3" fmla="*/ 499545 w 607556"/>
                    <a:gd name="connsiteY3" fmla="*/ 125706 h 901463"/>
                    <a:gd name="connsiteX4" fmla="*/ 505101 w 607556"/>
                    <a:gd name="connsiteY4" fmla="*/ 297156 h 901463"/>
                    <a:gd name="connsiteX5" fmla="*/ 607495 w 607556"/>
                    <a:gd name="connsiteY5" fmla="*/ 576556 h 901463"/>
                    <a:gd name="connsiteX6" fmla="*/ 493195 w 607556"/>
                    <a:gd name="connsiteY6" fmla="*/ 855956 h 901463"/>
                    <a:gd name="connsiteX7" fmla="*/ 208239 w 607556"/>
                    <a:gd name="connsiteY7" fmla="*/ 893262 h 901463"/>
                    <a:gd name="connsiteX8" fmla="*/ 35995 w 607556"/>
                    <a:gd name="connsiteY8" fmla="*/ 773406 h 901463"/>
                    <a:gd name="connsiteX9" fmla="*/ 120926 w 607556"/>
                    <a:gd name="connsiteY9" fmla="*/ 728956 h 901463"/>
                    <a:gd name="connsiteX10" fmla="*/ 283645 w 607556"/>
                    <a:gd name="connsiteY10" fmla="*/ 760706 h 901463"/>
                    <a:gd name="connsiteX11" fmla="*/ 312218 w 607556"/>
                    <a:gd name="connsiteY11" fmla="*/ 692981 h 901463"/>
                    <a:gd name="connsiteX12" fmla="*/ 251895 w 607556"/>
                    <a:gd name="connsiteY12" fmla="*/ 615450 h 901463"/>
                    <a:gd name="connsiteX13" fmla="*/ 42345 w 607556"/>
                    <a:gd name="connsiteY13" fmla="*/ 610687 h 901463"/>
                    <a:gd name="connsiteX14" fmla="*/ 10595 w 607556"/>
                    <a:gd name="connsiteY14" fmla="*/ 500356 h 901463"/>
                    <a:gd name="connsiteX15" fmla="*/ 175695 w 607556"/>
                    <a:gd name="connsiteY15" fmla="*/ 443999 h 901463"/>
                    <a:gd name="connsiteX16" fmla="*/ 328095 w 607556"/>
                    <a:gd name="connsiteY16" fmla="*/ 487656 h 901463"/>
                    <a:gd name="connsiteX17" fmla="*/ 404295 w 607556"/>
                    <a:gd name="connsiteY17" fmla="*/ 360656 h 901463"/>
                    <a:gd name="connsiteX18" fmla="*/ 226495 w 607556"/>
                    <a:gd name="connsiteY18" fmla="*/ 322556 h 901463"/>
                    <a:gd name="connsiteX19" fmla="*/ 86795 w 607556"/>
                    <a:gd name="connsiteY19" fmla="*/ 328906 h 901463"/>
                    <a:gd name="connsiteX20" fmla="*/ 99495 w 607556"/>
                    <a:gd name="connsiteY20" fmla="*/ 195556 h 901463"/>
                    <a:gd name="connsiteX21" fmla="*/ 315395 w 607556"/>
                    <a:gd name="connsiteY21" fmla="*/ 157456 h 901463"/>
                    <a:gd name="connsiteX0" fmla="*/ 301805 w 593966"/>
                    <a:gd name="connsiteY0" fmla="*/ 157456 h 901463"/>
                    <a:gd name="connsiteX1" fmla="*/ 333555 w 593966"/>
                    <a:gd name="connsiteY1" fmla="*/ 100306 h 901463"/>
                    <a:gd name="connsiteX2" fmla="*/ 454205 w 593966"/>
                    <a:gd name="connsiteY2" fmla="*/ 1087 h 901463"/>
                    <a:gd name="connsiteX3" fmla="*/ 485955 w 593966"/>
                    <a:gd name="connsiteY3" fmla="*/ 125706 h 901463"/>
                    <a:gd name="connsiteX4" fmla="*/ 491511 w 593966"/>
                    <a:gd name="connsiteY4" fmla="*/ 297156 h 901463"/>
                    <a:gd name="connsiteX5" fmla="*/ 593905 w 593966"/>
                    <a:gd name="connsiteY5" fmla="*/ 576556 h 901463"/>
                    <a:gd name="connsiteX6" fmla="*/ 479605 w 593966"/>
                    <a:gd name="connsiteY6" fmla="*/ 855956 h 901463"/>
                    <a:gd name="connsiteX7" fmla="*/ 194649 w 593966"/>
                    <a:gd name="connsiteY7" fmla="*/ 893262 h 901463"/>
                    <a:gd name="connsiteX8" fmla="*/ 22405 w 593966"/>
                    <a:gd name="connsiteY8" fmla="*/ 773406 h 901463"/>
                    <a:gd name="connsiteX9" fmla="*/ 107336 w 593966"/>
                    <a:gd name="connsiteY9" fmla="*/ 728956 h 901463"/>
                    <a:gd name="connsiteX10" fmla="*/ 270055 w 593966"/>
                    <a:gd name="connsiteY10" fmla="*/ 760706 h 901463"/>
                    <a:gd name="connsiteX11" fmla="*/ 298628 w 593966"/>
                    <a:gd name="connsiteY11" fmla="*/ 692981 h 901463"/>
                    <a:gd name="connsiteX12" fmla="*/ 238305 w 593966"/>
                    <a:gd name="connsiteY12" fmla="*/ 615450 h 901463"/>
                    <a:gd name="connsiteX13" fmla="*/ 28755 w 593966"/>
                    <a:gd name="connsiteY13" fmla="*/ 610687 h 901463"/>
                    <a:gd name="connsiteX14" fmla="*/ 16055 w 593966"/>
                    <a:gd name="connsiteY14" fmla="*/ 488450 h 901463"/>
                    <a:gd name="connsiteX15" fmla="*/ 162105 w 593966"/>
                    <a:gd name="connsiteY15" fmla="*/ 443999 h 901463"/>
                    <a:gd name="connsiteX16" fmla="*/ 314505 w 593966"/>
                    <a:gd name="connsiteY16" fmla="*/ 487656 h 901463"/>
                    <a:gd name="connsiteX17" fmla="*/ 390705 w 593966"/>
                    <a:gd name="connsiteY17" fmla="*/ 360656 h 901463"/>
                    <a:gd name="connsiteX18" fmla="*/ 212905 w 593966"/>
                    <a:gd name="connsiteY18" fmla="*/ 322556 h 901463"/>
                    <a:gd name="connsiteX19" fmla="*/ 73205 w 593966"/>
                    <a:gd name="connsiteY19" fmla="*/ 328906 h 901463"/>
                    <a:gd name="connsiteX20" fmla="*/ 85905 w 593966"/>
                    <a:gd name="connsiteY20" fmla="*/ 195556 h 901463"/>
                    <a:gd name="connsiteX21" fmla="*/ 301805 w 593966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8643 w 591904"/>
                    <a:gd name="connsiteY17" fmla="*/ 360656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3880 w 591904"/>
                    <a:gd name="connsiteY17" fmla="*/ 329700 h 901463"/>
                    <a:gd name="connsiteX18" fmla="*/ 210843 w 591904"/>
                    <a:gd name="connsiteY18" fmla="*/ 322556 h 901463"/>
                    <a:gd name="connsiteX19" fmla="*/ 71143 w 591904"/>
                    <a:gd name="connsiteY19" fmla="*/ 328906 h 901463"/>
                    <a:gd name="connsiteX20" fmla="*/ 83843 w 591904"/>
                    <a:gd name="connsiteY20" fmla="*/ 195556 h 901463"/>
                    <a:gd name="connsiteX21" fmla="*/ 299743 w 591904"/>
                    <a:gd name="connsiteY21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83880 w 591904"/>
                    <a:gd name="connsiteY18" fmla="*/ 329700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71143 w 591904"/>
                    <a:gd name="connsiteY20" fmla="*/ 328906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3843 w 591904"/>
                    <a:gd name="connsiteY21" fmla="*/ 195556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21943 w 591904"/>
                    <a:gd name="connsiteY21" fmla="*/ 171743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133849 w 591904"/>
                    <a:gd name="connsiteY21" fmla="*/ 181268 h 901463"/>
                    <a:gd name="connsiteX22" fmla="*/ 299743 w 591904"/>
                    <a:gd name="connsiteY22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99743 w 591904"/>
                    <a:gd name="connsiteY23" fmla="*/ 157456 h 901463"/>
                    <a:gd name="connsiteX0" fmla="*/ 299743 w 591904"/>
                    <a:gd name="connsiteY0" fmla="*/ 157456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299743 w 591904"/>
                    <a:gd name="connsiteY24" fmla="*/ 157456 h 901463"/>
                    <a:gd name="connsiteX0" fmla="*/ 425950 w 591904"/>
                    <a:gd name="connsiteY0" fmla="*/ 224131 h 901463"/>
                    <a:gd name="connsiteX1" fmla="*/ 331493 w 591904"/>
                    <a:gd name="connsiteY1" fmla="*/ 100306 h 901463"/>
                    <a:gd name="connsiteX2" fmla="*/ 452143 w 591904"/>
                    <a:gd name="connsiteY2" fmla="*/ 1087 h 901463"/>
                    <a:gd name="connsiteX3" fmla="*/ 483893 w 591904"/>
                    <a:gd name="connsiteY3" fmla="*/ 125706 h 901463"/>
                    <a:gd name="connsiteX4" fmla="*/ 489449 w 591904"/>
                    <a:gd name="connsiteY4" fmla="*/ 297156 h 901463"/>
                    <a:gd name="connsiteX5" fmla="*/ 591843 w 591904"/>
                    <a:gd name="connsiteY5" fmla="*/ 576556 h 901463"/>
                    <a:gd name="connsiteX6" fmla="*/ 477543 w 591904"/>
                    <a:gd name="connsiteY6" fmla="*/ 855956 h 901463"/>
                    <a:gd name="connsiteX7" fmla="*/ 192587 w 591904"/>
                    <a:gd name="connsiteY7" fmla="*/ 893262 h 901463"/>
                    <a:gd name="connsiteX8" fmla="*/ 20343 w 591904"/>
                    <a:gd name="connsiteY8" fmla="*/ 773406 h 901463"/>
                    <a:gd name="connsiteX9" fmla="*/ 105274 w 591904"/>
                    <a:gd name="connsiteY9" fmla="*/ 728956 h 901463"/>
                    <a:gd name="connsiteX10" fmla="*/ 267993 w 591904"/>
                    <a:gd name="connsiteY10" fmla="*/ 760706 h 901463"/>
                    <a:gd name="connsiteX11" fmla="*/ 296566 w 591904"/>
                    <a:gd name="connsiteY11" fmla="*/ 692981 h 901463"/>
                    <a:gd name="connsiteX12" fmla="*/ 236243 w 591904"/>
                    <a:gd name="connsiteY12" fmla="*/ 615450 h 901463"/>
                    <a:gd name="connsiteX13" fmla="*/ 26693 w 591904"/>
                    <a:gd name="connsiteY13" fmla="*/ 610687 h 901463"/>
                    <a:gd name="connsiteX14" fmla="*/ 13993 w 591904"/>
                    <a:gd name="connsiteY14" fmla="*/ 488450 h 901463"/>
                    <a:gd name="connsiteX15" fmla="*/ 129087 w 591904"/>
                    <a:gd name="connsiteY15" fmla="*/ 429712 h 901463"/>
                    <a:gd name="connsiteX16" fmla="*/ 312443 w 591904"/>
                    <a:gd name="connsiteY16" fmla="*/ 487656 h 901463"/>
                    <a:gd name="connsiteX17" fmla="*/ 387053 w 591904"/>
                    <a:gd name="connsiteY17" fmla="*/ 414374 h 901463"/>
                    <a:gd name="connsiteX18" fmla="*/ 352923 w 591904"/>
                    <a:gd name="connsiteY18" fmla="*/ 315412 h 901463"/>
                    <a:gd name="connsiteX19" fmla="*/ 210843 w 591904"/>
                    <a:gd name="connsiteY19" fmla="*/ 322556 h 901463"/>
                    <a:gd name="connsiteX20" fmla="*/ 102100 w 591904"/>
                    <a:gd name="connsiteY20" fmla="*/ 312237 h 901463"/>
                    <a:gd name="connsiteX21" fmla="*/ 84634 w 591904"/>
                    <a:gd name="connsiteY21" fmla="*/ 250068 h 901463"/>
                    <a:gd name="connsiteX22" fmla="*/ 133849 w 591904"/>
                    <a:gd name="connsiteY22" fmla="*/ 181268 h 901463"/>
                    <a:gd name="connsiteX23" fmla="*/ 203697 w 591904"/>
                    <a:gd name="connsiteY23" fmla="*/ 159581 h 901463"/>
                    <a:gd name="connsiteX24" fmla="*/ 425950 w 591904"/>
                    <a:gd name="connsiteY24" fmla="*/ 224131 h 901463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425950 w 591904"/>
                    <a:gd name="connsiteY25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27522 w 591904"/>
                    <a:gd name="connsiteY1" fmla="*/ 164316 h 901436"/>
                    <a:gd name="connsiteX2" fmla="*/ 331493 w 591904"/>
                    <a:gd name="connsiteY2" fmla="*/ 100279 h 901436"/>
                    <a:gd name="connsiteX3" fmla="*/ 452143 w 591904"/>
                    <a:gd name="connsiteY3" fmla="*/ 1060 h 901436"/>
                    <a:gd name="connsiteX4" fmla="*/ 483893 w 591904"/>
                    <a:gd name="connsiteY4" fmla="*/ 125679 h 901436"/>
                    <a:gd name="connsiteX5" fmla="*/ 489449 w 591904"/>
                    <a:gd name="connsiteY5" fmla="*/ 297129 h 901436"/>
                    <a:gd name="connsiteX6" fmla="*/ 591843 w 591904"/>
                    <a:gd name="connsiteY6" fmla="*/ 576529 h 901436"/>
                    <a:gd name="connsiteX7" fmla="*/ 477543 w 591904"/>
                    <a:gd name="connsiteY7" fmla="*/ 855929 h 901436"/>
                    <a:gd name="connsiteX8" fmla="*/ 192587 w 591904"/>
                    <a:gd name="connsiteY8" fmla="*/ 893235 h 901436"/>
                    <a:gd name="connsiteX9" fmla="*/ 20343 w 591904"/>
                    <a:gd name="connsiteY9" fmla="*/ 773379 h 901436"/>
                    <a:gd name="connsiteX10" fmla="*/ 105274 w 591904"/>
                    <a:gd name="connsiteY10" fmla="*/ 728929 h 901436"/>
                    <a:gd name="connsiteX11" fmla="*/ 267993 w 591904"/>
                    <a:gd name="connsiteY11" fmla="*/ 760679 h 901436"/>
                    <a:gd name="connsiteX12" fmla="*/ 296566 w 591904"/>
                    <a:gd name="connsiteY12" fmla="*/ 692954 h 901436"/>
                    <a:gd name="connsiteX13" fmla="*/ 236243 w 591904"/>
                    <a:gd name="connsiteY13" fmla="*/ 615423 h 901436"/>
                    <a:gd name="connsiteX14" fmla="*/ 26693 w 591904"/>
                    <a:gd name="connsiteY14" fmla="*/ 610660 h 901436"/>
                    <a:gd name="connsiteX15" fmla="*/ 13993 w 591904"/>
                    <a:gd name="connsiteY15" fmla="*/ 488423 h 901436"/>
                    <a:gd name="connsiteX16" fmla="*/ 129087 w 591904"/>
                    <a:gd name="connsiteY16" fmla="*/ 429685 h 901436"/>
                    <a:gd name="connsiteX17" fmla="*/ 312443 w 591904"/>
                    <a:gd name="connsiteY17" fmla="*/ 487629 h 901436"/>
                    <a:gd name="connsiteX18" fmla="*/ 387053 w 591904"/>
                    <a:gd name="connsiteY18" fmla="*/ 414347 h 901436"/>
                    <a:gd name="connsiteX19" fmla="*/ 352923 w 591904"/>
                    <a:gd name="connsiteY19" fmla="*/ 315385 h 901436"/>
                    <a:gd name="connsiteX20" fmla="*/ 210843 w 591904"/>
                    <a:gd name="connsiteY20" fmla="*/ 322529 h 901436"/>
                    <a:gd name="connsiteX21" fmla="*/ 102100 w 591904"/>
                    <a:gd name="connsiteY21" fmla="*/ 312210 h 901436"/>
                    <a:gd name="connsiteX22" fmla="*/ 84634 w 591904"/>
                    <a:gd name="connsiteY22" fmla="*/ 250041 h 901436"/>
                    <a:gd name="connsiteX23" fmla="*/ 133849 w 591904"/>
                    <a:gd name="connsiteY23" fmla="*/ 181241 h 901436"/>
                    <a:gd name="connsiteX24" fmla="*/ 203697 w 591904"/>
                    <a:gd name="connsiteY24" fmla="*/ 159554 h 901436"/>
                    <a:gd name="connsiteX25" fmla="*/ 332284 w 591904"/>
                    <a:gd name="connsiteY25" fmla="*/ 171459 h 901436"/>
                    <a:gd name="connsiteX26" fmla="*/ 425950 w 591904"/>
                    <a:gd name="connsiteY26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32284 w 591904"/>
                    <a:gd name="connsiteY26" fmla="*/ 171459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25140 w 591904"/>
                    <a:gd name="connsiteY26" fmla="*/ 166697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4104 h 901436"/>
                    <a:gd name="connsiteX1" fmla="*/ 391815 w 591904"/>
                    <a:gd name="connsiteY1" fmla="*/ 200034 h 901436"/>
                    <a:gd name="connsiteX2" fmla="*/ 327522 w 591904"/>
                    <a:gd name="connsiteY2" fmla="*/ 164316 h 901436"/>
                    <a:gd name="connsiteX3" fmla="*/ 331493 w 591904"/>
                    <a:gd name="connsiteY3" fmla="*/ 100279 h 901436"/>
                    <a:gd name="connsiteX4" fmla="*/ 452143 w 591904"/>
                    <a:gd name="connsiteY4" fmla="*/ 1060 h 901436"/>
                    <a:gd name="connsiteX5" fmla="*/ 483893 w 591904"/>
                    <a:gd name="connsiteY5" fmla="*/ 125679 h 901436"/>
                    <a:gd name="connsiteX6" fmla="*/ 489449 w 591904"/>
                    <a:gd name="connsiteY6" fmla="*/ 297129 h 901436"/>
                    <a:gd name="connsiteX7" fmla="*/ 591843 w 591904"/>
                    <a:gd name="connsiteY7" fmla="*/ 576529 h 901436"/>
                    <a:gd name="connsiteX8" fmla="*/ 477543 w 591904"/>
                    <a:gd name="connsiteY8" fmla="*/ 855929 h 901436"/>
                    <a:gd name="connsiteX9" fmla="*/ 192587 w 591904"/>
                    <a:gd name="connsiteY9" fmla="*/ 893235 h 901436"/>
                    <a:gd name="connsiteX10" fmla="*/ 20343 w 591904"/>
                    <a:gd name="connsiteY10" fmla="*/ 773379 h 901436"/>
                    <a:gd name="connsiteX11" fmla="*/ 105274 w 591904"/>
                    <a:gd name="connsiteY11" fmla="*/ 728929 h 901436"/>
                    <a:gd name="connsiteX12" fmla="*/ 267993 w 591904"/>
                    <a:gd name="connsiteY12" fmla="*/ 760679 h 901436"/>
                    <a:gd name="connsiteX13" fmla="*/ 296566 w 591904"/>
                    <a:gd name="connsiteY13" fmla="*/ 692954 h 901436"/>
                    <a:gd name="connsiteX14" fmla="*/ 236243 w 591904"/>
                    <a:gd name="connsiteY14" fmla="*/ 615423 h 901436"/>
                    <a:gd name="connsiteX15" fmla="*/ 26693 w 591904"/>
                    <a:gd name="connsiteY15" fmla="*/ 610660 h 901436"/>
                    <a:gd name="connsiteX16" fmla="*/ 13993 w 591904"/>
                    <a:gd name="connsiteY16" fmla="*/ 488423 h 901436"/>
                    <a:gd name="connsiteX17" fmla="*/ 129087 w 591904"/>
                    <a:gd name="connsiteY17" fmla="*/ 429685 h 901436"/>
                    <a:gd name="connsiteX18" fmla="*/ 312443 w 591904"/>
                    <a:gd name="connsiteY18" fmla="*/ 487629 h 901436"/>
                    <a:gd name="connsiteX19" fmla="*/ 387053 w 591904"/>
                    <a:gd name="connsiteY19" fmla="*/ 414347 h 901436"/>
                    <a:gd name="connsiteX20" fmla="*/ 352923 w 591904"/>
                    <a:gd name="connsiteY20" fmla="*/ 315385 h 901436"/>
                    <a:gd name="connsiteX21" fmla="*/ 210843 w 591904"/>
                    <a:gd name="connsiteY21" fmla="*/ 322529 h 901436"/>
                    <a:gd name="connsiteX22" fmla="*/ 102100 w 591904"/>
                    <a:gd name="connsiteY22" fmla="*/ 312210 h 901436"/>
                    <a:gd name="connsiteX23" fmla="*/ 84634 w 591904"/>
                    <a:gd name="connsiteY23" fmla="*/ 250041 h 901436"/>
                    <a:gd name="connsiteX24" fmla="*/ 133849 w 591904"/>
                    <a:gd name="connsiteY24" fmla="*/ 181241 h 901436"/>
                    <a:gd name="connsiteX25" fmla="*/ 203697 w 591904"/>
                    <a:gd name="connsiteY25" fmla="*/ 159554 h 901436"/>
                    <a:gd name="connsiteX26" fmla="*/ 315615 w 591904"/>
                    <a:gd name="connsiteY26" fmla="*/ 164316 h 901436"/>
                    <a:gd name="connsiteX27" fmla="*/ 425950 w 591904"/>
                    <a:gd name="connsiteY27" fmla="*/ 224104 h 901436"/>
                    <a:gd name="connsiteX0" fmla="*/ 425950 w 591904"/>
                    <a:gd name="connsiteY0" fmla="*/ 223252 h 900584"/>
                    <a:gd name="connsiteX1" fmla="*/ 391815 w 591904"/>
                    <a:gd name="connsiteY1" fmla="*/ 199182 h 900584"/>
                    <a:gd name="connsiteX2" fmla="*/ 327522 w 591904"/>
                    <a:gd name="connsiteY2" fmla="*/ 163464 h 900584"/>
                    <a:gd name="connsiteX3" fmla="*/ 321968 w 591904"/>
                    <a:gd name="connsiteY3" fmla="*/ 97046 h 900584"/>
                    <a:gd name="connsiteX4" fmla="*/ 452143 w 591904"/>
                    <a:gd name="connsiteY4" fmla="*/ 208 h 900584"/>
                    <a:gd name="connsiteX5" fmla="*/ 483893 w 591904"/>
                    <a:gd name="connsiteY5" fmla="*/ 124827 h 900584"/>
                    <a:gd name="connsiteX6" fmla="*/ 489449 w 591904"/>
                    <a:gd name="connsiteY6" fmla="*/ 296277 h 900584"/>
                    <a:gd name="connsiteX7" fmla="*/ 591843 w 591904"/>
                    <a:gd name="connsiteY7" fmla="*/ 575677 h 900584"/>
                    <a:gd name="connsiteX8" fmla="*/ 477543 w 591904"/>
                    <a:gd name="connsiteY8" fmla="*/ 855077 h 900584"/>
                    <a:gd name="connsiteX9" fmla="*/ 192587 w 591904"/>
                    <a:gd name="connsiteY9" fmla="*/ 892383 h 900584"/>
                    <a:gd name="connsiteX10" fmla="*/ 20343 w 591904"/>
                    <a:gd name="connsiteY10" fmla="*/ 772527 h 900584"/>
                    <a:gd name="connsiteX11" fmla="*/ 105274 w 591904"/>
                    <a:gd name="connsiteY11" fmla="*/ 728077 h 900584"/>
                    <a:gd name="connsiteX12" fmla="*/ 267993 w 591904"/>
                    <a:gd name="connsiteY12" fmla="*/ 759827 h 900584"/>
                    <a:gd name="connsiteX13" fmla="*/ 296566 w 591904"/>
                    <a:gd name="connsiteY13" fmla="*/ 692102 h 900584"/>
                    <a:gd name="connsiteX14" fmla="*/ 236243 w 591904"/>
                    <a:gd name="connsiteY14" fmla="*/ 614571 h 900584"/>
                    <a:gd name="connsiteX15" fmla="*/ 26693 w 591904"/>
                    <a:gd name="connsiteY15" fmla="*/ 609808 h 900584"/>
                    <a:gd name="connsiteX16" fmla="*/ 13993 w 591904"/>
                    <a:gd name="connsiteY16" fmla="*/ 487571 h 900584"/>
                    <a:gd name="connsiteX17" fmla="*/ 129087 w 591904"/>
                    <a:gd name="connsiteY17" fmla="*/ 428833 h 900584"/>
                    <a:gd name="connsiteX18" fmla="*/ 312443 w 591904"/>
                    <a:gd name="connsiteY18" fmla="*/ 486777 h 900584"/>
                    <a:gd name="connsiteX19" fmla="*/ 387053 w 591904"/>
                    <a:gd name="connsiteY19" fmla="*/ 413495 h 900584"/>
                    <a:gd name="connsiteX20" fmla="*/ 352923 w 591904"/>
                    <a:gd name="connsiteY20" fmla="*/ 314533 h 900584"/>
                    <a:gd name="connsiteX21" fmla="*/ 210843 w 591904"/>
                    <a:gd name="connsiteY21" fmla="*/ 321677 h 900584"/>
                    <a:gd name="connsiteX22" fmla="*/ 102100 w 591904"/>
                    <a:gd name="connsiteY22" fmla="*/ 311358 h 900584"/>
                    <a:gd name="connsiteX23" fmla="*/ 84634 w 591904"/>
                    <a:gd name="connsiteY23" fmla="*/ 249189 h 900584"/>
                    <a:gd name="connsiteX24" fmla="*/ 133849 w 591904"/>
                    <a:gd name="connsiteY24" fmla="*/ 180389 h 900584"/>
                    <a:gd name="connsiteX25" fmla="*/ 203697 w 591904"/>
                    <a:gd name="connsiteY25" fmla="*/ 158702 h 900584"/>
                    <a:gd name="connsiteX26" fmla="*/ 315615 w 591904"/>
                    <a:gd name="connsiteY26" fmla="*/ 163464 h 900584"/>
                    <a:gd name="connsiteX27" fmla="*/ 425950 w 591904"/>
                    <a:gd name="connsiteY27" fmla="*/ 223252 h 900584"/>
                    <a:gd name="connsiteX0" fmla="*/ 425950 w 591904"/>
                    <a:gd name="connsiteY0" fmla="*/ 225134 h 902466"/>
                    <a:gd name="connsiteX1" fmla="*/ 391815 w 591904"/>
                    <a:gd name="connsiteY1" fmla="*/ 201064 h 902466"/>
                    <a:gd name="connsiteX2" fmla="*/ 327522 w 591904"/>
                    <a:gd name="connsiteY2" fmla="*/ 165346 h 902466"/>
                    <a:gd name="connsiteX3" fmla="*/ 321968 w 591904"/>
                    <a:gd name="connsiteY3" fmla="*/ 98928 h 902466"/>
                    <a:gd name="connsiteX4" fmla="*/ 452143 w 591904"/>
                    <a:gd name="connsiteY4" fmla="*/ 2090 h 902466"/>
                    <a:gd name="connsiteX5" fmla="*/ 483893 w 591904"/>
                    <a:gd name="connsiteY5" fmla="*/ 126709 h 902466"/>
                    <a:gd name="connsiteX6" fmla="*/ 489449 w 591904"/>
                    <a:gd name="connsiteY6" fmla="*/ 298159 h 902466"/>
                    <a:gd name="connsiteX7" fmla="*/ 591843 w 591904"/>
                    <a:gd name="connsiteY7" fmla="*/ 577559 h 902466"/>
                    <a:gd name="connsiteX8" fmla="*/ 477543 w 591904"/>
                    <a:gd name="connsiteY8" fmla="*/ 856959 h 902466"/>
                    <a:gd name="connsiteX9" fmla="*/ 192587 w 591904"/>
                    <a:gd name="connsiteY9" fmla="*/ 894265 h 902466"/>
                    <a:gd name="connsiteX10" fmla="*/ 20343 w 591904"/>
                    <a:gd name="connsiteY10" fmla="*/ 774409 h 902466"/>
                    <a:gd name="connsiteX11" fmla="*/ 105274 w 591904"/>
                    <a:gd name="connsiteY11" fmla="*/ 729959 h 902466"/>
                    <a:gd name="connsiteX12" fmla="*/ 267993 w 591904"/>
                    <a:gd name="connsiteY12" fmla="*/ 761709 h 902466"/>
                    <a:gd name="connsiteX13" fmla="*/ 296566 w 591904"/>
                    <a:gd name="connsiteY13" fmla="*/ 693984 h 902466"/>
                    <a:gd name="connsiteX14" fmla="*/ 236243 w 591904"/>
                    <a:gd name="connsiteY14" fmla="*/ 616453 h 902466"/>
                    <a:gd name="connsiteX15" fmla="*/ 26693 w 591904"/>
                    <a:gd name="connsiteY15" fmla="*/ 611690 h 902466"/>
                    <a:gd name="connsiteX16" fmla="*/ 13993 w 591904"/>
                    <a:gd name="connsiteY16" fmla="*/ 489453 h 902466"/>
                    <a:gd name="connsiteX17" fmla="*/ 129087 w 591904"/>
                    <a:gd name="connsiteY17" fmla="*/ 430715 h 902466"/>
                    <a:gd name="connsiteX18" fmla="*/ 312443 w 591904"/>
                    <a:gd name="connsiteY18" fmla="*/ 488659 h 902466"/>
                    <a:gd name="connsiteX19" fmla="*/ 387053 w 591904"/>
                    <a:gd name="connsiteY19" fmla="*/ 415377 h 902466"/>
                    <a:gd name="connsiteX20" fmla="*/ 352923 w 591904"/>
                    <a:gd name="connsiteY20" fmla="*/ 316415 h 902466"/>
                    <a:gd name="connsiteX21" fmla="*/ 210843 w 591904"/>
                    <a:gd name="connsiteY21" fmla="*/ 323559 h 902466"/>
                    <a:gd name="connsiteX22" fmla="*/ 102100 w 591904"/>
                    <a:gd name="connsiteY22" fmla="*/ 313240 h 902466"/>
                    <a:gd name="connsiteX23" fmla="*/ 84634 w 591904"/>
                    <a:gd name="connsiteY23" fmla="*/ 251071 h 902466"/>
                    <a:gd name="connsiteX24" fmla="*/ 133849 w 591904"/>
                    <a:gd name="connsiteY24" fmla="*/ 182271 h 902466"/>
                    <a:gd name="connsiteX25" fmla="*/ 203697 w 591904"/>
                    <a:gd name="connsiteY25" fmla="*/ 160584 h 902466"/>
                    <a:gd name="connsiteX26" fmla="*/ 315615 w 591904"/>
                    <a:gd name="connsiteY26" fmla="*/ 165346 h 902466"/>
                    <a:gd name="connsiteX27" fmla="*/ 425950 w 591904"/>
                    <a:gd name="connsiteY27" fmla="*/ 225134 h 902466"/>
                    <a:gd name="connsiteX0" fmla="*/ 425950 w 591904"/>
                    <a:gd name="connsiteY0" fmla="*/ 226855 h 904187"/>
                    <a:gd name="connsiteX1" fmla="*/ 391815 w 591904"/>
                    <a:gd name="connsiteY1" fmla="*/ 202785 h 904187"/>
                    <a:gd name="connsiteX2" fmla="*/ 327522 w 591904"/>
                    <a:gd name="connsiteY2" fmla="*/ 167067 h 904187"/>
                    <a:gd name="connsiteX3" fmla="*/ 321968 w 591904"/>
                    <a:gd name="connsiteY3" fmla="*/ 100649 h 904187"/>
                    <a:gd name="connsiteX4" fmla="*/ 452143 w 591904"/>
                    <a:gd name="connsiteY4" fmla="*/ 3811 h 904187"/>
                    <a:gd name="connsiteX5" fmla="*/ 483893 w 591904"/>
                    <a:gd name="connsiteY5" fmla="*/ 128430 h 904187"/>
                    <a:gd name="connsiteX6" fmla="*/ 489449 w 591904"/>
                    <a:gd name="connsiteY6" fmla="*/ 299880 h 904187"/>
                    <a:gd name="connsiteX7" fmla="*/ 591843 w 591904"/>
                    <a:gd name="connsiteY7" fmla="*/ 579280 h 904187"/>
                    <a:gd name="connsiteX8" fmla="*/ 477543 w 591904"/>
                    <a:gd name="connsiteY8" fmla="*/ 858680 h 904187"/>
                    <a:gd name="connsiteX9" fmla="*/ 192587 w 591904"/>
                    <a:gd name="connsiteY9" fmla="*/ 895986 h 904187"/>
                    <a:gd name="connsiteX10" fmla="*/ 20343 w 591904"/>
                    <a:gd name="connsiteY10" fmla="*/ 776130 h 904187"/>
                    <a:gd name="connsiteX11" fmla="*/ 105274 w 591904"/>
                    <a:gd name="connsiteY11" fmla="*/ 731680 h 904187"/>
                    <a:gd name="connsiteX12" fmla="*/ 267993 w 591904"/>
                    <a:gd name="connsiteY12" fmla="*/ 763430 h 904187"/>
                    <a:gd name="connsiteX13" fmla="*/ 296566 w 591904"/>
                    <a:gd name="connsiteY13" fmla="*/ 695705 h 904187"/>
                    <a:gd name="connsiteX14" fmla="*/ 236243 w 591904"/>
                    <a:gd name="connsiteY14" fmla="*/ 618174 h 904187"/>
                    <a:gd name="connsiteX15" fmla="*/ 26693 w 591904"/>
                    <a:gd name="connsiteY15" fmla="*/ 613411 h 904187"/>
                    <a:gd name="connsiteX16" fmla="*/ 13993 w 591904"/>
                    <a:gd name="connsiteY16" fmla="*/ 491174 h 904187"/>
                    <a:gd name="connsiteX17" fmla="*/ 129087 w 591904"/>
                    <a:gd name="connsiteY17" fmla="*/ 432436 h 904187"/>
                    <a:gd name="connsiteX18" fmla="*/ 312443 w 591904"/>
                    <a:gd name="connsiteY18" fmla="*/ 490380 h 904187"/>
                    <a:gd name="connsiteX19" fmla="*/ 387053 w 591904"/>
                    <a:gd name="connsiteY19" fmla="*/ 417098 h 904187"/>
                    <a:gd name="connsiteX20" fmla="*/ 352923 w 591904"/>
                    <a:gd name="connsiteY20" fmla="*/ 318136 h 904187"/>
                    <a:gd name="connsiteX21" fmla="*/ 210843 w 591904"/>
                    <a:gd name="connsiteY21" fmla="*/ 325280 h 904187"/>
                    <a:gd name="connsiteX22" fmla="*/ 102100 w 591904"/>
                    <a:gd name="connsiteY22" fmla="*/ 314961 h 904187"/>
                    <a:gd name="connsiteX23" fmla="*/ 84634 w 591904"/>
                    <a:gd name="connsiteY23" fmla="*/ 252792 h 904187"/>
                    <a:gd name="connsiteX24" fmla="*/ 133849 w 591904"/>
                    <a:gd name="connsiteY24" fmla="*/ 183992 h 904187"/>
                    <a:gd name="connsiteX25" fmla="*/ 203697 w 591904"/>
                    <a:gd name="connsiteY25" fmla="*/ 162305 h 904187"/>
                    <a:gd name="connsiteX26" fmla="*/ 315615 w 591904"/>
                    <a:gd name="connsiteY26" fmla="*/ 167067 h 904187"/>
                    <a:gd name="connsiteX27" fmla="*/ 425950 w 591904"/>
                    <a:gd name="connsiteY27" fmla="*/ 226855 h 904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91904" h="904187">
                      <a:moveTo>
                        <a:pt x="425950" y="226855"/>
                      </a:moveTo>
                      <a:cubicBezTo>
                        <a:pt x="438650" y="232808"/>
                        <a:pt x="408220" y="212750"/>
                        <a:pt x="391815" y="202785"/>
                      </a:cubicBezTo>
                      <a:cubicBezTo>
                        <a:pt x="375410" y="192820"/>
                        <a:pt x="336782" y="184884"/>
                        <a:pt x="327522" y="167067"/>
                      </a:cubicBezTo>
                      <a:cubicBezTo>
                        <a:pt x="318262" y="149250"/>
                        <a:pt x="300404" y="127858"/>
                        <a:pt x="321968" y="100649"/>
                      </a:cubicBezTo>
                      <a:cubicBezTo>
                        <a:pt x="334007" y="73440"/>
                        <a:pt x="398963" y="-19870"/>
                        <a:pt x="452143" y="3811"/>
                      </a:cubicBezTo>
                      <a:cubicBezTo>
                        <a:pt x="505323" y="27492"/>
                        <a:pt x="489581" y="79085"/>
                        <a:pt x="483893" y="128430"/>
                      </a:cubicBezTo>
                      <a:cubicBezTo>
                        <a:pt x="478205" y="177775"/>
                        <a:pt x="430975" y="215213"/>
                        <a:pt x="489449" y="299880"/>
                      </a:cubicBezTo>
                      <a:cubicBezTo>
                        <a:pt x="547923" y="384547"/>
                        <a:pt x="593827" y="486147"/>
                        <a:pt x="591843" y="579280"/>
                      </a:cubicBezTo>
                      <a:cubicBezTo>
                        <a:pt x="589859" y="672413"/>
                        <a:pt x="544086" y="805896"/>
                        <a:pt x="477543" y="858680"/>
                      </a:cubicBezTo>
                      <a:cubicBezTo>
                        <a:pt x="411000" y="911464"/>
                        <a:pt x="268787" y="909744"/>
                        <a:pt x="192587" y="895986"/>
                      </a:cubicBezTo>
                      <a:cubicBezTo>
                        <a:pt x="116387" y="882228"/>
                        <a:pt x="34895" y="803514"/>
                        <a:pt x="20343" y="776130"/>
                      </a:cubicBezTo>
                      <a:cubicBezTo>
                        <a:pt x="5791" y="748746"/>
                        <a:pt x="39392" y="693316"/>
                        <a:pt x="105274" y="731680"/>
                      </a:cubicBezTo>
                      <a:cubicBezTo>
                        <a:pt x="171156" y="770044"/>
                        <a:pt x="236111" y="769426"/>
                        <a:pt x="267993" y="763430"/>
                      </a:cubicBezTo>
                      <a:cubicBezTo>
                        <a:pt x="299875" y="757434"/>
                        <a:pt x="301858" y="717930"/>
                        <a:pt x="296566" y="695705"/>
                      </a:cubicBezTo>
                      <a:cubicBezTo>
                        <a:pt x="291274" y="673480"/>
                        <a:pt x="281222" y="631890"/>
                        <a:pt x="236243" y="618174"/>
                      </a:cubicBezTo>
                      <a:cubicBezTo>
                        <a:pt x="191264" y="604458"/>
                        <a:pt x="63735" y="634578"/>
                        <a:pt x="26693" y="613411"/>
                      </a:cubicBezTo>
                      <a:cubicBezTo>
                        <a:pt x="-10349" y="592244"/>
                        <a:pt x="-3073" y="521336"/>
                        <a:pt x="13993" y="491174"/>
                      </a:cubicBezTo>
                      <a:cubicBezTo>
                        <a:pt x="31059" y="461012"/>
                        <a:pt x="79345" y="432568"/>
                        <a:pt x="129087" y="432436"/>
                      </a:cubicBezTo>
                      <a:cubicBezTo>
                        <a:pt x="178829" y="432304"/>
                        <a:pt x="269449" y="492936"/>
                        <a:pt x="312443" y="490380"/>
                      </a:cubicBezTo>
                      <a:cubicBezTo>
                        <a:pt x="355437" y="487824"/>
                        <a:pt x="375147" y="443424"/>
                        <a:pt x="387053" y="417098"/>
                      </a:cubicBezTo>
                      <a:cubicBezTo>
                        <a:pt x="398959" y="390772"/>
                        <a:pt x="382291" y="333439"/>
                        <a:pt x="352923" y="318136"/>
                      </a:cubicBezTo>
                      <a:cubicBezTo>
                        <a:pt x="323555" y="302833"/>
                        <a:pt x="252647" y="325809"/>
                        <a:pt x="210843" y="325280"/>
                      </a:cubicBezTo>
                      <a:cubicBezTo>
                        <a:pt x="169039" y="324751"/>
                        <a:pt x="121150" y="327042"/>
                        <a:pt x="102100" y="314961"/>
                      </a:cubicBezTo>
                      <a:cubicBezTo>
                        <a:pt x="83050" y="302880"/>
                        <a:pt x="79343" y="274620"/>
                        <a:pt x="84634" y="252792"/>
                      </a:cubicBezTo>
                      <a:cubicBezTo>
                        <a:pt x="89925" y="230964"/>
                        <a:pt x="114005" y="199073"/>
                        <a:pt x="133849" y="183992"/>
                      </a:cubicBezTo>
                      <a:cubicBezTo>
                        <a:pt x="153693" y="168911"/>
                        <a:pt x="173006" y="161951"/>
                        <a:pt x="203697" y="162305"/>
                      </a:cubicBezTo>
                      <a:cubicBezTo>
                        <a:pt x="234388" y="162659"/>
                        <a:pt x="278573" y="156309"/>
                        <a:pt x="315615" y="167067"/>
                      </a:cubicBezTo>
                      <a:cubicBezTo>
                        <a:pt x="359801" y="170682"/>
                        <a:pt x="413250" y="220902"/>
                        <a:pt x="425950" y="2268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733E2D9-D5A5-462D-F0D9-DBFC177D0275}"/>
                    </a:ext>
                  </a:extLst>
                </p:cNvPr>
                <p:cNvSpPr/>
                <p:nvPr/>
              </p:nvSpPr>
              <p:spPr>
                <a:xfrm>
                  <a:off x="8698858" y="4674357"/>
                  <a:ext cx="538566" cy="833522"/>
                </a:xfrm>
                <a:custGeom>
                  <a:avLst/>
                  <a:gdLst>
                    <a:gd name="connsiteX0" fmla="*/ 128371 w 535170"/>
                    <a:gd name="connsiteY0" fmla="*/ 38156 h 832321"/>
                    <a:gd name="connsiteX1" fmla="*/ 172821 w 535170"/>
                    <a:gd name="connsiteY1" fmla="*/ 56 h 832321"/>
                    <a:gd name="connsiteX2" fmla="*/ 255371 w 535170"/>
                    <a:gd name="connsiteY2" fmla="*/ 44506 h 832321"/>
                    <a:gd name="connsiteX3" fmla="*/ 280771 w 535170"/>
                    <a:gd name="connsiteY3" fmla="*/ 101656 h 832321"/>
                    <a:gd name="connsiteX4" fmla="*/ 280771 w 535170"/>
                    <a:gd name="connsiteY4" fmla="*/ 158806 h 832321"/>
                    <a:gd name="connsiteX5" fmla="*/ 249021 w 535170"/>
                    <a:gd name="connsiteY5" fmla="*/ 228656 h 832321"/>
                    <a:gd name="connsiteX6" fmla="*/ 242671 w 535170"/>
                    <a:gd name="connsiteY6" fmla="*/ 292156 h 832321"/>
                    <a:gd name="connsiteX7" fmla="*/ 312521 w 535170"/>
                    <a:gd name="connsiteY7" fmla="*/ 317556 h 832321"/>
                    <a:gd name="connsiteX8" fmla="*/ 420471 w 535170"/>
                    <a:gd name="connsiteY8" fmla="*/ 317556 h 832321"/>
                    <a:gd name="connsiteX9" fmla="*/ 503021 w 535170"/>
                    <a:gd name="connsiteY9" fmla="*/ 317556 h 832321"/>
                    <a:gd name="connsiteX10" fmla="*/ 503021 w 535170"/>
                    <a:gd name="connsiteY10" fmla="*/ 317556 h 832321"/>
                    <a:gd name="connsiteX11" fmla="*/ 534771 w 535170"/>
                    <a:gd name="connsiteY11" fmla="*/ 400106 h 832321"/>
                    <a:gd name="connsiteX12" fmla="*/ 477621 w 535170"/>
                    <a:gd name="connsiteY12" fmla="*/ 469956 h 832321"/>
                    <a:gd name="connsiteX13" fmla="*/ 287121 w 535170"/>
                    <a:gd name="connsiteY13" fmla="*/ 469956 h 832321"/>
                    <a:gd name="connsiteX14" fmla="*/ 191871 w 535170"/>
                    <a:gd name="connsiteY14" fmla="*/ 463606 h 832321"/>
                    <a:gd name="connsiteX15" fmla="*/ 109321 w 535170"/>
                    <a:gd name="connsiteY15" fmla="*/ 577906 h 832321"/>
                    <a:gd name="connsiteX16" fmla="*/ 217271 w 535170"/>
                    <a:gd name="connsiteY16" fmla="*/ 616006 h 832321"/>
                    <a:gd name="connsiteX17" fmla="*/ 382371 w 535170"/>
                    <a:gd name="connsiteY17" fmla="*/ 616006 h 832321"/>
                    <a:gd name="connsiteX18" fmla="*/ 445871 w 535170"/>
                    <a:gd name="connsiteY18" fmla="*/ 692206 h 832321"/>
                    <a:gd name="connsiteX19" fmla="*/ 376021 w 535170"/>
                    <a:gd name="connsiteY19" fmla="*/ 762056 h 832321"/>
                    <a:gd name="connsiteX20" fmla="*/ 242671 w 535170"/>
                    <a:gd name="connsiteY20" fmla="*/ 743006 h 832321"/>
                    <a:gd name="connsiteX21" fmla="*/ 185521 w 535170"/>
                    <a:gd name="connsiteY21" fmla="*/ 736656 h 832321"/>
                    <a:gd name="connsiteX22" fmla="*/ 160121 w 535170"/>
                    <a:gd name="connsiteY22" fmla="*/ 819206 h 832321"/>
                    <a:gd name="connsiteX23" fmla="*/ 83921 w 535170"/>
                    <a:gd name="connsiteY23" fmla="*/ 806506 h 832321"/>
                    <a:gd name="connsiteX24" fmla="*/ 7721 w 535170"/>
                    <a:gd name="connsiteY24" fmla="*/ 577906 h 832321"/>
                    <a:gd name="connsiteX25" fmla="*/ 14071 w 535170"/>
                    <a:gd name="connsiteY25" fmla="*/ 419156 h 832321"/>
                    <a:gd name="connsiteX26" fmla="*/ 109321 w 535170"/>
                    <a:gd name="connsiteY26" fmla="*/ 260406 h 832321"/>
                    <a:gd name="connsiteX27" fmla="*/ 141071 w 535170"/>
                    <a:gd name="connsiteY27" fmla="*/ 152456 h 832321"/>
                    <a:gd name="connsiteX28" fmla="*/ 128371 w 535170"/>
                    <a:gd name="connsiteY28" fmla="*/ 38156 h 832321"/>
                    <a:gd name="connsiteX0" fmla="*/ 128371 w 551707"/>
                    <a:gd name="connsiteY0" fmla="*/ 38156 h 832321"/>
                    <a:gd name="connsiteX1" fmla="*/ 172821 w 551707"/>
                    <a:gd name="connsiteY1" fmla="*/ 56 h 832321"/>
                    <a:gd name="connsiteX2" fmla="*/ 255371 w 551707"/>
                    <a:gd name="connsiteY2" fmla="*/ 44506 h 832321"/>
                    <a:gd name="connsiteX3" fmla="*/ 280771 w 551707"/>
                    <a:gd name="connsiteY3" fmla="*/ 101656 h 832321"/>
                    <a:gd name="connsiteX4" fmla="*/ 280771 w 551707"/>
                    <a:gd name="connsiteY4" fmla="*/ 158806 h 832321"/>
                    <a:gd name="connsiteX5" fmla="*/ 249021 w 551707"/>
                    <a:gd name="connsiteY5" fmla="*/ 228656 h 832321"/>
                    <a:gd name="connsiteX6" fmla="*/ 242671 w 551707"/>
                    <a:gd name="connsiteY6" fmla="*/ 292156 h 832321"/>
                    <a:gd name="connsiteX7" fmla="*/ 312521 w 551707"/>
                    <a:gd name="connsiteY7" fmla="*/ 317556 h 832321"/>
                    <a:gd name="connsiteX8" fmla="*/ 420471 w 551707"/>
                    <a:gd name="connsiteY8" fmla="*/ 317556 h 832321"/>
                    <a:gd name="connsiteX9" fmla="*/ 503021 w 551707"/>
                    <a:gd name="connsiteY9" fmla="*/ 317556 h 832321"/>
                    <a:gd name="connsiteX10" fmla="*/ 503021 w 551707"/>
                    <a:gd name="connsiteY10" fmla="*/ 317556 h 832321"/>
                    <a:gd name="connsiteX11" fmla="*/ 551440 w 551707"/>
                    <a:gd name="connsiteY11" fmla="*/ 402487 h 832321"/>
                    <a:gd name="connsiteX12" fmla="*/ 477621 w 551707"/>
                    <a:gd name="connsiteY12" fmla="*/ 469956 h 832321"/>
                    <a:gd name="connsiteX13" fmla="*/ 287121 w 551707"/>
                    <a:gd name="connsiteY13" fmla="*/ 469956 h 832321"/>
                    <a:gd name="connsiteX14" fmla="*/ 191871 w 551707"/>
                    <a:gd name="connsiteY14" fmla="*/ 463606 h 832321"/>
                    <a:gd name="connsiteX15" fmla="*/ 109321 w 551707"/>
                    <a:gd name="connsiteY15" fmla="*/ 577906 h 832321"/>
                    <a:gd name="connsiteX16" fmla="*/ 217271 w 551707"/>
                    <a:gd name="connsiteY16" fmla="*/ 616006 h 832321"/>
                    <a:gd name="connsiteX17" fmla="*/ 382371 w 551707"/>
                    <a:gd name="connsiteY17" fmla="*/ 616006 h 832321"/>
                    <a:gd name="connsiteX18" fmla="*/ 445871 w 551707"/>
                    <a:gd name="connsiteY18" fmla="*/ 692206 h 832321"/>
                    <a:gd name="connsiteX19" fmla="*/ 376021 w 551707"/>
                    <a:gd name="connsiteY19" fmla="*/ 762056 h 832321"/>
                    <a:gd name="connsiteX20" fmla="*/ 242671 w 551707"/>
                    <a:gd name="connsiteY20" fmla="*/ 743006 h 832321"/>
                    <a:gd name="connsiteX21" fmla="*/ 185521 w 551707"/>
                    <a:gd name="connsiteY21" fmla="*/ 736656 h 832321"/>
                    <a:gd name="connsiteX22" fmla="*/ 160121 w 551707"/>
                    <a:gd name="connsiteY22" fmla="*/ 819206 h 832321"/>
                    <a:gd name="connsiteX23" fmla="*/ 83921 w 551707"/>
                    <a:gd name="connsiteY23" fmla="*/ 806506 h 832321"/>
                    <a:gd name="connsiteX24" fmla="*/ 7721 w 551707"/>
                    <a:gd name="connsiteY24" fmla="*/ 577906 h 832321"/>
                    <a:gd name="connsiteX25" fmla="*/ 14071 w 551707"/>
                    <a:gd name="connsiteY25" fmla="*/ 419156 h 832321"/>
                    <a:gd name="connsiteX26" fmla="*/ 109321 w 551707"/>
                    <a:gd name="connsiteY26" fmla="*/ 260406 h 832321"/>
                    <a:gd name="connsiteX27" fmla="*/ 141071 w 551707"/>
                    <a:gd name="connsiteY27" fmla="*/ 152456 h 832321"/>
                    <a:gd name="connsiteX28" fmla="*/ 128371 w 551707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12521 w 551928"/>
                    <a:gd name="connsiteY7" fmla="*/ 31755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80771 w 551928"/>
                    <a:gd name="connsiteY4" fmla="*/ 158806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80771 w 551928"/>
                    <a:gd name="connsiteY3" fmla="*/ 101656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56 h 832321"/>
                    <a:gd name="connsiteX1" fmla="*/ 172821 w 551928"/>
                    <a:gd name="connsiteY1" fmla="*/ 56 h 832321"/>
                    <a:gd name="connsiteX2" fmla="*/ 255371 w 551928"/>
                    <a:gd name="connsiteY2" fmla="*/ 44506 h 832321"/>
                    <a:gd name="connsiteX3" fmla="*/ 297439 w 551928"/>
                    <a:gd name="connsiteY3" fmla="*/ 99275 h 832321"/>
                    <a:gd name="connsiteX4" fmla="*/ 292678 w 551928"/>
                    <a:gd name="connsiteY4" fmla="*/ 168331 h 832321"/>
                    <a:gd name="connsiteX5" fmla="*/ 249021 w 551928"/>
                    <a:gd name="connsiteY5" fmla="*/ 228656 h 832321"/>
                    <a:gd name="connsiteX6" fmla="*/ 242671 w 551928"/>
                    <a:gd name="connsiteY6" fmla="*/ 292156 h 832321"/>
                    <a:gd name="connsiteX7" fmla="*/ 307758 w 551928"/>
                    <a:gd name="connsiteY7" fmla="*/ 336606 h 832321"/>
                    <a:gd name="connsiteX8" fmla="*/ 420471 w 551928"/>
                    <a:gd name="connsiteY8" fmla="*/ 317556 h 832321"/>
                    <a:gd name="connsiteX9" fmla="*/ 503021 w 551928"/>
                    <a:gd name="connsiteY9" fmla="*/ 317556 h 832321"/>
                    <a:gd name="connsiteX10" fmla="*/ 510165 w 551928"/>
                    <a:gd name="connsiteY10" fmla="*/ 322318 h 832321"/>
                    <a:gd name="connsiteX11" fmla="*/ 551440 w 551928"/>
                    <a:gd name="connsiteY11" fmla="*/ 402487 h 832321"/>
                    <a:gd name="connsiteX12" fmla="*/ 477621 w 551928"/>
                    <a:gd name="connsiteY12" fmla="*/ 469956 h 832321"/>
                    <a:gd name="connsiteX13" fmla="*/ 287121 w 551928"/>
                    <a:gd name="connsiteY13" fmla="*/ 469956 h 832321"/>
                    <a:gd name="connsiteX14" fmla="*/ 191871 w 551928"/>
                    <a:gd name="connsiteY14" fmla="*/ 463606 h 832321"/>
                    <a:gd name="connsiteX15" fmla="*/ 109321 w 551928"/>
                    <a:gd name="connsiteY15" fmla="*/ 577906 h 832321"/>
                    <a:gd name="connsiteX16" fmla="*/ 217271 w 551928"/>
                    <a:gd name="connsiteY16" fmla="*/ 616006 h 832321"/>
                    <a:gd name="connsiteX17" fmla="*/ 382371 w 551928"/>
                    <a:gd name="connsiteY17" fmla="*/ 616006 h 832321"/>
                    <a:gd name="connsiteX18" fmla="*/ 445871 w 551928"/>
                    <a:gd name="connsiteY18" fmla="*/ 692206 h 832321"/>
                    <a:gd name="connsiteX19" fmla="*/ 376021 w 551928"/>
                    <a:gd name="connsiteY19" fmla="*/ 762056 h 832321"/>
                    <a:gd name="connsiteX20" fmla="*/ 242671 w 551928"/>
                    <a:gd name="connsiteY20" fmla="*/ 743006 h 832321"/>
                    <a:gd name="connsiteX21" fmla="*/ 185521 w 551928"/>
                    <a:gd name="connsiteY21" fmla="*/ 736656 h 832321"/>
                    <a:gd name="connsiteX22" fmla="*/ 160121 w 551928"/>
                    <a:gd name="connsiteY22" fmla="*/ 819206 h 832321"/>
                    <a:gd name="connsiteX23" fmla="*/ 83921 w 551928"/>
                    <a:gd name="connsiteY23" fmla="*/ 806506 h 832321"/>
                    <a:gd name="connsiteX24" fmla="*/ 7721 w 551928"/>
                    <a:gd name="connsiteY24" fmla="*/ 577906 h 832321"/>
                    <a:gd name="connsiteX25" fmla="*/ 14071 w 551928"/>
                    <a:gd name="connsiteY25" fmla="*/ 419156 h 832321"/>
                    <a:gd name="connsiteX26" fmla="*/ 109321 w 551928"/>
                    <a:gd name="connsiteY26" fmla="*/ 260406 h 832321"/>
                    <a:gd name="connsiteX27" fmla="*/ 141071 w 551928"/>
                    <a:gd name="connsiteY27" fmla="*/ 152456 h 832321"/>
                    <a:gd name="connsiteX28" fmla="*/ 128371 w 551928"/>
                    <a:gd name="connsiteY28" fmla="*/ 38156 h 832321"/>
                    <a:gd name="connsiteX0" fmla="*/ 128371 w 551928"/>
                    <a:gd name="connsiteY0" fmla="*/ 38101 h 832266"/>
                    <a:gd name="connsiteX1" fmla="*/ 172821 w 551928"/>
                    <a:gd name="connsiteY1" fmla="*/ 1 h 832266"/>
                    <a:gd name="connsiteX2" fmla="*/ 260134 w 551928"/>
                    <a:gd name="connsiteY2" fmla="*/ 37308 h 832266"/>
                    <a:gd name="connsiteX3" fmla="*/ 297439 w 551928"/>
                    <a:gd name="connsiteY3" fmla="*/ 99220 h 832266"/>
                    <a:gd name="connsiteX4" fmla="*/ 292678 w 551928"/>
                    <a:gd name="connsiteY4" fmla="*/ 168276 h 832266"/>
                    <a:gd name="connsiteX5" fmla="*/ 249021 w 551928"/>
                    <a:gd name="connsiteY5" fmla="*/ 228601 h 832266"/>
                    <a:gd name="connsiteX6" fmla="*/ 242671 w 551928"/>
                    <a:gd name="connsiteY6" fmla="*/ 292101 h 832266"/>
                    <a:gd name="connsiteX7" fmla="*/ 307758 w 551928"/>
                    <a:gd name="connsiteY7" fmla="*/ 336551 h 832266"/>
                    <a:gd name="connsiteX8" fmla="*/ 420471 w 551928"/>
                    <a:gd name="connsiteY8" fmla="*/ 317501 h 832266"/>
                    <a:gd name="connsiteX9" fmla="*/ 503021 w 551928"/>
                    <a:gd name="connsiteY9" fmla="*/ 317501 h 832266"/>
                    <a:gd name="connsiteX10" fmla="*/ 510165 w 551928"/>
                    <a:gd name="connsiteY10" fmla="*/ 322263 h 832266"/>
                    <a:gd name="connsiteX11" fmla="*/ 551440 w 551928"/>
                    <a:gd name="connsiteY11" fmla="*/ 402432 h 832266"/>
                    <a:gd name="connsiteX12" fmla="*/ 477621 w 551928"/>
                    <a:gd name="connsiteY12" fmla="*/ 469901 h 832266"/>
                    <a:gd name="connsiteX13" fmla="*/ 287121 w 551928"/>
                    <a:gd name="connsiteY13" fmla="*/ 469901 h 832266"/>
                    <a:gd name="connsiteX14" fmla="*/ 191871 w 551928"/>
                    <a:gd name="connsiteY14" fmla="*/ 463551 h 832266"/>
                    <a:gd name="connsiteX15" fmla="*/ 109321 w 551928"/>
                    <a:gd name="connsiteY15" fmla="*/ 577851 h 832266"/>
                    <a:gd name="connsiteX16" fmla="*/ 217271 w 551928"/>
                    <a:gd name="connsiteY16" fmla="*/ 615951 h 832266"/>
                    <a:gd name="connsiteX17" fmla="*/ 382371 w 551928"/>
                    <a:gd name="connsiteY17" fmla="*/ 615951 h 832266"/>
                    <a:gd name="connsiteX18" fmla="*/ 445871 w 551928"/>
                    <a:gd name="connsiteY18" fmla="*/ 692151 h 832266"/>
                    <a:gd name="connsiteX19" fmla="*/ 376021 w 551928"/>
                    <a:gd name="connsiteY19" fmla="*/ 762001 h 832266"/>
                    <a:gd name="connsiteX20" fmla="*/ 242671 w 551928"/>
                    <a:gd name="connsiteY20" fmla="*/ 742951 h 832266"/>
                    <a:gd name="connsiteX21" fmla="*/ 185521 w 551928"/>
                    <a:gd name="connsiteY21" fmla="*/ 736601 h 832266"/>
                    <a:gd name="connsiteX22" fmla="*/ 160121 w 551928"/>
                    <a:gd name="connsiteY22" fmla="*/ 819151 h 832266"/>
                    <a:gd name="connsiteX23" fmla="*/ 83921 w 551928"/>
                    <a:gd name="connsiteY23" fmla="*/ 806451 h 832266"/>
                    <a:gd name="connsiteX24" fmla="*/ 7721 w 551928"/>
                    <a:gd name="connsiteY24" fmla="*/ 577851 h 832266"/>
                    <a:gd name="connsiteX25" fmla="*/ 14071 w 551928"/>
                    <a:gd name="connsiteY25" fmla="*/ 419101 h 832266"/>
                    <a:gd name="connsiteX26" fmla="*/ 109321 w 551928"/>
                    <a:gd name="connsiteY26" fmla="*/ 260351 h 832266"/>
                    <a:gd name="connsiteX27" fmla="*/ 141071 w 551928"/>
                    <a:gd name="connsiteY27" fmla="*/ 152401 h 832266"/>
                    <a:gd name="connsiteX28" fmla="*/ 128371 w 551928"/>
                    <a:gd name="connsiteY28" fmla="*/ 38101 h 832266"/>
                    <a:gd name="connsiteX0" fmla="*/ 128371 w 551928"/>
                    <a:gd name="connsiteY0" fmla="*/ 30957 h 825122"/>
                    <a:gd name="connsiteX1" fmla="*/ 187108 w 551928"/>
                    <a:gd name="connsiteY1" fmla="*/ 1 h 825122"/>
                    <a:gd name="connsiteX2" fmla="*/ 260134 w 551928"/>
                    <a:gd name="connsiteY2" fmla="*/ 30164 h 825122"/>
                    <a:gd name="connsiteX3" fmla="*/ 297439 w 551928"/>
                    <a:gd name="connsiteY3" fmla="*/ 92076 h 825122"/>
                    <a:gd name="connsiteX4" fmla="*/ 292678 w 551928"/>
                    <a:gd name="connsiteY4" fmla="*/ 161132 h 825122"/>
                    <a:gd name="connsiteX5" fmla="*/ 249021 w 551928"/>
                    <a:gd name="connsiteY5" fmla="*/ 221457 h 825122"/>
                    <a:gd name="connsiteX6" fmla="*/ 242671 w 551928"/>
                    <a:gd name="connsiteY6" fmla="*/ 284957 h 825122"/>
                    <a:gd name="connsiteX7" fmla="*/ 307758 w 551928"/>
                    <a:gd name="connsiteY7" fmla="*/ 329407 h 825122"/>
                    <a:gd name="connsiteX8" fmla="*/ 420471 w 551928"/>
                    <a:gd name="connsiteY8" fmla="*/ 310357 h 825122"/>
                    <a:gd name="connsiteX9" fmla="*/ 503021 w 551928"/>
                    <a:gd name="connsiteY9" fmla="*/ 310357 h 825122"/>
                    <a:gd name="connsiteX10" fmla="*/ 510165 w 551928"/>
                    <a:gd name="connsiteY10" fmla="*/ 315119 h 825122"/>
                    <a:gd name="connsiteX11" fmla="*/ 551440 w 551928"/>
                    <a:gd name="connsiteY11" fmla="*/ 395288 h 825122"/>
                    <a:gd name="connsiteX12" fmla="*/ 477621 w 551928"/>
                    <a:gd name="connsiteY12" fmla="*/ 462757 h 825122"/>
                    <a:gd name="connsiteX13" fmla="*/ 287121 w 551928"/>
                    <a:gd name="connsiteY13" fmla="*/ 462757 h 825122"/>
                    <a:gd name="connsiteX14" fmla="*/ 191871 w 551928"/>
                    <a:gd name="connsiteY14" fmla="*/ 456407 h 825122"/>
                    <a:gd name="connsiteX15" fmla="*/ 109321 w 551928"/>
                    <a:gd name="connsiteY15" fmla="*/ 570707 h 825122"/>
                    <a:gd name="connsiteX16" fmla="*/ 217271 w 551928"/>
                    <a:gd name="connsiteY16" fmla="*/ 608807 h 825122"/>
                    <a:gd name="connsiteX17" fmla="*/ 382371 w 551928"/>
                    <a:gd name="connsiteY17" fmla="*/ 608807 h 825122"/>
                    <a:gd name="connsiteX18" fmla="*/ 445871 w 551928"/>
                    <a:gd name="connsiteY18" fmla="*/ 685007 h 825122"/>
                    <a:gd name="connsiteX19" fmla="*/ 376021 w 551928"/>
                    <a:gd name="connsiteY19" fmla="*/ 754857 h 825122"/>
                    <a:gd name="connsiteX20" fmla="*/ 242671 w 551928"/>
                    <a:gd name="connsiteY20" fmla="*/ 735807 h 825122"/>
                    <a:gd name="connsiteX21" fmla="*/ 185521 w 551928"/>
                    <a:gd name="connsiteY21" fmla="*/ 729457 h 825122"/>
                    <a:gd name="connsiteX22" fmla="*/ 160121 w 551928"/>
                    <a:gd name="connsiteY22" fmla="*/ 812007 h 825122"/>
                    <a:gd name="connsiteX23" fmla="*/ 83921 w 551928"/>
                    <a:gd name="connsiteY23" fmla="*/ 799307 h 825122"/>
                    <a:gd name="connsiteX24" fmla="*/ 7721 w 551928"/>
                    <a:gd name="connsiteY24" fmla="*/ 570707 h 825122"/>
                    <a:gd name="connsiteX25" fmla="*/ 14071 w 551928"/>
                    <a:gd name="connsiteY25" fmla="*/ 411957 h 825122"/>
                    <a:gd name="connsiteX26" fmla="*/ 109321 w 551928"/>
                    <a:gd name="connsiteY26" fmla="*/ 253207 h 825122"/>
                    <a:gd name="connsiteX27" fmla="*/ 141071 w 551928"/>
                    <a:gd name="connsiteY27" fmla="*/ 145257 h 825122"/>
                    <a:gd name="connsiteX28" fmla="*/ 128371 w 551928"/>
                    <a:gd name="connsiteY28" fmla="*/ 30957 h 825122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7896 w 551928"/>
                    <a:gd name="connsiteY0" fmla="*/ 35757 h 825159"/>
                    <a:gd name="connsiteX1" fmla="*/ 187108 w 551928"/>
                    <a:gd name="connsiteY1" fmla="*/ 38 h 825159"/>
                    <a:gd name="connsiteX2" fmla="*/ 260134 w 551928"/>
                    <a:gd name="connsiteY2" fmla="*/ 30201 h 825159"/>
                    <a:gd name="connsiteX3" fmla="*/ 297439 w 551928"/>
                    <a:gd name="connsiteY3" fmla="*/ 92113 h 825159"/>
                    <a:gd name="connsiteX4" fmla="*/ 292678 w 551928"/>
                    <a:gd name="connsiteY4" fmla="*/ 161169 h 825159"/>
                    <a:gd name="connsiteX5" fmla="*/ 249021 w 551928"/>
                    <a:gd name="connsiteY5" fmla="*/ 221494 h 825159"/>
                    <a:gd name="connsiteX6" fmla="*/ 242671 w 551928"/>
                    <a:gd name="connsiteY6" fmla="*/ 284994 h 825159"/>
                    <a:gd name="connsiteX7" fmla="*/ 307758 w 551928"/>
                    <a:gd name="connsiteY7" fmla="*/ 329444 h 825159"/>
                    <a:gd name="connsiteX8" fmla="*/ 420471 w 551928"/>
                    <a:gd name="connsiteY8" fmla="*/ 310394 h 825159"/>
                    <a:gd name="connsiteX9" fmla="*/ 503021 w 551928"/>
                    <a:gd name="connsiteY9" fmla="*/ 310394 h 825159"/>
                    <a:gd name="connsiteX10" fmla="*/ 510165 w 551928"/>
                    <a:gd name="connsiteY10" fmla="*/ 315156 h 825159"/>
                    <a:gd name="connsiteX11" fmla="*/ 551440 w 551928"/>
                    <a:gd name="connsiteY11" fmla="*/ 395325 h 825159"/>
                    <a:gd name="connsiteX12" fmla="*/ 477621 w 551928"/>
                    <a:gd name="connsiteY12" fmla="*/ 462794 h 825159"/>
                    <a:gd name="connsiteX13" fmla="*/ 287121 w 551928"/>
                    <a:gd name="connsiteY13" fmla="*/ 462794 h 825159"/>
                    <a:gd name="connsiteX14" fmla="*/ 191871 w 551928"/>
                    <a:gd name="connsiteY14" fmla="*/ 456444 h 825159"/>
                    <a:gd name="connsiteX15" fmla="*/ 109321 w 551928"/>
                    <a:gd name="connsiteY15" fmla="*/ 570744 h 825159"/>
                    <a:gd name="connsiteX16" fmla="*/ 217271 w 551928"/>
                    <a:gd name="connsiteY16" fmla="*/ 608844 h 825159"/>
                    <a:gd name="connsiteX17" fmla="*/ 382371 w 551928"/>
                    <a:gd name="connsiteY17" fmla="*/ 608844 h 825159"/>
                    <a:gd name="connsiteX18" fmla="*/ 445871 w 551928"/>
                    <a:gd name="connsiteY18" fmla="*/ 685044 h 825159"/>
                    <a:gd name="connsiteX19" fmla="*/ 376021 w 551928"/>
                    <a:gd name="connsiteY19" fmla="*/ 754894 h 825159"/>
                    <a:gd name="connsiteX20" fmla="*/ 242671 w 551928"/>
                    <a:gd name="connsiteY20" fmla="*/ 735844 h 825159"/>
                    <a:gd name="connsiteX21" fmla="*/ 185521 w 551928"/>
                    <a:gd name="connsiteY21" fmla="*/ 729494 h 825159"/>
                    <a:gd name="connsiteX22" fmla="*/ 160121 w 551928"/>
                    <a:gd name="connsiteY22" fmla="*/ 812044 h 825159"/>
                    <a:gd name="connsiteX23" fmla="*/ 83921 w 551928"/>
                    <a:gd name="connsiteY23" fmla="*/ 799344 h 825159"/>
                    <a:gd name="connsiteX24" fmla="*/ 7721 w 551928"/>
                    <a:gd name="connsiteY24" fmla="*/ 570744 h 825159"/>
                    <a:gd name="connsiteX25" fmla="*/ 14071 w 551928"/>
                    <a:gd name="connsiteY25" fmla="*/ 411994 h 825159"/>
                    <a:gd name="connsiteX26" fmla="*/ 109321 w 551928"/>
                    <a:gd name="connsiteY26" fmla="*/ 253244 h 825159"/>
                    <a:gd name="connsiteX27" fmla="*/ 141071 w 551928"/>
                    <a:gd name="connsiteY27" fmla="*/ 145294 h 825159"/>
                    <a:gd name="connsiteX28" fmla="*/ 137896 w 551928"/>
                    <a:gd name="connsiteY28" fmla="*/ 35757 h 825159"/>
                    <a:gd name="connsiteX0" fmla="*/ 138417 w 552449"/>
                    <a:gd name="connsiteY0" fmla="*/ 35757 h 825159"/>
                    <a:gd name="connsiteX1" fmla="*/ 187629 w 552449"/>
                    <a:gd name="connsiteY1" fmla="*/ 38 h 825159"/>
                    <a:gd name="connsiteX2" fmla="*/ 260655 w 552449"/>
                    <a:gd name="connsiteY2" fmla="*/ 30201 h 825159"/>
                    <a:gd name="connsiteX3" fmla="*/ 297960 w 552449"/>
                    <a:gd name="connsiteY3" fmla="*/ 92113 h 825159"/>
                    <a:gd name="connsiteX4" fmla="*/ 293199 w 552449"/>
                    <a:gd name="connsiteY4" fmla="*/ 161169 h 825159"/>
                    <a:gd name="connsiteX5" fmla="*/ 249542 w 552449"/>
                    <a:gd name="connsiteY5" fmla="*/ 221494 h 825159"/>
                    <a:gd name="connsiteX6" fmla="*/ 243192 w 552449"/>
                    <a:gd name="connsiteY6" fmla="*/ 284994 h 825159"/>
                    <a:gd name="connsiteX7" fmla="*/ 308279 w 552449"/>
                    <a:gd name="connsiteY7" fmla="*/ 329444 h 825159"/>
                    <a:gd name="connsiteX8" fmla="*/ 420992 w 552449"/>
                    <a:gd name="connsiteY8" fmla="*/ 310394 h 825159"/>
                    <a:gd name="connsiteX9" fmla="*/ 503542 w 552449"/>
                    <a:gd name="connsiteY9" fmla="*/ 310394 h 825159"/>
                    <a:gd name="connsiteX10" fmla="*/ 510686 w 552449"/>
                    <a:gd name="connsiteY10" fmla="*/ 315156 h 825159"/>
                    <a:gd name="connsiteX11" fmla="*/ 551961 w 552449"/>
                    <a:gd name="connsiteY11" fmla="*/ 395325 h 825159"/>
                    <a:gd name="connsiteX12" fmla="*/ 478142 w 552449"/>
                    <a:gd name="connsiteY12" fmla="*/ 462794 h 825159"/>
                    <a:gd name="connsiteX13" fmla="*/ 287642 w 552449"/>
                    <a:gd name="connsiteY13" fmla="*/ 462794 h 825159"/>
                    <a:gd name="connsiteX14" fmla="*/ 192392 w 552449"/>
                    <a:gd name="connsiteY14" fmla="*/ 456444 h 825159"/>
                    <a:gd name="connsiteX15" fmla="*/ 109842 w 552449"/>
                    <a:gd name="connsiteY15" fmla="*/ 570744 h 825159"/>
                    <a:gd name="connsiteX16" fmla="*/ 217792 w 552449"/>
                    <a:gd name="connsiteY16" fmla="*/ 608844 h 825159"/>
                    <a:gd name="connsiteX17" fmla="*/ 382892 w 552449"/>
                    <a:gd name="connsiteY17" fmla="*/ 608844 h 825159"/>
                    <a:gd name="connsiteX18" fmla="*/ 446392 w 552449"/>
                    <a:gd name="connsiteY18" fmla="*/ 685044 h 825159"/>
                    <a:gd name="connsiteX19" fmla="*/ 376542 w 552449"/>
                    <a:gd name="connsiteY19" fmla="*/ 754894 h 825159"/>
                    <a:gd name="connsiteX20" fmla="*/ 243192 w 552449"/>
                    <a:gd name="connsiteY20" fmla="*/ 735844 h 825159"/>
                    <a:gd name="connsiteX21" fmla="*/ 186042 w 552449"/>
                    <a:gd name="connsiteY21" fmla="*/ 729494 h 825159"/>
                    <a:gd name="connsiteX22" fmla="*/ 160642 w 552449"/>
                    <a:gd name="connsiteY22" fmla="*/ 812044 h 825159"/>
                    <a:gd name="connsiteX23" fmla="*/ 84442 w 552449"/>
                    <a:gd name="connsiteY23" fmla="*/ 799344 h 825159"/>
                    <a:gd name="connsiteX24" fmla="*/ 8242 w 552449"/>
                    <a:gd name="connsiteY24" fmla="*/ 570744 h 825159"/>
                    <a:gd name="connsiteX25" fmla="*/ 14592 w 552449"/>
                    <a:gd name="connsiteY25" fmla="*/ 411994 h 825159"/>
                    <a:gd name="connsiteX26" fmla="*/ 119367 w 552449"/>
                    <a:gd name="connsiteY26" fmla="*/ 258006 h 825159"/>
                    <a:gd name="connsiteX27" fmla="*/ 141592 w 552449"/>
                    <a:gd name="connsiteY27" fmla="*/ 145294 h 825159"/>
                    <a:gd name="connsiteX28" fmla="*/ 138417 w 552449"/>
                    <a:gd name="connsiteY28" fmla="*/ 35757 h 825159"/>
                    <a:gd name="connsiteX0" fmla="*/ 131638 w 545670"/>
                    <a:gd name="connsiteY0" fmla="*/ 35757 h 825159"/>
                    <a:gd name="connsiteX1" fmla="*/ 180850 w 545670"/>
                    <a:gd name="connsiteY1" fmla="*/ 38 h 825159"/>
                    <a:gd name="connsiteX2" fmla="*/ 253876 w 545670"/>
                    <a:gd name="connsiteY2" fmla="*/ 30201 h 825159"/>
                    <a:gd name="connsiteX3" fmla="*/ 291181 w 545670"/>
                    <a:gd name="connsiteY3" fmla="*/ 92113 h 825159"/>
                    <a:gd name="connsiteX4" fmla="*/ 286420 w 545670"/>
                    <a:gd name="connsiteY4" fmla="*/ 161169 h 825159"/>
                    <a:gd name="connsiteX5" fmla="*/ 242763 w 545670"/>
                    <a:gd name="connsiteY5" fmla="*/ 221494 h 825159"/>
                    <a:gd name="connsiteX6" fmla="*/ 236413 w 545670"/>
                    <a:gd name="connsiteY6" fmla="*/ 284994 h 825159"/>
                    <a:gd name="connsiteX7" fmla="*/ 301500 w 545670"/>
                    <a:gd name="connsiteY7" fmla="*/ 329444 h 825159"/>
                    <a:gd name="connsiteX8" fmla="*/ 414213 w 545670"/>
                    <a:gd name="connsiteY8" fmla="*/ 310394 h 825159"/>
                    <a:gd name="connsiteX9" fmla="*/ 496763 w 545670"/>
                    <a:gd name="connsiteY9" fmla="*/ 310394 h 825159"/>
                    <a:gd name="connsiteX10" fmla="*/ 503907 w 545670"/>
                    <a:gd name="connsiteY10" fmla="*/ 315156 h 825159"/>
                    <a:gd name="connsiteX11" fmla="*/ 545182 w 545670"/>
                    <a:gd name="connsiteY11" fmla="*/ 395325 h 825159"/>
                    <a:gd name="connsiteX12" fmla="*/ 471363 w 545670"/>
                    <a:gd name="connsiteY12" fmla="*/ 462794 h 825159"/>
                    <a:gd name="connsiteX13" fmla="*/ 280863 w 545670"/>
                    <a:gd name="connsiteY13" fmla="*/ 462794 h 825159"/>
                    <a:gd name="connsiteX14" fmla="*/ 185613 w 545670"/>
                    <a:gd name="connsiteY14" fmla="*/ 456444 h 825159"/>
                    <a:gd name="connsiteX15" fmla="*/ 103063 w 545670"/>
                    <a:gd name="connsiteY15" fmla="*/ 570744 h 825159"/>
                    <a:gd name="connsiteX16" fmla="*/ 211013 w 545670"/>
                    <a:gd name="connsiteY16" fmla="*/ 608844 h 825159"/>
                    <a:gd name="connsiteX17" fmla="*/ 376113 w 545670"/>
                    <a:gd name="connsiteY17" fmla="*/ 608844 h 825159"/>
                    <a:gd name="connsiteX18" fmla="*/ 439613 w 545670"/>
                    <a:gd name="connsiteY18" fmla="*/ 685044 h 825159"/>
                    <a:gd name="connsiteX19" fmla="*/ 369763 w 545670"/>
                    <a:gd name="connsiteY19" fmla="*/ 754894 h 825159"/>
                    <a:gd name="connsiteX20" fmla="*/ 236413 w 545670"/>
                    <a:gd name="connsiteY20" fmla="*/ 735844 h 825159"/>
                    <a:gd name="connsiteX21" fmla="*/ 179263 w 545670"/>
                    <a:gd name="connsiteY21" fmla="*/ 729494 h 825159"/>
                    <a:gd name="connsiteX22" fmla="*/ 153863 w 545670"/>
                    <a:gd name="connsiteY22" fmla="*/ 812044 h 825159"/>
                    <a:gd name="connsiteX23" fmla="*/ 77663 w 545670"/>
                    <a:gd name="connsiteY23" fmla="*/ 799344 h 825159"/>
                    <a:gd name="connsiteX24" fmla="*/ 1463 w 545670"/>
                    <a:gd name="connsiteY24" fmla="*/ 570744 h 825159"/>
                    <a:gd name="connsiteX25" fmla="*/ 34007 w 545670"/>
                    <a:gd name="connsiteY25" fmla="*/ 416757 h 825159"/>
                    <a:gd name="connsiteX26" fmla="*/ 112588 w 545670"/>
                    <a:gd name="connsiteY26" fmla="*/ 258006 h 825159"/>
                    <a:gd name="connsiteX27" fmla="*/ 134813 w 545670"/>
                    <a:gd name="connsiteY27" fmla="*/ 145294 h 825159"/>
                    <a:gd name="connsiteX28" fmla="*/ 131638 w 545670"/>
                    <a:gd name="connsiteY28" fmla="*/ 35757 h 825159"/>
                    <a:gd name="connsiteX0" fmla="*/ 124884 w 538916"/>
                    <a:gd name="connsiteY0" fmla="*/ 35757 h 825312"/>
                    <a:gd name="connsiteX1" fmla="*/ 174096 w 538916"/>
                    <a:gd name="connsiteY1" fmla="*/ 38 h 825312"/>
                    <a:gd name="connsiteX2" fmla="*/ 247122 w 538916"/>
                    <a:gd name="connsiteY2" fmla="*/ 30201 h 825312"/>
                    <a:gd name="connsiteX3" fmla="*/ 284427 w 538916"/>
                    <a:gd name="connsiteY3" fmla="*/ 92113 h 825312"/>
                    <a:gd name="connsiteX4" fmla="*/ 279666 w 538916"/>
                    <a:gd name="connsiteY4" fmla="*/ 161169 h 825312"/>
                    <a:gd name="connsiteX5" fmla="*/ 236009 w 538916"/>
                    <a:gd name="connsiteY5" fmla="*/ 221494 h 825312"/>
                    <a:gd name="connsiteX6" fmla="*/ 229659 w 538916"/>
                    <a:gd name="connsiteY6" fmla="*/ 284994 h 825312"/>
                    <a:gd name="connsiteX7" fmla="*/ 294746 w 538916"/>
                    <a:gd name="connsiteY7" fmla="*/ 329444 h 825312"/>
                    <a:gd name="connsiteX8" fmla="*/ 407459 w 538916"/>
                    <a:gd name="connsiteY8" fmla="*/ 310394 h 825312"/>
                    <a:gd name="connsiteX9" fmla="*/ 490009 w 538916"/>
                    <a:gd name="connsiteY9" fmla="*/ 310394 h 825312"/>
                    <a:gd name="connsiteX10" fmla="*/ 497153 w 538916"/>
                    <a:gd name="connsiteY10" fmla="*/ 315156 h 825312"/>
                    <a:gd name="connsiteX11" fmla="*/ 538428 w 538916"/>
                    <a:gd name="connsiteY11" fmla="*/ 395325 h 825312"/>
                    <a:gd name="connsiteX12" fmla="*/ 464609 w 538916"/>
                    <a:gd name="connsiteY12" fmla="*/ 462794 h 825312"/>
                    <a:gd name="connsiteX13" fmla="*/ 274109 w 538916"/>
                    <a:gd name="connsiteY13" fmla="*/ 462794 h 825312"/>
                    <a:gd name="connsiteX14" fmla="*/ 178859 w 538916"/>
                    <a:gd name="connsiteY14" fmla="*/ 456444 h 825312"/>
                    <a:gd name="connsiteX15" fmla="*/ 96309 w 538916"/>
                    <a:gd name="connsiteY15" fmla="*/ 570744 h 825312"/>
                    <a:gd name="connsiteX16" fmla="*/ 204259 w 538916"/>
                    <a:gd name="connsiteY16" fmla="*/ 608844 h 825312"/>
                    <a:gd name="connsiteX17" fmla="*/ 369359 w 538916"/>
                    <a:gd name="connsiteY17" fmla="*/ 608844 h 825312"/>
                    <a:gd name="connsiteX18" fmla="*/ 432859 w 538916"/>
                    <a:gd name="connsiteY18" fmla="*/ 685044 h 825312"/>
                    <a:gd name="connsiteX19" fmla="*/ 363009 w 538916"/>
                    <a:gd name="connsiteY19" fmla="*/ 754894 h 825312"/>
                    <a:gd name="connsiteX20" fmla="*/ 229659 w 538916"/>
                    <a:gd name="connsiteY20" fmla="*/ 735844 h 825312"/>
                    <a:gd name="connsiteX21" fmla="*/ 172509 w 538916"/>
                    <a:gd name="connsiteY21" fmla="*/ 729494 h 825312"/>
                    <a:gd name="connsiteX22" fmla="*/ 147109 w 538916"/>
                    <a:gd name="connsiteY22" fmla="*/ 812044 h 825312"/>
                    <a:gd name="connsiteX23" fmla="*/ 70909 w 538916"/>
                    <a:gd name="connsiteY23" fmla="*/ 799344 h 825312"/>
                    <a:gd name="connsiteX24" fmla="*/ 1853 w 538916"/>
                    <a:gd name="connsiteY24" fmla="*/ 568363 h 825312"/>
                    <a:gd name="connsiteX25" fmla="*/ 27253 w 538916"/>
                    <a:gd name="connsiteY25" fmla="*/ 416757 h 825312"/>
                    <a:gd name="connsiteX26" fmla="*/ 105834 w 538916"/>
                    <a:gd name="connsiteY26" fmla="*/ 258006 h 825312"/>
                    <a:gd name="connsiteX27" fmla="*/ 128059 w 538916"/>
                    <a:gd name="connsiteY27" fmla="*/ 145294 h 825312"/>
                    <a:gd name="connsiteX28" fmla="*/ 124884 w 538916"/>
                    <a:gd name="connsiteY28" fmla="*/ 35757 h 825312"/>
                    <a:gd name="connsiteX0" fmla="*/ 124468 w 538500"/>
                    <a:gd name="connsiteY0" fmla="*/ 35757 h 817403"/>
                    <a:gd name="connsiteX1" fmla="*/ 173680 w 538500"/>
                    <a:gd name="connsiteY1" fmla="*/ 38 h 817403"/>
                    <a:gd name="connsiteX2" fmla="*/ 246706 w 538500"/>
                    <a:gd name="connsiteY2" fmla="*/ 30201 h 817403"/>
                    <a:gd name="connsiteX3" fmla="*/ 284011 w 538500"/>
                    <a:gd name="connsiteY3" fmla="*/ 92113 h 817403"/>
                    <a:gd name="connsiteX4" fmla="*/ 279250 w 538500"/>
                    <a:gd name="connsiteY4" fmla="*/ 161169 h 817403"/>
                    <a:gd name="connsiteX5" fmla="*/ 235593 w 538500"/>
                    <a:gd name="connsiteY5" fmla="*/ 221494 h 817403"/>
                    <a:gd name="connsiteX6" fmla="*/ 229243 w 538500"/>
                    <a:gd name="connsiteY6" fmla="*/ 284994 h 817403"/>
                    <a:gd name="connsiteX7" fmla="*/ 294330 w 538500"/>
                    <a:gd name="connsiteY7" fmla="*/ 329444 h 817403"/>
                    <a:gd name="connsiteX8" fmla="*/ 407043 w 538500"/>
                    <a:gd name="connsiteY8" fmla="*/ 310394 h 817403"/>
                    <a:gd name="connsiteX9" fmla="*/ 489593 w 538500"/>
                    <a:gd name="connsiteY9" fmla="*/ 310394 h 817403"/>
                    <a:gd name="connsiteX10" fmla="*/ 496737 w 538500"/>
                    <a:gd name="connsiteY10" fmla="*/ 315156 h 817403"/>
                    <a:gd name="connsiteX11" fmla="*/ 538012 w 538500"/>
                    <a:gd name="connsiteY11" fmla="*/ 395325 h 817403"/>
                    <a:gd name="connsiteX12" fmla="*/ 464193 w 538500"/>
                    <a:gd name="connsiteY12" fmla="*/ 462794 h 817403"/>
                    <a:gd name="connsiteX13" fmla="*/ 273693 w 538500"/>
                    <a:gd name="connsiteY13" fmla="*/ 462794 h 817403"/>
                    <a:gd name="connsiteX14" fmla="*/ 178443 w 538500"/>
                    <a:gd name="connsiteY14" fmla="*/ 456444 h 817403"/>
                    <a:gd name="connsiteX15" fmla="*/ 95893 w 538500"/>
                    <a:gd name="connsiteY15" fmla="*/ 570744 h 817403"/>
                    <a:gd name="connsiteX16" fmla="*/ 203843 w 538500"/>
                    <a:gd name="connsiteY16" fmla="*/ 608844 h 817403"/>
                    <a:gd name="connsiteX17" fmla="*/ 368943 w 538500"/>
                    <a:gd name="connsiteY17" fmla="*/ 608844 h 817403"/>
                    <a:gd name="connsiteX18" fmla="*/ 432443 w 538500"/>
                    <a:gd name="connsiteY18" fmla="*/ 685044 h 817403"/>
                    <a:gd name="connsiteX19" fmla="*/ 362593 w 538500"/>
                    <a:gd name="connsiteY19" fmla="*/ 754894 h 817403"/>
                    <a:gd name="connsiteX20" fmla="*/ 229243 w 538500"/>
                    <a:gd name="connsiteY20" fmla="*/ 735844 h 817403"/>
                    <a:gd name="connsiteX21" fmla="*/ 172093 w 538500"/>
                    <a:gd name="connsiteY21" fmla="*/ 729494 h 817403"/>
                    <a:gd name="connsiteX22" fmla="*/ 146693 w 538500"/>
                    <a:gd name="connsiteY22" fmla="*/ 812044 h 817403"/>
                    <a:gd name="connsiteX23" fmla="*/ 63350 w 538500"/>
                    <a:gd name="connsiteY23" fmla="*/ 782675 h 817403"/>
                    <a:gd name="connsiteX24" fmla="*/ 1437 w 538500"/>
                    <a:gd name="connsiteY24" fmla="*/ 568363 h 817403"/>
                    <a:gd name="connsiteX25" fmla="*/ 26837 w 538500"/>
                    <a:gd name="connsiteY25" fmla="*/ 416757 h 817403"/>
                    <a:gd name="connsiteX26" fmla="*/ 105418 w 538500"/>
                    <a:gd name="connsiteY26" fmla="*/ 258006 h 817403"/>
                    <a:gd name="connsiteX27" fmla="*/ 127643 w 538500"/>
                    <a:gd name="connsiteY27" fmla="*/ 145294 h 817403"/>
                    <a:gd name="connsiteX28" fmla="*/ 124468 w 538500"/>
                    <a:gd name="connsiteY28" fmla="*/ 35757 h 817403"/>
                    <a:gd name="connsiteX0" fmla="*/ 124468 w 538500"/>
                    <a:gd name="connsiteY0" fmla="*/ 35757 h 817987"/>
                    <a:gd name="connsiteX1" fmla="*/ 173680 w 538500"/>
                    <a:gd name="connsiteY1" fmla="*/ 38 h 817987"/>
                    <a:gd name="connsiteX2" fmla="*/ 246706 w 538500"/>
                    <a:gd name="connsiteY2" fmla="*/ 30201 h 817987"/>
                    <a:gd name="connsiteX3" fmla="*/ 284011 w 538500"/>
                    <a:gd name="connsiteY3" fmla="*/ 92113 h 817987"/>
                    <a:gd name="connsiteX4" fmla="*/ 279250 w 538500"/>
                    <a:gd name="connsiteY4" fmla="*/ 161169 h 817987"/>
                    <a:gd name="connsiteX5" fmla="*/ 235593 w 538500"/>
                    <a:gd name="connsiteY5" fmla="*/ 221494 h 817987"/>
                    <a:gd name="connsiteX6" fmla="*/ 229243 w 538500"/>
                    <a:gd name="connsiteY6" fmla="*/ 284994 h 817987"/>
                    <a:gd name="connsiteX7" fmla="*/ 294330 w 538500"/>
                    <a:gd name="connsiteY7" fmla="*/ 329444 h 817987"/>
                    <a:gd name="connsiteX8" fmla="*/ 407043 w 538500"/>
                    <a:gd name="connsiteY8" fmla="*/ 310394 h 817987"/>
                    <a:gd name="connsiteX9" fmla="*/ 489593 w 538500"/>
                    <a:gd name="connsiteY9" fmla="*/ 310394 h 817987"/>
                    <a:gd name="connsiteX10" fmla="*/ 496737 w 538500"/>
                    <a:gd name="connsiteY10" fmla="*/ 315156 h 817987"/>
                    <a:gd name="connsiteX11" fmla="*/ 538012 w 538500"/>
                    <a:gd name="connsiteY11" fmla="*/ 395325 h 817987"/>
                    <a:gd name="connsiteX12" fmla="*/ 464193 w 538500"/>
                    <a:gd name="connsiteY12" fmla="*/ 462794 h 817987"/>
                    <a:gd name="connsiteX13" fmla="*/ 273693 w 538500"/>
                    <a:gd name="connsiteY13" fmla="*/ 462794 h 817987"/>
                    <a:gd name="connsiteX14" fmla="*/ 178443 w 538500"/>
                    <a:gd name="connsiteY14" fmla="*/ 456444 h 817987"/>
                    <a:gd name="connsiteX15" fmla="*/ 95893 w 538500"/>
                    <a:gd name="connsiteY15" fmla="*/ 570744 h 817987"/>
                    <a:gd name="connsiteX16" fmla="*/ 203843 w 538500"/>
                    <a:gd name="connsiteY16" fmla="*/ 608844 h 817987"/>
                    <a:gd name="connsiteX17" fmla="*/ 368943 w 538500"/>
                    <a:gd name="connsiteY17" fmla="*/ 608844 h 817987"/>
                    <a:gd name="connsiteX18" fmla="*/ 432443 w 538500"/>
                    <a:gd name="connsiteY18" fmla="*/ 685044 h 817987"/>
                    <a:gd name="connsiteX19" fmla="*/ 362593 w 538500"/>
                    <a:gd name="connsiteY19" fmla="*/ 754894 h 817987"/>
                    <a:gd name="connsiteX20" fmla="*/ 229243 w 538500"/>
                    <a:gd name="connsiteY20" fmla="*/ 735844 h 817987"/>
                    <a:gd name="connsiteX21" fmla="*/ 172093 w 538500"/>
                    <a:gd name="connsiteY21" fmla="*/ 729494 h 817987"/>
                    <a:gd name="connsiteX22" fmla="*/ 146693 w 538500"/>
                    <a:gd name="connsiteY22" fmla="*/ 812044 h 817987"/>
                    <a:gd name="connsiteX23" fmla="*/ 63350 w 538500"/>
                    <a:gd name="connsiteY23" fmla="*/ 782675 h 817987"/>
                    <a:gd name="connsiteX24" fmla="*/ 1437 w 538500"/>
                    <a:gd name="connsiteY24" fmla="*/ 568363 h 817987"/>
                    <a:gd name="connsiteX25" fmla="*/ 26837 w 538500"/>
                    <a:gd name="connsiteY25" fmla="*/ 416757 h 817987"/>
                    <a:gd name="connsiteX26" fmla="*/ 105418 w 538500"/>
                    <a:gd name="connsiteY26" fmla="*/ 258006 h 817987"/>
                    <a:gd name="connsiteX27" fmla="*/ 127643 w 538500"/>
                    <a:gd name="connsiteY27" fmla="*/ 145294 h 817987"/>
                    <a:gd name="connsiteX28" fmla="*/ 124468 w 538500"/>
                    <a:gd name="connsiteY28" fmla="*/ 35757 h 817987"/>
                    <a:gd name="connsiteX0" fmla="*/ 124468 w 538500"/>
                    <a:gd name="connsiteY0" fmla="*/ 35757 h 833670"/>
                    <a:gd name="connsiteX1" fmla="*/ 173680 w 538500"/>
                    <a:gd name="connsiteY1" fmla="*/ 38 h 833670"/>
                    <a:gd name="connsiteX2" fmla="*/ 246706 w 538500"/>
                    <a:gd name="connsiteY2" fmla="*/ 30201 h 833670"/>
                    <a:gd name="connsiteX3" fmla="*/ 284011 w 538500"/>
                    <a:gd name="connsiteY3" fmla="*/ 92113 h 833670"/>
                    <a:gd name="connsiteX4" fmla="*/ 279250 w 538500"/>
                    <a:gd name="connsiteY4" fmla="*/ 161169 h 833670"/>
                    <a:gd name="connsiteX5" fmla="*/ 235593 w 538500"/>
                    <a:gd name="connsiteY5" fmla="*/ 221494 h 833670"/>
                    <a:gd name="connsiteX6" fmla="*/ 229243 w 538500"/>
                    <a:gd name="connsiteY6" fmla="*/ 284994 h 833670"/>
                    <a:gd name="connsiteX7" fmla="*/ 294330 w 538500"/>
                    <a:gd name="connsiteY7" fmla="*/ 329444 h 833670"/>
                    <a:gd name="connsiteX8" fmla="*/ 407043 w 538500"/>
                    <a:gd name="connsiteY8" fmla="*/ 310394 h 833670"/>
                    <a:gd name="connsiteX9" fmla="*/ 489593 w 538500"/>
                    <a:gd name="connsiteY9" fmla="*/ 310394 h 833670"/>
                    <a:gd name="connsiteX10" fmla="*/ 496737 w 538500"/>
                    <a:gd name="connsiteY10" fmla="*/ 315156 h 833670"/>
                    <a:gd name="connsiteX11" fmla="*/ 538012 w 538500"/>
                    <a:gd name="connsiteY11" fmla="*/ 395325 h 833670"/>
                    <a:gd name="connsiteX12" fmla="*/ 464193 w 538500"/>
                    <a:gd name="connsiteY12" fmla="*/ 462794 h 833670"/>
                    <a:gd name="connsiteX13" fmla="*/ 273693 w 538500"/>
                    <a:gd name="connsiteY13" fmla="*/ 462794 h 833670"/>
                    <a:gd name="connsiteX14" fmla="*/ 178443 w 538500"/>
                    <a:gd name="connsiteY14" fmla="*/ 456444 h 833670"/>
                    <a:gd name="connsiteX15" fmla="*/ 95893 w 538500"/>
                    <a:gd name="connsiteY15" fmla="*/ 570744 h 833670"/>
                    <a:gd name="connsiteX16" fmla="*/ 203843 w 538500"/>
                    <a:gd name="connsiteY16" fmla="*/ 608844 h 833670"/>
                    <a:gd name="connsiteX17" fmla="*/ 368943 w 538500"/>
                    <a:gd name="connsiteY17" fmla="*/ 608844 h 833670"/>
                    <a:gd name="connsiteX18" fmla="*/ 432443 w 538500"/>
                    <a:gd name="connsiteY18" fmla="*/ 685044 h 833670"/>
                    <a:gd name="connsiteX19" fmla="*/ 362593 w 538500"/>
                    <a:gd name="connsiteY19" fmla="*/ 754894 h 833670"/>
                    <a:gd name="connsiteX20" fmla="*/ 229243 w 538500"/>
                    <a:gd name="connsiteY20" fmla="*/ 735844 h 833670"/>
                    <a:gd name="connsiteX21" fmla="*/ 172093 w 538500"/>
                    <a:gd name="connsiteY21" fmla="*/ 729494 h 833670"/>
                    <a:gd name="connsiteX22" fmla="*/ 187174 w 538500"/>
                    <a:gd name="connsiteY22" fmla="*/ 831094 h 833670"/>
                    <a:gd name="connsiteX23" fmla="*/ 63350 w 538500"/>
                    <a:gd name="connsiteY23" fmla="*/ 782675 h 833670"/>
                    <a:gd name="connsiteX24" fmla="*/ 1437 w 538500"/>
                    <a:gd name="connsiteY24" fmla="*/ 568363 h 833670"/>
                    <a:gd name="connsiteX25" fmla="*/ 26837 w 538500"/>
                    <a:gd name="connsiteY25" fmla="*/ 416757 h 833670"/>
                    <a:gd name="connsiteX26" fmla="*/ 105418 w 538500"/>
                    <a:gd name="connsiteY26" fmla="*/ 258006 h 833670"/>
                    <a:gd name="connsiteX27" fmla="*/ 127643 w 538500"/>
                    <a:gd name="connsiteY27" fmla="*/ 145294 h 833670"/>
                    <a:gd name="connsiteX28" fmla="*/ 124468 w 538500"/>
                    <a:gd name="connsiteY28" fmla="*/ 35757 h 833670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4275"/>
                    <a:gd name="connsiteX1" fmla="*/ 173680 w 538500"/>
                    <a:gd name="connsiteY1" fmla="*/ 38 h 834275"/>
                    <a:gd name="connsiteX2" fmla="*/ 246706 w 538500"/>
                    <a:gd name="connsiteY2" fmla="*/ 30201 h 834275"/>
                    <a:gd name="connsiteX3" fmla="*/ 284011 w 538500"/>
                    <a:gd name="connsiteY3" fmla="*/ 92113 h 834275"/>
                    <a:gd name="connsiteX4" fmla="*/ 279250 w 538500"/>
                    <a:gd name="connsiteY4" fmla="*/ 161169 h 834275"/>
                    <a:gd name="connsiteX5" fmla="*/ 235593 w 538500"/>
                    <a:gd name="connsiteY5" fmla="*/ 221494 h 834275"/>
                    <a:gd name="connsiteX6" fmla="*/ 229243 w 538500"/>
                    <a:gd name="connsiteY6" fmla="*/ 284994 h 834275"/>
                    <a:gd name="connsiteX7" fmla="*/ 294330 w 538500"/>
                    <a:gd name="connsiteY7" fmla="*/ 329444 h 834275"/>
                    <a:gd name="connsiteX8" fmla="*/ 407043 w 538500"/>
                    <a:gd name="connsiteY8" fmla="*/ 310394 h 834275"/>
                    <a:gd name="connsiteX9" fmla="*/ 489593 w 538500"/>
                    <a:gd name="connsiteY9" fmla="*/ 310394 h 834275"/>
                    <a:gd name="connsiteX10" fmla="*/ 496737 w 538500"/>
                    <a:gd name="connsiteY10" fmla="*/ 315156 h 834275"/>
                    <a:gd name="connsiteX11" fmla="*/ 538012 w 538500"/>
                    <a:gd name="connsiteY11" fmla="*/ 395325 h 834275"/>
                    <a:gd name="connsiteX12" fmla="*/ 464193 w 538500"/>
                    <a:gd name="connsiteY12" fmla="*/ 462794 h 834275"/>
                    <a:gd name="connsiteX13" fmla="*/ 273693 w 538500"/>
                    <a:gd name="connsiteY13" fmla="*/ 462794 h 834275"/>
                    <a:gd name="connsiteX14" fmla="*/ 178443 w 538500"/>
                    <a:gd name="connsiteY14" fmla="*/ 456444 h 834275"/>
                    <a:gd name="connsiteX15" fmla="*/ 95893 w 538500"/>
                    <a:gd name="connsiteY15" fmla="*/ 570744 h 834275"/>
                    <a:gd name="connsiteX16" fmla="*/ 203843 w 538500"/>
                    <a:gd name="connsiteY16" fmla="*/ 608844 h 834275"/>
                    <a:gd name="connsiteX17" fmla="*/ 368943 w 538500"/>
                    <a:gd name="connsiteY17" fmla="*/ 608844 h 834275"/>
                    <a:gd name="connsiteX18" fmla="*/ 432443 w 538500"/>
                    <a:gd name="connsiteY18" fmla="*/ 685044 h 834275"/>
                    <a:gd name="connsiteX19" fmla="*/ 362593 w 538500"/>
                    <a:gd name="connsiteY19" fmla="*/ 754894 h 834275"/>
                    <a:gd name="connsiteX20" fmla="*/ 229243 w 538500"/>
                    <a:gd name="connsiteY20" fmla="*/ 735844 h 834275"/>
                    <a:gd name="connsiteX21" fmla="*/ 186381 w 538500"/>
                    <a:gd name="connsiteY21" fmla="*/ 719969 h 834275"/>
                    <a:gd name="connsiteX22" fmla="*/ 187174 w 538500"/>
                    <a:gd name="connsiteY22" fmla="*/ 831094 h 834275"/>
                    <a:gd name="connsiteX23" fmla="*/ 63350 w 538500"/>
                    <a:gd name="connsiteY23" fmla="*/ 782675 h 834275"/>
                    <a:gd name="connsiteX24" fmla="*/ 1437 w 538500"/>
                    <a:gd name="connsiteY24" fmla="*/ 568363 h 834275"/>
                    <a:gd name="connsiteX25" fmla="*/ 26837 w 538500"/>
                    <a:gd name="connsiteY25" fmla="*/ 416757 h 834275"/>
                    <a:gd name="connsiteX26" fmla="*/ 105418 w 538500"/>
                    <a:gd name="connsiteY26" fmla="*/ 258006 h 834275"/>
                    <a:gd name="connsiteX27" fmla="*/ 127643 w 538500"/>
                    <a:gd name="connsiteY27" fmla="*/ 145294 h 834275"/>
                    <a:gd name="connsiteX28" fmla="*/ 124468 w 538500"/>
                    <a:gd name="connsiteY28" fmla="*/ 35757 h 834275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29243 w 538500"/>
                    <a:gd name="connsiteY20" fmla="*/ 735844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62593 w 538500"/>
                    <a:gd name="connsiteY19" fmla="*/ 754894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32443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03843 w 538500"/>
                    <a:gd name="connsiteY16" fmla="*/ 608844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958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3693 w 538500"/>
                    <a:gd name="connsiteY13" fmla="*/ 462794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00"/>
                    <a:gd name="connsiteY0" fmla="*/ 35757 h 833522"/>
                    <a:gd name="connsiteX1" fmla="*/ 173680 w 538500"/>
                    <a:gd name="connsiteY1" fmla="*/ 38 h 833522"/>
                    <a:gd name="connsiteX2" fmla="*/ 246706 w 538500"/>
                    <a:gd name="connsiteY2" fmla="*/ 30201 h 833522"/>
                    <a:gd name="connsiteX3" fmla="*/ 284011 w 538500"/>
                    <a:gd name="connsiteY3" fmla="*/ 92113 h 833522"/>
                    <a:gd name="connsiteX4" fmla="*/ 279250 w 538500"/>
                    <a:gd name="connsiteY4" fmla="*/ 161169 h 833522"/>
                    <a:gd name="connsiteX5" fmla="*/ 235593 w 538500"/>
                    <a:gd name="connsiteY5" fmla="*/ 221494 h 833522"/>
                    <a:gd name="connsiteX6" fmla="*/ 229243 w 538500"/>
                    <a:gd name="connsiteY6" fmla="*/ 284994 h 833522"/>
                    <a:gd name="connsiteX7" fmla="*/ 294330 w 538500"/>
                    <a:gd name="connsiteY7" fmla="*/ 329444 h 833522"/>
                    <a:gd name="connsiteX8" fmla="*/ 407043 w 538500"/>
                    <a:gd name="connsiteY8" fmla="*/ 310394 h 833522"/>
                    <a:gd name="connsiteX9" fmla="*/ 489593 w 538500"/>
                    <a:gd name="connsiteY9" fmla="*/ 310394 h 833522"/>
                    <a:gd name="connsiteX10" fmla="*/ 496737 w 538500"/>
                    <a:gd name="connsiteY10" fmla="*/ 315156 h 833522"/>
                    <a:gd name="connsiteX11" fmla="*/ 538012 w 538500"/>
                    <a:gd name="connsiteY11" fmla="*/ 395325 h 833522"/>
                    <a:gd name="connsiteX12" fmla="*/ 464193 w 538500"/>
                    <a:gd name="connsiteY12" fmla="*/ 462794 h 833522"/>
                    <a:gd name="connsiteX13" fmla="*/ 276075 w 538500"/>
                    <a:gd name="connsiteY13" fmla="*/ 429457 h 833522"/>
                    <a:gd name="connsiteX14" fmla="*/ 178443 w 538500"/>
                    <a:gd name="connsiteY14" fmla="*/ 456444 h 833522"/>
                    <a:gd name="connsiteX15" fmla="*/ 133993 w 538500"/>
                    <a:gd name="connsiteY15" fmla="*/ 570744 h 833522"/>
                    <a:gd name="connsiteX16" fmla="*/ 222893 w 538500"/>
                    <a:gd name="connsiteY16" fmla="*/ 618369 h 833522"/>
                    <a:gd name="connsiteX17" fmla="*/ 368943 w 538500"/>
                    <a:gd name="connsiteY17" fmla="*/ 608844 h 833522"/>
                    <a:gd name="connsiteX18" fmla="*/ 441968 w 538500"/>
                    <a:gd name="connsiteY18" fmla="*/ 685044 h 833522"/>
                    <a:gd name="connsiteX19" fmla="*/ 388787 w 538500"/>
                    <a:gd name="connsiteY19" fmla="*/ 771563 h 833522"/>
                    <a:gd name="connsiteX20" fmla="*/ 238768 w 538500"/>
                    <a:gd name="connsiteY20" fmla="*/ 728700 h 833522"/>
                    <a:gd name="connsiteX21" fmla="*/ 174475 w 538500"/>
                    <a:gd name="connsiteY21" fmla="*/ 731875 h 833522"/>
                    <a:gd name="connsiteX22" fmla="*/ 187174 w 538500"/>
                    <a:gd name="connsiteY22" fmla="*/ 831094 h 833522"/>
                    <a:gd name="connsiteX23" fmla="*/ 63350 w 538500"/>
                    <a:gd name="connsiteY23" fmla="*/ 782675 h 833522"/>
                    <a:gd name="connsiteX24" fmla="*/ 1437 w 538500"/>
                    <a:gd name="connsiteY24" fmla="*/ 568363 h 833522"/>
                    <a:gd name="connsiteX25" fmla="*/ 26837 w 538500"/>
                    <a:gd name="connsiteY25" fmla="*/ 416757 h 833522"/>
                    <a:gd name="connsiteX26" fmla="*/ 105418 w 538500"/>
                    <a:gd name="connsiteY26" fmla="*/ 258006 h 833522"/>
                    <a:gd name="connsiteX27" fmla="*/ 127643 w 538500"/>
                    <a:gd name="connsiteY27" fmla="*/ 145294 h 833522"/>
                    <a:gd name="connsiteX28" fmla="*/ 124468 w 538500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27643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33993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388787 w 538566"/>
                    <a:gd name="connsiteY19" fmla="*/ 771563 h 833522"/>
                    <a:gd name="connsiteX20" fmla="*/ 238768 w 538566"/>
                    <a:gd name="connsiteY20" fmla="*/ 728700 h 833522"/>
                    <a:gd name="connsiteX21" fmla="*/ 174475 w 538566"/>
                    <a:gd name="connsiteY21" fmla="*/ 731875 h 833522"/>
                    <a:gd name="connsiteX22" fmla="*/ 187174 w 538566"/>
                    <a:gd name="connsiteY22" fmla="*/ 831094 h 833522"/>
                    <a:gd name="connsiteX23" fmla="*/ 63350 w 538566"/>
                    <a:gd name="connsiteY23" fmla="*/ 782675 h 833522"/>
                    <a:gd name="connsiteX24" fmla="*/ 1437 w 538566"/>
                    <a:gd name="connsiteY24" fmla="*/ 568363 h 833522"/>
                    <a:gd name="connsiteX25" fmla="*/ 26837 w 538566"/>
                    <a:gd name="connsiteY25" fmla="*/ 416757 h 833522"/>
                    <a:gd name="connsiteX26" fmla="*/ 105418 w 538566"/>
                    <a:gd name="connsiteY26" fmla="*/ 258006 h 833522"/>
                    <a:gd name="connsiteX27" fmla="*/ 137168 w 538566"/>
                    <a:gd name="connsiteY27" fmla="*/ 145294 h 833522"/>
                    <a:gd name="connsiteX28" fmla="*/ 124468 w 538566"/>
                    <a:gd name="connsiteY28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  <a:gd name="connsiteX0" fmla="*/ 124468 w 538566"/>
                    <a:gd name="connsiteY0" fmla="*/ 35757 h 833522"/>
                    <a:gd name="connsiteX1" fmla="*/ 173680 w 538566"/>
                    <a:gd name="connsiteY1" fmla="*/ 38 h 833522"/>
                    <a:gd name="connsiteX2" fmla="*/ 246706 w 538566"/>
                    <a:gd name="connsiteY2" fmla="*/ 30201 h 833522"/>
                    <a:gd name="connsiteX3" fmla="*/ 284011 w 538566"/>
                    <a:gd name="connsiteY3" fmla="*/ 92113 h 833522"/>
                    <a:gd name="connsiteX4" fmla="*/ 279250 w 538566"/>
                    <a:gd name="connsiteY4" fmla="*/ 161169 h 833522"/>
                    <a:gd name="connsiteX5" fmla="*/ 235593 w 538566"/>
                    <a:gd name="connsiteY5" fmla="*/ 221494 h 833522"/>
                    <a:gd name="connsiteX6" fmla="*/ 229243 w 538566"/>
                    <a:gd name="connsiteY6" fmla="*/ 284994 h 833522"/>
                    <a:gd name="connsiteX7" fmla="*/ 294330 w 538566"/>
                    <a:gd name="connsiteY7" fmla="*/ 329444 h 833522"/>
                    <a:gd name="connsiteX8" fmla="*/ 407043 w 538566"/>
                    <a:gd name="connsiteY8" fmla="*/ 310394 h 833522"/>
                    <a:gd name="connsiteX9" fmla="*/ 489593 w 538566"/>
                    <a:gd name="connsiteY9" fmla="*/ 310394 h 833522"/>
                    <a:gd name="connsiteX10" fmla="*/ 496737 w 538566"/>
                    <a:gd name="connsiteY10" fmla="*/ 315156 h 833522"/>
                    <a:gd name="connsiteX11" fmla="*/ 538012 w 538566"/>
                    <a:gd name="connsiteY11" fmla="*/ 395325 h 833522"/>
                    <a:gd name="connsiteX12" fmla="*/ 461811 w 538566"/>
                    <a:gd name="connsiteY12" fmla="*/ 479463 h 833522"/>
                    <a:gd name="connsiteX13" fmla="*/ 276075 w 538566"/>
                    <a:gd name="connsiteY13" fmla="*/ 429457 h 833522"/>
                    <a:gd name="connsiteX14" fmla="*/ 178443 w 538566"/>
                    <a:gd name="connsiteY14" fmla="*/ 456444 h 833522"/>
                    <a:gd name="connsiteX15" fmla="*/ 143518 w 538566"/>
                    <a:gd name="connsiteY15" fmla="*/ 570744 h 833522"/>
                    <a:gd name="connsiteX16" fmla="*/ 222893 w 538566"/>
                    <a:gd name="connsiteY16" fmla="*/ 618369 h 833522"/>
                    <a:gd name="connsiteX17" fmla="*/ 368943 w 538566"/>
                    <a:gd name="connsiteY17" fmla="*/ 608844 h 833522"/>
                    <a:gd name="connsiteX18" fmla="*/ 441968 w 538566"/>
                    <a:gd name="connsiteY18" fmla="*/ 685044 h 833522"/>
                    <a:gd name="connsiteX19" fmla="*/ 440411 w 538566"/>
                    <a:gd name="connsiteY19" fmla="*/ 737114 h 833522"/>
                    <a:gd name="connsiteX20" fmla="*/ 388787 w 538566"/>
                    <a:gd name="connsiteY20" fmla="*/ 771563 h 833522"/>
                    <a:gd name="connsiteX21" fmla="*/ 238768 w 538566"/>
                    <a:gd name="connsiteY21" fmla="*/ 728700 h 833522"/>
                    <a:gd name="connsiteX22" fmla="*/ 174475 w 538566"/>
                    <a:gd name="connsiteY22" fmla="*/ 731875 h 833522"/>
                    <a:gd name="connsiteX23" fmla="*/ 187174 w 538566"/>
                    <a:gd name="connsiteY23" fmla="*/ 831094 h 833522"/>
                    <a:gd name="connsiteX24" fmla="*/ 63350 w 538566"/>
                    <a:gd name="connsiteY24" fmla="*/ 782675 h 833522"/>
                    <a:gd name="connsiteX25" fmla="*/ 1437 w 538566"/>
                    <a:gd name="connsiteY25" fmla="*/ 568363 h 833522"/>
                    <a:gd name="connsiteX26" fmla="*/ 26837 w 538566"/>
                    <a:gd name="connsiteY26" fmla="*/ 416757 h 833522"/>
                    <a:gd name="connsiteX27" fmla="*/ 105418 w 538566"/>
                    <a:gd name="connsiteY27" fmla="*/ 258006 h 833522"/>
                    <a:gd name="connsiteX28" fmla="*/ 137168 w 538566"/>
                    <a:gd name="connsiteY28" fmla="*/ 145294 h 833522"/>
                    <a:gd name="connsiteX29" fmla="*/ 124468 w 538566"/>
                    <a:gd name="connsiteY29" fmla="*/ 35757 h 83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38566" h="833522">
                      <a:moveTo>
                        <a:pt x="124468" y="35757"/>
                      </a:moveTo>
                      <a:cubicBezTo>
                        <a:pt x="130553" y="11548"/>
                        <a:pt x="153307" y="964"/>
                        <a:pt x="173680" y="38"/>
                      </a:cubicBezTo>
                      <a:cubicBezTo>
                        <a:pt x="194053" y="-888"/>
                        <a:pt x="228317" y="14855"/>
                        <a:pt x="246706" y="30201"/>
                      </a:cubicBezTo>
                      <a:cubicBezTo>
                        <a:pt x="265095" y="45547"/>
                        <a:pt x="278587" y="70285"/>
                        <a:pt x="284011" y="92113"/>
                      </a:cubicBezTo>
                      <a:cubicBezTo>
                        <a:pt x="289435" y="113941"/>
                        <a:pt x="287320" y="139605"/>
                        <a:pt x="279250" y="161169"/>
                      </a:cubicBezTo>
                      <a:cubicBezTo>
                        <a:pt x="271180" y="182733"/>
                        <a:pt x="243927" y="200857"/>
                        <a:pt x="235593" y="221494"/>
                      </a:cubicBezTo>
                      <a:cubicBezTo>
                        <a:pt x="227259" y="242131"/>
                        <a:pt x="219454" y="267002"/>
                        <a:pt x="229243" y="284994"/>
                      </a:cubicBezTo>
                      <a:cubicBezTo>
                        <a:pt x="239033" y="302986"/>
                        <a:pt x="264697" y="325211"/>
                        <a:pt x="294330" y="329444"/>
                      </a:cubicBezTo>
                      <a:cubicBezTo>
                        <a:pt x="323963" y="333677"/>
                        <a:pt x="407043" y="310394"/>
                        <a:pt x="407043" y="310394"/>
                      </a:cubicBezTo>
                      <a:lnTo>
                        <a:pt x="489593" y="310394"/>
                      </a:lnTo>
                      <a:lnTo>
                        <a:pt x="496737" y="315156"/>
                      </a:lnTo>
                      <a:cubicBezTo>
                        <a:pt x="502029" y="328914"/>
                        <a:pt x="543833" y="367941"/>
                        <a:pt x="538012" y="395325"/>
                      </a:cubicBezTo>
                      <a:cubicBezTo>
                        <a:pt x="532191" y="422710"/>
                        <a:pt x="505467" y="473774"/>
                        <a:pt x="461811" y="479463"/>
                      </a:cubicBezTo>
                      <a:cubicBezTo>
                        <a:pt x="418155" y="485152"/>
                        <a:pt x="323303" y="433293"/>
                        <a:pt x="276075" y="429457"/>
                      </a:cubicBezTo>
                      <a:cubicBezTo>
                        <a:pt x="228847" y="425621"/>
                        <a:pt x="200536" y="432896"/>
                        <a:pt x="178443" y="456444"/>
                      </a:cubicBezTo>
                      <a:cubicBezTo>
                        <a:pt x="156350" y="479992"/>
                        <a:pt x="136110" y="543757"/>
                        <a:pt x="143518" y="570744"/>
                      </a:cubicBezTo>
                      <a:cubicBezTo>
                        <a:pt x="150926" y="597731"/>
                        <a:pt x="185322" y="612019"/>
                        <a:pt x="222893" y="618369"/>
                      </a:cubicBezTo>
                      <a:cubicBezTo>
                        <a:pt x="260464" y="624719"/>
                        <a:pt x="332431" y="597732"/>
                        <a:pt x="368943" y="608844"/>
                      </a:cubicBezTo>
                      <a:cubicBezTo>
                        <a:pt x="405455" y="619956"/>
                        <a:pt x="430057" y="654141"/>
                        <a:pt x="441968" y="685044"/>
                      </a:cubicBezTo>
                      <a:cubicBezTo>
                        <a:pt x="453879" y="715947"/>
                        <a:pt x="449274" y="722694"/>
                        <a:pt x="440411" y="737114"/>
                      </a:cubicBezTo>
                      <a:cubicBezTo>
                        <a:pt x="431548" y="751534"/>
                        <a:pt x="422394" y="772965"/>
                        <a:pt x="388787" y="771563"/>
                      </a:cubicBezTo>
                      <a:cubicBezTo>
                        <a:pt x="355180" y="770161"/>
                        <a:pt x="274487" y="735315"/>
                        <a:pt x="238768" y="728700"/>
                      </a:cubicBezTo>
                      <a:cubicBezTo>
                        <a:pt x="203049" y="722085"/>
                        <a:pt x="197362" y="698140"/>
                        <a:pt x="174475" y="731875"/>
                      </a:cubicBezTo>
                      <a:cubicBezTo>
                        <a:pt x="151588" y="765610"/>
                        <a:pt x="205695" y="822627"/>
                        <a:pt x="187174" y="831094"/>
                      </a:cubicBezTo>
                      <a:cubicBezTo>
                        <a:pt x="168653" y="839561"/>
                        <a:pt x="94306" y="826463"/>
                        <a:pt x="63350" y="782675"/>
                      </a:cubicBezTo>
                      <a:cubicBezTo>
                        <a:pt x="32394" y="738887"/>
                        <a:pt x="7522" y="629349"/>
                        <a:pt x="1437" y="568363"/>
                      </a:cubicBezTo>
                      <a:cubicBezTo>
                        <a:pt x="-4648" y="507377"/>
                        <a:pt x="9507" y="468483"/>
                        <a:pt x="26837" y="416757"/>
                      </a:cubicBezTo>
                      <a:cubicBezTo>
                        <a:pt x="44167" y="365031"/>
                        <a:pt x="84251" y="302456"/>
                        <a:pt x="105418" y="258006"/>
                      </a:cubicBezTo>
                      <a:cubicBezTo>
                        <a:pt x="126585" y="213556"/>
                        <a:pt x="155424" y="187097"/>
                        <a:pt x="137168" y="145294"/>
                      </a:cubicBezTo>
                      <a:cubicBezTo>
                        <a:pt x="118912" y="103491"/>
                        <a:pt x="118383" y="59966"/>
                        <a:pt x="124468" y="357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90101" y="3700951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720511" y="3437360"/>
            <a:ext cx="1601687" cy="2846439"/>
            <a:chOff x="6720511" y="3437360"/>
            <a:chExt cx="1601687" cy="284643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720511" y="3443430"/>
              <a:ext cx="1601687" cy="1000526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7166" y="1808715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F633CFC-5D41-98AE-B958-27600386482C}"/>
                  </a:ext>
                </a:extLst>
              </p:cNvPr>
              <p:cNvSpPr/>
              <p:nvPr/>
            </p:nvSpPr>
            <p:spPr>
              <a:xfrm>
                <a:off x="6893498" y="1833599"/>
                <a:ext cx="151789" cy="166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021" y="2000152"/>
                <a:ext cx="0" cy="302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E66610-F649-927F-260D-06073A44E0FE}"/>
              </a:ext>
            </a:extLst>
          </p:cNvPr>
          <p:cNvSpPr/>
          <p:nvPr/>
        </p:nvSpPr>
        <p:spPr>
          <a:xfrm>
            <a:off x="4958826" y="4446799"/>
            <a:ext cx="248715" cy="40750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66F2D-7EB8-80BD-F925-E0FA89A1D7A1}"/>
              </a:ext>
            </a:extLst>
          </p:cNvPr>
          <p:cNvSpPr/>
          <p:nvPr/>
        </p:nvSpPr>
        <p:spPr>
          <a:xfrm>
            <a:off x="7622412" y="39658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F870B-9C7F-DD41-53DF-E1A0A52A9ED6}"/>
              </a:ext>
            </a:extLst>
          </p:cNvPr>
          <p:cNvSpPr/>
          <p:nvPr/>
        </p:nvSpPr>
        <p:spPr>
          <a:xfrm>
            <a:off x="7277136" y="395020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2-47-41">
            <a:hlinkClick r:id="" action="ppaction://media"/>
            <a:extLst>
              <a:ext uri="{FF2B5EF4-FFF2-40B4-BE49-F238E27FC236}">
                <a16:creationId xmlns:a16="http://schemas.microsoft.com/office/drawing/2014/main" id="{29E5B2F7-7BC6-09BD-57DB-7473AADFDF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" name="mouthmia">
            <a:hlinkClick r:id="" action="ppaction://media"/>
            <a:extLst>
              <a:ext uri="{FF2B5EF4-FFF2-40B4-BE49-F238E27FC236}">
                <a16:creationId xmlns:a16="http://schemas.microsoft.com/office/drawing/2014/main" id="{AB97AB90-20F3-AAB1-4422-07BEC6D888C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7299995" y="4336077"/>
            <a:ext cx="200369" cy="133579"/>
          </a:xfrm>
          <a:prstGeom prst="roundRect">
            <a:avLst>
              <a:gd name="adj" fmla="val 50000"/>
            </a:avLst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1A795A-77BD-3E94-C7FD-B045CF13E1ED}"/>
              </a:ext>
            </a:extLst>
          </p:cNvPr>
          <p:cNvSpPr/>
          <p:nvPr/>
        </p:nvSpPr>
        <p:spPr>
          <a:xfrm>
            <a:off x="6870292" y="3412968"/>
            <a:ext cx="1185433" cy="464259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A05E01-185B-A546-DD53-19046E3BBCBD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DF1C-99F8-7320-4E56-B818C8ECC4DF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fill="remove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53BA45-802E-EB0A-739C-6D181A3F3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2" y="3315093"/>
            <a:ext cx="1591730" cy="3346865"/>
            <a:chOff x="4175192" y="3315093"/>
            <a:chExt cx="1591730" cy="334686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346865"/>
              <a:chOff x="4249028" y="1982325"/>
              <a:chExt cx="2137690" cy="466108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4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73493" y="2048604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323410" y="2105340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056419">
                  <a:off x="3126632" y="2387241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98344" y="206466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962788" y="2116331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0489497">
                <a:off x="5917788" y="4248346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707125" y="6457920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621499" y="6457919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9F892F-C344-E59E-1ECA-13EE9339308F}"/>
                  </a:ext>
                </a:extLst>
              </p:cNvPr>
              <p:cNvSpPr/>
              <p:nvPr/>
            </p:nvSpPr>
            <p:spPr>
              <a:xfrm>
                <a:off x="4492312" y="4081690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263816" y="4295997"/>
                <a:ext cx="438405" cy="1356171"/>
                <a:chOff x="1115900" y="3035895"/>
                <a:chExt cx="438405" cy="135617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19243910">
                  <a:off x="1115900" y="3035895"/>
                  <a:ext cx="307240" cy="54731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367899" y="3336258"/>
                  <a:ext cx="186406" cy="105580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00E926-043D-D62F-112E-818C8CE791D7}"/>
                  </a:ext>
                </a:extLst>
              </p:cNvPr>
              <p:cNvSpPr/>
              <p:nvPr/>
            </p:nvSpPr>
            <p:spPr>
              <a:xfrm flipH="1">
                <a:off x="5777264" y="4099214"/>
                <a:ext cx="343213" cy="914400"/>
              </a:xfrm>
              <a:custGeom>
                <a:avLst/>
                <a:gdLst>
                  <a:gd name="connsiteX0" fmla="*/ 343213 w 468573"/>
                  <a:gd name="connsiteY0" fmla="*/ 0 h 914400"/>
                  <a:gd name="connsiteX1" fmla="*/ 467038 w 468573"/>
                  <a:gd name="connsiteY1" fmla="*/ 314325 h 914400"/>
                  <a:gd name="connsiteX2" fmla="*/ 267013 w 468573"/>
                  <a:gd name="connsiteY2" fmla="*/ 638175 h 914400"/>
                  <a:gd name="connsiteX3" fmla="*/ 38413 w 468573"/>
                  <a:gd name="connsiteY3" fmla="*/ 838200 h 914400"/>
                  <a:gd name="connsiteX4" fmla="*/ 313 w 468573"/>
                  <a:gd name="connsiteY4" fmla="*/ 914400 h 914400"/>
                  <a:gd name="connsiteX5" fmla="*/ 313 w 468573"/>
                  <a:gd name="connsiteY5" fmla="*/ 914400 h 914400"/>
                  <a:gd name="connsiteX6" fmla="*/ 313 w 468573"/>
                  <a:gd name="connsiteY6" fmla="*/ 914400 h 914400"/>
                  <a:gd name="connsiteX0" fmla="*/ 343213 w 343213"/>
                  <a:gd name="connsiteY0" fmla="*/ 0 h 914400"/>
                  <a:gd name="connsiteX1" fmla="*/ 267013 w 343213"/>
                  <a:gd name="connsiteY1" fmla="*/ 638175 h 914400"/>
                  <a:gd name="connsiteX2" fmla="*/ 38413 w 343213"/>
                  <a:gd name="connsiteY2" fmla="*/ 838200 h 914400"/>
                  <a:gd name="connsiteX3" fmla="*/ 313 w 343213"/>
                  <a:gd name="connsiteY3" fmla="*/ 914400 h 914400"/>
                  <a:gd name="connsiteX4" fmla="*/ 313 w 343213"/>
                  <a:gd name="connsiteY4" fmla="*/ 914400 h 914400"/>
                  <a:gd name="connsiteX5" fmla="*/ 313 w 343213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213" h="914400">
                    <a:moveTo>
                      <a:pt x="343213" y="0"/>
                    </a:moveTo>
                    <a:cubicBezTo>
                      <a:pt x="327338" y="132953"/>
                      <a:pt x="317813" y="498475"/>
                      <a:pt x="267013" y="638175"/>
                    </a:cubicBezTo>
                    <a:cubicBezTo>
                      <a:pt x="216213" y="777875"/>
                      <a:pt x="82863" y="792163"/>
                      <a:pt x="38413" y="838200"/>
                    </a:cubicBezTo>
                    <a:cubicBezTo>
                      <a:pt x="-6037" y="884237"/>
                      <a:pt x="313" y="914400"/>
                      <a:pt x="313" y="914400"/>
                    </a:cubicBezTo>
                    <a:lnTo>
                      <a:pt x="313" y="914400"/>
                    </a:lnTo>
                    <a:lnTo>
                      <a:pt x="313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21324364">
                <a:off x="6062319" y="4641693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205795" y="3711590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DD24844-8B56-90B4-92F5-D28240383013}"/>
              </a:ext>
            </a:extLst>
          </p:cNvPr>
          <p:cNvGrpSpPr/>
          <p:nvPr/>
        </p:nvGrpSpPr>
        <p:grpSpPr>
          <a:xfrm>
            <a:off x="6674901" y="3423580"/>
            <a:ext cx="1561127" cy="2860219"/>
            <a:chOff x="6674901" y="3423580"/>
            <a:chExt cx="1561127" cy="286021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C585689-F038-EA58-0DC6-84F187047ABE}"/>
                </a:ext>
              </a:extLst>
            </p:cNvPr>
            <p:cNvSpPr/>
            <p:nvPr/>
          </p:nvSpPr>
          <p:spPr>
            <a:xfrm>
              <a:off x="6674901" y="3423580"/>
              <a:ext cx="1561127" cy="1042207"/>
            </a:xfrm>
            <a:custGeom>
              <a:avLst/>
              <a:gdLst>
                <a:gd name="connsiteX0" fmla="*/ 676546 w 1352630"/>
                <a:gd name="connsiteY0" fmla="*/ 0 h 786406"/>
                <a:gd name="connsiteX1" fmla="*/ 1339537 w 1352630"/>
                <a:gd name="connsiteY1" fmla="*/ 629701 h 786406"/>
                <a:gd name="connsiteX2" fmla="*/ 1352630 w 1352630"/>
                <a:gd name="connsiteY2" fmla="*/ 781060 h 786406"/>
                <a:gd name="connsiteX3" fmla="*/ 1346669 w 1352630"/>
                <a:gd name="connsiteY3" fmla="*/ 778591 h 786406"/>
                <a:gd name="connsiteX4" fmla="*/ 18865 w 1352630"/>
                <a:gd name="connsiteY4" fmla="*/ 778591 h 786406"/>
                <a:gd name="connsiteX5" fmla="*/ 0 w 1352630"/>
                <a:gd name="connsiteY5" fmla="*/ 786406 h 786406"/>
                <a:gd name="connsiteX6" fmla="*/ 13555 w 1352630"/>
                <a:gd name="connsiteY6" fmla="*/ 629701 h 786406"/>
                <a:gd name="connsiteX7" fmla="*/ 676546 w 1352630"/>
                <a:gd name="connsiteY7" fmla="*/ 0 h 78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630" h="786406">
                  <a:moveTo>
                    <a:pt x="676546" y="0"/>
                  </a:moveTo>
                  <a:cubicBezTo>
                    <a:pt x="1003580" y="0"/>
                    <a:pt x="1276434" y="270331"/>
                    <a:pt x="1339537" y="629701"/>
                  </a:cubicBezTo>
                  <a:lnTo>
                    <a:pt x="1352630" y="781060"/>
                  </a:lnTo>
                  <a:lnTo>
                    <a:pt x="1346669" y="778591"/>
                  </a:lnTo>
                  <a:lnTo>
                    <a:pt x="18865" y="778591"/>
                  </a:lnTo>
                  <a:lnTo>
                    <a:pt x="0" y="786406"/>
                  </a:lnTo>
                  <a:lnTo>
                    <a:pt x="13555" y="629701"/>
                  </a:lnTo>
                  <a:cubicBezTo>
                    <a:pt x="76659" y="270331"/>
                    <a:pt x="349512" y="0"/>
                    <a:pt x="6765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F2CD265-705B-18C2-7310-E0C75B1181A7}"/>
                </a:ext>
              </a:extLst>
            </p:cNvPr>
            <p:cNvGrpSpPr/>
            <p:nvPr/>
          </p:nvGrpSpPr>
          <p:grpSpPr>
            <a:xfrm>
              <a:off x="6806062" y="3437360"/>
              <a:ext cx="1226120" cy="2846439"/>
              <a:chOff x="5634395" y="966332"/>
              <a:chExt cx="2005104" cy="465485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E324FAB-F0DB-897A-BC82-E28F5A3B188B}"/>
                  </a:ext>
                </a:extLst>
              </p:cNvPr>
              <p:cNvSpPr/>
              <p:nvPr/>
            </p:nvSpPr>
            <p:spPr>
              <a:xfrm>
                <a:off x="6071110" y="459624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A20C28E-0BFD-836E-E0EC-4B68DC764357}"/>
                  </a:ext>
                </a:extLst>
              </p:cNvPr>
              <p:cNvSpPr/>
              <p:nvPr/>
            </p:nvSpPr>
            <p:spPr>
              <a:xfrm>
                <a:off x="6921616" y="462770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C3107D6-3501-9C79-FAC7-34D1165F586C}"/>
                  </a:ext>
                </a:extLst>
              </p:cNvPr>
              <p:cNvSpPr/>
              <p:nvPr/>
            </p:nvSpPr>
            <p:spPr>
              <a:xfrm>
                <a:off x="5777642" y="3057300"/>
                <a:ext cx="1644819" cy="15896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C6A0F98-0874-EFF1-8202-1A42D0E4B9C2}"/>
                  </a:ext>
                </a:extLst>
              </p:cNvPr>
              <p:cNvSpPr/>
              <p:nvPr/>
            </p:nvSpPr>
            <p:spPr>
              <a:xfrm>
                <a:off x="6579989" y="2852332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80BE512-381B-54BD-3BBE-0C2BD961D9CB}"/>
                  </a:ext>
                </a:extLst>
              </p:cNvPr>
              <p:cNvSpPr/>
              <p:nvPr/>
            </p:nvSpPr>
            <p:spPr>
              <a:xfrm rot="21028649">
                <a:off x="5740443" y="5405010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B738EBDF-E0F0-6D03-6DB4-CDAF974A1C22}"/>
                  </a:ext>
                </a:extLst>
              </p:cNvPr>
              <p:cNvSpPr/>
              <p:nvPr/>
            </p:nvSpPr>
            <p:spPr>
              <a:xfrm rot="20991914">
                <a:off x="6595998" y="5435692"/>
                <a:ext cx="518715" cy="18549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130E882-DF6E-751B-EE67-F9293B2C3FC3}"/>
                  </a:ext>
                </a:extLst>
              </p:cNvPr>
              <p:cNvGrpSpPr/>
              <p:nvPr/>
            </p:nvGrpSpPr>
            <p:grpSpPr>
              <a:xfrm>
                <a:off x="5634395" y="3110233"/>
                <a:ext cx="446555" cy="1319316"/>
                <a:chOff x="5634395" y="3110233"/>
                <a:chExt cx="446555" cy="131931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05E0868-B8A6-CD25-2308-A1ACA00C32C4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5729465" y="3110233"/>
                  <a:ext cx="351485" cy="1087896"/>
                  <a:chOff x="972317" y="2903685"/>
                  <a:chExt cx="351485" cy="1087896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B72E314A-1A38-FC7C-5E41-0075174AFB18}"/>
                      </a:ext>
                    </a:extLst>
                  </p:cNvPr>
                  <p:cNvSpPr/>
                  <p:nvPr/>
                </p:nvSpPr>
                <p:spPr>
                  <a:xfrm rot="20570225">
                    <a:off x="972317" y="2903685"/>
                    <a:ext cx="307240" cy="54731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94079EAC-84C1-C89E-938D-C7F2CB28ED6B}"/>
                      </a:ext>
                    </a:extLst>
                  </p:cNvPr>
                  <p:cNvSpPr/>
                  <p:nvPr/>
                </p:nvSpPr>
                <p:spPr>
                  <a:xfrm rot="39616">
                    <a:off x="1137396" y="3309555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F22CEE5-FB5A-F28D-F2CE-27312CF821D5}"/>
                    </a:ext>
                  </a:extLst>
                </p:cNvPr>
                <p:cNvSpPr/>
                <p:nvPr/>
              </p:nvSpPr>
              <p:spPr>
                <a:xfrm rot="1381924" flipH="1">
                  <a:off x="5634395" y="3990669"/>
                  <a:ext cx="308172" cy="438880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FECAD-2F41-5262-0784-915658DB915E}"/>
                  </a:ext>
                </a:extLst>
              </p:cNvPr>
              <p:cNvGrpSpPr/>
              <p:nvPr/>
            </p:nvGrpSpPr>
            <p:grpSpPr>
              <a:xfrm rot="21045049">
                <a:off x="6957417" y="3168503"/>
                <a:ext cx="607003" cy="1324619"/>
                <a:chOff x="7011369" y="3210686"/>
                <a:chExt cx="564711" cy="138555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76466ACF-FFA4-AC05-4611-F20E37DFA965}"/>
                    </a:ext>
                  </a:extLst>
                </p:cNvPr>
                <p:cNvSpPr/>
                <p:nvPr/>
              </p:nvSpPr>
              <p:spPr>
                <a:xfrm rot="20699288">
                  <a:off x="7268841" y="3210686"/>
                  <a:ext cx="307239" cy="54731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05B67713-767E-4F22-1C56-AECE2A01BA3E}"/>
                    </a:ext>
                  </a:extLst>
                </p:cNvPr>
                <p:cNvSpPr/>
                <p:nvPr/>
              </p:nvSpPr>
              <p:spPr>
                <a:xfrm rot="1555079">
                  <a:off x="7256003" y="3597627"/>
                  <a:ext cx="186406" cy="80721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D60BF4-3262-241D-CE7D-774E7783F632}"/>
                    </a:ext>
                  </a:extLst>
                </p:cNvPr>
                <p:cNvSpPr/>
                <p:nvPr/>
              </p:nvSpPr>
              <p:spPr>
                <a:xfrm rot="554951">
                  <a:off x="7011369" y="4184334"/>
                  <a:ext cx="295978" cy="411906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5DFE16D-2A95-35C7-2EAE-10E19735FB96}"/>
                  </a:ext>
                </a:extLst>
              </p:cNvPr>
              <p:cNvSpPr/>
              <p:nvPr/>
            </p:nvSpPr>
            <p:spPr>
              <a:xfrm>
                <a:off x="5740442" y="966332"/>
                <a:ext cx="1899057" cy="19603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34F9C9B-6A19-65ED-D590-A833360B8A67}"/>
                  </a:ext>
                </a:extLst>
              </p:cNvPr>
              <p:cNvSpPr/>
              <p:nvPr/>
            </p:nvSpPr>
            <p:spPr>
              <a:xfrm>
                <a:off x="6280292" y="1719333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4EBA204-F682-FCAB-3E87-CA4E9E14A725}"/>
                  </a:ext>
                </a:extLst>
              </p:cNvPr>
              <p:cNvSpPr/>
              <p:nvPr/>
            </p:nvSpPr>
            <p:spPr>
              <a:xfrm>
                <a:off x="6856952" y="1737584"/>
                <a:ext cx="251576" cy="328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F2281C-7347-258A-B95E-84C7CFB36F6A}"/>
                  </a:ext>
                </a:extLst>
              </p:cNvPr>
              <p:cNvSpPr/>
              <p:nvPr/>
            </p:nvSpPr>
            <p:spPr>
              <a:xfrm>
                <a:off x="6325982" y="1816512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FE66610-F649-927F-260D-06073A44E0FE}"/>
                  </a:ext>
                </a:extLst>
              </p:cNvPr>
              <p:cNvSpPr/>
              <p:nvPr/>
            </p:nvSpPr>
            <p:spPr>
              <a:xfrm>
                <a:off x="6450223" y="2501740"/>
                <a:ext cx="406729" cy="66639"/>
              </a:xfrm>
              <a:custGeom>
                <a:avLst/>
                <a:gdLst>
                  <a:gd name="connsiteX0" fmla="*/ 0 w 130969"/>
                  <a:gd name="connsiteY0" fmla="*/ 0 h 21458"/>
                  <a:gd name="connsiteX1" fmla="*/ 76200 w 130969"/>
                  <a:gd name="connsiteY1" fmla="*/ 21432 h 21458"/>
                  <a:gd name="connsiteX2" fmla="*/ 130969 w 130969"/>
                  <a:gd name="connsiteY2" fmla="*/ 4763 h 21458"/>
                  <a:gd name="connsiteX3" fmla="*/ 130969 w 130969"/>
                  <a:gd name="connsiteY3" fmla="*/ 4763 h 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69" h="21458">
                    <a:moveTo>
                      <a:pt x="0" y="0"/>
                    </a:moveTo>
                    <a:cubicBezTo>
                      <a:pt x="27186" y="10319"/>
                      <a:pt x="54372" y="20638"/>
                      <a:pt x="76200" y="21432"/>
                    </a:cubicBezTo>
                    <a:cubicBezTo>
                      <a:pt x="98028" y="22226"/>
                      <a:pt x="130969" y="4763"/>
                      <a:pt x="130969" y="4763"/>
                    </a:cubicBezTo>
                    <a:lnTo>
                      <a:pt x="130969" y="476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9F23EFE-7647-04BB-4F41-92E64A31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3929" y="2014877"/>
                <a:ext cx="46042" cy="306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F7487D-C202-68C8-815F-235DF575C2D0}"/>
                  </a:ext>
                </a:extLst>
              </p:cNvPr>
              <p:cNvSpPr/>
              <p:nvPr/>
            </p:nvSpPr>
            <p:spPr>
              <a:xfrm>
                <a:off x="6903060" y="1825267"/>
                <a:ext cx="151789" cy="16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5AC72-54E7-09B7-5E09-4CDB9223CA61}"/>
              </a:ext>
            </a:extLst>
          </p:cNvPr>
          <p:cNvSpPr/>
          <p:nvPr/>
        </p:nvSpPr>
        <p:spPr>
          <a:xfrm rot="20605644">
            <a:off x="5458818" y="5801483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E8DB60-F8C0-8FDC-DA54-2D6CCC492E6D}"/>
              </a:ext>
            </a:extLst>
          </p:cNvPr>
          <p:cNvSpPr/>
          <p:nvPr/>
        </p:nvSpPr>
        <p:spPr>
          <a:xfrm rot="1606194" flipH="1">
            <a:off x="4177880" y="5869626"/>
            <a:ext cx="194545" cy="24080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tsMP3.com_VoiceText_2024-11-17_22-50-16">
            <a:hlinkClick r:id="" action="ppaction://media"/>
            <a:extLst>
              <a:ext uri="{FF2B5EF4-FFF2-40B4-BE49-F238E27FC236}">
                <a16:creationId xmlns:a16="http://schemas.microsoft.com/office/drawing/2014/main" id="{6E7DEE5F-569D-D630-4A4D-FD38C0548E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69583" y="3543712"/>
            <a:ext cx="609600" cy="609600"/>
          </a:xfrm>
          <a:prstGeom prst="rect">
            <a:avLst/>
          </a:prstGeom>
        </p:spPr>
      </p:pic>
      <p:pic>
        <p:nvPicPr>
          <p:cNvPr id="14" name="mouthalex">
            <a:hlinkClick r:id="" action="ppaction://media"/>
            <a:extLst>
              <a:ext uri="{FF2B5EF4-FFF2-40B4-BE49-F238E27FC236}">
                <a16:creationId xmlns:a16="http://schemas.microsoft.com/office/drawing/2014/main" id="{D0074267-D5AB-BDC0-0863-BF67ECB8DE6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4876586" y="4418543"/>
            <a:ext cx="314287" cy="193407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CD308B-A4C9-8A3B-5ADF-F90AA9081262}"/>
              </a:ext>
            </a:extLst>
          </p:cNvPr>
          <p:cNvSpPr/>
          <p:nvPr/>
        </p:nvSpPr>
        <p:spPr>
          <a:xfrm>
            <a:off x="6883481" y="3424835"/>
            <a:ext cx="1138525" cy="469541"/>
          </a:xfrm>
          <a:custGeom>
            <a:avLst/>
            <a:gdLst>
              <a:gd name="connsiteX0" fmla="*/ 493054 w 983232"/>
              <a:gd name="connsiteY0" fmla="*/ 0 h 427405"/>
              <a:gd name="connsiteX1" fmla="*/ 958950 w 983232"/>
              <a:gd name="connsiteY1" fmla="*/ 318778 h 427405"/>
              <a:gd name="connsiteX2" fmla="*/ 983232 w 983232"/>
              <a:gd name="connsiteY2" fmla="*/ 399526 h 427405"/>
              <a:gd name="connsiteX3" fmla="*/ 971952 w 983232"/>
              <a:gd name="connsiteY3" fmla="*/ 405978 h 427405"/>
              <a:gd name="connsiteX4" fmla="*/ 909856 w 983232"/>
              <a:gd name="connsiteY4" fmla="*/ 416614 h 427405"/>
              <a:gd name="connsiteX5" fmla="*/ 750326 w 983232"/>
              <a:gd name="connsiteY5" fmla="*/ 281273 h 427405"/>
              <a:gd name="connsiteX6" fmla="*/ 762083 w 983232"/>
              <a:gd name="connsiteY6" fmla="*/ 231868 h 427405"/>
              <a:gd name="connsiteX7" fmla="*/ 710435 w 983232"/>
              <a:gd name="connsiteY7" fmla="*/ 223198 h 427405"/>
              <a:gd name="connsiteX8" fmla="*/ 650915 w 983232"/>
              <a:gd name="connsiteY8" fmla="*/ 182448 h 427405"/>
              <a:gd name="connsiteX9" fmla="*/ 646188 w 983232"/>
              <a:gd name="connsiteY9" fmla="*/ 169580 h 427405"/>
              <a:gd name="connsiteX10" fmla="*/ 602012 w 983232"/>
              <a:gd name="connsiteY10" fmla="*/ 176996 h 427405"/>
              <a:gd name="connsiteX11" fmla="*/ 506353 w 983232"/>
              <a:gd name="connsiteY11" fmla="*/ 144053 h 427405"/>
              <a:gd name="connsiteX12" fmla="*/ 501015 w 983232"/>
              <a:gd name="connsiteY12" fmla="*/ 137470 h 427405"/>
              <a:gd name="connsiteX13" fmla="*/ 495003 w 983232"/>
              <a:gd name="connsiteY13" fmla="*/ 144885 h 427405"/>
              <a:gd name="connsiteX14" fmla="*/ 399344 w 983232"/>
              <a:gd name="connsiteY14" fmla="*/ 177828 h 427405"/>
              <a:gd name="connsiteX15" fmla="*/ 355361 w 983232"/>
              <a:gd name="connsiteY15" fmla="*/ 170444 h 427405"/>
              <a:gd name="connsiteX16" fmla="*/ 339322 w 983232"/>
              <a:gd name="connsiteY16" fmla="*/ 214100 h 427405"/>
              <a:gd name="connsiteX17" fmla="*/ 279801 w 983232"/>
              <a:gd name="connsiteY17" fmla="*/ 254849 h 427405"/>
              <a:gd name="connsiteX18" fmla="*/ 232448 w 983232"/>
              <a:gd name="connsiteY18" fmla="*/ 262798 h 427405"/>
              <a:gd name="connsiteX19" fmla="*/ 242674 w 983232"/>
              <a:gd name="connsiteY19" fmla="*/ 301828 h 427405"/>
              <a:gd name="connsiteX20" fmla="*/ 79698 w 983232"/>
              <a:gd name="connsiteY20" fmla="*/ 427405 h 427405"/>
              <a:gd name="connsiteX21" fmla="*/ 16260 w 983232"/>
              <a:gd name="connsiteY21" fmla="*/ 417537 h 427405"/>
              <a:gd name="connsiteX22" fmla="*/ 0 w 983232"/>
              <a:gd name="connsiteY22" fmla="*/ 409090 h 427405"/>
              <a:gd name="connsiteX23" fmla="*/ 27158 w 983232"/>
              <a:gd name="connsiteY23" fmla="*/ 318778 h 427405"/>
              <a:gd name="connsiteX24" fmla="*/ 493054 w 983232"/>
              <a:gd name="connsiteY24" fmla="*/ 0 h 4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3232" h="427405">
                <a:moveTo>
                  <a:pt x="493054" y="0"/>
                </a:moveTo>
                <a:cubicBezTo>
                  <a:pt x="702493" y="0"/>
                  <a:pt x="882191" y="131446"/>
                  <a:pt x="958950" y="318778"/>
                </a:cubicBezTo>
                <a:lnTo>
                  <a:pt x="983232" y="399526"/>
                </a:lnTo>
                <a:lnTo>
                  <a:pt x="971952" y="405978"/>
                </a:lnTo>
                <a:cubicBezTo>
                  <a:pt x="952867" y="412827"/>
                  <a:pt x="931883" y="416614"/>
                  <a:pt x="909856" y="416614"/>
                </a:cubicBezTo>
                <a:cubicBezTo>
                  <a:pt x="821750" y="416614"/>
                  <a:pt x="750326" y="356019"/>
                  <a:pt x="750326" y="281273"/>
                </a:cubicBezTo>
                <a:lnTo>
                  <a:pt x="762083" y="231868"/>
                </a:lnTo>
                <a:lnTo>
                  <a:pt x="710435" y="223198"/>
                </a:lnTo>
                <a:cubicBezTo>
                  <a:pt x="686157" y="214660"/>
                  <a:pt x="665501" y="200399"/>
                  <a:pt x="650915" y="182448"/>
                </a:cubicBezTo>
                <a:lnTo>
                  <a:pt x="646188" y="169580"/>
                </a:lnTo>
                <a:lnTo>
                  <a:pt x="602012" y="176996"/>
                </a:lnTo>
                <a:cubicBezTo>
                  <a:pt x="564655" y="176996"/>
                  <a:pt x="530834" y="164407"/>
                  <a:pt x="506353" y="144053"/>
                </a:cubicBezTo>
                <a:lnTo>
                  <a:pt x="501015" y="137470"/>
                </a:lnTo>
                <a:lnTo>
                  <a:pt x="495003" y="144885"/>
                </a:lnTo>
                <a:cubicBezTo>
                  <a:pt x="470522" y="165238"/>
                  <a:pt x="436701" y="177828"/>
                  <a:pt x="399344" y="177828"/>
                </a:cubicBezTo>
                <a:lnTo>
                  <a:pt x="355361" y="170444"/>
                </a:lnTo>
                <a:lnTo>
                  <a:pt x="339322" y="214100"/>
                </a:lnTo>
                <a:cubicBezTo>
                  <a:pt x="324735" y="232050"/>
                  <a:pt x="304078" y="246312"/>
                  <a:pt x="279801" y="254849"/>
                </a:cubicBezTo>
                <a:lnTo>
                  <a:pt x="232448" y="262798"/>
                </a:lnTo>
                <a:lnTo>
                  <a:pt x="242674" y="301828"/>
                </a:lnTo>
                <a:cubicBezTo>
                  <a:pt x="242674" y="371183"/>
                  <a:pt x="169707" y="427405"/>
                  <a:pt x="79698" y="427405"/>
                </a:cubicBezTo>
                <a:cubicBezTo>
                  <a:pt x="57196" y="427405"/>
                  <a:pt x="35759" y="423891"/>
                  <a:pt x="16260" y="417537"/>
                </a:cubicBezTo>
                <a:lnTo>
                  <a:pt x="0" y="409090"/>
                </a:lnTo>
                <a:lnTo>
                  <a:pt x="27158" y="318778"/>
                </a:lnTo>
                <a:cubicBezTo>
                  <a:pt x="103917" y="131446"/>
                  <a:pt x="283615" y="0"/>
                  <a:pt x="4930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3EAF1-E50A-2D0C-B544-67995A544F9F}"/>
              </a:ext>
            </a:extLst>
          </p:cNvPr>
          <p:cNvSpPr/>
          <p:nvPr/>
        </p:nvSpPr>
        <p:spPr>
          <a:xfrm>
            <a:off x="6801619" y="388185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BC502A-19C2-7396-B97C-57510DCFDDAB}"/>
              </a:ext>
            </a:extLst>
          </p:cNvPr>
          <p:cNvSpPr/>
          <p:nvPr/>
        </p:nvSpPr>
        <p:spPr>
          <a:xfrm>
            <a:off x="7889974" y="3843980"/>
            <a:ext cx="225268" cy="214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</Words>
  <Application>Microsoft Office PowerPoint</Application>
  <PresentationFormat>Widescreen</PresentationFormat>
  <Paragraphs>4</Paragraphs>
  <Slides>34</Slides>
  <Notes>0</Notes>
  <HiddenSlides>0</HiddenSlides>
  <MMClips>70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hellotuners@outlook.com</dc:creator>
  <cp:lastModifiedBy>Fatima</cp:lastModifiedBy>
  <cp:revision>4</cp:revision>
  <dcterms:created xsi:type="dcterms:W3CDTF">2024-11-17T14:19:12Z</dcterms:created>
  <dcterms:modified xsi:type="dcterms:W3CDTF">2024-11-18T13:32:18Z</dcterms:modified>
</cp:coreProperties>
</file>