
<file path=[Content_Types].xml><?xml version="1.0" encoding="utf-8"?>
<Types xmlns="http://schemas.openxmlformats.org/package/2006/content-types">
  <Default Extension="jpeg" ContentType="image/jpeg"/>
  <Default Extension="mp3" ContentType="audio/m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9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75C40-F32B-958E-6EF6-5343E3F561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B28E88-5028-FF97-C340-0A38DBE2F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993F7-9E47-2DF4-80F8-73FAF696A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B457-CA99-445E-8302-45CC826BCDDC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F4D85-E67F-3B05-8C30-D5EAAEDC2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EC0FA-2756-E020-3798-532DC8F3F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57BF6-4E12-42A9-9840-7BB76F38F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5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7743C-5C0B-3E11-B925-8EFBD223C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34FDD2-8DB4-CB41-0E12-2D8C7F527C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E6821-6BE9-3794-60AD-7AFC45355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B457-CA99-445E-8302-45CC826BCDDC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07462-45CE-E819-B956-EB827AF39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518B1-64EF-CC5B-E685-2A3028104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57BF6-4E12-42A9-9840-7BB76F38F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68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89AFAC-9A38-9B23-271B-70A6BC546B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8EA684-357F-AED4-3614-1FDE5DA6A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A1703-574B-629A-B14C-7491634D9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B457-CA99-445E-8302-45CC826BCDDC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0C62B-E455-62EA-8856-9E1E5D076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DE18C-0C74-0AE9-F120-B8B451ED1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57BF6-4E12-42A9-9840-7BB76F38F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34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10D22-B06B-5765-4A0A-1210FA318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1AA98E-01E6-37B4-C2CD-FD727E02E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F656D-ADEE-3EC7-E50C-D7C869650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6850-9729-4C00-8BE7-E82C04A97A0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2F8FF-22CF-6BF7-834A-3CD802B40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5E505-57B5-8C10-D4F5-EF6493765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1732-45CC-4EBE-9CD3-095F24C83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4272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41007-25C4-DFE0-589A-6657F2133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3144E-8FC8-4EF0-1B24-6DAACF0F0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890F2-9A89-7BB3-2ED3-43E957800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6850-9729-4C00-8BE7-E82C04A97A0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51FF3-C072-D5A4-64A3-95BC9C77A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31C1E-9039-E1A3-EFD4-CA0110F7B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1732-45CC-4EBE-9CD3-095F24C83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3401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E1A36-B01A-ABE2-0322-7B57BDCA4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BBA36-1278-9660-716C-A9BCC5ED1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8E700-57E3-F629-F343-3055D857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6850-9729-4C00-8BE7-E82C04A97A0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3DF69-2533-E691-9FE6-6C0CE0076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F45B0-49FE-5378-6F32-4E4C8978A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1732-45CC-4EBE-9CD3-095F24C83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68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66ACE-0153-530E-6486-2676DB206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DED2F-5092-F064-80B8-CE5D94A897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69F742-BB61-F159-8135-7D36F8E02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4907C3-B845-8B74-5636-FCF57B006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6850-9729-4C00-8BE7-E82C04A97A0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2A04F-9262-5B06-9547-DC4CA9BA5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945DD-7744-27D2-3B0C-E24967113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1732-45CC-4EBE-9CD3-095F24C83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91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A9002-6E45-26F9-5308-0147770D7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DF531-19A1-9FF1-82B0-FA6C08ADA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D1AA8-B89D-C870-AA6E-E84263008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1574B8-F128-B6C6-95D3-7C92ADB0BF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085226-CCF2-1364-675A-D64C2DC7E9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8D2FC0-6B9F-3D1A-22FB-22D465704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6850-9729-4C00-8BE7-E82C04A97A0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2E4047-3DE6-5031-2806-F8F8CC14B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FA3558-7251-941E-D108-5CD3099B1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1732-45CC-4EBE-9CD3-095F24C83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618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6A16C-AB11-A5E3-66D1-76516E31A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7A1902-8BB8-8F7A-0698-F47B39498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6850-9729-4C00-8BE7-E82C04A97A0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600D29-EB2B-BFF0-FD96-A39A7E967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953DAE-3362-4D27-A133-DE54F58B2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1732-45CC-4EBE-9CD3-095F24C83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756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96E291-201F-1EBC-51BC-76CC03C66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6850-9729-4C00-8BE7-E82C04A97A0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1230FB-4EA8-FB2E-356A-1E2FDF3EC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DEAF5-993A-7069-1C54-CC60534AD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1732-45CC-4EBE-9CD3-095F24C83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521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44DB0-B358-B735-0416-E5901F5E2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69A61-647D-230F-267B-0C4E9B0D9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641168-98B4-C208-FEF5-E9E536D2E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A7DB06-0024-C77C-AE9A-3E76DFC8D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6850-9729-4C00-8BE7-E82C04A97A0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2E18A-F6CD-4033-7BEA-72CA3FF81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636189-21D6-D953-C1AD-78FEEB079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1732-45CC-4EBE-9CD3-095F24C83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34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BDFC6-DAEE-F1A2-D6C5-407F3F829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359DD-46AA-E496-4F06-E5BCC93DA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ABE99-99B8-E698-384D-CF56A7E6A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B457-CA99-445E-8302-45CC826BCDDC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49089-662E-0CCF-A1A0-F1C7822CF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44763-BCA0-9F56-230B-652EC2C90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57BF6-4E12-42A9-9840-7BB76F38F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21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2E09B-CB40-8F64-14A6-87972D0B0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4DC83F-2B2B-8285-8AD6-E4D38B982C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A958DE-41B0-ACBB-E851-8D8642BAC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C880D8-6095-CD4B-4C23-7009759DD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6850-9729-4C00-8BE7-E82C04A97A0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CBCA15-A575-3D20-0B33-ACC519485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8F03F-65B8-52DD-44DB-1C0037A04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1732-45CC-4EBE-9CD3-095F24C83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418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1A01E-5BF6-82B0-8AEF-35DE571AA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85A67B-3F46-075C-E4DA-4A2566718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DEDFF-EFF9-9DD6-BA64-0C488ADFF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6850-9729-4C00-8BE7-E82C04A97A0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083DA-FAF7-E5B3-DAB6-D81CBCF05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D05A6-97BA-AF64-AF0E-B61A326A0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1732-45CC-4EBE-9CD3-095F24C83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5938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2A50CF-2DD6-06ED-D693-0A1F3FD046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E82368-341E-A761-51EF-033DE7E4A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E2133-8E5F-32EF-0FC5-6366DF40D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6850-9729-4C00-8BE7-E82C04A97A0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078A1-48B5-803E-DD48-334E3ACE8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2A7AE-1F8C-CAA8-987C-9BC769AC2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1732-45CC-4EBE-9CD3-095F24C83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84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2B165-A42B-62EE-93C0-C33BD27D4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B46D1-0F9F-EC83-EAB0-CEE72731E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93104-778F-5D07-8F77-2EF563205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B457-CA99-445E-8302-45CC826BCDDC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C7FE2-99D4-1882-53F6-CE2AE1F6A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D0278-EA96-67D9-A73D-54AA136A5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57BF6-4E12-42A9-9840-7BB76F38F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564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74FF1-C9AB-D06D-2F79-01674F90A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B57FA-C72A-6182-F59D-7597BFC04B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30B1D-373E-5E07-E7BB-C3789DAEC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CF5A72-8975-4DBE-551B-C1C571D11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B457-CA99-445E-8302-45CC826BCDDC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F3E4A-1A89-F285-921C-8D17D227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4A9B96-3009-8033-A094-B71EA944D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57BF6-4E12-42A9-9840-7BB76F38F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27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1C391-B8F4-D0D6-5CA8-9225CD4AD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94F0CC-A6AF-E36A-728F-9FF95C80B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D4585-C001-A400-524E-57DB9A826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38D8D0-8EA0-5BB9-512D-7889B18141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1F1338-A9EA-8333-9266-424C2379E1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979C11-7CC7-D883-5469-DAD178827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B457-CA99-445E-8302-45CC826BCDDC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BA96B2-938A-8F58-A198-E4365C211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53C19-3A32-FB0B-CBE2-E59C28828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57BF6-4E12-42A9-9840-7BB76F38F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13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7133-F42E-9D9C-42FB-F15613568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239E22-CFB4-2427-8EBC-497BB17D6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B457-CA99-445E-8302-45CC826BCDDC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8C9552-047E-E55F-B83A-9F282FA8B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BEE474-45B7-863B-D5A4-D021667F4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57BF6-4E12-42A9-9840-7BB76F38F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40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109F98-C632-3272-C258-9CF700CF8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B457-CA99-445E-8302-45CC826BCDDC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737A51-BB4B-3246-452D-3CE140463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783A94-FE8D-B85F-B84C-5D4D43DCA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57BF6-4E12-42A9-9840-7BB76F38F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26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E96DD-3580-1BE9-B0AB-B758E82C6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56F11-B7CB-FD73-5F93-EF2E7E9BC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A5B6C9-FB3C-CB5E-B6EE-6359260A8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53CE6C-2F69-2875-8007-C6BC2774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B457-CA99-445E-8302-45CC826BCDDC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96D77A-7046-7F29-A11F-61E987A8C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27C6EC-9B80-3D6D-6AEC-737228AE5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57BF6-4E12-42A9-9840-7BB76F38F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90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B52A7-7D15-1A7E-3B54-76D469FBB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86B14-449C-C1D5-070E-3697587800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82E4-3632-6199-449B-86343A472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E3E424-7A9C-45A7-4CA3-E8F89133B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B457-CA99-445E-8302-45CC826BCDDC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13279-7986-988F-B162-BC0FAD19F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62AFB-DA17-EF25-CC4C-D42FBA49B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57BF6-4E12-42A9-9840-7BB76F38F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868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7126B5-A5C2-2078-02E7-6661EF382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F287B-229C-E95E-3B4E-2E3D8FC8E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68139-67CC-4102-6FD0-A4DADA4D8A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9B457-CA99-445E-8302-45CC826BCDDC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76862-6E49-F6FB-CA01-750703753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F0268-6C46-5D0F-A288-E3395C6C4B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57BF6-4E12-42A9-9840-7BB76F38F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3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272709-5E18-E175-749E-B944B43B2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A7710-356B-70CD-83B2-7462EEB09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A0F67-EA67-3FA7-2A3E-FA5DE880F3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A6850-9729-4C00-8BE7-E82C04A97A0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9B18D-3A82-93AB-B49E-5D2F29AE4B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8C621-BE85-58F5-C7E5-04127835D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11732-45CC-4EBE-9CD3-095F24C83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03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video" Target="NULL" TargetMode="External"/><Relationship Id="rId7" Type="http://schemas.openxmlformats.org/officeDocument/2006/relationships/image" Target="../media/image2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8.xml"/><Relationship Id="rId4" Type="http://schemas.microsoft.com/office/2007/relationships/media" Target="../media/media2.mp4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video" Target="NULL" TargetMode="External"/><Relationship Id="rId7" Type="http://schemas.openxmlformats.org/officeDocument/2006/relationships/image" Target="../media/image6.png"/><Relationship Id="rId2" Type="http://schemas.openxmlformats.org/officeDocument/2006/relationships/audio" Target="../media/media12.mp3"/><Relationship Id="rId1" Type="http://schemas.microsoft.com/office/2007/relationships/media" Target="../media/media12.mp3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18.xml"/><Relationship Id="rId4" Type="http://schemas.microsoft.com/office/2007/relationships/media" Target="../media/media4.mp4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video" Target="NULL" TargetMode="External"/><Relationship Id="rId7" Type="http://schemas.openxmlformats.org/officeDocument/2006/relationships/image" Target="../media/image2.png"/><Relationship Id="rId2" Type="http://schemas.openxmlformats.org/officeDocument/2006/relationships/audio" Target="../media/media13.mp3"/><Relationship Id="rId1" Type="http://schemas.microsoft.com/office/2007/relationships/media" Target="../media/media13.mp3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8.xml"/><Relationship Id="rId4" Type="http://schemas.microsoft.com/office/2007/relationships/media" Target="../media/media2.mp4"/><Relationship Id="rId9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video" Target="NULL" TargetMode="External"/><Relationship Id="rId7" Type="http://schemas.openxmlformats.org/officeDocument/2006/relationships/image" Target="../media/image6.png"/><Relationship Id="rId2" Type="http://schemas.openxmlformats.org/officeDocument/2006/relationships/audio" Target="../media/media14.mp3"/><Relationship Id="rId1" Type="http://schemas.microsoft.com/office/2007/relationships/media" Target="../media/media14.mp3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18.xml"/><Relationship Id="rId4" Type="http://schemas.microsoft.com/office/2007/relationships/media" Target="../media/media4.mp4"/><Relationship Id="rId9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video" Target="NULL" TargetMode="External"/><Relationship Id="rId7" Type="http://schemas.openxmlformats.org/officeDocument/2006/relationships/image" Target="../media/image2.png"/><Relationship Id="rId2" Type="http://schemas.openxmlformats.org/officeDocument/2006/relationships/audio" Target="../media/media15.mp3"/><Relationship Id="rId1" Type="http://schemas.microsoft.com/office/2007/relationships/media" Target="../media/media15.mp3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8.xml"/><Relationship Id="rId4" Type="http://schemas.microsoft.com/office/2007/relationships/media" Target="../media/media2.mp4"/><Relationship Id="rId9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video" Target="NULL" TargetMode="External"/><Relationship Id="rId7" Type="http://schemas.openxmlformats.org/officeDocument/2006/relationships/image" Target="../media/image6.png"/><Relationship Id="rId2" Type="http://schemas.openxmlformats.org/officeDocument/2006/relationships/audio" Target="../media/media16.mp3"/><Relationship Id="rId1" Type="http://schemas.microsoft.com/office/2007/relationships/media" Target="../media/media16.mp3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18.xml"/><Relationship Id="rId4" Type="http://schemas.microsoft.com/office/2007/relationships/media" Target="../media/media4.mp4"/><Relationship Id="rId9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video" Target="NULL" TargetMode="External"/><Relationship Id="rId7" Type="http://schemas.openxmlformats.org/officeDocument/2006/relationships/image" Target="../media/image2.png"/><Relationship Id="rId2" Type="http://schemas.openxmlformats.org/officeDocument/2006/relationships/audio" Target="../media/media17.mp3"/><Relationship Id="rId1" Type="http://schemas.microsoft.com/office/2007/relationships/media" Target="../media/media17.mp3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8.xml"/><Relationship Id="rId4" Type="http://schemas.microsoft.com/office/2007/relationships/media" Target="../media/media2.mp4"/><Relationship Id="rId9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video" Target="NULL" TargetMode="External"/><Relationship Id="rId7" Type="http://schemas.openxmlformats.org/officeDocument/2006/relationships/image" Target="../media/image6.png"/><Relationship Id="rId2" Type="http://schemas.openxmlformats.org/officeDocument/2006/relationships/audio" Target="../media/media18.mp3"/><Relationship Id="rId1" Type="http://schemas.microsoft.com/office/2007/relationships/media" Target="../media/media18.mp3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18.xml"/><Relationship Id="rId4" Type="http://schemas.microsoft.com/office/2007/relationships/media" Target="../media/media4.mp4"/><Relationship Id="rId9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video" Target="NULL" TargetMode="External"/><Relationship Id="rId7" Type="http://schemas.openxmlformats.org/officeDocument/2006/relationships/image" Target="../media/image2.png"/><Relationship Id="rId2" Type="http://schemas.openxmlformats.org/officeDocument/2006/relationships/audio" Target="../media/media19.mp3"/><Relationship Id="rId1" Type="http://schemas.microsoft.com/office/2007/relationships/media" Target="../media/media19.mp3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8.xml"/><Relationship Id="rId4" Type="http://schemas.microsoft.com/office/2007/relationships/media" Target="../media/media2.mp4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video" Target="NULL" TargetMode="External"/><Relationship Id="rId7" Type="http://schemas.openxmlformats.org/officeDocument/2006/relationships/image" Target="../media/image6.png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18.xml"/><Relationship Id="rId4" Type="http://schemas.microsoft.com/office/2007/relationships/media" Target="../media/media4.mp4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video" Target="NULL" TargetMode="External"/><Relationship Id="rId7" Type="http://schemas.openxmlformats.org/officeDocument/2006/relationships/image" Target="../media/image2.png"/><Relationship Id="rId2" Type="http://schemas.openxmlformats.org/officeDocument/2006/relationships/audio" Target="../media/media5.mp3"/><Relationship Id="rId1" Type="http://schemas.microsoft.com/office/2007/relationships/media" Target="../media/media5.mp3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8.xml"/><Relationship Id="rId4" Type="http://schemas.microsoft.com/office/2007/relationships/media" Target="../media/media2.mp4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video" Target="NULL" TargetMode="External"/><Relationship Id="rId7" Type="http://schemas.openxmlformats.org/officeDocument/2006/relationships/image" Target="../media/image6.png"/><Relationship Id="rId2" Type="http://schemas.openxmlformats.org/officeDocument/2006/relationships/audio" Target="../media/media6.mp3"/><Relationship Id="rId1" Type="http://schemas.microsoft.com/office/2007/relationships/media" Target="../media/media6.mp3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18.xml"/><Relationship Id="rId4" Type="http://schemas.microsoft.com/office/2007/relationships/media" Target="../media/media4.mp4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video" Target="NULL" TargetMode="External"/><Relationship Id="rId7" Type="http://schemas.openxmlformats.org/officeDocument/2006/relationships/image" Target="../media/image2.png"/><Relationship Id="rId2" Type="http://schemas.openxmlformats.org/officeDocument/2006/relationships/audio" Target="../media/media7.mp3"/><Relationship Id="rId1" Type="http://schemas.microsoft.com/office/2007/relationships/media" Target="../media/media7.mp3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8.xml"/><Relationship Id="rId4" Type="http://schemas.microsoft.com/office/2007/relationships/media" Target="../media/media2.mp4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video" Target="NULL" TargetMode="External"/><Relationship Id="rId7" Type="http://schemas.openxmlformats.org/officeDocument/2006/relationships/image" Target="../media/image6.png"/><Relationship Id="rId2" Type="http://schemas.openxmlformats.org/officeDocument/2006/relationships/audio" Target="../media/media8.mp3"/><Relationship Id="rId1" Type="http://schemas.microsoft.com/office/2007/relationships/media" Target="../media/media8.mp3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18.xml"/><Relationship Id="rId4" Type="http://schemas.microsoft.com/office/2007/relationships/media" Target="../media/media4.mp4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video" Target="NULL" TargetMode="External"/><Relationship Id="rId7" Type="http://schemas.openxmlformats.org/officeDocument/2006/relationships/image" Target="../media/image2.png"/><Relationship Id="rId2" Type="http://schemas.openxmlformats.org/officeDocument/2006/relationships/audio" Target="../media/media9.mp3"/><Relationship Id="rId1" Type="http://schemas.microsoft.com/office/2007/relationships/media" Target="../media/media9.mp3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8.xml"/><Relationship Id="rId4" Type="http://schemas.microsoft.com/office/2007/relationships/media" Target="../media/media2.mp4"/><Relationship Id="rId9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video" Target="NULL" TargetMode="External"/><Relationship Id="rId7" Type="http://schemas.openxmlformats.org/officeDocument/2006/relationships/image" Target="../media/image6.png"/><Relationship Id="rId2" Type="http://schemas.openxmlformats.org/officeDocument/2006/relationships/audio" Target="../media/media10.mp3"/><Relationship Id="rId1" Type="http://schemas.microsoft.com/office/2007/relationships/media" Target="../media/media10.mp3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18.xml"/><Relationship Id="rId4" Type="http://schemas.microsoft.com/office/2007/relationships/media" Target="../media/media4.mp4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video" Target="NULL" TargetMode="External"/><Relationship Id="rId7" Type="http://schemas.openxmlformats.org/officeDocument/2006/relationships/image" Target="../media/image2.png"/><Relationship Id="rId2" Type="http://schemas.openxmlformats.org/officeDocument/2006/relationships/audio" Target="../media/media11.mp3"/><Relationship Id="rId1" Type="http://schemas.microsoft.com/office/2007/relationships/media" Target="../media/media11.mp3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8.xml"/><Relationship Id="rId4" Type="http://schemas.microsoft.com/office/2007/relationships/media" Target="../media/media2.mp4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0D3A5-242B-4D9F-D886-56339204F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F74AD3-A6D4-AD6F-CC72-A853C735D2EC}"/>
              </a:ext>
            </a:extLst>
          </p:cNvPr>
          <p:cNvSpPr/>
          <p:nvPr/>
        </p:nvSpPr>
        <p:spPr>
          <a:xfrm>
            <a:off x="3856892" y="-59788"/>
            <a:ext cx="4478215" cy="69775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A380BE-C14C-5023-7A2B-22A43F50C5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7B6DAE8-605B-5B3E-D324-B2EDFA46AC29}"/>
              </a:ext>
            </a:extLst>
          </p:cNvPr>
          <p:cNvGrpSpPr/>
          <p:nvPr/>
        </p:nvGrpSpPr>
        <p:grpSpPr>
          <a:xfrm>
            <a:off x="5918142" y="3880031"/>
            <a:ext cx="1156295" cy="2045101"/>
            <a:chOff x="6674902" y="3396662"/>
            <a:chExt cx="1561127" cy="2887615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DDD24844-8B56-90B4-92F5-D28240383013}"/>
                </a:ext>
              </a:extLst>
            </p:cNvPr>
            <p:cNvGrpSpPr/>
            <p:nvPr/>
          </p:nvGrpSpPr>
          <p:grpSpPr>
            <a:xfrm>
              <a:off x="6674902" y="3408858"/>
              <a:ext cx="1561127" cy="2875419"/>
              <a:chOff x="6674902" y="3408858"/>
              <a:chExt cx="1561127" cy="2875419"/>
            </a:xfrm>
          </p:grpSpPr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9C585689-F038-EA58-0DC6-84F187047ABE}"/>
                  </a:ext>
                </a:extLst>
              </p:cNvPr>
              <p:cNvSpPr/>
              <p:nvPr/>
            </p:nvSpPr>
            <p:spPr>
              <a:xfrm>
                <a:off x="6674902" y="3408858"/>
                <a:ext cx="1561127" cy="1027538"/>
              </a:xfrm>
              <a:custGeom>
                <a:avLst/>
                <a:gdLst>
                  <a:gd name="connsiteX0" fmla="*/ 676546 w 1352630"/>
                  <a:gd name="connsiteY0" fmla="*/ 0 h 786406"/>
                  <a:gd name="connsiteX1" fmla="*/ 1339537 w 1352630"/>
                  <a:gd name="connsiteY1" fmla="*/ 629701 h 786406"/>
                  <a:gd name="connsiteX2" fmla="*/ 1352630 w 1352630"/>
                  <a:gd name="connsiteY2" fmla="*/ 781060 h 786406"/>
                  <a:gd name="connsiteX3" fmla="*/ 1346669 w 1352630"/>
                  <a:gd name="connsiteY3" fmla="*/ 778591 h 786406"/>
                  <a:gd name="connsiteX4" fmla="*/ 18865 w 1352630"/>
                  <a:gd name="connsiteY4" fmla="*/ 778591 h 786406"/>
                  <a:gd name="connsiteX5" fmla="*/ 0 w 1352630"/>
                  <a:gd name="connsiteY5" fmla="*/ 786406 h 786406"/>
                  <a:gd name="connsiteX6" fmla="*/ 13555 w 1352630"/>
                  <a:gd name="connsiteY6" fmla="*/ 629701 h 786406"/>
                  <a:gd name="connsiteX7" fmla="*/ 676546 w 1352630"/>
                  <a:gd name="connsiteY7" fmla="*/ 0 h 78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2630" h="786406">
                    <a:moveTo>
                      <a:pt x="676546" y="0"/>
                    </a:moveTo>
                    <a:cubicBezTo>
                      <a:pt x="1003580" y="0"/>
                      <a:pt x="1276434" y="270331"/>
                      <a:pt x="1339537" y="629701"/>
                    </a:cubicBezTo>
                    <a:lnTo>
                      <a:pt x="1352630" y="781060"/>
                    </a:lnTo>
                    <a:lnTo>
                      <a:pt x="1346669" y="778591"/>
                    </a:lnTo>
                    <a:lnTo>
                      <a:pt x="18865" y="778591"/>
                    </a:lnTo>
                    <a:lnTo>
                      <a:pt x="0" y="786406"/>
                    </a:lnTo>
                    <a:lnTo>
                      <a:pt x="13555" y="629701"/>
                    </a:lnTo>
                    <a:cubicBezTo>
                      <a:pt x="76659" y="270331"/>
                      <a:pt x="349512" y="0"/>
                      <a:pt x="67654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DF2CD265-705B-18C2-7310-E0C75B1181A7}"/>
                  </a:ext>
                </a:extLst>
              </p:cNvPr>
              <p:cNvGrpSpPr/>
              <p:nvPr/>
            </p:nvGrpSpPr>
            <p:grpSpPr>
              <a:xfrm>
                <a:off x="6870909" y="3437360"/>
                <a:ext cx="1161272" cy="2846917"/>
                <a:chOff x="5740442" y="966332"/>
                <a:chExt cx="1899057" cy="4655635"/>
              </a:xfrm>
            </p:grpSpPr>
            <p:sp>
              <p:nvSpPr>
                <p:cNvPr id="79" name="Rectangle: Rounded Corners 78">
                  <a:extLst>
                    <a:ext uri="{FF2B5EF4-FFF2-40B4-BE49-F238E27FC236}">
                      <a16:creationId xmlns:a16="http://schemas.microsoft.com/office/drawing/2014/main" id="{2E324FAB-F0DB-897A-BC82-E28F5A3B188B}"/>
                    </a:ext>
                  </a:extLst>
                </p:cNvPr>
                <p:cNvSpPr/>
                <p:nvPr/>
              </p:nvSpPr>
              <p:spPr>
                <a:xfrm>
                  <a:off x="6071110" y="4596240"/>
                  <a:ext cx="179149" cy="901517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0" name="Rectangle: Rounded Corners 79">
                  <a:extLst>
                    <a:ext uri="{FF2B5EF4-FFF2-40B4-BE49-F238E27FC236}">
                      <a16:creationId xmlns:a16="http://schemas.microsoft.com/office/drawing/2014/main" id="{EA20C28E-0BFD-836E-E0EC-4B68DC764357}"/>
                    </a:ext>
                  </a:extLst>
                </p:cNvPr>
                <p:cNvSpPr/>
                <p:nvPr/>
              </p:nvSpPr>
              <p:spPr>
                <a:xfrm>
                  <a:off x="6921616" y="4627704"/>
                  <a:ext cx="179149" cy="901517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1" name="Rectangle: Rounded Corners 80">
                  <a:extLst>
                    <a:ext uri="{FF2B5EF4-FFF2-40B4-BE49-F238E27FC236}">
                      <a16:creationId xmlns:a16="http://schemas.microsoft.com/office/drawing/2014/main" id="{1C3107D6-3501-9C79-FAC7-34D1165F586C}"/>
                    </a:ext>
                  </a:extLst>
                </p:cNvPr>
                <p:cNvSpPr/>
                <p:nvPr/>
              </p:nvSpPr>
              <p:spPr>
                <a:xfrm>
                  <a:off x="5777642" y="3057300"/>
                  <a:ext cx="1644819" cy="1589649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Rectangle: Rounded Corners 81">
                  <a:extLst>
                    <a:ext uri="{FF2B5EF4-FFF2-40B4-BE49-F238E27FC236}">
                      <a16:creationId xmlns:a16="http://schemas.microsoft.com/office/drawing/2014/main" id="{2C6A0F98-0874-EFF1-8202-1A42D0E4B9C2}"/>
                    </a:ext>
                  </a:extLst>
                </p:cNvPr>
                <p:cNvSpPr/>
                <p:nvPr/>
              </p:nvSpPr>
              <p:spPr>
                <a:xfrm>
                  <a:off x="6579989" y="2852332"/>
                  <a:ext cx="211915" cy="362567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Rectangle: Top Corners Rounded 82">
                  <a:extLst>
                    <a:ext uri="{FF2B5EF4-FFF2-40B4-BE49-F238E27FC236}">
                      <a16:creationId xmlns:a16="http://schemas.microsoft.com/office/drawing/2014/main" id="{680BE512-381B-54BD-3BBE-0C2BD961D9CB}"/>
                    </a:ext>
                  </a:extLst>
                </p:cNvPr>
                <p:cNvSpPr/>
                <p:nvPr/>
              </p:nvSpPr>
              <p:spPr>
                <a:xfrm>
                  <a:off x="5909206" y="5405011"/>
                  <a:ext cx="518715" cy="185493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4" name="Rectangle: Top Corners Rounded 83">
                  <a:extLst>
                    <a:ext uri="{FF2B5EF4-FFF2-40B4-BE49-F238E27FC236}">
                      <a16:creationId xmlns:a16="http://schemas.microsoft.com/office/drawing/2014/main" id="{B738EBDF-E0F0-6D03-6DB4-CDAF974A1C22}"/>
                    </a:ext>
                  </a:extLst>
                </p:cNvPr>
                <p:cNvSpPr/>
                <p:nvPr/>
              </p:nvSpPr>
              <p:spPr>
                <a:xfrm>
                  <a:off x="6751831" y="5436474"/>
                  <a:ext cx="518715" cy="185493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8130E882-DF6E-751B-EE67-F9293B2C3FC3}"/>
                    </a:ext>
                  </a:extLst>
                </p:cNvPr>
                <p:cNvGrpSpPr/>
                <p:nvPr/>
              </p:nvGrpSpPr>
              <p:grpSpPr>
                <a:xfrm>
                  <a:off x="5743921" y="3064200"/>
                  <a:ext cx="336672" cy="1360507"/>
                  <a:chOff x="5743921" y="3064200"/>
                  <a:chExt cx="336672" cy="1360507"/>
                </a:xfrm>
              </p:grpSpPr>
              <p:grpSp>
                <p:nvGrpSpPr>
                  <p:cNvPr id="86" name="Group 85">
                    <a:extLst>
                      <a:ext uri="{FF2B5EF4-FFF2-40B4-BE49-F238E27FC236}">
                        <a16:creationId xmlns:a16="http://schemas.microsoft.com/office/drawing/2014/main" id="{805E0868-B8A6-CD25-2308-A1ACA00C32C4}"/>
                      </a:ext>
                    </a:extLst>
                  </p:cNvPr>
                  <p:cNvGrpSpPr/>
                  <p:nvPr/>
                </p:nvGrpSpPr>
                <p:grpSpPr>
                  <a:xfrm rot="194516" flipH="1">
                    <a:off x="5773354" y="3064200"/>
                    <a:ext cx="307239" cy="1110091"/>
                    <a:chOff x="974685" y="2856477"/>
                    <a:chExt cx="307239" cy="1110091"/>
                  </a:xfrm>
                  <a:solidFill>
                    <a:schemeClr val="accent2">
                      <a:lumMod val="40000"/>
                      <a:lumOff val="60000"/>
                    </a:schemeClr>
                  </a:solidFill>
                </p:grpSpPr>
                <p:sp>
                  <p:nvSpPr>
                    <p:cNvPr id="88" name="Rectangle: Rounded Corners 87">
                      <a:extLst>
                        <a:ext uri="{FF2B5EF4-FFF2-40B4-BE49-F238E27FC236}">
                          <a16:creationId xmlns:a16="http://schemas.microsoft.com/office/drawing/2014/main" id="{B72E314A-1A38-FC7C-5E41-0075174AFB18}"/>
                        </a:ext>
                      </a:extLst>
                    </p:cNvPr>
                    <p:cNvSpPr/>
                    <p:nvPr/>
                  </p:nvSpPr>
                  <p:spPr>
                    <a:xfrm rot="194516">
                      <a:off x="974685" y="2856477"/>
                      <a:ext cx="307239" cy="547317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9" name="Rectangle: Rounded Corners 88">
                      <a:extLst>
                        <a:ext uri="{FF2B5EF4-FFF2-40B4-BE49-F238E27FC236}">
                          <a16:creationId xmlns:a16="http://schemas.microsoft.com/office/drawing/2014/main" id="{94079EAC-84C1-C89E-938D-C7F2CB28ED6B}"/>
                        </a:ext>
                      </a:extLst>
                    </p:cNvPr>
                    <p:cNvSpPr/>
                    <p:nvPr/>
                  </p:nvSpPr>
                  <p:spPr>
                    <a:xfrm rot="39616">
                      <a:off x="1066322" y="3284541"/>
                      <a:ext cx="186406" cy="682027"/>
                    </a:xfrm>
                    <a:prstGeom prst="round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87" name="Freeform: Shape 86">
                    <a:extLst>
                      <a:ext uri="{FF2B5EF4-FFF2-40B4-BE49-F238E27FC236}">
                        <a16:creationId xmlns:a16="http://schemas.microsoft.com/office/drawing/2014/main" id="{3F22CEE5-FB5A-F28D-F2CE-27312CF821D5}"/>
                      </a:ext>
                    </a:extLst>
                  </p:cNvPr>
                  <p:cNvSpPr/>
                  <p:nvPr/>
                </p:nvSpPr>
                <p:spPr>
                  <a:xfrm rot="1381924" flipH="1">
                    <a:off x="5743921" y="3985826"/>
                    <a:ext cx="308173" cy="438881"/>
                  </a:xfrm>
                  <a:custGeom>
                    <a:avLst/>
                    <a:gdLst>
                      <a:gd name="connsiteX0" fmla="*/ 455982 w 681406"/>
                      <a:gd name="connsiteY0" fmla="*/ 2223 h 709978"/>
                      <a:gd name="connsiteX1" fmla="*/ 417882 w 681406"/>
                      <a:gd name="connsiteY1" fmla="*/ 106998 h 709978"/>
                      <a:gd name="connsiteX2" fmla="*/ 294057 w 681406"/>
                      <a:gd name="connsiteY2" fmla="*/ 30798 h 709978"/>
                      <a:gd name="connsiteX3" fmla="*/ 141657 w 681406"/>
                      <a:gd name="connsiteY3" fmla="*/ 135573 h 709978"/>
                      <a:gd name="connsiteX4" fmla="*/ 94032 w 681406"/>
                      <a:gd name="connsiteY4" fmla="*/ 230823 h 709978"/>
                      <a:gd name="connsiteX5" fmla="*/ 65457 w 681406"/>
                      <a:gd name="connsiteY5" fmla="*/ 307023 h 709978"/>
                      <a:gd name="connsiteX6" fmla="*/ 132132 w 681406"/>
                      <a:gd name="connsiteY6" fmla="*/ 335598 h 709978"/>
                      <a:gd name="connsiteX7" fmla="*/ 198807 w 681406"/>
                      <a:gd name="connsiteY7" fmla="*/ 240348 h 709978"/>
                      <a:gd name="connsiteX8" fmla="*/ 103557 w 681406"/>
                      <a:gd name="connsiteY8" fmla="*/ 326073 h 709978"/>
                      <a:gd name="connsiteX9" fmla="*/ 8307 w 681406"/>
                      <a:gd name="connsiteY9" fmla="*/ 392748 h 709978"/>
                      <a:gd name="connsiteX10" fmla="*/ 17832 w 681406"/>
                      <a:gd name="connsiteY10" fmla="*/ 516573 h 709978"/>
                      <a:gd name="connsiteX11" fmla="*/ 122607 w 681406"/>
                      <a:gd name="connsiteY11" fmla="*/ 535623 h 709978"/>
                      <a:gd name="connsiteX12" fmla="*/ 227382 w 681406"/>
                      <a:gd name="connsiteY12" fmla="*/ 497523 h 709978"/>
                      <a:gd name="connsiteX13" fmla="*/ 122607 w 681406"/>
                      <a:gd name="connsiteY13" fmla="*/ 621348 h 709978"/>
                      <a:gd name="connsiteX14" fmla="*/ 170232 w 681406"/>
                      <a:gd name="connsiteY14" fmla="*/ 640398 h 709978"/>
                      <a:gd name="connsiteX15" fmla="*/ 303582 w 681406"/>
                      <a:gd name="connsiteY15" fmla="*/ 630873 h 709978"/>
                      <a:gd name="connsiteX16" fmla="*/ 351207 w 681406"/>
                      <a:gd name="connsiteY16" fmla="*/ 554673 h 709978"/>
                      <a:gd name="connsiteX17" fmla="*/ 246432 w 681406"/>
                      <a:gd name="connsiteY17" fmla="*/ 688023 h 709978"/>
                      <a:gd name="connsiteX18" fmla="*/ 379782 w 681406"/>
                      <a:gd name="connsiteY18" fmla="*/ 697548 h 709978"/>
                      <a:gd name="connsiteX19" fmla="*/ 589332 w 681406"/>
                      <a:gd name="connsiteY19" fmla="*/ 564198 h 709978"/>
                      <a:gd name="connsiteX20" fmla="*/ 675057 w 681406"/>
                      <a:gd name="connsiteY20" fmla="*/ 373698 h 709978"/>
                      <a:gd name="connsiteX21" fmla="*/ 675057 w 681406"/>
                      <a:gd name="connsiteY21" fmla="*/ 278448 h 709978"/>
                      <a:gd name="connsiteX22" fmla="*/ 675057 w 681406"/>
                      <a:gd name="connsiteY22" fmla="*/ 221298 h 709978"/>
                      <a:gd name="connsiteX23" fmla="*/ 636957 w 681406"/>
                      <a:gd name="connsiteY23" fmla="*/ 230823 h 709978"/>
                      <a:gd name="connsiteX24" fmla="*/ 665532 w 681406"/>
                      <a:gd name="connsiteY24" fmla="*/ 87948 h 709978"/>
                      <a:gd name="connsiteX25" fmla="*/ 598857 w 681406"/>
                      <a:gd name="connsiteY25" fmla="*/ 40323 h 709978"/>
                      <a:gd name="connsiteX26" fmla="*/ 455982 w 681406"/>
                      <a:gd name="connsiteY26" fmla="*/ 2223 h 709978"/>
                      <a:gd name="connsiteX0" fmla="*/ 455982 w 681406"/>
                      <a:gd name="connsiteY0" fmla="*/ 2223 h 709978"/>
                      <a:gd name="connsiteX1" fmla="*/ 417882 w 681406"/>
                      <a:gd name="connsiteY1" fmla="*/ 106998 h 709978"/>
                      <a:gd name="connsiteX2" fmla="*/ 294057 w 681406"/>
                      <a:gd name="connsiteY2" fmla="*/ 30798 h 709978"/>
                      <a:gd name="connsiteX3" fmla="*/ 141657 w 681406"/>
                      <a:gd name="connsiteY3" fmla="*/ 135573 h 709978"/>
                      <a:gd name="connsiteX4" fmla="*/ 94032 w 681406"/>
                      <a:gd name="connsiteY4" fmla="*/ 230823 h 709978"/>
                      <a:gd name="connsiteX5" fmla="*/ 65457 w 681406"/>
                      <a:gd name="connsiteY5" fmla="*/ 307023 h 709978"/>
                      <a:gd name="connsiteX6" fmla="*/ 132132 w 681406"/>
                      <a:gd name="connsiteY6" fmla="*/ 335598 h 709978"/>
                      <a:gd name="connsiteX7" fmla="*/ 198807 w 681406"/>
                      <a:gd name="connsiteY7" fmla="*/ 240348 h 709978"/>
                      <a:gd name="connsiteX8" fmla="*/ 158144 w 681406"/>
                      <a:gd name="connsiteY8" fmla="*/ 303539 h 709978"/>
                      <a:gd name="connsiteX9" fmla="*/ 103557 w 681406"/>
                      <a:gd name="connsiteY9" fmla="*/ 326073 h 709978"/>
                      <a:gd name="connsiteX10" fmla="*/ 8307 w 681406"/>
                      <a:gd name="connsiteY10" fmla="*/ 392748 h 709978"/>
                      <a:gd name="connsiteX11" fmla="*/ 17832 w 681406"/>
                      <a:gd name="connsiteY11" fmla="*/ 516573 h 709978"/>
                      <a:gd name="connsiteX12" fmla="*/ 122607 w 681406"/>
                      <a:gd name="connsiteY12" fmla="*/ 535623 h 709978"/>
                      <a:gd name="connsiteX13" fmla="*/ 227382 w 681406"/>
                      <a:gd name="connsiteY13" fmla="*/ 497523 h 709978"/>
                      <a:gd name="connsiteX14" fmla="*/ 122607 w 681406"/>
                      <a:gd name="connsiteY14" fmla="*/ 621348 h 709978"/>
                      <a:gd name="connsiteX15" fmla="*/ 170232 w 681406"/>
                      <a:gd name="connsiteY15" fmla="*/ 640398 h 709978"/>
                      <a:gd name="connsiteX16" fmla="*/ 303582 w 681406"/>
                      <a:gd name="connsiteY16" fmla="*/ 630873 h 709978"/>
                      <a:gd name="connsiteX17" fmla="*/ 351207 w 681406"/>
                      <a:gd name="connsiteY17" fmla="*/ 554673 h 709978"/>
                      <a:gd name="connsiteX18" fmla="*/ 246432 w 681406"/>
                      <a:gd name="connsiteY18" fmla="*/ 688023 h 709978"/>
                      <a:gd name="connsiteX19" fmla="*/ 379782 w 681406"/>
                      <a:gd name="connsiteY19" fmla="*/ 697548 h 709978"/>
                      <a:gd name="connsiteX20" fmla="*/ 589332 w 681406"/>
                      <a:gd name="connsiteY20" fmla="*/ 564198 h 709978"/>
                      <a:gd name="connsiteX21" fmla="*/ 675057 w 681406"/>
                      <a:gd name="connsiteY21" fmla="*/ 373698 h 709978"/>
                      <a:gd name="connsiteX22" fmla="*/ 675057 w 681406"/>
                      <a:gd name="connsiteY22" fmla="*/ 278448 h 709978"/>
                      <a:gd name="connsiteX23" fmla="*/ 675057 w 681406"/>
                      <a:gd name="connsiteY23" fmla="*/ 221298 h 709978"/>
                      <a:gd name="connsiteX24" fmla="*/ 636957 w 681406"/>
                      <a:gd name="connsiteY24" fmla="*/ 230823 h 709978"/>
                      <a:gd name="connsiteX25" fmla="*/ 665532 w 681406"/>
                      <a:gd name="connsiteY25" fmla="*/ 87948 h 709978"/>
                      <a:gd name="connsiteX26" fmla="*/ 598857 w 681406"/>
                      <a:gd name="connsiteY26" fmla="*/ 40323 h 709978"/>
                      <a:gd name="connsiteX27" fmla="*/ 455982 w 681406"/>
                      <a:gd name="connsiteY27" fmla="*/ 2223 h 709978"/>
                      <a:gd name="connsiteX0" fmla="*/ 455982 w 681406"/>
                      <a:gd name="connsiteY0" fmla="*/ 2223 h 709978"/>
                      <a:gd name="connsiteX1" fmla="*/ 417882 w 681406"/>
                      <a:gd name="connsiteY1" fmla="*/ 106998 h 709978"/>
                      <a:gd name="connsiteX2" fmla="*/ 294057 w 681406"/>
                      <a:gd name="connsiteY2" fmla="*/ 30798 h 709978"/>
                      <a:gd name="connsiteX3" fmla="*/ 141657 w 681406"/>
                      <a:gd name="connsiteY3" fmla="*/ 135573 h 709978"/>
                      <a:gd name="connsiteX4" fmla="*/ 74982 w 681406"/>
                      <a:gd name="connsiteY4" fmla="*/ 226061 h 709978"/>
                      <a:gd name="connsiteX5" fmla="*/ 65457 w 681406"/>
                      <a:gd name="connsiteY5" fmla="*/ 307023 h 709978"/>
                      <a:gd name="connsiteX6" fmla="*/ 132132 w 681406"/>
                      <a:gd name="connsiteY6" fmla="*/ 335598 h 709978"/>
                      <a:gd name="connsiteX7" fmla="*/ 198807 w 681406"/>
                      <a:gd name="connsiteY7" fmla="*/ 240348 h 709978"/>
                      <a:gd name="connsiteX8" fmla="*/ 158144 w 681406"/>
                      <a:gd name="connsiteY8" fmla="*/ 303539 h 709978"/>
                      <a:gd name="connsiteX9" fmla="*/ 103557 w 681406"/>
                      <a:gd name="connsiteY9" fmla="*/ 326073 h 709978"/>
                      <a:gd name="connsiteX10" fmla="*/ 8307 w 681406"/>
                      <a:gd name="connsiteY10" fmla="*/ 392748 h 709978"/>
                      <a:gd name="connsiteX11" fmla="*/ 17832 w 681406"/>
                      <a:gd name="connsiteY11" fmla="*/ 516573 h 709978"/>
                      <a:gd name="connsiteX12" fmla="*/ 122607 w 681406"/>
                      <a:gd name="connsiteY12" fmla="*/ 535623 h 709978"/>
                      <a:gd name="connsiteX13" fmla="*/ 227382 w 681406"/>
                      <a:gd name="connsiteY13" fmla="*/ 497523 h 709978"/>
                      <a:gd name="connsiteX14" fmla="*/ 122607 w 681406"/>
                      <a:gd name="connsiteY14" fmla="*/ 621348 h 709978"/>
                      <a:gd name="connsiteX15" fmla="*/ 170232 w 681406"/>
                      <a:gd name="connsiteY15" fmla="*/ 640398 h 709978"/>
                      <a:gd name="connsiteX16" fmla="*/ 303582 w 681406"/>
                      <a:gd name="connsiteY16" fmla="*/ 630873 h 709978"/>
                      <a:gd name="connsiteX17" fmla="*/ 351207 w 681406"/>
                      <a:gd name="connsiteY17" fmla="*/ 554673 h 709978"/>
                      <a:gd name="connsiteX18" fmla="*/ 246432 w 681406"/>
                      <a:gd name="connsiteY18" fmla="*/ 688023 h 709978"/>
                      <a:gd name="connsiteX19" fmla="*/ 379782 w 681406"/>
                      <a:gd name="connsiteY19" fmla="*/ 697548 h 709978"/>
                      <a:gd name="connsiteX20" fmla="*/ 589332 w 681406"/>
                      <a:gd name="connsiteY20" fmla="*/ 564198 h 709978"/>
                      <a:gd name="connsiteX21" fmla="*/ 675057 w 681406"/>
                      <a:gd name="connsiteY21" fmla="*/ 373698 h 709978"/>
                      <a:gd name="connsiteX22" fmla="*/ 675057 w 681406"/>
                      <a:gd name="connsiteY22" fmla="*/ 278448 h 709978"/>
                      <a:gd name="connsiteX23" fmla="*/ 675057 w 681406"/>
                      <a:gd name="connsiteY23" fmla="*/ 221298 h 709978"/>
                      <a:gd name="connsiteX24" fmla="*/ 636957 w 681406"/>
                      <a:gd name="connsiteY24" fmla="*/ 230823 h 709978"/>
                      <a:gd name="connsiteX25" fmla="*/ 665532 w 681406"/>
                      <a:gd name="connsiteY25" fmla="*/ 87948 h 709978"/>
                      <a:gd name="connsiteX26" fmla="*/ 598857 w 681406"/>
                      <a:gd name="connsiteY26" fmla="*/ 40323 h 709978"/>
                      <a:gd name="connsiteX27" fmla="*/ 455982 w 681406"/>
                      <a:gd name="connsiteY27" fmla="*/ 2223 h 709978"/>
                      <a:gd name="connsiteX0" fmla="*/ 455982 w 681406"/>
                      <a:gd name="connsiteY0" fmla="*/ 2223 h 709978"/>
                      <a:gd name="connsiteX1" fmla="*/ 417882 w 681406"/>
                      <a:gd name="connsiteY1" fmla="*/ 106998 h 709978"/>
                      <a:gd name="connsiteX2" fmla="*/ 294057 w 681406"/>
                      <a:gd name="connsiteY2" fmla="*/ 30798 h 709978"/>
                      <a:gd name="connsiteX3" fmla="*/ 141657 w 681406"/>
                      <a:gd name="connsiteY3" fmla="*/ 135573 h 709978"/>
                      <a:gd name="connsiteX4" fmla="*/ 74982 w 681406"/>
                      <a:gd name="connsiteY4" fmla="*/ 226061 h 709978"/>
                      <a:gd name="connsiteX5" fmla="*/ 65457 w 681406"/>
                      <a:gd name="connsiteY5" fmla="*/ 307023 h 709978"/>
                      <a:gd name="connsiteX6" fmla="*/ 132132 w 681406"/>
                      <a:gd name="connsiteY6" fmla="*/ 335598 h 709978"/>
                      <a:gd name="connsiteX7" fmla="*/ 198807 w 681406"/>
                      <a:gd name="connsiteY7" fmla="*/ 240348 h 709978"/>
                      <a:gd name="connsiteX8" fmla="*/ 158144 w 681406"/>
                      <a:gd name="connsiteY8" fmla="*/ 303539 h 709978"/>
                      <a:gd name="connsiteX9" fmla="*/ 103557 w 681406"/>
                      <a:gd name="connsiteY9" fmla="*/ 326073 h 709978"/>
                      <a:gd name="connsiteX10" fmla="*/ 8307 w 681406"/>
                      <a:gd name="connsiteY10" fmla="*/ 392748 h 709978"/>
                      <a:gd name="connsiteX11" fmla="*/ 17832 w 681406"/>
                      <a:gd name="connsiteY11" fmla="*/ 516573 h 709978"/>
                      <a:gd name="connsiteX12" fmla="*/ 122607 w 681406"/>
                      <a:gd name="connsiteY12" fmla="*/ 535623 h 709978"/>
                      <a:gd name="connsiteX13" fmla="*/ 208332 w 681406"/>
                      <a:gd name="connsiteY13" fmla="*/ 459423 h 709978"/>
                      <a:gd name="connsiteX14" fmla="*/ 122607 w 681406"/>
                      <a:gd name="connsiteY14" fmla="*/ 621348 h 709978"/>
                      <a:gd name="connsiteX15" fmla="*/ 170232 w 681406"/>
                      <a:gd name="connsiteY15" fmla="*/ 640398 h 709978"/>
                      <a:gd name="connsiteX16" fmla="*/ 303582 w 681406"/>
                      <a:gd name="connsiteY16" fmla="*/ 630873 h 709978"/>
                      <a:gd name="connsiteX17" fmla="*/ 351207 w 681406"/>
                      <a:gd name="connsiteY17" fmla="*/ 554673 h 709978"/>
                      <a:gd name="connsiteX18" fmla="*/ 246432 w 681406"/>
                      <a:gd name="connsiteY18" fmla="*/ 688023 h 709978"/>
                      <a:gd name="connsiteX19" fmla="*/ 379782 w 681406"/>
                      <a:gd name="connsiteY19" fmla="*/ 697548 h 709978"/>
                      <a:gd name="connsiteX20" fmla="*/ 589332 w 681406"/>
                      <a:gd name="connsiteY20" fmla="*/ 564198 h 709978"/>
                      <a:gd name="connsiteX21" fmla="*/ 675057 w 681406"/>
                      <a:gd name="connsiteY21" fmla="*/ 373698 h 709978"/>
                      <a:gd name="connsiteX22" fmla="*/ 675057 w 681406"/>
                      <a:gd name="connsiteY22" fmla="*/ 278448 h 709978"/>
                      <a:gd name="connsiteX23" fmla="*/ 675057 w 681406"/>
                      <a:gd name="connsiteY23" fmla="*/ 221298 h 709978"/>
                      <a:gd name="connsiteX24" fmla="*/ 636957 w 681406"/>
                      <a:gd name="connsiteY24" fmla="*/ 230823 h 709978"/>
                      <a:gd name="connsiteX25" fmla="*/ 665532 w 681406"/>
                      <a:gd name="connsiteY25" fmla="*/ 87948 h 709978"/>
                      <a:gd name="connsiteX26" fmla="*/ 598857 w 681406"/>
                      <a:gd name="connsiteY26" fmla="*/ 40323 h 709978"/>
                      <a:gd name="connsiteX27" fmla="*/ 455982 w 681406"/>
                      <a:gd name="connsiteY27" fmla="*/ 2223 h 709978"/>
                      <a:gd name="connsiteX0" fmla="*/ 454558 w 679982"/>
                      <a:gd name="connsiteY0" fmla="*/ 2223 h 709978"/>
                      <a:gd name="connsiteX1" fmla="*/ 416458 w 679982"/>
                      <a:gd name="connsiteY1" fmla="*/ 106998 h 709978"/>
                      <a:gd name="connsiteX2" fmla="*/ 292633 w 679982"/>
                      <a:gd name="connsiteY2" fmla="*/ 30798 h 709978"/>
                      <a:gd name="connsiteX3" fmla="*/ 140233 w 679982"/>
                      <a:gd name="connsiteY3" fmla="*/ 135573 h 709978"/>
                      <a:gd name="connsiteX4" fmla="*/ 73558 w 679982"/>
                      <a:gd name="connsiteY4" fmla="*/ 226061 h 709978"/>
                      <a:gd name="connsiteX5" fmla="*/ 64033 w 679982"/>
                      <a:gd name="connsiteY5" fmla="*/ 307023 h 709978"/>
                      <a:gd name="connsiteX6" fmla="*/ 130708 w 679982"/>
                      <a:gd name="connsiteY6" fmla="*/ 335598 h 709978"/>
                      <a:gd name="connsiteX7" fmla="*/ 197383 w 679982"/>
                      <a:gd name="connsiteY7" fmla="*/ 240348 h 709978"/>
                      <a:gd name="connsiteX8" fmla="*/ 156720 w 679982"/>
                      <a:gd name="connsiteY8" fmla="*/ 303539 h 709978"/>
                      <a:gd name="connsiteX9" fmla="*/ 102133 w 679982"/>
                      <a:gd name="connsiteY9" fmla="*/ 326073 h 709978"/>
                      <a:gd name="connsiteX10" fmla="*/ 6883 w 679982"/>
                      <a:gd name="connsiteY10" fmla="*/ 392748 h 709978"/>
                      <a:gd name="connsiteX11" fmla="*/ 16408 w 679982"/>
                      <a:gd name="connsiteY11" fmla="*/ 516573 h 709978"/>
                      <a:gd name="connsiteX12" fmla="*/ 87845 w 679982"/>
                      <a:gd name="connsiteY12" fmla="*/ 516573 h 709978"/>
                      <a:gd name="connsiteX13" fmla="*/ 206908 w 679982"/>
                      <a:gd name="connsiteY13" fmla="*/ 459423 h 709978"/>
                      <a:gd name="connsiteX14" fmla="*/ 121183 w 679982"/>
                      <a:gd name="connsiteY14" fmla="*/ 621348 h 709978"/>
                      <a:gd name="connsiteX15" fmla="*/ 168808 w 679982"/>
                      <a:gd name="connsiteY15" fmla="*/ 640398 h 709978"/>
                      <a:gd name="connsiteX16" fmla="*/ 302158 w 679982"/>
                      <a:gd name="connsiteY16" fmla="*/ 630873 h 709978"/>
                      <a:gd name="connsiteX17" fmla="*/ 349783 w 679982"/>
                      <a:gd name="connsiteY17" fmla="*/ 554673 h 709978"/>
                      <a:gd name="connsiteX18" fmla="*/ 245008 w 679982"/>
                      <a:gd name="connsiteY18" fmla="*/ 688023 h 709978"/>
                      <a:gd name="connsiteX19" fmla="*/ 378358 w 679982"/>
                      <a:gd name="connsiteY19" fmla="*/ 697548 h 709978"/>
                      <a:gd name="connsiteX20" fmla="*/ 587908 w 679982"/>
                      <a:gd name="connsiteY20" fmla="*/ 564198 h 709978"/>
                      <a:gd name="connsiteX21" fmla="*/ 673633 w 679982"/>
                      <a:gd name="connsiteY21" fmla="*/ 373698 h 709978"/>
                      <a:gd name="connsiteX22" fmla="*/ 673633 w 679982"/>
                      <a:gd name="connsiteY22" fmla="*/ 278448 h 709978"/>
                      <a:gd name="connsiteX23" fmla="*/ 673633 w 679982"/>
                      <a:gd name="connsiteY23" fmla="*/ 221298 h 709978"/>
                      <a:gd name="connsiteX24" fmla="*/ 635533 w 679982"/>
                      <a:gd name="connsiteY24" fmla="*/ 230823 h 709978"/>
                      <a:gd name="connsiteX25" fmla="*/ 664108 w 679982"/>
                      <a:gd name="connsiteY25" fmla="*/ 87948 h 709978"/>
                      <a:gd name="connsiteX26" fmla="*/ 597433 w 679982"/>
                      <a:gd name="connsiteY26" fmla="*/ 40323 h 709978"/>
                      <a:gd name="connsiteX27" fmla="*/ 454558 w 679982"/>
                      <a:gd name="connsiteY27" fmla="*/ 2223 h 709978"/>
                      <a:gd name="connsiteX0" fmla="*/ 455545 w 680969"/>
                      <a:gd name="connsiteY0" fmla="*/ 2223 h 709978"/>
                      <a:gd name="connsiteX1" fmla="*/ 417445 w 680969"/>
                      <a:gd name="connsiteY1" fmla="*/ 106998 h 709978"/>
                      <a:gd name="connsiteX2" fmla="*/ 293620 w 680969"/>
                      <a:gd name="connsiteY2" fmla="*/ 30798 h 709978"/>
                      <a:gd name="connsiteX3" fmla="*/ 141220 w 680969"/>
                      <a:gd name="connsiteY3" fmla="*/ 135573 h 709978"/>
                      <a:gd name="connsiteX4" fmla="*/ 74545 w 680969"/>
                      <a:gd name="connsiteY4" fmla="*/ 226061 h 709978"/>
                      <a:gd name="connsiteX5" fmla="*/ 65020 w 680969"/>
                      <a:gd name="connsiteY5" fmla="*/ 307023 h 709978"/>
                      <a:gd name="connsiteX6" fmla="*/ 131695 w 680969"/>
                      <a:gd name="connsiteY6" fmla="*/ 335598 h 709978"/>
                      <a:gd name="connsiteX7" fmla="*/ 198370 w 680969"/>
                      <a:gd name="connsiteY7" fmla="*/ 240348 h 709978"/>
                      <a:gd name="connsiteX8" fmla="*/ 157707 w 680969"/>
                      <a:gd name="connsiteY8" fmla="*/ 303539 h 709978"/>
                      <a:gd name="connsiteX9" fmla="*/ 103120 w 680969"/>
                      <a:gd name="connsiteY9" fmla="*/ 326073 h 709978"/>
                      <a:gd name="connsiteX10" fmla="*/ 7870 w 680969"/>
                      <a:gd name="connsiteY10" fmla="*/ 392748 h 709978"/>
                      <a:gd name="connsiteX11" fmla="*/ 17395 w 680969"/>
                      <a:gd name="connsiteY11" fmla="*/ 516573 h 709978"/>
                      <a:gd name="connsiteX12" fmla="*/ 112645 w 680969"/>
                      <a:gd name="connsiteY12" fmla="*/ 516573 h 709978"/>
                      <a:gd name="connsiteX13" fmla="*/ 207895 w 680969"/>
                      <a:gd name="connsiteY13" fmla="*/ 459423 h 709978"/>
                      <a:gd name="connsiteX14" fmla="*/ 122170 w 680969"/>
                      <a:gd name="connsiteY14" fmla="*/ 621348 h 709978"/>
                      <a:gd name="connsiteX15" fmla="*/ 169795 w 680969"/>
                      <a:gd name="connsiteY15" fmla="*/ 640398 h 709978"/>
                      <a:gd name="connsiteX16" fmla="*/ 303145 w 680969"/>
                      <a:gd name="connsiteY16" fmla="*/ 630873 h 709978"/>
                      <a:gd name="connsiteX17" fmla="*/ 350770 w 680969"/>
                      <a:gd name="connsiteY17" fmla="*/ 554673 h 709978"/>
                      <a:gd name="connsiteX18" fmla="*/ 245995 w 680969"/>
                      <a:gd name="connsiteY18" fmla="*/ 688023 h 709978"/>
                      <a:gd name="connsiteX19" fmla="*/ 379345 w 680969"/>
                      <a:gd name="connsiteY19" fmla="*/ 697548 h 709978"/>
                      <a:gd name="connsiteX20" fmla="*/ 588895 w 680969"/>
                      <a:gd name="connsiteY20" fmla="*/ 564198 h 709978"/>
                      <a:gd name="connsiteX21" fmla="*/ 674620 w 680969"/>
                      <a:gd name="connsiteY21" fmla="*/ 373698 h 709978"/>
                      <a:gd name="connsiteX22" fmla="*/ 674620 w 680969"/>
                      <a:gd name="connsiteY22" fmla="*/ 278448 h 709978"/>
                      <a:gd name="connsiteX23" fmla="*/ 674620 w 680969"/>
                      <a:gd name="connsiteY23" fmla="*/ 221298 h 709978"/>
                      <a:gd name="connsiteX24" fmla="*/ 636520 w 680969"/>
                      <a:gd name="connsiteY24" fmla="*/ 230823 h 709978"/>
                      <a:gd name="connsiteX25" fmla="*/ 665095 w 680969"/>
                      <a:gd name="connsiteY25" fmla="*/ 87948 h 709978"/>
                      <a:gd name="connsiteX26" fmla="*/ 598420 w 680969"/>
                      <a:gd name="connsiteY26" fmla="*/ 40323 h 709978"/>
                      <a:gd name="connsiteX27" fmla="*/ 455545 w 680969"/>
                      <a:gd name="connsiteY27" fmla="*/ 2223 h 709978"/>
                      <a:gd name="connsiteX0" fmla="*/ 460771 w 686195"/>
                      <a:gd name="connsiteY0" fmla="*/ 2223 h 709978"/>
                      <a:gd name="connsiteX1" fmla="*/ 422671 w 686195"/>
                      <a:gd name="connsiteY1" fmla="*/ 106998 h 709978"/>
                      <a:gd name="connsiteX2" fmla="*/ 298846 w 686195"/>
                      <a:gd name="connsiteY2" fmla="*/ 30798 h 709978"/>
                      <a:gd name="connsiteX3" fmla="*/ 146446 w 686195"/>
                      <a:gd name="connsiteY3" fmla="*/ 135573 h 709978"/>
                      <a:gd name="connsiteX4" fmla="*/ 79771 w 686195"/>
                      <a:gd name="connsiteY4" fmla="*/ 226061 h 709978"/>
                      <a:gd name="connsiteX5" fmla="*/ 70246 w 686195"/>
                      <a:gd name="connsiteY5" fmla="*/ 307023 h 709978"/>
                      <a:gd name="connsiteX6" fmla="*/ 136921 w 686195"/>
                      <a:gd name="connsiteY6" fmla="*/ 335598 h 709978"/>
                      <a:gd name="connsiteX7" fmla="*/ 203596 w 686195"/>
                      <a:gd name="connsiteY7" fmla="*/ 240348 h 709978"/>
                      <a:gd name="connsiteX8" fmla="*/ 162933 w 686195"/>
                      <a:gd name="connsiteY8" fmla="*/ 303539 h 709978"/>
                      <a:gd name="connsiteX9" fmla="*/ 108346 w 686195"/>
                      <a:gd name="connsiteY9" fmla="*/ 326073 h 709978"/>
                      <a:gd name="connsiteX10" fmla="*/ 13096 w 686195"/>
                      <a:gd name="connsiteY10" fmla="*/ 392748 h 709978"/>
                      <a:gd name="connsiteX11" fmla="*/ 22621 w 686195"/>
                      <a:gd name="connsiteY11" fmla="*/ 516573 h 709978"/>
                      <a:gd name="connsiteX12" fmla="*/ 213121 w 686195"/>
                      <a:gd name="connsiteY12" fmla="*/ 459423 h 709978"/>
                      <a:gd name="connsiteX13" fmla="*/ 127396 w 686195"/>
                      <a:gd name="connsiteY13" fmla="*/ 621348 h 709978"/>
                      <a:gd name="connsiteX14" fmla="*/ 175021 w 686195"/>
                      <a:gd name="connsiteY14" fmla="*/ 640398 h 709978"/>
                      <a:gd name="connsiteX15" fmla="*/ 308371 w 686195"/>
                      <a:gd name="connsiteY15" fmla="*/ 630873 h 709978"/>
                      <a:gd name="connsiteX16" fmla="*/ 355996 w 686195"/>
                      <a:gd name="connsiteY16" fmla="*/ 554673 h 709978"/>
                      <a:gd name="connsiteX17" fmla="*/ 251221 w 686195"/>
                      <a:gd name="connsiteY17" fmla="*/ 688023 h 709978"/>
                      <a:gd name="connsiteX18" fmla="*/ 384571 w 686195"/>
                      <a:gd name="connsiteY18" fmla="*/ 697548 h 709978"/>
                      <a:gd name="connsiteX19" fmla="*/ 594121 w 686195"/>
                      <a:gd name="connsiteY19" fmla="*/ 564198 h 709978"/>
                      <a:gd name="connsiteX20" fmla="*/ 679846 w 686195"/>
                      <a:gd name="connsiteY20" fmla="*/ 373698 h 709978"/>
                      <a:gd name="connsiteX21" fmla="*/ 679846 w 686195"/>
                      <a:gd name="connsiteY21" fmla="*/ 278448 h 709978"/>
                      <a:gd name="connsiteX22" fmla="*/ 679846 w 686195"/>
                      <a:gd name="connsiteY22" fmla="*/ 221298 h 709978"/>
                      <a:gd name="connsiteX23" fmla="*/ 641746 w 686195"/>
                      <a:gd name="connsiteY23" fmla="*/ 230823 h 709978"/>
                      <a:gd name="connsiteX24" fmla="*/ 670321 w 686195"/>
                      <a:gd name="connsiteY24" fmla="*/ 87948 h 709978"/>
                      <a:gd name="connsiteX25" fmla="*/ 603646 w 686195"/>
                      <a:gd name="connsiteY25" fmla="*/ 40323 h 709978"/>
                      <a:gd name="connsiteX26" fmla="*/ 460771 w 686195"/>
                      <a:gd name="connsiteY26" fmla="*/ 2223 h 709978"/>
                      <a:gd name="connsiteX0" fmla="*/ 449288 w 674712"/>
                      <a:gd name="connsiteY0" fmla="*/ 2223 h 709978"/>
                      <a:gd name="connsiteX1" fmla="*/ 411188 w 674712"/>
                      <a:gd name="connsiteY1" fmla="*/ 106998 h 709978"/>
                      <a:gd name="connsiteX2" fmla="*/ 287363 w 674712"/>
                      <a:gd name="connsiteY2" fmla="*/ 30798 h 709978"/>
                      <a:gd name="connsiteX3" fmla="*/ 134963 w 674712"/>
                      <a:gd name="connsiteY3" fmla="*/ 135573 h 709978"/>
                      <a:gd name="connsiteX4" fmla="*/ 68288 w 674712"/>
                      <a:gd name="connsiteY4" fmla="*/ 226061 h 709978"/>
                      <a:gd name="connsiteX5" fmla="*/ 58763 w 674712"/>
                      <a:gd name="connsiteY5" fmla="*/ 307023 h 709978"/>
                      <a:gd name="connsiteX6" fmla="*/ 125438 w 674712"/>
                      <a:gd name="connsiteY6" fmla="*/ 335598 h 709978"/>
                      <a:gd name="connsiteX7" fmla="*/ 192113 w 674712"/>
                      <a:gd name="connsiteY7" fmla="*/ 240348 h 709978"/>
                      <a:gd name="connsiteX8" fmla="*/ 151450 w 674712"/>
                      <a:gd name="connsiteY8" fmla="*/ 303539 h 709978"/>
                      <a:gd name="connsiteX9" fmla="*/ 96863 w 674712"/>
                      <a:gd name="connsiteY9" fmla="*/ 326073 h 709978"/>
                      <a:gd name="connsiteX10" fmla="*/ 1613 w 674712"/>
                      <a:gd name="connsiteY10" fmla="*/ 392748 h 709978"/>
                      <a:gd name="connsiteX11" fmla="*/ 49238 w 674712"/>
                      <a:gd name="connsiteY11" fmla="*/ 521335 h 709978"/>
                      <a:gd name="connsiteX12" fmla="*/ 201638 w 674712"/>
                      <a:gd name="connsiteY12" fmla="*/ 459423 h 709978"/>
                      <a:gd name="connsiteX13" fmla="*/ 115913 w 674712"/>
                      <a:gd name="connsiteY13" fmla="*/ 621348 h 709978"/>
                      <a:gd name="connsiteX14" fmla="*/ 163538 w 674712"/>
                      <a:gd name="connsiteY14" fmla="*/ 640398 h 709978"/>
                      <a:gd name="connsiteX15" fmla="*/ 296888 w 674712"/>
                      <a:gd name="connsiteY15" fmla="*/ 630873 h 709978"/>
                      <a:gd name="connsiteX16" fmla="*/ 344513 w 674712"/>
                      <a:gd name="connsiteY16" fmla="*/ 554673 h 709978"/>
                      <a:gd name="connsiteX17" fmla="*/ 239738 w 674712"/>
                      <a:gd name="connsiteY17" fmla="*/ 688023 h 709978"/>
                      <a:gd name="connsiteX18" fmla="*/ 373088 w 674712"/>
                      <a:gd name="connsiteY18" fmla="*/ 697548 h 709978"/>
                      <a:gd name="connsiteX19" fmla="*/ 582638 w 674712"/>
                      <a:gd name="connsiteY19" fmla="*/ 564198 h 709978"/>
                      <a:gd name="connsiteX20" fmla="*/ 668363 w 674712"/>
                      <a:gd name="connsiteY20" fmla="*/ 373698 h 709978"/>
                      <a:gd name="connsiteX21" fmla="*/ 668363 w 674712"/>
                      <a:gd name="connsiteY21" fmla="*/ 278448 h 709978"/>
                      <a:gd name="connsiteX22" fmla="*/ 668363 w 674712"/>
                      <a:gd name="connsiteY22" fmla="*/ 221298 h 709978"/>
                      <a:gd name="connsiteX23" fmla="*/ 630263 w 674712"/>
                      <a:gd name="connsiteY23" fmla="*/ 230823 h 709978"/>
                      <a:gd name="connsiteX24" fmla="*/ 658838 w 674712"/>
                      <a:gd name="connsiteY24" fmla="*/ 87948 h 709978"/>
                      <a:gd name="connsiteX25" fmla="*/ 592163 w 674712"/>
                      <a:gd name="connsiteY25" fmla="*/ 40323 h 709978"/>
                      <a:gd name="connsiteX26" fmla="*/ 449288 w 674712"/>
                      <a:gd name="connsiteY26" fmla="*/ 2223 h 709978"/>
                      <a:gd name="connsiteX0" fmla="*/ 449288 w 674712"/>
                      <a:gd name="connsiteY0" fmla="*/ 2223 h 709978"/>
                      <a:gd name="connsiteX1" fmla="*/ 411188 w 674712"/>
                      <a:gd name="connsiteY1" fmla="*/ 106998 h 709978"/>
                      <a:gd name="connsiteX2" fmla="*/ 287363 w 674712"/>
                      <a:gd name="connsiteY2" fmla="*/ 30798 h 709978"/>
                      <a:gd name="connsiteX3" fmla="*/ 134963 w 674712"/>
                      <a:gd name="connsiteY3" fmla="*/ 135573 h 709978"/>
                      <a:gd name="connsiteX4" fmla="*/ 68288 w 674712"/>
                      <a:gd name="connsiteY4" fmla="*/ 226061 h 709978"/>
                      <a:gd name="connsiteX5" fmla="*/ 58763 w 674712"/>
                      <a:gd name="connsiteY5" fmla="*/ 307023 h 709978"/>
                      <a:gd name="connsiteX6" fmla="*/ 125438 w 674712"/>
                      <a:gd name="connsiteY6" fmla="*/ 335598 h 709978"/>
                      <a:gd name="connsiteX7" fmla="*/ 192113 w 674712"/>
                      <a:gd name="connsiteY7" fmla="*/ 240348 h 709978"/>
                      <a:gd name="connsiteX8" fmla="*/ 151450 w 674712"/>
                      <a:gd name="connsiteY8" fmla="*/ 303539 h 709978"/>
                      <a:gd name="connsiteX9" fmla="*/ 96863 w 674712"/>
                      <a:gd name="connsiteY9" fmla="*/ 326073 h 709978"/>
                      <a:gd name="connsiteX10" fmla="*/ 1613 w 674712"/>
                      <a:gd name="connsiteY10" fmla="*/ 392748 h 709978"/>
                      <a:gd name="connsiteX11" fmla="*/ 49238 w 674712"/>
                      <a:gd name="connsiteY11" fmla="*/ 521335 h 709978"/>
                      <a:gd name="connsiteX12" fmla="*/ 201638 w 674712"/>
                      <a:gd name="connsiteY12" fmla="*/ 459423 h 709978"/>
                      <a:gd name="connsiteX13" fmla="*/ 111150 w 674712"/>
                      <a:gd name="connsiteY13" fmla="*/ 554673 h 709978"/>
                      <a:gd name="connsiteX14" fmla="*/ 163538 w 674712"/>
                      <a:gd name="connsiteY14" fmla="*/ 640398 h 709978"/>
                      <a:gd name="connsiteX15" fmla="*/ 296888 w 674712"/>
                      <a:gd name="connsiteY15" fmla="*/ 630873 h 709978"/>
                      <a:gd name="connsiteX16" fmla="*/ 344513 w 674712"/>
                      <a:gd name="connsiteY16" fmla="*/ 554673 h 709978"/>
                      <a:gd name="connsiteX17" fmla="*/ 239738 w 674712"/>
                      <a:gd name="connsiteY17" fmla="*/ 688023 h 709978"/>
                      <a:gd name="connsiteX18" fmla="*/ 373088 w 674712"/>
                      <a:gd name="connsiteY18" fmla="*/ 697548 h 709978"/>
                      <a:gd name="connsiteX19" fmla="*/ 582638 w 674712"/>
                      <a:gd name="connsiteY19" fmla="*/ 564198 h 709978"/>
                      <a:gd name="connsiteX20" fmla="*/ 668363 w 674712"/>
                      <a:gd name="connsiteY20" fmla="*/ 373698 h 709978"/>
                      <a:gd name="connsiteX21" fmla="*/ 668363 w 674712"/>
                      <a:gd name="connsiteY21" fmla="*/ 278448 h 709978"/>
                      <a:gd name="connsiteX22" fmla="*/ 668363 w 674712"/>
                      <a:gd name="connsiteY22" fmla="*/ 221298 h 709978"/>
                      <a:gd name="connsiteX23" fmla="*/ 630263 w 674712"/>
                      <a:gd name="connsiteY23" fmla="*/ 230823 h 709978"/>
                      <a:gd name="connsiteX24" fmla="*/ 658838 w 674712"/>
                      <a:gd name="connsiteY24" fmla="*/ 87948 h 709978"/>
                      <a:gd name="connsiteX25" fmla="*/ 592163 w 674712"/>
                      <a:gd name="connsiteY25" fmla="*/ 40323 h 709978"/>
                      <a:gd name="connsiteX26" fmla="*/ 449288 w 674712"/>
                      <a:gd name="connsiteY26" fmla="*/ 2223 h 709978"/>
                      <a:gd name="connsiteX0" fmla="*/ 449288 w 674712"/>
                      <a:gd name="connsiteY0" fmla="*/ 2223 h 709978"/>
                      <a:gd name="connsiteX1" fmla="*/ 411188 w 674712"/>
                      <a:gd name="connsiteY1" fmla="*/ 106998 h 709978"/>
                      <a:gd name="connsiteX2" fmla="*/ 287363 w 674712"/>
                      <a:gd name="connsiteY2" fmla="*/ 30798 h 709978"/>
                      <a:gd name="connsiteX3" fmla="*/ 134963 w 674712"/>
                      <a:gd name="connsiteY3" fmla="*/ 135573 h 709978"/>
                      <a:gd name="connsiteX4" fmla="*/ 68288 w 674712"/>
                      <a:gd name="connsiteY4" fmla="*/ 226061 h 709978"/>
                      <a:gd name="connsiteX5" fmla="*/ 58763 w 674712"/>
                      <a:gd name="connsiteY5" fmla="*/ 307023 h 709978"/>
                      <a:gd name="connsiteX6" fmla="*/ 125438 w 674712"/>
                      <a:gd name="connsiteY6" fmla="*/ 335598 h 709978"/>
                      <a:gd name="connsiteX7" fmla="*/ 192113 w 674712"/>
                      <a:gd name="connsiteY7" fmla="*/ 240348 h 709978"/>
                      <a:gd name="connsiteX8" fmla="*/ 151450 w 674712"/>
                      <a:gd name="connsiteY8" fmla="*/ 303539 h 709978"/>
                      <a:gd name="connsiteX9" fmla="*/ 96863 w 674712"/>
                      <a:gd name="connsiteY9" fmla="*/ 326073 h 709978"/>
                      <a:gd name="connsiteX10" fmla="*/ 1613 w 674712"/>
                      <a:gd name="connsiteY10" fmla="*/ 392748 h 709978"/>
                      <a:gd name="connsiteX11" fmla="*/ 49238 w 674712"/>
                      <a:gd name="connsiteY11" fmla="*/ 521335 h 709978"/>
                      <a:gd name="connsiteX12" fmla="*/ 201638 w 674712"/>
                      <a:gd name="connsiteY12" fmla="*/ 459423 h 709978"/>
                      <a:gd name="connsiteX13" fmla="*/ 111150 w 674712"/>
                      <a:gd name="connsiteY13" fmla="*/ 554673 h 709978"/>
                      <a:gd name="connsiteX14" fmla="*/ 163538 w 674712"/>
                      <a:gd name="connsiteY14" fmla="*/ 640398 h 709978"/>
                      <a:gd name="connsiteX15" fmla="*/ 292125 w 674712"/>
                      <a:gd name="connsiteY15" fmla="*/ 611823 h 709978"/>
                      <a:gd name="connsiteX16" fmla="*/ 344513 w 674712"/>
                      <a:gd name="connsiteY16" fmla="*/ 554673 h 709978"/>
                      <a:gd name="connsiteX17" fmla="*/ 239738 w 674712"/>
                      <a:gd name="connsiteY17" fmla="*/ 688023 h 709978"/>
                      <a:gd name="connsiteX18" fmla="*/ 373088 w 674712"/>
                      <a:gd name="connsiteY18" fmla="*/ 697548 h 709978"/>
                      <a:gd name="connsiteX19" fmla="*/ 582638 w 674712"/>
                      <a:gd name="connsiteY19" fmla="*/ 564198 h 709978"/>
                      <a:gd name="connsiteX20" fmla="*/ 668363 w 674712"/>
                      <a:gd name="connsiteY20" fmla="*/ 373698 h 709978"/>
                      <a:gd name="connsiteX21" fmla="*/ 668363 w 674712"/>
                      <a:gd name="connsiteY21" fmla="*/ 278448 h 709978"/>
                      <a:gd name="connsiteX22" fmla="*/ 668363 w 674712"/>
                      <a:gd name="connsiteY22" fmla="*/ 221298 h 709978"/>
                      <a:gd name="connsiteX23" fmla="*/ 630263 w 674712"/>
                      <a:gd name="connsiteY23" fmla="*/ 230823 h 709978"/>
                      <a:gd name="connsiteX24" fmla="*/ 658838 w 674712"/>
                      <a:gd name="connsiteY24" fmla="*/ 87948 h 709978"/>
                      <a:gd name="connsiteX25" fmla="*/ 592163 w 674712"/>
                      <a:gd name="connsiteY25" fmla="*/ 40323 h 709978"/>
                      <a:gd name="connsiteX26" fmla="*/ 449288 w 674712"/>
                      <a:gd name="connsiteY26" fmla="*/ 2223 h 709978"/>
                      <a:gd name="connsiteX0" fmla="*/ 449288 w 674712"/>
                      <a:gd name="connsiteY0" fmla="*/ 2223 h 706375"/>
                      <a:gd name="connsiteX1" fmla="*/ 411188 w 674712"/>
                      <a:gd name="connsiteY1" fmla="*/ 106998 h 706375"/>
                      <a:gd name="connsiteX2" fmla="*/ 287363 w 674712"/>
                      <a:gd name="connsiteY2" fmla="*/ 30798 h 706375"/>
                      <a:gd name="connsiteX3" fmla="*/ 134963 w 674712"/>
                      <a:gd name="connsiteY3" fmla="*/ 135573 h 706375"/>
                      <a:gd name="connsiteX4" fmla="*/ 68288 w 674712"/>
                      <a:gd name="connsiteY4" fmla="*/ 226061 h 706375"/>
                      <a:gd name="connsiteX5" fmla="*/ 58763 w 674712"/>
                      <a:gd name="connsiteY5" fmla="*/ 307023 h 706375"/>
                      <a:gd name="connsiteX6" fmla="*/ 125438 w 674712"/>
                      <a:gd name="connsiteY6" fmla="*/ 335598 h 706375"/>
                      <a:gd name="connsiteX7" fmla="*/ 192113 w 674712"/>
                      <a:gd name="connsiteY7" fmla="*/ 240348 h 706375"/>
                      <a:gd name="connsiteX8" fmla="*/ 151450 w 674712"/>
                      <a:gd name="connsiteY8" fmla="*/ 303539 h 706375"/>
                      <a:gd name="connsiteX9" fmla="*/ 96863 w 674712"/>
                      <a:gd name="connsiteY9" fmla="*/ 326073 h 706375"/>
                      <a:gd name="connsiteX10" fmla="*/ 1613 w 674712"/>
                      <a:gd name="connsiteY10" fmla="*/ 392748 h 706375"/>
                      <a:gd name="connsiteX11" fmla="*/ 49238 w 674712"/>
                      <a:gd name="connsiteY11" fmla="*/ 521335 h 706375"/>
                      <a:gd name="connsiteX12" fmla="*/ 201638 w 674712"/>
                      <a:gd name="connsiteY12" fmla="*/ 459423 h 706375"/>
                      <a:gd name="connsiteX13" fmla="*/ 111150 w 674712"/>
                      <a:gd name="connsiteY13" fmla="*/ 554673 h 706375"/>
                      <a:gd name="connsiteX14" fmla="*/ 163538 w 674712"/>
                      <a:gd name="connsiteY14" fmla="*/ 640398 h 706375"/>
                      <a:gd name="connsiteX15" fmla="*/ 292125 w 674712"/>
                      <a:gd name="connsiteY15" fmla="*/ 611823 h 706375"/>
                      <a:gd name="connsiteX16" fmla="*/ 344513 w 674712"/>
                      <a:gd name="connsiteY16" fmla="*/ 554673 h 706375"/>
                      <a:gd name="connsiteX17" fmla="*/ 258788 w 674712"/>
                      <a:gd name="connsiteY17" fmla="*/ 678498 h 706375"/>
                      <a:gd name="connsiteX18" fmla="*/ 373088 w 674712"/>
                      <a:gd name="connsiteY18" fmla="*/ 697548 h 706375"/>
                      <a:gd name="connsiteX19" fmla="*/ 582638 w 674712"/>
                      <a:gd name="connsiteY19" fmla="*/ 564198 h 706375"/>
                      <a:gd name="connsiteX20" fmla="*/ 668363 w 674712"/>
                      <a:gd name="connsiteY20" fmla="*/ 373698 h 706375"/>
                      <a:gd name="connsiteX21" fmla="*/ 668363 w 674712"/>
                      <a:gd name="connsiteY21" fmla="*/ 278448 h 706375"/>
                      <a:gd name="connsiteX22" fmla="*/ 668363 w 674712"/>
                      <a:gd name="connsiteY22" fmla="*/ 221298 h 706375"/>
                      <a:gd name="connsiteX23" fmla="*/ 630263 w 674712"/>
                      <a:gd name="connsiteY23" fmla="*/ 230823 h 706375"/>
                      <a:gd name="connsiteX24" fmla="*/ 658838 w 674712"/>
                      <a:gd name="connsiteY24" fmla="*/ 87948 h 706375"/>
                      <a:gd name="connsiteX25" fmla="*/ 592163 w 674712"/>
                      <a:gd name="connsiteY25" fmla="*/ 40323 h 706375"/>
                      <a:gd name="connsiteX26" fmla="*/ 449288 w 674712"/>
                      <a:gd name="connsiteY26" fmla="*/ 2223 h 706375"/>
                      <a:gd name="connsiteX0" fmla="*/ 452467 w 677891"/>
                      <a:gd name="connsiteY0" fmla="*/ 2223 h 706375"/>
                      <a:gd name="connsiteX1" fmla="*/ 414367 w 677891"/>
                      <a:gd name="connsiteY1" fmla="*/ 106998 h 706375"/>
                      <a:gd name="connsiteX2" fmla="*/ 290542 w 677891"/>
                      <a:gd name="connsiteY2" fmla="*/ 30798 h 706375"/>
                      <a:gd name="connsiteX3" fmla="*/ 138142 w 677891"/>
                      <a:gd name="connsiteY3" fmla="*/ 135573 h 706375"/>
                      <a:gd name="connsiteX4" fmla="*/ 71467 w 677891"/>
                      <a:gd name="connsiteY4" fmla="*/ 226061 h 706375"/>
                      <a:gd name="connsiteX5" fmla="*/ 61942 w 677891"/>
                      <a:gd name="connsiteY5" fmla="*/ 307023 h 706375"/>
                      <a:gd name="connsiteX6" fmla="*/ 128617 w 677891"/>
                      <a:gd name="connsiteY6" fmla="*/ 335598 h 706375"/>
                      <a:gd name="connsiteX7" fmla="*/ 195292 w 677891"/>
                      <a:gd name="connsiteY7" fmla="*/ 240348 h 706375"/>
                      <a:gd name="connsiteX8" fmla="*/ 154629 w 677891"/>
                      <a:gd name="connsiteY8" fmla="*/ 303539 h 706375"/>
                      <a:gd name="connsiteX9" fmla="*/ 4792 w 677891"/>
                      <a:gd name="connsiteY9" fmla="*/ 392748 h 706375"/>
                      <a:gd name="connsiteX10" fmla="*/ 52417 w 677891"/>
                      <a:gd name="connsiteY10" fmla="*/ 521335 h 706375"/>
                      <a:gd name="connsiteX11" fmla="*/ 204817 w 677891"/>
                      <a:gd name="connsiteY11" fmla="*/ 459423 h 706375"/>
                      <a:gd name="connsiteX12" fmla="*/ 114329 w 677891"/>
                      <a:gd name="connsiteY12" fmla="*/ 554673 h 706375"/>
                      <a:gd name="connsiteX13" fmla="*/ 166717 w 677891"/>
                      <a:gd name="connsiteY13" fmla="*/ 640398 h 706375"/>
                      <a:gd name="connsiteX14" fmla="*/ 295304 w 677891"/>
                      <a:gd name="connsiteY14" fmla="*/ 611823 h 706375"/>
                      <a:gd name="connsiteX15" fmla="*/ 347692 w 677891"/>
                      <a:gd name="connsiteY15" fmla="*/ 554673 h 706375"/>
                      <a:gd name="connsiteX16" fmla="*/ 261967 w 677891"/>
                      <a:gd name="connsiteY16" fmla="*/ 678498 h 706375"/>
                      <a:gd name="connsiteX17" fmla="*/ 376267 w 677891"/>
                      <a:gd name="connsiteY17" fmla="*/ 697548 h 706375"/>
                      <a:gd name="connsiteX18" fmla="*/ 585817 w 677891"/>
                      <a:gd name="connsiteY18" fmla="*/ 564198 h 706375"/>
                      <a:gd name="connsiteX19" fmla="*/ 671542 w 677891"/>
                      <a:gd name="connsiteY19" fmla="*/ 373698 h 706375"/>
                      <a:gd name="connsiteX20" fmla="*/ 671542 w 677891"/>
                      <a:gd name="connsiteY20" fmla="*/ 278448 h 706375"/>
                      <a:gd name="connsiteX21" fmla="*/ 671542 w 677891"/>
                      <a:gd name="connsiteY21" fmla="*/ 221298 h 706375"/>
                      <a:gd name="connsiteX22" fmla="*/ 633442 w 677891"/>
                      <a:gd name="connsiteY22" fmla="*/ 230823 h 706375"/>
                      <a:gd name="connsiteX23" fmla="*/ 662017 w 677891"/>
                      <a:gd name="connsiteY23" fmla="*/ 87948 h 706375"/>
                      <a:gd name="connsiteX24" fmla="*/ 595342 w 677891"/>
                      <a:gd name="connsiteY24" fmla="*/ 40323 h 706375"/>
                      <a:gd name="connsiteX25" fmla="*/ 452467 w 677891"/>
                      <a:gd name="connsiteY25" fmla="*/ 2223 h 706375"/>
                      <a:gd name="connsiteX0" fmla="*/ 447736 w 673160"/>
                      <a:gd name="connsiteY0" fmla="*/ 2223 h 706375"/>
                      <a:gd name="connsiteX1" fmla="*/ 409636 w 673160"/>
                      <a:gd name="connsiteY1" fmla="*/ 106998 h 706375"/>
                      <a:gd name="connsiteX2" fmla="*/ 285811 w 673160"/>
                      <a:gd name="connsiteY2" fmla="*/ 30798 h 706375"/>
                      <a:gd name="connsiteX3" fmla="*/ 133411 w 673160"/>
                      <a:gd name="connsiteY3" fmla="*/ 135573 h 706375"/>
                      <a:gd name="connsiteX4" fmla="*/ 66736 w 673160"/>
                      <a:gd name="connsiteY4" fmla="*/ 226061 h 706375"/>
                      <a:gd name="connsiteX5" fmla="*/ 57211 w 673160"/>
                      <a:gd name="connsiteY5" fmla="*/ 307023 h 706375"/>
                      <a:gd name="connsiteX6" fmla="*/ 123886 w 673160"/>
                      <a:gd name="connsiteY6" fmla="*/ 335598 h 706375"/>
                      <a:gd name="connsiteX7" fmla="*/ 190561 w 673160"/>
                      <a:gd name="connsiteY7" fmla="*/ 240348 h 706375"/>
                      <a:gd name="connsiteX8" fmla="*/ 149898 w 673160"/>
                      <a:gd name="connsiteY8" fmla="*/ 303539 h 706375"/>
                      <a:gd name="connsiteX9" fmla="*/ 54648 w 673160"/>
                      <a:gd name="connsiteY9" fmla="*/ 370215 h 706375"/>
                      <a:gd name="connsiteX10" fmla="*/ 61 w 673160"/>
                      <a:gd name="connsiteY10" fmla="*/ 392748 h 706375"/>
                      <a:gd name="connsiteX11" fmla="*/ 47686 w 673160"/>
                      <a:gd name="connsiteY11" fmla="*/ 521335 h 706375"/>
                      <a:gd name="connsiteX12" fmla="*/ 200086 w 673160"/>
                      <a:gd name="connsiteY12" fmla="*/ 459423 h 706375"/>
                      <a:gd name="connsiteX13" fmla="*/ 109598 w 673160"/>
                      <a:gd name="connsiteY13" fmla="*/ 554673 h 706375"/>
                      <a:gd name="connsiteX14" fmla="*/ 161986 w 673160"/>
                      <a:gd name="connsiteY14" fmla="*/ 640398 h 706375"/>
                      <a:gd name="connsiteX15" fmla="*/ 290573 w 673160"/>
                      <a:gd name="connsiteY15" fmla="*/ 611823 h 706375"/>
                      <a:gd name="connsiteX16" fmla="*/ 342961 w 673160"/>
                      <a:gd name="connsiteY16" fmla="*/ 554673 h 706375"/>
                      <a:gd name="connsiteX17" fmla="*/ 257236 w 673160"/>
                      <a:gd name="connsiteY17" fmla="*/ 678498 h 706375"/>
                      <a:gd name="connsiteX18" fmla="*/ 371536 w 673160"/>
                      <a:gd name="connsiteY18" fmla="*/ 697548 h 706375"/>
                      <a:gd name="connsiteX19" fmla="*/ 581086 w 673160"/>
                      <a:gd name="connsiteY19" fmla="*/ 564198 h 706375"/>
                      <a:gd name="connsiteX20" fmla="*/ 666811 w 673160"/>
                      <a:gd name="connsiteY20" fmla="*/ 373698 h 706375"/>
                      <a:gd name="connsiteX21" fmla="*/ 666811 w 673160"/>
                      <a:gd name="connsiteY21" fmla="*/ 278448 h 706375"/>
                      <a:gd name="connsiteX22" fmla="*/ 666811 w 673160"/>
                      <a:gd name="connsiteY22" fmla="*/ 221298 h 706375"/>
                      <a:gd name="connsiteX23" fmla="*/ 628711 w 673160"/>
                      <a:gd name="connsiteY23" fmla="*/ 230823 h 706375"/>
                      <a:gd name="connsiteX24" fmla="*/ 657286 w 673160"/>
                      <a:gd name="connsiteY24" fmla="*/ 87948 h 706375"/>
                      <a:gd name="connsiteX25" fmla="*/ 590611 w 673160"/>
                      <a:gd name="connsiteY25" fmla="*/ 40323 h 706375"/>
                      <a:gd name="connsiteX26" fmla="*/ 447736 w 673160"/>
                      <a:gd name="connsiteY26" fmla="*/ 2223 h 706375"/>
                      <a:gd name="connsiteX0" fmla="*/ 447736 w 673160"/>
                      <a:gd name="connsiteY0" fmla="*/ 2223 h 706375"/>
                      <a:gd name="connsiteX1" fmla="*/ 409636 w 673160"/>
                      <a:gd name="connsiteY1" fmla="*/ 106998 h 706375"/>
                      <a:gd name="connsiteX2" fmla="*/ 285811 w 673160"/>
                      <a:gd name="connsiteY2" fmla="*/ 30798 h 706375"/>
                      <a:gd name="connsiteX3" fmla="*/ 133411 w 673160"/>
                      <a:gd name="connsiteY3" fmla="*/ 135573 h 706375"/>
                      <a:gd name="connsiteX4" fmla="*/ 66736 w 673160"/>
                      <a:gd name="connsiteY4" fmla="*/ 226061 h 706375"/>
                      <a:gd name="connsiteX5" fmla="*/ 57211 w 673160"/>
                      <a:gd name="connsiteY5" fmla="*/ 307023 h 706375"/>
                      <a:gd name="connsiteX6" fmla="*/ 123886 w 673160"/>
                      <a:gd name="connsiteY6" fmla="*/ 335598 h 706375"/>
                      <a:gd name="connsiteX7" fmla="*/ 190561 w 673160"/>
                      <a:gd name="connsiteY7" fmla="*/ 240348 h 706375"/>
                      <a:gd name="connsiteX8" fmla="*/ 149898 w 673160"/>
                      <a:gd name="connsiteY8" fmla="*/ 303539 h 706375"/>
                      <a:gd name="connsiteX9" fmla="*/ 54648 w 673160"/>
                      <a:gd name="connsiteY9" fmla="*/ 384502 h 706375"/>
                      <a:gd name="connsiteX10" fmla="*/ 61 w 673160"/>
                      <a:gd name="connsiteY10" fmla="*/ 392748 h 706375"/>
                      <a:gd name="connsiteX11" fmla="*/ 47686 w 673160"/>
                      <a:gd name="connsiteY11" fmla="*/ 521335 h 706375"/>
                      <a:gd name="connsiteX12" fmla="*/ 200086 w 673160"/>
                      <a:gd name="connsiteY12" fmla="*/ 459423 h 706375"/>
                      <a:gd name="connsiteX13" fmla="*/ 109598 w 673160"/>
                      <a:gd name="connsiteY13" fmla="*/ 554673 h 706375"/>
                      <a:gd name="connsiteX14" fmla="*/ 161986 w 673160"/>
                      <a:gd name="connsiteY14" fmla="*/ 640398 h 706375"/>
                      <a:gd name="connsiteX15" fmla="*/ 290573 w 673160"/>
                      <a:gd name="connsiteY15" fmla="*/ 611823 h 706375"/>
                      <a:gd name="connsiteX16" fmla="*/ 342961 w 673160"/>
                      <a:gd name="connsiteY16" fmla="*/ 554673 h 706375"/>
                      <a:gd name="connsiteX17" fmla="*/ 257236 w 673160"/>
                      <a:gd name="connsiteY17" fmla="*/ 678498 h 706375"/>
                      <a:gd name="connsiteX18" fmla="*/ 371536 w 673160"/>
                      <a:gd name="connsiteY18" fmla="*/ 697548 h 706375"/>
                      <a:gd name="connsiteX19" fmla="*/ 581086 w 673160"/>
                      <a:gd name="connsiteY19" fmla="*/ 564198 h 706375"/>
                      <a:gd name="connsiteX20" fmla="*/ 666811 w 673160"/>
                      <a:gd name="connsiteY20" fmla="*/ 373698 h 706375"/>
                      <a:gd name="connsiteX21" fmla="*/ 666811 w 673160"/>
                      <a:gd name="connsiteY21" fmla="*/ 278448 h 706375"/>
                      <a:gd name="connsiteX22" fmla="*/ 666811 w 673160"/>
                      <a:gd name="connsiteY22" fmla="*/ 221298 h 706375"/>
                      <a:gd name="connsiteX23" fmla="*/ 628711 w 673160"/>
                      <a:gd name="connsiteY23" fmla="*/ 230823 h 706375"/>
                      <a:gd name="connsiteX24" fmla="*/ 657286 w 673160"/>
                      <a:gd name="connsiteY24" fmla="*/ 87948 h 706375"/>
                      <a:gd name="connsiteX25" fmla="*/ 590611 w 673160"/>
                      <a:gd name="connsiteY25" fmla="*/ 40323 h 706375"/>
                      <a:gd name="connsiteX26" fmla="*/ 447736 w 673160"/>
                      <a:gd name="connsiteY26" fmla="*/ 2223 h 706375"/>
                      <a:gd name="connsiteX0" fmla="*/ 412997 w 638421"/>
                      <a:gd name="connsiteY0" fmla="*/ 2223 h 706375"/>
                      <a:gd name="connsiteX1" fmla="*/ 374897 w 638421"/>
                      <a:gd name="connsiteY1" fmla="*/ 106998 h 706375"/>
                      <a:gd name="connsiteX2" fmla="*/ 251072 w 638421"/>
                      <a:gd name="connsiteY2" fmla="*/ 30798 h 706375"/>
                      <a:gd name="connsiteX3" fmla="*/ 98672 w 638421"/>
                      <a:gd name="connsiteY3" fmla="*/ 135573 h 706375"/>
                      <a:gd name="connsiteX4" fmla="*/ 31997 w 638421"/>
                      <a:gd name="connsiteY4" fmla="*/ 226061 h 706375"/>
                      <a:gd name="connsiteX5" fmla="*/ 22472 w 638421"/>
                      <a:gd name="connsiteY5" fmla="*/ 307023 h 706375"/>
                      <a:gd name="connsiteX6" fmla="*/ 89147 w 638421"/>
                      <a:gd name="connsiteY6" fmla="*/ 335598 h 706375"/>
                      <a:gd name="connsiteX7" fmla="*/ 155822 w 638421"/>
                      <a:gd name="connsiteY7" fmla="*/ 240348 h 706375"/>
                      <a:gd name="connsiteX8" fmla="*/ 115159 w 638421"/>
                      <a:gd name="connsiteY8" fmla="*/ 303539 h 706375"/>
                      <a:gd name="connsiteX9" fmla="*/ 19909 w 638421"/>
                      <a:gd name="connsiteY9" fmla="*/ 384502 h 706375"/>
                      <a:gd name="connsiteX10" fmla="*/ 12947 w 638421"/>
                      <a:gd name="connsiteY10" fmla="*/ 521335 h 706375"/>
                      <a:gd name="connsiteX11" fmla="*/ 165347 w 638421"/>
                      <a:gd name="connsiteY11" fmla="*/ 459423 h 706375"/>
                      <a:gd name="connsiteX12" fmla="*/ 74859 w 638421"/>
                      <a:gd name="connsiteY12" fmla="*/ 554673 h 706375"/>
                      <a:gd name="connsiteX13" fmla="*/ 127247 w 638421"/>
                      <a:gd name="connsiteY13" fmla="*/ 640398 h 706375"/>
                      <a:gd name="connsiteX14" fmla="*/ 255834 w 638421"/>
                      <a:gd name="connsiteY14" fmla="*/ 611823 h 706375"/>
                      <a:gd name="connsiteX15" fmla="*/ 308222 w 638421"/>
                      <a:gd name="connsiteY15" fmla="*/ 554673 h 706375"/>
                      <a:gd name="connsiteX16" fmla="*/ 222497 w 638421"/>
                      <a:gd name="connsiteY16" fmla="*/ 678498 h 706375"/>
                      <a:gd name="connsiteX17" fmla="*/ 336797 w 638421"/>
                      <a:gd name="connsiteY17" fmla="*/ 697548 h 706375"/>
                      <a:gd name="connsiteX18" fmla="*/ 546347 w 638421"/>
                      <a:gd name="connsiteY18" fmla="*/ 564198 h 706375"/>
                      <a:gd name="connsiteX19" fmla="*/ 632072 w 638421"/>
                      <a:gd name="connsiteY19" fmla="*/ 373698 h 706375"/>
                      <a:gd name="connsiteX20" fmla="*/ 632072 w 638421"/>
                      <a:gd name="connsiteY20" fmla="*/ 278448 h 706375"/>
                      <a:gd name="connsiteX21" fmla="*/ 632072 w 638421"/>
                      <a:gd name="connsiteY21" fmla="*/ 221298 h 706375"/>
                      <a:gd name="connsiteX22" fmla="*/ 593972 w 638421"/>
                      <a:gd name="connsiteY22" fmla="*/ 230823 h 706375"/>
                      <a:gd name="connsiteX23" fmla="*/ 622547 w 638421"/>
                      <a:gd name="connsiteY23" fmla="*/ 87948 h 706375"/>
                      <a:gd name="connsiteX24" fmla="*/ 555872 w 638421"/>
                      <a:gd name="connsiteY24" fmla="*/ 40323 h 706375"/>
                      <a:gd name="connsiteX25" fmla="*/ 412997 w 638421"/>
                      <a:gd name="connsiteY25" fmla="*/ 2223 h 706375"/>
                      <a:gd name="connsiteX0" fmla="*/ 415057 w 640481"/>
                      <a:gd name="connsiteY0" fmla="*/ 2223 h 706375"/>
                      <a:gd name="connsiteX1" fmla="*/ 376957 w 640481"/>
                      <a:gd name="connsiteY1" fmla="*/ 106998 h 706375"/>
                      <a:gd name="connsiteX2" fmla="*/ 253132 w 640481"/>
                      <a:gd name="connsiteY2" fmla="*/ 30798 h 706375"/>
                      <a:gd name="connsiteX3" fmla="*/ 100732 w 640481"/>
                      <a:gd name="connsiteY3" fmla="*/ 135573 h 706375"/>
                      <a:gd name="connsiteX4" fmla="*/ 34057 w 640481"/>
                      <a:gd name="connsiteY4" fmla="*/ 226061 h 706375"/>
                      <a:gd name="connsiteX5" fmla="*/ 24532 w 640481"/>
                      <a:gd name="connsiteY5" fmla="*/ 307023 h 706375"/>
                      <a:gd name="connsiteX6" fmla="*/ 91207 w 640481"/>
                      <a:gd name="connsiteY6" fmla="*/ 335598 h 706375"/>
                      <a:gd name="connsiteX7" fmla="*/ 157882 w 640481"/>
                      <a:gd name="connsiteY7" fmla="*/ 240348 h 706375"/>
                      <a:gd name="connsiteX8" fmla="*/ 117219 w 640481"/>
                      <a:gd name="connsiteY8" fmla="*/ 303539 h 706375"/>
                      <a:gd name="connsiteX9" fmla="*/ 17207 w 640481"/>
                      <a:gd name="connsiteY9" fmla="*/ 451177 h 706375"/>
                      <a:gd name="connsiteX10" fmla="*/ 15007 w 640481"/>
                      <a:gd name="connsiteY10" fmla="*/ 521335 h 706375"/>
                      <a:gd name="connsiteX11" fmla="*/ 167407 w 640481"/>
                      <a:gd name="connsiteY11" fmla="*/ 459423 h 706375"/>
                      <a:gd name="connsiteX12" fmla="*/ 76919 w 640481"/>
                      <a:gd name="connsiteY12" fmla="*/ 554673 h 706375"/>
                      <a:gd name="connsiteX13" fmla="*/ 129307 w 640481"/>
                      <a:gd name="connsiteY13" fmla="*/ 640398 h 706375"/>
                      <a:gd name="connsiteX14" fmla="*/ 257894 w 640481"/>
                      <a:gd name="connsiteY14" fmla="*/ 611823 h 706375"/>
                      <a:gd name="connsiteX15" fmla="*/ 310282 w 640481"/>
                      <a:gd name="connsiteY15" fmla="*/ 554673 h 706375"/>
                      <a:gd name="connsiteX16" fmla="*/ 224557 w 640481"/>
                      <a:gd name="connsiteY16" fmla="*/ 678498 h 706375"/>
                      <a:gd name="connsiteX17" fmla="*/ 338857 w 640481"/>
                      <a:gd name="connsiteY17" fmla="*/ 697548 h 706375"/>
                      <a:gd name="connsiteX18" fmla="*/ 548407 w 640481"/>
                      <a:gd name="connsiteY18" fmla="*/ 564198 h 706375"/>
                      <a:gd name="connsiteX19" fmla="*/ 634132 w 640481"/>
                      <a:gd name="connsiteY19" fmla="*/ 373698 h 706375"/>
                      <a:gd name="connsiteX20" fmla="*/ 634132 w 640481"/>
                      <a:gd name="connsiteY20" fmla="*/ 278448 h 706375"/>
                      <a:gd name="connsiteX21" fmla="*/ 634132 w 640481"/>
                      <a:gd name="connsiteY21" fmla="*/ 221298 h 706375"/>
                      <a:gd name="connsiteX22" fmla="*/ 596032 w 640481"/>
                      <a:gd name="connsiteY22" fmla="*/ 230823 h 706375"/>
                      <a:gd name="connsiteX23" fmla="*/ 624607 w 640481"/>
                      <a:gd name="connsiteY23" fmla="*/ 87948 h 706375"/>
                      <a:gd name="connsiteX24" fmla="*/ 557932 w 640481"/>
                      <a:gd name="connsiteY24" fmla="*/ 40323 h 706375"/>
                      <a:gd name="connsiteX25" fmla="*/ 415057 w 640481"/>
                      <a:gd name="connsiteY25" fmla="*/ 2223 h 706375"/>
                      <a:gd name="connsiteX0" fmla="*/ 423166 w 648590"/>
                      <a:gd name="connsiteY0" fmla="*/ 2223 h 706375"/>
                      <a:gd name="connsiteX1" fmla="*/ 385066 w 648590"/>
                      <a:gd name="connsiteY1" fmla="*/ 106998 h 706375"/>
                      <a:gd name="connsiteX2" fmla="*/ 261241 w 648590"/>
                      <a:gd name="connsiteY2" fmla="*/ 30798 h 706375"/>
                      <a:gd name="connsiteX3" fmla="*/ 108841 w 648590"/>
                      <a:gd name="connsiteY3" fmla="*/ 135573 h 706375"/>
                      <a:gd name="connsiteX4" fmla="*/ 42166 w 648590"/>
                      <a:gd name="connsiteY4" fmla="*/ 226061 h 706375"/>
                      <a:gd name="connsiteX5" fmla="*/ 32641 w 648590"/>
                      <a:gd name="connsiteY5" fmla="*/ 307023 h 706375"/>
                      <a:gd name="connsiteX6" fmla="*/ 99316 w 648590"/>
                      <a:gd name="connsiteY6" fmla="*/ 335598 h 706375"/>
                      <a:gd name="connsiteX7" fmla="*/ 165991 w 648590"/>
                      <a:gd name="connsiteY7" fmla="*/ 240348 h 706375"/>
                      <a:gd name="connsiteX8" fmla="*/ 125328 w 648590"/>
                      <a:gd name="connsiteY8" fmla="*/ 303539 h 706375"/>
                      <a:gd name="connsiteX9" fmla="*/ 11029 w 648590"/>
                      <a:gd name="connsiteY9" fmla="*/ 441652 h 706375"/>
                      <a:gd name="connsiteX10" fmla="*/ 23116 w 648590"/>
                      <a:gd name="connsiteY10" fmla="*/ 521335 h 706375"/>
                      <a:gd name="connsiteX11" fmla="*/ 175516 w 648590"/>
                      <a:gd name="connsiteY11" fmla="*/ 459423 h 706375"/>
                      <a:gd name="connsiteX12" fmla="*/ 85028 w 648590"/>
                      <a:gd name="connsiteY12" fmla="*/ 554673 h 706375"/>
                      <a:gd name="connsiteX13" fmla="*/ 137416 w 648590"/>
                      <a:gd name="connsiteY13" fmla="*/ 640398 h 706375"/>
                      <a:gd name="connsiteX14" fmla="*/ 266003 w 648590"/>
                      <a:gd name="connsiteY14" fmla="*/ 611823 h 706375"/>
                      <a:gd name="connsiteX15" fmla="*/ 318391 w 648590"/>
                      <a:gd name="connsiteY15" fmla="*/ 554673 h 706375"/>
                      <a:gd name="connsiteX16" fmla="*/ 232666 w 648590"/>
                      <a:gd name="connsiteY16" fmla="*/ 678498 h 706375"/>
                      <a:gd name="connsiteX17" fmla="*/ 346966 w 648590"/>
                      <a:gd name="connsiteY17" fmla="*/ 697548 h 706375"/>
                      <a:gd name="connsiteX18" fmla="*/ 556516 w 648590"/>
                      <a:gd name="connsiteY18" fmla="*/ 564198 h 706375"/>
                      <a:gd name="connsiteX19" fmla="*/ 642241 w 648590"/>
                      <a:gd name="connsiteY19" fmla="*/ 373698 h 706375"/>
                      <a:gd name="connsiteX20" fmla="*/ 642241 w 648590"/>
                      <a:gd name="connsiteY20" fmla="*/ 278448 h 706375"/>
                      <a:gd name="connsiteX21" fmla="*/ 642241 w 648590"/>
                      <a:gd name="connsiteY21" fmla="*/ 221298 h 706375"/>
                      <a:gd name="connsiteX22" fmla="*/ 604141 w 648590"/>
                      <a:gd name="connsiteY22" fmla="*/ 230823 h 706375"/>
                      <a:gd name="connsiteX23" fmla="*/ 632716 w 648590"/>
                      <a:gd name="connsiteY23" fmla="*/ 87948 h 706375"/>
                      <a:gd name="connsiteX24" fmla="*/ 566041 w 648590"/>
                      <a:gd name="connsiteY24" fmla="*/ 40323 h 706375"/>
                      <a:gd name="connsiteX25" fmla="*/ 423166 w 648590"/>
                      <a:gd name="connsiteY25" fmla="*/ 2223 h 706375"/>
                      <a:gd name="connsiteX0" fmla="*/ 416239 w 641663"/>
                      <a:gd name="connsiteY0" fmla="*/ 2223 h 706375"/>
                      <a:gd name="connsiteX1" fmla="*/ 378139 w 641663"/>
                      <a:gd name="connsiteY1" fmla="*/ 106998 h 706375"/>
                      <a:gd name="connsiteX2" fmla="*/ 254314 w 641663"/>
                      <a:gd name="connsiteY2" fmla="*/ 30798 h 706375"/>
                      <a:gd name="connsiteX3" fmla="*/ 101914 w 641663"/>
                      <a:gd name="connsiteY3" fmla="*/ 135573 h 706375"/>
                      <a:gd name="connsiteX4" fmla="*/ 35239 w 641663"/>
                      <a:gd name="connsiteY4" fmla="*/ 226061 h 706375"/>
                      <a:gd name="connsiteX5" fmla="*/ 25714 w 641663"/>
                      <a:gd name="connsiteY5" fmla="*/ 307023 h 706375"/>
                      <a:gd name="connsiteX6" fmla="*/ 92389 w 641663"/>
                      <a:gd name="connsiteY6" fmla="*/ 335598 h 706375"/>
                      <a:gd name="connsiteX7" fmla="*/ 159064 w 641663"/>
                      <a:gd name="connsiteY7" fmla="*/ 240348 h 706375"/>
                      <a:gd name="connsiteX8" fmla="*/ 118401 w 641663"/>
                      <a:gd name="connsiteY8" fmla="*/ 303539 h 706375"/>
                      <a:gd name="connsiteX9" fmla="*/ 4102 w 641663"/>
                      <a:gd name="connsiteY9" fmla="*/ 441652 h 706375"/>
                      <a:gd name="connsiteX10" fmla="*/ 54289 w 641663"/>
                      <a:gd name="connsiteY10" fmla="*/ 535622 h 706375"/>
                      <a:gd name="connsiteX11" fmla="*/ 168589 w 641663"/>
                      <a:gd name="connsiteY11" fmla="*/ 459423 h 706375"/>
                      <a:gd name="connsiteX12" fmla="*/ 78101 w 641663"/>
                      <a:gd name="connsiteY12" fmla="*/ 554673 h 706375"/>
                      <a:gd name="connsiteX13" fmla="*/ 130489 w 641663"/>
                      <a:gd name="connsiteY13" fmla="*/ 640398 h 706375"/>
                      <a:gd name="connsiteX14" fmla="*/ 259076 w 641663"/>
                      <a:gd name="connsiteY14" fmla="*/ 611823 h 706375"/>
                      <a:gd name="connsiteX15" fmla="*/ 311464 w 641663"/>
                      <a:gd name="connsiteY15" fmla="*/ 554673 h 706375"/>
                      <a:gd name="connsiteX16" fmla="*/ 225739 w 641663"/>
                      <a:gd name="connsiteY16" fmla="*/ 678498 h 706375"/>
                      <a:gd name="connsiteX17" fmla="*/ 340039 w 641663"/>
                      <a:gd name="connsiteY17" fmla="*/ 697548 h 706375"/>
                      <a:gd name="connsiteX18" fmla="*/ 549589 w 641663"/>
                      <a:gd name="connsiteY18" fmla="*/ 564198 h 706375"/>
                      <a:gd name="connsiteX19" fmla="*/ 635314 w 641663"/>
                      <a:gd name="connsiteY19" fmla="*/ 373698 h 706375"/>
                      <a:gd name="connsiteX20" fmla="*/ 635314 w 641663"/>
                      <a:gd name="connsiteY20" fmla="*/ 278448 h 706375"/>
                      <a:gd name="connsiteX21" fmla="*/ 635314 w 641663"/>
                      <a:gd name="connsiteY21" fmla="*/ 221298 h 706375"/>
                      <a:gd name="connsiteX22" fmla="*/ 597214 w 641663"/>
                      <a:gd name="connsiteY22" fmla="*/ 230823 h 706375"/>
                      <a:gd name="connsiteX23" fmla="*/ 625789 w 641663"/>
                      <a:gd name="connsiteY23" fmla="*/ 87948 h 706375"/>
                      <a:gd name="connsiteX24" fmla="*/ 559114 w 641663"/>
                      <a:gd name="connsiteY24" fmla="*/ 40323 h 706375"/>
                      <a:gd name="connsiteX25" fmla="*/ 416239 w 641663"/>
                      <a:gd name="connsiteY25" fmla="*/ 2223 h 706375"/>
                      <a:gd name="connsiteX0" fmla="*/ 416239 w 641663"/>
                      <a:gd name="connsiteY0" fmla="*/ 2223 h 706375"/>
                      <a:gd name="connsiteX1" fmla="*/ 378139 w 641663"/>
                      <a:gd name="connsiteY1" fmla="*/ 106998 h 706375"/>
                      <a:gd name="connsiteX2" fmla="*/ 254314 w 641663"/>
                      <a:gd name="connsiteY2" fmla="*/ 30798 h 706375"/>
                      <a:gd name="connsiteX3" fmla="*/ 101914 w 641663"/>
                      <a:gd name="connsiteY3" fmla="*/ 135573 h 706375"/>
                      <a:gd name="connsiteX4" fmla="*/ 35239 w 641663"/>
                      <a:gd name="connsiteY4" fmla="*/ 226061 h 706375"/>
                      <a:gd name="connsiteX5" fmla="*/ 25714 w 641663"/>
                      <a:gd name="connsiteY5" fmla="*/ 307023 h 706375"/>
                      <a:gd name="connsiteX6" fmla="*/ 92389 w 641663"/>
                      <a:gd name="connsiteY6" fmla="*/ 335598 h 706375"/>
                      <a:gd name="connsiteX7" fmla="*/ 159064 w 641663"/>
                      <a:gd name="connsiteY7" fmla="*/ 240348 h 706375"/>
                      <a:gd name="connsiteX8" fmla="*/ 118401 w 641663"/>
                      <a:gd name="connsiteY8" fmla="*/ 303539 h 706375"/>
                      <a:gd name="connsiteX9" fmla="*/ 4102 w 641663"/>
                      <a:gd name="connsiteY9" fmla="*/ 441652 h 706375"/>
                      <a:gd name="connsiteX10" fmla="*/ 54289 w 641663"/>
                      <a:gd name="connsiteY10" fmla="*/ 535622 h 706375"/>
                      <a:gd name="connsiteX11" fmla="*/ 168589 w 641663"/>
                      <a:gd name="connsiteY11" fmla="*/ 459423 h 706375"/>
                      <a:gd name="connsiteX12" fmla="*/ 78101 w 641663"/>
                      <a:gd name="connsiteY12" fmla="*/ 554673 h 706375"/>
                      <a:gd name="connsiteX13" fmla="*/ 130489 w 641663"/>
                      <a:gd name="connsiteY13" fmla="*/ 640398 h 706375"/>
                      <a:gd name="connsiteX14" fmla="*/ 259076 w 641663"/>
                      <a:gd name="connsiteY14" fmla="*/ 611823 h 706375"/>
                      <a:gd name="connsiteX15" fmla="*/ 311464 w 641663"/>
                      <a:gd name="connsiteY15" fmla="*/ 554673 h 706375"/>
                      <a:gd name="connsiteX16" fmla="*/ 225739 w 641663"/>
                      <a:gd name="connsiteY16" fmla="*/ 678498 h 706375"/>
                      <a:gd name="connsiteX17" fmla="*/ 340039 w 641663"/>
                      <a:gd name="connsiteY17" fmla="*/ 697548 h 706375"/>
                      <a:gd name="connsiteX18" fmla="*/ 549589 w 641663"/>
                      <a:gd name="connsiteY18" fmla="*/ 564198 h 706375"/>
                      <a:gd name="connsiteX19" fmla="*/ 635314 w 641663"/>
                      <a:gd name="connsiteY19" fmla="*/ 373698 h 706375"/>
                      <a:gd name="connsiteX20" fmla="*/ 635314 w 641663"/>
                      <a:gd name="connsiteY20" fmla="*/ 278448 h 706375"/>
                      <a:gd name="connsiteX21" fmla="*/ 635314 w 641663"/>
                      <a:gd name="connsiteY21" fmla="*/ 221298 h 706375"/>
                      <a:gd name="connsiteX22" fmla="*/ 618041 w 641663"/>
                      <a:gd name="connsiteY22" fmla="*/ 199422 h 706375"/>
                      <a:gd name="connsiteX23" fmla="*/ 625789 w 641663"/>
                      <a:gd name="connsiteY23" fmla="*/ 87948 h 706375"/>
                      <a:gd name="connsiteX24" fmla="*/ 559114 w 641663"/>
                      <a:gd name="connsiteY24" fmla="*/ 40323 h 706375"/>
                      <a:gd name="connsiteX25" fmla="*/ 416239 w 641663"/>
                      <a:gd name="connsiteY25" fmla="*/ 2223 h 706375"/>
                      <a:gd name="connsiteX0" fmla="*/ 416239 w 641663"/>
                      <a:gd name="connsiteY0" fmla="*/ 905 h 705057"/>
                      <a:gd name="connsiteX1" fmla="*/ 367856 w 641663"/>
                      <a:gd name="connsiteY1" fmla="*/ 77087 h 705057"/>
                      <a:gd name="connsiteX2" fmla="*/ 254314 w 641663"/>
                      <a:gd name="connsiteY2" fmla="*/ 29480 h 705057"/>
                      <a:gd name="connsiteX3" fmla="*/ 101914 w 641663"/>
                      <a:gd name="connsiteY3" fmla="*/ 134255 h 705057"/>
                      <a:gd name="connsiteX4" fmla="*/ 35239 w 641663"/>
                      <a:gd name="connsiteY4" fmla="*/ 224743 h 705057"/>
                      <a:gd name="connsiteX5" fmla="*/ 25714 w 641663"/>
                      <a:gd name="connsiteY5" fmla="*/ 305705 h 705057"/>
                      <a:gd name="connsiteX6" fmla="*/ 92389 w 641663"/>
                      <a:gd name="connsiteY6" fmla="*/ 334280 h 705057"/>
                      <a:gd name="connsiteX7" fmla="*/ 159064 w 641663"/>
                      <a:gd name="connsiteY7" fmla="*/ 239030 h 705057"/>
                      <a:gd name="connsiteX8" fmla="*/ 118401 w 641663"/>
                      <a:gd name="connsiteY8" fmla="*/ 302221 h 705057"/>
                      <a:gd name="connsiteX9" fmla="*/ 4102 w 641663"/>
                      <a:gd name="connsiteY9" fmla="*/ 440334 h 705057"/>
                      <a:gd name="connsiteX10" fmla="*/ 54289 w 641663"/>
                      <a:gd name="connsiteY10" fmla="*/ 534304 h 705057"/>
                      <a:gd name="connsiteX11" fmla="*/ 168589 w 641663"/>
                      <a:gd name="connsiteY11" fmla="*/ 458105 h 705057"/>
                      <a:gd name="connsiteX12" fmla="*/ 78101 w 641663"/>
                      <a:gd name="connsiteY12" fmla="*/ 553355 h 705057"/>
                      <a:gd name="connsiteX13" fmla="*/ 130489 w 641663"/>
                      <a:gd name="connsiteY13" fmla="*/ 639080 h 705057"/>
                      <a:gd name="connsiteX14" fmla="*/ 259076 w 641663"/>
                      <a:gd name="connsiteY14" fmla="*/ 610505 h 705057"/>
                      <a:gd name="connsiteX15" fmla="*/ 311464 w 641663"/>
                      <a:gd name="connsiteY15" fmla="*/ 553355 h 705057"/>
                      <a:gd name="connsiteX16" fmla="*/ 225739 w 641663"/>
                      <a:gd name="connsiteY16" fmla="*/ 677180 h 705057"/>
                      <a:gd name="connsiteX17" fmla="*/ 340039 w 641663"/>
                      <a:gd name="connsiteY17" fmla="*/ 696230 h 705057"/>
                      <a:gd name="connsiteX18" fmla="*/ 549589 w 641663"/>
                      <a:gd name="connsiteY18" fmla="*/ 562880 h 705057"/>
                      <a:gd name="connsiteX19" fmla="*/ 635314 w 641663"/>
                      <a:gd name="connsiteY19" fmla="*/ 372380 h 705057"/>
                      <a:gd name="connsiteX20" fmla="*/ 635314 w 641663"/>
                      <a:gd name="connsiteY20" fmla="*/ 277130 h 705057"/>
                      <a:gd name="connsiteX21" fmla="*/ 635314 w 641663"/>
                      <a:gd name="connsiteY21" fmla="*/ 219980 h 705057"/>
                      <a:gd name="connsiteX22" fmla="*/ 618041 w 641663"/>
                      <a:gd name="connsiteY22" fmla="*/ 198104 h 705057"/>
                      <a:gd name="connsiteX23" fmla="*/ 625789 w 641663"/>
                      <a:gd name="connsiteY23" fmla="*/ 86630 h 705057"/>
                      <a:gd name="connsiteX24" fmla="*/ 559114 w 641663"/>
                      <a:gd name="connsiteY24" fmla="*/ 39005 h 705057"/>
                      <a:gd name="connsiteX25" fmla="*/ 416239 w 641663"/>
                      <a:gd name="connsiteY25" fmla="*/ 905 h 705057"/>
                      <a:gd name="connsiteX0" fmla="*/ 416239 w 641663"/>
                      <a:gd name="connsiteY0" fmla="*/ 65 h 704217"/>
                      <a:gd name="connsiteX1" fmla="*/ 365350 w 641663"/>
                      <a:gd name="connsiteY1" fmla="*/ 46949 h 704217"/>
                      <a:gd name="connsiteX2" fmla="*/ 254314 w 641663"/>
                      <a:gd name="connsiteY2" fmla="*/ 28640 h 704217"/>
                      <a:gd name="connsiteX3" fmla="*/ 101914 w 641663"/>
                      <a:gd name="connsiteY3" fmla="*/ 133415 h 704217"/>
                      <a:gd name="connsiteX4" fmla="*/ 35239 w 641663"/>
                      <a:gd name="connsiteY4" fmla="*/ 223903 h 704217"/>
                      <a:gd name="connsiteX5" fmla="*/ 25714 w 641663"/>
                      <a:gd name="connsiteY5" fmla="*/ 304865 h 704217"/>
                      <a:gd name="connsiteX6" fmla="*/ 92389 w 641663"/>
                      <a:gd name="connsiteY6" fmla="*/ 333440 h 704217"/>
                      <a:gd name="connsiteX7" fmla="*/ 159064 w 641663"/>
                      <a:gd name="connsiteY7" fmla="*/ 238190 h 704217"/>
                      <a:gd name="connsiteX8" fmla="*/ 118401 w 641663"/>
                      <a:gd name="connsiteY8" fmla="*/ 301381 h 704217"/>
                      <a:gd name="connsiteX9" fmla="*/ 4102 w 641663"/>
                      <a:gd name="connsiteY9" fmla="*/ 439494 h 704217"/>
                      <a:gd name="connsiteX10" fmla="*/ 54289 w 641663"/>
                      <a:gd name="connsiteY10" fmla="*/ 533464 h 704217"/>
                      <a:gd name="connsiteX11" fmla="*/ 168589 w 641663"/>
                      <a:gd name="connsiteY11" fmla="*/ 457265 h 704217"/>
                      <a:gd name="connsiteX12" fmla="*/ 78101 w 641663"/>
                      <a:gd name="connsiteY12" fmla="*/ 552515 h 704217"/>
                      <a:gd name="connsiteX13" fmla="*/ 130489 w 641663"/>
                      <a:gd name="connsiteY13" fmla="*/ 638240 h 704217"/>
                      <a:gd name="connsiteX14" fmla="*/ 259076 w 641663"/>
                      <a:gd name="connsiteY14" fmla="*/ 609665 h 704217"/>
                      <a:gd name="connsiteX15" fmla="*/ 311464 w 641663"/>
                      <a:gd name="connsiteY15" fmla="*/ 552515 h 704217"/>
                      <a:gd name="connsiteX16" fmla="*/ 225739 w 641663"/>
                      <a:gd name="connsiteY16" fmla="*/ 676340 h 704217"/>
                      <a:gd name="connsiteX17" fmla="*/ 340039 w 641663"/>
                      <a:gd name="connsiteY17" fmla="*/ 695390 h 704217"/>
                      <a:gd name="connsiteX18" fmla="*/ 549589 w 641663"/>
                      <a:gd name="connsiteY18" fmla="*/ 562040 h 704217"/>
                      <a:gd name="connsiteX19" fmla="*/ 635314 w 641663"/>
                      <a:gd name="connsiteY19" fmla="*/ 371540 h 704217"/>
                      <a:gd name="connsiteX20" fmla="*/ 635314 w 641663"/>
                      <a:gd name="connsiteY20" fmla="*/ 276290 h 704217"/>
                      <a:gd name="connsiteX21" fmla="*/ 635314 w 641663"/>
                      <a:gd name="connsiteY21" fmla="*/ 219140 h 704217"/>
                      <a:gd name="connsiteX22" fmla="*/ 618041 w 641663"/>
                      <a:gd name="connsiteY22" fmla="*/ 197264 h 704217"/>
                      <a:gd name="connsiteX23" fmla="*/ 625789 w 641663"/>
                      <a:gd name="connsiteY23" fmla="*/ 85790 h 704217"/>
                      <a:gd name="connsiteX24" fmla="*/ 559114 w 641663"/>
                      <a:gd name="connsiteY24" fmla="*/ 38165 h 704217"/>
                      <a:gd name="connsiteX25" fmla="*/ 416239 w 641663"/>
                      <a:gd name="connsiteY25" fmla="*/ 65 h 704217"/>
                      <a:gd name="connsiteX0" fmla="*/ 416239 w 641663"/>
                      <a:gd name="connsiteY0" fmla="*/ 152 h 704304"/>
                      <a:gd name="connsiteX1" fmla="*/ 371306 w 641663"/>
                      <a:gd name="connsiteY1" fmla="*/ 25028 h 704304"/>
                      <a:gd name="connsiteX2" fmla="*/ 254314 w 641663"/>
                      <a:gd name="connsiteY2" fmla="*/ 28727 h 704304"/>
                      <a:gd name="connsiteX3" fmla="*/ 101914 w 641663"/>
                      <a:gd name="connsiteY3" fmla="*/ 133502 h 704304"/>
                      <a:gd name="connsiteX4" fmla="*/ 35239 w 641663"/>
                      <a:gd name="connsiteY4" fmla="*/ 223990 h 704304"/>
                      <a:gd name="connsiteX5" fmla="*/ 25714 w 641663"/>
                      <a:gd name="connsiteY5" fmla="*/ 304952 h 704304"/>
                      <a:gd name="connsiteX6" fmla="*/ 92389 w 641663"/>
                      <a:gd name="connsiteY6" fmla="*/ 333527 h 704304"/>
                      <a:gd name="connsiteX7" fmla="*/ 159064 w 641663"/>
                      <a:gd name="connsiteY7" fmla="*/ 238277 h 704304"/>
                      <a:gd name="connsiteX8" fmla="*/ 118401 w 641663"/>
                      <a:gd name="connsiteY8" fmla="*/ 301468 h 704304"/>
                      <a:gd name="connsiteX9" fmla="*/ 4102 w 641663"/>
                      <a:gd name="connsiteY9" fmla="*/ 439581 h 704304"/>
                      <a:gd name="connsiteX10" fmla="*/ 54289 w 641663"/>
                      <a:gd name="connsiteY10" fmla="*/ 533551 h 704304"/>
                      <a:gd name="connsiteX11" fmla="*/ 168589 w 641663"/>
                      <a:gd name="connsiteY11" fmla="*/ 457352 h 704304"/>
                      <a:gd name="connsiteX12" fmla="*/ 78101 w 641663"/>
                      <a:gd name="connsiteY12" fmla="*/ 552602 h 704304"/>
                      <a:gd name="connsiteX13" fmla="*/ 130489 w 641663"/>
                      <a:gd name="connsiteY13" fmla="*/ 638327 h 704304"/>
                      <a:gd name="connsiteX14" fmla="*/ 259076 w 641663"/>
                      <a:gd name="connsiteY14" fmla="*/ 609752 h 704304"/>
                      <a:gd name="connsiteX15" fmla="*/ 311464 w 641663"/>
                      <a:gd name="connsiteY15" fmla="*/ 552602 h 704304"/>
                      <a:gd name="connsiteX16" fmla="*/ 225739 w 641663"/>
                      <a:gd name="connsiteY16" fmla="*/ 676427 h 704304"/>
                      <a:gd name="connsiteX17" fmla="*/ 340039 w 641663"/>
                      <a:gd name="connsiteY17" fmla="*/ 695477 h 704304"/>
                      <a:gd name="connsiteX18" fmla="*/ 549589 w 641663"/>
                      <a:gd name="connsiteY18" fmla="*/ 562127 h 704304"/>
                      <a:gd name="connsiteX19" fmla="*/ 635314 w 641663"/>
                      <a:gd name="connsiteY19" fmla="*/ 371627 h 704304"/>
                      <a:gd name="connsiteX20" fmla="*/ 635314 w 641663"/>
                      <a:gd name="connsiteY20" fmla="*/ 276377 h 704304"/>
                      <a:gd name="connsiteX21" fmla="*/ 635314 w 641663"/>
                      <a:gd name="connsiteY21" fmla="*/ 219227 h 704304"/>
                      <a:gd name="connsiteX22" fmla="*/ 618041 w 641663"/>
                      <a:gd name="connsiteY22" fmla="*/ 197351 h 704304"/>
                      <a:gd name="connsiteX23" fmla="*/ 625789 w 641663"/>
                      <a:gd name="connsiteY23" fmla="*/ 85877 h 704304"/>
                      <a:gd name="connsiteX24" fmla="*/ 559114 w 641663"/>
                      <a:gd name="connsiteY24" fmla="*/ 38252 h 704304"/>
                      <a:gd name="connsiteX25" fmla="*/ 416239 w 641663"/>
                      <a:gd name="connsiteY25" fmla="*/ 152 h 704304"/>
                      <a:gd name="connsiteX0" fmla="*/ 416239 w 641663"/>
                      <a:gd name="connsiteY0" fmla="*/ 489 h 704641"/>
                      <a:gd name="connsiteX1" fmla="*/ 336693 w 641663"/>
                      <a:gd name="connsiteY1" fmla="*/ 17754 h 704641"/>
                      <a:gd name="connsiteX2" fmla="*/ 254314 w 641663"/>
                      <a:gd name="connsiteY2" fmla="*/ 29064 h 704641"/>
                      <a:gd name="connsiteX3" fmla="*/ 101914 w 641663"/>
                      <a:gd name="connsiteY3" fmla="*/ 133839 h 704641"/>
                      <a:gd name="connsiteX4" fmla="*/ 35239 w 641663"/>
                      <a:gd name="connsiteY4" fmla="*/ 224327 h 704641"/>
                      <a:gd name="connsiteX5" fmla="*/ 25714 w 641663"/>
                      <a:gd name="connsiteY5" fmla="*/ 305289 h 704641"/>
                      <a:gd name="connsiteX6" fmla="*/ 92389 w 641663"/>
                      <a:gd name="connsiteY6" fmla="*/ 333864 h 704641"/>
                      <a:gd name="connsiteX7" fmla="*/ 159064 w 641663"/>
                      <a:gd name="connsiteY7" fmla="*/ 238614 h 704641"/>
                      <a:gd name="connsiteX8" fmla="*/ 118401 w 641663"/>
                      <a:gd name="connsiteY8" fmla="*/ 301805 h 704641"/>
                      <a:gd name="connsiteX9" fmla="*/ 4102 w 641663"/>
                      <a:gd name="connsiteY9" fmla="*/ 439918 h 704641"/>
                      <a:gd name="connsiteX10" fmla="*/ 54289 w 641663"/>
                      <a:gd name="connsiteY10" fmla="*/ 533888 h 704641"/>
                      <a:gd name="connsiteX11" fmla="*/ 168589 w 641663"/>
                      <a:gd name="connsiteY11" fmla="*/ 457689 h 704641"/>
                      <a:gd name="connsiteX12" fmla="*/ 78101 w 641663"/>
                      <a:gd name="connsiteY12" fmla="*/ 552939 h 704641"/>
                      <a:gd name="connsiteX13" fmla="*/ 130489 w 641663"/>
                      <a:gd name="connsiteY13" fmla="*/ 638664 h 704641"/>
                      <a:gd name="connsiteX14" fmla="*/ 259076 w 641663"/>
                      <a:gd name="connsiteY14" fmla="*/ 610089 h 704641"/>
                      <a:gd name="connsiteX15" fmla="*/ 311464 w 641663"/>
                      <a:gd name="connsiteY15" fmla="*/ 552939 h 704641"/>
                      <a:gd name="connsiteX16" fmla="*/ 225739 w 641663"/>
                      <a:gd name="connsiteY16" fmla="*/ 676764 h 704641"/>
                      <a:gd name="connsiteX17" fmla="*/ 340039 w 641663"/>
                      <a:gd name="connsiteY17" fmla="*/ 695814 h 704641"/>
                      <a:gd name="connsiteX18" fmla="*/ 549589 w 641663"/>
                      <a:gd name="connsiteY18" fmla="*/ 562464 h 704641"/>
                      <a:gd name="connsiteX19" fmla="*/ 635314 w 641663"/>
                      <a:gd name="connsiteY19" fmla="*/ 371964 h 704641"/>
                      <a:gd name="connsiteX20" fmla="*/ 635314 w 641663"/>
                      <a:gd name="connsiteY20" fmla="*/ 276714 h 704641"/>
                      <a:gd name="connsiteX21" fmla="*/ 635314 w 641663"/>
                      <a:gd name="connsiteY21" fmla="*/ 219564 h 704641"/>
                      <a:gd name="connsiteX22" fmla="*/ 618041 w 641663"/>
                      <a:gd name="connsiteY22" fmla="*/ 197688 h 704641"/>
                      <a:gd name="connsiteX23" fmla="*/ 625789 w 641663"/>
                      <a:gd name="connsiteY23" fmla="*/ 86214 h 704641"/>
                      <a:gd name="connsiteX24" fmla="*/ 559114 w 641663"/>
                      <a:gd name="connsiteY24" fmla="*/ 38589 h 704641"/>
                      <a:gd name="connsiteX25" fmla="*/ 416239 w 641663"/>
                      <a:gd name="connsiteY25" fmla="*/ 489 h 704641"/>
                      <a:gd name="connsiteX0" fmla="*/ 416239 w 641663"/>
                      <a:gd name="connsiteY0" fmla="*/ 1850 h 706002"/>
                      <a:gd name="connsiteX1" fmla="*/ 335783 w 641663"/>
                      <a:gd name="connsiteY1" fmla="*/ 8462 h 706002"/>
                      <a:gd name="connsiteX2" fmla="*/ 254314 w 641663"/>
                      <a:gd name="connsiteY2" fmla="*/ 30425 h 706002"/>
                      <a:gd name="connsiteX3" fmla="*/ 101914 w 641663"/>
                      <a:gd name="connsiteY3" fmla="*/ 135200 h 706002"/>
                      <a:gd name="connsiteX4" fmla="*/ 35239 w 641663"/>
                      <a:gd name="connsiteY4" fmla="*/ 225688 h 706002"/>
                      <a:gd name="connsiteX5" fmla="*/ 25714 w 641663"/>
                      <a:gd name="connsiteY5" fmla="*/ 306650 h 706002"/>
                      <a:gd name="connsiteX6" fmla="*/ 92389 w 641663"/>
                      <a:gd name="connsiteY6" fmla="*/ 335225 h 706002"/>
                      <a:gd name="connsiteX7" fmla="*/ 159064 w 641663"/>
                      <a:gd name="connsiteY7" fmla="*/ 239975 h 706002"/>
                      <a:gd name="connsiteX8" fmla="*/ 118401 w 641663"/>
                      <a:gd name="connsiteY8" fmla="*/ 303166 h 706002"/>
                      <a:gd name="connsiteX9" fmla="*/ 4102 w 641663"/>
                      <a:gd name="connsiteY9" fmla="*/ 441279 h 706002"/>
                      <a:gd name="connsiteX10" fmla="*/ 54289 w 641663"/>
                      <a:gd name="connsiteY10" fmla="*/ 535249 h 706002"/>
                      <a:gd name="connsiteX11" fmla="*/ 168589 w 641663"/>
                      <a:gd name="connsiteY11" fmla="*/ 459050 h 706002"/>
                      <a:gd name="connsiteX12" fmla="*/ 78101 w 641663"/>
                      <a:gd name="connsiteY12" fmla="*/ 554300 h 706002"/>
                      <a:gd name="connsiteX13" fmla="*/ 130489 w 641663"/>
                      <a:gd name="connsiteY13" fmla="*/ 640025 h 706002"/>
                      <a:gd name="connsiteX14" fmla="*/ 259076 w 641663"/>
                      <a:gd name="connsiteY14" fmla="*/ 611450 h 706002"/>
                      <a:gd name="connsiteX15" fmla="*/ 311464 w 641663"/>
                      <a:gd name="connsiteY15" fmla="*/ 554300 h 706002"/>
                      <a:gd name="connsiteX16" fmla="*/ 225739 w 641663"/>
                      <a:gd name="connsiteY16" fmla="*/ 678125 h 706002"/>
                      <a:gd name="connsiteX17" fmla="*/ 340039 w 641663"/>
                      <a:gd name="connsiteY17" fmla="*/ 697175 h 706002"/>
                      <a:gd name="connsiteX18" fmla="*/ 549589 w 641663"/>
                      <a:gd name="connsiteY18" fmla="*/ 563825 h 706002"/>
                      <a:gd name="connsiteX19" fmla="*/ 635314 w 641663"/>
                      <a:gd name="connsiteY19" fmla="*/ 373325 h 706002"/>
                      <a:gd name="connsiteX20" fmla="*/ 635314 w 641663"/>
                      <a:gd name="connsiteY20" fmla="*/ 278075 h 706002"/>
                      <a:gd name="connsiteX21" fmla="*/ 635314 w 641663"/>
                      <a:gd name="connsiteY21" fmla="*/ 220925 h 706002"/>
                      <a:gd name="connsiteX22" fmla="*/ 618041 w 641663"/>
                      <a:gd name="connsiteY22" fmla="*/ 199049 h 706002"/>
                      <a:gd name="connsiteX23" fmla="*/ 625789 w 641663"/>
                      <a:gd name="connsiteY23" fmla="*/ 87575 h 706002"/>
                      <a:gd name="connsiteX24" fmla="*/ 559114 w 641663"/>
                      <a:gd name="connsiteY24" fmla="*/ 39950 h 706002"/>
                      <a:gd name="connsiteX25" fmla="*/ 416239 w 641663"/>
                      <a:gd name="connsiteY25" fmla="*/ 1850 h 706002"/>
                      <a:gd name="connsiteX0" fmla="*/ 486463 w 641663"/>
                      <a:gd name="connsiteY0" fmla="*/ 1463 h 709270"/>
                      <a:gd name="connsiteX1" fmla="*/ 335783 w 641663"/>
                      <a:gd name="connsiteY1" fmla="*/ 11730 h 709270"/>
                      <a:gd name="connsiteX2" fmla="*/ 254314 w 641663"/>
                      <a:gd name="connsiteY2" fmla="*/ 33693 h 709270"/>
                      <a:gd name="connsiteX3" fmla="*/ 101914 w 641663"/>
                      <a:gd name="connsiteY3" fmla="*/ 138468 h 709270"/>
                      <a:gd name="connsiteX4" fmla="*/ 35239 w 641663"/>
                      <a:gd name="connsiteY4" fmla="*/ 228956 h 709270"/>
                      <a:gd name="connsiteX5" fmla="*/ 25714 w 641663"/>
                      <a:gd name="connsiteY5" fmla="*/ 309918 h 709270"/>
                      <a:gd name="connsiteX6" fmla="*/ 92389 w 641663"/>
                      <a:gd name="connsiteY6" fmla="*/ 338493 h 709270"/>
                      <a:gd name="connsiteX7" fmla="*/ 159064 w 641663"/>
                      <a:gd name="connsiteY7" fmla="*/ 243243 h 709270"/>
                      <a:gd name="connsiteX8" fmla="*/ 118401 w 641663"/>
                      <a:gd name="connsiteY8" fmla="*/ 306434 h 709270"/>
                      <a:gd name="connsiteX9" fmla="*/ 4102 w 641663"/>
                      <a:gd name="connsiteY9" fmla="*/ 444547 h 709270"/>
                      <a:gd name="connsiteX10" fmla="*/ 54289 w 641663"/>
                      <a:gd name="connsiteY10" fmla="*/ 538517 h 709270"/>
                      <a:gd name="connsiteX11" fmla="*/ 168589 w 641663"/>
                      <a:gd name="connsiteY11" fmla="*/ 462318 h 709270"/>
                      <a:gd name="connsiteX12" fmla="*/ 78101 w 641663"/>
                      <a:gd name="connsiteY12" fmla="*/ 557568 h 709270"/>
                      <a:gd name="connsiteX13" fmla="*/ 130489 w 641663"/>
                      <a:gd name="connsiteY13" fmla="*/ 643293 h 709270"/>
                      <a:gd name="connsiteX14" fmla="*/ 259076 w 641663"/>
                      <a:gd name="connsiteY14" fmla="*/ 614718 h 709270"/>
                      <a:gd name="connsiteX15" fmla="*/ 311464 w 641663"/>
                      <a:gd name="connsiteY15" fmla="*/ 557568 h 709270"/>
                      <a:gd name="connsiteX16" fmla="*/ 225739 w 641663"/>
                      <a:gd name="connsiteY16" fmla="*/ 681393 h 709270"/>
                      <a:gd name="connsiteX17" fmla="*/ 340039 w 641663"/>
                      <a:gd name="connsiteY17" fmla="*/ 700443 h 709270"/>
                      <a:gd name="connsiteX18" fmla="*/ 549589 w 641663"/>
                      <a:gd name="connsiteY18" fmla="*/ 567093 h 709270"/>
                      <a:gd name="connsiteX19" fmla="*/ 635314 w 641663"/>
                      <a:gd name="connsiteY19" fmla="*/ 376593 h 709270"/>
                      <a:gd name="connsiteX20" fmla="*/ 635314 w 641663"/>
                      <a:gd name="connsiteY20" fmla="*/ 281343 h 709270"/>
                      <a:gd name="connsiteX21" fmla="*/ 635314 w 641663"/>
                      <a:gd name="connsiteY21" fmla="*/ 224193 h 709270"/>
                      <a:gd name="connsiteX22" fmla="*/ 618041 w 641663"/>
                      <a:gd name="connsiteY22" fmla="*/ 202317 h 709270"/>
                      <a:gd name="connsiteX23" fmla="*/ 625789 w 641663"/>
                      <a:gd name="connsiteY23" fmla="*/ 90843 h 709270"/>
                      <a:gd name="connsiteX24" fmla="*/ 559114 w 641663"/>
                      <a:gd name="connsiteY24" fmla="*/ 43218 h 709270"/>
                      <a:gd name="connsiteX25" fmla="*/ 486463 w 641663"/>
                      <a:gd name="connsiteY25" fmla="*/ 1463 h 709270"/>
                      <a:gd name="connsiteX0" fmla="*/ 486463 w 641663"/>
                      <a:gd name="connsiteY0" fmla="*/ 1463 h 709270"/>
                      <a:gd name="connsiteX1" fmla="*/ 335783 w 641663"/>
                      <a:gd name="connsiteY1" fmla="*/ 11730 h 709270"/>
                      <a:gd name="connsiteX2" fmla="*/ 254314 w 641663"/>
                      <a:gd name="connsiteY2" fmla="*/ 33693 h 709270"/>
                      <a:gd name="connsiteX3" fmla="*/ 101914 w 641663"/>
                      <a:gd name="connsiteY3" fmla="*/ 138468 h 709270"/>
                      <a:gd name="connsiteX4" fmla="*/ 35239 w 641663"/>
                      <a:gd name="connsiteY4" fmla="*/ 228956 h 709270"/>
                      <a:gd name="connsiteX5" fmla="*/ 25714 w 641663"/>
                      <a:gd name="connsiteY5" fmla="*/ 309918 h 709270"/>
                      <a:gd name="connsiteX6" fmla="*/ 92389 w 641663"/>
                      <a:gd name="connsiteY6" fmla="*/ 338493 h 709270"/>
                      <a:gd name="connsiteX7" fmla="*/ 159064 w 641663"/>
                      <a:gd name="connsiteY7" fmla="*/ 243243 h 709270"/>
                      <a:gd name="connsiteX8" fmla="*/ 118401 w 641663"/>
                      <a:gd name="connsiteY8" fmla="*/ 306434 h 709270"/>
                      <a:gd name="connsiteX9" fmla="*/ 4102 w 641663"/>
                      <a:gd name="connsiteY9" fmla="*/ 444547 h 709270"/>
                      <a:gd name="connsiteX10" fmla="*/ 54289 w 641663"/>
                      <a:gd name="connsiteY10" fmla="*/ 538517 h 709270"/>
                      <a:gd name="connsiteX11" fmla="*/ 168589 w 641663"/>
                      <a:gd name="connsiteY11" fmla="*/ 462318 h 709270"/>
                      <a:gd name="connsiteX12" fmla="*/ 78101 w 641663"/>
                      <a:gd name="connsiteY12" fmla="*/ 557568 h 709270"/>
                      <a:gd name="connsiteX13" fmla="*/ 130489 w 641663"/>
                      <a:gd name="connsiteY13" fmla="*/ 643293 h 709270"/>
                      <a:gd name="connsiteX14" fmla="*/ 259076 w 641663"/>
                      <a:gd name="connsiteY14" fmla="*/ 614718 h 709270"/>
                      <a:gd name="connsiteX15" fmla="*/ 311464 w 641663"/>
                      <a:gd name="connsiteY15" fmla="*/ 557568 h 709270"/>
                      <a:gd name="connsiteX16" fmla="*/ 225739 w 641663"/>
                      <a:gd name="connsiteY16" fmla="*/ 681393 h 709270"/>
                      <a:gd name="connsiteX17" fmla="*/ 340039 w 641663"/>
                      <a:gd name="connsiteY17" fmla="*/ 700443 h 709270"/>
                      <a:gd name="connsiteX18" fmla="*/ 549589 w 641663"/>
                      <a:gd name="connsiteY18" fmla="*/ 567093 h 709270"/>
                      <a:gd name="connsiteX19" fmla="*/ 635314 w 641663"/>
                      <a:gd name="connsiteY19" fmla="*/ 376593 h 709270"/>
                      <a:gd name="connsiteX20" fmla="*/ 635314 w 641663"/>
                      <a:gd name="connsiteY20" fmla="*/ 281343 h 709270"/>
                      <a:gd name="connsiteX21" fmla="*/ 635314 w 641663"/>
                      <a:gd name="connsiteY21" fmla="*/ 224193 h 709270"/>
                      <a:gd name="connsiteX22" fmla="*/ 625789 w 641663"/>
                      <a:gd name="connsiteY22" fmla="*/ 90843 h 709270"/>
                      <a:gd name="connsiteX23" fmla="*/ 559114 w 641663"/>
                      <a:gd name="connsiteY23" fmla="*/ 43218 h 709270"/>
                      <a:gd name="connsiteX24" fmla="*/ 486463 w 641663"/>
                      <a:gd name="connsiteY24" fmla="*/ 1463 h 709270"/>
                      <a:gd name="connsiteX0" fmla="*/ 486463 w 641663"/>
                      <a:gd name="connsiteY0" fmla="*/ 1463 h 709270"/>
                      <a:gd name="connsiteX1" fmla="*/ 335783 w 641663"/>
                      <a:gd name="connsiteY1" fmla="*/ 11730 h 709270"/>
                      <a:gd name="connsiteX2" fmla="*/ 254314 w 641663"/>
                      <a:gd name="connsiteY2" fmla="*/ 33693 h 709270"/>
                      <a:gd name="connsiteX3" fmla="*/ 101914 w 641663"/>
                      <a:gd name="connsiteY3" fmla="*/ 138468 h 709270"/>
                      <a:gd name="connsiteX4" fmla="*/ 35239 w 641663"/>
                      <a:gd name="connsiteY4" fmla="*/ 228956 h 709270"/>
                      <a:gd name="connsiteX5" fmla="*/ 25714 w 641663"/>
                      <a:gd name="connsiteY5" fmla="*/ 309918 h 709270"/>
                      <a:gd name="connsiteX6" fmla="*/ 92389 w 641663"/>
                      <a:gd name="connsiteY6" fmla="*/ 338493 h 709270"/>
                      <a:gd name="connsiteX7" fmla="*/ 159064 w 641663"/>
                      <a:gd name="connsiteY7" fmla="*/ 243243 h 709270"/>
                      <a:gd name="connsiteX8" fmla="*/ 118401 w 641663"/>
                      <a:gd name="connsiteY8" fmla="*/ 306434 h 709270"/>
                      <a:gd name="connsiteX9" fmla="*/ 4102 w 641663"/>
                      <a:gd name="connsiteY9" fmla="*/ 444547 h 709270"/>
                      <a:gd name="connsiteX10" fmla="*/ 54289 w 641663"/>
                      <a:gd name="connsiteY10" fmla="*/ 538517 h 709270"/>
                      <a:gd name="connsiteX11" fmla="*/ 168589 w 641663"/>
                      <a:gd name="connsiteY11" fmla="*/ 462318 h 709270"/>
                      <a:gd name="connsiteX12" fmla="*/ 78101 w 641663"/>
                      <a:gd name="connsiteY12" fmla="*/ 557568 h 709270"/>
                      <a:gd name="connsiteX13" fmla="*/ 130489 w 641663"/>
                      <a:gd name="connsiteY13" fmla="*/ 643293 h 709270"/>
                      <a:gd name="connsiteX14" fmla="*/ 259076 w 641663"/>
                      <a:gd name="connsiteY14" fmla="*/ 614718 h 709270"/>
                      <a:gd name="connsiteX15" fmla="*/ 311464 w 641663"/>
                      <a:gd name="connsiteY15" fmla="*/ 557568 h 709270"/>
                      <a:gd name="connsiteX16" fmla="*/ 225739 w 641663"/>
                      <a:gd name="connsiteY16" fmla="*/ 681393 h 709270"/>
                      <a:gd name="connsiteX17" fmla="*/ 340039 w 641663"/>
                      <a:gd name="connsiteY17" fmla="*/ 700443 h 709270"/>
                      <a:gd name="connsiteX18" fmla="*/ 549589 w 641663"/>
                      <a:gd name="connsiteY18" fmla="*/ 567093 h 709270"/>
                      <a:gd name="connsiteX19" fmla="*/ 635314 w 641663"/>
                      <a:gd name="connsiteY19" fmla="*/ 376593 h 709270"/>
                      <a:gd name="connsiteX20" fmla="*/ 635314 w 641663"/>
                      <a:gd name="connsiteY20" fmla="*/ 281343 h 709270"/>
                      <a:gd name="connsiteX21" fmla="*/ 633947 w 641663"/>
                      <a:gd name="connsiteY21" fmla="*/ 208216 h 709270"/>
                      <a:gd name="connsiteX22" fmla="*/ 625789 w 641663"/>
                      <a:gd name="connsiteY22" fmla="*/ 90843 h 709270"/>
                      <a:gd name="connsiteX23" fmla="*/ 559114 w 641663"/>
                      <a:gd name="connsiteY23" fmla="*/ 43218 h 709270"/>
                      <a:gd name="connsiteX24" fmla="*/ 486463 w 641663"/>
                      <a:gd name="connsiteY24" fmla="*/ 1463 h 709270"/>
                      <a:gd name="connsiteX0" fmla="*/ 486463 w 639618"/>
                      <a:gd name="connsiteY0" fmla="*/ 1463 h 709270"/>
                      <a:gd name="connsiteX1" fmla="*/ 335783 w 639618"/>
                      <a:gd name="connsiteY1" fmla="*/ 11730 h 709270"/>
                      <a:gd name="connsiteX2" fmla="*/ 254314 w 639618"/>
                      <a:gd name="connsiteY2" fmla="*/ 33693 h 709270"/>
                      <a:gd name="connsiteX3" fmla="*/ 101914 w 639618"/>
                      <a:gd name="connsiteY3" fmla="*/ 138468 h 709270"/>
                      <a:gd name="connsiteX4" fmla="*/ 35239 w 639618"/>
                      <a:gd name="connsiteY4" fmla="*/ 228956 h 709270"/>
                      <a:gd name="connsiteX5" fmla="*/ 25714 w 639618"/>
                      <a:gd name="connsiteY5" fmla="*/ 309918 h 709270"/>
                      <a:gd name="connsiteX6" fmla="*/ 92389 w 639618"/>
                      <a:gd name="connsiteY6" fmla="*/ 338493 h 709270"/>
                      <a:gd name="connsiteX7" fmla="*/ 159064 w 639618"/>
                      <a:gd name="connsiteY7" fmla="*/ 243243 h 709270"/>
                      <a:gd name="connsiteX8" fmla="*/ 118401 w 639618"/>
                      <a:gd name="connsiteY8" fmla="*/ 306434 h 709270"/>
                      <a:gd name="connsiteX9" fmla="*/ 4102 w 639618"/>
                      <a:gd name="connsiteY9" fmla="*/ 444547 h 709270"/>
                      <a:gd name="connsiteX10" fmla="*/ 54289 w 639618"/>
                      <a:gd name="connsiteY10" fmla="*/ 538517 h 709270"/>
                      <a:gd name="connsiteX11" fmla="*/ 168589 w 639618"/>
                      <a:gd name="connsiteY11" fmla="*/ 462318 h 709270"/>
                      <a:gd name="connsiteX12" fmla="*/ 78101 w 639618"/>
                      <a:gd name="connsiteY12" fmla="*/ 557568 h 709270"/>
                      <a:gd name="connsiteX13" fmla="*/ 130489 w 639618"/>
                      <a:gd name="connsiteY13" fmla="*/ 643293 h 709270"/>
                      <a:gd name="connsiteX14" fmla="*/ 259076 w 639618"/>
                      <a:gd name="connsiteY14" fmla="*/ 614718 h 709270"/>
                      <a:gd name="connsiteX15" fmla="*/ 311464 w 639618"/>
                      <a:gd name="connsiteY15" fmla="*/ 557568 h 709270"/>
                      <a:gd name="connsiteX16" fmla="*/ 225739 w 639618"/>
                      <a:gd name="connsiteY16" fmla="*/ 681393 h 709270"/>
                      <a:gd name="connsiteX17" fmla="*/ 340039 w 639618"/>
                      <a:gd name="connsiteY17" fmla="*/ 700443 h 709270"/>
                      <a:gd name="connsiteX18" fmla="*/ 549589 w 639618"/>
                      <a:gd name="connsiteY18" fmla="*/ 567093 h 709270"/>
                      <a:gd name="connsiteX19" fmla="*/ 635314 w 639618"/>
                      <a:gd name="connsiteY19" fmla="*/ 376593 h 709270"/>
                      <a:gd name="connsiteX20" fmla="*/ 627677 w 639618"/>
                      <a:gd name="connsiteY20" fmla="*/ 314238 h 709270"/>
                      <a:gd name="connsiteX21" fmla="*/ 633947 w 639618"/>
                      <a:gd name="connsiteY21" fmla="*/ 208216 h 709270"/>
                      <a:gd name="connsiteX22" fmla="*/ 625789 w 639618"/>
                      <a:gd name="connsiteY22" fmla="*/ 90843 h 709270"/>
                      <a:gd name="connsiteX23" fmla="*/ 559114 w 639618"/>
                      <a:gd name="connsiteY23" fmla="*/ 43218 h 709270"/>
                      <a:gd name="connsiteX24" fmla="*/ 486463 w 639618"/>
                      <a:gd name="connsiteY24" fmla="*/ 1463 h 709270"/>
                      <a:gd name="connsiteX0" fmla="*/ 486463 w 634072"/>
                      <a:gd name="connsiteY0" fmla="*/ 1463 h 709270"/>
                      <a:gd name="connsiteX1" fmla="*/ 335783 w 634072"/>
                      <a:gd name="connsiteY1" fmla="*/ 11730 h 709270"/>
                      <a:gd name="connsiteX2" fmla="*/ 254314 w 634072"/>
                      <a:gd name="connsiteY2" fmla="*/ 33693 h 709270"/>
                      <a:gd name="connsiteX3" fmla="*/ 101914 w 634072"/>
                      <a:gd name="connsiteY3" fmla="*/ 138468 h 709270"/>
                      <a:gd name="connsiteX4" fmla="*/ 35239 w 634072"/>
                      <a:gd name="connsiteY4" fmla="*/ 228956 h 709270"/>
                      <a:gd name="connsiteX5" fmla="*/ 25714 w 634072"/>
                      <a:gd name="connsiteY5" fmla="*/ 309918 h 709270"/>
                      <a:gd name="connsiteX6" fmla="*/ 92389 w 634072"/>
                      <a:gd name="connsiteY6" fmla="*/ 338493 h 709270"/>
                      <a:gd name="connsiteX7" fmla="*/ 159064 w 634072"/>
                      <a:gd name="connsiteY7" fmla="*/ 243243 h 709270"/>
                      <a:gd name="connsiteX8" fmla="*/ 118401 w 634072"/>
                      <a:gd name="connsiteY8" fmla="*/ 306434 h 709270"/>
                      <a:gd name="connsiteX9" fmla="*/ 4102 w 634072"/>
                      <a:gd name="connsiteY9" fmla="*/ 444547 h 709270"/>
                      <a:gd name="connsiteX10" fmla="*/ 54289 w 634072"/>
                      <a:gd name="connsiteY10" fmla="*/ 538517 h 709270"/>
                      <a:gd name="connsiteX11" fmla="*/ 168589 w 634072"/>
                      <a:gd name="connsiteY11" fmla="*/ 462318 h 709270"/>
                      <a:gd name="connsiteX12" fmla="*/ 78101 w 634072"/>
                      <a:gd name="connsiteY12" fmla="*/ 557568 h 709270"/>
                      <a:gd name="connsiteX13" fmla="*/ 130489 w 634072"/>
                      <a:gd name="connsiteY13" fmla="*/ 643293 h 709270"/>
                      <a:gd name="connsiteX14" fmla="*/ 259076 w 634072"/>
                      <a:gd name="connsiteY14" fmla="*/ 614718 h 709270"/>
                      <a:gd name="connsiteX15" fmla="*/ 311464 w 634072"/>
                      <a:gd name="connsiteY15" fmla="*/ 557568 h 709270"/>
                      <a:gd name="connsiteX16" fmla="*/ 225739 w 634072"/>
                      <a:gd name="connsiteY16" fmla="*/ 681393 h 709270"/>
                      <a:gd name="connsiteX17" fmla="*/ 340039 w 634072"/>
                      <a:gd name="connsiteY17" fmla="*/ 700443 h 709270"/>
                      <a:gd name="connsiteX18" fmla="*/ 549589 w 634072"/>
                      <a:gd name="connsiteY18" fmla="*/ 567093 h 709270"/>
                      <a:gd name="connsiteX19" fmla="*/ 619759 w 634072"/>
                      <a:gd name="connsiteY19" fmla="*/ 377997 h 709270"/>
                      <a:gd name="connsiteX20" fmla="*/ 627677 w 634072"/>
                      <a:gd name="connsiteY20" fmla="*/ 314238 h 709270"/>
                      <a:gd name="connsiteX21" fmla="*/ 633947 w 634072"/>
                      <a:gd name="connsiteY21" fmla="*/ 208216 h 709270"/>
                      <a:gd name="connsiteX22" fmla="*/ 625789 w 634072"/>
                      <a:gd name="connsiteY22" fmla="*/ 90843 h 709270"/>
                      <a:gd name="connsiteX23" fmla="*/ 559114 w 634072"/>
                      <a:gd name="connsiteY23" fmla="*/ 43218 h 709270"/>
                      <a:gd name="connsiteX24" fmla="*/ 486463 w 634072"/>
                      <a:gd name="connsiteY24" fmla="*/ 1463 h 709270"/>
                      <a:gd name="connsiteX0" fmla="*/ 486463 w 634072"/>
                      <a:gd name="connsiteY0" fmla="*/ 3196 h 711003"/>
                      <a:gd name="connsiteX1" fmla="*/ 353475 w 634072"/>
                      <a:gd name="connsiteY1" fmla="*/ 6498 h 711003"/>
                      <a:gd name="connsiteX2" fmla="*/ 254314 w 634072"/>
                      <a:gd name="connsiteY2" fmla="*/ 35426 h 711003"/>
                      <a:gd name="connsiteX3" fmla="*/ 101914 w 634072"/>
                      <a:gd name="connsiteY3" fmla="*/ 140201 h 711003"/>
                      <a:gd name="connsiteX4" fmla="*/ 35239 w 634072"/>
                      <a:gd name="connsiteY4" fmla="*/ 230689 h 711003"/>
                      <a:gd name="connsiteX5" fmla="*/ 25714 w 634072"/>
                      <a:gd name="connsiteY5" fmla="*/ 311651 h 711003"/>
                      <a:gd name="connsiteX6" fmla="*/ 92389 w 634072"/>
                      <a:gd name="connsiteY6" fmla="*/ 340226 h 711003"/>
                      <a:gd name="connsiteX7" fmla="*/ 159064 w 634072"/>
                      <a:gd name="connsiteY7" fmla="*/ 244976 h 711003"/>
                      <a:gd name="connsiteX8" fmla="*/ 118401 w 634072"/>
                      <a:gd name="connsiteY8" fmla="*/ 308167 h 711003"/>
                      <a:gd name="connsiteX9" fmla="*/ 4102 w 634072"/>
                      <a:gd name="connsiteY9" fmla="*/ 446280 h 711003"/>
                      <a:gd name="connsiteX10" fmla="*/ 54289 w 634072"/>
                      <a:gd name="connsiteY10" fmla="*/ 540250 h 711003"/>
                      <a:gd name="connsiteX11" fmla="*/ 168589 w 634072"/>
                      <a:gd name="connsiteY11" fmla="*/ 464051 h 711003"/>
                      <a:gd name="connsiteX12" fmla="*/ 78101 w 634072"/>
                      <a:gd name="connsiteY12" fmla="*/ 559301 h 711003"/>
                      <a:gd name="connsiteX13" fmla="*/ 130489 w 634072"/>
                      <a:gd name="connsiteY13" fmla="*/ 645026 h 711003"/>
                      <a:gd name="connsiteX14" fmla="*/ 259076 w 634072"/>
                      <a:gd name="connsiteY14" fmla="*/ 616451 h 711003"/>
                      <a:gd name="connsiteX15" fmla="*/ 311464 w 634072"/>
                      <a:gd name="connsiteY15" fmla="*/ 559301 h 711003"/>
                      <a:gd name="connsiteX16" fmla="*/ 225739 w 634072"/>
                      <a:gd name="connsiteY16" fmla="*/ 683126 h 711003"/>
                      <a:gd name="connsiteX17" fmla="*/ 340039 w 634072"/>
                      <a:gd name="connsiteY17" fmla="*/ 702176 h 711003"/>
                      <a:gd name="connsiteX18" fmla="*/ 549589 w 634072"/>
                      <a:gd name="connsiteY18" fmla="*/ 568826 h 711003"/>
                      <a:gd name="connsiteX19" fmla="*/ 619759 w 634072"/>
                      <a:gd name="connsiteY19" fmla="*/ 379730 h 711003"/>
                      <a:gd name="connsiteX20" fmla="*/ 627677 w 634072"/>
                      <a:gd name="connsiteY20" fmla="*/ 315971 h 711003"/>
                      <a:gd name="connsiteX21" fmla="*/ 633947 w 634072"/>
                      <a:gd name="connsiteY21" fmla="*/ 209949 h 711003"/>
                      <a:gd name="connsiteX22" fmla="*/ 625789 w 634072"/>
                      <a:gd name="connsiteY22" fmla="*/ 92576 h 711003"/>
                      <a:gd name="connsiteX23" fmla="*/ 559114 w 634072"/>
                      <a:gd name="connsiteY23" fmla="*/ 44951 h 711003"/>
                      <a:gd name="connsiteX24" fmla="*/ 486463 w 634072"/>
                      <a:gd name="connsiteY24" fmla="*/ 3196 h 711003"/>
                      <a:gd name="connsiteX0" fmla="*/ 486463 w 634072"/>
                      <a:gd name="connsiteY0" fmla="*/ 10201 h 718008"/>
                      <a:gd name="connsiteX1" fmla="*/ 353475 w 634072"/>
                      <a:gd name="connsiteY1" fmla="*/ 13503 h 718008"/>
                      <a:gd name="connsiteX2" fmla="*/ 254314 w 634072"/>
                      <a:gd name="connsiteY2" fmla="*/ 42431 h 718008"/>
                      <a:gd name="connsiteX3" fmla="*/ 101914 w 634072"/>
                      <a:gd name="connsiteY3" fmla="*/ 147206 h 718008"/>
                      <a:gd name="connsiteX4" fmla="*/ 35239 w 634072"/>
                      <a:gd name="connsiteY4" fmla="*/ 237694 h 718008"/>
                      <a:gd name="connsiteX5" fmla="*/ 25714 w 634072"/>
                      <a:gd name="connsiteY5" fmla="*/ 318656 h 718008"/>
                      <a:gd name="connsiteX6" fmla="*/ 92389 w 634072"/>
                      <a:gd name="connsiteY6" fmla="*/ 347231 h 718008"/>
                      <a:gd name="connsiteX7" fmla="*/ 159064 w 634072"/>
                      <a:gd name="connsiteY7" fmla="*/ 251981 h 718008"/>
                      <a:gd name="connsiteX8" fmla="*/ 118401 w 634072"/>
                      <a:gd name="connsiteY8" fmla="*/ 315172 h 718008"/>
                      <a:gd name="connsiteX9" fmla="*/ 4102 w 634072"/>
                      <a:gd name="connsiteY9" fmla="*/ 453285 h 718008"/>
                      <a:gd name="connsiteX10" fmla="*/ 54289 w 634072"/>
                      <a:gd name="connsiteY10" fmla="*/ 547255 h 718008"/>
                      <a:gd name="connsiteX11" fmla="*/ 168589 w 634072"/>
                      <a:gd name="connsiteY11" fmla="*/ 471056 h 718008"/>
                      <a:gd name="connsiteX12" fmla="*/ 78101 w 634072"/>
                      <a:gd name="connsiteY12" fmla="*/ 566306 h 718008"/>
                      <a:gd name="connsiteX13" fmla="*/ 130489 w 634072"/>
                      <a:gd name="connsiteY13" fmla="*/ 652031 h 718008"/>
                      <a:gd name="connsiteX14" fmla="*/ 259076 w 634072"/>
                      <a:gd name="connsiteY14" fmla="*/ 623456 h 718008"/>
                      <a:gd name="connsiteX15" fmla="*/ 311464 w 634072"/>
                      <a:gd name="connsiteY15" fmla="*/ 566306 h 718008"/>
                      <a:gd name="connsiteX16" fmla="*/ 225739 w 634072"/>
                      <a:gd name="connsiteY16" fmla="*/ 690131 h 718008"/>
                      <a:gd name="connsiteX17" fmla="*/ 340039 w 634072"/>
                      <a:gd name="connsiteY17" fmla="*/ 709181 h 718008"/>
                      <a:gd name="connsiteX18" fmla="*/ 549589 w 634072"/>
                      <a:gd name="connsiteY18" fmla="*/ 575831 h 718008"/>
                      <a:gd name="connsiteX19" fmla="*/ 619759 w 634072"/>
                      <a:gd name="connsiteY19" fmla="*/ 386735 h 718008"/>
                      <a:gd name="connsiteX20" fmla="*/ 627677 w 634072"/>
                      <a:gd name="connsiteY20" fmla="*/ 322976 h 718008"/>
                      <a:gd name="connsiteX21" fmla="*/ 633947 w 634072"/>
                      <a:gd name="connsiteY21" fmla="*/ 216954 h 718008"/>
                      <a:gd name="connsiteX22" fmla="*/ 625789 w 634072"/>
                      <a:gd name="connsiteY22" fmla="*/ 99581 h 718008"/>
                      <a:gd name="connsiteX23" fmla="*/ 559114 w 634072"/>
                      <a:gd name="connsiteY23" fmla="*/ 51956 h 718008"/>
                      <a:gd name="connsiteX24" fmla="*/ 486463 w 634072"/>
                      <a:gd name="connsiteY24" fmla="*/ 10201 h 718008"/>
                      <a:gd name="connsiteX0" fmla="*/ 486463 w 634072"/>
                      <a:gd name="connsiteY0" fmla="*/ 3374 h 711181"/>
                      <a:gd name="connsiteX1" fmla="*/ 353475 w 634072"/>
                      <a:gd name="connsiteY1" fmla="*/ 6676 h 711181"/>
                      <a:gd name="connsiteX2" fmla="*/ 254314 w 634072"/>
                      <a:gd name="connsiteY2" fmla="*/ 35604 h 711181"/>
                      <a:gd name="connsiteX3" fmla="*/ 101914 w 634072"/>
                      <a:gd name="connsiteY3" fmla="*/ 140379 h 711181"/>
                      <a:gd name="connsiteX4" fmla="*/ 35239 w 634072"/>
                      <a:gd name="connsiteY4" fmla="*/ 230867 h 711181"/>
                      <a:gd name="connsiteX5" fmla="*/ 25714 w 634072"/>
                      <a:gd name="connsiteY5" fmla="*/ 311829 h 711181"/>
                      <a:gd name="connsiteX6" fmla="*/ 92389 w 634072"/>
                      <a:gd name="connsiteY6" fmla="*/ 340404 h 711181"/>
                      <a:gd name="connsiteX7" fmla="*/ 159064 w 634072"/>
                      <a:gd name="connsiteY7" fmla="*/ 245154 h 711181"/>
                      <a:gd name="connsiteX8" fmla="*/ 118401 w 634072"/>
                      <a:gd name="connsiteY8" fmla="*/ 308345 h 711181"/>
                      <a:gd name="connsiteX9" fmla="*/ 4102 w 634072"/>
                      <a:gd name="connsiteY9" fmla="*/ 446458 h 711181"/>
                      <a:gd name="connsiteX10" fmla="*/ 54289 w 634072"/>
                      <a:gd name="connsiteY10" fmla="*/ 540428 h 711181"/>
                      <a:gd name="connsiteX11" fmla="*/ 168589 w 634072"/>
                      <a:gd name="connsiteY11" fmla="*/ 464229 h 711181"/>
                      <a:gd name="connsiteX12" fmla="*/ 78101 w 634072"/>
                      <a:gd name="connsiteY12" fmla="*/ 559479 h 711181"/>
                      <a:gd name="connsiteX13" fmla="*/ 130489 w 634072"/>
                      <a:gd name="connsiteY13" fmla="*/ 645204 h 711181"/>
                      <a:gd name="connsiteX14" fmla="*/ 259076 w 634072"/>
                      <a:gd name="connsiteY14" fmla="*/ 616629 h 711181"/>
                      <a:gd name="connsiteX15" fmla="*/ 311464 w 634072"/>
                      <a:gd name="connsiteY15" fmla="*/ 559479 h 711181"/>
                      <a:gd name="connsiteX16" fmla="*/ 225739 w 634072"/>
                      <a:gd name="connsiteY16" fmla="*/ 683304 h 711181"/>
                      <a:gd name="connsiteX17" fmla="*/ 340039 w 634072"/>
                      <a:gd name="connsiteY17" fmla="*/ 702354 h 711181"/>
                      <a:gd name="connsiteX18" fmla="*/ 549589 w 634072"/>
                      <a:gd name="connsiteY18" fmla="*/ 569004 h 711181"/>
                      <a:gd name="connsiteX19" fmla="*/ 619759 w 634072"/>
                      <a:gd name="connsiteY19" fmla="*/ 379908 h 711181"/>
                      <a:gd name="connsiteX20" fmla="*/ 627677 w 634072"/>
                      <a:gd name="connsiteY20" fmla="*/ 316149 h 711181"/>
                      <a:gd name="connsiteX21" fmla="*/ 633947 w 634072"/>
                      <a:gd name="connsiteY21" fmla="*/ 210127 h 711181"/>
                      <a:gd name="connsiteX22" fmla="*/ 625789 w 634072"/>
                      <a:gd name="connsiteY22" fmla="*/ 92754 h 711181"/>
                      <a:gd name="connsiteX23" fmla="*/ 559114 w 634072"/>
                      <a:gd name="connsiteY23" fmla="*/ 45129 h 711181"/>
                      <a:gd name="connsiteX24" fmla="*/ 486463 w 634072"/>
                      <a:gd name="connsiteY24" fmla="*/ 3374 h 711181"/>
                      <a:gd name="connsiteX0" fmla="*/ 486463 w 634072"/>
                      <a:gd name="connsiteY0" fmla="*/ 5125 h 712932"/>
                      <a:gd name="connsiteX1" fmla="*/ 353475 w 634072"/>
                      <a:gd name="connsiteY1" fmla="*/ 8427 h 712932"/>
                      <a:gd name="connsiteX2" fmla="*/ 254314 w 634072"/>
                      <a:gd name="connsiteY2" fmla="*/ 37355 h 712932"/>
                      <a:gd name="connsiteX3" fmla="*/ 101914 w 634072"/>
                      <a:gd name="connsiteY3" fmla="*/ 142130 h 712932"/>
                      <a:gd name="connsiteX4" fmla="*/ 35239 w 634072"/>
                      <a:gd name="connsiteY4" fmla="*/ 232618 h 712932"/>
                      <a:gd name="connsiteX5" fmla="*/ 25714 w 634072"/>
                      <a:gd name="connsiteY5" fmla="*/ 313580 h 712932"/>
                      <a:gd name="connsiteX6" fmla="*/ 92389 w 634072"/>
                      <a:gd name="connsiteY6" fmla="*/ 342155 h 712932"/>
                      <a:gd name="connsiteX7" fmla="*/ 159064 w 634072"/>
                      <a:gd name="connsiteY7" fmla="*/ 246905 h 712932"/>
                      <a:gd name="connsiteX8" fmla="*/ 118401 w 634072"/>
                      <a:gd name="connsiteY8" fmla="*/ 310096 h 712932"/>
                      <a:gd name="connsiteX9" fmla="*/ 4102 w 634072"/>
                      <a:gd name="connsiteY9" fmla="*/ 448209 h 712932"/>
                      <a:gd name="connsiteX10" fmla="*/ 54289 w 634072"/>
                      <a:gd name="connsiteY10" fmla="*/ 542179 h 712932"/>
                      <a:gd name="connsiteX11" fmla="*/ 168589 w 634072"/>
                      <a:gd name="connsiteY11" fmla="*/ 465980 h 712932"/>
                      <a:gd name="connsiteX12" fmla="*/ 78101 w 634072"/>
                      <a:gd name="connsiteY12" fmla="*/ 561230 h 712932"/>
                      <a:gd name="connsiteX13" fmla="*/ 130489 w 634072"/>
                      <a:gd name="connsiteY13" fmla="*/ 646955 h 712932"/>
                      <a:gd name="connsiteX14" fmla="*/ 259076 w 634072"/>
                      <a:gd name="connsiteY14" fmla="*/ 618380 h 712932"/>
                      <a:gd name="connsiteX15" fmla="*/ 311464 w 634072"/>
                      <a:gd name="connsiteY15" fmla="*/ 561230 h 712932"/>
                      <a:gd name="connsiteX16" fmla="*/ 225739 w 634072"/>
                      <a:gd name="connsiteY16" fmla="*/ 685055 h 712932"/>
                      <a:gd name="connsiteX17" fmla="*/ 340039 w 634072"/>
                      <a:gd name="connsiteY17" fmla="*/ 704105 h 712932"/>
                      <a:gd name="connsiteX18" fmla="*/ 549589 w 634072"/>
                      <a:gd name="connsiteY18" fmla="*/ 570755 h 712932"/>
                      <a:gd name="connsiteX19" fmla="*/ 619759 w 634072"/>
                      <a:gd name="connsiteY19" fmla="*/ 381659 h 712932"/>
                      <a:gd name="connsiteX20" fmla="*/ 627677 w 634072"/>
                      <a:gd name="connsiteY20" fmla="*/ 317900 h 712932"/>
                      <a:gd name="connsiteX21" fmla="*/ 633947 w 634072"/>
                      <a:gd name="connsiteY21" fmla="*/ 211878 h 712932"/>
                      <a:gd name="connsiteX22" fmla="*/ 625789 w 634072"/>
                      <a:gd name="connsiteY22" fmla="*/ 94505 h 712932"/>
                      <a:gd name="connsiteX23" fmla="*/ 559114 w 634072"/>
                      <a:gd name="connsiteY23" fmla="*/ 46880 h 712932"/>
                      <a:gd name="connsiteX24" fmla="*/ 486463 w 634072"/>
                      <a:gd name="connsiteY24" fmla="*/ 5125 h 7129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634072" h="712932">
                        <a:moveTo>
                          <a:pt x="486463" y="5125"/>
                        </a:moveTo>
                        <a:cubicBezTo>
                          <a:pt x="452190" y="-1284"/>
                          <a:pt x="402079" y="-3208"/>
                          <a:pt x="353475" y="8427"/>
                        </a:cubicBezTo>
                        <a:cubicBezTo>
                          <a:pt x="304871" y="20062"/>
                          <a:pt x="296241" y="15071"/>
                          <a:pt x="254314" y="37355"/>
                        </a:cubicBezTo>
                        <a:cubicBezTo>
                          <a:pt x="212387" y="59639"/>
                          <a:pt x="138426" y="109586"/>
                          <a:pt x="101914" y="142130"/>
                        </a:cubicBezTo>
                        <a:cubicBezTo>
                          <a:pt x="65402" y="174674"/>
                          <a:pt x="47939" y="204043"/>
                          <a:pt x="35239" y="232618"/>
                        </a:cubicBezTo>
                        <a:cubicBezTo>
                          <a:pt x="22539" y="261193"/>
                          <a:pt x="16189" y="295324"/>
                          <a:pt x="25714" y="313580"/>
                        </a:cubicBezTo>
                        <a:cubicBezTo>
                          <a:pt x="35239" y="331836"/>
                          <a:pt x="70164" y="353267"/>
                          <a:pt x="92389" y="342155"/>
                        </a:cubicBezTo>
                        <a:cubicBezTo>
                          <a:pt x="114614" y="331043"/>
                          <a:pt x="154729" y="252248"/>
                          <a:pt x="159064" y="246905"/>
                        </a:cubicBezTo>
                        <a:cubicBezTo>
                          <a:pt x="163399" y="241562"/>
                          <a:pt x="142641" y="291627"/>
                          <a:pt x="118401" y="310096"/>
                        </a:cubicBezTo>
                        <a:cubicBezTo>
                          <a:pt x="94161" y="328566"/>
                          <a:pt x="21137" y="411910"/>
                          <a:pt x="4102" y="448209"/>
                        </a:cubicBezTo>
                        <a:cubicBezTo>
                          <a:pt x="-12933" y="484508"/>
                          <a:pt x="26874" y="539217"/>
                          <a:pt x="54289" y="542179"/>
                        </a:cubicBezTo>
                        <a:cubicBezTo>
                          <a:pt x="81704" y="545141"/>
                          <a:pt x="164620" y="462805"/>
                          <a:pt x="168589" y="465980"/>
                        </a:cubicBezTo>
                        <a:cubicBezTo>
                          <a:pt x="172558" y="469155"/>
                          <a:pt x="84451" y="531068"/>
                          <a:pt x="78101" y="561230"/>
                        </a:cubicBezTo>
                        <a:cubicBezTo>
                          <a:pt x="71751" y="591392"/>
                          <a:pt x="100327" y="637430"/>
                          <a:pt x="130489" y="646955"/>
                        </a:cubicBezTo>
                        <a:cubicBezTo>
                          <a:pt x="160651" y="656480"/>
                          <a:pt x="228914" y="632667"/>
                          <a:pt x="259076" y="618380"/>
                        </a:cubicBezTo>
                        <a:cubicBezTo>
                          <a:pt x="289238" y="604093"/>
                          <a:pt x="317020" y="550118"/>
                          <a:pt x="311464" y="561230"/>
                        </a:cubicBezTo>
                        <a:cubicBezTo>
                          <a:pt x="305908" y="572343"/>
                          <a:pt x="220977" y="661243"/>
                          <a:pt x="225739" y="685055"/>
                        </a:cubicBezTo>
                        <a:cubicBezTo>
                          <a:pt x="230501" y="708867"/>
                          <a:pt x="286064" y="723155"/>
                          <a:pt x="340039" y="704105"/>
                        </a:cubicBezTo>
                        <a:cubicBezTo>
                          <a:pt x="394014" y="685055"/>
                          <a:pt x="502969" y="624496"/>
                          <a:pt x="549589" y="570755"/>
                        </a:cubicBezTo>
                        <a:cubicBezTo>
                          <a:pt x="596209" y="517014"/>
                          <a:pt x="606744" y="423802"/>
                          <a:pt x="619759" y="381659"/>
                        </a:cubicBezTo>
                        <a:cubicBezTo>
                          <a:pt x="632774" y="339517"/>
                          <a:pt x="627677" y="317900"/>
                          <a:pt x="627677" y="317900"/>
                        </a:cubicBezTo>
                        <a:cubicBezTo>
                          <a:pt x="627221" y="293524"/>
                          <a:pt x="634403" y="236254"/>
                          <a:pt x="633947" y="211878"/>
                        </a:cubicBezTo>
                        <a:cubicBezTo>
                          <a:pt x="632359" y="180128"/>
                          <a:pt x="638489" y="124668"/>
                          <a:pt x="625789" y="94505"/>
                        </a:cubicBezTo>
                        <a:cubicBezTo>
                          <a:pt x="613089" y="64343"/>
                          <a:pt x="582335" y="61777"/>
                          <a:pt x="559114" y="46880"/>
                        </a:cubicBezTo>
                        <a:cubicBezTo>
                          <a:pt x="535893" y="31983"/>
                          <a:pt x="520736" y="11534"/>
                          <a:pt x="486463" y="5125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06BFECAD-2F41-5262-0784-915658DB915E}"/>
                    </a:ext>
                  </a:extLst>
                </p:cNvPr>
                <p:cNvGrpSpPr/>
                <p:nvPr/>
              </p:nvGrpSpPr>
              <p:grpSpPr>
                <a:xfrm rot="21045049">
                  <a:off x="7139434" y="3076555"/>
                  <a:ext cx="330249" cy="728995"/>
                  <a:chOff x="7238448" y="3127145"/>
                  <a:chExt cx="307239" cy="762530"/>
                </a:xfrm>
              </p:grpSpPr>
              <p:sp>
                <p:nvSpPr>
                  <p:cNvPr id="91" name="Rectangle: Rounded Corners 90">
                    <a:extLst>
                      <a:ext uri="{FF2B5EF4-FFF2-40B4-BE49-F238E27FC236}">
                        <a16:creationId xmlns:a16="http://schemas.microsoft.com/office/drawing/2014/main" id="{76466ACF-FFA4-AC05-4611-F20E37DFA965}"/>
                      </a:ext>
                    </a:extLst>
                  </p:cNvPr>
                  <p:cNvSpPr/>
                  <p:nvPr/>
                </p:nvSpPr>
                <p:spPr>
                  <a:xfrm rot="554951">
                    <a:off x="7238448" y="3127145"/>
                    <a:ext cx="307239" cy="5473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" name="Rectangle: Rounded Corners 91">
                    <a:extLst>
                      <a:ext uri="{FF2B5EF4-FFF2-40B4-BE49-F238E27FC236}">
                        <a16:creationId xmlns:a16="http://schemas.microsoft.com/office/drawing/2014/main" id="{05B67713-767E-4F22-1C56-AECE2A01BA3E}"/>
                      </a:ext>
                    </a:extLst>
                  </p:cNvPr>
                  <p:cNvSpPr/>
                  <p:nvPr/>
                </p:nvSpPr>
                <p:spPr>
                  <a:xfrm rot="747714">
                    <a:off x="7299328" y="3565651"/>
                    <a:ext cx="194168" cy="324024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05DFE16D-2A95-35C7-2EAE-10E19735FB96}"/>
                    </a:ext>
                  </a:extLst>
                </p:cNvPr>
                <p:cNvSpPr/>
                <p:nvPr/>
              </p:nvSpPr>
              <p:spPr>
                <a:xfrm>
                  <a:off x="5740442" y="966332"/>
                  <a:ext cx="1899057" cy="1960317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A34F9C9B-6A19-65ED-D590-A833360B8A67}"/>
                    </a:ext>
                  </a:extLst>
                </p:cNvPr>
                <p:cNvSpPr/>
                <p:nvPr/>
              </p:nvSpPr>
              <p:spPr>
                <a:xfrm>
                  <a:off x="6280292" y="1719333"/>
                  <a:ext cx="251576" cy="32833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30F2281C-7347-258A-B95E-84C7CFB36F6A}"/>
                    </a:ext>
                  </a:extLst>
                </p:cNvPr>
                <p:cNvSpPr/>
                <p:nvPr/>
              </p:nvSpPr>
              <p:spPr>
                <a:xfrm>
                  <a:off x="6315097" y="1798948"/>
                  <a:ext cx="151789" cy="1661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E6470E0D-9AEF-77B2-26F9-287F4BB512B1}"/>
                    </a:ext>
                  </a:extLst>
                </p:cNvPr>
                <p:cNvSpPr/>
                <p:nvPr/>
              </p:nvSpPr>
              <p:spPr>
                <a:xfrm>
                  <a:off x="6851567" y="1716068"/>
                  <a:ext cx="251576" cy="32833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6" name="Oval 135">
                  <a:extLst>
                    <a:ext uri="{FF2B5EF4-FFF2-40B4-BE49-F238E27FC236}">
                      <a16:creationId xmlns:a16="http://schemas.microsoft.com/office/drawing/2014/main" id="{D8BB9807-C66D-145D-040F-66063C7E9471}"/>
                    </a:ext>
                  </a:extLst>
                </p:cNvPr>
                <p:cNvSpPr/>
                <p:nvPr/>
              </p:nvSpPr>
              <p:spPr>
                <a:xfrm>
                  <a:off x="6886372" y="1795683"/>
                  <a:ext cx="151789" cy="1661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C73BB57D-A9FA-EB2C-53CC-65E2B01A0D69}"/>
                </a:ext>
              </a:extLst>
            </p:cNvPr>
            <p:cNvSpPr/>
            <p:nvPr/>
          </p:nvSpPr>
          <p:spPr>
            <a:xfrm>
              <a:off x="6870910" y="3396662"/>
              <a:ext cx="1129179" cy="493128"/>
            </a:xfrm>
            <a:custGeom>
              <a:avLst/>
              <a:gdLst>
                <a:gd name="connsiteX0" fmla="*/ 493054 w 983232"/>
                <a:gd name="connsiteY0" fmla="*/ 0 h 427405"/>
                <a:gd name="connsiteX1" fmla="*/ 958950 w 983232"/>
                <a:gd name="connsiteY1" fmla="*/ 318778 h 427405"/>
                <a:gd name="connsiteX2" fmla="*/ 983232 w 983232"/>
                <a:gd name="connsiteY2" fmla="*/ 399526 h 427405"/>
                <a:gd name="connsiteX3" fmla="*/ 971952 w 983232"/>
                <a:gd name="connsiteY3" fmla="*/ 405978 h 427405"/>
                <a:gd name="connsiteX4" fmla="*/ 909856 w 983232"/>
                <a:gd name="connsiteY4" fmla="*/ 416614 h 427405"/>
                <a:gd name="connsiteX5" fmla="*/ 750326 w 983232"/>
                <a:gd name="connsiteY5" fmla="*/ 281273 h 427405"/>
                <a:gd name="connsiteX6" fmla="*/ 762083 w 983232"/>
                <a:gd name="connsiteY6" fmla="*/ 231868 h 427405"/>
                <a:gd name="connsiteX7" fmla="*/ 710435 w 983232"/>
                <a:gd name="connsiteY7" fmla="*/ 223198 h 427405"/>
                <a:gd name="connsiteX8" fmla="*/ 650915 w 983232"/>
                <a:gd name="connsiteY8" fmla="*/ 182448 h 427405"/>
                <a:gd name="connsiteX9" fmla="*/ 646188 w 983232"/>
                <a:gd name="connsiteY9" fmla="*/ 169580 h 427405"/>
                <a:gd name="connsiteX10" fmla="*/ 602012 w 983232"/>
                <a:gd name="connsiteY10" fmla="*/ 176996 h 427405"/>
                <a:gd name="connsiteX11" fmla="*/ 506353 w 983232"/>
                <a:gd name="connsiteY11" fmla="*/ 144053 h 427405"/>
                <a:gd name="connsiteX12" fmla="*/ 501015 w 983232"/>
                <a:gd name="connsiteY12" fmla="*/ 137470 h 427405"/>
                <a:gd name="connsiteX13" fmla="*/ 495003 w 983232"/>
                <a:gd name="connsiteY13" fmla="*/ 144885 h 427405"/>
                <a:gd name="connsiteX14" fmla="*/ 399344 w 983232"/>
                <a:gd name="connsiteY14" fmla="*/ 177828 h 427405"/>
                <a:gd name="connsiteX15" fmla="*/ 355361 w 983232"/>
                <a:gd name="connsiteY15" fmla="*/ 170444 h 427405"/>
                <a:gd name="connsiteX16" fmla="*/ 339322 w 983232"/>
                <a:gd name="connsiteY16" fmla="*/ 214100 h 427405"/>
                <a:gd name="connsiteX17" fmla="*/ 279801 w 983232"/>
                <a:gd name="connsiteY17" fmla="*/ 254849 h 427405"/>
                <a:gd name="connsiteX18" fmla="*/ 232448 w 983232"/>
                <a:gd name="connsiteY18" fmla="*/ 262798 h 427405"/>
                <a:gd name="connsiteX19" fmla="*/ 242674 w 983232"/>
                <a:gd name="connsiteY19" fmla="*/ 301828 h 427405"/>
                <a:gd name="connsiteX20" fmla="*/ 79698 w 983232"/>
                <a:gd name="connsiteY20" fmla="*/ 427405 h 427405"/>
                <a:gd name="connsiteX21" fmla="*/ 16260 w 983232"/>
                <a:gd name="connsiteY21" fmla="*/ 417537 h 427405"/>
                <a:gd name="connsiteX22" fmla="*/ 0 w 983232"/>
                <a:gd name="connsiteY22" fmla="*/ 409090 h 427405"/>
                <a:gd name="connsiteX23" fmla="*/ 27158 w 983232"/>
                <a:gd name="connsiteY23" fmla="*/ 318778 h 427405"/>
                <a:gd name="connsiteX24" fmla="*/ 493054 w 983232"/>
                <a:gd name="connsiteY24" fmla="*/ 0 h 42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83232" h="427405">
                  <a:moveTo>
                    <a:pt x="493054" y="0"/>
                  </a:moveTo>
                  <a:cubicBezTo>
                    <a:pt x="702493" y="0"/>
                    <a:pt x="882191" y="131446"/>
                    <a:pt x="958950" y="318778"/>
                  </a:cubicBezTo>
                  <a:lnTo>
                    <a:pt x="983232" y="399526"/>
                  </a:lnTo>
                  <a:lnTo>
                    <a:pt x="971952" y="405978"/>
                  </a:lnTo>
                  <a:cubicBezTo>
                    <a:pt x="952867" y="412827"/>
                    <a:pt x="931883" y="416614"/>
                    <a:pt x="909856" y="416614"/>
                  </a:cubicBezTo>
                  <a:cubicBezTo>
                    <a:pt x="821750" y="416614"/>
                    <a:pt x="750326" y="356019"/>
                    <a:pt x="750326" y="281273"/>
                  </a:cubicBezTo>
                  <a:lnTo>
                    <a:pt x="762083" y="231868"/>
                  </a:lnTo>
                  <a:lnTo>
                    <a:pt x="710435" y="223198"/>
                  </a:lnTo>
                  <a:cubicBezTo>
                    <a:pt x="686157" y="214660"/>
                    <a:pt x="665501" y="200399"/>
                    <a:pt x="650915" y="182448"/>
                  </a:cubicBezTo>
                  <a:lnTo>
                    <a:pt x="646188" y="169580"/>
                  </a:lnTo>
                  <a:lnTo>
                    <a:pt x="602012" y="176996"/>
                  </a:lnTo>
                  <a:cubicBezTo>
                    <a:pt x="564655" y="176996"/>
                    <a:pt x="530834" y="164407"/>
                    <a:pt x="506353" y="144053"/>
                  </a:cubicBezTo>
                  <a:lnTo>
                    <a:pt x="501015" y="137470"/>
                  </a:lnTo>
                  <a:lnTo>
                    <a:pt x="495003" y="144885"/>
                  </a:lnTo>
                  <a:cubicBezTo>
                    <a:pt x="470522" y="165238"/>
                    <a:pt x="436701" y="177828"/>
                    <a:pt x="399344" y="177828"/>
                  </a:cubicBezTo>
                  <a:lnTo>
                    <a:pt x="355361" y="170444"/>
                  </a:lnTo>
                  <a:lnTo>
                    <a:pt x="339322" y="214100"/>
                  </a:lnTo>
                  <a:cubicBezTo>
                    <a:pt x="324735" y="232050"/>
                    <a:pt x="304078" y="246312"/>
                    <a:pt x="279801" y="254849"/>
                  </a:cubicBezTo>
                  <a:lnTo>
                    <a:pt x="232448" y="262798"/>
                  </a:lnTo>
                  <a:lnTo>
                    <a:pt x="242674" y="301828"/>
                  </a:lnTo>
                  <a:cubicBezTo>
                    <a:pt x="242674" y="371183"/>
                    <a:pt x="169707" y="427405"/>
                    <a:pt x="79698" y="427405"/>
                  </a:cubicBezTo>
                  <a:cubicBezTo>
                    <a:pt x="57196" y="427405"/>
                    <a:pt x="35759" y="423891"/>
                    <a:pt x="16260" y="417537"/>
                  </a:cubicBezTo>
                  <a:lnTo>
                    <a:pt x="0" y="409090"/>
                  </a:lnTo>
                  <a:lnTo>
                    <a:pt x="27158" y="318778"/>
                  </a:lnTo>
                  <a:cubicBezTo>
                    <a:pt x="103917" y="131446"/>
                    <a:pt x="283615" y="0"/>
                    <a:pt x="49305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CEBDE3FF-F5AF-7091-208E-C7D8BC9DB525}"/>
                </a:ext>
              </a:extLst>
            </p:cNvPr>
            <p:cNvSpPr/>
            <p:nvPr/>
          </p:nvSpPr>
          <p:spPr>
            <a:xfrm>
              <a:off x="6801619" y="3881850"/>
              <a:ext cx="225268" cy="214652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2EE4783A-3078-DDC0-4E52-56B670A79FC6}"/>
                </a:ext>
              </a:extLst>
            </p:cNvPr>
            <p:cNvSpPr/>
            <p:nvPr/>
          </p:nvSpPr>
          <p:spPr>
            <a:xfrm>
              <a:off x="7889974" y="3843980"/>
              <a:ext cx="225268" cy="214652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30" name="Picture 129">
            <a:extLst>
              <a:ext uri="{FF2B5EF4-FFF2-40B4-BE49-F238E27FC236}">
                <a16:creationId xmlns:a16="http://schemas.microsoft.com/office/drawing/2014/main" id="{DA89D1CB-5A3F-0AC7-D5BE-91B18A4E4B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5358" y="5200762"/>
            <a:ext cx="974601" cy="1242331"/>
          </a:xfrm>
          <a:prstGeom prst="rect">
            <a:avLst/>
          </a:prstGeom>
        </p:spPr>
      </p:pic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B8D60BF4-3262-241D-CE7D-774E7783F632}"/>
              </a:ext>
            </a:extLst>
          </p:cNvPr>
          <p:cNvSpPr/>
          <p:nvPr/>
        </p:nvSpPr>
        <p:spPr>
          <a:xfrm rot="20053726">
            <a:off x="6717125" y="5094947"/>
            <a:ext cx="144096" cy="170544"/>
          </a:xfrm>
          <a:custGeom>
            <a:avLst/>
            <a:gdLst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03557 w 681406"/>
              <a:gd name="connsiteY8" fmla="*/ 326073 h 709978"/>
              <a:gd name="connsiteX9" fmla="*/ 8307 w 681406"/>
              <a:gd name="connsiteY9" fmla="*/ 392748 h 709978"/>
              <a:gd name="connsiteX10" fmla="*/ 17832 w 681406"/>
              <a:gd name="connsiteY10" fmla="*/ 516573 h 709978"/>
              <a:gd name="connsiteX11" fmla="*/ 122607 w 681406"/>
              <a:gd name="connsiteY11" fmla="*/ 535623 h 709978"/>
              <a:gd name="connsiteX12" fmla="*/ 227382 w 681406"/>
              <a:gd name="connsiteY12" fmla="*/ 497523 h 709978"/>
              <a:gd name="connsiteX13" fmla="*/ 122607 w 681406"/>
              <a:gd name="connsiteY13" fmla="*/ 621348 h 709978"/>
              <a:gd name="connsiteX14" fmla="*/ 170232 w 681406"/>
              <a:gd name="connsiteY14" fmla="*/ 640398 h 709978"/>
              <a:gd name="connsiteX15" fmla="*/ 303582 w 681406"/>
              <a:gd name="connsiteY15" fmla="*/ 630873 h 709978"/>
              <a:gd name="connsiteX16" fmla="*/ 351207 w 681406"/>
              <a:gd name="connsiteY16" fmla="*/ 554673 h 709978"/>
              <a:gd name="connsiteX17" fmla="*/ 246432 w 681406"/>
              <a:gd name="connsiteY17" fmla="*/ 688023 h 709978"/>
              <a:gd name="connsiteX18" fmla="*/ 379782 w 681406"/>
              <a:gd name="connsiteY18" fmla="*/ 697548 h 709978"/>
              <a:gd name="connsiteX19" fmla="*/ 589332 w 681406"/>
              <a:gd name="connsiteY19" fmla="*/ 564198 h 709978"/>
              <a:gd name="connsiteX20" fmla="*/ 675057 w 681406"/>
              <a:gd name="connsiteY20" fmla="*/ 373698 h 709978"/>
              <a:gd name="connsiteX21" fmla="*/ 675057 w 681406"/>
              <a:gd name="connsiteY21" fmla="*/ 278448 h 709978"/>
              <a:gd name="connsiteX22" fmla="*/ 675057 w 681406"/>
              <a:gd name="connsiteY22" fmla="*/ 221298 h 709978"/>
              <a:gd name="connsiteX23" fmla="*/ 636957 w 681406"/>
              <a:gd name="connsiteY23" fmla="*/ 230823 h 709978"/>
              <a:gd name="connsiteX24" fmla="*/ 665532 w 681406"/>
              <a:gd name="connsiteY24" fmla="*/ 87948 h 709978"/>
              <a:gd name="connsiteX25" fmla="*/ 598857 w 681406"/>
              <a:gd name="connsiteY25" fmla="*/ 40323 h 709978"/>
              <a:gd name="connsiteX26" fmla="*/ 455982 w 681406"/>
              <a:gd name="connsiteY26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08332 w 681406"/>
              <a:gd name="connsiteY13" fmla="*/ 4594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4558 w 679982"/>
              <a:gd name="connsiteY0" fmla="*/ 2223 h 709978"/>
              <a:gd name="connsiteX1" fmla="*/ 416458 w 679982"/>
              <a:gd name="connsiteY1" fmla="*/ 106998 h 709978"/>
              <a:gd name="connsiteX2" fmla="*/ 292633 w 679982"/>
              <a:gd name="connsiteY2" fmla="*/ 30798 h 709978"/>
              <a:gd name="connsiteX3" fmla="*/ 140233 w 679982"/>
              <a:gd name="connsiteY3" fmla="*/ 135573 h 709978"/>
              <a:gd name="connsiteX4" fmla="*/ 73558 w 679982"/>
              <a:gd name="connsiteY4" fmla="*/ 226061 h 709978"/>
              <a:gd name="connsiteX5" fmla="*/ 64033 w 679982"/>
              <a:gd name="connsiteY5" fmla="*/ 307023 h 709978"/>
              <a:gd name="connsiteX6" fmla="*/ 130708 w 679982"/>
              <a:gd name="connsiteY6" fmla="*/ 335598 h 709978"/>
              <a:gd name="connsiteX7" fmla="*/ 197383 w 679982"/>
              <a:gd name="connsiteY7" fmla="*/ 240348 h 709978"/>
              <a:gd name="connsiteX8" fmla="*/ 156720 w 679982"/>
              <a:gd name="connsiteY8" fmla="*/ 303539 h 709978"/>
              <a:gd name="connsiteX9" fmla="*/ 102133 w 679982"/>
              <a:gd name="connsiteY9" fmla="*/ 326073 h 709978"/>
              <a:gd name="connsiteX10" fmla="*/ 6883 w 679982"/>
              <a:gd name="connsiteY10" fmla="*/ 392748 h 709978"/>
              <a:gd name="connsiteX11" fmla="*/ 16408 w 679982"/>
              <a:gd name="connsiteY11" fmla="*/ 516573 h 709978"/>
              <a:gd name="connsiteX12" fmla="*/ 87845 w 679982"/>
              <a:gd name="connsiteY12" fmla="*/ 516573 h 709978"/>
              <a:gd name="connsiteX13" fmla="*/ 206908 w 679982"/>
              <a:gd name="connsiteY13" fmla="*/ 459423 h 709978"/>
              <a:gd name="connsiteX14" fmla="*/ 121183 w 679982"/>
              <a:gd name="connsiteY14" fmla="*/ 621348 h 709978"/>
              <a:gd name="connsiteX15" fmla="*/ 168808 w 679982"/>
              <a:gd name="connsiteY15" fmla="*/ 640398 h 709978"/>
              <a:gd name="connsiteX16" fmla="*/ 302158 w 679982"/>
              <a:gd name="connsiteY16" fmla="*/ 630873 h 709978"/>
              <a:gd name="connsiteX17" fmla="*/ 349783 w 679982"/>
              <a:gd name="connsiteY17" fmla="*/ 554673 h 709978"/>
              <a:gd name="connsiteX18" fmla="*/ 245008 w 679982"/>
              <a:gd name="connsiteY18" fmla="*/ 688023 h 709978"/>
              <a:gd name="connsiteX19" fmla="*/ 378358 w 679982"/>
              <a:gd name="connsiteY19" fmla="*/ 697548 h 709978"/>
              <a:gd name="connsiteX20" fmla="*/ 587908 w 679982"/>
              <a:gd name="connsiteY20" fmla="*/ 564198 h 709978"/>
              <a:gd name="connsiteX21" fmla="*/ 673633 w 679982"/>
              <a:gd name="connsiteY21" fmla="*/ 373698 h 709978"/>
              <a:gd name="connsiteX22" fmla="*/ 673633 w 679982"/>
              <a:gd name="connsiteY22" fmla="*/ 278448 h 709978"/>
              <a:gd name="connsiteX23" fmla="*/ 673633 w 679982"/>
              <a:gd name="connsiteY23" fmla="*/ 221298 h 709978"/>
              <a:gd name="connsiteX24" fmla="*/ 635533 w 679982"/>
              <a:gd name="connsiteY24" fmla="*/ 230823 h 709978"/>
              <a:gd name="connsiteX25" fmla="*/ 664108 w 679982"/>
              <a:gd name="connsiteY25" fmla="*/ 87948 h 709978"/>
              <a:gd name="connsiteX26" fmla="*/ 597433 w 679982"/>
              <a:gd name="connsiteY26" fmla="*/ 40323 h 709978"/>
              <a:gd name="connsiteX27" fmla="*/ 454558 w 679982"/>
              <a:gd name="connsiteY27" fmla="*/ 2223 h 709978"/>
              <a:gd name="connsiteX0" fmla="*/ 455545 w 680969"/>
              <a:gd name="connsiteY0" fmla="*/ 2223 h 709978"/>
              <a:gd name="connsiteX1" fmla="*/ 417445 w 680969"/>
              <a:gd name="connsiteY1" fmla="*/ 106998 h 709978"/>
              <a:gd name="connsiteX2" fmla="*/ 293620 w 680969"/>
              <a:gd name="connsiteY2" fmla="*/ 30798 h 709978"/>
              <a:gd name="connsiteX3" fmla="*/ 141220 w 680969"/>
              <a:gd name="connsiteY3" fmla="*/ 135573 h 709978"/>
              <a:gd name="connsiteX4" fmla="*/ 74545 w 680969"/>
              <a:gd name="connsiteY4" fmla="*/ 226061 h 709978"/>
              <a:gd name="connsiteX5" fmla="*/ 65020 w 680969"/>
              <a:gd name="connsiteY5" fmla="*/ 307023 h 709978"/>
              <a:gd name="connsiteX6" fmla="*/ 131695 w 680969"/>
              <a:gd name="connsiteY6" fmla="*/ 335598 h 709978"/>
              <a:gd name="connsiteX7" fmla="*/ 198370 w 680969"/>
              <a:gd name="connsiteY7" fmla="*/ 240348 h 709978"/>
              <a:gd name="connsiteX8" fmla="*/ 157707 w 680969"/>
              <a:gd name="connsiteY8" fmla="*/ 303539 h 709978"/>
              <a:gd name="connsiteX9" fmla="*/ 103120 w 680969"/>
              <a:gd name="connsiteY9" fmla="*/ 326073 h 709978"/>
              <a:gd name="connsiteX10" fmla="*/ 7870 w 680969"/>
              <a:gd name="connsiteY10" fmla="*/ 392748 h 709978"/>
              <a:gd name="connsiteX11" fmla="*/ 17395 w 680969"/>
              <a:gd name="connsiteY11" fmla="*/ 516573 h 709978"/>
              <a:gd name="connsiteX12" fmla="*/ 112645 w 680969"/>
              <a:gd name="connsiteY12" fmla="*/ 516573 h 709978"/>
              <a:gd name="connsiteX13" fmla="*/ 207895 w 680969"/>
              <a:gd name="connsiteY13" fmla="*/ 459423 h 709978"/>
              <a:gd name="connsiteX14" fmla="*/ 122170 w 680969"/>
              <a:gd name="connsiteY14" fmla="*/ 621348 h 709978"/>
              <a:gd name="connsiteX15" fmla="*/ 169795 w 680969"/>
              <a:gd name="connsiteY15" fmla="*/ 640398 h 709978"/>
              <a:gd name="connsiteX16" fmla="*/ 303145 w 680969"/>
              <a:gd name="connsiteY16" fmla="*/ 630873 h 709978"/>
              <a:gd name="connsiteX17" fmla="*/ 350770 w 680969"/>
              <a:gd name="connsiteY17" fmla="*/ 554673 h 709978"/>
              <a:gd name="connsiteX18" fmla="*/ 245995 w 680969"/>
              <a:gd name="connsiteY18" fmla="*/ 688023 h 709978"/>
              <a:gd name="connsiteX19" fmla="*/ 379345 w 680969"/>
              <a:gd name="connsiteY19" fmla="*/ 697548 h 709978"/>
              <a:gd name="connsiteX20" fmla="*/ 588895 w 680969"/>
              <a:gd name="connsiteY20" fmla="*/ 564198 h 709978"/>
              <a:gd name="connsiteX21" fmla="*/ 674620 w 680969"/>
              <a:gd name="connsiteY21" fmla="*/ 373698 h 709978"/>
              <a:gd name="connsiteX22" fmla="*/ 674620 w 680969"/>
              <a:gd name="connsiteY22" fmla="*/ 278448 h 709978"/>
              <a:gd name="connsiteX23" fmla="*/ 674620 w 680969"/>
              <a:gd name="connsiteY23" fmla="*/ 221298 h 709978"/>
              <a:gd name="connsiteX24" fmla="*/ 636520 w 680969"/>
              <a:gd name="connsiteY24" fmla="*/ 230823 h 709978"/>
              <a:gd name="connsiteX25" fmla="*/ 665095 w 680969"/>
              <a:gd name="connsiteY25" fmla="*/ 87948 h 709978"/>
              <a:gd name="connsiteX26" fmla="*/ 598420 w 680969"/>
              <a:gd name="connsiteY26" fmla="*/ 40323 h 709978"/>
              <a:gd name="connsiteX27" fmla="*/ 455545 w 680969"/>
              <a:gd name="connsiteY27" fmla="*/ 2223 h 709978"/>
              <a:gd name="connsiteX0" fmla="*/ 460771 w 686195"/>
              <a:gd name="connsiteY0" fmla="*/ 2223 h 709978"/>
              <a:gd name="connsiteX1" fmla="*/ 422671 w 686195"/>
              <a:gd name="connsiteY1" fmla="*/ 106998 h 709978"/>
              <a:gd name="connsiteX2" fmla="*/ 298846 w 686195"/>
              <a:gd name="connsiteY2" fmla="*/ 30798 h 709978"/>
              <a:gd name="connsiteX3" fmla="*/ 146446 w 686195"/>
              <a:gd name="connsiteY3" fmla="*/ 135573 h 709978"/>
              <a:gd name="connsiteX4" fmla="*/ 79771 w 686195"/>
              <a:gd name="connsiteY4" fmla="*/ 226061 h 709978"/>
              <a:gd name="connsiteX5" fmla="*/ 70246 w 686195"/>
              <a:gd name="connsiteY5" fmla="*/ 307023 h 709978"/>
              <a:gd name="connsiteX6" fmla="*/ 136921 w 686195"/>
              <a:gd name="connsiteY6" fmla="*/ 335598 h 709978"/>
              <a:gd name="connsiteX7" fmla="*/ 203596 w 686195"/>
              <a:gd name="connsiteY7" fmla="*/ 240348 h 709978"/>
              <a:gd name="connsiteX8" fmla="*/ 162933 w 686195"/>
              <a:gd name="connsiteY8" fmla="*/ 303539 h 709978"/>
              <a:gd name="connsiteX9" fmla="*/ 108346 w 686195"/>
              <a:gd name="connsiteY9" fmla="*/ 326073 h 709978"/>
              <a:gd name="connsiteX10" fmla="*/ 13096 w 686195"/>
              <a:gd name="connsiteY10" fmla="*/ 392748 h 709978"/>
              <a:gd name="connsiteX11" fmla="*/ 22621 w 686195"/>
              <a:gd name="connsiteY11" fmla="*/ 516573 h 709978"/>
              <a:gd name="connsiteX12" fmla="*/ 213121 w 686195"/>
              <a:gd name="connsiteY12" fmla="*/ 459423 h 709978"/>
              <a:gd name="connsiteX13" fmla="*/ 127396 w 686195"/>
              <a:gd name="connsiteY13" fmla="*/ 621348 h 709978"/>
              <a:gd name="connsiteX14" fmla="*/ 175021 w 686195"/>
              <a:gd name="connsiteY14" fmla="*/ 640398 h 709978"/>
              <a:gd name="connsiteX15" fmla="*/ 308371 w 686195"/>
              <a:gd name="connsiteY15" fmla="*/ 630873 h 709978"/>
              <a:gd name="connsiteX16" fmla="*/ 355996 w 686195"/>
              <a:gd name="connsiteY16" fmla="*/ 554673 h 709978"/>
              <a:gd name="connsiteX17" fmla="*/ 251221 w 686195"/>
              <a:gd name="connsiteY17" fmla="*/ 688023 h 709978"/>
              <a:gd name="connsiteX18" fmla="*/ 384571 w 686195"/>
              <a:gd name="connsiteY18" fmla="*/ 697548 h 709978"/>
              <a:gd name="connsiteX19" fmla="*/ 594121 w 686195"/>
              <a:gd name="connsiteY19" fmla="*/ 564198 h 709978"/>
              <a:gd name="connsiteX20" fmla="*/ 679846 w 686195"/>
              <a:gd name="connsiteY20" fmla="*/ 373698 h 709978"/>
              <a:gd name="connsiteX21" fmla="*/ 679846 w 686195"/>
              <a:gd name="connsiteY21" fmla="*/ 278448 h 709978"/>
              <a:gd name="connsiteX22" fmla="*/ 679846 w 686195"/>
              <a:gd name="connsiteY22" fmla="*/ 221298 h 709978"/>
              <a:gd name="connsiteX23" fmla="*/ 641746 w 686195"/>
              <a:gd name="connsiteY23" fmla="*/ 230823 h 709978"/>
              <a:gd name="connsiteX24" fmla="*/ 670321 w 686195"/>
              <a:gd name="connsiteY24" fmla="*/ 87948 h 709978"/>
              <a:gd name="connsiteX25" fmla="*/ 603646 w 686195"/>
              <a:gd name="connsiteY25" fmla="*/ 40323 h 709978"/>
              <a:gd name="connsiteX26" fmla="*/ 460771 w 686195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5913 w 674712"/>
              <a:gd name="connsiteY13" fmla="*/ 621348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2125 w 674712"/>
              <a:gd name="connsiteY15" fmla="*/ 61182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6375"/>
              <a:gd name="connsiteX1" fmla="*/ 411188 w 674712"/>
              <a:gd name="connsiteY1" fmla="*/ 106998 h 706375"/>
              <a:gd name="connsiteX2" fmla="*/ 287363 w 674712"/>
              <a:gd name="connsiteY2" fmla="*/ 30798 h 706375"/>
              <a:gd name="connsiteX3" fmla="*/ 134963 w 674712"/>
              <a:gd name="connsiteY3" fmla="*/ 135573 h 706375"/>
              <a:gd name="connsiteX4" fmla="*/ 68288 w 674712"/>
              <a:gd name="connsiteY4" fmla="*/ 226061 h 706375"/>
              <a:gd name="connsiteX5" fmla="*/ 58763 w 674712"/>
              <a:gd name="connsiteY5" fmla="*/ 307023 h 706375"/>
              <a:gd name="connsiteX6" fmla="*/ 125438 w 674712"/>
              <a:gd name="connsiteY6" fmla="*/ 335598 h 706375"/>
              <a:gd name="connsiteX7" fmla="*/ 192113 w 674712"/>
              <a:gd name="connsiteY7" fmla="*/ 240348 h 706375"/>
              <a:gd name="connsiteX8" fmla="*/ 151450 w 674712"/>
              <a:gd name="connsiteY8" fmla="*/ 303539 h 706375"/>
              <a:gd name="connsiteX9" fmla="*/ 96863 w 674712"/>
              <a:gd name="connsiteY9" fmla="*/ 326073 h 706375"/>
              <a:gd name="connsiteX10" fmla="*/ 1613 w 674712"/>
              <a:gd name="connsiteY10" fmla="*/ 392748 h 706375"/>
              <a:gd name="connsiteX11" fmla="*/ 49238 w 674712"/>
              <a:gd name="connsiteY11" fmla="*/ 521335 h 706375"/>
              <a:gd name="connsiteX12" fmla="*/ 201638 w 674712"/>
              <a:gd name="connsiteY12" fmla="*/ 459423 h 706375"/>
              <a:gd name="connsiteX13" fmla="*/ 111150 w 674712"/>
              <a:gd name="connsiteY13" fmla="*/ 554673 h 706375"/>
              <a:gd name="connsiteX14" fmla="*/ 163538 w 674712"/>
              <a:gd name="connsiteY14" fmla="*/ 640398 h 706375"/>
              <a:gd name="connsiteX15" fmla="*/ 292125 w 674712"/>
              <a:gd name="connsiteY15" fmla="*/ 611823 h 706375"/>
              <a:gd name="connsiteX16" fmla="*/ 344513 w 674712"/>
              <a:gd name="connsiteY16" fmla="*/ 554673 h 706375"/>
              <a:gd name="connsiteX17" fmla="*/ 258788 w 674712"/>
              <a:gd name="connsiteY17" fmla="*/ 678498 h 706375"/>
              <a:gd name="connsiteX18" fmla="*/ 373088 w 674712"/>
              <a:gd name="connsiteY18" fmla="*/ 697548 h 706375"/>
              <a:gd name="connsiteX19" fmla="*/ 582638 w 674712"/>
              <a:gd name="connsiteY19" fmla="*/ 564198 h 706375"/>
              <a:gd name="connsiteX20" fmla="*/ 668363 w 674712"/>
              <a:gd name="connsiteY20" fmla="*/ 373698 h 706375"/>
              <a:gd name="connsiteX21" fmla="*/ 668363 w 674712"/>
              <a:gd name="connsiteY21" fmla="*/ 278448 h 706375"/>
              <a:gd name="connsiteX22" fmla="*/ 668363 w 674712"/>
              <a:gd name="connsiteY22" fmla="*/ 221298 h 706375"/>
              <a:gd name="connsiteX23" fmla="*/ 630263 w 674712"/>
              <a:gd name="connsiteY23" fmla="*/ 230823 h 706375"/>
              <a:gd name="connsiteX24" fmla="*/ 658838 w 674712"/>
              <a:gd name="connsiteY24" fmla="*/ 87948 h 706375"/>
              <a:gd name="connsiteX25" fmla="*/ 592163 w 674712"/>
              <a:gd name="connsiteY25" fmla="*/ 40323 h 706375"/>
              <a:gd name="connsiteX26" fmla="*/ 449288 w 674712"/>
              <a:gd name="connsiteY26" fmla="*/ 2223 h 706375"/>
              <a:gd name="connsiteX0" fmla="*/ 452467 w 677891"/>
              <a:gd name="connsiteY0" fmla="*/ 2223 h 706375"/>
              <a:gd name="connsiteX1" fmla="*/ 414367 w 677891"/>
              <a:gd name="connsiteY1" fmla="*/ 106998 h 706375"/>
              <a:gd name="connsiteX2" fmla="*/ 290542 w 677891"/>
              <a:gd name="connsiteY2" fmla="*/ 30798 h 706375"/>
              <a:gd name="connsiteX3" fmla="*/ 138142 w 677891"/>
              <a:gd name="connsiteY3" fmla="*/ 135573 h 706375"/>
              <a:gd name="connsiteX4" fmla="*/ 71467 w 677891"/>
              <a:gd name="connsiteY4" fmla="*/ 226061 h 706375"/>
              <a:gd name="connsiteX5" fmla="*/ 61942 w 677891"/>
              <a:gd name="connsiteY5" fmla="*/ 307023 h 706375"/>
              <a:gd name="connsiteX6" fmla="*/ 128617 w 677891"/>
              <a:gd name="connsiteY6" fmla="*/ 335598 h 706375"/>
              <a:gd name="connsiteX7" fmla="*/ 195292 w 677891"/>
              <a:gd name="connsiteY7" fmla="*/ 240348 h 706375"/>
              <a:gd name="connsiteX8" fmla="*/ 154629 w 677891"/>
              <a:gd name="connsiteY8" fmla="*/ 303539 h 706375"/>
              <a:gd name="connsiteX9" fmla="*/ 4792 w 677891"/>
              <a:gd name="connsiteY9" fmla="*/ 392748 h 706375"/>
              <a:gd name="connsiteX10" fmla="*/ 52417 w 677891"/>
              <a:gd name="connsiteY10" fmla="*/ 521335 h 706375"/>
              <a:gd name="connsiteX11" fmla="*/ 204817 w 677891"/>
              <a:gd name="connsiteY11" fmla="*/ 459423 h 706375"/>
              <a:gd name="connsiteX12" fmla="*/ 114329 w 677891"/>
              <a:gd name="connsiteY12" fmla="*/ 554673 h 706375"/>
              <a:gd name="connsiteX13" fmla="*/ 166717 w 677891"/>
              <a:gd name="connsiteY13" fmla="*/ 640398 h 706375"/>
              <a:gd name="connsiteX14" fmla="*/ 295304 w 677891"/>
              <a:gd name="connsiteY14" fmla="*/ 611823 h 706375"/>
              <a:gd name="connsiteX15" fmla="*/ 347692 w 677891"/>
              <a:gd name="connsiteY15" fmla="*/ 554673 h 706375"/>
              <a:gd name="connsiteX16" fmla="*/ 261967 w 677891"/>
              <a:gd name="connsiteY16" fmla="*/ 678498 h 706375"/>
              <a:gd name="connsiteX17" fmla="*/ 376267 w 677891"/>
              <a:gd name="connsiteY17" fmla="*/ 697548 h 706375"/>
              <a:gd name="connsiteX18" fmla="*/ 585817 w 677891"/>
              <a:gd name="connsiteY18" fmla="*/ 564198 h 706375"/>
              <a:gd name="connsiteX19" fmla="*/ 671542 w 677891"/>
              <a:gd name="connsiteY19" fmla="*/ 373698 h 706375"/>
              <a:gd name="connsiteX20" fmla="*/ 671542 w 677891"/>
              <a:gd name="connsiteY20" fmla="*/ 278448 h 706375"/>
              <a:gd name="connsiteX21" fmla="*/ 671542 w 677891"/>
              <a:gd name="connsiteY21" fmla="*/ 221298 h 706375"/>
              <a:gd name="connsiteX22" fmla="*/ 633442 w 677891"/>
              <a:gd name="connsiteY22" fmla="*/ 230823 h 706375"/>
              <a:gd name="connsiteX23" fmla="*/ 662017 w 677891"/>
              <a:gd name="connsiteY23" fmla="*/ 87948 h 706375"/>
              <a:gd name="connsiteX24" fmla="*/ 595342 w 677891"/>
              <a:gd name="connsiteY24" fmla="*/ 40323 h 706375"/>
              <a:gd name="connsiteX25" fmla="*/ 452467 w 677891"/>
              <a:gd name="connsiteY25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70215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84502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12997 w 638421"/>
              <a:gd name="connsiteY0" fmla="*/ 2223 h 706375"/>
              <a:gd name="connsiteX1" fmla="*/ 374897 w 638421"/>
              <a:gd name="connsiteY1" fmla="*/ 106998 h 706375"/>
              <a:gd name="connsiteX2" fmla="*/ 251072 w 638421"/>
              <a:gd name="connsiteY2" fmla="*/ 30798 h 706375"/>
              <a:gd name="connsiteX3" fmla="*/ 98672 w 638421"/>
              <a:gd name="connsiteY3" fmla="*/ 135573 h 706375"/>
              <a:gd name="connsiteX4" fmla="*/ 31997 w 638421"/>
              <a:gd name="connsiteY4" fmla="*/ 226061 h 706375"/>
              <a:gd name="connsiteX5" fmla="*/ 22472 w 638421"/>
              <a:gd name="connsiteY5" fmla="*/ 307023 h 706375"/>
              <a:gd name="connsiteX6" fmla="*/ 89147 w 638421"/>
              <a:gd name="connsiteY6" fmla="*/ 335598 h 706375"/>
              <a:gd name="connsiteX7" fmla="*/ 155822 w 638421"/>
              <a:gd name="connsiteY7" fmla="*/ 240348 h 706375"/>
              <a:gd name="connsiteX8" fmla="*/ 115159 w 638421"/>
              <a:gd name="connsiteY8" fmla="*/ 303539 h 706375"/>
              <a:gd name="connsiteX9" fmla="*/ 19909 w 638421"/>
              <a:gd name="connsiteY9" fmla="*/ 384502 h 706375"/>
              <a:gd name="connsiteX10" fmla="*/ 12947 w 638421"/>
              <a:gd name="connsiteY10" fmla="*/ 521335 h 706375"/>
              <a:gd name="connsiteX11" fmla="*/ 165347 w 638421"/>
              <a:gd name="connsiteY11" fmla="*/ 459423 h 706375"/>
              <a:gd name="connsiteX12" fmla="*/ 74859 w 638421"/>
              <a:gd name="connsiteY12" fmla="*/ 554673 h 706375"/>
              <a:gd name="connsiteX13" fmla="*/ 127247 w 638421"/>
              <a:gd name="connsiteY13" fmla="*/ 640398 h 706375"/>
              <a:gd name="connsiteX14" fmla="*/ 255834 w 638421"/>
              <a:gd name="connsiteY14" fmla="*/ 611823 h 706375"/>
              <a:gd name="connsiteX15" fmla="*/ 308222 w 638421"/>
              <a:gd name="connsiteY15" fmla="*/ 554673 h 706375"/>
              <a:gd name="connsiteX16" fmla="*/ 222497 w 638421"/>
              <a:gd name="connsiteY16" fmla="*/ 678498 h 706375"/>
              <a:gd name="connsiteX17" fmla="*/ 336797 w 638421"/>
              <a:gd name="connsiteY17" fmla="*/ 697548 h 706375"/>
              <a:gd name="connsiteX18" fmla="*/ 546347 w 638421"/>
              <a:gd name="connsiteY18" fmla="*/ 564198 h 706375"/>
              <a:gd name="connsiteX19" fmla="*/ 632072 w 638421"/>
              <a:gd name="connsiteY19" fmla="*/ 373698 h 706375"/>
              <a:gd name="connsiteX20" fmla="*/ 632072 w 638421"/>
              <a:gd name="connsiteY20" fmla="*/ 278448 h 706375"/>
              <a:gd name="connsiteX21" fmla="*/ 632072 w 638421"/>
              <a:gd name="connsiteY21" fmla="*/ 221298 h 706375"/>
              <a:gd name="connsiteX22" fmla="*/ 593972 w 638421"/>
              <a:gd name="connsiteY22" fmla="*/ 230823 h 706375"/>
              <a:gd name="connsiteX23" fmla="*/ 622547 w 638421"/>
              <a:gd name="connsiteY23" fmla="*/ 87948 h 706375"/>
              <a:gd name="connsiteX24" fmla="*/ 555872 w 638421"/>
              <a:gd name="connsiteY24" fmla="*/ 40323 h 706375"/>
              <a:gd name="connsiteX25" fmla="*/ 412997 w 638421"/>
              <a:gd name="connsiteY25" fmla="*/ 2223 h 706375"/>
              <a:gd name="connsiteX0" fmla="*/ 415057 w 640481"/>
              <a:gd name="connsiteY0" fmla="*/ 2223 h 706375"/>
              <a:gd name="connsiteX1" fmla="*/ 376957 w 640481"/>
              <a:gd name="connsiteY1" fmla="*/ 106998 h 706375"/>
              <a:gd name="connsiteX2" fmla="*/ 253132 w 640481"/>
              <a:gd name="connsiteY2" fmla="*/ 30798 h 706375"/>
              <a:gd name="connsiteX3" fmla="*/ 100732 w 640481"/>
              <a:gd name="connsiteY3" fmla="*/ 135573 h 706375"/>
              <a:gd name="connsiteX4" fmla="*/ 34057 w 640481"/>
              <a:gd name="connsiteY4" fmla="*/ 226061 h 706375"/>
              <a:gd name="connsiteX5" fmla="*/ 24532 w 640481"/>
              <a:gd name="connsiteY5" fmla="*/ 307023 h 706375"/>
              <a:gd name="connsiteX6" fmla="*/ 91207 w 640481"/>
              <a:gd name="connsiteY6" fmla="*/ 335598 h 706375"/>
              <a:gd name="connsiteX7" fmla="*/ 157882 w 640481"/>
              <a:gd name="connsiteY7" fmla="*/ 240348 h 706375"/>
              <a:gd name="connsiteX8" fmla="*/ 117219 w 640481"/>
              <a:gd name="connsiteY8" fmla="*/ 303539 h 706375"/>
              <a:gd name="connsiteX9" fmla="*/ 17207 w 640481"/>
              <a:gd name="connsiteY9" fmla="*/ 451177 h 706375"/>
              <a:gd name="connsiteX10" fmla="*/ 15007 w 640481"/>
              <a:gd name="connsiteY10" fmla="*/ 521335 h 706375"/>
              <a:gd name="connsiteX11" fmla="*/ 167407 w 640481"/>
              <a:gd name="connsiteY11" fmla="*/ 459423 h 706375"/>
              <a:gd name="connsiteX12" fmla="*/ 76919 w 640481"/>
              <a:gd name="connsiteY12" fmla="*/ 554673 h 706375"/>
              <a:gd name="connsiteX13" fmla="*/ 129307 w 640481"/>
              <a:gd name="connsiteY13" fmla="*/ 640398 h 706375"/>
              <a:gd name="connsiteX14" fmla="*/ 257894 w 640481"/>
              <a:gd name="connsiteY14" fmla="*/ 611823 h 706375"/>
              <a:gd name="connsiteX15" fmla="*/ 310282 w 640481"/>
              <a:gd name="connsiteY15" fmla="*/ 554673 h 706375"/>
              <a:gd name="connsiteX16" fmla="*/ 224557 w 640481"/>
              <a:gd name="connsiteY16" fmla="*/ 678498 h 706375"/>
              <a:gd name="connsiteX17" fmla="*/ 338857 w 640481"/>
              <a:gd name="connsiteY17" fmla="*/ 697548 h 706375"/>
              <a:gd name="connsiteX18" fmla="*/ 548407 w 640481"/>
              <a:gd name="connsiteY18" fmla="*/ 564198 h 706375"/>
              <a:gd name="connsiteX19" fmla="*/ 634132 w 640481"/>
              <a:gd name="connsiteY19" fmla="*/ 373698 h 706375"/>
              <a:gd name="connsiteX20" fmla="*/ 634132 w 640481"/>
              <a:gd name="connsiteY20" fmla="*/ 278448 h 706375"/>
              <a:gd name="connsiteX21" fmla="*/ 634132 w 640481"/>
              <a:gd name="connsiteY21" fmla="*/ 221298 h 706375"/>
              <a:gd name="connsiteX22" fmla="*/ 596032 w 640481"/>
              <a:gd name="connsiteY22" fmla="*/ 230823 h 706375"/>
              <a:gd name="connsiteX23" fmla="*/ 624607 w 640481"/>
              <a:gd name="connsiteY23" fmla="*/ 87948 h 706375"/>
              <a:gd name="connsiteX24" fmla="*/ 557932 w 640481"/>
              <a:gd name="connsiteY24" fmla="*/ 40323 h 706375"/>
              <a:gd name="connsiteX25" fmla="*/ 415057 w 640481"/>
              <a:gd name="connsiteY25" fmla="*/ 2223 h 706375"/>
              <a:gd name="connsiteX0" fmla="*/ 423166 w 648590"/>
              <a:gd name="connsiteY0" fmla="*/ 2223 h 706375"/>
              <a:gd name="connsiteX1" fmla="*/ 385066 w 648590"/>
              <a:gd name="connsiteY1" fmla="*/ 106998 h 706375"/>
              <a:gd name="connsiteX2" fmla="*/ 261241 w 648590"/>
              <a:gd name="connsiteY2" fmla="*/ 30798 h 706375"/>
              <a:gd name="connsiteX3" fmla="*/ 108841 w 648590"/>
              <a:gd name="connsiteY3" fmla="*/ 135573 h 706375"/>
              <a:gd name="connsiteX4" fmla="*/ 42166 w 648590"/>
              <a:gd name="connsiteY4" fmla="*/ 226061 h 706375"/>
              <a:gd name="connsiteX5" fmla="*/ 32641 w 648590"/>
              <a:gd name="connsiteY5" fmla="*/ 307023 h 706375"/>
              <a:gd name="connsiteX6" fmla="*/ 99316 w 648590"/>
              <a:gd name="connsiteY6" fmla="*/ 335598 h 706375"/>
              <a:gd name="connsiteX7" fmla="*/ 165991 w 648590"/>
              <a:gd name="connsiteY7" fmla="*/ 240348 h 706375"/>
              <a:gd name="connsiteX8" fmla="*/ 125328 w 648590"/>
              <a:gd name="connsiteY8" fmla="*/ 303539 h 706375"/>
              <a:gd name="connsiteX9" fmla="*/ 11029 w 648590"/>
              <a:gd name="connsiteY9" fmla="*/ 441652 h 706375"/>
              <a:gd name="connsiteX10" fmla="*/ 23116 w 648590"/>
              <a:gd name="connsiteY10" fmla="*/ 521335 h 706375"/>
              <a:gd name="connsiteX11" fmla="*/ 175516 w 648590"/>
              <a:gd name="connsiteY11" fmla="*/ 459423 h 706375"/>
              <a:gd name="connsiteX12" fmla="*/ 85028 w 648590"/>
              <a:gd name="connsiteY12" fmla="*/ 554673 h 706375"/>
              <a:gd name="connsiteX13" fmla="*/ 137416 w 648590"/>
              <a:gd name="connsiteY13" fmla="*/ 640398 h 706375"/>
              <a:gd name="connsiteX14" fmla="*/ 266003 w 648590"/>
              <a:gd name="connsiteY14" fmla="*/ 611823 h 706375"/>
              <a:gd name="connsiteX15" fmla="*/ 318391 w 648590"/>
              <a:gd name="connsiteY15" fmla="*/ 554673 h 706375"/>
              <a:gd name="connsiteX16" fmla="*/ 232666 w 648590"/>
              <a:gd name="connsiteY16" fmla="*/ 678498 h 706375"/>
              <a:gd name="connsiteX17" fmla="*/ 346966 w 648590"/>
              <a:gd name="connsiteY17" fmla="*/ 697548 h 706375"/>
              <a:gd name="connsiteX18" fmla="*/ 556516 w 648590"/>
              <a:gd name="connsiteY18" fmla="*/ 564198 h 706375"/>
              <a:gd name="connsiteX19" fmla="*/ 642241 w 648590"/>
              <a:gd name="connsiteY19" fmla="*/ 373698 h 706375"/>
              <a:gd name="connsiteX20" fmla="*/ 642241 w 648590"/>
              <a:gd name="connsiteY20" fmla="*/ 278448 h 706375"/>
              <a:gd name="connsiteX21" fmla="*/ 642241 w 648590"/>
              <a:gd name="connsiteY21" fmla="*/ 221298 h 706375"/>
              <a:gd name="connsiteX22" fmla="*/ 604141 w 648590"/>
              <a:gd name="connsiteY22" fmla="*/ 230823 h 706375"/>
              <a:gd name="connsiteX23" fmla="*/ 632716 w 648590"/>
              <a:gd name="connsiteY23" fmla="*/ 87948 h 706375"/>
              <a:gd name="connsiteX24" fmla="*/ 566041 w 648590"/>
              <a:gd name="connsiteY24" fmla="*/ 40323 h 706375"/>
              <a:gd name="connsiteX25" fmla="*/ 423166 w 648590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597214 w 641663"/>
              <a:gd name="connsiteY22" fmla="*/ 230823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618041 w 641663"/>
              <a:gd name="connsiteY22" fmla="*/ 199422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  <a:gd name="connsiteX0" fmla="*/ 416239 w 641663"/>
              <a:gd name="connsiteY0" fmla="*/ 905 h 705057"/>
              <a:gd name="connsiteX1" fmla="*/ 367856 w 641663"/>
              <a:gd name="connsiteY1" fmla="*/ 77087 h 705057"/>
              <a:gd name="connsiteX2" fmla="*/ 254314 w 641663"/>
              <a:gd name="connsiteY2" fmla="*/ 29480 h 705057"/>
              <a:gd name="connsiteX3" fmla="*/ 101914 w 641663"/>
              <a:gd name="connsiteY3" fmla="*/ 134255 h 705057"/>
              <a:gd name="connsiteX4" fmla="*/ 35239 w 641663"/>
              <a:gd name="connsiteY4" fmla="*/ 224743 h 705057"/>
              <a:gd name="connsiteX5" fmla="*/ 25714 w 641663"/>
              <a:gd name="connsiteY5" fmla="*/ 305705 h 705057"/>
              <a:gd name="connsiteX6" fmla="*/ 92389 w 641663"/>
              <a:gd name="connsiteY6" fmla="*/ 334280 h 705057"/>
              <a:gd name="connsiteX7" fmla="*/ 159064 w 641663"/>
              <a:gd name="connsiteY7" fmla="*/ 239030 h 705057"/>
              <a:gd name="connsiteX8" fmla="*/ 118401 w 641663"/>
              <a:gd name="connsiteY8" fmla="*/ 302221 h 705057"/>
              <a:gd name="connsiteX9" fmla="*/ 4102 w 641663"/>
              <a:gd name="connsiteY9" fmla="*/ 440334 h 705057"/>
              <a:gd name="connsiteX10" fmla="*/ 54289 w 641663"/>
              <a:gd name="connsiteY10" fmla="*/ 534304 h 705057"/>
              <a:gd name="connsiteX11" fmla="*/ 168589 w 641663"/>
              <a:gd name="connsiteY11" fmla="*/ 458105 h 705057"/>
              <a:gd name="connsiteX12" fmla="*/ 78101 w 641663"/>
              <a:gd name="connsiteY12" fmla="*/ 553355 h 705057"/>
              <a:gd name="connsiteX13" fmla="*/ 130489 w 641663"/>
              <a:gd name="connsiteY13" fmla="*/ 639080 h 705057"/>
              <a:gd name="connsiteX14" fmla="*/ 259076 w 641663"/>
              <a:gd name="connsiteY14" fmla="*/ 610505 h 705057"/>
              <a:gd name="connsiteX15" fmla="*/ 311464 w 641663"/>
              <a:gd name="connsiteY15" fmla="*/ 553355 h 705057"/>
              <a:gd name="connsiteX16" fmla="*/ 225739 w 641663"/>
              <a:gd name="connsiteY16" fmla="*/ 677180 h 705057"/>
              <a:gd name="connsiteX17" fmla="*/ 340039 w 641663"/>
              <a:gd name="connsiteY17" fmla="*/ 696230 h 705057"/>
              <a:gd name="connsiteX18" fmla="*/ 549589 w 641663"/>
              <a:gd name="connsiteY18" fmla="*/ 562880 h 705057"/>
              <a:gd name="connsiteX19" fmla="*/ 635314 w 641663"/>
              <a:gd name="connsiteY19" fmla="*/ 372380 h 705057"/>
              <a:gd name="connsiteX20" fmla="*/ 635314 w 641663"/>
              <a:gd name="connsiteY20" fmla="*/ 277130 h 705057"/>
              <a:gd name="connsiteX21" fmla="*/ 635314 w 641663"/>
              <a:gd name="connsiteY21" fmla="*/ 219980 h 705057"/>
              <a:gd name="connsiteX22" fmla="*/ 618041 w 641663"/>
              <a:gd name="connsiteY22" fmla="*/ 198104 h 705057"/>
              <a:gd name="connsiteX23" fmla="*/ 625789 w 641663"/>
              <a:gd name="connsiteY23" fmla="*/ 86630 h 705057"/>
              <a:gd name="connsiteX24" fmla="*/ 559114 w 641663"/>
              <a:gd name="connsiteY24" fmla="*/ 39005 h 705057"/>
              <a:gd name="connsiteX25" fmla="*/ 416239 w 641663"/>
              <a:gd name="connsiteY25" fmla="*/ 905 h 705057"/>
              <a:gd name="connsiteX0" fmla="*/ 416239 w 641663"/>
              <a:gd name="connsiteY0" fmla="*/ 65 h 704217"/>
              <a:gd name="connsiteX1" fmla="*/ 365350 w 641663"/>
              <a:gd name="connsiteY1" fmla="*/ 46949 h 704217"/>
              <a:gd name="connsiteX2" fmla="*/ 254314 w 641663"/>
              <a:gd name="connsiteY2" fmla="*/ 28640 h 704217"/>
              <a:gd name="connsiteX3" fmla="*/ 101914 w 641663"/>
              <a:gd name="connsiteY3" fmla="*/ 133415 h 704217"/>
              <a:gd name="connsiteX4" fmla="*/ 35239 w 641663"/>
              <a:gd name="connsiteY4" fmla="*/ 223903 h 704217"/>
              <a:gd name="connsiteX5" fmla="*/ 25714 w 641663"/>
              <a:gd name="connsiteY5" fmla="*/ 304865 h 704217"/>
              <a:gd name="connsiteX6" fmla="*/ 92389 w 641663"/>
              <a:gd name="connsiteY6" fmla="*/ 333440 h 704217"/>
              <a:gd name="connsiteX7" fmla="*/ 159064 w 641663"/>
              <a:gd name="connsiteY7" fmla="*/ 238190 h 704217"/>
              <a:gd name="connsiteX8" fmla="*/ 118401 w 641663"/>
              <a:gd name="connsiteY8" fmla="*/ 301381 h 704217"/>
              <a:gd name="connsiteX9" fmla="*/ 4102 w 641663"/>
              <a:gd name="connsiteY9" fmla="*/ 439494 h 704217"/>
              <a:gd name="connsiteX10" fmla="*/ 54289 w 641663"/>
              <a:gd name="connsiteY10" fmla="*/ 533464 h 704217"/>
              <a:gd name="connsiteX11" fmla="*/ 168589 w 641663"/>
              <a:gd name="connsiteY11" fmla="*/ 457265 h 704217"/>
              <a:gd name="connsiteX12" fmla="*/ 78101 w 641663"/>
              <a:gd name="connsiteY12" fmla="*/ 552515 h 704217"/>
              <a:gd name="connsiteX13" fmla="*/ 130489 w 641663"/>
              <a:gd name="connsiteY13" fmla="*/ 638240 h 704217"/>
              <a:gd name="connsiteX14" fmla="*/ 259076 w 641663"/>
              <a:gd name="connsiteY14" fmla="*/ 609665 h 704217"/>
              <a:gd name="connsiteX15" fmla="*/ 311464 w 641663"/>
              <a:gd name="connsiteY15" fmla="*/ 552515 h 704217"/>
              <a:gd name="connsiteX16" fmla="*/ 225739 w 641663"/>
              <a:gd name="connsiteY16" fmla="*/ 676340 h 704217"/>
              <a:gd name="connsiteX17" fmla="*/ 340039 w 641663"/>
              <a:gd name="connsiteY17" fmla="*/ 695390 h 704217"/>
              <a:gd name="connsiteX18" fmla="*/ 549589 w 641663"/>
              <a:gd name="connsiteY18" fmla="*/ 562040 h 704217"/>
              <a:gd name="connsiteX19" fmla="*/ 635314 w 641663"/>
              <a:gd name="connsiteY19" fmla="*/ 371540 h 704217"/>
              <a:gd name="connsiteX20" fmla="*/ 635314 w 641663"/>
              <a:gd name="connsiteY20" fmla="*/ 276290 h 704217"/>
              <a:gd name="connsiteX21" fmla="*/ 635314 w 641663"/>
              <a:gd name="connsiteY21" fmla="*/ 219140 h 704217"/>
              <a:gd name="connsiteX22" fmla="*/ 618041 w 641663"/>
              <a:gd name="connsiteY22" fmla="*/ 197264 h 704217"/>
              <a:gd name="connsiteX23" fmla="*/ 625789 w 641663"/>
              <a:gd name="connsiteY23" fmla="*/ 85790 h 704217"/>
              <a:gd name="connsiteX24" fmla="*/ 559114 w 641663"/>
              <a:gd name="connsiteY24" fmla="*/ 38165 h 704217"/>
              <a:gd name="connsiteX25" fmla="*/ 416239 w 641663"/>
              <a:gd name="connsiteY25" fmla="*/ 65 h 704217"/>
              <a:gd name="connsiteX0" fmla="*/ 416239 w 641663"/>
              <a:gd name="connsiteY0" fmla="*/ 152 h 704304"/>
              <a:gd name="connsiteX1" fmla="*/ 371306 w 641663"/>
              <a:gd name="connsiteY1" fmla="*/ 25028 h 704304"/>
              <a:gd name="connsiteX2" fmla="*/ 254314 w 641663"/>
              <a:gd name="connsiteY2" fmla="*/ 28727 h 704304"/>
              <a:gd name="connsiteX3" fmla="*/ 101914 w 641663"/>
              <a:gd name="connsiteY3" fmla="*/ 133502 h 704304"/>
              <a:gd name="connsiteX4" fmla="*/ 35239 w 641663"/>
              <a:gd name="connsiteY4" fmla="*/ 223990 h 704304"/>
              <a:gd name="connsiteX5" fmla="*/ 25714 w 641663"/>
              <a:gd name="connsiteY5" fmla="*/ 304952 h 704304"/>
              <a:gd name="connsiteX6" fmla="*/ 92389 w 641663"/>
              <a:gd name="connsiteY6" fmla="*/ 333527 h 704304"/>
              <a:gd name="connsiteX7" fmla="*/ 159064 w 641663"/>
              <a:gd name="connsiteY7" fmla="*/ 238277 h 704304"/>
              <a:gd name="connsiteX8" fmla="*/ 118401 w 641663"/>
              <a:gd name="connsiteY8" fmla="*/ 301468 h 704304"/>
              <a:gd name="connsiteX9" fmla="*/ 4102 w 641663"/>
              <a:gd name="connsiteY9" fmla="*/ 439581 h 704304"/>
              <a:gd name="connsiteX10" fmla="*/ 54289 w 641663"/>
              <a:gd name="connsiteY10" fmla="*/ 533551 h 704304"/>
              <a:gd name="connsiteX11" fmla="*/ 168589 w 641663"/>
              <a:gd name="connsiteY11" fmla="*/ 457352 h 704304"/>
              <a:gd name="connsiteX12" fmla="*/ 78101 w 641663"/>
              <a:gd name="connsiteY12" fmla="*/ 552602 h 704304"/>
              <a:gd name="connsiteX13" fmla="*/ 130489 w 641663"/>
              <a:gd name="connsiteY13" fmla="*/ 638327 h 704304"/>
              <a:gd name="connsiteX14" fmla="*/ 259076 w 641663"/>
              <a:gd name="connsiteY14" fmla="*/ 609752 h 704304"/>
              <a:gd name="connsiteX15" fmla="*/ 311464 w 641663"/>
              <a:gd name="connsiteY15" fmla="*/ 552602 h 704304"/>
              <a:gd name="connsiteX16" fmla="*/ 225739 w 641663"/>
              <a:gd name="connsiteY16" fmla="*/ 676427 h 704304"/>
              <a:gd name="connsiteX17" fmla="*/ 340039 w 641663"/>
              <a:gd name="connsiteY17" fmla="*/ 695477 h 704304"/>
              <a:gd name="connsiteX18" fmla="*/ 549589 w 641663"/>
              <a:gd name="connsiteY18" fmla="*/ 562127 h 704304"/>
              <a:gd name="connsiteX19" fmla="*/ 635314 w 641663"/>
              <a:gd name="connsiteY19" fmla="*/ 371627 h 704304"/>
              <a:gd name="connsiteX20" fmla="*/ 635314 w 641663"/>
              <a:gd name="connsiteY20" fmla="*/ 276377 h 704304"/>
              <a:gd name="connsiteX21" fmla="*/ 635314 w 641663"/>
              <a:gd name="connsiteY21" fmla="*/ 219227 h 704304"/>
              <a:gd name="connsiteX22" fmla="*/ 618041 w 641663"/>
              <a:gd name="connsiteY22" fmla="*/ 197351 h 704304"/>
              <a:gd name="connsiteX23" fmla="*/ 625789 w 641663"/>
              <a:gd name="connsiteY23" fmla="*/ 85877 h 704304"/>
              <a:gd name="connsiteX24" fmla="*/ 559114 w 641663"/>
              <a:gd name="connsiteY24" fmla="*/ 38252 h 704304"/>
              <a:gd name="connsiteX25" fmla="*/ 416239 w 641663"/>
              <a:gd name="connsiteY25" fmla="*/ 152 h 704304"/>
              <a:gd name="connsiteX0" fmla="*/ 416239 w 641663"/>
              <a:gd name="connsiteY0" fmla="*/ 489 h 704641"/>
              <a:gd name="connsiteX1" fmla="*/ 336693 w 641663"/>
              <a:gd name="connsiteY1" fmla="*/ 17754 h 704641"/>
              <a:gd name="connsiteX2" fmla="*/ 254314 w 641663"/>
              <a:gd name="connsiteY2" fmla="*/ 29064 h 704641"/>
              <a:gd name="connsiteX3" fmla="*/ 101914 w 641663"/>
              <a:gd name="connsiteY3" fmla="*/ 133839 h 704641"/>
              <a:gd name="connsiteX4" fmla="*/ 35239 w 641663"/>
              <a:gd name="connsiteY4" fmla="*/ 224327 h 704641"/>
              <a:gd name="connsiteX5" fmla="*/ 25714 w 641663"/>
              <a:gd name="connsiteY5" fmla="*/ 305289 h 704641"/>
              <a:gd name="connsiteX6" fmla="*/ 92389 w 641663"/>
              <a:gd name="connsiteY6" fmla="*/ 333864 h 704641"/>
              <a:gd name="connsiteX7" fmla="*/ 159064 w 641663"/>
              <a:gd name="connsiteY7" fmla="*/ 238614 h 704641"/>
              <a:gd name="connsiteX8" fmla="*/ 118401 w 641663"/>
              <a:gd name="connsiteY8" fmla="*/ 301805 h 704641"/>
              <a:gd name="connsiteX9" fmla="*/ 4102 w 641663"/>
              <a:gd name="connsiteY9" fmla="*/ 439918 h 704641"/>
              <a:gd name="connsiteX10" fmla="*/ 54289 w 641663"/>
              <a:gd name="connsiteY10" fmla="*/ 533888 h 704641"/>
              <a:gd name="connsiteX11" fmla="*/ 168589 w 641663"/>
              <a:gd name="connsiteY11" fmla="*/ 457689 h 704641"/>
              <a:gd name="connsiteX12" fmla="*/ 78101 w 641663"/>
              <a:gd name="connsiteY12" fmla="*/ 552939 h 704641"/>
              <a:gd name="connsiteX13" fmla="*/ 130489 w 641663"/>
              <a:gd name="connsiteY13" fmla="*/ 638664 h 704641"/>
              <a:gd name="connsiteX14" fmla="*/ 259076 w 641663"/>
              <a:gd name="connsiteY14" fmla="*/ 610089 h 704641"/>
              <a:gd name="connsiteX15" fmla="*/ 311464 w 641663"/>
              <a:gd name="connsiteY15" fmla="*/ 552939 h 704641"/>
              <a:gd name="connsiteX16" fmla="*/ 225739 w 641663"/>
              <a:gd name="connsiteY16" fmla="*/ 676764 h 704641"/>
              <a:gd name="connsiteX17" fmla="*/ 340039 w 641663"/>
              <a:gd name="connsiteY17" fmla="*/ 695814 h 704641"/>
              <a:gd name="connsiteX18" fmla="*/ 549589 w 641663"/>
              <a:gd name="connsiteY18" fmla="*/ 562464 h 704641"/>
              <a:gd name="connsiteX19" fmla="*/ 635314 w 641663"/>
              <a:gd name="connsiteY19" fmla="*/ 371964 h 704641"/>
              <a:gd name="connsiteX20" fmla="*/ 635314 w 641663"/>
              <a:gd name="connsiteY20" fmla="*/ 276714 h 704641"/>
              <a:gd name="connsiteX21" fmla="*/ 635314 w 641663"/>
              <a:gd name="connsiteY21" fmla="*/ 219564 h 704641"/>
              <a:gd name="connsiteX22" fmla="*/ 618041 w 641663"/>
              <a:gd name="connsiteY22" fmla="*/ 197688 h 704641"/>
              <a:gd name="connsiteX23" fmla="*/ 625789 w 641663"/>
              <a:gd name="connsiteY23" fmla="*/ 86214 h 704641"/>
              <a:gd name="connsiteX24" fmla="*/ 559114 w 641663"/>
              <a:gd name="connsiteY24" fmla="*/ 38589 h 704641"/>
              <a:gd name="connsiteX25" fmla="*/ 416239 w 641663"/>
              <a:gd name="connsiteY25" fmla="*/ 489 h 704641"/>
              <a:gd name="connsiteX0" fmla="*/ 416239 w 641663"/>
              <a:gd name="connsiteY0" fmla="*/ 1850 h 706002"/>
              <a:gd name="connsiteX1" fmla="*/ 335783 w 641663"/>
              <a:gd name="connsiteY1" fmla="*/ 8462 h 706002"/>
              <a:gd name="connsiteX2" fmla="*/ 254314 w 641663"/>
              <a:gd name="connsiteY2" fmla="*/ 30425 h 706002"/>
              <a:gd name="connsiteX3" fmla="*/ 101914 w 641663"/>
              <a:gd name="connsiteY3" fmla="*/ 135200 h 706002"/>
              <a:gd name="connsiteX4" fmla="*/ 35239 w 641663"/>
              <a:gd name="connsiteY4" fmla="*/ 225688 h 706002"/>
              <a:gd name="connsiteX5" fmla="*/ 25714 w 641663"/>
              <a:gd name="connsiteY5" fmla="*/ 306650 h 706002"/>
              <a:gd name="connsiteX6" fmla="*/ 92389 w 641663"/>
              <a:gd name="connsiteY6" fmla="*/ 335225 h 706002"/>
              <a:gd name="connsiteX7" fmla="*/ 159064 w 641663"/>
              <a:gd name="connsiteY7" fmla="*/ 239975 h 706002"/>
              <a:gd name="connsiteX8" fmla="*/ 118401 w 641663"/>
              <a:gd name="connsiteY8" fmla="*/ 303166 h 706002"/>
              <a:gd name="connsiteX9" fmla="*/ 4102 w 641663"/>
              <a:gd name="connsiteY9" fmla="*/ 441279 h 706002"/>
              <a:gd name="connsiteX10" fmla="*/ 54289 w 641663"/>
              <a:gd name="connsiteY10" fmla="*/ 535249 h 706002"/>
              <a:gd name="connsiteX11" fmla="*/ 168589 w 641663"/>
              <a:gd name="connsiteY11" fmla="*/ 459050 h 706002"/>
              <a:gd name="connsiteX12" fmla="*/ 78101 w 641663"/>
              <a:gd name="connsiteY12" fmla="*/ 554300 h 706002"/>
              <a:gd name="connsiteX13" fmla="*/ 130489 w 641663"/>
              <a:gd name="connsiteY13" fmla="*/ 640025 h 706002"/>
              <a:gd name="connsiteX14" fmla="*/ 259076 w 641663"/>
              <a:gd name="connsiteY14" fmla="*/ 611450 h 706002"/>
              <a:gd name="connsiteX15" fmla="*/ 311464 w 641663"/>
              <a:gd name="connsiteY15" fmla="*/ 554300 h 706002"/>
              <a:gd name="connsiteX16" fmla="*/ 225739 w 641663"/>
              <a:gd name="connsiteY16" fmla="*/ 678125 h 706002"/>
              <a:gd name="connsiteX17" fmla="*/ 340039 w 641663"/>
              <a:gd name="connsiteY17" fmla="*/ 697175 h 706002"/>
              <a:gd name="connsiteX18" fmla="*/ 549589 w 641663"/>
              <a:gd name="connsiteY18" fmla="*/ 563825 h 706002"/>
              <a:gd name="connsiteX19" fmla="*/ 635314 w 641663"/>
              <a:gd name="connsiteY19" fmla="*/ 373325 h 706002"/>
              <a:gd name="connsiteX20" fmla="*/ 635314 w 641663"/>
              <a:gd name="connsiteY20" fmla="*/ 278075 h 706002"/>
              <a:gd name="connsiteX21" fmla="*/ 635314 w 641663"/>
              <a:gd name="connsiteY21" fmla="*/ 220925 h 706002"/>
              <a:gd name="connsiteX22" fmla="*/ 618041 w 641663"/>
              <a:gd name="connsiteY22" fmla="*/ 199049 h 706002"/>
              <a:gd name="connsiteX23" fmla="*/ 625789 w 641663"/>
              <a:gd name="connsiteY23" fmla="*/ 87575 h 706002"/>
              <a:gd name="connsiteX24" fmla="*/ 559114 w 641663"/>
              <a:gd name="connsiteY24" fmla="*/ 39950 h 706002"/>
              <a:gd name="connsiteX25" fmla="*/ 416239 w 641663"/>
              <a:gd name="connsiteY25" fmla="*/ 1850 h 706002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5314 w 641663"/>
              <a:gd name="connsiteY21" fmla="*/ 224193 h 709270"/>
              <a:gd name="connsiteX22" fmla="*/ 618041 w 641663"/>
              <a:gd name="connsiteY22" fmla="*/ 202317 h 709270"/>
              <a:gd name="connsiteX23" fmla="*/ 625789 w 641663"/>
              <a:gd name="connsiteY23" fmla="*/ 90843 h 709270"/>
              <a:gd name="connsiteX24" fmla="*/ 559114 w 641663"/>
              <a:gd name="connsiteY24" fmla="*/ 43218 h 709270"/>
              <a:gd name="connsiteX25" fmla="*/ 486463 w 641663"/>
              <a:gd name="connsiteY25" fmla="*/ 1463 h 709270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5314 w 641663"/>
              <a:gd name="connsiteY21" fmla="*/ 224193 h 709270"/>
              <a:gd name="connsiteX22" fmla="*/ 625789 w 641663"/>
              <a:gd name="connsiteY22" fmla="*/ 90843 h 709270"/>
              <a:gd name="connsiteX23" fmla="*/ 559114 w 641663"/>
              <a:gd name="connsiteY23" fmla="*/ 43218 h 709270"/>
              <a:gd name="connsiteX24" fmla="*/ 486463 w 641663"/>
              <a:gd name="connsiteY24" fmla="*/ 1463 h 709270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3947 w 641663"/>
              <a:gd name="connsiteY21" fmla="*/ 208216 h 709270"/>
              <a:gd name="connsiteX22" fmla="*/ 625789 w 641663"/>
              <a:gd name="connsiteY22" fmla="*/ 90843 h 709270"/>
              <a:gd name="connsiteX23" fmla="*/ 559114 w 641663"/>
              <a:gd name="connsiteY23" fmla="*/ 43218 h 709270"/>
              <a:gd name="connsiteX24" fmla="*/ 486463 w 641663"/>
              <a:gd name="connsiteY24" fmla="*/ 1463 h 709270"/>
              <a:gd name="connsiteX0" fmla="*/ 486463 w 639618"/>
              <a:gd name="connsiteY0" fmla="*/ 1463 h 709270"/>
              <a:gd name="connsiteX1" fmla="*/ 335783 w 639618"/>
              <a:gd name="connsiteY1" fmla="*/ 11730 h 709270"/>
              <a:gd name="connsiteX2" fmla="*/ 254314 w 639618"/>
              <a:gd name="connsiteY2" fmla="*/ 33693 h 709270"/>
              <a:gd name="connsiteX3" fmla="*/ 101914 w 639618"/>
              <a:gd name="connsiteY3" fmla="*/ 138468 h 709270"/>
              <a:gd name="connsiteX4" fmla="*/ 35239 w 639618"/>
              <a:gd name="connsiteY4" fmla="*/ 228956 h 709270"/>
              <a:gd name="connsiteX5" fmla="*/ 25714 w 639618"/>
              <a:gd name="connsiteY5" fmla="*/ 309918 h 709270"/>
              <a:gd name="connsiteX6" fmla="*/ 92389 w 639618"/>
              <a:gd name="connsiteY6" fmla="*/ 338493 h 709270"/>
              <a:gd name="connsiteX7" fmla="*/ 159064 w 639618"/>
              <a:gd name="connsiteY7" fmla="*/ 243243 h 709270"/>
              <a:gd name="connsiteX8" fmla="*/ 118401 w 639618"/>
              <a:gd name="connsiteY8" fmla="*/ 306434 h 709270"/>
              <a:gd name="connsiteX9" fmla="*/ 4102 w 639618"/>
              <a:gd name="connsiteY9" fmla="*/ 444547 h 709270"/>
              <a:gd name="connsiteX10" fmla="*/ 54289 w 639618"/>
              <a:gd name="connsiteY10" fmla="*/ 538517 h 709270"/>
              <a:gd name="connsiteX11" fmla="*/ 168589 w 639618"/>
              <a:gd name="connsiteY11" fmla="*/ 462318 h 709270"/>
              <a:gd name="connsiteX12" fmla="*/ 78101 w 639618"/>
              <a:gd name="connsiteY12" fmla="*/ 557568 h 709270"/>
              <a:gd name="connsiteX13" fmla="*/ 130489 w 639618"/>
              <a:gd name="connsiteY13" fmla="*/ 643293 h 709270"/>
              <a:gd name="connsiteX14" fmla="*/ 259076 w 639618"/>
              <a:gd name="connsiteY14" fmla="*/ 614718 h 709270"/>
              <a:gd name="connsiteX15" fmla="*/ 311464 w 639618"/>
              <a:gd name="connsiteY15" fmla="*/ 557568 h 709270"/>
              <a:gd name="connsiteX16" fmla="*/ 225739 w 639618"/>
              <a:gd name="connsiteY16" fmla="*/ 681393 h 709270"/>
              <a:gd name="connsiteX17" fmla="*/ 340039 w 639618"/>
              <a:gd name="connsiteY17" fmla="*/ 700443 h 709270"/>
              <a:gd name="connsiteX18" fmla="*/ 549589 w 639618"/>
              <a:gd name="connsiteY18" fmla="*/ 567093 h 709270"/>
              <a:gd name="connsiteX19" fmla="*/ 635314 w 639618"/>
              <a:gd name="connsiteY19" fmla="*/ 376593 h 709270"/>
              <a:gd name="connsiteX20" fmla="*/ 627677 w 639618"/>
              <a:gd name="connsiteY20" fmla="*/ 314238 h 709270"/>
              <a:gd name="connsiteX21" fmla="*/ 633947 w 639618"/>
              <a:gd name="connsiteY21" fmla="*/ 208216 h 709270"/>
              <a:gd name="connsiteX22" fmla="*/ 625789 w 639618"/>
              <a:gd name="connsiteY22" fmla="*/ 90843 h 709270"/>
              <a:gd name="connsiteX23" fmla="*/ 559114 w 639618"/>
              <a:gd name="connsiteY23" fmla="*/ 43218 h 709270"/>
              <a:gd name="connsiteX24" fmla="*/ 486463 w 639618"/>
              <a:gd name="connsiteY24" fmla="*/ 1463 h 709270"/>
              <a:gd name="connsiteX0" fmla="*/ 486463 w 634072"/>
              <a:gd name="connsiteY0" fmla="*/ 1463 h 709270"/>
              <a:gd name="connsiteX1" fmla="*/ 335783 w 634072"/>
              <a:gd name="connsiteY1" fmla="*/ 11730 h 709270"/>
              <a:gd name="connsiteX2" fmla="*/ 254314 w 634072"/>
              <a:gd name="connsiteY2" fmla="*/ 33693 h 709270"/>
              <a:gd name="connsiteX3" fmla="*/ 101914 w 634072"/>
              <a:gd name="connsiteY3" fmla="*/ 138468 h 709270"/>
              <a:gd name="connsiteX4" fmla="*/ 35239 w 634072"/>
              <a:gd name="connsiteY4" fmla="*/ 228956 h 709270"/>
              <a:gd name="connsiteX5" fmla="*/ 25714 w 634072"/>
              <a:gd name="connsiteY5" fmla="*/ 309918 h 709270"/>
              <a:gd name="connsiteX6" fmla="*/ 92389 w 634072"/>
              <a:gd name="connsiteY6" fmla="*/ 338493 h 709270"/>
              <a:gd name="connsiteX7" fmla="*/ 159064 w 634072"/>
              <a:gd name="connsiteY7" fmla="*/ 243243 h 709270"/>
              <a:gd name="connsiteX8" fmla="*/ 118401 w 634072"/>
              <a:gd name="connsiteY8" fmla="*/ 306434 h 709270"/>
              <a:gd name="connsiteX9" fmla="*/ 4102 w 634072"/>
              <a:gd name="connsiteY9" fmla="*/ 444547 h 709270"/>
              <a:gd name="connsiteX10" fmla="*/ 54289 w 634072"/>
              <a:gd name="connsiteY10" fmla="*/ 538517 h 709270"/>
              <a:gd name="connsiteX11" fmla="*/ 168589 w 634072"/>
              <a:gd name="connsiteY11" fmla="*/ 462318 h 709270"/>
              <a:gd name="connsiteX12" fmla="*/ 78101 w 634072"/>
              <a:gd name="connsiteY12" fmla="*/ 557568 h 709270"/>
              <a:gd name="connsiteX13" fmla="*/ 130489 w 634072"/>
              <a:gd name="connsiteY13" fmla="*/ 643293 h 709270"/>
              <a:gd name="connsiteX14" fmla="*/ 259076 w 634072"/>
              <a:gd name="connsiteY14" fmla="*/ 614718 h 709270"/>
              <a:gd name="connsiteX15" fmla="*/ 311464 w 634072"/>
              <a:gd name="connsiteY15" fmla="*/ 557568 h 709270"/>
              <a:gd name="connsiteX16" fmla="*/ 225739 w 634072"/>
              <a:gd name="connsiteY16" fmla="*/ 681393 h 709270"/>
              <a:gd name="connsiteX17" fmla="*/ 340039 w 634072"/>
              <a:gd name="connsiteY17" fmla="*/ 700443 h 709270"/>
              <a:gd name="connsiteX18" fmla="*/ 549589 w 634072"/>
              <a:gd name="connsiteY18" fmla="*/ 567093 h 709270"/>
              <a:gd name="connsiteX19" fmla="*/ 619759 w 634072"/>
              <a:gd name="connsiteY19" fmla="*/ 377997 h 709270"/>
              <a:gd name="connsiteX20" fmla="*/ 627677 w 634072"/>
              <a:gd name="connsiteY20" fmla="*/ 314238 h 709270"/>
              <a:gd name="connsiteX21" fmla="*/ 633947 w 634072"/>
              <a:gd name="connsiteY21" fmla="*/ 208216 h 709270"/>
              <a:gd name="connsiteX22" fmla="*/ 625789 w 634072"/>
              <a:gd name="connsiteY22" fmla="*/ 90843 h 709270"/>
              <a:gd name="connsiteX23" fmla="*/ 559114 w 634072"/>
              <a:gd name="connsiteY23" fmla="*/ 43218 h 709270"/>
              <a:gd name="connsiteX24" fmla="*/ 486463 w 634072"/>
              <a:gd name="connsiteY24" fmla="*/ 1463 h 709270"/>
              <a:gd name="connsiteX0" fmla="*/ 486463 w 634072"/>
              <a:gd name="connsiteY0" fmla="*/ 3196 h 711003"/>
              <a:gd name="connsiteX1" fmla="*/ 353475 w 634072"/>
              <a:gd name="connsiteY1" fmla="*/ 6498 h 711003"/>
              <a:gd name="connsiteX2" fmla="*/ 254314 w 634072"/>
              <a:gd name="connsiteY2" fmla="*/ 35426 h 711003"/>
              <a:gd name="connsiteX3" fmla="*/ 101914 w 634072"/>
              <a:gd name="connsiteY3" fmla="*/ 140201 h 711003"/>
              <a:gd name="connsiteX4" fmla="*/ 35239 w 634072"/>
              <a:gd name="connsiteY4" fmla="*/ 230689 h 711003"/>
              <a:gd name="connsiteX5" fmla="*/ 25714 w 634072"/>
              <a:gd name="connsiteY5" fmla="*/ 311651 h 711003"/>
              <a:gd name="connsiteX6" fmla="*/ 92389 w 634072"/>
              <a:gd name="connsiteY6" fmla="*/ 340226 h 711003"/>
              <a:gd name="connsiteX7" fmla="*/ 159064 w 634072"/>
              <a:gd name="connsiteY7" fmla="*/ 244976 h 711003"/>
              <a:gd name="connsiteX8" fmla="*/ 118401 w 634072"/>
              <a:gd name="connsiteY8" fmla="*/ 308167 h 711003"/>
              <a:gd name="connsiteX9" fmla="*/ 4102 w 634072"/>
              <a:gd name="connsiteY9" fmla="*/ 446280 h 711003"/>
              <a:gd name="connsiteX10" fmla="*/ 54289 w 634072"/>
              <a:gd name="connsiteY10" fmla="*/ 540250 h 711003"/>
              <a:gd name="connsiteX11" fmla="*/ 168589 w 634072"/>
              <a:gd name="connsiteY11" fmla="*/ 464051 h 711003"/>
              <a:gd name="connsiteX12" fmla="*/ 78101 w 634072"/>
              <a:gd name="connsiteY12" fmla="*/ 559301 h 711003"/>
              <a:gd name="connsiteX13" fmla="*/ 130489 w 634072"/>
              <a:gd name="connsiteY13" fmla="*/ 645026 h 711003"/>
              <a:gd name="connsiteX14" fmla="*/ 259076 w 634072"/>
              <a:gd name="connsiteY14" fmla="*/ 616451 h 711003"/>
              <a:gd name="connsiteX15" fmla="*/ 311464 w 634072"/>
              <a:gd name="connsiteY15" fmla="*/ 559301 h 711003"/>
              <a:gd name="connsiteX16" fmla="*/ 225739 w 634072"/>
              <a:gd name="connsiteY16" fmla="*/ 683126 h 711003"/>
              <a:gd name="connsiteX17" fmla="*/ 340039 w 634072"/>
              <a:gd name="connsiteY17" fmla="*/ 702176 h 711003"/>
              <a:gd name="connsiteX18" fmla="*/ 549589 w 634072"/>
              <a:gd name="connsiteY18" fmla="*/ 568826 h 711003"/>
              <a:gd name="connsiteX19" fmla="*/ 619759 w 634072"/>
              <a:gd name="connsiteY19" fmla="*/ 379730 h 711003"/>
              <a:gd name="connsiteX20" fmla="*/ 627677 w 634072"/>
              <a:gd name="connsiteY20" fmla="*/ 315971 h 711003"/>
              <a:gd name="connsiteX21" fmla="*/ 633947 w 634072"/>
              <a:gd name="connsiteY21" fmla="*/ 209949 h 711003"/>
              <a:gd name="connsiteX22" fmla="*/ 625789 w 634072"/>
              <a:gd name="connsiteY22" fmla="*/ 92576 h 711003"/>
              <a:gd name="connsiteX23" fmla="*/ 559114 w 634072"/>
              <a:gd name="connsiteY23" fmla="*/ 44951 h 711003"/>
              <a:gd name="connsiteX24" fmla="*/ 486463 w 634072"/>
              <a:gd name="connsiteY24" fmla="*/ 3196 h 711003"/>
              <a:gd name="connsiteX0" fmla="*/ 486463 w 634072"/>
              <a:gd name="connsiteY0" fmla="*/ 10201 h 718008"/>
              <a:gd name="connsiteX1" fmla="*/ 353475 w 634072"/>
              <a:gd name="connsiteY1" fmla="*/ 13503 h 718008"/>
              <a:gd name="connsiteX2" fmla="*/ 254314 w 634072"/>
              <a:gd name="connsiteY2" fmla="*/ 42431 h 718008"/>
              <a:gd name="connsiteX3" fmla="*/ 101914 w 634072"/>
              <a:gd name="connsiteY3" fmla="*/ 147206 h 718008"/>
              <a:gd name="connsiteX4" fmla="*/ 35239 w 634072"/>
              <a:gd name="connsiteY4" fmla="*/ 237694 h 718008"/>
              <a:gd name="connsiteX5" fmla="*/ 25714 w 634072"/>
              <a:gd name="connsiteY5" fmla="*/ 318656 h 718008"/>
              <a:gd name="connsiteX6" fmla="*/ 92389 w 634072"/>
              <a:gd name="connsiteY6" fmla="*/ 347231 h 718008"/>
              <a:gd name="connsiteX7" fmla="*/ 159064 w 634072"/>
              <a:gd name="connsiteY7" fmla="*/ 251981 h 718008"/>
              <a:gd name="connsiteX8" fmla="*/ 118401 w 634072"/>
              <a:gd name="connsiteY8" fmla="*/ 315172 h 718008"/>
              <a:gd name="connsiteX9" fmla="*/ 4102 w 634072"/>
              <a:gd name="connsiteY9" fmla="*/ 453285 h 718008"/>
              <a:gd name="connsiteX10" fmla="*/ 54289 w 634072"/>
              <a:gd name="connsiteY10" fmla="*/ 547255 h 718008"/>
              <a:gd name="connsiteX11" fmla="*/ 168589 w 634072"/>
              <a:gd name="connsiteY11" fmla="*/ 471056 h 718008"/>
              <a:gd name="connsiteX12" fmla="*/ 78101 w 634072"/>
              <a:gd name="connsiteY12" fmla="*/ 566306 h 718008"/>
              <a:gd name="connsiteX13" fmla="*/ 130489 w 634072"/>
              <a:gd name="connsiteY13" fmla="*/ 652031 h 718008"/>
              <a:gd name="connsiteX14" fmla="*/ 259076 w 634072"/>
              <a:gd name="connsiteY14" fmla="*/ 623456 h 718008"/>
              <a:gd name="connsiteX15" fmla="*/ 311464 w 634072"/>
              <a:gd name="connsiteY15" fmla="*/ 566306 h 718008"/>
              <a:gd name="connsiteX16" fmla="*/ 225739 w 634072"/>
              <a:gd name="connsiteY16" fmla="*/ 690131 h 718008"/>
              <a:gd name="connsiteX17" fmla="*/ 340039 w 634072"/>
              <a:gd name="connsiteY17" fmla="*/ 709181 h 718008"/>
              <a:gd name="connsiteX18" fmla="*/ 549589 w 634072"/>
              <a:gd name="connsiteY18" fmla="*/ 575831 h 718008"/>
              <a:gd name="connsiteX19" fmla="*/ 619759 w 634072"/>
              <a:gd name="connsiteY19" fmla="*/ 386735 h 718008"/>
              <a:gd name="connsiteX20" fmla="*/ 627677 w 634072"/>
              <a:gd name="connsiteY20" fmla="*/ 322976 h 718008"/>
              <a:gd name="connsiteX21" fmla="*/ 633947 w 634072"/>
              <a:gd name="connsiteY21" fmla="*/ 216954 h 718008"/>
              <a:gd name="connsiteX22" fmla="*/ 625789 w 634072"/>
              <a:gd name="connsiteY22" fmla="*/ 99581 h 718008"/>
              <a:gd name="connsiteX23" fmla="*/ 559114 w 634072"/>
              <a:gd name="connsiteY23" fmla="*/ 51956 h 718008"/>
              <a:gd name="connsiteX24" fmla="*/ 486463 w 634072"/>
              <a:gd name="connsiteY24" fmla="*/ 10201 h 718008"/>
              <a:gd name="connsiteX0" fmla="*/ 486463 w 634072"/>
              <a:gd name="connsiteY0" fmla="*/ 3374 h 711181"/>
              <a:gd name="connsiteX1" fmla="*/ 353475 w 634072"/>
              <a:gd name="connsiteY1" fmla="*/ 6676 h 711181"/>
              <a:gd name="connsiteX2" fmla="*/ 254314 w 634072"/>
              <a:gd name="connsiteY2" fmla="*/ 35604 h 711181"/>
              <a:gd name="connsiteX3" fmla="*/ 101914 w 634072"/>
              <a:gd name="connsiteY3" fmla="*/ 140379 h 711181"/>
              <a:gd name="connsiteX4" fmla="*/ 35239 w 634072"/>
              <a:gd name="connsiteY4" fmla="*/ 230867 h 711181"/>
              <a:gd name="connsiteX5" fmla="*/ 25714 w 634072"/>
              <a:gd name="connsiteY5" fmla="*/ 311829 h 711181"/>
              <a:gd name="connsiteX6" fmla="*/ 92389 w 634072"/>
              <a:gd name="connsiteY6" fmla="*/ 340404 h 711181"/>
              <a:gd name="connsiteX7" fmla="*/ 159064 w 634072"/>
              <a:gd name="connsiteY7" fmla="*/ 245154 h 711181"/>
              <a:gd name="connsiteX8" fmla="*/ 118401 w 634072"/>
              <a:gd name="connsiteY8" fmla="*/ 308345 h 711181"/>
              <a:gd name="connsiteX9" fmla="*/ 4102 w 634072"/>
              <a:gd name="connsiteY9" fmla="*/ 446458 h 711181"/>
              <a:gd name="connsiteX10" fmla="*/ 54289 w 634072"/>
              <a:gd name="connsiteY10" fmla="*/ 540428 h 711181"/>
              <a:gd name="connsiteX11" fmla="*/ 168589 w 634072"/>
              <a:gd name="connsiteY11" fmla="*/ 464229 h 711181"/>
              <a:gd name="connsiteX12" fmla="*/ 78101 w 634072"/>
              <a:gd name="connsiteY12" fmla="*/ 559479 h 711181"/>
              <a:gd name="connsiteX13" fmla="*/ 130489 w 634072"/>
              <a:gd name="connsiteY13" fmla="*/ 645204 h 711181"/>
              <a:gd name="connsiteX14" fmla="*/ 259076 w 634072"/>
              <a:gd name="connsiteY14" fmla="*/ 616629 h 711181"/>
              <a:gd name="connsiteX15" fmla="*/ 311464 w 634072"/>
              <a:gd name="connsiteY15" fmla="*/ 559479 h 711181"/>
              <a:gd name="connsiteX16" fmla="*/ 225739 w 634072"/>
              <a:gd name="connsiteY16" fmla="*/ 683304 h 711181"/>
              <a:gd name="connsiteX17" fmla="*/ 340039 w 634072"/>
              <a:gd name="connsiteY17" fmla="*/ 702354 h 711181"/>
              <a:gd name="connsiteX18" fmla="*/ 549589 w 634072"/>
              <a:gd name="connsiteY18" fmla="*/ 569004 h 711181"/>
              <a:gd name="connsiteX19" fmla="*/ 619759 w 634072"/>
              <a:gd name="connsiteY19" fmla="*/ 379908 h 711181"/>
              <a:gd name="connsiteX20" fmla="*/ 627677 w 634072"/>
              <a:gd name="connsiteY20" fmla="*/ 316149 h 711181"/>
              <a:gd name="connsiteX21" fmla="*/ 633947 w 634072"/>
              <a:gd name="connsiteY21" fmla="*/ 210127 h 711181"/>
              <a:gd name="connsiteX22" fmla="*/ 625789 w 634072"/>
              <a:gd name="connsiteY22" fmla="*/ 92754 h 711181"/>
              <a:gd name="connsiteX23" fmla="*/ 559114 w 634072"/>
              <a:gd name="connsiteY23" fmla="*/ 45129 h 711181"/>
              <a:gd name="connsiteX24" fmla="*/ 486463 w 634072"/>
              <a:gd name="connsiteY24" fmla="*/ 3374 h 711181"/>
              <a:gd name="connsiteX0" fmla="*/ 486463 w 634072"/>
              <a:gd name="connsiteY0" fmla="*/ 5125 h 712932"/>
              <a:gd name="connsiteX1" fmla="*/ 353475 w 634072"/>
              <a:gd name="connsiteY1" fmla="*/ 8427 h 712932"/>
              <a:gd name="connsiteX2" fmla="*/ 254314 w 634072"/>
              <a:gd name="connsiteY2" fmla="*/ 37355 h 712932"/>
              <a:gd name="connsiteX3" fmla="*/ 101914 w 634072"/>
              <a:gd name="connsiteY3" fmla="*/ 142130 h 712932"/>
              <a:gd name="connsiteX4" fmla="*/ 35239 w 634072"/>
              <a:gd name="connsiteY4" fmla="*/ 232618 h 712932"/>
              <a:gd name="connsiteX5" fmla="*/ 25714 w 634072"/>
              <a:gd name="connsiteY5" fmla="*/ 313580 h 712932"/>
              <a:gd name="connsiteX6" fmla="*/ 92389 w 634072"/>
              <a:gd name="connsiteY6" fmla="*/ 342155 h 712932"/>
              <a:gd name="connsiteX7" fmla="*/ 159064 w 634072"/>
              <a:gd name="connsiteY7" fmla="*/ 246905 h 712932"/>
              <a:gd name="connsiteX8" fmla="*/ 118401 w 634072"/>
              <a:gd name="connsiteY8" fmla="*/ 310096 h 712932"/>
              <a:gd name="connsiteX9" fmla="*/ 4102 w 634072"/>
              <a:gd name="connsiteY9" fmla="*/ 448209 h 712932"/>
              <a:gd name="connsiteX10" fmla="*/ 54289 w 634072"/>
              <a:gd name="connsiteY10" fmla="*/ 542179 h 712932"/>
              <a:gd name="connsiteX11" fmla="*/ 168589 w 634072"/>
              <a:gd name="connsiteY11" fmla="*/ 465980 h 712932"/>
              <a:gd name="connsiteX12" fmla="*/ 78101 w 634072"/>
              <a:gd name="connsiteY12" fmla="*/ 561230 h 712932"/>
              <a:gd name="connsiteX13" fmla="*/ 130489 w 634072"/>
              <a:gd name="connsiteY13" fmla="*/ 646955 h 712932"/>
              <a:gd name="connsiteX14" fmla="*/ 259076 w 634072"/>
              <a:gd name="connsiteY14" fmla="*/ 618380 h 712932"/>
              <a:gd name="connsiteX15" fmla="*/ 311464 w 634072"/>
              <a:gd name="connsiteY15" fmla="*/ 561230 h 712932"/>
              <a:gd name="connsiteX16" fmla="*/ 225739 w 634072"/>
              <a:gd name="connsiteY16" fmla="*/ 685055 h 712932"/>
              <a:gd name="connsiteX17" fmla="*/ 340039 w 634072"/>
              <a:gd name="connsiteY17" fmla="*/ 704105 h 712932"/>
              <a:gd name="connsiteX18" fmla="*/ 549589 w 634072"/>
              <a:gd name="connsiteY18" fmla="*/ 570755 h 712932"/>
              <a:gd name="connsiteX19" fmla="*/ 619759 w 634072"/>
              <a:gd name="connsiteY19" fmla="*/ 381659 h 712932"/>
              <a:gd name="connsiteX20" fmla="*/ 627677 w 634072"/>
              <a:gd name="connsiteY20" fmla="*/ 317900 h 712932"/>
              <a:gd name="connsiteX21" fmla="*/ 633947 w 634072"/>
              <a:gd name="connsiteY21" fmla="*/ 211878 h 712932"/>
              <a:gd name="connsiteX22" fmla="*/ 625789 w 634072"/>
              <a:gd name="connsiteY22" fmla="*/ 94505 h 712932"/>
              <a:gd name="connsiteX23" fmla="*/ 559114 w 634072"/>
              <a:gd name="connsiteY23" fmla="*/ 46880 h 712932"/>
              <a:gd name="connsiteX24" fmla="*/ 486463 w 634072"/>
              <a:gd name="connsiteY24" fmla="*/ 5125 h 71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34072" h="712932">
                <a:moveTo>
                  <a:pt x="486463" y="5125"/>
                </a:moveTo>
                <a:cubicBezTo>
                  <a:pt x="452190" y="-1284"/>
                  <a:pt x="402079" y="-3208"/>
                  <a:pt x="353475" y="8427"/>
                </a:cubicBezTo>
                <a:cubicBezTo>
                  <a:pt x="304871" y="20062"/>
                  <a:pt x="296241" y="15071"/>
                  <a:pt x="254314" y="37355"/>
                </a:cubicBezTo>
                <a:cubicBezTo>
                  <a:pt x="212387" y="59639"/>
                  <a:pt x="138426" y="109586"/>
                  <a:pt x="101914" y="142130"/>
                </a:cubicBezTo>
                <a:cubicBezTo>
                  <a:pt x="65402" y="174674"/>
                  <a:pt x="47939" y="204043"/>
                  <a:pt x="35239" y="232618"/>
                </a:cubicBezTo>
                <a:cubicBezTo>
                  <a:pt x="22539" y="261193"/>
                  <a:pt x="16189" y="295324"/>
                  <a:pt x="25714" y="313580"/>
                </a:cubicBezTo>
                <a:cubicBezTo>
                  <a:pt x="35239" y="331836"/>
                  <a:pt x="70164" y="353267"/>
                  <a:pt x="92389" y="342155"/>
                </a:cubicBezTo>
                <a:cubicBezTo>
                  <a:pt x="114614" y="331043"/>
                  <a:pt x="154729" y="252248"/>
                  <a:pt x="159064" y="246905"/>
                </a:cubicBezTo>
                <a:cubicBezTo>
                  <a:pt x="163399" y="241562"/>
                  <a:pt x="142641" y="291627"/>
                  <a:pt x="118401" y="310096"/>
                </a:cubicBezTo>
                <a:cubicBezTo>
                  <a:pt x="94161" y="328566"/>
                  <a:pt x="21137" y="411910"/>
                  <a:pt x="4102" y="448209"/>
                </a:cubicBezTo>
                <a:cubicBezTo>
                  <a:pt x="-12933" y="484508"/>
                  <a:pt x="26874" y="539217"/>
                  <a:pt x="54289" y="542179"/>
                </a:cubicBezTo>
                <a:cubicBezTo>
                  <a:pt x="81704" y="545141"/>
                  <a:pt x="164620" y="462805"/>
                  <a:pt x="168589" y="465980"/>
                </a:cubicBezTo>
                <a:cubicBezTo>
                  <a:pt x="172558" y="469155"/>
                  <a:pt x="84451" y="531068"/>
                  <a:pt x="78101" y="561230"/>
                </a:cubicBezTo>
                <a:cubicBezTo>
                  <a:pt x="71751" y="591392"/>
                  <a:pt x="100327" y="637430"/>
                  <a:pt x="130489" y="646955"/>
                </a:cubicBezTo>
                <a:cubicBezTo>
                  <a:pt x="160651" y="656480"/>
                  <a:pt x="228914" y="632667"/>
                  <a:pt x="259076" y="618380"/>
                </a:cubicBezTo>
                <a:cubicBezTo>
                  <a:pt x="289238" y="604093"/>
                  <a:pt x="317020" y="550118"/>
                  <a:pt x="311464" y="561230"/>
                </a:cubicBezTo>
                <a:cubicBezTo>
                  <a:pt x="305908" y="572343"/>
                  <a:pt x="220977" y="661243"/>
                  <a:pt x="225739" y="685055"/>
                </a:cubicBezTo>
                <a:cubicBezTo>
                  <a:pt x="230501" y="708867"/>
                  <a:pt x="286064" y="723155"/>
                  <a:pt x="340039" y="704105"/>
                </a:cubicBezTo>
                <a:cubicBezTo>
                  <a:pt x="394014" y="685055"/>
                  <a:pt x="502969" y="624496"/>
                  <a:pt x="549589" y="570755"/>
                </a:cubicBezTo>
                <a:cubicBezTo>
                  <a:pt x="596209" y="517014"/>
                  <a:pt x="606744" y="423802"/>
                  <a:pt x="619759" y="381659"/>
                </a:cubicBezTo>
                <a:cubicBezTo>
                  <a:pt x="632774" y="339517"/>
                  <a:pt x="627677" y="317900"/>
                  <a:pt x="627677" y="317900"/>
                </a:cubicBezTo>
                <a:cubicBezTo>
                  <a:pt x="627221" y="293524"/>
                  <a:pt x="634403" y="236254"/>
                  <a:pt x="633947" y="211878"/>
                </a:cubicBezTo>
                <a:cubicBezTo>
                  <a:pt x="632359" y="180128"/>
                  <a:pt x="638489" y="124668"/>
                  <a:pt x="625789" y="94505"/>
                </a:cubicBezTo>
                <a:cubicBezTo>
                  <a:pt x="613089" y="64343"/>
                  <a:pt x="582335" y="61777"/>
                  <a:pt x="559114" y="46880"/>
                </a:cubicBezTo>
                <a:cubicBezTo>
                  <a:pt x="535893" y="31983"/>
                  <a:pt x="520736" y="11534"/>
                  <a:pt x="486463" y="5125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4" name="Freeform: Shape 133">
            <a:extLst>
              <a:ext uri="{FF2B5EF4-FFF2-40B4-BE49-F238E27FC236}">
                <a16:creationId xmlns:a16="http://schemas.microsoft.com/office/drawing/2014/main" id="{EFC09A77-4A53-92DE-716E-16302A866A2F}"/>
              </a:ext>
            </a:extLst>
          </p:cNvPr>
          <p:cNvSpPr/>
          <p:nvPr/>
        </p:nvSpPr>
        <p:spPr>
          <a:xfrm>
            <a:off x="6446341" y="4443435"/>
            <a:ext cx="80098" cy="45719"/>
          </a:xfrm>
          <a:custGeom>
            <a:avLst/>
            <a:gdLst>
              <a:gd name="connsiteX0" fmla="*/ 0 w 142875"/>
              <a:gd name="connsiteY0" fmla="*/ 0 h 61946"/>
              <a:gd name="connsiteX1" fmla="*/ 71437 w 142875"/>
              <a:gd name="connsiteY1" fmla="*/ 61912 h 61946"/>
              <a:gd name="connsiteX2" fmla="*/ 142875 w 142875"/>
              <a:gd name="connsiteY2" fmla="*/ 9525 h 61946"/>
              <a:gd name="connsiteX3" fmla="*/ 142875 w 142875"/>
              <a:gd name="connsiteY3" fmla="*/ 9525 h 61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875" h="61946">
                <a:moveTo>
                  <a:pt x="0" y="0"/>
                </a:moveTo>
                <a:cubicBezTo>
                  <a:pt x="23812" y="30162"/>
                  <a:pt x="47624" y="60324"/>
                  <a:pt x="71437" y="61912"/>
                </a:cubicBezTo>
                <a:cubicBezTo>
                  <a:pt x="95250" y="63500"/>
                  <a:pt x="142875" y="9525"/>
                  <a:pt x="142875" y="9525"/>
                </a:cubicBezTo>
                <a:lnTo>
                  <a:pt x="142875" y="952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7" name="ttsMP3.com_VoiceText_2024-11-18_20-25-2">
            <a:hlinkClick r:id="" action="ppaction://media"/>
            <a:extLst>
              <a:ext uri="{FF2B5EF4-FFF2-40B4-BE49-F238E27FC236}">
                <a16:creationId xmlns:a16="http://schemas.microsoft.com/office/drawing/2014/main" id="{73EB40EC-A1F7-CAD7-DCF6-9994F774294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138" name="mouthmia">
            <a:hlinkClick r:id="" action="ppaction://media"/>
            <a:extLst>
              <a:ext uri="{FF2B5EF4-FFF2-40B4-BE49-F238E27FC236}">
                <a16:creationId xmlns:a16="http://schemas.microsoft.com/office/drawing/2014/main" id="{B3A73711-8724-C104-84C3-67385E919508}"/>
              </a:ext>
            </a:extLst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>
                  <p14:trim st="264" end="1419.3"/>
                </p14:media>
              </p:ext>
            </p:extLst>
          </p:nvPr>
        </p:nvPicPr>
        <p:blipFill>
          <a:blip r:embed="rId9"/>
          <a:srcRect l="48373" t="21546" r="42698" b="69449"/>
          <a:stretch>
            <a:fillRect/>
          </a:stretch>
        </p:blipFill>
        <p:spPr>
          <a:xfrm flipH="1">
            <a:off x="6380961" y="4522223"/>
            <a:ext cx="200369" cy="133579"/>
          </a:xfrm>
          <a:prstGeom prst="roundRect">
            <a:avLst>
              <a:gd name="adj" fmla="val 50000"/>
            </a:avLst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DA471B8E-7F24-3283-CAE9-E5EDAF1C3F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52228" y="5122118"/>
            <a:ext cx="974601" cy="1242331"/>
          </a:xfrm>
          <a:prstGeom prst="rect">
            <a:avLst/>
          </a:prstGeom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40C30F9D-2A20-7740-EB8D-284AB93EB237}"/>
              </a:ext>
            </a:extLst>
          </p:cNvPr>
          <p:cNvGrpSpPr/>
          <p:nvPr/>
        </p:nvGrpSpPr>
        <p:grpSpPr>
          <a:xfrm>
            <a:off x="4175191" y="4029074"/>
            <a:ext cx="1359601" cy="2676689"/>
            <a:chOff x="4175191" y="3321278"/>
            <a:chExt cx="1707774" cy="3384486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DF7F317-FEA1-1C76-ACE3-5EDDE3E9C6A1}"/>
                </a:ext>
              </a:extLst>
            </p:cNvPr>
            <p:cNvGrpSpPr/>
            <p:nvPr/>
          </p:nvGrpSpPr>
          <p:grpSpPr>
            <a:xfrm>
              <a:off x="4175191" y="3321278"/>
              <a:ext cx="1534956" cy="3384486"/>
              <a:chOff x="4249028" y="1990940"/>
              <a:chExt cx="2137690" cy="4713482"/>
            </a:xfrm>
          </p:grpSpPr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211F668D-398E-A6BD-2319-AE236C8A6828}"/>
                  </a:ext>
                </a:extLst>
              </p:cNvPr>
              <p:cNvSpPr/>
              <p:nvPr/>
            </p:nvSpPr>
            <p:spPr>
              <a:xfrm>
                <a:off x="5296043" y="3890631"/>
                <a:ext cx="211915" cy="36256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BAF304AE-18A7-0C3C-4C11-62700DC75579}"/>
                  </a:ext>
                </a:extLst>
              </p:cNvPr>
              <p:cNvSpPr/>
              <p:nvPr/>
            </p:nvSpPr>
            <p:spPr>
              <a:xfrm rot="10800000">
                <a:off x="4428389" y="4518379"/>
                <a:ext cx="186406" cy="96634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BE708D2E-2BDB-F382-F30D-A8CCCCF4DA40}"/>
                  </a:ext>
                </a:extLst>
              </p:cNvPr>
              <p:cNvSpPr/>
              <p:nvPr/>
            </p:nvSpPr>
            <p:spPr>
              <a:xfrm rot="10800000">
                <a:off x="6086000" y="4556038"/>
                <a:ext cx="132609" cy="96634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147CFCF8-1AE9-18B3-CE22-DF49D487C3E5}"/>
                  </a:ext>
                </a:extLst>
              </p:cNvPr>
              <p:cNvSpPr/>
              <p:nvPr/>
            </p:nvSpPr>
            <p:spPr>
              <a:xfrm>
                <a:off x="4787164" y="5634539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EB79EBAD-65AF-70B1-7F69-09ED4B6D2E0D}"/>
                  </a:ext>
                </a:extLst>
              </p:cNvPr>
              <p:cNvSpPr/>
              <p:nvPr/>
            </p:nvSpPr>
            <p:spPr>
              <a:xfrm>
                <a:off x="5637670" y="5666003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B0A11D5B-3261-41CB-C4BF-239543043E9A}"/>
                  </a:ext>
                </a:extLst>
              </p:cNvPr>
              <p:cNvGrpSpPr/>
              <p:nvPr/>
            </p:nvGrpSpPr>
            <p:grpSpPr>
              <a:xfrm>
                <a:off x="4249028" y="1990940"/>
                <a:ext cx="2137690" cy="1977350"/>
                <a:chOff x="2433554" y="1558909"/>
                <a:chExt cx="1329516" cy="1229793"/>
              </a:xfrm>
            </p:grpSpPr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5AA4B142-3F35-B013-61FB-02B9C7025F38}"/>
                    </a:ext>
                  </a:extLst>
                </p:cNvPr>
                <p:cNvSpPr/>
                <p:nvPr/>
              </p:nvSpPr>
              <p:spPr>
                <a:xfrm>
                  <a:off x="2433554" y="1978171"/>
                  <a:ext cx="281034" cy="26779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CEE56B64-48B0-07D2-4D85-D2E9B187711C}"/>
                    </a:ext>
                  </a:extLst>
                </p:cNvPr>
                <p:cNvSpPr/>
                <p:nvPr/>
              </p:nvSpPr>
              <p:spPr>
                <a:xfrm>
                  <a:off x="3482036" y="1965110"/>
                  <a:ext cx="281034" cy="26779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5290A81D-E927-B05F-64C2-35F72E7F9952}"/>
                    </a:ext>
                  </a:extLst>
                </p:cNvPr>
                <p:cNvSpPr/>
                <p:nvPr/>
              </p:nvSpPr>
              <p:spPr>
                <a:xfrm rot="20679902">
                  <a:off x="2507762" y="1569502"/>
                  <a:ext cx="1181100" cy="121920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70FDB39-080B-DCE9-FF9D-BEA078415029}"/>
                    </a:ext>
                  </a:extLst>
                </p:cNvPr>
                <p:cNvSpPr/>
                <p:nvPr/>
              </p:nvSpPr>
              <p:spPr>
                <a:xfrm>
                  <a:off x="2707977" y="1823483"/>
                  <a:ext cx="165237" cy="189843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7B49EF3D-FEA9-A42B-C72A-DC5026148C1A}"/>
                    </a:ext>
                  </a:extLst>
                </p:cNvPr>
                <p:cNvSpPr/>
                <p:nvPr/>
              </p:nvSpPr>
              <p:spPr>
                <a:xfrm>
                  <a:off x="2823952" y="1903168"/>
                  <a:ext cx="165238" cy="100548"/>
                </a:xfrm>
                <a:custGeom>
                  <a:avLst/>
                  <a:gdLst>
                    <a:gd name="connsiteX0" fmla="*/ 82619 w 165238"/>
                    <a:gd name="connsiteY0" fmla="*/ 0 h 100548"/>
                    <a:gd name="connsiteX1" fmla="*/ 165238 w 165238"/>
                    <a:gd name="connsiteY1" fmla="*/ 94922 h 100548"/>
                    <a:gd name="connsiteX2" fmla="*/ 164249 w 165238"/>
                    <a:gd name="connsiteY2" fmla="*/ 100548 h 100548"/>
                    <a:gd name="connsiteX3" fmla="*/ 989 w 165238"/>
                    <a:gd name="connsiteY3" fmla="*/ 100548 h 100548"/>
                    <a:gd name="connsiteX4" fmla="*/ 0 w 165238"/>
                    <a:gd name="connsiteY4" fmla="*/ 94922 h 100548"/>
                    <a:gd name="connsiteX5" fmla="*/ 82619 w 165238"/>
                    <a:gd name="connsiteY5" fmla="*/ 0 h 100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5238" h="100548">
                      <a:moveTo>
                        <a:pt x="82619" y="0"/>
                      </a:moveTo>
                      <a:cubicBezTo>
                        <a:pt x="128248" y="0"/>
                        <a:pt x="165238" y="42498"/>
                        <a:pt x="165238" y="94922"/>
                      </a:cubicBezTo>
                      <a:lnTo>
                        <a:pt x="164249" y="100548"/>
                      </a:lnTo>
                      <a:lnTo>
                        <a:pt x="989" y="100548"/>
                      </a:lnTo>
                      <a:lnTo>
                        <a:pt x="0" y="94922"/>
                      </a:lnTo>
                      <a:cubicBezTo>
                        <a:pt x="0" y="42498"/>
                        <a:pt x="36990" y="0"/>
                        <a:pt x="82619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D4589EBB-9C57-2F6B-F333-4C6EDBF5AFDE}"/>
                    </a:ext>
                  </a:extLst>
                </p:cNvPr>
                <p:cNvSpPr/>
                <p:nvPr/>
              </p:nvSpPr>
              <p:spPr>
                <a:xfrm>
                  <a:off x="3162495" y="1900962"/>
                  <a:ext cx="165238" cy="100548"/>
                </a:xfrm>
                <a:custGeom>
                  <a:avLst/>
                  <a:gdLst>
                    <a:gd name="connsiteX0" fmla="*/ 82619 w 165238"/>
                    <a:gd name="connsiteY0" fmla="*/ 0 h 100548"/>
                    <a:gd name="connsiteX1" fmla="*/ 165238 w 165238"/>
                    <a:gd name="connsiteY1" fmla="*/ 94922 h 100548"/>
                    <a:gd name="connsiteX2" fmla="*/ 164249 w 165238"/>
                    <a:gd name="connsiteY2" fmla="*/ 100548 h 100548"/>
                    <a:gd name="connsiteX3" fmla="*/ 989 w 165238"/>
                    <a:gd name="connsiteY3" fmla="*/ 100548 h 100548"/>
                    <a:gd name="connsiteX4" fmla="*/ 0 w 165238"/>
                    <a:gd name="connsiteY4" fmla="*/ 94922 h 100548"/>
                    <a:gd name="connsiteX5" fmla="*/ 82619 w 165238"/>
                    <a:gd name="connsiteY5" fmla="*/ 0 h 100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5238" h="100548">
                      <a:moveTo>
                        <a:pt x="82619" y="0"/>
                      </a:moveTo>
                      <a:cubicBezTo>
                        <a:pt x="128248" y="0"/>
                        <a:pt x="165238" y="42498"/>
                        <a:pt x="165238" y="94922"/>
                      </a:cubicBezTo>
                      <a:lnTo>
                        <a:pt x="164249" y="100548"/>
                      </a:lnTo>
                      <a:lnTo>
                        <a:pt x="989" y="100548"/>
                      </a:lnTo>
                      <a:lnTo>
                        <a:pt x="0" y="94922"/>
                      </a:lnTo>
                      <a:cubicBezTo>
                        <a:pt x="0" y="42498"/>
                        <a:pt x="36990" y="0"/>
                        <a:pt x="82619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8AE9F7BD-18A6-BB91-EE75-AE873C52D4A1}"/>
                    </a:ext>
                  </a:extLst>
                </p:cNvPr>
                <p:cNvSpPr/>
                <p:nvPr/>
              </p:nvSpPr>
              <p:spPr>
                <a:xfrm>
                  <a:off x="2799528" y="2243491"/>
                  <a:ext cx="163260" cy="89296"/>
                </a:xfrm>
                <a:custGeom>
                  <a:avLst/>
                  <a:gdLst>
                    <a:gd name="connsiteX0" fmla="*/ 0 w 163260"/>
                    <a:gd name="connsiteY0" fmla="*/ 0 h 89296"/>
                    <a:gd name="connsiteX1" fmla="*/ 163260 w 163260"/>
                    <a:gd name="connsiteY1" fmla="*/ 0 h 89296"/>
                    <a:gd name="connsiteX2" fmla="*/ 157756 w 163260"/>
                    <a:gd name="connsiteY2" fmla="*/ 31322 h 89296"/>
                    <a:gd name="connsiteX3" fmla="*/ 81630 w 163260"/>
                    <a:gd name="connsiteY3" fmla="*/ 89296 h 89296"/>
                    <a:gd name="connsiteX4" fmla="*/ 5504 w 163260"/>
                    <a:gd name="connsiteY4" fmla="*/ 31322 h 89296"/>
                    <a:gd name="connsiteX5" fmla="*/ 0 w 163260"/>
                    <a:gd name="connsiteY5" fmla="*/ 0 h 89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3260" h="89296">
                      <a:moveTo>
                        <a:pt x="0" y="0"/>
                      </a:moveTo>
                      <a:lnTo>
                        <a:pt x="163260" y="0"/>
                      </a:lnTo>
                      <a:lnTo>
                        <a:pt x="157756" y="31322"/>
                      </a:lnTo>
                      <a:cubicBezTo>
                        <a:pt x="145214" y="65391"/>
                        <a:pt x="115852" y="89296"/>
                        <a:pt x="81630" y="89296"/>
                      </a:cubicBezTo>
                      <a:cubicBezTo>
                        <a:pt x="47408" y="89296"/>
                        <a:pt x="18046" y="65391"/>
                        <a:pt x="5504" y="3132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E71CB3F5-291B-1B72-8500-66FACCB5AF15}"/>
                    </a:ext>
                  </a:extLst>
                </p:cNvPr>
                <p:cNvSpPr/>
                <p:nvPr/>
              </p:nvSpPr>
              <p:spPr>
                <a:xfrm>
                  <a:off x="3127822" y="2240867"/>
                  <a:ext cx="163260" cy="89296"/>
                </a:xfrm>
                <a:custGeom>
                  <a:avLst/>
                  <a:gdLst>
                    <a:gd name="connsiteX0" fmla="*/ 0 w 163260"/>
                    <a:gd name="connsiteY0" fmla="*/ 0 h 89296"/>
                    <a:gd name="connsiteX1" fmla="*/ 163260 w 163260"/>
                    <a:gd name="connsiteY1" fmla="*/ 0 h 89296"/>
                    <a:gd name="connsiteX2" fmla="*/ 157756 w 163260"/>
                    <a:gd name="connsiteY2" fmla="*/ 31322 h 89296"/>
                    <a:gd name="connsiteX3" fmla="*/ 81630 w 163260"/>
                    <a:gd name="connsiteY3" fmla="*/ 89296 h 89296"/>
                    <a:gd name="connsiteX4" fmla="*/ 5504 w 163260"/>
                    <a:gd name="connsiteY4" fmla="*/ 31322 h 89296"/>
                    <a:gd name="connsiteX5" fmla="*/ 0 w 163260"/>
                    <a:gd name="connsiteY5" fmla="*/ 0 h 89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3260" h="89296">
                      <a:moveTo>
                        <a:pt x="0" y="0"/>
                      </a:moveTo>
                      <a:lnTo>
                        <a:pt x="163260" y="0"/>
                      </a:lnTo>
                      <a:lnTo>
                        <a:pt x="157756" y="31322"/>
                      </a:lnTo>
                      <a:cubicBezTo>
                        <a:pt x="145214" y="65391"/>
                        <a:pt x="115852" y="89296"/>
                        <a:pt x="81630" y="89296"/>
                      </a:cubicBezTo>
                      <a:cubicBezTo>
                        <a:pt x="47408" y="89296"/>
                        <a:pt x="18046" y="65391"/>
                        <a:pt x="5504" y="3132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FF7E5380-E9EA-087A-42B4-660A2EADADF4}"/>
                    </a:ext>
                  </a:extLst>
                </p:cNvPr>
                <p:cNvSpPr/>
                <p:nvPr/>
              </p:nvSpPr>
              <p:spPr>
                <a:xfrm>
                  <a:off x="2476277" y="1558909"/>
                  <a:ext cx="1212584" cy="109775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2DD5FBD6-E7CB-59BE-7E4F-B1F76EEBDB01}"/>
                  </a:ext>
                </a:extLst>
              </p:cNvPr>
              <p:cNvSpPr/>
              <p:nvPr/>
            </p:nvSpPr>
            <p:spPr>
              <a:xfrm>
                <a:off x="4493696" y="4095599"/>
                <a:ext cx="1644819" cy="1589649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571B2C06-AD84-DDE4-5FA4-731FCC008D21}"/>
                  </a:ext>
                </a:extLst>
              </p:cNvPr>
              <p:cNvSpPr/>
              <p:nvPr/>
            </p:nvSpPr>
            <p:spPr>
              <a:xfrm rot="21413316">
                <a:off x="5928286" y="4152944"/>
                <a:ext cx="307240" cy="547316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Rectangle: Top Corners Rounded 61">
                <a:extLst>
                  <a:ext uri="{FF2B5EF4-FFF2-40B4-BE49-F238E27FC236}">
                    <a16:creationId xmlns:a16="http://schemas.microsoft.com/office/drawing/2014/main" id="{B6AE4BE5-F1BD-62D4-55A0-898C4764272F}"/>
                  </a:ext>
                </a:extLst>
              </p:cNvPr>
              <p:cNvSpPr/>
              <p:nvPr/>
            </p:nvSpPr>
            <p:spPr>
              <a:xfrm>
                <a:off x="4609995" y="6518928"/>
                <a:ext cx="518715" cy="18549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Rectangle: Top Corners Rounded 62">
                <a:extLst>
                  <a:ext uri="{FF2B5EF4-FFF2-40B4-BE49-F238E27FC236}">
                    <a16:creationId xmlns:a16="http://schemas.microsoft.com/office/drawing/2014/main" id="{6F298F6A-37CE-A4D7-52FB-50BF8234760E}"/>
                  </a:ext>
                </a:extLst>
              </p:cNvPr>
              <p:cNvSpPr/>
              <p:nvPr/>
            </p:nvSpPr>
            <p:spPr>
              <a:xfrm>
                <a:off x="5507957" y="6391341"/>
                <a:ext cx="518715" cy="18549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42EF65EC-7D07-3D8B-A7B9-1E4900A7D82A}"/>
                  </a:ext>
                </a:extLst>
              </p:cNvPr>
              <p:cNvSpPr/>
              <p:nvPr/>
            </p:nvSpPr>
            <p:spPr>
              <a:xfrm rot="420331">
                <a:off x="4405102" y="4180032"/>
                <a:ext cx="307241" cy="547315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EA6462BD-C8C4-CF14-52F4-C55BCE89D702}"/>
                </a:ext>
              </a:extLst>
            </p:cNvPr>
            <p:cNvSpPr/>
            <p:nvPr/>
          </p:nvSpPr>
          <p:spPr>
            <a:xfrm>
              <a:off x="4321838" y="3707638"/>
              <a:ext cx="1561127" cy="84673"/>
            </a:xfrm>
            <a:custGeom>
              <a:avLst/>
              <a:gdLst>
                <a:gd name="connsiteX0" fmla="*/ 887055 w 1774110"/>
                <a:gd name="connsiteY0" fmla="*/ 0 h 632889"/>
                <a:gd name="connsiteX1" fmla="*/ 1761965 w 1774110"/>
                <a:gd name="connsiteY1" fmla="*/ 598637 h 632889"/>
                <a:gd name="connsiteX2" fmla="*/ 1774110 w 1774110"/>
                <a:gd name="connsiteY2" fmla="*/ 632889 h 632889"/>
                <a:gd name="connsiteX3" fmla="*/ 0 w 1774110"/>
                <a:gd name="connsiteY3" fmla="*/ 632889 h 632889"/>
                <a:gd name="connsiteX4" fmla="*/ 12145 w 1774110"/>
                <a:gd name="connsiteY4" fmla="*/ 598637 h 632889"/>
                <a:gd name="connsiteX5" fmla="*/ 887055 w 1774110"/>
                <a:gd name="connsiteY5" fmla="*/ 0 h 632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4110" h="632889">
                  <a:moveTo>
                    <a:pt x="887055" y="0"/>
                  </a:moveTo>
                  <a:cubicBezTo>
                    <a:pt x="1280363" y="0"/>
                    <a:pt x="1617819" y="246843"/>
                    <a:pt x="1761965" y="598637"/>
                  </a:cubicBezTo>
                  <a:lnTo>
                    <a:pt x="1774110" y="632889"/>
                  </a:lnTo>
                  <a:lnTo>
                    <a:pt x="0" y="632889"/>
                  </a:lnTo>
                  <a:lnTo>
                    <a:pt x="12145" y="598637"/>
                  </a:lnTo>
                  <a:cubicBezTo>
                    <a:pt x="156291" y="246843"/>
                    <a:pt x="493748" y="0"/>
                    <a:pt x="88705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6968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04" fill="hold"/>
                                        <p:tgtEl>
                                          <p:spTgt spid="13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3333" fill="hold"/>
                                        <p:tgtEl>
                                          <p:spTgt spid="13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7"/>
                </p:tgtEl>
              </p:cMediaNode>
            </p:audio>
            <p:video>
              <p:cMediaNode vol="80000">
                <p:cTn id="10" repeatCount="indefinite" fill="remove" display="0">
                  <p:stCondLst>
                    <p:cond delay="indefinite"/>
                  </p:stCondLst>
                </p:cTn>
                <p:tgtEl>
                  <p:spTgt spid="138"/>
                </p:tgtEl>
              </p:cMediaNode>
            </p:vide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0D3A5-242B-4D9F-D886-56339204F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F74AD3-A6D4-AD6F-CC72-A853C735D2EC}"/>
              </a:ext>
            </a:extLst>
          </p:cNvPr>
          <p:cNvSpPr/>
          <p:nvPr/>
        </p:nvSpPr>
        <p:spPr>
          <a:xfrm>
            <a:off x="3856892" y="-59788"/>
            <a:ext cx="4478215" cy="69775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092726-7D35-D247-9957-026DD0CF50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40C30F9D-2A20-7740-EB8D-284AB93EB237}"/>
              </a:ext>
            </a:extLst>
          </p:cNvPr>
          <p:cNvGrpSpPr/>
          <p:nvPr/>
        </p:nvGrpSpPr>
        <p:grpSpPr>
          <a:xfrm>
            <a:off x="4806158" y="2684540"/>
            <a:ext cx="1287142" cy="2980562"/>
            <a:chOff x="4160834" y="3315093"/>
            <a:chExt cx="1561127" cy="3406869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DF7F317-FEA1-1C76-ACE3-5EDDE3E9C6A1}"/>
                </a:ext>
              </a:extLst>
            </p:cNvPr>
            <p:cNvGrpSpPr/>
            <p:nvPr/>
          </p:nvGrpSpPr>
          <p:grpSpPr>
            <a:xfrm>
              <a:off x="4175192" y="3315093"/>
              <a:ext cx="1534956" cy="3406869"/>
              <a:chOff x="4249028" y="1982325"/>
              <a:chExt cx="2137690" cy="4744654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147CFCF8-1AE9-18B3-CE22-DF49D487C3E5}"/>
                  </a:ext>
                </a:extLst>
              </p:cNvPr>
              <p:cNvSpPr/>
              <p:nvPr/>
            </p:nvSpPr>
            <p:spPr>
              <a:xfrm>
                <a:off x="4787164" y="5634539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EB79EBAD-65AF-70B1-7F69-09ED4B6D2E0D}"/>
                  </a:ext>
                </a:extLst>
              </p:cNvPr>
              <p:cNvSpPr/>
              <p:nvPr/>
            </p:nvSpPr>
            <p:spPr>
              <a:xfrm>
                <a:off x="5637670" y="5666003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B0A11D5B-3261-41CB-C4BF-239543043E9A}"/>
                  </a:ext>
                </a:extLst>
              </p:cNvPr>
              <p:cNvGrpSpPr/>
              <p:nvPr/>
            </p:nvGrpSpPr>
            <p:grpSpPr>
              <a:xfrm>
                <a:off x="4249028" y="1982325"/>
                <a:ext cx="2137690" cy="1985965"/>
                <a:chOff x="2433554" y="1553551"/>
                <a:chExt cx="1329516" cy="1235151"/>
              </a:xfrm>
            </p:grpSpPr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5AA4B142-3F35-B013-61FB-02B9C7025F38}"/>
                    </a:ext>
                  </a:extLst>
                </p:cNvPr>
                <p:cNvSpPr/>
                <p:nvPr/>
              </p:nvSpPr>
              <p:spPr>
                <a:xfrm>
                  <a:off x="2433554" y="1978171"/>
                  <a:ext cx="281034" cy="26779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CEE56B64-48B0-07D2-4D85-D2E9B187711C}"/>
                    </a:ext>
                  </a:extLst>
                </p:cNvPr>
                <p:cNvSpPr/>
                <p:nvPr/>
              </p:nvSpPr>
              <p:spPr>
                <a:xfrm>
                  <a:off x="3482036" y="1965110"/>
                  <a:ext cx="281034" cy="26779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5290A81D-E927-B05F-64C2-35F72E7F9952}"/>
                    </a:ext>
                  </a:extLst>
                </p:cNvPr>
                <p:cNvSpPr/>
                <p:nvPr/>
              </p:nvSpPr>
              <p:spPr>
                <a:xfrm>
                  <a:off x="2507762" y="1569502"/>
                  <a:ext cx="1181100" cy="121920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70FDB39-080B-DCE9-FF9D-BEA078415029}"/>
                    </a:ext>
                  </a:extLst>
                </p:cNvPr>
                <p:cNvSpPr/>
                <p:nvPr/>
              </p:nvSpPr>
              <p:spPr>
                <a:xfrm>
                  <a:off x="2707977" y="1823483"/>
                  <a:ext cx="165237" cy="189843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7B49EF3D-FEA9-A42B-C72A-DC5026148C1A}"/>
                    </a:ext>
                  </a:extLst>
                </p:cNvPr>
                <p:cNvSpPr/>
                <p:nvPr/>
              </p:nvSpPr>
              <p:spPr>
                <a:xfrm>
                  <a:off x="2823952" y="1903168"/>
                  <a:ext cx="165238" cy="100548"/>
                </a:xfrm>
                <a:custGeom>
                  <a:avLst/>
                  <a:gdLst>
                    <a:gd name="connsiteX0" fmla="*/ 82619 w 165238"/>
                    <a:gd name="connsiteY0" fmla="*/ 0 h 100548"/>
                    <a:gd name="connsiteX1" fmla="*/ 165238 w 165238"/>
                    <a:gd name="connsiteY1" fmla="*/ 94922 h 100548"/>
                    <a:gd name="connsiteX2" fmla="*/ 164249 w 165238"/>
                    <a:gd name="connsiteY2" fmla="*/ 100548 h 100548"/>
                    <a:gd name="connsiteX3" fmla="*/ 989 w 165238"/>
                    <a:gd name="connsiteY3" fmla="*/ 100548 h 100548"/>
                    <a:gd name="connsiteX4" fmla="*/ 0 w 165238"/>
                    <a:gd name="connsiteY4" fmla="*/ 94922 h 100548"/>
                    <a:gd name="connsiteX5" fmla="*/ 82619 w 165238"/>
                    <a:gd name="connsiteY5" fmla="*/ 0 h 100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5238" h="100548">
                      <a:moveTo>
                        <a:pt x="82619" y="0"/>
                      </a:moveTo>
                      <a:cubicBezTo>
                        <a:pt x="128248" y="0"/>
                        <a:pt x="165238" y="42498"/>
                        <a:pt x="165238" y="94922"/>
                      </a:cubicBezTo>
                      <a:lnTo>
                        <a:pt x="164249" y="100548"/>
                      </a:lnTo>
                      <a:lnTo>
                        <a:pt x="989" y="100548"/>
                      </a:lnTo>
                      <a:lnTo>
                        <a:pt x="0" y="94922"/>
                      </a:lnTo>
                      <a:cubicBezTo>
                        <a:pt x="0" y="42498"/>
                        <a:pt x="36990" y="0"/>
                        <a:pt x="82619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ABE491C3-7A47-8CE7-5E1E-0DB65EC1064D}"/>
                    </a:ext>
                  </a:extLst>
                </p:cNvPr>
                <p:cNvSpPr/>
                <p:nvPr/>
              </p:nvSpPr>
              <p:spPr>
                <a:xfrm>
                  <a:off x="3225101" y="2053527"/>
                  <a:ext cx="155664" cy="19891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9223A449-C79A-141D-5E34-E3C97FB7ACAB}"/>
                    </a:ext>
                  </a:extLst>
                </p:cNvPr>
                <p:cNvSpPr/>
                <p:nvPr/>
              </p:nvSpPr>
              <p:spPr>
                <a:xfrm>
                  <a:off x="3251014" y="2107794"/>
                  <a:ext cx="94404" cy="10332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D4589EBB-9C57-2F6B-F333-4C6EDBF5AFDE}"/>
                    </a:ext>
                  </a:extLst>
                </p:cNvPr>
                <p:cNvSpPr/>
                <p:nvPr/>
              </p:nvSpPr>
              <p:spPr>
                <a:xfrm>
                  <a:off x="3162495" y="1900962"/>
                  <a:ext cx="165238" cy="100548"/>
                </a:xfrm>
                <a:custGeom>
                  <a:avLst/>
                  <a:gdLst>
                    <a:gd name="connsiteX0" fmla="*/ 82619 w 165238"/>
                    <a:gd name="connsiteY0" fmla="*/ 0 h 100548"/>
                    <a:gd name="connsiteX1" fmla="*/ 165238 w 165238"/>
                    <a:gd name="connsiteY1" fmla="*/ 94922 h 100548"/>
                    <a:gd name="connsiteX2" fmla="*/ 164249 w 165238"/>
                    <a:gd name="connsiteY2" fmla="*/ 100548 h 100548"/>
                    <a:gd name="connsiteX3" fmla="*/ 989 w 165238"/>
                    <a:gd name="connsiteY3" fmla="*/ 100548 h 100548"/>
                    <a:gd name="connsiteX4" fmla="*/ 0 w 165238"/>
                    <a:gd name="connsiteY4" fmla="*/ 94922 h 100548"/>
                    <a:gd name="connsiteX5" fmla="*/ 82619 w 165238"/>
                    <a:gd name="connsiteY5" fmla="*/ 0 h 100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5238" h="100548">
                      <a:moveTo>
                        <a:pt x="82619" y="0"/>
                      </a:moveTo>
                      <a:cubicBezTo>
                        <a:pt x="128248" y="0"/>
                        <a:pt x="165238" y="42498"/>
                        <a:pt x="165238" y="94922"/>
                      </a:cubicBezTo>
                      <a:lnTo>
                        <a:pt x="164249" y="100548"/>
                      </a:lnTo>
                      <a:lnTo>
                        <a:pt x="989" y="100548"/>
                      </a:lnTo>
                      <a:lnTo>
                        <a:pt x="0" y="94922"/>
                      </a:lnTo>
                      <a:cubicBezTo>
                        <a:pt x="0" y="42498"/>
                        <a:pt x="36990" y="0"/>
                        <a:pt x="82619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8AE9F7BD-18A6-BB91-EE75-AE873C52D4A1}"/>
                    </a:ext>
                  </a:extLst>
                </p:cNvPr>
                <p:cNvSpPr/>
                <p:nvPr/>
              </p:nvSpPr>
              <p:spPr>
                <a:xfrm>
                  <a:off x="2799528" y="2243491"/>
                  <a:ext cx="163260" cy="89296"/>
                </a:xfrm>
                <a:custGeom>
                  <a:avLst/>
                  <a:gdLst>
                    <a:gd name="connsiteX0" fmla="*/ 0 w 163260"/>
                    <a:gd name="connsiteY0" fmla="*/ 0 h 89296"/>
                    <a:gd name="connsiteX1" fmla="*/ 163260 w 163260"/>
                    <a:gd name="connsiteY1" fmla="*/ 0 h 89296"/>
                    <a:gd name="connsiteX2" fmla="*/ 157756 w 163260"/>
                    <a:gd name="connsiteY2" fmla="*/ 31322 h 89296"/>
                    <a:gd name="connsiteX3" fmla="*/ 81630 w 163260"/>
                    <a:gd name="connsiteY3" fmla="*/ 89296 h 89296"/>
                    <a:gd name="connsiteX4" fmla="*/ 5504 w 163260"/>
                    <a:gd name="connsiteY4" fmla="*/ 31322 h 89296"/>
                    <a:gd name="connsiteX5" fmla="*/ 0 w 163260"/>
                    <a:gd name="connsiteY5" fmla="*/ 0 h 89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3260" h="89296">
                      <a:moveTo>
                        <a:pt x="0" y="0"/>
                      </a:moveTo>
                      <a:lnTo>
                        <a:pt x="163260" y="0"/>
                      </a:lnTo>
                      <a:lnTo>
                        <a:pt x="157756" y="31322"/>
                      </a:lnTo>
                      <a:cubicBezTo>
                        <a:pt x="145214" y="65391"/>
                        <a:pt x="115852" y="89296"/>
                        <a:pt x="81630" y="89296"/>
                      </a:cubicBezTo>
                      <a:cubicBezTo>
                        <a:pt x="47408" y="89296"/>
                        <a:pt x="18046" y="65391"/>
                        <a:pt x="5504" y="3132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E71CB3F5-291B-1B72-8500-66FACCB5AF15}"/>
                    </a:ext>
                  </a:extLst>
                </p:cNvPr>
                <p:cNvSpPr/>
                <p:nvPr/>
              </p:nvSpPr>
              <p:spPr>
                <a:xfrm>
                  <a:off x="3032578" y="2242812"/>
                  <a:ext cx="163260" cy="89296"/>
                </a:xfrm>
                <a:custGeom>
                  <a:avLst/>
                  <a:gdLst>
                    <a:gd name="connsiteX0" fmla="*/ 0 w 163260"/>
                    <a:gd name="connsiteY0" fmla="*/ 0 h 89296"/>
                    <a:gd name="connsiteX1" fmla="*/ 163260 w 163260"/>
                    <a:gd name="connsiteY1" fmla="*/ 0 h 89296"/>
                    <a:gd name="connsiteX2" fmla="*/ 157756 w 163260"/>
                    <a:gd name="connsiteY2" fmla="*/ 31322 h 89296"/>
                    <a:gd name="connsiteX3" fmla="*/ 81630 w 163260"/>
                    <a:gd name="connsiteY3" fmla="*/ 89296 h 89296"/>
                    <a:gd name="connsiteX4" fmla="*/ 5504 w 163260"/>
                    <a:gd name="connsiteY4" fmla="*/ 31322 h 89296"/>
                    <a:gd name="connsiteX5" fmla="*/ 0 w 163260"/>
                    <a:gd name="connsiteY5" fmla="*/ 0 h 89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3260" h="89296">
                      <a:moveTo>
                        <a:pt x="0" y="0"/>
                      </a:moveTo>
                      <a:lnTo>
                        <a:pt x="163260" y="0"/>
                      </a:lnTo>
                      <a:lnTo>
                        <a:pt x="157756" y="31322"/>
                      </a:lnTo>
                      <a:cubicBezTo>
                        <a:pt x="145214" y="65391"/>
                        <a:pt x="115852" y="89296"/>
                        <a:pt x="81630" y="89296"/>
                      </a:cubicBezTo>
                      <a:cubicBezTo>
                        <a:pt x="47408" y="89296"/>
                        <a:pt x="18046" y="65391"/>
                        <a:pt x="5504" y="3132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9BB551DF-0878-8A49-8988-603F22AC39E0}"/>
                    </a:ext>
                  </a:extLst>
                </p:cNvPr>
                <p:cNvSpPr/>
                <p:nvPr/>
              </p:nvSpPr>
              <p:spPr>
                <a:xfrm rot="21269661">
                  <a:off x="3052777" y="2351419"/>
                  <a:ext cx="142875" cy="61946"/>
                </a:xfrm>
                <a:custGeom>
                  <a:avLst/>
                  <a:gdLst>
                    <a:gd name="connsiteX0" fmla="*/ 0 w 142875"/>
                    <a:gd name="connsiteY0" fmla="*/ 0 h 61946"/>
                    <a:gd name="connsiteX1" fmla="*/ 71437 w 142875"/>
                    <a:gd name="connsiteY1" fmla="*/ 61912 h 61946"/>
                    <a:gd name="connsiteX2" fmla="*/ 142875 w 142875"/>
                    <a:gd name="connsiteY2" fmla="*/ 9525 h 61946"/>
                    <a:gd name="connsiteX3" fmla="*/ 142875 w 142875"/>
                    <a:gd name="connsiteY3" fmla="*/ 9525 h 619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2875" h="61946">
                      <a:moveTo>
                        <a:pt x="0" y="0"/>
                      </a:moveTo>
                      <a:cubicBezTo>
                        <a:pt x="23812" y="30162"/>
                        <a:pt x="47624" y="60324"/>
                        <a:pt x="71437" y="61912"/>
                      </a:cubicBezTo>
                      <a:cubicBezTo>
                        <a:pt x="95250" y="63500"/>
                        <a:pt x="142875" y="9525"/>
                        <a:pt x="142875" y="9525"/>
                      </a:cubicBezTo>
                      <a:lnTo>
                        <a:pt x="142875" y="9525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641C2FF3-51B9-E174-0978-4041D1A56D24}"/>
                    </a:ext>
                  </a:extLst>
                </p:cNvPr>
                <p:cNvSpPr/>
                <p:nvPr/>
              </p:nvSpPr>
              <p:spPr>
                <a:xfrm>
                  <a:off x="2525052" y="1553551"/>
                  <a:ext cx="1163809" cy="393320"/>
                </a:xfrm>
                <a:custGeom>
                  <a:avLst/>
                  <a:gdLst>
                    <a:gd name="connsiteX0" fmla="*/ 452394 w 904788"/>
                    <a:gd name="connsiteY0" fmla="*/ 0 h 222102"/>
                    <a:gd name="connsiteX1" fmla="*/ 869976 w 904788"/>
                    <a:gd name="connsiteY1" fmla="*/ 178548 h 222102"/>
                    <a:gd name="connsiteX2" fmla="*/ 904788 w 904788"/>
                    <a:gd name="connsiteY2" fmla="*/ 222102 h 222102"/>
                    <a:gd name="connsiteX3" fmla="*/ 0 w 904788"/>
                    <a:gd name="connsiteY3" fmla="*/ 222102 h 222102"/>
                    <a:gd name="connsiteX4" fmla="*/ 34812 w 904788"/>
                    <a:gd name="connsiteY4" fmla="*/ 178548 h 222102"/>
                    <a:gd name="connsiteX5" fmla="*/ 452394 w 904788"/>
                    <a:gd name="connsiteY5" fmla="*/ 0 h 2221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04788" h="222102">
                      <a:moveTo>
                        <a:pt x="452394" y="0"/>
                      </a:moveTo>
                      <a:cubicBezTo>
                        <a:pt x="615470" y="0"/>
                        <a:pt x="763108" y="68232"/>
                        <a:pt x="869976" y="178548"/>
                      </a:cubicBezTo>
                      <a:lnTo>
                        <a:pt x="904788" y="222102"/>
                      </a:lnTo>
                      <a:lnTo>
                        <a:pt x="0" y="222102"/>
                      </a:lnTo>
                      <a:lnTo>
                        <a:pt x="34812" y="178548"/>
                      </a:lnTo>
                      <a:cubicBezTo>
                        <a:pt x="141681" y="68232"/>
                        <a:pt x="289318" y="0"/>
                        <a:pt x="452394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9AFF874-0968-8D0A-80B0-0FEF0D967828}"/>
                    </a:ext>
                  </a:extLst>
                </p:cNvPr>
                <p:cNvSpPr/>
                <p:nvPr/>
              </p:nvSpPr>
              <p:spPr>
                <a:xfrm>
                  <a:off x="2849218" y="2058450"/>
                  <a:ext cx="165237" cy="1898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068249F6-1A4C-C6F0-3924-8378D627DCBB}"/>
                    </a:ext>
                  </a:extLst>
                </p:cNvPr>
                <p:cNvSpPr/>
                <p:nvPr/>
              </p:nvSpPr>
              <p:spPr>
                <a:xfrm>
                  <a:off x="2893781" y="2107794"/>
                  <a:ext cx="94404" cy="10332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2DD5FBD6-E7CB-59BE-7E4F-B1F76EEBDB01}"/>
                  </a:ext>
                </a:extLst>
              </p:cNvPr>
              <p:cNvSpPr/>
              <p:nvPr/>
            </p:nvSpPr>
            <p:spPr>
              <a:xfrm>
                <a:off x="4493696" y="4095599"/>
                <a:ext cx="1644819" cy="1589649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571B2C06-AD84-DDE4-5FA4-731FCC008D21}"/>
                  </a:ext>
                </a:extLst>
              </p:cNvPr>
              <p:cNvSpPr/>
              <p:nvPr/>
            </p:nvSpPr>
            <p:spPr>
              <a:xfrm>
                <a:off x="5867957" y="4118273"/>
                <a:ext cx="326010" cy="515803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211F668D-398E-A6BD-2319-AE236C8A6828}"/>
                  </a:ext>
                </a:extLst>
              </p:cNvPr>
              <p:cNvSpPr/>
              <p:nvPr/>
            </p:nvSpPr>
            <p:spPr>
              <a:xfrm>
                <a:off x="5296043" y="3890631"/>
                <a:ext cx="211915" cy="36256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Rectangle: Top Corners Rounded 61">
                <a:extLst>
                  <a:ext uri="{FF2B5EF4-FFF2-40B4-BE49-F238E27FC236}">
                    <a16:creationId xmlns:a16="http://schemas.microsoft.com/office/drawing/2014/main" id="{B6AE4BE5-F1BD-62D4-55A0-898C4764272F}"/>
                  </a:ext>
                </a:extLst>
              </p:cNvPr>
              <p:cNvSpPr/>
              <p:nvPr/>
            </p:nvSpPr>
            <p:spPr>
              <a:xfrm>
                <a:off x="4624275" y="6443308"/>
                <a:ext cx="518715" cy="18549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Rectangle: Top Corners Rounded 62">
                <a:extLst>
                  <a:ext uri="{FF2B5EF4-FFF2-40B4-BE49-F238E27FC236}">
                    <a16:creationId xmlns:a16="http://schemas.microsoft.com/office/drawing/2014/main" id="{6F298F6A-37CE-A4D7-52FB-50BF8234760E}"/>
                  </a:ext>
                </a:extLst>
              </p:cNvPr>
              <p:cNvSpPr/>
              <p:nvPr/>
            </p:nvSpPr>
            <p:spPr>
              <a:xfrm>
                <a:off x="5464408" y="6541485"/>
                <a:ext cx="518715" cy="18549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9266FC30-995C-5693-2421-AC8CDDA6EE54}"/>
                  </a:ext>
                </a:extLst>
              </p:cNvPr>
              <p:cNvGrpSpPr/>
              <p:nvPr/>
            </p:nvGrpSpPr>
            <p:grpSpPr>
              <a:xfrm rot="21192860" flipH="1">
                <a:off x="4442058" y="4117016"/>
                <a:ext cx="353226" cy="819321"/>
                <a:chOff x="970923" y="2876076"/>
                <a:chExt cx="353226" cy="819321"/>
              </a:xfrm>
            </p:grpSpPr>
            <p:sp>
              <p:nvSpPr>
                <p:cNvPr id="66" name="Rectangle: Rounded Corners 65">
                  <a:extLst>
                    <a:ext uri="{FF2B5EF4-FFF2-40B4-BE49-F238E27FC236}">
                      <a16:creationId xmlns:a16="http://schemas.microsoft.com/office/drawing/2014/main" id="{F9199C6F-6484-3DE8-CB58-2B85B0335398}"/>
                    </a:ext>
                  </a:extLst>
                </p:cNvPr>
                <p:cNvSpPr/>
                <p:nvPr/>
              </p:nvSpPr>
              <p:spPr>
                <a:xfrm rot="20877890">
                  <a:off x="970923" y="2876076"/>
                  <a:ext cx="307239" cy="54731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" name="Rectangle: Rounded Corners 66">
                  <a:extLst>
                    <a:ext uri="{FF2B5EF4-FFF2-40B4-BE49-F238E27FC236}">
                      <a16:creationId xmlns:a16="http://schemas.microsoft.com/office/drawing/2014/main" id="{C4114D00-470A-1264-B997-2D3F711E2899}"/>
                    </a:ext>
                  </a:extLst>
                </p:cNvPr>
                <p:cNvSpPr/>
                <p:nvPr/>
              </p:nvSpPr>
              <p:spPr>
                <a:xfrm rot="21192860">
                  <a:off x="1126354" y="3210323"/>
                  <a:ext cx="197795" cy="485074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BE708D2E-2BDB-F382-F30D-A8CCCCF4DA40}"/>
                  </a:ext>
                </a:extLst>
              </p:cNvPr>
              <p:cNvSpPr/>
              <p:nvPr/>
            </p:nvSpPr>
            <p:spPr>
              <a:xfrm>
                <a:off x="6014161" y="4458848"/>
                <a:ext cx="186406" cy="402860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EA6462BD-C8C4-CF14-52F4-C55BCE89D702}"/>
                </a:ext>
              </a:extLst>
            </p:cNvPr>
            <p:cNvSpPr/>
            <p:nvPr/>
          </p:nvSpPr>
          <p:spPr>
            <a:xfrm>
              <a:off x="4160834" y="3715015"/>
              <a:ext cx="1561127" cy="84673"/>
            </a:xfrm>
            <a:custGeom>
              <a:avLst/>
              <a:gdLst>
                <a:gd name="connsiteX0" fmla="*/ 887055 w 1774110"/>
                <a:gd name="connsiteY0" fmla="*/ 0 h 632889"/>
                <a:gd name="connsiteX1" fmla="*/ 1761965 w 1774110"/>
                <a:gd name="connsiteY1" fmla="*/ 598637 h 632889"/>
                <a:gd name="connsiteX2" fmla="*/ 1774110 w 1774110"/>
                <a:gd name="connsiteY2" fmla="*/ 632889 h 632889"/>
                <a:gd name="connsiteX3" fmla="*/ 0 w 1774110"/>
                <a:gd name="connsiteY3" fmla="*/ 632889 h 632889"/>
                <a:gd name="connsiteX4" fmla="*/ 12145 w 1774110"/>
                <a:gd name="connsiteY4" fmla="*/ 598637 h 632889"/>
                <a:gd name="connsiteX5" fmla="*/ 887055 w 1774110"/>
                <a:gd name="connsiteY5" fmla="*/ 0 h 632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4110" h="632889">
                  <a:moveTo>
                    <a:pt x="887055" y="0"/>
                  </a:moveTo>
                  <a:cubicBezTo>
                    <a:pt x="1280363" y="0"/>
                    <a:pt x="1617819" y="246843"/>
                    <a:pt x="1761965" y="598637"/>
                  </a:cubicBezTo>
                  <a:lnTo>
                    <a:pt x="1774110" y="632889"/>
                  </a:lnTo>
                  <a:lnTo>
                    <a:pt x="0" y="632889"/>
                  </a:lnTo>
                  <a:lnTo>
                    <a:pt x="12145" y="598637"/>
                  </a:lnTo>
                  <a:cubicBezTo>
                    <a:pt x="156291" y="246843"/>
                    <a:pt x="493748" y="0"/>
                    <a:pt x="88705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9638ACBE-E60E-5D18-EC7B-B44B8C9D56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2183" y="4579838"/>
            <a:ext cx="1110331" cy="1408731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ECCED33-B69F-B493-66C9-B7D91DDF7737}"/>
              </a:ext>
            </a:extLst>
          </p:cNvPr>
          <p:cNvSpPr/>
          <p:nvPr/>
        </p:nvSpPr>
        <p:spPr>
          <a:xfrm rot="20558803">
            <a:off x="5839801" y="4458909"/>
            <a:ext cx="144096" cy="170544"/>
          </a:xfrm>
          <a:custGeom>
            <a:avLst/>
            <a:gdLst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03557 w 681406"/>
              <a:gd name="connsiteY8" fmla="*/ 326073 h 709978"/>
              <a:gd name="connsiteX9" fmla="*/ 8307 w 681406"/>
              <a:gd name="connsiteY9" fmla="*/ 392748 h 709978"/>
              <a:gd name="connsiteX10" fmla="*/ 17832 w 681406"/>
              <a:gd name="connsiteY10" fmla="*/ 516573 h 709978"/>
              <a:gd name="connsiteX11" fmla="*/ 122607 w 681406"/>
              <a:gd name="connsiteY11" fmla="*/ 535623 h 709978"/>
              <a:gd name="connsiteX12" fmla="*/ 227382 w 681406"/>
              <a:gd name="connsiteY12" fmla="*/ 497523 h 709978"/>
              <a:gd name="connsiteX13" fmla="*/ 122607 w 681406"/>
              <a:gd name="connsiteY13" fmla="*/ 621348 h 709978"/>
              <a:gd name="connsiteX14" fmla="*/ 170232 w 681406"/>
              <a:gd name="connsiteY14" fmla="*/ 640398 h 709978"/>
              <a:gd name="connsiteX15" fmla="*/ 303582 w 681406"/>
              <a:gd name="connsiteY15" fmla="*/ 630873 h 709978"/>
              <a:gd name="connsiteX16" fmla="*/ 351207 w 681406"/>
              <a:gd name="connsiteY16" fmla="*/ 554673 h 709978"/>
              <a:gd name="connsiteX17" fmla="*/ 246432 w 681406"/>
              <a:gd name="connsiteY17" fmla="*/ 688023 h 709978"/>
              <a:gd name="connsiteX18" fmla="*/ 379782 w 681406"/>
              <a:gd name="connsiteY18" fmla="*/ 697548 h 709978"/>
              <a:gd name="connsiteX19" fmla="*/ 589332 w 681406"/>
              <a:gd name="connsiteY19" fmla="*/ 564198 h 709978"/>
              <a:gd name="connsiteX20" fmla="*/ 675057 w 681406"/>
              <a:gd name="connsiteY20" fmla="*/ 373698 h 709978"/>
              <a:gd name="connsiteX21" fmla="*/ 675057 w 681406"/>
              <a:gd name="connsiteY21" fmla="*/ 278448 h 709978"/>
              <a:gd name="connsiteX22" fmla="*/ 675057 w 681406"/>
              <a:gd name="connsiteY22" fmla="*/ 221298 h 709978"/>
              <a:gd name="connsiteX23" fmla="*/ 636957 w 681406"/>
              <a:gd name="connsiteY23" fmla="*/ 230823 h 709978"/>
              <a:gd name="connsiteX24" fmla="*/ 665532 w 681406"/>
              <a:gd name="connsiteY24" fmla="*/ 87948 h 709978"/>
              <a:gd name="connsiteX25" fmla="*/ 598857 w 681406"/>
              <a:gd name="connsiteY25" fmla="*/ 40323 h 709978"/>
              <a:gd name="connsiteX26" fmla="*/ 455982 w 681406"/>
              <a:gd name="connsiteY26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08332 w 681406"/>
              <a:gd name="connsiteY13" fmla="*/ 4594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4558 w 679982"/>
              <a:gd name="connsiteY0" fmla="*/ 2223 h 709978"/>
              <a:gd name="connsiteX1" fmla="*/ 416458 w 679982"/>
              <a:gd name="connsiteY1" fmla="*/ 106998 h 709978"/>
              <a:gd name="connsiteX2" fmla="*/ 292633 w 679982"/>
              <a:gd name="connsiteY2" fmla="*/ 30798 h 709978"/>
              <a:gd name="connsiteX3" fmla="*/ 140233 w 679982"/>
              <a:gd name="connsiteY3" fmla="*/ 135573 h 709978"/>
              <a:gd name="connsiteX4" fmla="*/ 73558 w 679982"/>
              <a:gd name="connsiteY4" fmla="*/ 226061 h 709978"/>
              <a:gd name="connsiteX5" fmla="*/ 64033 w 679982"/>
              <a:gd name="connsiteY5" fmla="*/ 307023 h 709978"/>
              <a:gd name="connsiteX6" fmla="*/ 130708 w 679982"/>
              <a:gd name="connsiteY6" fmla="*/ 335598 h 709978"/>
              <a:gd name="connsiteX7" fmla="*/ 197383 w 679982"/>
              <a:gd name="connsiteY7" fmla="*/ 240348 h 709978"/>
              <a:gd name="connsiteX8" fmla="*/ 156720 w 679982"/>
              <a:gd name="connsiteY8" fmla="*/ 303539 h 709978"/>
              <a:gd name="connsiteX9" fmla="*/ 102133 w 679982"/>
              <a:gd name="connsiteY9" fmla="*/ 326073 h 709978"/>
              <a:gd name="connsiteX10" fmla="*/ 6883 w 679982"/>
              <a:gd name="connsiteY10" fmla="*/ 392748 h 709978"/>
              <a:gd name="connsiteX11" fmla="*/ 16408 w 679982"/>
              <a:gd name="connsiteY11" fmla="*/ 516573 h 709978"/>
              <a:gd name="connsiteX12" fmla="*/ 87845 w 679982"/>
              <a:gd name="connsiteY12" fmla="*/ 516573 h 709978"/>
              <a:gd name="connsiteX13" fmla="*/ 206908 w 679982"/>
              <a:gd name="connsiteY13" fmla="*/ 459423 h 709978"/>
              <a:gd name="connsiteX14" fmla="*/ 121183 w 679982"/>
              <a:gd name="connsiteY14" fmla="*/ 621348 h 709978"/>
              <a:gd name="connsiteX15" fmla="*/ 168808 w 679982"/>
              <a:gd name="connsiteY15" fmla="*/ 640398 h 709978"/>
              <a:gd name="connsiteX16" fmla="*/ 302158 w 679982"/>
              <a:gd name="connsiteY16" fmla="*/ 630873 h 709978"/>
              <a:gd name="connsiteX17" fmla="*/ 349783 w 679982"/>
              <a:gd name="connsiteY17" fmla="*/ 554673 h 709978"/>
              <a:gd name="connsiteX18" fmla="*/ 245008 w 679982"/>
              <a:gd name="connsiteY18" fmla="*/ 688023 h 709978"/>
              <a:gd name="connsiteX19" fmla="*/ 378358 w 679982"/>
              <a:gd name="connsiteY19" fmla="*/ 697548 h 709978"/>
              <a:gd name="connsiteX20" fmla="*/ 587908 w 679982"/>
              <a:gd name="connsiteY20" fmla="*/ 564198 h 709978"/>
              <a:gd name="connsiteX21" fmla="*/ 673633 w 679982"/>
              <a:gd name="connsiteY21" fmla="*/ 373698 h 709978"/>
              <a:gd name="connsiteX22" fmla="*/ 673633 w 679982"/>
              <a:gd name="connsiteY22" fmla="*/ 278448 h 709978"/>
              <a:gd name="connsiteX23" fmla="*/ 673633 w 679982"/>
              <a:gd name="connsiteY23" fmla="*/ 221298 h 709978"/>
              <a:gd name="connsiteX24" fmla="*/ 635533 w 679982"/>
              <a:gd name="connsiteY24" fmla="*/ 230823 h 709978"/>
              <a:gd name="connsiteX25" fmla="*/ 664108 w 679982"/>
              <a:gd name="connsiteY25" fmla="*/ 87948 h 709978"/>
              <a:gd name="connsiteX26" fmla="*/ 597433 w 679982"/>
              <a:gd name="connsiteY26" fmla="*/ 40323 h 709978"/>
              <a:gd name="connsiteX27" fmla="*/ 454558 w 679982"/>
              <a:gd name="connsiteY27" fmla="*/ 2223 h 709978"/>
              <a:gd name="connsiteX0" fmla="*/ 455545 w 680969"/>
              <a:gd name="connsiteY0" fmla="*/ 2223 h 709978"/>
              <a:gd name="connsiteX1" fmla="*/ 417445 w 680969"/>
              <a:gd name="connsiteY1" fmla="*/ 106998 h 709978"/>
              <a:gd name="connsiteX2" fmla="*/ 293620 w 680969"/>
              <a:gd name="connsiteY2" fmla="*/ 30798 h 709978"/>
              <a:gd name="connsiteX3" fmla="*/ 141220 w 680969"/>
              <a:gd name="connsiteY3" fmla="*/ 135573 h 709978"/>
              <a:gd name="connsiteX4" fmla="*/ 74545 w 680969"/>
              <a:gd name="connsiteY4" fmla="*/ 226061 h 709978"/>
              <a:gd name="connsiteX5" fmla="*/ 65020 w 680969"/>
              <a:gd name="connsiteY5" fmla="*/ 307023 h 709978"/>
              <a:gd name="connsiteX6" fmla="*/ 131695 w 680969"/>
              <a:gd name="connsiteY6" fmla="*/ 335598 h 709978"/>
              <a:gd name="connsiteX7" fmla="*/ 198370 w 680969"/>
              <a:gd name="connsiteY7" fmla="*/ 240348 h 709978"/>
              <a:gd name="connsiteX8" fmla="*/ 157707 w 680969"/>
              <a:gd name="connsiteY8" fmla="*/ 303539 h 709978"/>
              <a:gd name="connsiteX9" fmla="*/ 103120 w 680969"/>
              <a:gd name="connsiteY9" fmla="*/ 326073 h 709978"/>
              <a:gd name="connsiteX10" fmla="*/ 7870 w 680969"/>
              <a:gd name="connsiteY10" fmla="*/ 392748 h 709978"/>
              <a:gd name="connsiteX11" fmla="*/ 17395 w 680969"/>
              <a:gd name="connsiteY11" fmla="*/ 516573 h 709978"/>
              <a:gd name="connsiteX12" fmla="*/ 112645 w 680969"/>
              <a:gd name="connsiteY12" fmla="*/ 516573 h 709978"/>
              <a:gd name="connsiteX13" fmla="*/ 207895 w 680969"/>
              <a:gd name="connsiteY13" fmla="*/ 459423 h 709978"/>
              <a:gd name="connsiteX14" fmla="*/ 122170 w 680969"/>
              <a:gd name="connsiteY14" fmla="*/ 621348 h 709978"/>
              <a:gd name="connsiteX15" fmla="*/ 169795 w 680969"/>
              <a:gd name="connsiteY15" fmla="*/ 640398 h 709978"/>
              <a:gd name="connsiteX16" fmla="*/ 303145 w 680969"/>
              <a:gd name="connsiteY16" fmla="*/ 630873 h 709978"/>
              <a:gd name="connsiteX17" fmla="*/ 350770 w 680969"/>
              <a:gd name="connsiteY17" fmla="*/ 554673 h 709978"/>
              <a:gd name="connsiteX18" fmla="*/ 245995 w 680969"/>
              <a:gd name="connsiteY18" fmla="*/ 688023 h 709978"/>
              <a:gd name="connsiteX19" fmla="*/ 379345 w 680969"/>
              <a:gd name="connsiteY19" fmla="*/ 697548 h 709978"/>
              <a:gd name="connsiteX20" fmla="*/ 588895 w 680969"/>
              <a:gd name="connsiteY20" fmla="*/ 564198 h 709978"/>
              <a:gd name="connsiteX21" fmla="*/ 674620 w 680969"/>
              <a:gd name="connsiteY21" fmla="*/ 373698 h 709978"/>
              <a:gd name="connsiteX22" fmla="*/ 674620 w 680969"/>
              <a:gd name="connsiteY22" fmla="*/ 278448 h 709978"/>
              <a:gd name="connsiteX23" fmla="*/ 674620 w 680969"/>
              <a:gd name="connsiteY23" fmla="*/ 221298 h 709978"/>
              <a:gd name="connsiteX24" fmla="*/ 636520 w 680969"/>
              <a:gd name="connsiteY24" fmla="*/ 230823 h 709978"/>
              <a:gd name="connsiteX25" fmla="*/ 665095 w 680969"/>
              <a:gd name="connsiteY25" fmla="*/ 87948 h 709978"/>
              <a:gd name="connsiteX26" fmla="*/ 598420 w 680969"/>
              <a:gd name="connsiteY26" fmla="*/ 40323 h 709978"/>
              <a:gd name="connsiteX27" fmla="*/ 455545 w 680969"/>
              <a:gd name="connsiteY27" fmla="*/ 2223 h 709978"/>
              <a:gd name="connsiteX0" fmla="*/ 460771 w 686195"/>
              <a:gd name="connsiteY0" fmla="*/ 2223 h 709978"/>
              <a:gd name="connsiteX1" fmla="*/ 422671 w 686195"/>
              <a:gd name="connsiteY1" fmla="*/ 106998 h 709978"/>
              <a:gd name="connsiteX2" fmla="*/ 298846 w 686195"/>
              <a:gd name="connsiteY2" fmla="*/ 30798 h 709978"/>
              <a:gd name="connsiteX3" fmla="*/ 146446 w 686195"/>
              <a:gd name="connsiteY3" fmla="*/ 135573 h 709978"/>
              <a:gd name="connsiteX4" fmla="*/ 79771 w 686195"/>
              <a:gd name="connsiteY4" fmla="*/ 226061 h 709978"/>
              <a:gd name="connsiteX5" fmla="*/ 70246 w 686195"/>
              <a:gd name="connsiteY5" fmla="*/ 307023 h 709978"/>
              <a:gd name="connsiteX6" fmla="*/ 136921 w 686195"/>
              <a:gd name="connsiteY6" fmla="*/ 335598 h 709978"/>
              <a:gd name="connsiteX7" fmla="*/ 203596 w 686195"/>
              <a:gd name="connsiteY7" fmla="*/ 240348 h 709978"/>
              <a:gd name="connsiteX8" fmla="*/ 162933 w 686195"/>
              <a:gd name="connsiteY8" fmla="*/ 303539 h 709978"/>
              <a:gd name="connsiteX9" fmla="*/ 108346 w 686195"/>
              <a:gd name="connsiteY9" fmla="*/ 326073 h 709978"/>
              <a:gd name="connsiteX10" fmla="*/ 13096 w 686195"/>
              <a:gd name="connsiteY10" fmla="*/ 392748 h 709978"/>
              <a:gd name="connsiteX11" fmla="*/ 22621 w 686195"/>
              <a:gd name="connsiteY11" fmla="*/ 516573 h 709978"/>
              <a:gd name="connsiteX12" fmla="*/ 213121 w 686195"/>
              <a:gd name="connsiteY12" fmla="*/ 459423 h 709978"/>
              <a:gd name="connsiteX13" fmla="*/ 127396 w 686195"/>
              <a:gd name="connsiteY13" fmla="*/ 621348 h 709978"/>
              <a:gd name="connsiteX14" fmla="*/ 175021 w 686195"/>
              <a:gd name="connsiteY14" fmla="*/ 640398 h 709978"/>
              <a:gd name="connsiteX15" fmla="*/ 308371 w 686195"/>
              <a:gd name="connsiteY15" fmla="*/ 630873 h 709978"/>
              <a:gd name="connsiteX16" fmla="*/ 355996 w 686195"/>
              <a:gd name="connsiteY16" fmla="*/ 554673 h 709978"/>
              <a:gd name="connsiteX17" fmla="*/ 251221 w 686195"/>
              <a:gd name="connsiteY17" fmla="*/ 688023 h 709978"/>
              <a:gd name="connsiteX18" fmla="*/ 384571 w 686195"/>
              <a:gd name="connsiteY18" fmla="*/ 697548 h 709978"/>
              <a:gd name="connsiteX19" fmla="*/ 594121 w 686195"/>
              <a:gd name="connsiteY19" fmla="*/ 564198 h 709978"/>
              <a:gd name="connsiteX20" fmla="*/ 679846 w 686195"/>
              <a:gd name="connsiteY20" fmla="*/ 373698 h 709978"/>
              <a:gd name="connsiteX21" fmla="*/ 679846 w 686195"/>
              <a:gd name="connsiteY21" fmla="*/ 278448 h 709978"/>
              <a:gd name="connsiteX22" fmla="*/ 679846 w 686195"/>
              <a:gd name="connsiteY22" fmla="*/ 221298 h 709978"/>
              <a:gd name="connsiteX23" fmla="*/ 641746 w 686195"/>
              <a:gd name="connsiteY23" fmla="*/ 230823 h 709978"/>
              <a:gd name="connsiteX24" fmla="*/ 670321 w 686195"/>
              <a:gd name="connsiteY24" fmla="*/ 87948 h 709978"/>
              <a:gd name="connsiteX25" fmla="*/ 603646 w 686195"/>
              <a:gd name="connsiteY25" fmla="*/ 40323 h 709978"/>
              <a:gd name="connsiteX26" fmla="*/ 460771 w 686195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5913 w 674712"/>
              <a:gd name="connsiteY13" fmla="*/ 621348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2125 w 674712"/>
              <a:gd name="connsiteY15" fmla="*/ 61182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6375"/>
              <a:gd name="connsiteX1" fmla="*/ 411188 w 674712"/>
              <a:gd name="connsiteY1" fmla="*/ 106998 h 706375"/>
              <a:gd name="connsiteX2" fmla="*/ 287363 w 674712"/>
              <a:gd name="connsiteY2" fmla="*/ 30798 h 706375"/>
              <a:gd name="connsiteX3" fmla="*/ 134963 w 674712"/>
              <a:gd name="connsiteY3" fmla="*/ 135573 h 706375"/>
              <a:gd name="connsiteX4" fmla="*/ 68288 w 674712"/>
              <a:gd name="connsiteY4" fmla="*/ 226061 h 706375"/>
              <a:gd name="connsiteX5" fmla="*/ 58763 w 674712"/>
              <a:gd name="connsiteY5" fmla="*/ 307023 h 706375"/>
              <a:gd name="connsiteX6" fmla="*/ 125438 w 674712"/>
              <a:gd name="connsiteY6" fmla="*/ 335598 h 706375"/>
              <a:gd name="connsiteX7" fmla="*/ 192113 w 674712"/>
              <a:gd name="connsiteY7" fmla="*/ 240348 h 706375"/>
              <a:gd name="connsiteX8" fmla="*/ 151450 w 674712"/>
              <a:gd name="connsiteY8" fmla="*/ 303539 h 706375"/>
              <a:gd name="connsiteX9" fmla="*/ 96863 w 674712"/>
              <a:gd name="connsiteY9" fmla="*/ 326073 h 706375"/>
              <a:gd name="connsiteX10" fmla="*/ 1613 w 674712"/>
              <a:gd name="connsiteY10" fmla="*/ 392748 h 706375"/>
              <a:gd name="connsiteX11" fmla="*/ 49238 w 674712"/>
              <a:gd name="connsiteY11" fmla="*/ 521335 h 706375"/>
              <a:gd name="connsiteX12" fmla="*/ 201638 w 674712"/>
              <a:gd name="connsiteY12" fmla="*/ 459423 h 706375"/>
              <a:gd name="connsiteX13" fmla="*/ 111150 w 674712"/>
              <a:gd name="connsiteY13" fmla="*/ 554673 h 706375"/>
              <a:gd name="connsiteX14" fmla="*/ 163538 w 674712"/>
              <a:gd name="connsiteY14" fmla="*/ 640398 h 706375"/>
              <a:gd name="connsiteX15" fmla="*/ 292125 w 674712"/>
              <a:gd name="connsiteY15" fmla="*/ 611823 h 706375"/>
              <a:gd name="connsiteX16" fmla="*/ 344513 w 674712"/>
              <a:gd name="connsiteY16" fmla="*/ 554673 h 706375"/>
              <a:gd name="connsiteX17" fmla="*/ 258788 w 674712"/>
              <a:gd name="connsiteY17" fmla="*/ 678498 h 706375"/>
              <a:gd name="connsiteX18" fmla="*/ 373088 w 674712"/>
              <a:gd name="connsiteY18" fmla="*/ 697548 h 706375"/>
              <a:gd name="connsiteX19" fmla="*/ 582638 w 674712"/>
              <a:gd name="connsiteY19" fmla="*/ 564198 h 706375"/>
              <a:gd name="connsiteX20" fmla="*/ 668363 w 674712"/>
              <a:gd name="connsiteY20" fmla="*/ 373698 h 706375"/>
              <a:gd name="connsiteX21" fmla="*/ 668363 w 674712"/>
              <a:gd name="connsiteY21" fmla="*/ 278448 h 706375"/>
              <a:gd name="connsiteX22" fmla="*/ 668363 w 674712"/>
              <a:gd name="connsiteY22" fmla="*/ 221298 h 706375"/>
              <a:gd name="connsiteX23" fmla="*/ 630263 w 674712"/>
              <a:gd name="connsiteY23" fmla="*/ 230823 h 706375"/>
              <a:gd name="connsiteX24" fmla="*/ 658838 w 674712"/>
              <a:gd name="connsiteY24" fmla="*/ 87948 h 706375"/>
              <a:gd name="connsiteX25" fmla="*/ 592163 w 674712"/>
              <a:gd name="connsiteY25" fmla="*/ 40323 h 706375"/>
              <a:gd name="connsiteX26" fmla="*/ 449288 w 674712"/>
              <a:gd name="connsiteY26" fmla="*/ 2223 h 706375"/>
              <a:gd name="connsiteX0" fmla="*/ 452467 w 677891"/>
              <a:gd name="connsiteY0" fmla="*/ 2223 h 706375"/>
              <a:gd name="connsiteX1" fmla="*/ 414367 w 677891"/>
              <a:gd name="connsiteY1" fmla="*/ 106998 h 706375"/>
              <a:gd name="connsiteX2" fmla="*/ 290542 w 677891"/>
              <a:gd name="connsiteY2" fmla="*/ 30798 h 706375"/>
              <a:gd name="connsiteX3" fmla="*/ 138142 w 677891"/>
              <a:gd name="connsiteY3" fmla="*/ 135573 h 706375"/>
              <a:gd name="connsiteX4" fmla="*/ 71467 w 677891"/>
              <a:gd name="connsiteY4" fmla="*/ 226061 h 706375"/>
              <a:gd name="connsiteX5" fmla="*/ 61942 w 677891"/>
              <a:gd name="connsiteY5" fmla="*/ 307023 h 706375"/>
              <a:gd name="connsiteX6" fmla="*/ 128617 w 677891"/>
              <a:gd name="connsiteY6" fmla="*/ 335598 h 706375"/>
              <a:gd name="connsiteX7" fmla="*/ 195292 w 677891"/>
              <a:gd name="connsiteY7" fmla="*/ 240348 h 706375"/>
              <a:gd name="connsiteX8" fmla="*/ 154629 w 677891"/>
              <a:gd name="connsiteY8" fmla="*/ 303539 h 706375"/>
              <a:gd name="connsiteX9" fmla="*/ 4792 w 677891"/>
              <a:gd name="connsiteY9" fmla="*/ 392748 h 706375"/>
              <a:gd name="connsiteX10" fmla="*/ 52417 w 677891"/>
              <a:gd name="connsiteY10" fmla="*/ 521335 h 706375"/>
              <a:gd name="connsiteX11" fmla="*/ 204817 w 677891"/>
              <a:gd name="connsiteY11" fmla="*/ 459423 h 706375"/>
              <a:gd name="connsiteX12" fmla="*/ 114329 w 677891"/>
              <a:gd name="connsiteY12" fmla="*/ 554673 h 706375"/>
              <a:gd name="connsiteX13" fmla="*/ 166717 w 677891"/>
              <a:gd name="connsiteY13" fmla="*/ 640398 h 706375"/>
              <a:gd name="connsiteX14" fmla="*/ 295304 w 677891"/>
              <a:gd name="connsiteY14" fmla="*/ 611823 h 706375"/>
              <a:gd name="connsiteX15" fmla="*/ 347692 w 677891"/>
              <a:gd name="connsiteY15" fmla="*/ 554673 h 706375"/>
              <a:gd name="connsiteX16" fmla="*/ 261967 w 677891"/>
              <a:gd name="connsiteY16" fmla="*/ 678498 h 706375"/>
              <a:gd name="connsiteX17" fmla="*/ 376267 w 677891"/>
              <a:gd name="connsiteY17" fmla="*/ 697548 h 706375"/>
              <a:gd name="connsiteX18" fmla="*/ 585817 w 677891"/>
              <a:gd name="connsiteY18" fmla="*/ 564198 h 706375"/>
              <a:gd name="connsiteX19" fmla="*/ 671542 w 677891"/>
              <a:gd name="connsiteY19" fmla="*/ 373698 h 706375"/>
              <a:gd name="connsiteX20" fmla="*/ 671542 w 677891"/>
              <a:gd name="connsiteY20" fmla="*/ 278448 h 706375"/>
              <a:gd name="connsiteX21" fmla="*/ 671542 w 677891"/>
              <a:gd name="connsiteY21" fmla="*/ 221298 h 706375"/>
              <a:gd name="connsiteX22" fmla="*/ 633442 w 677891"/>
              <a:gd name="connsiteY22" fmla="*/ 230823 h 706375"/>
              <a:gd name="connsiteX23" fmla="*/ 662017 w 677891"/>
              <a:gd name="connsiteY23" fmla="*/ 87948 h 706375"/>
              <a:gd name="connsiteX24" fmla="*/ 595342 w 677891"/>
              <a:gd name="connsiteY24" fmla="*/ 40323 h 706375"/>
              <a:gd name="connsiteX25" fmla="*/ 452467 w 677891"/>
              <a:gd name="connsiteY25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70215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84502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12997 w 638421"/>
              <a:gd name="connsiteY0" fmla="*/ 2223 h 706375"/>
              <a:gd name="connsiteX1" fmla="*/ 374897 w 638421"/>
              <a:gd name="connsiteY1" fmla="*/ 106998 h 706375"/>
              <a:gd name="connsiteX2" fmla="*/ 251072 w 638421"/>
              <a:gd name="connsiteY2" fmla="*/ 30798 h 706375"/>
              <a:gd name="connsiteX3" fmla="*/ 98672 w 638421"/>
              <a:gd name="connsiteY3" fmla="*/ 135573 h 706375"/>
              <a:gd name="connsiteX4" fmla="*/ 31997 w 638421"/>
              <a:gd name="connsiteY4" fmla="*/ 226061 h 706375"/>
              <a:gd name="connsiteX5" fmla="*/ 22472 w 638421"/>
              <a:gd name="connsiteY5" fmla="*/ 307023 h 706375"/>
              <a:gd name="connsiteX6" fmla="*/ 89147 w 638421"/>
              <a:gd name="connsiteY6" fmla="*/ 335598 h 706375"/>
              <a:gd name="connsiteX7" fmla="*/ 155822 w 638421"/>
              <a:gd name="connsiteY7" fmla="*/ 240348 h 706375"/>
              <a:gd name="connsiteX8" fmla="*/ 115159 w 638421"/>
              <a:gd name="connsiteY8" fmla="*/ 303539 h 706375"/>
              <a:gd name="connsiteX9" fmla="*/ 19909 w 638421"/>
              <a:gd name="connsiteY9" fmla="*/ 384502 h 706375"/>
              <a:gd name="connsiteX10" fmla="*/ 12947 w 638421"/>
              <a:gd name="connsiteY10" fmla="*/ 521335 h 706375"/>
              <a:gd name="connsiteX11" fmla="*/ 165347 w 638421"/>
              <a:gd name="connsiteY11" fmla="*/ 459423 h 706375"/>
              <a:gd name="connsiteX12" fmla="*/ 74859 w 638421"/>
              <a:gd name="connsiteY12" fmla="*/ 554673 h 706375"/>
              <a:gd name="connsiteX13" fmla="*/ 127247 w 638421"/>
              <a:gd name="connsiteY13" fmla="*/ 640398 h 706375"/>
              <a:gd name="connsiteX14" fmla="*/ 255834 w 638421"/>
              <a:gd name="connsiteY14" fmla="*/ 611823 h 706375"/>
              <a:gd name="connsiteX15" fmla="*/ 308222 w 638421"/>
              <a:gd name="connsiteY15" fmla="*/ 554673 h 706375"/>
              <a:gd name="connsiteX16" fmla="*/ 222497 w 638421"/>
              <a:gd name="connsiteY16" fmla="*/ 678498 h 706375"/>
              <a:gd name="connsiteX17" fmla="*/ 336797 w 638421"/>
              <a:gd name="connsiteY17" fmla="*/ 697548 h 706375"/>
              <a:gd name="connsiteX18" fmla="*/ 546347 w 638421"/>
              <a:gd name="connsiteY18" fmla="*/ 564198 h 706375"/>
              <a:gd name="connsiteX19" fmla="*/ 632072 w 638421"/>
              <a:gd name="connsiteY19" fmla="*/ 373698 h 706375"/>
              <a:gd name="connsiteX20" fmla="*/ 632072 w 638421"/>
              <a:gd name="connsiteY20" fmla="*/ 278448 h 706375"/>
              <a:gd name="connsiteX21" fmla="*/ 632072 w 638421"/>
              <a:gd name="connsiteY21" fmla="*/ 221298 h 706375"/>
              <a:gd name="connsiteX22" fmla="*/ 593972 w 638421"/>
              <a:gd name="connsiteY22" fmla="*/ 230823 h 706375"/>
              <a:gd name="connsiteX23" fmla="*/ 622547 w 638421"/>
              <a:gd name="connsiteY23" fmla="*/ 87948 h 706375"/>
              <a:gd name="connsiteX24" fmla="*/ 555872 w 638421"/>
              <a:gd name="connsiteY24" fmla="*/ 40323 h 706375"/>
              <a:gd name="connsiteX25" fmla="*/ 412997 w 638421"/>
              <a:gd name="connsiteY25" fmla="*/ 2223 h 706375"/>
              <a:gd name="connsiteX0" fmla="*/ 415057 w 640481"/>
              <a:gd name="connsiteY0" fmla="*/ 2223 h 706375"/>
              <a:gd name="connsiteX1" fmla="*/ 376957 w 640481"/>
              <a:gd name="connsiteY1" fmla="*/ 106998 h 706375"/>
              <a:gd name="connsiteX2" fmla="*/ 253132 w 640481"/>
              <a:gd name="connsiteY2" fmla="*/ 30798 h 706375"/>
              <a:gd name="connsiteX3" fmla="*/ 100732 w 640481"/>
              <a:gd name="connsiteY3" fmla="*/ 135573 h 706375"/>
              <a:gd name="connsiteX4" fmla="*/ 34057 w 640481"/>
              <a:gd name="connsiteY4" fmla="*/ 226061 h 706375"/>
              <a:gd name="connsiteX5" fmla="*/ 24532 w 640481"/>
              <a:gd name="connsiteY5" fmla="*/ 307023 h 706375"/>
              <a:gd name="connsiteX6" fmla="*/ 91207 w 640481"/>
              <a:gd name="connsiteY6" fmla="*/ 335598 h 706375"/>
              <a:gd name="connsiteX7" fmla="*/ 157882 w 640481"/>
              <a:gd name="connsiteY7" fmla="*/ 240348 h 706375"/>
              <a:gd name="connsiteX8" fmla="*/ 117219 w 640481"/>
              <a:gd name="connsiteY8" fmla="*/ 303539 h 706375"/>
              <a:gd name="connsiteX9" fmla="*/ 17207 w 640481"/>
              <a:gd name="connsiteY9" fmla="*/ 451177 h 706375"/>
              <a:gd name="connsiteX10" fmla="*/ 15007 w 640481"/>
              <a:gd name="connsiteY10" fmla="*/ 521335 h 706375"/>
              <a:gd name="connsiteX11" fmla="*/ 167407 w 640481"/>
              <a:gd name="connsiteY11" fmla="*/ 459423 h 706375"/>
              <a:gd name="connsiteX12" fmla="*/ 76919 w 640481"/>
              <a:gd name="connsiteY12" fmla="*/ 554673 h 706375"/>
              <a:gd name="connsiteX13" fmla="*/ 129307 w 640481"/>
              <a:gd name="connsiteY13" fmla="*/ 640398 h 706375"/>
              <a:gd name="connsiteX14" fmla="*/ 257894 w 640481"/>
              <a:gd name="connsiteY14" fmla="*/ 611823 h 706375"/>
              <a:gd name="connsiteX15" fmla="*/ 310282 w 640481"/>
              <a:gd name="connsiteY15" fmla="*/ 554673 h 706375"/>
              <a:gd name="connsiteX16" fmla="*/ 224557 w 640481"/>
              <a:gd name="connsiteY16" fmla="*/ 678498 h 706375"/>
              <a:gd name="connsiteX17" fmla="*/ 338857 w 640481"/>
              <a:gd name="connsiteY17" fmla="*/ 697548 h 706375"/>
              <a:gd name="connsiteX18" fmla="*/ 548407 w 640481"/>
              <a:gd name="connsiteY18" fmla="*/ 564198 h 706375"/>
              <a:gd name="connsiteX19" fmla="*/ 634132 w 640481"/>
              <a:gd name="connsiteY19" fmla="*/ 373698 h 706375"/>
              <a:gd name="connsiteX20" fmla="*/ 634132 w 640481"/>
              <a:gd name="connsiteY20" fmla="*/ 278448 h 706375"/>
              <a:gd name="connsiteX21" fmla="*/ 634132 w 640481"/>
              <a:gd name="connsiteY21" fmla="*/ 221298 h 706375"/>
              <a:gd name="connsiteX22" fmla="*/ 596032 w 640481"/>
              <a:gd name="connsiteY22" fmla="*/ 230823 h 706375"/>
              <a:gd name="connsiteX23" fmla="*/ 624607 w 640481"/>
              <a:gd name="connsiteY23" fmla="*/ 87948 h 706375"/>
              <a:gd name="connsiteX24" fmla="*/ 557932 w 640481"/>
              <a:gd name="connsiteY24" fmla="*/ 40323 h 706375"/>
              <a:gd name="connsiteX25" fmla="*/ 415057 w 640481"/>
              <a:gd name="connsiteY25" fmla="*/ 2223 h 706375"/>
              <a:gd name="connsiteX0" fmla="*/ 423166 w 648590"/>
              <a:gd name="connsiteY0" fmla="*/ 2223 h 706375"/>
              <a:gd name="connsiteX1" fmla="*/ 385066 w 648590"/>
              <a:gd name="connsiteY1" fmla="*/ 106998 h 706375"/>
              <a:gd name="connsiteX2" fmla="*/ 261241 w 648590"/>
              <a:gd name="connsiteY2" fmla="*/ 30798 h 706375"/>
              <a:gd name="connsiteX3" fmla="*/ 108841 w 648590"/>
              <a:gd name="connsiteY3" fmla="*/ 135573 h 706375"/>
              <a:gd name="connsiteX4" fmla="*/ 42166 w 648590"/>
              <a:gd name="connsiteY4" fmla="*/ 226061 h 706375"/>
              <a:gd name="connsiteX5" fmla="*/ 32641 w 648590"/>
              <a:gd name="connsiteY5" fmla="*/ 307023 h 706375"/>
              <a:gd name="connsiteX6" fmla="*/ 99316 w 648590"/>
              <a:gd name="connsiteY6" fmla="*/ 335598 h 706375"/>
              <a:gd name="connsiteX7" fmla="*/ 165991 w 648590"/>
              <a:gd name="connsiteY7" fmla="*/ 240348 h 706375"/>
              <a:gd name="connsiteX8" fmla="*/ 125328 w 648590"/>
              <a:gd name="connsiteY8" fmla="*/ 303539 h 706375"/>
              <a:gd name="connsiteX9" fmla="*/ 11029 w 648590"/>
              <a:gd name="connsiteY9" fmla="*/ 441652 h 706375"/>
              <a:gd name="connsiteX10" fmla="*/ 23116 w 648590"/>
              <a:gd name="connsiteY10" fmla="*/ 521335 h 706375"/>
              <a:gd name="connsiteX11" fmla="*/ 175516 w 648590"/>
              <a:gd name="connsiteY11" fmla="*/ 459423 h 706375"/>
              <a:gd name="connsiteX12" fmla="*/ 85028 w 648590"/>
              <a:gd name="connsiteY12" fmla="*/ 554673 h 706375"/>
              <a:gd name="connsiteX13" fmla="*/ 137416 w 648590"/>
              <a:gd name="connsiteY13" fmla="*/ 640398 h 706375"/>
              <a:gd name="connsiteX14" fmla="*/ 266003 w 648590"/>
              <a:gd name="connsiteY14" fmla="*/ 611823 h 706375"/>
              <a:gd name="connsiteX15" fmla="*/ 318391 w 648590"/>
              <a:gd name="connsiteY15" fmla="*/ 554673 h 706375"/>
              <a:gd name="connsiteX16" fmla="*/ 232666 w 648590"/>
              <a:gd name="connsiteY16" fmla="*/ 678498 h 706375"/>
              <a:gd name="connsiteX17" fmla="*/ 346966 w 648590"/>
              <a:gd name="connsiteY17" fmla="*/ 697548 h 706375"/>
              <a:gd name="connsiteX18" fmla="*/ 556516 w 648590"/>
              <a:gd name="connsiteY18" fmla="*/ 564198 h 706375"/>
              <a:gd name="connsiteX19" fmla="*/ 642241 w 648590"/>
              <a:gd name="connsiteY19" fmla="*/ 373698 h 706375"/>
              <a:gd name="connsiteX20" fmla="*/ 642241 w 648590"/>
              <a:gd name="connsiteY20" fmla="*/ 278448 h 706375"/>
              <a:gd name="connsiteX21" fmla="*/ 642241 w 648590"/>
              <a:gd name="connsiteY21" fmla="*/ 221298 h 706375"/>
              <a:gd name="connsiteX22" fmla="*/ 604141 w 648590"/>
              <a:gd name="connsiteY22" fmla="*/ 230823 h 706375"/>
              <a:gd name="connsiteX23" fmla="*/ 632716 w 648590"/>
              <a:gd name="connsiteY23" fmla="*/ 87948 h 706375"/>
              <a:gd name="connsiteX24" fmla="*/ 566041 w 648590"/>
              <a:gd name="connsiteY24" fmla="*/ 40323 h 706375"/>
              <a:gd name="connsiteX25" fmla="*/ 423166 w 648590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597214 w 641663"/>
              <a:gd name="connsiteY22" fmla="*/ 230823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618041 w 641663"/>
              <a:gd name="connsiteY22" fmla="*/ 199422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  <a:gd name="connsiteX0" fmla="*/ 416239 w 641663"/>
              <a:gd name="connsiteY0" fmla="*/ 905 h 705057"/>
              <a:gd name="connsiteX1" fmla="*/ 367856 w 641663"/>
              <a:gd name="connsiteY1" fmla="*/ 77087 h 705057"/>
              <a:gd name="connsiteX2" fmla="*/ 254314 w 641663"/>
              <a:gd name="connsiteY2" fmla="*/ 29480 h 705057"/>
              <a:gd name="connsiteX3" fmla="*/ 101914 w 641663"/>
              <a:gd name="connsiteY3" fmla="*/ 134255 h 705057"/>
              <a:gd name="connsiteX4" fmla="*/ 35239 w 641663"/>
              <a:gd name="connsiteY4" fmla="*/ 224743 h 705057"/>
              <a:gd name="connsiteX5" fmla="*/ 25714 w 641663"/>
              <a:gd name="connsiteY5" fmla="*/ 305705 h 705057"/>
              <a:gd name="connsiteX6" fmla="*/ 92389 w 641663"/>
              <a:gd name="connsiteY6" fmla="*/ 334280 h 705057"/>
              <a:gd name="connsiteX7" fmla="*/ 159064 w 641663"/>
              <a:gd name="connsiteY7" fmla="*/ 239030 h 705057"/>
              <a:gd name="connsiteX8" fmla="*/ 118401 w 641663"/>
              <a:gd name="connsiteY8" fmla="*/ 302221 h 705057"/>
              <a:gd name="connsiteX9" fmla="*/ 4102 w 641663"/>
              <a:gd name="connsiteY9" fmla="*/ 440334 h 705057"/>
              <a:gd name="connsiteX10" fmla="*/ 54289 w 641663"/>
              <a:gd name="connsiteY10" fmla="*/ 534304 h 705057"/>
              <a:gd name="connsiteX11" fmla="*/ 168589 w 641663"/>
              <a:gd name="connsiteY11" fmla="*/ 458105 h 705057"/>
              <a:gd name="connsiteX12" fmla="*/ 78101 w 641663"/>
              <a:gd name="connsiteY12" fmla="*/ 553355 h 705057"/>
              <a:gd name="connsiteX13" fmla="*/ 130489 w 641663"/>
              <a:gd name="connsiteY13" fmla="*/ 639080 h 705057"/>
              <a:gd name="connsiteX14" fmla="*/ 259076 w 641663"/>
              <a:gd name="connsiteY14" fmla="*/ 610505 h 705057"/>
              <a:gd name="connsiteX15" fmla="*/ 311464 w 641663"/>
              <a:gd name="connsiteY15" fmla="*/ 553355 h 705057"/>
              <a:gd name="connsiteX16" fmla="*/ 225739 w 641663"/>
              <a:gd name="connsiteY16" fmla="*/ 677180 h 705057"/>
              <a:gd name="connsiteX17" fmla="*/ 340039 w 641663"/>
              <a:gd name="connsiteY17" fmla="*/ 696230 h 705057"/>
              <a:gd name="connsiteX18" fmla="*/ 549589 w 641663"/>
              <a:gd name="connsiteY18" fmla="*/ 562880 h 705057"/>
              <a:gd name="connsiteX19" fmla="*/ 635314 w 641663"/>
              <a:gd name="connsiteY19" fmla="*/ 372380 h 705057"/>
              <a:gd name="connsiteX20" fmla="*/ 635314 w 641663"/>
              <a:gd name="connsiteY20" fmla="*/ 277130 h 705057"/>
              <a:gd name="connsiteX21" fmla="*/ 635314 w 641663"/>
              <a:gd name="connsiteY21" fmla="*/ 219980 h 705057"/>
              <a:gd name="connsiteX22" fmla="*/ 618041 w 641663"/>
              <a:gd name="connsiteY22" fmla="*/ 198104 h 705057"/>
              <a:gd name="connsiteX23" fmla="*/ 625789 w 641663"/>
              <a:gd name="connsiteY23" fmla="*/ 86630 h 705057"/>
              <a:gd name="connsiteX24" fmla="*/ 559114 w 641663"/>
              <a:gd name="connsiteY24" fmla="*/ 39005 h 705057"/>
              <a:gd name="connsiteX25" fmla="*/ 416239 w 641663"/>
              <a:gd name="connsiteY25" fmla="*/ 905 h 705057"/>
              <a:gd name="connsiteX0" fmla="*/ 416239 w 641663"/>
              <a:gd name="connsiteY0" fmla="*/ 65 h 704217"/>
              <a:gd name="connsiteX1" fmla="*/ 365350 w 641663"/>
              <a:gd name="connsiteY1" fmla="*/ 46949 h 704217"/>
              <a:gd name="connsiteX2" fmla="*/ 254314 w 641663"/>
              <a:gd name="connsiteY2" fmla="*/ 28640 h 704217"/>
              <a:gd name="connsiteX3" fmla="*/ 101914 w 641663"/>
              <a:gd name="connsiteY3" fmla="*/ 133415 h 704217"/>
              <a:gd name="connsiteX4" fmla="*/ 35239 w 641663"/>
              <a:gd name="connsiteY4" fmla="*/ 223903 h 704217"/>
              <a:gd name="connsiteX5" fmla="*/ 25714 w 641663"/>
              <a:gd name="connsiteY5" fmla="*/ 304865 h 704217"/>
              <a:gd name="connsiteX6" fmla="*/ 92389 w 641663"/>
              <a:gd name="connsiteY6" fmla="*/ 333440 h 704217"/>
              <a:gd name="connsiteX7" fmla="*/ 159064 w 641663"/>
              <a:gd name="connsiteY7" fmla="*/ 238190 h 704217"/>
              <a:gd name="connsiteX8" fmla="*/ 118401 w 641663"/>
              <a:gd name="connsiteY8" fmla="*/ 301381 h 704217"/>
              <a:gd name="connsiteX9" fmla="*/ 4102 w 641663"/>
              <a:gd name="connsiteY9" fmla="*/ 439494 h 704217"/>
              <a:gd name="connsiteX10" fmla="*/ 54289 w 641663"/>
              <a:gd name="connsiteY10" fmla="*/ 533464 h 704217"/>
              <a:gd name="connsiteX11" fmla="*/ 168589 w 641663"/>
              <a:gd name="connsiteY11" fmla="*/ 457265 h 704217"/>
              <a:gd name="connsiteX12" fmla="*/ 78101 w 641663"/>
              <a:gd name="connsiteY12" fmla="*/ 552515 h 704217"/>
              <a:gd name="connsiteX13" fmla="*/ 130489 w 641663"/>
              <a:gd name="connsiteY13" fmla="*/ 638240 h 704217"/>
              <a:gd name="connsiteX14" fmla="*/ 259076 w 641663"/>
              <a:gd name="connsiteY14" fmla="*/ 609665 h 704217"/>
              <a:gd name="connsiteX15" fmla="*/ 311464 w 641663"/>
              <a:gd name="connsiteY15" fmla="*/ 552515 h 704217"/>
              <a:gd name="connsiteX16" fmla="*/ 225739 w 641663"/>
              <a:gd name="connsiteY16" fmla="*/ 676340 h 704217"/>
              <a:gd name="connsiteX17" fmla="*/ 340039 w 641663"/>
              <a:gd name="connsiteY17" fmla="*/ 695390 h 704217"/>
              <a:gd name="connsiteX18" fmla="*/ 549589 w 641663"/>
              <a:gd name="connsiteY18" fmla="*/ 562040 h 704217"/>
              <a:gd name="connsiteX19" fmla="*/ 635314 w 641663"/>
              <a:gd name="connsiteY19" fmla="*/ 371540 h 704217"/>
              <a:gd name="connsiteX20" fmla="*/ 635314 w 641663"/>
              <a:gd name="connsiteY20" fmla="*/ 276290 h 704217"/>
              <a:gd name="connsiteX21" fmla="*/ 635314 w 641663"/>
              <a:gd name="connsiteY21" fmla="*/ 219140 h 704217"/>
              <a:gd name="connsiteX22" fmla="*/ 618041 w 641663"/>
              <a:gd name="connsiteY22" fmla="*/ 197264 h 704217"/>
              <a:gd name="connsiteX23" fmla="*/ 625789 w 641663"/>
              <a:gd name="connsiteY23" fmla="*/ 85790 h 704217"/>
              <a:gd name="connsiteX24" fmla="*/ 559114 w 641663"/>
              <a:gd name="connsiteY24" fmla="*/ 38165 h 704217"/>
              <a:gd name="connsiteX25" fmla="*/ 416239 w 641663"/>
              <a:gd name="connsiteY25" fmla="*/ 65 h 704217"/>
              <a:gd name="connsiteX0" fmla="*/ 416239 w 641663"/>
              <a:gd name="connsiteY0" fmla="*/ 152 h 704304"/>
              <a:gd name="connsiteX1" fmla="*/ 371306 w 641663"/>
              <a:gd name="connsiteY1" fmla="*/ 25028 h 704304"/>
              <a:gd name="connsiteX2" fmla="*/ 254314 w 641663"/>
              <a:gd name="connsiteY2" fmla="*/ 28727 h 704304"/>
              <a:gd name="connsiteX3" fmla="*/ 101914 w 641663"/>
              <a:gd name="connsiteY3" fmla="*/ 133502 h 704304"/>
              <a:gd name="connsiteX4" fmla="*/ 35239 w 641663"/>
              <a:gd name="connsiteY4" fmla="*/ 223990 h 704304"/>
              <a:gd name="connsiteX5" fmla="*/ 25714 w 641663"/>
              <a:gd name="connsiteY5" fmla="*/ 304952 h 704304"/>
              <a:gd name="connsiteX6" fmla="*/ 92389 w 641663"/>
              <a:gd name="connsiteY6" fmla="*/ 333527 h 704304"/>
              <a:gd name="connsiteX7" fmla="*/ 159064 w 641663"/>
              <a:gd name="connsiteY7" fmla="*/ 238277 h 704304"/>
              <a:gd name="connsiteX8" fmla="*/ 118401 w 641663"/>
              <a:gd name="connsiteY8" fmla="*/ 301468 h 704304"/>
              <a:gd name="connsiteX9" fmla="*/ 4102 w 641663"/>
              <a:gd name="connsiteY9" fmla="*/ 439581 h 704304"/>
              <a:gd name="connsiteX10" fmla="*/ 54289 w 641663"/>
              <a:gd name="connsiteY10" fmla="*/ 533551 h 704304"/>
              <a:gd name="connsiteX11" fmla="*/ 168589 w 641663"/>
              <a:gd name="connsiteY11" fmla="*/ 457352 h 704304"/>
              <a:gd name="connsiteX12" fmla="*/ 78101 w 641663"/>
              <a:gd name="connsiteY12" fmla="*/ 552602 h 704304"/>
              <a:gd name="connsiteX13" fmla="*/ 130489 w 641663"/>
              <a:gd name="connsiteY13" fmla="*/ 638327 h 704304"/>
              <a:gd name="connsiteX14" fmla="*/ 259076 w 641663"/>
              <a:gd name="connsiteY14" fmla="*/ 609752 h 704304"/>
              <a:gd name="connsiteX15" fmla="*/ 311464 w 641663"/>
              <a:gd name="connsiteY15" fmla="*/ 552602 h 704304"/>
              <a:gd name="connsiteX16" fmla="*/ 225739 w 641663"/>
              <a:gd name="connsiteY16" fmla="*/ 676427 h 704304"/>
              <a:gd name="connsiteX17" fmla="*/ 340039 w 641663"/>
              <a:gd name="connsiteY17" fmla="*/ 695477 h 704304"/>
              <a:gd name="connsiteX18" fmla="*/ 549589 w 641663"/>
              <a:gd name="connsiteY18" fmla="*/ 562127 h 704304"/>
              <a:gd name="connsiteX19" fmla="*/ 635314 w 641663"/>
              <a:gd name="connsiteY19" fmla="*/ 371627 h 704304"/>
              <a:gd name="connsiteX20" fmla="*/ 635314 w 641663"/>
              <a:gd name="connsiteY20" fmla="*/ 276377 h 704304"/>
              <a:gd name="connsiteX21" fmla="*/ 635314 w 641663"/>
              <a:gd name="connsiteY21" fmla="*/ 219227 h 704304"/>
              <a:gd name="connsiteX22" fmla="*/ 618041 w 641663"/>
              <a:gd name="connsiteY22" fmla="*/ 197351 h 704304"/>
              <a:gd name="connsiteX23" fmla="*/ 625789 w 641663"/>
              <a:gd name="connsiteY23" fmla="*/ 85877 h 704304"/>
              <a:gd name="connsiteX24" fmla="*/ 559114 w 641663"/>
              <a:gd name="connsiteY24" fmla="*/ 38252 h 704304"/>
              <a:gd name="connsiteX25" fmla="*/ 416239 w 641663"/>
              <a:gd name="connsiteY25" fmla="*/ 152 h 704304"/>
              <a:gd name="connsiteX0" fmla="*/ 416239 w 641663"/>
              <a:gd name="connsiteY0" fmla="*/ 489 h 704641"/>
              <a:gd name="connsiteX1" fmla="*/ 336693 w 641663"/>
              <a:gd name="connsiteY1" fmla="*/ 17754 h 704641"/>
              <a:gd name="connsiteX2" fmla="*/ 254314 w 641663"/>
              <a:gd name="connsiteY2" fmla="*/ 29064 h 704641"/>
              <a:gd name="connsiteX3" fmla="*/ 101914 w 641663"/>
              <a:gd name="connsiteY3" fmla="*/ 133839 h 704641"/>
              <a:gd name="connsiteX4" fmla="*/ 35239 w 641663"/>
              <a:gd name="connsiteY4" fmla="*/ 224327 h 704641"/>
              <a:gd name="connsiteX5" fmla="*/ 25714 w 641663"/>
              <a:gd name="connsiteY5" fmla="*/ 305289 h 704641"/>
              <a:gd name="connsiteX6" fmla="*/ 92389 w 641663"/>
              <a:gd name="connsiteY6" fmla="*/ 333864 h 704641"/>
              <a:gd name="connsiteX7" fmla="*/ 159064 w 641663"/>
              <a:gd name="connsiteY7" fmla="*/ 238614 h 704641"/>
              <a:gd name="connsiteX8" fmla="*/ 118401 w 641663"/>
              <a:gd name="connsiteY8" fmla="*/ 301805 h 704641"/>
              <a:gd name="connsiteX9" fmla="*/ 4102 w 641663"/>
              <a:gd name="connsiteY9" fmla="*/ 439918 h 704641"/>
              <a:gd name="connsiteX10" fmla="*/ 54289 w 641663"/>
              <a:gd name="connsiteY10" fmla="*/ 533888 h 704641"/>
              <a:gd name="connsiteX11" fmla="*/ 168589 w 641663"/>
              <a:gd name="connsiteY11" fmla="*/ 457689 h 704641"/>
              <a:gd name="connsiteX12" fmla="*/ 78101 w 641663"/>
              <a:gd name="connsiteY12" fmla="*/ 552939 h 704641"/>
              <a:gd name="connsiteX13" fmla="*/ 130489 w 641663"/>
              <a:gd name="connsiteY13" fmla="*/ 638664 h 704641"/>
              <a:gd name="connsiteX14" fmla="*/ 259076 w 641663"/>
              <a:gd name="connsiteY14" fmla="*/ 610089 h 704641"/>
              <a:gd name="connsiteX15" fmla="*/ 311464 w 641663"/>
              <a:gd name="connsiteY15" fmla="*/ 552939 h 704641"/>
              <a:gd name="connsiteX16" fmla="*/ 225739 w 641663"/>
              <a:gd name="connsiteY16" fmla="*/ 676764 h 704641"/>
              <a:gd name="connsiteX17" fmla="*/ 340039 w 641663"/>
              <a:gd name="connsiteY17" fmla="*/ 695814 h 704641"/>
              <a:gd name="connsiteX18" fmla="*/ 549589 w 641663"/>
              <a:gd name="connsiteY18" fmla="*/ 562464 h 704641"/>
              <a:gd name="connsiteX19" fmla="*/ 635314 w 641663"/>
              <a:gd name="connsiteY19" fmla="*/ 371964 h 704641"/>
              <a:gd name="connsiteX20" fmla="*/ 635314 w 641663"/>
              <a:gd name="connsiteY20" fmla="*/ 276714 h 704641"/>
              <a:gd name="connsiteX21" fmla="*/ 635314 w 641663"/>
              <a:gd name="connsiteY21" fmla="*/ 219564 h 704641"/>
              <a:gd name="connsiteX22" fmla="*/ 618041 w 641663"/>
              <a:gd name="connsiteY22" fmla="*/ 197688 h 704641"/>
              <a:gd name="connsiteX23" fmla="*/ 625789 w 641663"/>
              <a:gd name="connsiteY23" fmla="*/ 86214 h 704641"/>
              <a:gd name="connsiteX24" fmla="*/ 559114 w 641663"/>
              <a:gd name="connsiteY24" fmla="*/ 38589 h 704641"/>
              <a:gd name="connsiteX25" fmla="*/ 416239 w 641663"/>
              <a:gd name="connsiteY25" fmla="*/ 489 h 704641"/>
              <a:gd name="connsiteX0" fmla="*/ 416239 w 641663"/>
              <a:gd name="connsiteY0" fmla="*/ 1850 h 706002"/>
              <a:gd name="connsiteX1" fmla="*/ 335783 w 641663"/>
              <a:gd name="connsiteY1" fmla="*/ 8462 h 706002"/>
              <a:gd name="connsiteX2" fmla="*/ 254314 w 641663"/>
              <a:gd name="connsiteY2" fmla="*/ 30425 h 706002"/>
              <a:gd name="connsiteX3" fmla="*/ 101914 w 641663"/>
              <a:gd name="connsiteY3" fmla="*/ 135200 h 706002"/>
              <a:gd name="connsiteX4" fmla="*/ 35239 w 641663"/>
              <a:gd name="connsiteY4" fmla="*/ 225688 h 706002"/>
              <a:gd name="connsiteX5" fmla="*/ 25714 w 641663"/>
              <a:gd name="connsiteY5" fmla="*/ 306650 h 706002"/>
              <a:gd name="connsiteX6" fmla="*/ 92389 w 641663"/>
              <a:gd name="connsiteY6" fmla="*/ 335225 h 706002"/>
              <a:gd name="connsiteX7" fmla="*/ 159064 w 641663"/>
              <a:gd name="connsiteY7" fmla="*/ 239975 h 706002"/>
              <a:gd name="connsiteX8" fmla="*/ 118401 w 641663"/>
              <a:gd name="connsiteY8" fmla="*/ 303166 h 706002"/>
              <a:gd name="connsiteX9" fmla="*/ 4102 w 641663"/>
              <a:gd name="connsiteY9" fmla="*/ 441279 h 706002"/>
              <a:gd name="connsiteX10" fmla="*/ 54289 w 641663"/>
              <a:gd name="connsiteY10" fmla="*/ 535249 h 706002"/>
              <a:gd name="connsiteX11" fmla="*/ 168589 w 641663"/>
              <a:gd name="connsiteY11" fmla="*/ 459050 h 706002"/>
              <a:gd name="connsiteX12" fmla="*/ 78101 w 641663"/>
              <a:gd name="connsiteY12" fmla="*/ 554300 h 706002"/>
              <a:gd name="connsiteX13" fmla="*/ 130489 w 641663"/>
              <a:gd name="connsiteY13" fmla="*/ 640025 h 706002"/>
              <a:gd name="connsiteX14" fmla="*/ 259076 w 641663"/>
              <a:gd name="connsiteY14" fmla="*/ 611450 h 706002"/>
              <a:gd name="connsiteX15" fmla="*/ 311464 w 641663"/>
              <a:gd name="connsiteY15" fmla="*/ 554300 h 706002"/>
              <a:gd name="connsiteX16" fmla="*/ 225739 w 641663"/>
              <a:gd name="connsiteY16" fmla="*/ 678125 h 706002"/>
              <a:gd name="connsiteX17" fmla="*/ 340039 w 641663"/>
              <a:gd name="connsiteY17" fmla="*/ 697175 h 706002"/>
              <a:gd name="connsiteX18" fmla="*/ 549589 w 641663"/>
              <a:gd name="connsiteY18" fmla="*/ 563825 h 706002"/>
              <a:gd name="connsiteX19" fmla="*/ 635314 w 641663"/>
              <a:gd name="connsiteY19" fmla="*/ 373325 h 706002"/>
              <a:gd name="connsiteX20" fmla="*/ 635314 w 641663"/>
              <a:gd name="connsiteY20" fmla="*/ 278075 h 706002"/>
              <a:gd name="connsiteX21" fmla="*/ 635314 w 641663"/>
              <a:gd name="connsiteY21" fmla="*/ 220925 h 706002"/>
              <a:gd name="connsiteX22" fmla="*/ 618041 w 641663"/>
              <a:gd name="connsiteY22" fmla="*/ 199049 h 706002"/>
              <a:gd name="connsiteX23" fmla="*/ 625789 w 641663"/>
              <a:gd name="connsiteY23" fmla="*/ 87575 h 706002"/>
              <a:gd name="connsiteX24" fmla="*/ 559114 w 641663"/>
              <a:gd name="connsiteY24" fmla="*/ 39950 h 706002"/>
              <a:gd name="connsiteX25" fmla="*/ 416239 w 641663"/>
              <a:gd name="connsiteY25" fmla="*/ 1850 h 706002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5314 w 641663"/>
              <a:gd name="connsiteY21" fmla="*/ 224193 h 709270"/>
              <a:gd name="connsiteX22" fmla="*/ 618041 w 641663"/>
              <a:gd name="connsiteY22" fmla="*/ 202317 h 709270"/>
              <a:gd name="connsiteX23" fmla="*/ 625789 w 641663"/>
              <a:gd name="connsiteY23" fmla="*/ 90843 h 709270"/>
              <a:gd name="connsiteX24" fmla="*/ 559114 w 641663"/>
              <a:gd name="connsiteY24" fmla="*/ 43218 h 709270"/>
              <a:gd name="connsiteX25" fmla="*/ 486463 w 641663"/>
              <a:gd name="connsiteY25" fmla="*/ 1463 h 709270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5314 w 641663"/>
              <a:gd name="connsiteY21" fmla="*/ 224193 h 709270"/>
              <a:gd name="connsiteX22" fmla="*/ 625789 w 641663"/>
              <a:gd name="connsiteY22" fmla="*/ 90843 h 709270"/>
              <a:gd name="connsiteX23" fmla="*/ 559114 w 641663"/>
              <a:gd name="connsiteY23" fmla="*/ 43218 h 709270"/>
              <a:gd name="connsiteX24" fmla="*/ 486463 w 641663"/>
              <a:gd name="connsiteY24" fmla="*/ 1463 h 709270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3947 w 641663"/>
              <a:gd name="connsiteY21" fmla="*/ 208216 h 709270"/>
              <a:gd name="connsiteX22" fmla="*/ 625789 w 641663"/>
              <a:gd name="connsiteY22" fmla="*/ 90843 h 709270"/>
              <a:gd name="connsiteX23" fmla="*/ 559114 w 641663"/>
              <a:gd name="connsiteY23" fmla="*/ 43218 h 709270"/>
              <a:gd name="connsiteX24" fmla="*/ 486463 w 641663"/>
              <a:gd name="connsiteY24" fmla="*/ 1463 h 709270"/>
              <a:gd name="connsiteX0" fmla="*/ 486463 w 639618"/>
              <a:gd name="connsiteY0" fmla="*/ 1463 h 709270"/>
              <a:gd name="connsiteX1" fmla="*/ 335783 w 639618"/>
              <a:gd name="connsiteY1" fmla="*/ 11730 h 709270"/>
              <a:gd name="connsiteX2" fmla="*/ 254314 w 639618"/>
              <a:gd name="connsiteY2" fmla="*/ 33693 h 709270"/>
              <a:gd name="connsiteX3" fmla="*/ 101914 w 639618"/>
              <a:gd name="connsiteY3" fmla="*/ 138468 h 709270"/>
              <a:gd name="connsiteX4" fmla="*/ 35239 w 639618"/>
              <a:gd name="connsiteY4" fmla="*/ 228956 h 709270"/>
              <a:gd name="connsiteX5" fmla="*/ 25714 w 639618"/>
              <a:gd name="connsiteY5" fmla="*/ 309918 h 709270"/>
              <a:gd name="connsiteX6" fmla="*/ 92389 w 639618"/>
              <a:gd name="connsiteY6" fmla="*/ 338493 h 709270"/>
              <a:gd name="connsiteX7" fmla="*/ 159064 w 639618"/>
              <a:gd name="connsiteY7" fmla="*/ 243243 h 709270"/>
              <a:gd name="connsiteX8" fmla="*/ 118401 w 639618"/>
              <a:gd name="connsiteY8" fmla="*/ 306434 h 709270"/>
              <a:gd name="connsiteX9" fmla="*/ 4102 w 639618"/>
              <a:gd name="connsiteY9" fmla="*/ 444547 h 709270"/>
              <a:gd name="connsiteX10" fmla="*/ 54289 w 639618"/>
              <a:gd name="connsiteY10" fmla="*/ 538517 h 709270"/>
              <a:gd name="connsiteX11" fmla="*/ 168589 w 639618"/>
              <a:gd name="connsiteY11" fmla="*/ 462318 h 709270"/>
              <a:gd name="connsiteX12" fmla="*/ 78101 w 639618"/>
              <a:gd name="connsiteY12" fmla="*/ 557568 h 709270"/>
              <a:gd name="connsiteX13" fmla="*/ 130489 w 639618"/>
              <a:gd name="connsiteY13" fmla="*/ 643293 h 709270"/>
              <a:gd name="connsiteX14" fmla="*/ 259076 w 639618"/>
              <a:gd name="connsiteY14" fmla="*/ 614718 h 709270"/>
              <a:gd name="connsiteX15" fmla="*/ 311464 w 639618"/>
              <a:gd name="connsiteY15" fmla="*/ 557568 h 709270"/>
              <a:gd name="connsiteX16" fmla="*/ 225739 w 639618"/>
              <a:gd name="connsiteY16" fmla="*/ 681393 h 709270"/>
              <a:gd name="connsiteX17" fmla="*/ 340039 w 639618"/>
              <a:gd name="connsiteY17" fmla="*/ 700443 h 709270"/>
              <a:gd name="connsiteX18" fmla="*/ 549589 w 639618"/>
              <a:gd name="connsiteY18" fmla="*/ 567093 h 709270"/>
              <a:gd name="connsiteX19" fmla="*/ 635314 w 639618"/>
              <a:gd name="connsiteY19" fmla="*/ 376593 h 709270"/>
              <a:gd name="connsiteX20" fmla="*/ 627677 w 639618"/>
              <a:gd name="connsiteY20" fmla="*/ 314238 h 709270"/>
              <a:gd name="connsiteX21" fmla="*/ 633947 w 639618"/>
              <a:gd name="connsiteY21" fmla="*/ 208216 h 709270"/>
              <a:gd name="connsiteX22" fmla="*/ 625789 w 639618"/>
              <a:gd name="connsiteY22" fmla="*/ 90843 h 709270"/>
              <a:gd name="connsiteX23" fmla="*/ 559114 w 639618"/>
              <a:gd name="connsiteY23" fmla="*/ 43218 h 709270"/>
              <a:gd name="connsiteX24" fmla="*/ 486463 w 639618"/>
              <a:gd name="connsiteY24" fmla="*/ 1463 h 709270"/>
              <a:gd name="connsiteX0" fmla="*/ 486463 w 634072"/>
              <a:gd name="connsiteY0" fmla="*/ 1463 h 709270"/>
              <a:gd name="connsiteX1" fmla="*/ 335783 w 634072"/>
              <a:gd name="connsiteY1" fmla="*/ 11730 h 709270"/>
              <a:gd name="connsiteX2" fmla="*/ 254314 w 634072"/>
              <a:gd name="connsiteY2" fmla="*/ 33693 h 709270"/>
              <a:gd name="connsiteX3" fmla="*/ 101914 w 634072"/>
              <a:gd name="connsiteY3" fmla="*/ 138468 h 709270"/>
              <a:gd name="connsiteX4" fmla="*/ 35239 w 634072"/>
              <a:gd name="connsiteY4" fmla="*/ 228956 h 709270"/>
              <a:gd name="connsiteX5" fmla="*/ 25714 w 634072"/>
              <a:gd name="connsiteY5" fmla="*/ 309918 h 709270"/>
              <a:gd name="connsiteX6" fmla="*/ 92389 w 634072"/>
              <a:gd name="connsiteY6" fmla="*/ 338493 h 709270"/>
              <a:gd name="connsiteX7" fmla="*/ 159064 w 634072"/>
              <a:gd name="connsiteY7" fmla="*/ 243243 h 709270"/>
              <a:gd name="connsiteX8" fmla="*/ 118401 w 634072"/>
              <a:gd name="connsiteY8" fmla="*/ 306434 h 709270"/>
              <a:gd name="connsiteX9" fmla="*/ 4102 w 634072"/>
              <a:gd name="connsiteY9" fmla="*/ 444547 h 709270"/>
              <a:gd name="connsiteX10" fmla="*/ 54289 w 634072"/>
              <a:gd name="connsiteY10" fmla="*/ 538517 h 709270"/>
              <a:gd name="connsiteX11" fmla="*/ 168589 w 634072"/>
              <a:gd name="connsiteY11" fmla="*/ 462318 h 709270"/>
              <a:gd name="connsiteX12" fmla="*/ 78101 w 634072"/>
              <a:gd name="connsiteY12" fmla="*/ 557568 h 709270"/>
              <a:gd name="connsiteX13" fmla="*/ 130489 w 634072"/>
              <a:gd name="connsiteY13" fmla="*/ 643293 h 709270"/>
              <a:gd name="connsiteX14" fmla="*/ 259076 w 634072"/>
              <a:gd name="connsiteY14" fmla="*/ 614718 h 709270"/>
              <a:gd name="connsiteX15" fmla="*/ 311464 w 634072"/>
              <a:gd name="connsiteY15" fmla="*/ 557568 h 709270"/>
              <a:gd name="connsiteX16" fmla="*/ 225739 w 634072"/>
              <a:gd name="connsiteY16" fmla="*/ 681393 h 709270"/>
              <a:gd name="connsiteX17" fmla="*/ 340039 w 634072"/>
              <a:gd name="connsiteY17" fmla="*/ 700443 h 709270"/>
              <a:gd name="connsiteX18" fmla="*/ 549589 w 634072"/>
              <a:gd name="connsiteY18" fmla="*/ 567093 h 709270"/>
              <a:gd name="connsiteX19" fmla="*/ 619759 w 634072"/>
              <a:gd name="connsiteY19" fmla="*/ 377997 h 709270"/>
              <a:gd name="connsiteX20" fmla="*/ 627677 w 634072"/>
              <a:gd name="connsiteY20" fmla="*/ 314238 h 709270"/>
              <a:gd name="connsiteX21" fmla="*/ 633947 w 634072"/>
              <a:gd name="connsiteY21" fmla="*/ 208216 h 709270"/>
              <a:gd name="connsiteX22" fmla="*/ 625789 w 634072"/>
              <a:gd name="connsiteY22" fmla="*/ 90843 h 709270"/>
              <a:gd name="connsiteX23" fmla="*/ 559114 w 634072"/>
              <a:gd name="connsiteY23" fmla="*/ 43218 h 709270"/>
              <a:gd name="connsiteX24" fmla="*/ 486463 w 634072"/>
              <a:gd name="connsiteY24" fmla="*/ 1463 h 709270"/>
              <a:gd name="connsiteX0" fmla="*/ 486463 w 634072"/>
              <a:gd name="connsiteY0" fmla="*/ 3196 h 711003"/>
              <a:gd name="connsiteX1" fmla="*/ 353475 w 634072"/>
              <a:gd name="connsiteY1" fmla="*/ 6498 h 711003"/>
              <a:gd name="connsiteX2" fmla="*/ 254314 w 634072"/>
              <a:gd name="connsiteY2" fmla="*/ 35426 h 711003"/>
              <a:gd name="connsiteX3" fmla="*/ 101914 w 634072"/>
              <a:gd name="connsiteY3" fmla="*/ 140201 h 711003"/>
              <a:gd name="connsiteX4" fmla="*/ 35239 w 634072"/>
              <a:gd name="connsiteY4" fmla="*/ 230689 h 711003"/>
              <a:gd name="connsiteX5" fmla="*/ 25714 w 634072"/>
              <a:gd name="connsiteY5" fmla="*/ 311651 h 711003"/>
              <a:gd name="connsiteX6" fmla="*/ 92389 w 634072"/>
              <a:gd name="connsiteY6" fmla="*/ 340226 h 711003"/>
              <a:gd name="connsiteX7" fmla="*/ 159064 w 634072"/>
              <a:gd name="connsiteY7" fmla="*/ 244976 h 711003"/>
              <a:gd name="connsiteX8" fmla="*/ 118401 w 634072"/>
              <a:gd name="connsiteY8" fmla="*/ 308167 h 711003"/>
              <a:gd name="connsiteX9" fmla="*/ 4102 w 634072"/>
              <a:gd name="connsiteY9" fmla="*/ 446280 h 711003"/>
              <a:gd name="connsiteX10" fmla="*/ 54289 w 634072"/>
              <a:gd name="connsiteY10" fmla="*/ 540250 h 711003"/>
              <a:gd name="connsiteX11" fmla="*/ 168589 w 634072"/>
              <a:gd name="connsiteY11" fmla="*/ 464051 h 711003"/>
              <a:gd name="connsiteX12" fmla="*/ 78101 w 634072"/>
              <a:gd name="connsiteY12" fmla="*/ 559301 h 711003"/>
              <a:gd name="connsiteX13" fmla="*/ 130489 w 634072"/>
              <a:gd name="connsiteY13" fmla="*/ 645026 h 711003"/>
              <a:gd name="connsiteX14" fmla="*/ 259076 w 634072"/>
              <a:gd name="connsiteY14" fmla="*/ 616451 h 711003"/>
              <a:gd name="connsiteX15" fmla="*/ 311464 w 634072"/>
              <a:gd name="connsiteY15" fmla="*/ 559301 h 711003"/>
              <a:gd name="connsiteX16" fmla="*/ 225739 w 634072"/>
              <a:gd name="connsiteY16" fmla="*/ 683126 h 711003"/>
              <a:gd name="connsiteX17" fmla="*/ 340039 w 634072"/>
              <a:gd name="connsiteY17" fmla="*/ 702176 h 711003"/>
              <a:gd name="connsiteX18" fmla="*/ 549589 w 634072"/>
              <a:gd name="connsiteY18" fmla="*/ 568826 h 711003"/>
              <a:gd name="connsiteX19" fmla="*/ 619759 w 634072"/>
              <a:gd name="connsiteY19" fmla="*/ 379730 h 711003"/>
              <a:gd name="connsiteX20" fmla="*/ 627677 w 634072"/>
              <a:gd name="connsiteY20" fmla="*/ 315971 h 711003"/>
              <a:gd name="connsiteX21" fmla="*/ 633947 w 634072"/>
              <a:gd name="connsiteY21" fmla="*/ 209949 h 711003"/>
              <a:gd name="connsiteX22" fmla="*/ 625789 w 634072"/>
              <a:gd name="connsiteY22" fmla="*/ 92576 h 711003"/>
              <a:gd name="connsiteX23" fmla="*/ 559114 w 634072"/>
              <a:gd name="connsiteY23" fmla="*/ 44951 h 711003"/>
              <a:gd name="connsiteX24" fmla="*/ 486463 w 634072"/>
              <a:gd name="connsiteY24" fmla="*/ 3196 h 711003"/>
              <a:gd name="connsiteX0" fmla="*/ 486463 w 634072"/>
              <a:gd name="connsiteY0" fmla="*/ 10201 h 718008"/>
              <a:gd name="connsiteX1" fmla="*/ 353475 w 634072"/>
              <a:gd name="connsiteY1" fmla="*/ 13503 h 718008"/>
              <a:gd name="connsiteX2" fmla="*/ 254314 w 634072"/>
              <a:gd name="connsiteY2" fmla="*/ 42431 h 718008"/>
              <a:gd name="connsiteX3" fmla="*/ 101914 w 634072"/>
              <a:gd name="connsiteY3" fmla="*/ 147206 h 718008"/>
              <a:gd name="connsiteX4" fmla="*/ 35239 w 634072"/>
              <a:gd name="connsiteY4" fmla="*/ 237694 h 718008"/>
              <a:gd name="connsiteX5" fmla="*/ 25714 w 634072"/>
              <a:gd name="connsiteY5" fmla="*/ 318656 h 718008"/>
              <a:gd name="connsiteX6" fmla="*/ 92389 w 634072"/>
              <a:gd name="connsiteY6" fmla="*/ 347231 h 718008"/>
              <a:gd name="connsiteX7" fmla="*/ 159064 w 634072"/>
              <a:gd name="connsiteY7" fmla="*/ 251981 h 718008"/>
              <a:gd name="connsiteX8" fmla="*/ 118401 w 634072"/>
              <a:gd name="connsiteY8" fmla="*/ 315172 h 718008"/>
              <a:gd name="connsiteX9" fmla="*/ 4102 w 634072"/>
              <a:gd name="connsiteY9" fmla="*/ 453285 h 718008"/>
              <a:gd name="connsiteX10" fmla="*/ 54289 w 634072"/>
              <a:gd name="connsiteY10" fmla="*/ 547255 h 718008"/>
              <a:gd name="connsiteX11" fmla="*/ 168589 w 634072"/>
              <a:gd name="connsiteY11" fmla="*/ 471056 h 718008"/>
              <a:gd name="connsiteX12" fmla="*/ 78101 w 634072"/>
              <a:gd name="connsiteY12" fmla="*/ 566306 h 718008"/>
              <a:gd name="connsiteX13" fmla="*/ 130489 w 634072"/>
              <a:gd name="connsiteY13" fmla="*/ 652031 h 718008"/>
              <a:gd name="connsiteX14" fmla="*/ 259076 w 634072"/>
              <a:gd name="connsiteY14" fmla="*/ 623456 h 718008"/>
              <a:gd name="connsiteX15" fmla="*/ 311464 w 634072"/>
              <a:gd name="connsiteY15" fmla="*/ 566306 h 718008"/>
              <a:gd name="connsiteX16" fmla="*/ 225739 w 634072"/>
              <a:gd name="connsiteY16" fmla="*/ 690131 h 718008"/>
              <a:gd name="connsiteX17" fmla="*/ 340039 w 634072"/>
              <a:gd name="connsiteY17" fmla="*/ 709181 h 718008"/>
              <a:gd name="connsiteX18" fmla="*/ 549589 w 634072"/>
              <a:gd name="connsiteY18" fmla="*/ 575831 h 718008"/>
              <a:gd name="connsiteX19" fmla="*/ 619759 w 634072"/>
              <a:gd name="connsiteY19" fmla="*/ 386735 h 718008"/>
              <a:gd name="connsiteX20" fmla="*/ 627677 w 634072"/>
              <a:gd name="connsiteY20" fmla="*/ 322976 h 718008"/>
              <a:gd name="connsiteX21" fmla="*/ 633947 w 634072"/>
              <a:gd name="connsiteY21" fmla="*/ 216954 h 718008"/>
              <a:gd name="connsiteX22" fmla="*/ 625789 w 634072"/>
              <a:gd name="connsiteY22" fmla="*/ 99581 h 718008"/>
              <a:gd name="connsiteX23" fmla="*/ 559114 w 634072"/>
              <a:gd name="connsiteY23" fmla="*/ 51956 h 718008"/>
              <a:gd name="connsiteX24" fmla="*/ 486463 w 634072"/>
              <a:gd name="connsiteY24" fmla="*/ 10201 h 718008"/>
              <a:gd name="connsiteX0" fmla="*/ 486463 w 634072"/>
              <a:gd name="connsiteY0" fmla="*/ 3374 h 711181"/>
              <a:gd name="connsiteX1" fmla="*/ 353475 w 634072"/>
              <a:gd name="connsiteY1" fmla="*/ 6676 h 711181"/>
              <a:gd name="connsiteX2" fmla="*/ 254314 w 634072"/>
              <a:gd name="connsiteY2" fmla="*/ 35604 h 711181"/>
              <a:gd name="connsiteX3" fmla="*/ 101914 w 634072"/>
              <a:gd name="connsiteY3" fmla="*/ 140379 h 711181"/>
              <a:gd name="connsiteX4" fmla="*/ 35239 w 634072"/>
              <a:gd name="connsiteY4" fmla="*/ 230867 h 711181"/>
              <a:gd name="connsiteX5" fmla="*/ 25714 w 634072"/>
              <a:gd name="connsiteY5" fmla="*/ 311829 h 711181"/>
              <a:gd name="connsiteX6" fmla="*/ 92389 w 634072"/>
              <a:gd name="connsiteY6" fmla="*/ 340404 h 711181"/>
              <a:gd name="connsiteX7" fmla="*/ 159064 w 634072"/>
              <a:gd name="connsiteY7" fmla="*/ 245154 h 711181"/>
              <a:gd name="connsiteX8" fmla="*/ 118401 w 634072"/>
              <a:gd name="connsiteY8" fmla="*/ 308345 h 711181"/>
              <a:gd name="connsiteX9" fmla="*/ 4102 w 634072"/>
              <a:gd name="connsiteY9" fmla="*/ 446458 h 711181"/>
              <a:gd name="connsiteX10" fmla="*/ 54289 w 634072"/>
              <a:gd name="connsiteY10" fmla="*/ 540428 h 711181"/>
              <a:gd name="connsiteX11" fmla="*/ 168589 w 634072"/>
              <a:gd name="connsiteY11" fmla="*/ 464229 h 711181"/>
              <a:gd name="connsiteX12" fmla="*/ 78101 w 634072"/>
              <a:gd name="connsiteY12" fmla="*/ 559479 h 711181"/>
              <a:gd name="connsiteX13" fmla="*/ 130489 w 634072"/>
              <a:gd name="connsiteY13" fmla="*/ 645204 h 711181"/>
              <a:gd name="connsiteX14" fmla="*/ 259076 w 634072"/>
              <a:gd name="connsiteY14" fmla="*/ 616629 h 711181"/>
              <a:gd name="connsiteX15" fmla="*/ 311464 w 634072"/>
              <a:gd name="connsiteY15" fmla="*/ 559479 h 711181"/>
              <a:gd name="connsiteX16" fmla="*/ 225739 w 634072"/>
              <a:gd name="connsiteY16" fmla="*/ 683304 h 711181"/>
              <a:gd name="connsiteX17" fmla="*/ 340039 w 634072"/>
              <a:gd name="connsiteY17" fmla="*/ 702354 h 711181"/>
              <a:gd name="connsiteX18" fmla="*/ 549589 w 634072"/>
              <a:gd name="connsiteY18" fmla="*/ 569004 h 711181"/>
              <a:gd name="connsiteX19" fmla="*/ 619759 w 634072"/>
              <a:gd name="connsiteY19" fmla="*/ 379908 h 711181"/>
              <a:gd name="connsiteX20" fmla="*/ 627677 w 634072"/>
              <a:gd name="connsiteY20" fmla="*/ 316149 h 711181"/>
              <a:gd name="connsiteX21" fmla="*/ 633947 w 634072"/>
              <a:gd name="connsiteY21" fmla="*/ 210127 h 711181"/>
              <a:gd name="connsiteX22" fmla="*/ 625789 w 634072"/>
              <a:gd name="connsiteY22" fmla="*/ 92754 h 711181"/>
              <a:gd name="connsiteX23" fmla="*/ 559114 w 634072"/>
              <a:gd name="connsiteY23" fmla="*/ 45129 h 711181"/>
              <a:gd name="connsiteX24" fmla="*/ 486463 w 634072"/>
              <a:gd name="connsiteY24" fmla="*/ 3374 h 711181"/>
              <a:gd name="connsiteX0" fmla="*/ 486463 w 634072"/>
              <a:gd name="connsiteY0" fmla="*/ 5125 h 712932"/>
              <a:gd name="connsiteX1" fmla="*/ 353475 w 634072"/>
              <a:gd name="connsiteY1" fmla="*/ 8427 h 712932"/>
              <a:gd name="connsiteX2" fmla="*/ 254314 w 634072"/>
              <a:gd name="connsiteY2" fmla="*/ 37355 h 712932"/>
              <a:gd name="connsiteX3" fmla="*/ 101914 w 634072"/>
              <a:gd name="connsiteY3" fmla="*/ 142130 h 712932"/>
              <a:gd name="connsiteX4" fmla="*/ 35239 w 634072"/>
              <a:gd name="connsiteY4" fmla="*/ 232618 h 712932"/>
              <a:gd name="connsiteX5" fmla="*/ 25714 w 634072"/>
              <a:gd name="connsiteY5" fmla="*/ 313580 h 712932"/>
              <a:gd name="connsiteX6" fmla="*/ 92389 w 634072"/>
              <a:gd name="connsiteY6" fmla="*/ 342155 h 712932"/>
              <a:gd name="connsiteX7" fmla="*/ 159064 w 634072"/>
              <a:gd name="connsiteY7" fmla="*/ 246905 h 712932"/>
              <a:gd name="connsiteX8" fmla="*/ 118401 w 634072"/>
              <a:gd name="connsiteY8" fmla="*/ 310096 h 712932"/>
              <a:gd name="connsiteX9" fmla="*/ 4102 w 634072"/>
              <a:gd name="connsiteY9" fmla="*/ 448209 h 712932"/>
              <a:gd name="connsiteX10" fmla="*/ 54289 w 634072"/>
              <a:gd name="connsiteY10" fmla="*/ 542179 h 712932"/>
              <a:gd name="connsiteX11" fmla="*/ 168589 w 634072"/>
              <a:gd name="connsiteY11" fmla="*/ 465980 h 712932"/>
              <a:gd name="connsiteX12" fmla="*/ 78101 w 634072"/>
              <a:gd name="connsiteY12" fmla="*/ 561230 h 712932"/>
              <a:gd name="connsiteX13" fmla="*/ 130489 w 634072"/>
              <a:gd name="connsiteY13" fmla="*/ 646955 h 712932"/>
              <a:gd name="connsiteX14" fmla="*/ 259076 w 634072"/>
              <a:gd name="connsiteY14" fmla="*/ 618380 h 712932"/>
              <a:gd name="connsiteX15" fmla="*/ 311464 w 634072"/>
              <a:gd name="connsiteY15" fmla="*/ 561230 h 712932"/>
              <a:gd name="connsiteX16" fmla="*/ 225739 w 634072"/>
              <a:gd name="connsiteY16" fmla="*/ 685055 h 712932"/>
              <a:gd name="connsiteX17" fmla="*/ 340039 w 634072"/>
              <a:gd name="connsiteY17" fmla="*/ 704105 h 712932"/>
              <a:gd name="connsiteX18" fmla="*/ 549589 w 634072"/>
              <a:gd name="connsiteY18" fmla="*/ 570755 h 712932"/>
              <a:gd name="connsiteX19" fmla="*/ 619759 w 634072"/>
              <a:gd name="connsiteY19" fmla="*/ 381659 h 712932"/>
              <a:gd name="connsiteX20" fmla="*/ 627677 w 634072"/>
              <a:gd name="connsiteY20" fmla="*/ 317900 h 712932"/>
              <a:gd name="connsiteX21" fmla="*/ 633947 w 634072"/>
              <a:gd name="connsiteY21" fmla="*/ 211878 h 712932"/>
              <a:gd name="connsiteX22" fmla="*/ 625789 w 634072"/>
              <a:gd name="connsiteY22" fmla="*/ 94505 h 712932"/>
              <a:gd name="connsiteX23" fmla="*/ 559114 w 634072"/>
              <a:gd name="connsiteY23" fmla="*/ 46880 h 712932"/>
              <a:gd name="connsiteX24" fmla="*/ 486463 w 634072"/>
              <a:gd name="connsiteY24" fmla="*/ 5125 h 71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34072" h="712932">
                <a:moveTo>
                  <a:pt x="486463" y="5125"/>
                </a:moveTo>
                <a:cubicBezTo>
                  <a:pt x="452190" y="-1284"/>
                  <a:pt x="402079" y="-3208"/>
                  <a:pt x="353475" y="8427"/>
                </a:cubicBezTo>
                <a:cubicBezTo>
                  <a:pt x="304871" y="20062"/>
                  <a:pt x="296241" y="15071"/>
                  <a:pt x="254314" y="37355"/>
                </a:cubicBezTo>
                <a:cubicBezTo>
                  <a:pt x="212387" y="59639"/>
                  <a:pt x="138426" y="109586"/>
                  <a:pt x="101914" y="142130"/>
                </a:cubicBezTo>
                <a:cubicBezTo>
                  <a:pt x="65402" y="174674"/>
                  <a:pt x="47939" y="204043"/>
                  <a:pt x="35239" y="232618"/>
                </a:cubicBezTo>
                <a:cubicBezTo>
                  <a:pt x="22539" y="261193"/>
                  <a:pt x="16189" y="295324"/>
                  <a:pt x="25714" y="313580"/>
                </a:cubicBezTo>
                <a:cubicBezTo>
                  <a:pt x="35239" y="331836"/>
                  <a:pt x="70164" y="353267"/>
                  <a:pt x="92389" y="342155"/>
                </a:cubicBezTo>
                <a:cubicBezTo>
                  <a:pt x="114614" y="331043"/>
                  <a:pt x="154729" y="252248"/>
                  <a:pt x="159064" y="246905"/>
                </a:cubicBezTo>
                <a:cubicBezTo>
                  <a:pt x="163399" y="241562"/>
                  <a:pt x="142641" y="291627"/>
                  <a:pt x="118401" y="310096"/>
                </a:cubicBezTo>
                <a:cubicBezTo>
                  <a:pt x="94161" y="328566"/>
                  <a:pt x="21137" y="411910"/>
                  <a:pt x="4102" y="448209"/>
                </a:cubicBezTo>
                <a:cubicBezTo>
                  <a:pt x="-12933" y="484508"/>
                  <a:pt x="26874" y="539217"/>
                  <a:pt x="54289" y="542179"/>
                </a:cubicBezTo>
                <a:cubicBezTo>
                  <a:pt x="81704" y="545141"/>
                  <a:pt x="164620" y="462805"/>
                  <a:pt x="168589" y="465980"/>
                </a:cubicBezTo>
                <a:cubicBezTo>
                  <a:pt x="172558" y="469155"/>
                  <a:pt x="84451" y="531068"/>
                  <a:pt x="78101" y="561230"/>
                </a:cubicBezTo>
                <a:cubicBezTo>
                  <a:pt x="71751" y="591392"/>
                  <a:pt x="100327" y="637430"/>
                  <a:pt x="130489" y="646955"/>
                </a:cubicBezTo>
                <a:cubicBezTo>
                  <a:pt x="160651" y="656480"/>
                  <a:pt x="228914" y="632667"/>
                  <a:pt x="259076" y="618380"/>
                </a:cubicBezTo>
                <a:cubicBezTo>
                  <a:pt x="289238" y="604093"/>
                  <a:pt x="317020" y="550118"/>
                  <a:pt x="311464" y="561230"/>
                </a:cubicBezTo>
                <a:cubicBezTo>
                  <a:pt x="305908" y="572343"/>
                  <a:pt x="220977" y="661243"/>
                  <a:pt x="225739" y="685055"/>
                </a:cubicBezTo>
                <a:cubicBezTo>
                  <a:pt x="230501" y="708867"/>
                  <a:pt x="286064" y="723155"/>
                  <a:pt x="340039" y="704105"/>
                </a:cubicBezTo>
                <a:cubicBezTo>
                  <a:pt x="394014" y="685055"/>
                  <a:pt x="502969" y="624496"/>
                  <a:pt x="549589" y="570755"/>
                </a:cubicBezTo>
                <a:cubicBezTo>
                  <a:pt x="596209" y="517014"/>
                  <a:pt x="606744" y="423802"/>
                  <a:pt x="619759" y="381659"/>
                </a:cubicBezTo>
                <a:cubicBezTo>
                  <a:pt x="632774" y="339517"/>
                  <a:pt x="627677" y="317900"/>
                  <a:pt x="627677" y="317900"/>
                </a:cubicBezTo>
                <a:cubicBezTo>
                  <a:pt x="627221" y="293524"/>
                  <a:pt x="634403" y="236254"/>
                  <a:pt x="633947" y="211878"/>
                </a:cubicBezTo>
                <a:cubicBezTo>
                  <a:pt x="632359" y="180128"/>
                  <a:pt x="638489" y="124668"/>
                  <a:pt x="625789" y="94505"/>
                </a:cubicBezTo>
                <a:cubicBezTo>
                  <a:pt x="613089" y="64343"/>
                  <a:pt x="582335" y="61777"/>
                  <a:pt x="559114" y="46880"/>
                </a:cubicBezTo>
                <a:cubicBezTo>
                  <a:pt x="535893" y="31983"/>
                  <a:pt x="520736" y="11534"/>
                  <a:pt x="486463" y="512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3C66389-25E5-1DC3-8AF7-E1FFCA198E87}"/>
              </a:ext>
            </a:extLst>
          </p:cNvPr>
          <p:cNvSpPr/>
          <p:nvPr/>
        </p:nvSpPr>
        <p:spPr>
          <a:xfrm rot="1041197" flipH="1">
            <a:off x="4926026" y="4468173"/>
            <a:ext cx="144096" cy="170544"/>
          </a:xfrm>
          <a:custGeom>
            <a:avLst/>
            <a:gdLst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03557 w 681406"/>
              <a:gd name="connsiteY8" fmla="*/ 326073 h 709978"/>
              <a:gd name="connsiteX9" fmla="*/ 8307 w 681406"/>
              <a:gd name="connsiteY9" fmla="*/ 392748 h 709978"/>
              <a:gd name="connsiteX10" fmla="*/ 17832 w 681406"/>
              <a:gd name="connsiteY10" fmla="*/ 516573 h 709978"/>
              <a:gd name="connsiteX11" fmla="*/ 122607 w 681406"/>
              <a:gd name="connsiteY11" fmla="*/ 535623 h 709978"/>
              <a:gd name="connsiteX12" fmla="*/ 227382 w 681406"/>
              <a:gd name="connsiteY12" fmla="*/ 497523 h 709978"/>
              <a:gd name="connsiteX13" fmla="*/ 122607 w 681406"/>
              <a:gd name="connsiteY13" fmla="*/ 621348 h 709978"/>
              <a:gd name="connsiteX14" fmla="*/ 170232 w 681406"/>
              <a:gd name="connsiteY14" fmla="*/ 640398 h 709978"/>
              <a:gd name="connsiteX15" fmla="*/ 303582 w 681406"/>
              <a:gd name="connsiteY15" fmla="*/ 630873 h 709978"/>
              <a:gd name="connsiteX16" fmla="*/ 351207 w 681406"/>
              <a:gd name="connsiteY16" fmla="*/ 554673 h 709978"/>
              <a:gd name="connsiteX17" fmla="*/ 246432 w 681406"/>
              <a:gd name="connsiteY17" fmla="*/ 688023 h 709978"/>
              <a:gd name="connsiteX18" fmla="*/ 379782 w 681406"/>
              <a:gd name="connsiteY18" fmla="*/ 697548 h 709978"/>
              <a:gd name="connsiteX19" fmla="*/ 589332 w 681406"/>
              <a:gd name="connsiteY19" fmla="*/ 564198 h 709978"/>
              <a:gd name="connsiteX20" fmla="*/ 675057 w 681406"/>
              <a:gd name="connsiteY20" fmla="*/ 373698 h 709978"/>
              <a:gd name="connsiteX21" fmla="*/ 675057 w 681406"/>
              <a:gd name="connsiteY21" fmla="*/ 278448 h 709978"/>
              <a:gd name="connsiteX22" fmla="*/ 675057 w 681406"/>
              <a:gd name="connsiteY22" fmla="*/ 221298 h 709978"/>
              <a:gd name="connsiteX23" fmla="*/ 636957 w 681406"/>
              <a:gd name="connsiteY23" fmla="*/ 230823 h 709978"/>
              <a:gd name="connsiteX24" fmla="*/ 665532 w 681406"/>
              <a:gd name="connsiteY24" fmla="*/ 87948 h 709978"/>
              <a:gd name="connsiteX25" fmla="*/ 598857 w 681406"/>
              <a:gd name="connsiteY25" fmla="*/ 40323 h 709978"/>
              <a:gd name="connsiteX26" fmla="*/ 455982 w 681406"/>
              <a:gd name="connsiteY26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08332 w 681406"/>
              <a:gd name="connsiteY13" fmla="*/ 4594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4558 w 679982"/>
              <a:gd name="connsiteY0" fmla="*/ 2223 h 709978"/>
              <a:gd name="connsiteX1" fmla="*/ 416458 w 679982"/>
              <a:gd name="connsiteY1" fmla="*/ 106998 h 709978"/>
              <a:gd name="connsiteX2" fmla="*/ 292633 w 679982"/>
              <a:gd name="connsiteY2" fmla="*/ 30798 h 709978"/>
              <a:gd name="connsiteX3" fmla="*/ 140233 w 679982"/>
              <a:gd name="connsiteY3" fmla="*/ 135573 h 709978"/>
              <a:gd name="connsiteX4" fmla="*/ 73558 w 679982"/>
              <a:gd name="connsiteY4" fmla="*/ 226061 h 709978"/>
              <a:gd name="connsiteX5" fmla="*/ 64033 w 679982"/>
              <a:gd name="connsiteY5" fmla="*/ 307023 h 709978"/>
              <a:gd name="connsiteX6" fmla="*/ 130708 w 679982"/>
              <a:gd name="connsiteY6" fmla="*/ 335598 h 709978"/>
              <a:gd name="connsiteX7" fmla="*/ 197383 w 679982"/>
              <a:gd name="connsiteY7" fmla="*/ 240348 h 709978"/>
              <a:gd name="connsiteX8" fmla="*/ 156720 w 679982"/>
              <a:gd name="connsiteY8" fmla="*/ 303539 h 709978"/>
              <a:gd name="connsiteX9" fmla="*/ 102133 w 679982"/>
              <a:gd name="connsiteY9" fmla="*/ 326073 h 709978"/>
              <a:gd name="connsiteX10" fmla="*/ 6883 w 679982"/>
              <a:gd name="connsiteY10" fmla="*/ 392748 h 709978"/>
              <a:gd name="connsiteX11" fmla="*/ 16408 w 679982"/>
              <a:gd name="connsiteY11" fmla="*/ 516573 h 709978"/>
              <a:gd name="connsiteX12" fmla="*/ 87845 w 679982"/>
              <a:gd name="connsiteY12" fmla="*/ 516573 h 709978"/>
              <a:gd name="connsiteX13" fmla="*/ 206908 w 679982"/>
              <a:gd name="connsiteY13" fmla="*/ 459423 h 709978"/>
              <a:gd name="connsiteX14" fmla="*/ 121183 w 679982"/>
              <a:gd name="connsiteY14" fmla="*/ 621348 h 709978"/>
              <a:gd name="connsiteX15" fmla="*/ 168808 w 679982"/>
              <a:gd name="connsiteY15" fmla="*/ 640398 h 709978"/>
              <a:gd name="connsiteX16" fmla="*/ 302158 w 679982"/>
              <a:gd name="connsiteY16" fmla="*/ 630873 h 709978"/>
              <a:gd name="connsiteX17" fmla="*/ 349783 w 679982"/>
              <a:gd name="connsiteY17" fmla="*/ 554673 h 709978"/>
              <a:gd name="connsiteX18" fmla="*/ 245008 w 679982"/>
              <a:gd name="connsiteY18" fmla="*/ 688023 h 709978"/>
              <a:gd name="connsiteX19" fmla="*/ 378358 w 679982"/>
              <a:gd name="connsiteY19" fmla="*/ 697548 h 709978"/>
              <a:gd name="connsiteX20" fmla="*/ 587908 w 679982"/>
              <a:gd name="connsiteY20" fmla="*/ 564198 h 709978"/>
              <a:gd name="connsiteX21" fmla="*/ 673633 w 679982"/>
              <a:gd name="connsiteY21" fmla="*/ 373698 h 709978"/>
              <a:gd name="connsiteX22" fmla="*/ 673633 w 679982"/>
              <a:gd name="connsiteY22" fmla="*/ 278448 h 709978"/>
              <a:gd name="connsiteX23" fmla="*/ 673633 w 679982"/>
              <a:gd name="connsiteY23" fmla="*/ 221298 h 709978"/>
              <a:gd name="connsiteX24" fmla="*/ 635533 w 679982"/>
              <a:gd name="connsiteY24" fmla="*/ 230823 h 709978"/>
              <a:gd name="connsiteX25" fmla="*/ 664108 w 679982"/>
              <a:gd name="connsiteY25" fmla="*/ 87948 h 709978"/>
              <a:gd name="connsiteX26" fmla="*/ 597433 w 679982"/>
              <a:gd name="connsiteY26" fmla="*/ 40323 h 709978"/>
              <a:gd name="connsiteX27" fmla="*/ 454558 w 679982"/>
              <a:gd name="connsiteY27" fmla="*/ 2223 h 709978"/>
              <a:gd name="connsiteX0" fmla="*/ 455545 w 680969"/>
              <a:gd name="connsiteY0" fmla="*/ 2223 h 709978"/>
              <a:gd name="connsiteX1" fmla="*/ 417445 w 680969"/>
              <a:gd name="connsiteY1" fmla="*/ 106998 h 709978"/>
              <a:gd name="connsiteX2" fmla="*/ 293620 w 680969"/>
              <a:gd name="connsiteY2" fmla="*/ 30798 h 709978"/>
              <a:gd name="connsiteX3" fmla="*/ 141220 w 680969"/>
              <a:gd name="connsiteY3" fmla="*/ 135573 h 709978"/>
              <a:gd name="connsiteX4" fmla="*/ 74545 w 680969"/>
              <a:gd name="connsiteY4" fmla="*/ 226061 h 709978"/>
              <a:gd name="connsiteX5" fmla="*/ 65020 w 680969"/>
              <a:gd name="connsiteY5" fmla="*/ 307023 h 709978"/>
              <a:gd name="connsiteX6" fmla="*/ 131695 w 680969"/>
              <a:gd name="connsiteY6" fmla="*/ 335598 h 709978"/>
              <a:gd name="connsiteX7" fmla="*/ 198370 w 680969"/>
              <a:gd name="connsiteY7" fmla="*/ 240348 h 709978"/>
              <a:gd name="connsiteX8" fmla="*/ 157707 w 680969"/>
              <a:gd name="connsiteY8" fmla="*/ 303539 h 709978"/>
              <a:gd name="connsiteX9" fmla="*/ 103120 w 680969"/>
              <a:gd name="connsiteY9" fmla="*/ 326073 h 709978"/>
              <a:gd name="connsiteX10" fmla="*/ 7870 w 680969"/>
              <a:gd name="connsiteY10" fmla="*/ 392748 h 709978"/>
              <a:gd name="connsiteX11" fmla="*/ 17395 w 680969"/>
              <a:gd name="connsiteY11" fmla="*/ 516573 h 709978"/>
              <a:gd name="connsiteX12" fmla="*/ 112645 w 680969"/>
              <a:gd name="connsiteY12" fmla="*/ 516573 h 709978"/>
              <a:gd name="connsiteX13" fmla="*/ 207895 w 680969"/>
              <a:gd name="connsiteY13" fmla="*/ 459423 h 709978"/>
              <a:gd name="connsiteX14" fmla="*/ 122170 w 680969"/>
              <a:gd name="connsiteY14" fmla="*/ 621348 h 709978"/>
              <a:gd name="connsiteX15" fmla="*/ 169795 w 680969"/>
              <a:gd name="connsiteY15" fmla="*/ 640398 h 709978"/>
              <a:gd name="connsiteX16" fmla="*/ 303145 w 680969"/>
              <a:gd name="connsiteY16" fmla="*/ 630873 h 709978"/>
              <a:gd name="connsiteX17" fmla="*/ 350770 w 680969"/>
              <a:gd name="connsiteY17" fmla="*/ 554673 h 709978"/>
              <a:gd name="connsiteX18" fmla="*/ 245995 w 680969"/>
              <a:gd name="connsiteY18" fmla="*/ 688023 h 709978"/>
              <a:gd name="connsiteX19" fmla="*/ 379345 w 680969"/>
              <a:gd name="connsiteY19" fmla="*/ 697548 h 709978"/>
              <a:gd name="connsiteX20" fmla="*/ 588895 w 680969"/>
              <a:gd name="connsiteY20" fmla="*/ 564198 h 709978"/>
              <a:gd name="connsiteX21" fmla="*/ 674620 w 680969"/>
              <a:gd name="connsiteY21" fmla="*/ 373698 h 709978"/>
              <a:gd name="connsiteX22" fmla="*/ 674620 w 680969"/>
              <a:gd name="connsiteY22" fmla="*/ 278448 h 709978"/>
              <a:gd name="connsiteX23" fmla="*/ 674620 w 680969"/>
              <a:gd name="connsiteY23" fmla="*/ 221298 h 709978"/>
              <a:gd name="connsiteX24" fmla="*/ 636520 w 680969"/>
              <a:gd name="connsiteY24" fmla="*/ 230823 h 709978"/>
              <a:gd name="connsiteX25" fmla="*/ 665095 w 680969"/>
              <a:gd name="connsiteY25" fmla="*/ 87948 h 709978"/>
              <a:gd name="connsiteX26" fmla="*/ 598420 w 680969"/>
              <a:gd name="connsiteY26" fmla="*/ 40323 h 709978"/>
              <a:gd name="connsiteX27" fmla="*/ 455545 w 680969"/>
              <a:gd name="connsiteY27" fmla="*/ 2223 h 709978"/>
              <a:gd name="connsiteX0" fmla="*/ 460771 w 686195"/>
              <a:gd name="connsiteY0" fmla="*/ 2223 h 709978"/>
              <a:gd name="connsiteX1" fmla="*/ 422671 w 686195"/>
              <a:gd name="connsiteY1" fmla="*/ 106998 h 709978"/>
              <a:gd name="connsiteX2" fmla="*/ 298846 w 686195"/>
              <a:gd name="connsiteY2" fmla="*/ 30798 h 709978"/>
              <a:gd name="connsiteX3" fmla="*/ 146446 w 686195"/>
              <a:gd name="connsiteY3" fmla="*/ 135573 h 709978"/>
              <a:gd name="connsiteX4" fmla="*/ 79771 w 686195"/>
              <a:gd name="connsiteY4" fmla="*/ 226061 h 709978"/>
              <a:gd name="connsiteX5" fmla="*/ 70246 w 686195"/>
              <a:gd name="connsiteY5" fmla="*/ 307023 h 709978"/>
              <a:gd name="connsiteX6" fmla="*/ 136921 w 686195"/>
              <a:gd name="connsiteY6" fmla="*/ 335598 h 709978"/>
              <a:gd name="connsiteX7" fmla="*/ 203596 w 686195"/>
              <a:gd name="connsiteY7" fmla="*/ 240348 h 709978"/>
              <a:gd name="connsiteX8" fmla="*/ 162933 w 686195"/>
              <a:gd name="connsiteY8" fmla="*/ 303539 h 709978"/>
              <a:gd name="connsiteX9" fmla="*/ 108346 w 686195"/>
              <a:gd name="connsiteY9" fmla="*/ 326073 h 709978"/>
              <a:gd name="connsiteX10" fmla="*/ 13096 w 686195"/>
              <a:gd name="connsiteY10" fmla="*/ 392748 h 709978"/>
              <a:gd name="connsiteX11" fmla="*/ 22621 w 686195"/>
              <a:gd name="connsiteY11" fmla="*/ 516573 h 709978"/>
              <a:gd name="connsiteX12" fmla="*/ 213121 w 686195"/>
              <a:gd name="connsiteY12" fmla="*/ 459423 h 709978"/>
              <a:gd name="connsiteX13" fmla="*/ 127396 w 686195"/>
              <a:gd name="connsiteY13" fmla="*/ 621348 h 709978"/>
              <a:gd name="connsiteX14" fmla="*/ 175021 w 686195"/>
              <a:gd name="connsiteY14" fmla="*/ 640398 h 709978"/>
              <a:gd name="connsiteX15" fmla="*/ 308371 w 686195"/>
              <a:gd name="connsiteY15" fmla="*/ 630873 h 709978"/>
              <a:gd name="connsiteX16" fmla="*/ 355996 w 686195"/>
              <a:gd name="connsiteY16" fmla="*/ 554673 h 709978"/>
              <a:gd name="connsiteX17" fmla="*/ 251221 w 686195"/>
              <a:gd name="connsiteY17" fmla="*/ 688023 h 709978"/>
              <a:gd name="connsiteX18" fmla="*/ 384571 w 686195"/>
              <a:gd name="connsiteY18" fmla="*/ 697548 h 709978"/>
              <a:gd name="connsiteX19" fmla="*/ 594121 w 686195"/>
              <a:gd name="connsiteY19" fmla="*/ 564198 h 709978"/>
              <a:gd name="connsiteX20" fmla="*/ 679846 w 686195"/>
              <a:gd name="connsiteY20" fmla="*/ 373698 h 709978"/>
              <a:gd name="connsiteX21" fmla="*/ 679846 w 686195"/>
              <a:gd name="connsiteY21" fmla="*/ 278448 h 709978"/>
              <a:gd name="connsiteX22" fmla="*/ 679846 w 686195"/>
              <a:gd name="connsiteY22" fmla="*/ 221298 h 709978"/>
              <a:gd name="connsiteX23" fmla="*/ 641746 w 686195"/>
              <a:gd name="connsiteY23" fmla="*/ 230823 h 709978"/>
              <a:gd name="connsiteX24" fmla="*/ 670321 w 686195"/>
              <a:gd name="connsiteY24" fmla="*/ 87948 h 709978"/>
              <a:gd name="connsiteX25" fmla="*/ 603646 w 686195"/>
              <a:gd name="connsiteY25" fmla="*/ 40323 h 709978"/>
              <a:gd name="connsiteX26" fmla="*/ 460771 w 686195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5913 w 674712"/>
              <a:gd name="connsiteY13" fmla="*/ 621348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2125 w 674712"/>
              <a:gd name="connsiteY15" fmla="*/ 61182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6375"/>
              <a:gd name="connsiteX1" fmla="*/ 411188 w 674712"/>
              <a:gd name="connsiteY1" fmla="*/ 106998 h 706375"/>
              <a:gd name="connsiteX2" fmla="*/ 287363 w 674712"/>
              <a:gd name="connsiteY2" fmla="*/ 30798 h 706375"/>
              <a:gd name="connsiteX3" fmla="*/ 134963 w 674712"/>
              <a:gd name="connsiteY3" fmla="*/ 135573 h 706375"/>
              <a:gd name="connsiteX4" fmla="*/ 68288 w 674712"/>
              <a:gd name="connsiteY4" fmla="*/ 226061 h 706375"/>
              <a:gd name="connsiteX5" fmla="*/ 58763 w 674712"/>
              <a:gd name="connsiteY5" fmla="*/ 307023 h 706375"/>
              <a:gd name="connsiteX6" fmla="*/ 125438 w 674712"/>
              <a:gd name="connsiteY6" fmla="*/ 335598 h 706375"/>
              <a:gd name="connsiteX7" fmla="*/ 192113 w 674712"/>
              <a:gd name="connsiteY7" fmla="*/ 240348 h 706375"/>
              <a:gd name="connsiteX8" fmla="*/ 151450 w 674712"/>
              <a:gd name="connsiteY8" fmla="*/ 303539 h 706375"/>
              <a:gd name="connsiteX9" fmla="*/ 96863 w 674712"/>
              <a:gd name="connsiteY9" fmla="*/ 326073 h 706375"/>
              <a:gd name="connsiteX10" fmla="*/ 1613 w 674712"/>
              <a:gd name="connsiteY10" fmla="*/ 392748 h 706375"/>
              <a:gd name="connsiteX11" fmla="*/ 49238 w 674712"/>
              <a:gd name="connsiteY11" fmla="*/ 521335 h 706375"/>
              <a:gd name="connsiteX12" fmla="*/ 201638 w 674712"/>
              <a:gd name="connsiteY12" fmla="*/ 459423 h 706375"/>
              <a:gd name="connsiteX13" fmla="*/ 111150 w 674712"/>
              <a:gd name="connsiteY13" fmla="*/ 554673 h 706375"/>
              <a:gd name="connsiteX14" fmla="*/ 163538 w 674712"/>
              <a:gd name="connsiteY14" fmla="*/ 640398 h 706375"/>
              <a:gd name="connsiteX15" fmla="*/ 292125 w 674712"/>
              <a:gd name="connsiteY15" fmla="*/ 611823 h 706375"/>
              <a:gd name="connsiteX16" fmla="*/ 344513 w 674712"/>
              <a:gd name="connsiteY16" fmla="*/ 554673 h 706375"/>
              <a:gd name="connsiteX17" fmla="*/ 258788 w 674712"/>
              <a:gd name="connsiteY17" fmla="*/ 678498 h 706375"/>
              <a:gd name="connsiteX18" fmla="*/ 373088 w 674712"/>
              <a:gd name="connsiteY18" fmla="*/ 697548 h 706375"/>
              <a:gd name="connsiteX19" fmla="*/ 582638 w 674712"/>
              <a:gd name="connsiteY19" fmla="*/ 564198 h 706375"/>
              <a:gd name="connsiteX20" fmla="*/ 668363 w 674712"/>
              <a:gd name="connsiteY20" fmla="*/ 373698 h 706375"/>
              <a:gd name="connsiteX21" fmla="*/ 668363 w 674712"/>
              <a:gd name="connsiteY21" fmla="*/ 278448 h 706375"/>
              <a:gd name="connsiteX22" fmla="*/ 668363 w 674712"/>
              <a:gd name="connsiteY22" fmla="*/ 221298 h 706375"/>
              <a:gd name="connsiteX23" fmla="*/ 630263 w 674712"/>
              <a:gd name="connsiteY23" fmla="*/ 230823 h 706375"/>
              <a:gd name="connsiteX24" fmla="*/ 658838 w 674712"/>
              <a:gd name="connsiteY24" fmla="*/ 87948 h 706375"/>
              <a:gd name="connsiteX25" fmla="*/ 592163 w 674712"/>
              <a:gd name="connsiteY25" fmla="*/ 40323 h 706375"/>
              <a:gd name="connsiteX26" fmla="*/ 449288 w 674712"/>
              <a:gd name="connsiteY26" fmla="*/ 2223 h 706375"/>
              <a:gd name="connsiteX0" fmla="*/ 452467 w 677891"/>
              <a:gd name="connsiteY0" fmla="*/ 2223 h 706375"/>
              <a:gd name="connsiteX1" fmla="*/ 414367 w 677891"/>
              <a:gd name="connsiteY1" fmla="*/ 106998 h 706375"/>
              <a:gd name="connsiteX2" fmla="*/ 290542 w 677891"/>
              <a:gd name="connsiteY2" fmla="*/ 30798 h 706375"/>
              <a:gd name="connsiteX3" fmla="*/ 138142 w 677891"/>
              <a:gd name="connsiteY3" fmla="*/ 135573 h 706375"/>
              <a:gd name="connsiteX4" fmla="*/ 71467 w 677891"/>
              <a:gd name="connsiteY4" fmla="*/ 226061 h 706375"/>
              <a:gd name="connsiteX5" fmla="*/ 61942 w 677891"/>
              <a:gd name="connsiteY5" fmla="*/ 307023 h 706375"/>
              <a:gd name="connsiteX6" fmla="*/ 128617 w 677891"/>
              <a:gd name="connsiteY6" fmla="*/ 335598 h 706375"/>
              <a:gd name="connsiteX7" fmla="*/ 195292 w 677891"/>
              <a:gd name="connsiteY7" fmla="*/ 240348 h 706375"/>
              <a:gd name="connsiteX8" fmla="*/ 154629 w 677891"/>
              <a:gd name="connsiteY8" fmla="*/ 303539 h 706375"/>
              <a:gd name="connsiteX9" fmla="*/ 4792 w 677891"/>
              <a:gd name="connsiteY9" fmla="*/ 392748 h 706375"/>
              <a:gd name="connsiteX10" fmla="*/ 52417 w 677891"/>
              <a:gd name="connsiteY10" fmla="*/ 521335 h 706375"/>
              <a:gd name="connsiteX11" fmla="*/ 204817 w 677891"/>
              <a:gd name="connsiteY11" fmla="*/ 459423 h 706375"/>
              <a:gd name="connsiteX12" fmla="*/ 114329 w 677891"/>
              <a:gd name="connsiteY12" fmla="*/ 554673 h 706375"/>
              <a:gd name="connsiteX13" fmla="*/ 166717 w 677891"/>
              <a:gd name="connsiteY13" fmla="*/ 640398 h 706375"/>
              <a:gd name="connsiteX14" fmla="*/ 295304 w 677891"/>
              <a:gd name="connsiteY14" fmla="*/ 611823 h 706375"/>
              <a:gd name="connsiteX15" fmla="*/ 347692 w 677891"/>
              <a:gd name="connsiteY15" fmla="*/ 554673 h 706375"/>
              <a:gd name="connsiteX16" fmla="*/ 261967 w 677891"/>
              <a:gd name="connsiteY16" fmla="*/ 678498 h 706375"/>
              <a:gd name="connsiteX17" fmla="*/ 376267 w 677891"/>
              <a:gd name="connsiteY17" fmla="*/ 697548 h 706375"/>
              <a:gd name="connsiteX18" fmla="*/ 585817 w 677891"/>
              <a:gd name="connsiteY18" fmla="*/ 564198 h 706375"/>
              <a:gd name="connsiteX19" fmla="*/ 671542 w 677891"/>
              <a:gd name="connsiteY19" fmla="*/ 373698 h 706375"/>
              <a:gd name="connsiteX20" fmla="*/ 671542 w 677891"/>
              <a:gd name="connsiteY20" fmla="*/ 278448 h 706375"/>
              <a:gd name="connsiteX21" fmla="*/ 671542 w 677891"/>
              <a:gd name="connsiteY21" fmla="*/ 221298 h 706375"/>
              <a:gd name="connsiteX22" fmla="*/ 633442 w 677891"/>
              <a:gd name="connsiteY22" fmla="*/ 230823 h 706375"/>
              <a:gd name="connsiteX23" fmla="*/ 662017 w 677891"/>
              <a:gd name="connsiteY23" fmla="*/ 87948 h 706375"/>
              <a:gd name="connsiteX24" fmla="*/ 595342 w 677891"/>
              <a:gd name="connsiteY24" fmla="*/ 40323 h 706375"/>
              <a:gd name="connsiteX25" fmla="*/ 452467 w 677891"/>
              <a:gd name="connsiteY25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70215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84502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12997 w 638421"/>
              <a:gd name="connsiteY0" fmla="*/ 2223 h 706375"/>
              <a:gd name="connsiteX1" fmla="*/ 374897 w 638421"/>
              <a:gd name="connsiteY1" fmla="*/ 106998 h 706375"/>
              <a:gd name="connsiteX2" fmla="*/ 251072 w 638421"/>
              <a:gd name="connsiteY2" fmla="*/ 30798 h 706375"/>
              <a:gd name="connsiteX3" fmla="*/ 98672 w 638421"/>
              <a:gd name="connsiteY3" fmla="*/ 135573 h 706375"/>
              <a:gd name="connsiteX4" fmla="*/ 31997 w 638421"/>
              <a:gd name="connsiteY4" fmla="*/ 226061 h 706375"/>
              <a:gd name="connsiteX5" fmla="*/ 22472 w 638421"/>
              <a:gd name="connsiteY5" fmla="*/ 307023 h 706375"/>
              <a:gd name="connsiteX6" fmla="*/ 89147 w 638421"/>
              <a:gd name="connsiteY6" fmla="*/ 335598 h 706375"/>
              <a:gd name="connsiteX7" fmla="*/ 155822 w 638421"/>
              <a:gd name="connsiteY7" fmla="*/ 240348 h 706375"/>
              <a:gd name="connsiteX8" fmla="*/ 115159 w 638421"/>
              <a:gd name="connsiteY8" fmla="*/ 303539 h 706375"/>
              <a:gd name="connsiteX9" fmla="*/ 19909 w 638421"/>
              <a:gd name="connsiteY9" fmla="*/ 384502 h 706375"/>
              <a:gd name="connsiteX10" fmla="*/ 12947 w 638421"/>
              <a:gd name="connsiteY10" fmla="*/ 521335 h 706375"/>
              <a:gd name="connsiteX11" fmla="*/ 165347 w 638421"/>
              <a:gd name="connsiteY11" fmla="*/ 459423 h 706375"/>
              <a:gd name="connsiteX12" fmla="*/ 74859 w 638421"/>
              <a:gd name="connsiteY12" fmla="*/ 554673 h 706375"/>
              <a:gd name="connsiteX13" fmla="*/ 127247 w 638421"/>
              <a:gd name="connsiteY13" fmla="*/ 640398 h 706375"/>
              <a:gd name="connsiteX14" fmla="*/ 255834 w 638421"/>
              <a:gd name="connsiteY14" fmla="*/ 611823 h 706375"/>
              <a:gd name="connsiteX15" fmla="*/ 308222 w 638421"/>
              <a:gd name="connsiteY15" fmla="*/ 554673 h 706375"/>
              <a:gd name="connsiteX16" fmla="*/ 222497 w 638421"/>
              <a:gd name="connsiteY16" fmla="*/ 678498 h 706375"/>
              <a:gd name="connsiteX17" fmla="*/ 336797 w 638421"/>
              <a:gd name="connsiteY17" fmla="*/ 697548 h 706375"/>
              <a:gd name="connsiteX18" fmla="*/ 546347 w 638421"/>
              <a:gd name="connsiteY18" fmla="*/ 564198 h 706375"/>
              <a:gd name="connsiteX19" fmla="*/ 632072 w 638421"/>
              <a:gd name="connsiteY19" fmla="*/ 373698 h 706375"/>
              <a:gd name="connsiteX20" fmla="*/ 632072 w 638421"/>
              <a:gd name="connsiteY20" fmla="*/ 278448 h 706375"/>
              <a:gd name="connsiteX21" fmla="*/ 632072 w 638421"/>
              <a:gd name="connsiteY21" fmla="*/ 221298 h 706375"/>
              <a:gd name="connsiteX22" fmla="*/ 593972 w 638421"/>
              <a:gd name="connsiteY22" fmla="*/ 230823 h 706375"/>
              <a:gd name="connsiteX23" fmla="*/ 622547 w 638421"/>
              <a:gd name="connsiteY23" fmla="*/ 87948 h 706375"/>
              <a:gd name="connsiteX24" fmla="*/ 555872 w 638421"/>
              <a:gd name="connsiteY24" fmla="*/ 40323 h 706375"/>
              <a:gd name="connsiteX25" fmla="*/ 412997 w 638421"/>
              <a:gd name="connsiteY25" fmla="*/ 2223 h 706375"/>
              <a:gd name="connsiteX0" fmla="*/ 415057 w 640481"/>
              <a:gd name="connsiteY0" fmla="*/ 2223 h 706375"/>
              <a:gd name="connsiteX1" fmla="*/ 376957 w 640481"/>
              <a:gd name="connsiteY1" fmla="*/ 106998 h 706375"/>
              <a:gd name="connsiteX2" fmla="*/ 253132 w 640481"/>
              <a:gd name="connsiteY2" fmla="*/ 30798 h 706375"/>
              <a:gd name="connsiteX3" fmla="*/ 100732 w 640481"/>
              <a:gd name="connsiteY3" fmla="*/ 135573 h 706375"/>
              <a:gd name="connsiteX4" fmla="*/ 34057 w 640481"/>
              <a:gd name="connsiteY4" fmla="*/ 226061 h 706375"/>
              <a:gd name="connsiteX5" fmla="*/ 24532 w 640481"/>
              <a:gd name="connsiteY5" fmla="*/ 307023 h 706375"/>
              <a:gd name="connsiteX6" fmla="*/ 91207 w 640481"/>
              <a:gd name="connsiteY6" fmla="*/ 335598 h 706375"/>
              <a:gd name="connsiteX7" fmla="*/ 157882 w 640481"/>
              <a:gd name="connsiteY7" fmla="*/ 240348 h 706375"/>
              <a:gd name="connsiteX8" fmla="*/ 117219 w 640481"/>
              <a:gd name="connsiteY8" fmla="*/ 303539 h 706375"/>
              <a:gd name="connsiteX9" fmla="*/ 17207 w 640481"/>
              <a:gd name="connsiteY9" fmla="*/ 451177 h 706375"/>
              <a:gd name="connsiteX10" fmla="*/ 15007 w 640481"/>
              <a:gd name="connsiteY10" fmla="*/ 521335 h 706375"/>
              <a:gd name="connsiteX11" fmla="*/ 167407 w 640481"/>
              <a:gd name="connsiteY11" fmla="*/ 459423 h 706375"/>
              <a:gd name="connsiteX12" fmla="*/ 76919 w 640481"/>
              <a:gd name="connsiteY12" fmla="*/ 554673 h 706375"/>
              <a:gd name="connsiteX13" fmla="*/ 129307 w 640481"/>
              <a:gd name="connsiteY13" fmla="*/ 640398 h 706375"/>
              <a:gd name="connsiteX14" fmla="*/ 257894 w 640481"/>
              <a:gd name="connsiteY14" fmla="*/ 611823 h 706375"/>
              <a:gd name="connsiteX15" fmla="*/ 310282 w 640481"/>
              <a:gd name="connsiteY15" fmla="*/ 554673 h 706375"/>
              <a:gd name="connsiteX16" fmla="*/ 224557 w 640481"/>
              <a:gd name="connsiteY16" fmla="*/ 678498 h 706375"/>
              <a:gd name="connsiteX17" fmla="*/ 338857 w 640481"/>
              <a:gd name="connsiteY17" fmla="*/ 697548 h 706375"/>
              <a:gd name="connsiteX18" fmla="*/ 548407 w 640481"/>
              <a:gd name="connsiteY18" fmla="*/ 564198 h 706375"/>
              <a:gd name="connsiteX19" fmla="*/ 634132 w 640481"/>
              <a:gd name="connsiteY19" fmla="*/ 373698 h 706375"/>
              <a:gd name="connsiteX20" fmla="*/ 634132 w 640481"/>
              <a:gd name="connsiteY20" fmla="*/ 278448 h 706375"/>
              <a:gd name="connsiteX21" fmla="*/ 634132 w 640481"/>
              <a:gd name="connsiteY21" fmla="*/ 221298 h 706375"/>
              <a:gd name="connsiteX22" fmla="*/ 596032 w 640481"/>
              <a:gd name="connsiteY22" fmla="*/ 230823 h 706375"/>
              <a:gd name="connsiteX23" fmla="*/ 624607 w 640481"/>
              <a:gd name="connsiteY23" fmla="*/ 87948 h 706375"/>
              <a:gd name="connsiteX24" fmla="*/ 557932 w 640481"/>
              <a:gd name="connsiteY24" fmla="*/ 40323 h 706375"/>
              <a:gd name="connsiteX25" fmla="*/ 415057 w 640481"/>
              <a:gd name="connsiteY25" fmla="*/ 2223 h 706375"/>
              <a:gd name="connsiteX0" fmla="*/ 423166 w 648590"/>
              <a:gd name="connsiteY0" fmla="*/ 2223 h 706375"/>
              <a:gd name="connsiteX1" fmla="*/ 385066 w 648590"/>
              <a:gd name="connsiteY1" fmla="*/ 106998 h 706375"/>
              <a:gd name="connsiteX2" fmla="*/ 261241 w 648590"/>
              <a:gd name="connsiteY2" fmla="*/ 30798 h 706375"/>
              <a:gd name="connsiteX3" fmla="*/ 108841 w 648590"/>
              <a:gd name="connsiteY3" fmla="*/ 135573 h 706375"/>
              <a:gd name="connsiteX4" fmla="*/ 42166 w 648590"/>
              <a:gd name="connsiteY4" fmla="*/ 226061 h 706375"/>
              <a:gd name="connsiteX5" fmla="*/ 32641 w 648590"/>
              <a:gd name="connsiteY5" fmla="*/ 307023 h 706375"/>
              <a:gd name="connsiteX6" fmla="*/ 99316 w 648590"/>
              <a:gd name="connsiteY6" fmla="*/ 335598 h 706375"/>
              <a:gd name="connsiteX7" fmla="*/ 165991 w 648590"/>
              <a:gd name="connsiteY7" fmla="*/ 240348 h 706375"/>
              <a:gd name="connsiteX8" fmla="*/ 125328 w 648590"/>
              <a:gd name="connsiteY8" fmla="*/ 303539 h 706375"/>
              <a:gd name="connsiteX9" fmla="*/ 11029 w 648590"/>
              <a:gd name="connsiteY9" fmla="*/ 441652 h 706375"/>
              <a:gd name="connsiteX10" fmla="*/ 23116 w 648590"/>
              <a:gd name="connsiteY10" fmla="*/ 521335 h 706375"/>
              <a:gd name="connsiteX11" fmla="*/ 175516 w 648590"/>
              <a:gd name="connsiteY11" fmla="*/ 459423 h 706375"/>
              <a:gd name="connsiteX12" fmla="*/ 85028 w 648590"/>
              <a:gd name="connsiteY12" fmla="*/ 554673 h 706375"/>
              <a:gd name="connsiteX13" fmla="*/ 137416 w 648590"/>
              <a:gd name="connsiteY13" fmla="*/ 640398 h 706375"/>
              <a:gd name="connsiteX14" fmla="*/ 266003 w 648590"/>
              <a:gd name="connsiteY14" fmla="*/ 611823 h 706375"/>
              <a:gd name="connsiteX15" fmla="*/ 318391 w 648590"/>
              <a:gd name="connsiteY15" fmla="*/ 554673 h 706375"/>
              <a:gd name="connsiteX16" fmla="*/ 232666 w 648590"/>
              <a:gd name="connsiteY16" fmla="*/ 678498 h 706375"/>
              <a:gd name="connsiteX17" fmla="*/ 346966 w 648590"/>
              <a:gd name="connsiteY17" fmla="*/ 697548 h 706375"/>
              <a:gd name="connsiteX18" fmla="*/ 556516 w 648590"/>
              <a:gd name="connsiteY18" fmla="*/ 564198 h 706375"/>
              <a:gd name="connsiteX19" fmla="*/ 642241 w 648590"/>
              <a:gd name="connsiteY19" fmla="*/ 373698 h 706375"/>
              <a:gd name="connsiteX20" fmla="*/ 642241 w 648590"/>
              <a:gd name="connsiteY20" fmla="*/ 278448 h 706375"/>
              <a:gd name="connsiteX21" fmla="*/ 642241 w 648590"/>
              <a:gd name="connsiteY21" fmla="*/ 221298 h 706375"/>
              <a:gd name="connsiteX22" fmla="*/ 604141 w 648590"/>
              <a:gd name="connsiteY22" fmla="*/ 230823 h 706375"/>
              <a:gd name="connsiteX23" fmla="*/ 632716 w 648590"/>
              <a:gd name="connsiteY23" fmla="*/ 87948 h 706375"/>
              <a:gd name="connsiteX24" fmla="*/ 566041 w 648590"/>
              <a:gd name="connsiteY24" fmla="*/ 40323 h 706375"/>
              <a:gd name="connsiteX25" fmla="*/ 423166 w 648590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597214 w 641663"/>
              <a:gd name="connsiteY22" fmla="*/ 230823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618041 w 641663"/>
              <a:gd name="connsiteY22" fmla="*/ 199422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  <a:gd name="connsiteX0" fmla="*/ 416239 w 641663"/>
              <a:gd name="connsiteY0" fmla="*/ 905 h 705057"/>
              <a:gd name="connsiteX1" fmla="*/ 367856 w 641663"/>
              <a:gd name="connsiteY1" fmla="*/ 77087 h 705057"/>
              <a:gd name="connsiteX2" fmla="*/ 254314 w 641663"/>
              <a:gd name="connsiteY2" fmla="*/ 29480 h 705057"/>
              <a:gd name="connsiteX3" fmla="*/ 101914 w 641663"/>
              <a:gd name="connsiteY3" fmla="*/ 134255 h 705057"/>
              <a:gd name="connsiteX4" fmla="*/ 35239 w 641663"/>
              <a:gd name="connsiteY4" fmla="*/ 224743 h 705057"/>
              <a:gd name="connsiteX5" fmla="*/ 25714 w 641663"/>
              <a:gd name="connsiteY5" fmla="*/ 305705 h 705057"/>
              <a:gd name="connsiteX6" fmla="*/ 92389 w 641663"/>
              <a:gd name="connsiteY6" fmla="*/ 334280 h 705057"/>
              <a:gd name="connsiteX7" fmla="*/ 159064 w 641663"/>
              <a:gd name="connsiteY7" fmla="*/ 239030 h 705057"/>
              <a:gd name="connsiteX8" fmla="*/ 118401 w 641663"/>
              <a:gd name="connsiteY8" fmla="*/ 302221 h 705057"/>
              <a:gd name="connsiteX9" fmla="*/ 4102 w 641663"/>
              <a:gd name="connsiteY9" fmla="*/ 440334 h 705057"/>
              <a:gd name="connsiteX10" fmla="*/ 54289 w 641663"/>
              <a:gd name="connsiteY10" fmla="*/ 534304 h 705057"/>
              <a:gd name="connsiteX11" fmla="*/ 168589 w 641663"/>
              <a:gd name="connsiteY11" fmla="*/ 458105 h 705057"/>
              <a:gd name="connsiteX12" fmla="*/ 78101 w 641663"/>
              <a:gd name="connsiteY12" fmla="*/ 553355 h 705057"/>
              <a:gd name="connsiteX13" fmla="*/ 130489 w 641663"/>
              <a:gd name="connsiteY13" fmla="*/ 639080 h 705057"/>
              <a:gd name="connsiteX14" fmla="*/ 259076 w 641663"/>
              <a:gd name="connsiteY14" fmla="*/ 610505 h 705057"/>
              <a:gd name="connsiteX15" fmla="*/ 311464 w 641663"/>
              <a:gd name="connsiteY15" fmla="*/ 553355 h 705057"/>
              <a:gd name="connsiteX16" fmla="*/ 225739 w 641663"/>
              <a:gd name="connsiteY16" fmla="*/ 677180 h 705057"/>
              <a:gd name="connsiteX17" fmla="*/ 340039 w 641663"/>
              <a:gd name="connsiteY17" fmla="*/ 696230 h 705057"/>
              <a:gd name="connsiteX18" fmla="*/ 549589 w 641663"/>
              <a:gd name="connsiteY18" fmla="*/ 562880 h 705057"/>
              <a:gd name="connsiteX19" fmla="*/ 635314 w 641663"/>
              <a:gd name="connsiteY19" fmla="*/ 372380 h 705057"/>
              <a:gd name="connsiteX20" fmla="*/ 635314 w 641663"/>
              <a:gd name="connsiteY20" fmla="*/ 277130 h 705057"/>
              <a:gd name="connsiteX21" fmla="*/ 635314 w 641663"/>
              <a:gd name="connsiteY21" fmla="*/ 219980 h 705057"/>
              <a:gd name="connsiteX22" fmla="*/ 618041 w 641663"/>
              <a:gd name="connsiteY22" fmla="*/ 198104 h 705057"/>
              <a:gd name="connsiteX23" fmla="*/ 625789 w 641663"/>
              <a:gd name="connsiteY23" fmla="*/ 86630 h 705057"/>
              <a:gd name="connsiteX24" fmla="*/ 559114 w 641663"/>
              <a:gd name="connsiteY24" fmla="*/ 39005 h 705057"/>
              <a:gd name="connsiteX25" fmla="*/ 416239 w 641663"/>
              <a:gd name="connsiteY25" fmla="*/ 905 h 705057"/>
              <a:gd name="connsiteX0" fmla="*/ 416239 w 641663"/>
              <a:gd name="connsiteY0" fmla="*/ 65 h 704217"/>
              <a:gd name="connsiteX1" fmla="*/ 365350 w 641663"/>
              <a:gd name="connsiteY1" fmla="*/ 46949 h 704217"/>
              <a:gd name="connsiteX2" fmla="*/ 254314 w 641663"/>
              <a:gd name="connsiteY2" fmla="*/ 28640 h 704217"/>
              <a:gd name="connsiteX3" fmla="*/ 101914 w 641663"/>
              <a:gd name="connsiteY3" fmla="*/ 133415 h 704217"/>
              <a:gd name="connsiteX4" fmla="*/ 35239 w 641663"/>
              <a:gd name="connsiteY4" fmla="*/ 223903 h 704217"/>
              <a:gd name="connsiteX5" fmla="*/ 25714 w 641663"/>
              <a:gd name="connsiteY5" fmla="*/ 304865 h 704217"/>
              <a:gd name="connsiteX6" fmla="*/ 92389 w 641663"/>
              <a:gd name="connsiteY6" fmla="*/ 333440 h 704217"/>
              <a:gd name="connsiteX7" fmla="*/ 159064 w 641663"/>
              <a:gd name="connsiteY7" fmla="*/ 238190 h 704217"/>
              <a:gd name="connsiteX8" fmla="*/ 118401 w 641663"/>
              <a:gd name="connsiteY8" fmla="*/ 301381 h 704217"/>
              <a:gd name="connsiteX9" fmla="*/ 4102 w 641663"/>
              <a:gd name="connsiteY9" fmla="*/ 439494 h 704217"/>
              <a:gd name="connsiteX10" fmla="*/ 54289 w 641663"/>
              <a:gd name="connsiteY10" fmla="*/ 533464 h 704217"/>
              <a:gd name="connsiteX11" fmla="*/ 168589 w 641663"/>
              <a:gd name="connsiteY11" fmla="*/ 457265 h 704217"/>
              <a:gd name="connsiteX12" fmla="*/ 78101 w 641663"/>
              <a:gd name="connsiteY12" fmla="*/ 552515 h 704217"/>
              <a:gd name="connsiteX13" fmla="*/ 130489 w 641663"/>
              <a:gd name="connsiteY13" fmla="*/ 638240 h 704217"/>
              <a:gd name="connsiteX14" fmla="*/ 259076 w 641663"/>
              <a:gd name="connsiteY14" fmla="*/ 609665 h 704217"/>
              <a:gd name="connsiteX15" fmla="*/ 311464 w 641663"/>
              <a:gd name="connsiteY15" fmla="*/ 552515 h 704217"/>
              <a:gd name="connsiteX16" fmla="*/ 225739 w 641663"/>
              <a:gd name="connsiteY16" fmla="*/ 676340 h 704217"/>
              <a:gd name="connsiteX17" fmla="*/ 340039 w 641663"/>
              <a:gd name="connsiteY17" fmla="*/ 695390 h 704217"/>
              <a:gd name="connsiteX18" fmla="*/ 549589 w 641663"/>
              <a:gd name="connsiteY18" fmla="*/ 562040 h 704217"/>
              <a:gd name="connsiteX19" fmla="*/ 635314 w 641663"/>
              <a:gd name="connsiteY19" fmla="*/ 371540 h 704217"/>
              <a:gd name="connsiteX20" fmla="*/ 635314 w 641663"/>
              <a:gd name="connsiteY20" fmla="*/ 276290 h 704217"/>
              <a:gd name="connsiteX21" fmla="*/ 635314 w 641663"/>
              <a:gd name="connsiteY21" fmla="*/ 219140 h 704217"/>
              <a:gd name="connsiteX22" fmla="*/ 618041 w 641663"/>
              <a:gd name="connsiteY22" fmla="*/ 197264 h 704217"/>
              <a:gd name="connsiteX23" fmla="*/ 625789 w 641663"/>
              <a:gd name="connsiteY23" fmla="*/ 85790 h 704217"/>
              <a:gd name="connsiteX24" fmla="*/ 559114 w 641663"/>
              <a:gd name="connsiteY24" fmla="*/ 38165 h 704217"/>
              <a:gd name="connsiteX25" fmla="*/ 416239 w 641663"/>
              <a:gd name="connsiteY25" fmla="*/ 65 h 704217"/>
              <a:gd name="connsiteX0" fmla="*/ 416239 w 641663"/>
              <a:gd name="connsiteY0" fmla="*/ 152 h 704304"/>
              <a:gd name="connsiteX1" fmla="*/ 371306 w 641663"/>
              <a:gd name="connsiteY1" fmla="*/ 25028 h 704304"/>
              <a:gd name="connsiteX2" fmla="*/ 254314 w 641663"/>
              <a:gd name="connsiteY2" fmla="*/ 28727 h 704304"/>
              <a:gd name="connsiteX3" fmla="*/ 101914 w 641663"/>
              <a:gd name="connsiteY3" fmla="*/ 133502 h 704304"/>
              <a:gd name="connsiteX4" fmla="*/ 35239 w 641663"/>
              <a:gd name="connsiteY4" fmla="*/ 223990 h 704304"/>
              <a:gd name="connsiteX5" fmla="*/ 25714 w 641663"/>
              <a:gd name="connsiteY5" fmla="*/ 304952 h 704304"/>
              <a:gd name="connsiteX6" fmla="*/ 92389 w 641663"/>
              <a:gd name="connsiteY6" fmla="*/ 333527 h 704304"/>
              <a:gd name="connsiteX7" fmla="*/ 159064 w 641663"/>
              <a:gd name="connsiteY7" fmla="*/ 238277 h 704304"/>
              <a:gd name="connsiteX8" fmla="*/ 118401 w 641663"/>
              <a:gd name="connsiteY8" fmla="*/ 301468 h 704304"/>
              <a:gd name="connsiteX9" fmla="*/ 4102 w 641663"/>
              <a:gd name="connsiteY9" fmla="*/ 439581 h 704304"/>
              <a:gd name="connsiteX10" fmla="*/ 54289 w 641663"/>
              <a:gd name="connsiteY10" fmla="*/ 533551 h 704304"/>
              <a:gd name="connsiteX11" fmla="*/ 168589 w 641663"/>
              <a:gd name="connsiteY11" fmla="*/ 457352 h 704304"/>
              <a:gd name="connsiteX12" fmla="*/ 78101 w 641663"/>
              <a:gd name="connsiteY12" fmla="*/ 552602 h 704304"/>
              <a:gd name="connsiteX13" fmla="*/ 130489 w 641663"/>
              <a:gd name="connsiteY13" fmla="*/ 638327 h 704304"/>
              <a:gd name="connsiteX14" fmla="*/ 259076 w 641663"/>
              <a:gd name="connsiteY14" fmla="*/ 609752 h 704304"/>
              <a:gd name="connsiteX15" fmla="*/ 311464 w 641663"/>
              <a:gd name="connsiteY15" fmla="*/ 552602 h 704304"/>
              <a:gd name="connsiteX16" fmla="*/ 225739 w 641663"/>
              <a:gd name="connsiteY16" fmla="*/ 676427 h 704304"/>
              <a:gd name="connsiteX17" fmla="*/ 340039 w 641663"/>
              <a:gd name="connsiteY17" fmla="*/ 695477 h 704304"/>
              <a:gd name="connsiteX18" fmla="*/ 549589 w 641663"/>
              <a:gd name="connsiteY18" fmla="*/ 562127 h 704304"/>
              <a:gd name="connsiteX19" fmla="*/ 635314 w 641663"/>
              <a:gd name="connsiteY19" fmla="*/ 371627 h 704304"/>
              <a:gd name="connsiteX20" fmla="*/ 635314 w 641663"/>
              <a:gd name="connsiteY20" fmla="*/ 276377 h 704304"/>
              <a:gd name="connsiteX21" fmla="*/ 635314 w 641663"/>
              <a:gd name="connsiteY21" fmla="*/ 219227 h 704304"/>
              <a:gd name="connsiteX22" fmla="*/ 618041 w 641663"/>
              <a:gd name="connsiteY22" fmla="*/ 197351 h 704304"/>
              <a:gd name="connsiteX23" fmla="*/ 625789 w 641663"/>
              <a:gd name="connsiteY23" fmla="*/ 85877 h 704304"/>
              <a:gd name="connsiteX24" fmla="*/ 559114 w 641663"/>
              <a:gd name="connsiteY24" fmla="*/ 38252 h 704304"/>
              <a:gd name="connsiteX25" fmla="*/ 416239 w 641663"/>
              <a:gd name="connsiteY25" fmla="*/ 152 h 704304"/>
              <a:gd name="connsiteX0" fmla="*/ 416239 w 641663"/>
              <a:gd name="connsiteY0" fmla="*/ 489 h 704641"/>
              <a:gd name="connsiteX1" fmla="*/ 336693 w 641663"/>
              <a:gd name="connsiteY1" fmla="*/ 17754 h 704641"/>
              <a:gd name="connsiteX2" fmla="*/ 254314 w 641663"/>
              <a:gd name="connsiteY2" fmla="*/ 29064 h 704641"/>
              <a:gd name="connsiteX3" fmla="*/ 101914 w 641663"/>
              <a:gd name="connsiteY3" fmla="*/ 133839 h 704641"/>
              <a:gd name="connsiteX4" fmla="*/ 35239 w 641663"/>
              <a:gd name="connsiteY4" fmla="*/ 224327 h 704641"/>
              <a:gd name="connsiteX5" fmla="*/ 25714 w 641663"/>
              <a:gd name="connsiteY5" fmla="*/ 305289 h 704641"/>
              <a:gd name="connsiteX6" fmla="*/ 92389 w 641663"/>
              <a:gd name="connsiteY6" fmla="*/ 333864 h 704641"/>
              <a:gd name="connsiteX7" fmla="*/ 159064 w 641663"/>
              <a:gd name="connsiteY7" fmla="*/ 238614 h 704641"/>
              <a:gd name="connsiteX8" fmla="*/ 118401 w 641663"/>
              <a:gd name="connsiteY8" fmla="*/ 301805 h 704641"/>
              <a:gd name="connsiteX9" fmla="*/ 4102 w 641663"/>
              <a:gd name="connsiteY9" fmla="*/ 439918 h 704641"/>
              <a:gd name="connsiteX10" fmla="*/ 54289 w 641663"/>
              <a:gd name="connsiteY10" fmla="*/ 533888 h 704641"/>
              <a:gd name="connsiteX11" fmla="*/ 168589 w 641663"/>
              <a:gd name="connsiteY11" fmla="*/ 457689 h 704641"/>
              <a:gd name="connsiteX12" fmla="*/ 78101 w 641663"/>
              <a:gd name="connsiteY12" fmla="*/ 552939 h 704641"/>
              <a:gd name="connsiteX13" fmla="*/ 130489 w 641663"/>
              <a:gd name="connsiteY13" fmla="*/ 638664 h 704641"/>
              <a:gd name="connsiteX14" fmla="*/ 259076 w 641663"/>
              <a:gd name="connsiteY14" fmla="*/ 610089 h 704641"/>
              <a:gd name="connsiteX15" fmla="*/ 311464 w 641663"/>
              <a:gd name="connsiteY15" fmla="*/ 552939 h 704641"/>
              <a:gd name="connsiteX16" fmla="*/ 225739 w 641663"/>
              <a:gd name="connsiteY16" fmla="*/ 676764 h 704641"/>
              <a:gd name="connsiteX17" fmla="*/ 340039 w 641663"/>
              <a:gd name="connsiteY17" fmla="*/ 695814 h 704641"/>
              <a:gd name="connsiteX18" fmla="*/ 549589 w 641663"/>
              <a:gd name="connsiteY18" fmla="*/ 562464 h 704641"/>
              <a:gd name="connsiteX19" fmla="*/ 635314 w 641663"/>
              <a:gd name="connsiteY19" fmla="*/ 371964 h 704641"/>
              <a:gd name="connsiteX20" fmla="*/ 635314 w 641663"/>
              <a:gd name="connsiteY20" fmla="*/ 276714 h 704641"/>
              <a:gd name="connsiteX21" fmla="*/ 635314 w 641663"/>
              <a:gd name="connsiteY21" fmla="*/ 219564 h 704641"/>
              <a:gd name="connsiteX22" fmla="*/ 618041 w 641663"/>
              <a:gd name="connsiteY22" fmla="*/ 197688 h 704641"/>
              <a:gd name="connsiteX23" fmla="*/ 625789 w 641663"/>
              <a:gd name="connsiteY23" fmla="*/ 86214 h 704641"/>
              <a:gd name="connsiteX24" fmla="*/ 559114 w 641663"/>
              <a:gd name="connsiteY24" fmla="*/ 38589 h 704641"/>
              <a:gd name="connsiteX25" fmla="*/ 416239 w 641663"/>
              <a:gd name="connsiteY25" fmla="*/ 489 h 704641"/>
              <a:gd name="connsiteX0" fmla="*/ 416239 w 641663"/>
              <a:gd name="connsiteY0" fmla="*/ 1850 h 706002"/>
              <a:gd name="connsiteX1" fmla="*/ 335783 w 641663"/>
              <a:gd name="connsiteY1" fmla="*/ 8462 h 706002"/>
              <a:gd name="connsiteX2" fmla="*/ 254314 w 641663"/>
              <a:gd name="connsiteY2" fmla="*/ 30425 h 706002"/>
              <a:gd name="connsiteX3" fmla="*/ 101914 w 641663"/>
              <a:gd name="connsiteY3" fmla="*/ 135200 h 706002"/>
              <a:gd name="connsiteX4" fmla="*/ 35239 w 641663"/>
              <a:gd name="connsiteY4" fmla="*/ 225688 h 706002"/>
              <a:gd name="connsiteX5" fmla="*/ 25714 w 641663"/>
              <a:gd name="connsiteY5" fmla="*/ 306650 h 706002"/>
              <a:gd name="connsiteX6" fmla="*/ 92389 w 641663"/>
              <a:gd name="connsiteY6" fmla="*/ 335225 h 706002"/>
              <a:gd name="connsiteX7" fmla="*/ 159064 w 641663"/>
              <a:gd name="connsiteY7" fmla="*/ 239975 h 706002"/>
              <a:gd name="connsiteX8" fmla="*/ 118401 w 641663"/>
              <a:gd name="connsiteY8" fmla="*/ 303166 h 706002"/>
              <a:gd name="connsiteX9" fmla="*/ 4102 w 641663"/>
              <a:gd name="connsiteY9" fmla="*/ 441279 h 706002"/>
              <a:gd name="connsiteX10" fmla="*/ 54289 w 641663"/>
              <a:gd name="connsiteY10" fmla="*/ 535249 h 706002"/>
              <a:gd name="connsiteX11" fmla="*/ 168589 w 641663"/>
              <a:gd name="connsiteY11" fmla="*/ 459050 h 706002"/>
              <a:gd name="connsiteX12" fmla="*/ 78101 w 641663"/>
              <a:gd name="connsiteY12" fmla="*/ 554300 h 706002"/>
              <a:gd name="connsiteX13" fmla="*/ 130489 w 641663"/>
              <a:gd name="connsiteY13" fmla="*/ 640025 h 706002"/>
              <a:gd name="connsiteX14" fmla="*/ 259076 w 641663"/>
              <a:gd name="connsiteY14" fmla="*/ 611450 h 706002"/>
              <a:gd name="connsiteX15" fmla="*/ 311464 w 641663"/>
              <a:gd name="connsiteY15" fmla="*/ 554300 h 706002"/>
              <a:gd name="connsiteX16" fmla="*/ 225739 w 641663"/>
              <a:gd name="connsiteY16" fmla="*/ 678125 h 706002"/>
              <a:gd name="connsiteX17" fmla="*/ 340039 w 641663"/>
              <a:gd name="connsiteY17" fmla="*/ 697175 h 706002"/>
              <a:gd name="connsiteX18" fmla="*/ 549589 w 641663"/>
              <a:gd name="connsiteY18" fmla="*/ 563825 h 706002"/>
              <a:gd name="connsiteX19" fmla="*/ 635314 w 641663"/>
              <a:gd name="connsiteY19" fmla="*/ 373325 h 706002"/>
              <a:gd name="connsiteX20" fmla="*/ 635314 w 641663"/>
              <a:gd name="connsiteY20" fmla="*/ 278075 h 706002"/>
              <a:gd name="connsiteX21" fmla="*/ 635314 w 641663"/>
              <a:gd name="connsiteY21" fmla="*/ 220925 h 706002"/>
              <a:gd name="connsiteX22" fmla="*/ 618041 w 641663"/>
              <a:gd name="connsiteY22" fmla="*/ 199049 h 706002"/>
              <a:gd name="connsiteX23" fmla="*/ 625789 w 641663"/>
              <a:gd name="connsiteY23" fmla="*/ 87575 h 706002"/>
              <a:gd name="connsiteX24" fmla="*/ 559114 w 641663"/>
              <a:gd name="connsiteY24" fmla="*/ 39950 h 706002"/>
              <a:gd name="connsiteX25" fmla="*/ 416239 w 641663"/>
              <a:gd name="connsiteY25" fmla="*/ 1850 h 706002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5314 w 641663"/>
              <a:gd name="connsiteY21" fmla="*/ 224193 h 709270"/>
              <a:gd name="connsiteX22" fmla="*/ 618041 w 641663"/>
              <a:gd name="connsiteY22" fmla="*/ 202317 h 709270"/>
              <a:gd name="connsiteX23" fmla="*/ 625789 w 641663"/>
              <a:gd name="connsiteY23" fmla="*/ 90843 h 709270"/>
              <a:gd name="connsiteX24" fmla="*/ 559114 w 641663"/>
              <a:gd name="connsiteY24" fmla="*/ 43218 h 709270"/>
              <a:gd name="connsiteX25" fmla="*/ 486463 w 641663"/>
              <a:gd name="connsiteY25" fmla="*/ 1463 h 709270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5314 w 641663"/>
              <a:gd name="connsiteY21" fmla="*/ 224193 h 709270"/>
              <a:gd name="connsiteX22" fmla="*/ 625789 w 641663"/>
              <a:gd name="connsiteY22" fmla="*/ 90843 h 709270"/>
              <a:gd name="connsiteX23" fmla="*/ 559114 w 641663"/>
              <a:gd name="connsiteY23" fmla="*/ 43218 h 709270"/>
              <a:gd name="connsiteX24" fmla="*/ 486463 w 641663"/>
              <a:gd name="connsiteY24" fmla="*/ 1463 h 709270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3947 w 641663"/>
              <a:gd name="connsiteY21" fmla="*/ 208216 h 709270"/>
              <a:gd name="connsiteX22" fmla="*/ 625789 w 641663"/>
              <a:gd name="connsiteY22" fmla="*/ 90843 h 709270"/>
              <a:gd name="connsiteX23" fmla="*/ 559114 w 641663"/>
              <a:gd name="connsiteY23" fmla="*/ 43218 h 709270"/>
              <a:gd name="connsiteX24" fmla="*/ 486463 w 641663"/>
              <a:gd name="connsiteY24" fmla="*/ 1463 h 709270"/>
              <a:gd name="connsiteX0" fmla="*/ 486463 w 639618"/>
              <a:gd name="connsiteY0" fmla="*/ 1463 h 709270"/>
              <a:gd name="connsiteX1" fmla="*/ 335783 w 639618"/>
              <a:gd name="connsiteY1" fmla="*/ 11730 h 709270"/>
              <a:gd name="connsiteX2" fmla="*/ 254314 w 639618"/>
              <a:gd name="connsiteY2" fmla="*/ 33693 h 709270"/>
              <a:gd name="connsiteX3" fmla="*/ 101914 w 639618"/>
              <a:gd name="connsiteY3" fmla="*/ 138468 h 709270"/>
              <a:gd name="connsiteX4" fmla="*/ 35239 w 639618"/>
              <a:gd name="connsiteY4" fmla="*/ 228956 h 709270"/>
              <a:gd name="connsiteX5" fmla="*/ 25714 w 639618"/>
              <a:gd name="connsiteY5" fmla="*/ 309918 h 709270"/>
              <a:gd name="connsiteX6" fmla="*/ 92389 w 639618"/>
              <a:gd name="connsiteY6" fmla="*/ 338493 h 709270"/>
              <a:gd name="connsiteX7" fmla="*/ 159064 w 639618"/>
              <a:gd name="connsiteY7" fmla="*/ 243243 h 709270"/>
              <a:gd name="connsiteX8" fmla="*/ 118401 w 639618"/>
              <a:gd name="connsiteY8" fmla="*/ 306434 h 709270"/>
              <a:gd name="connsiteX9" fmla="*/ 4102 w 639618"/>
              <a:gd name="connsiteY9" fmla="*/ 444547 h 709270"/>
              <a:gd name="connsiteX10" fmla="*/ 54289 w 639618"/>
              <a:gd name="connsiteY10" fmla="*/ 538517 h 709270"/>
              <a:gd name="connsiteX11" fmla="*/ 168589 w 639618"/>
              <a:gd name="connsiteY11" fmla="*/ 462318 h 709270"/>
              <a:gd name="connsiteX12" fmla="*/ 78101 w 639618"/>
              <a:gd name="connsiteY12" fmla="*/ 557568 h 709270"/>
              <a:gd name="connsiteX13" fmla="*/ 130489 w 639618"/>
              <a:gd name="connsiteY13" fmla="*/ 643293 h 709270"/>
              <a:gd name="connsiteX14" fmla="*/ 259076 w 639618"/>
              <a:gd name="connsiteY14" fmla="*/ 614718 h 709270"/>
              <a:gd name="connsiteX15" fmla="*/ 311464 w 639618"/>
              <a:gd name="connsiteY15" fmla="*/ 557568 h 709270"/>
              <a:gd name="connsiteX16" fmla="*/ 225739 w 639618"/>
              <a:gd name="connsiteY16" fmla="*/ 681393 h 709270"/>
              <a:gd name="connsiteX17" fmla="*/ 340039 w 639618"/>
              <a:gd name="connsiteY17" fmla="*/ 700443 h 709270"/>
              <a:gd name="connsiteX18" fmla="*/ 549589 w 639618"/>
              <a:gd name="connsiteY18" fmla="*/ 567093 h 709270"/>
              <a:gd name="connsiteX19" fmla="*/ 635314 w 639618"/>
              <a:gd name="connsiteY19" fmla="*/ 376593 h 709270"/>
              <a:gd name="connsiteX20" fmla="*/ 627677 w 639618"/>
              <a:gd name="connsiteY20" fmla="*/ 314238 h 709270"/>
              <a:gd name="connsiteX21" fmla="*/ 633947 w 639618"/>
              <a:gd name="connsiteY21" fmla="*/ 208216 h 709270"/>
              <a:gd name="connsiteX22" fmla="*/ 625789 w 639618"/>
              <a:gd name="connsiteY22" fmla="*/ 90843 h 709270"/>
              <a:gd name="connsiteX23" fmla="*/ 559114 w 639618"/>
              <a:gd name="connsiteY23" fmla="*/ 43218 h 709270"/>
              <a:gd name="connsiteX24" fmla="*/ 486463 w 639618"/>
              <a:gd name="connsiteY24" fmla="*/ 1463 h 709270"/>
              <a:gd name="connsiteX0" fmla="*/ 486463 w 634072"/>
              <a:gd name="connsiteY0" fmla="*/ 1463 h 709270"/>
              <a:gd name="connsiteX1" fmla="*/ 335783 w 634072"/>
              <a:gd name="connsiteY1" fmla="*/ 11730 h 709270"/>
              <a:gd name="connsiteX2" fmla="*/ 254314 w 634072"/>
              <a:gd name="connsiteY2" fmla="*/ 33693 h 709270"/>
              <a:gd name="connsiteX3" fmla="*/ 101914 w 634072"/>
              <a:gd name="connsiteY3" fmla="*/ 138468 h 709270"/>
              <a:gd name="connsiteX4" fmla="*/ 35239 w 634072"/>
              <a:gd name="connsiteY4" fmla="*/ 228956 h 709270"/>
              <a:gd name="connsiteX5" fmla="*/ 25714 w 634072"/>
              <a:gd name="connsiteY5" fmla="*/ 309918 h 709270"/>
              <a:gd name="connsiteX6" fmla="*/ 92389 w 634072"/>
              <a:gd name="connsiteY6" fmla="*/ 338493 h 709270"/>
              <a:gd name="connsiteX7" fmla="*/ 159064 w 634072"/>
              <a:gd name="connsiteY7" fmla="*/ 243243 h 709270"/>
              <a:gd name="connsiteX8" fmla="*/ 118401 w 634072"/>
              <a:gd name="connsiteY8" fmla="*/ 306434 h 709270"/>
              <a:gd name="connsiteX9" fmla="*/ 4102 w 634072"/>
              <a:gd name="connsiteY9" fmla="*/ 444547 h 709270"/>
              <a:gd name="connsiteX10" fmla="*/ 54289 w 634072"/>
              <a:gd name="connsiteY10" fmla="*/ 538517 h 709270"/>
              <a:gd name="connsiteX11" fmla="*/ 168589 w 634072"/>
              <a:gd name="connsiteY11" fmla="*/ 462318 h 709270"/>
              <a:gd name="connsiteX12" fmla="*/ 78101 w 634072"/>
              <a:gd name="connsiteY12" fmla="*/ 557568 h 709270"/>
              <a:gd name="connsiteX13" fmla="*/ 130489 w 634072"/>
              <a:gd name="connsiteY13" fmla="*/ 643293 h 709270"/>
              <a:gd name="connsiteX14" fmla="*/ 259076 w 634072"/>
              <a:gd name="connsiteY14" fmla="*/ 614718 h 709270"/>
              <a:gd name="connsiteX15" fmla="*/ 311464 w 634072"/>
              <a:gd name="connsiteY15" fmla="*/ 557568 h 709270"/>
              <a:gd name="connsiteX16" fmla="*/ 225739 w 634072"/>
              <a:gd name="connsiteY16" fmla="*/ 681393 h 709270"/>
              <a:gd name="connsiteX17" fmla="*/ 340039 w 634072"/>
              <a:gd name="connsiteY17" fmla="*/ 700443 h 709270"/>
              <a:gd name="connsiteX18" fmla="*/ 549589 w 634072"/>
              <a:gd name="connsiteY18" fmla="*/ 567093 h 709270"/>
              <a:gd name="connsiteX19" fmla="*/ 619759 w 634072"/>
              <a:gd name="connsiteY19" fmla="*/ 377997 h 709270"/>
              <a:gd name="connsiteX20" fmla="*/ 627677 w 634072"/>
              <a:gd name="connsiteY20" fmla="*/ 314238 h 709270"/>
              <a:gd name="connsiteX21" fmla="*/ 633947 w 634072"/>
              <a:gd name="connsiteY21" fmla="*/ 208216 h 709270"/>
              <a:gd name="connsiteX22" fmla="*/ 625789 w 634072"/>
              <a:gd name="connsiteY22" fmla="*/ 90843 h 709270"/>
              <a:gd name="connsiteX23" fmla="*/ 559114 w 634072"/>
              <a:gd name="connsiteY23" fmla="*/ 43218 h 709270"/>
              <a:gd name="connsiteX24" fmla="*/ 486463 w 634072"/>
              <a:gd name="connsiteY24" fmla="*/ 1463 h 709270"/>
              <a:gd name="connsiteX0" fmla="*/ 486463 w 634072"/>
              <a:gd name="connsiteY0" fmla="*/ 3196 h 711003"/>
              <a:gd name="connsiteX1" fmla="*/ 353475 w 634072"/>
              <a:gd name="connsiteY1" fmla="*/ 6498 h 711003"/>
              <a:gd name="connsiteX2" fmla="*/ 254314 w 634072"/>
              <a:gd name="connsiteY2" fmla="*/ 35426 h 711003"/>
              <a:gd name="connsiteX3" fmla="*/ 101914 w 634072"/>
              <a:gd name="connsiteY3" fmla="*/ 140201 h 711003"/>
              <a:gd name="connsiteX4" fmla="*/ 35239 w 634072"/>
              <a:gd name="connsiteY4" fmla="*/ 230689 h 711003"/>
              <a:gd name="connsiteX5" fmla="*/ 25714 w 634072"/>
              <a:gd name="connsiteY5" fmla="*/ 311651 h 711003"/>
              <a:gd name="connsiteX6" fmla="*/ 92389 w 634072"/>
              <a:gd name="connsiteY6" fmla="*/ 340226 h 711003"/>
              <a:gd name="connsiteX7" fmla="*/ 159064 w 634072"/>
              <a:gd name="connsiteY7" fmla="*/ 244976 h 711003"/>
              <a:gd name="connsiteX8" fmla="*/ 118401 w 634072"/>
              <a:gd name="connsiteY8" fmla="*/ 308167 h 711003"/>
              <a:gd name="connsiteX9" fmla="*/ 4102 w 634072"/>
              <a:gd name="connsiteY9" fmla="*/ 446280 h 711003"/>
              <a:gd name="connsiteX10" fmla="*/ 54289 w 634072"/>
              <a:gd name="connsiteY10" fmla="*/ 540250 h 711003"/>
              <a:gd name="connsiteX11" fmla="*/ 168589 w 634072"/>
              <a:gd name="connsiteY11" fmla="*/ 464051 h 711003"/>
              <a:gd name="connsiteX12" fmla="*/ 78101 w 634072"/>
              <a:gd name="connsiteY12" fmla="*/ 559301 h 711003"/>
              <a:gd name="connsiteX13" fmla="*/ 130489 w 634072"/>
              <a:gd name="connsiteY13" fmla="*/ 645026 h 711003"/>
              <a:gd name="connsiteX14" fmla="*/ 259076 w 634072"/>
              <a:gd name="connsiteY14" fmla="*/ 616451 h 711003"/>
              <a:gd name="connsiteX15" fmla="*/ 311464 w 634072"/>
              <a:gd name="connsiteY15" fmla="*/ 559301 h 711003"/>
              <a:gd name="connsiteX16" fmla="*/ 225739 w 634072"/>
              <a:gd name="connsiteY16" fmla="*/ 683126 h 711003"/>
              <a:gd name="connsiteX17" fmla="*/ 340039 w 634072"/>
              <a:gd name="connsiteY17" fmla="*/ 702176 h 711003"/>
              <a:gd name="connsiteX18" fmla="*/ 549589 w 634072"/>
              <a:gd name="connsiteY18" fmla="*/ 568826 h 711003"/>
              <a:gd name="connsiteX19" fmla="*/ 619759 w 634072"/>
              <a:gd name="connsiteY19" fmla="*/ 379730 h 711003"/>
              <a:gd name="connsiteX20" fmla="*/ 627677 w 634072"/>
              <a:gd name="connsiteY20" fmla="*/ 315971 h 711003"/>
              <a:gd name="connsiteX21" fmla="*/ 633947 w 634072"/>
              <a:gd name="connsiteY21" fmla="*/ 209949 h 711003"/>
              <a:gd name="connsiteX22" fmla="*/ 625789 w 634072"/>
              <a:gd name="connsiteY22" fmla="*/ 92576 h 711003"/>
              <a:gd name="connsiteX23" fmla="*/ 559114 w 634072"/>
              <a:gd name="connsiteY23" fmla="*/ 44951 h 711003"/>
              <a:gd name="connsiteX24" fmla="*/ 486463 w 634072"/>
              <a:gd name="connsiteY24" fmla="*/ 3196 h 711003"/>
              <a:gd name="connsiteX0" fmla="*/ 486463 w 634072"/>
              <a:gd name="connsiteY0" fmla="*/ 10201 h 718008"/>
              <a:gd name="connsiteX1" fmla="*/ 353475 w 634072"/>
              <a:gd name="connsiteY1" fmla="*/ 13503 h 718008"/>
              <a:gd name="connsiteX2" fmla="*/ 254314 w 634072"/>
              <a:gd name="connsiteY2" fmla="*/ 42431 h 718008"/>
              <a:gd name="connsiteX3" fmla="*/ 101914 w 634072"/>
              <a:gd name="connsiteY3" fmla="*/ 147206 h 718008"/>
              <a:gd name="connsiteX4" fmla="*/ 35239 w 634072"/>
              <a:gd name="connsiteY4" fmla="*/ 237694 h 718008"/>
              <a:gd name="connsiteX5" fmla="*/ 25714 w 634072"/>
              <a:gd name="connsiteY5" fmla="*/ 318656 h 718008"/>
              <a:gd name="connsiteX6" fmla="*/ 92389 w 634072"/>
              <a:gd name="connsiteY6" fmla="*/ 347231 h 718008"/>
              <a:gd name="connsiteX7" fmla="*/ 159064 w 634072"/>
              <a:gd name="connsiteY7" fmla="*/ 251981 h 718008"/>
              <a:gd name="connsiteX8" fmla="*/ 118401 w 634072"/>
              <a:gd name="connsiteY8" fmla="*/ 315172 h 718008"/>
              <a:gd name="connsiteX9" fmla="*/ 4102 w 634072"/>
              <a:gd name="connsiteY9" fmla="*/ 453285 h 718008"/>
              <a:gd name="connsiteX10" fmla="*/ 54289 w 634072"/>
              <a:gd name="connsiteY10" fmla="*/ 547255 h 718008"/>
              <a:gd name="connsiteX11" fmla="*/ 168589 w 634072"/>
              <a:gd name="connsiteY11" fmla="*/ 471056 h 718008"/>
              <a:gd name="connsiteX12" fmla="*/ 78101 w 634072"/>
              <a:gd name="connsiteY12" fmla="*/ 566306 h 718008"/>
              <a:gd name="connsiteX13" fmla="*/ 130489 w 634072"/>
              <a:gd name="connsiteY13" fmla="*/ 652031 h 718008"/>
              <a:gd name="connsiteX14" fmla="*/ 259076 w 634072"/>
              <a:gd name="connsiteY14" fmla="*/ 623456 h 718008"/>
              <a:gd name="connsiteX15" fmla="*/ 311464 w 634072"/>
              <a:gd name="connsiteY15" fmla="*/ 566306 h 718008"/>
              <a:gd name="connsiteX16" fmla="*/ 225739 w 634072"/>
              <a:gd name="connsiteY16" fmla="*/ 690131 h 718008"/>
              <a:gd name="connsiteX17" fmla="*/ 340039 w 634072"/>
              <a:gd name="connsiteY17" fmla="*/ 709181 h 718008"/>
              <a:gd name="connsiteX18" fmla="*/ 549589 w 634072"/>
              <a:gd name="connsiteY18" fmla="*/ 575831 h 718008"/>
              <a:gd name="connsiteX19" fmla="*/ 619759 w 634072"/>
              <a:gd name="connsiteY19" fmla="*/ 386735 h 718008"/>
              <a:gd name="connsiteX20" fmla="*/ 627677 w 634072"/>
              <a:gd name="connsiteY20" fmla="*/ 322976 h 718008"/>
              <a:gd name="connsiteX21" fmla="*/ 633947 w 634072"/>
              <a:gd name="connsiteY21" fmla="*/ 216954 h 718008"/>
              <a:gd name="connsiteX22" fmla="*/ 625789 w 634072"/>
              <a:gd name="connsiteY22" fmla="*/ 99581 h 718008"/>
              <a:gd name="connsiteX23" fmla="*/ 559114 w 634072"/>
              <a:gd name="connsiteY23" fmla="*/ 51956 h 718008"/>
              <a:gd name="connsiteX24" fmla="*/ 486463 w 634072"/>
              <a:gd name="connsiteY24" fmla="*/ 10201 h 718008"/>
              <a:gd name="connsiteX0" fmla="*/ 486463 w 634072"/>
              <a:gd name="connsiteY0" fmla="*/ 3374 h 711181"/>
              <a:gd name="connsiteX1" fmla="*/ 353475 w 634072"/>
              <a:gd name="connsiteY1" fmla="*/ 6676 h 711181"/>
              <a:gd name="connsiteX2" fmla="*/ 254314 w 634072"/>
              <a:gd name="connsiteY2" fmla="*/ 35604 h 711181"/>
              <a:gd name="connsiteX3" fmla="*/ 101914 w 634072"/>
              <a:gd name="connsiteY3" fmla="*/ 140379 h 711181"/>
              <a:gd name="connsiteX4" fmla="*/ 35239 w 634072"/>
              <a:gd name="connsiteY4" fmla="*/ 230867 h 711181"/>
              <a:gd name="connsiteX5" fmla="*/ 25714 w 634072"/>
              <a:gd name="connsiteY5" fmla="*/ 311829 h 711181"/>
              <a:gd name="connsiteX6" fmla="*/ 92389 w 634072"/>
              <a:gd name="connsiteY6" fmla="*/ 340404 h 711181"/>
              <a:gd name="connsiteX7" fmla="*/ 159064 w 634072"/>
              <a:gd name="connsiteY7" fmla="*/ 245154 h 711181"/>
              <a:gd name="connsiteX8" fmla="*/ 118401 w 634072"/>
              <a:gd name="connsiteY8" fmla="*/ 308345 h 711181"/>
              <a:gd name="connsiteX9" fmla="*/ 4102 w 634072"/>
              <a:gd name="connsiteY9" fmla="*/ 446458 h 711181"/>
              <a:gd name="connsiteX10" fmla="*/ 54289 w 634072"/>
              <a:gd name="connsiteY10" fmla="*/ 540428 h 711181"/>
              <a:gd name="connsiteX11" fmla="*/ 168589 w 634072"/>
              <a:gd name="connsiteY11" fmla="*/ 464229 h 711181"/>
              <a:gd name="connsiteX12" fmla="*/ 78101 w 634072"/>
              <a:gd name="connsiteY12" fmla="*/ 559479 h 711181"/>
              <a:gd name="connsiteX13" fmla="*/ 130489 w 634072"/>
              <a:gd name="connsiteY13" fmla="*/ 645204 h 711181"/>
              <a:gd name="connsiteX14" fmla="*/ 259076 w 634072"/>
              <a:gd name="connsiteY14" fmla="*/ 616629 h 711181"/>
              <a:gd name="connsiteX15" fmla="*/ 311464 w 634072"/>
              <a:gd name="connsiteY15" fmla="*/ 559479 h 711181"/>
              <a:gd name="connsiteX16" fmla="*/ 225739 w 634072"/>
              <a:gd name="connsiteY16" fmla="*/ 683304 h 711181"/>
              <a:gd name="connsiteX17" fmla="*/ 340039 w 634072"/>
              <a:gd name="connsiteY17" fmla="*/ 702354 h 711181"/>
              <a:gd name="connsiteX18" fmla="*/ 549589 w 634072"/>
              <a:gd name="connsiteY18" fmla="*/ 569004 h 711181"/>
              <a:gd name="connsiteX19" fmla="*/ 619759 w 634072"/>
              <a:gd name="connsiteY19" fmla="*/ 379908 h 711181"/>
              <a:gd name="connsiteX20" fmla="*/ 627677 w 634072"/>
              <a:gd name="connsiteY20" fmla="*/ 316149 h 711181"/>
              <a:gd name="connsiteX21" fmla="*/ 633947 w 634072"/>
              <a:gd name="connsiteY21" fmla="*/ 210127 h 711181"/>
              <a:gd name="connsiteX22" fmla="*/ 625789 w 634072"/>
              <a:gd name="connsiteY22" fmla="*/ 92754 h 711181"/>
              <a:gd name="connsiteX23" fmla="*/ 559114 w 634072"/>
              <a:gd name="connsiteY23" fmla="*/ 45129 h 711181"/>
              <a:gd name="connsiteX24" fmla="*/ 486463 w 634072"/>
              <a:gd name="connsiteY24" fmla="*/ 3374 h 711181"/>
              <a:gd name="connsiteX0" fmla="*/ 486463 w 634072"/>
              <a:gd name="connsiteY0" fmla="*/ 5125 h 712932"/>
              <a:gd name="connsiteX1" fmla="*/ 353475 w 634072"/>
              <a:gd name="connsiteY1" fmla="*/ 8427 h 712932"/>
              <a:gd name="connsiteX2" fmla="*/ 254314 w 634072"/>
              <a:gd name="connsiteY2" fmla="*/ 37355 h 712932"/>
              <a:gd name="connsiteX3" fmla="*/ 101914 w 634072"/>
              <a:gd name="connsiteY3" fmla="*/ 142130 h 712932"/>
              <a:gd name="connsiteX4" fmla="*/ 35239 w 634072"/>
              <a:gd name="connsiteY4" fmla="*/ 232618 h 712932"/>
              <a:gd name="connsiteX5" fmla="*/ 25714 w 634072"/>
              <a:gd name="connsiteY5" fmla="*/ 313580 h 712932"/>
              <a:gd name="connsiteX6" fmla="*/ 92389 w 634072"/>
              <a:gd name="connsiteY6" fmla="*/ 342155 h 712932"/>
              <a:gd name="connsiteX7" fmla="*/ 159064 w 634072"/>
              <a:gd name="connsiteY7" fmla="*/ 246905 h 712932"/>
              <a:gd name="connsiteX8" fmla="*/ 118401 w 634072"/>
              <a:gd name="connsiteY8" fmla="*/ 310096 h 712932"/>
              <a:gd name="connsiteX9" fmla="*/ 4102 w 634072"/>
              <a:gd name="connsiteY9" fmla="*/ 448209 h 712932"/>
              <a:gd name="connsiteX10" fmla="*/ 54289 w 634072"/>
              <a:gd name="connsiteY10" fmla="*/ 542179 h 712932"/>
              <a:gd name="connsiteX11" fmla="*/ 168589 w 634072"/>
              <a:gd name="connsiteY11" fmla="*/ 465980 h 712932"/>
              <a:gd name="connsiteX12" fmla="*/ 78101 w 634072"/>
              <a:gd name="connsiteY12" fmla="*/ 561230 h 712932"/>
              <a:gd name="connsiteX13" fmla="*/ 130489 w 634072"/>
              <a:gd name="connsiteY13" fmla="*/ 646955 h 712932"/>
              <a:gd name="connsiteX14" fmla="*/ 259076 w 634072"/>
              <a:gd name="connsiteY14" fmla="*/ 618380 h 712932"/>
              <a:gd name="connsiteX15" fmla="*/ 311464 w 634072"/>
              <a:gd name="connsiteY15" fmla="*/ 561230 h 712932"/>
              <a:gd name="connsiteX16" fmla="*/ 225739 w 634072"/>
              <a:gd name="connsiteY16" fmla="*/ 685055 h 712932"/>
              <a:gd name="connsiteX17" fmla="*/ 340039 w 634072"/>
              <a:gd name="connsiteY17" fmla="*/ 704105 h 712932"/>
              <a:gd name="connsiteX18" fmla="*/ 549589 w 634072"/>
              <a:gd name="connsiteY18" fmla="*/ 570755 h 712932"/>
              <a:gd name="connsiteX19" fmla="*/ 619759 w 634072"/>
              <a:gd name="connsiteY19" fmla="*/ 381659 h 712932"/>
              <a:gd name="connsiteX20" fmla="*/ 627677 w 634072"/>
              <a:gd name="connsiteY20" fmla="*/ 317900 h 712932"/>
              <a:gd name="connsiteX21" fmla="*/ 633947 w 634072"/>
              <a:gd name="connsiteY21" fmla="*/ 211878 h 712932"/>
              <a:gd name="connsiteX22" fmla="*/ 625789 w 634072"/>
              <a:gd name="connsiteY22" fmla="*/ 94505 h 712932"/>
              <a:gd name="connsiteX23" fmla="*/ 559114 w 634072"/>
              <a:gd name="connsiteY23" fmla="*/ 46880 h 712932"/>
              <a:gd name="connsiteX24" fmla="*/ 486463 w 634072"/>
              <a:gd name="connsiteY24" fmla="*/ 5125 h 71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34072" h="712932">
                <a:moveTo>
                  <a:pt x="486463" y="5125"/>
                </a:moveTo>
                <a:cubicBezTo>
                  <a:pt x="452190" y="-1284"/>
                  <a:pt x="402079" y="-3208"/>
                  <a:pt x="353475" y="8427"/>
                </a:cubicBezTo>
                <a:cubicBezTo>
                  <a:pt x="304871" y="20062"/>
                  <a:pt x="296241" y="15071"/>
                  <a:pt x="254314" y="37355"/>
                </a:cubicBezTo>
                <a:cubicBezTo>
                  <a:pt x="212387" y="59639"/>
                  <a:pt x="138426" y="109586"/>
                  <a:pt x="101914" y="142130"/>
                </a:cubicBezTo>
                <a:cubicBezTo>
                  <a:pt x="65402" y="174674"/>
                  <a:pt x="47939" y="204043"/>
                  <a:pt x="35239" y="232618"/>
                </a:cubicBezTo>
                <a:cubicBezTo>
                  <a:pt x="22539" y="261193"/>
                  <a:pt x="16189" y="295324"/>
                  <a:pt x="25714" y="313580"/>
                </a:cubicBezTo>
                <a:cubicBezTo>
                  <a:pt x="35239" y="331836"/>
                  <a:pt x="70164" y="353267"/>
                  <a:pt x="92389" y="342155"/>
                </a:cubicBezTo>
                <a:cubicBezTo>
                  <a:pt x="114614" y="331043"/>
                  <a:pt x="154729" y="252248"/>
                  <a:pt x="159064" y="246905"/>
                </a:cubicBezTo>
                <a:cubicBezTo>
                  <a:pt x="163399" y="241562"/>
                  <a:pt x="142641" y="291627"/>
                  <a:pt x="118401" y="310096"/>
                </a:cubicBezTo>
                <a:cubicBezTo>
                  <a:pt x="94161" y="328566"/>
                  <a:pt x="21137" y="411910"/>
                  <a:pt x="4102" y="448209"/>
                </a:cubicBezTo>
                <a:cubicBezTo>
                  <a:pt x="-12933" y="484508"/>
                  <a:pt x="26874" y="539217"/>
                  <a:pt x="54289" y="542179"/>
                </a:cubicBezTo>
                <a:cubicBezTo>
                  <a:pt x="81704" y="545141"/>
                  <a:pt x="164620" y="462805"/>
                  <a:pt x="168589" y="465980"/>
                </a:cubicBezTo>
                <a:cubicBezTo>
                  <a:pt x="172558" y="469155"/>
                  <a:pt x="84451" y="531068"/>
                  <a:pt x="78101" y="561230"/>
                </a:cubicBezTo>
                <a:cubicBezTo>
                  <a:pt x="71751" y="591392"/>
                  <a:pt x="100327" y="637430"/>
                  <a:pt x="130489" y="646955"/>
                </a:cubicBezTo>
                <a:cubicBezTo>
                  <a:pt x="160651" y="656480"/>
                  <a:pt x="228914" y="632667"/>
                  <a:pt x="259076" y="618380"/>
                </a:cubicBezTo>
                <a:cubicBezTo>
                  <a:pt x="289238" y="604093"/>
                  <a:pt x="317020" y="550118"/>
                  <a:pt x="311464" y="561230"/>
                </a:cubicBezTo>
                <a:cubicBezTo>
                  <a:pt x="305908" y="572343"/>
                  <a:pt x="220977" y="661243"/>
                  <a:pt x="225739" y="685055"/>
                </a:cubicBezTo>
                <a:cubicBezTo>
                  <a:pt x="230501" y="708867"/>
                  <a:pt x="286064" y="723155"/>
                  <a:pt x="340039" y="704105"/>
                </a:cubicBezTo>
                <a:cubicBezTo>
                  <a:pt x="394014" y="685055"/>
                  <a:pt x="502969" y="624496"/>
                  <a:pt x="549589" y="570755"/>
                </a:cubicBezTo>
                <a:cubicBezTo>
                  <a:pt x="596209" y="517014"/>
                  <a:pt x="606744" y="423802"/>
                  <a:pt x="619759" y="381659"/>
                </a:cubicBezTo>
                <a:cubicBezTo>
                  <a:pt x="632774" y="339517"/>
                  <a:pt x="627677" y="317900"/>
                  <a:pt x="627677" y="317900"/>
                </a:cubicBezTo>
                <a:cubicBezTo>
                  <a:pt x="627221" y="293524"/>
                  <a:pt x="634403" y="236254"/>
                  <a:pt x="633947" y="211878"/>
                </a:cubicBezTo>
                <a:cubicBezTo>
                  <a:pt x="632359" y="180128"/>
                  <a:pt x="638489" y="124668"/>
                  <a:pt x="625789" y="94505"/>
                </a:cubicBezTo>
                <a:cubicBezTo>
                  <a:pt x="613089" y="64343"/>
                  <a:pt x="582335" y="61777"/>
                  <a:pt x="559114" y="46880"/>
                </a:cubicBezTo>
                <a:cubicBezTo>
                  <a:pt x="535893" y="31983"/>
                  <a:pt x="520736" y="11534"/>
                  <a:pt x="486463" y="512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35D73ED4-AE7E-45CF-FDCB-06DCDCB0DF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5099" y="4922841"/>
            <a:ext cx="1110331" cy="1408731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3B182DE-2A89-A894-CF05-16360A86AFF5}"/>
              </a:ext>
            </a:extLst>
          </p:cNvPr>
          <p:cNvGrpSpPr/>
          <p:nvPr/>
        </p:nvGrpSpPr>
        <p:grpSpPr>
          <a:xfrm>
            <a:off x="6498625" y="3470926"/>
            <a:ext cx="1620853" cy="3250197"/>
            <a:chOff x="6674902" y="3396662"/>
            <a:chExt cx="1561127" cy="292096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ABE55D0-7925-4297-A3CC-009D78916527}"/>
                </a:ext>
              </a:extLst>
            </p:cNvPr>
            <p:cNvSpPr/>
            <p:nvPr/>
          </p:nvSpPr>
          <p:spPr>
            <a:xfrm>
              <a:off x="6801619" y="3881850"/>
              <a:ext cx="225268" cy="214652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B0F341-A512-312E-2400-86A9DC26E198}"/>
                </a:ext>
              </a:extLst>
            </p:cNvPr>
            <p:cNvSpPr/>
            <p:nvPr/>
          </p:nvSpPr>
          <p:spPr>
            <a:xfrm>
              <a:off x="7889974" y="3843980"/>
              <a:ext cx="225268" cy="214652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6C33FA5-6C86-C0AF-FF9C-C46C6C94E027}"/>
                </a:ext>
              </a:extLst>
            </p:cNvPr>
            <p:cNvGrpSpPr/>
            <p:nvPr/>
          </p:nvGrpSpPr>
          <p:grpSpPr>
            <a:xfrm>
              <a:off x="6674902" y="3408858"/>
              <a:ext cx="1561127" cy="2908765"/>
              <a:chOff x="6674902" y="3408858"/>
              <a:chExt cx="1561127" cy="2908765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274D6965-B047-B13D-2FF4-DD98C8C40E54}"/>
                  </a:ext>
                </a:extLst>
              </p:cNvPr>
              <p:cNvGrpSpPr/>
              <p:nvPr/>
            </p:nvGrpSpPr>
            <p:grpSpPr>
              <a:xfrm>
                <a:off x="6864099" y="3437360"/>
                <a:ext cx="1168080" cy="2880263"/>
                <a:chOff x="5729308" y="966332"/>
                <a:chExt cx="1910191" cy="4710167"/>
              </a:xfrm>
            </p:grpSpPr>
            <p:sp>
              <p:nvSpPr>
                <p:cNvPr id="21" name="Rectangle: Rounded Corners 20">
                  <a:extLst>
                    <a:ext uri="{FF2B5EF4-FFF2-40B4-BE49-F238E27FC236}">
                      <a16:creationId xmlns:a16="http://schemas.microsoft.com/office/drawing/2014/main" id="{A6A1D391-E297-4413-DC25-B8D2D312BD48}"/>
                    </a:ext>
                  </a:extLst>
                </p:cNvPr>
                <p:cNvSpPr/>
                <p:nvPr/>
              </p:nvSpPr>
              <p:spPr>
                <a:xfrm>
                  <a:off x="6071110" y="4596240"/>
                  <a:ext cx="179149" cy="901517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E42C71CE-2537-1095-C647-B38379729B10}"/>
                    </a:ext>
                  </a:extLst>
                </p:cNvPr>
                <p:cNvSpPr/>
                <p:nvPr/>
              </p:nvSpPr>
              <p:spPr>
                <a:xfrm>
                  <a:off x="6921616" y="4627704"/>
                  <a:ext cx="179149" cy="901517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" name="Rectangle: Rounded Corners 23">
                  <a:extLst>
                    <a:ext uri="{FF2B5EF4-FFF2-40B4-BE49-F238E27FC236}">
                      <a16:creationId xmlns:a16="http://schemas.microsoft.com/office/drawing/2014/main" id="{1944906D-1969-0D21-596A-D2DB9A9FEF10}"/>
                    </a:ext>
                  </a:extLst>
                </p:cNvPr>
                <p:cNvSpPr/>
                <p:nvPr/>
              </p:nvSpPr>
              <p:spPr>
                <a:xfrm>
                  <a:off x="6579989" y="2852332"/>
                  <a:ext cx="211915" cy="362567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" name="Rectangle: Top Corners Rounded 24">
                  <a:extLst>
                    <a:ext uri="{FF2B5EF4-FFF2-40B4-BE49-F238E27FC236}">
                      <a16:creationId xmlns:a16="http://schemas.microsoft.com/office/drawing/2014/main" id="{A60168F7-8B6B-BD5D-06C9-CEC64D56F4CA}"/>
                    </a:ext>
                  </a:extLst>
                </p:cNvPr>
                <p:cNvSpPr/>
                <p:nvPr/>
              </p:nvSpPr>
              <p:spPr>
                <a:xfrm>
                  <a:off x="5911420" y="5370994"/>
                  <a:ext cx="518715" cy="185493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" name="Rectangle: Top Corners Rounded 25">
                  <a:extLst>
                    <a:ext uri="{FF2B5EF4-FFF2-40B4-BE49-F238E27FC236}">
                      <a16:creationId xmlns:a16="http://schemas.microsoft.com/office/drawing/2014/main" id="{0C879ED3-331D-92D9-72A9-048985C64B5D}"/>
                    </a:ext>
                  </a:extLst>
                </p:cNvPr>
                <p:cNvSpPr/>
                <p:nvPr/>
              </p:nvSpPr>
              <p:spPr>
                <a:xfrm>
                  <a:off x="6777436" y="5491006"/>
                  <a:ext cx="518715" cy="185493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29CC31BD-5088-25CB-68F6-CC19253C984B}"/>
                    </a:ext>
                  </a:extLst>
                </p:cNvPr>
                <p:cNvGrpSpPr/>
                <p:nvPr/>
              </p:nvGrpSpPr>
              <p:grpSpPr>
                <a:xfrm>
                  <a:off x="5729308" y="3064311"/>
                  <a:ext cx="867109" cy="1369277"/>
                  <a:chOff x="5729308" y="3064311"/>
                  <a:chExt cx="867109" cy="1369277"/>
                </a:xfrm>
              </p:grpSpPr>
              <p:sp>
                <p:nvSpPr>
                  <p:cNvPr id="38" name="Freeform: Shape 37">
                    <a:extLst>
                      <a:ext uri="{FF2B5EF4-FFF2-40B4-BE49-F238E27FC236}">
                        <a16:creationId xmlns:a16="http://schemas.microsoft.com/office/drawing/2014/main" id="{6DDC119B-E1D3-DC54-6761-71B9C54521DA}"/>
                      </a:ext>
                    </a:extLst>
                  </p:cNvPr>
                  <p:cNvSpPr/>
                  <p:nvPr/>
                </p:nvSpPr>
                <p:spPr>
                  <a:xfrm rot="1381924" flipH="1">
                    <a:off x="6288244" y="3994707"/>
                    <a:ext cx="308173" cy="438881"/>
                  </a:xfrm>
                  <a:custGeom>
                    <a:avLst/>
                    <a:gdLst>
                      <a:gd name="connsiteX0" fmla="*/ 455982 w 681406"/>
                      <a:gd name="connsiteY0" fmla="*/ 2223 h 709978"/>
                      <a:gd name="connsiteX1" fmla="*/ 417882 w 681406"/>
                      <a:gd name="connsiteY1" fmla="*/ 106998 h 709978"/>
                      <a:gd name="connsiteX2" fmla="*/ 294057 w 681406"/>
                      <a:gd name="connsiteY2" fmla="*/ 30798 h 709978"/>
                      <a:gd name="connsiteX3" fmla="*/ 141657 w 681406"/>
                      <a:gd name="connsiteY3" fmla="*/ 135573 h 709978"/>
                      <a:gd name="connsiteX4" fmla="*/ 94032 w 681406"/>
                      <a:gd name="connsiteY4" fmla="*/ 230823 h 709978"/>
                      <a:gd name="connsiteX5" fmla="*/ 65457 w 681406"/>
                      <a:gd name="connsiteY5" fmla="*/ 307023 h 709978"/>
                      <a:gd name="connsiteX6" fmla="*/ 132132 w 681406"/>
                      <a:gd name="connsiteY6" fmla="*/ 335598 h 709978"/>
                      <a:gd name="connsiteX7" fmla="*/ 198807 w 681406"/>
                      <a:gd name="connsiteY7" fmla="*/ 240348 h 709978"/>
                      <a:gd name="connsiteX8" fmla="*/ 103557 w 681406"/>
                      <a:gd name="connsiteY8" fmla="*/ 326073 h 709978"/>
                      <a:gd name="connsiteX9" fmla="*/ 8307 w 681406"/>
                      <a:gd name="connsiteY9" fmla="*/ 392748 h 709978"/>
                      <a:gd name="connsiteX10" fmla="*/ 17832 w 681406"/>
                      <a:gd name="connsiteY10" fmla="*/ 516573 h 709978"/>
                      <a:gd name="connsiteX11" fmla="*/ 122607 w 681406"/>
                      <a:gd name="connsiteY11" fmla="*/ 535623 h 709978"/>
                      <a:gd name="connsiteX12" fmla="*/ 227382 w 681406"/>
                      <a:gd name="connsiteY12" fmla="*/ 497523 h 709978"/>
                      <a:gd name="connsiteX13" fmla="*/ 122607 w 681406"/>
                      <a:gd name="connsiteY13" fmla="*/ 621348 h 709978"/>
                      <a:gd name="connsiteX14" fmla="*/ 170232 w 681406"/>
                      <a:gd name="connsiteY14" fmla="*/ 640398 h 709978"/>
                      <a:gd name="connsiteX15" fmla="*/ 303582 w 681406"/>
                      <a:gd name="connsiteY15" fmla="*/ 630873 h 709978"/>
                      <a:gd name="connsiteX16" fmla="*/ 351207 w 681406"/>
                      <a:gd name="connsiteY16" fmla="*/ 554673 h 709978"/>
                      <a:gd name="connsiteX17" fmla="*/ 246432 w 681406"/>
                      <a:gd name="connsiteY17" fmla="*/ 688023 h 709978"/>
                      <a:gd name="connsiteX18" fmla="*/ 379782 w 681406"/>
                      <a:gd name="connsiteY18" fmla="*/ 697548 h 709978"/>
                      <a:gd name="connsiteX19" fmla="*/ 589332 w 681406"/>
                      <a:gd name="connsiteY19" fmla="*/ 564198 h 709978"/>
                      <a:gd name="connsiteX20" fmla="*/ 675057 w 681406"/>
                      <a:gd name="connsiteY20" fmla="*/ 373698 h 709978"/>
                      <a:gd name="connsiteX21" fmla="*/ 675057 w 681406"/>
                      <a:gd name="connsiteY21" fmla="*/ 278448 h 709978"/>
                      <a:gd name="connsiteX22" fmla="*/ 675057 w 681406"/>
                      <a:gd name="connsiteY22" fmla="*/ 221298 h 709978"/>
                      <a:gd name="connsiteX23" fmla="*/ 636957 w 681406"/>
                      <a:gd name="connsiteY23" fmla="*/ 230823 h 709978"/>
                      <a:gd name="connsiteX24" fmla="*/ 665532 w 681406"/>
                      <a:gd name="connsiteY24" fmla="*/ 87948 h 709978"/>
                      <a:gd name="connsiteX25" fmla="*/ 598857 w 681406"/>
                      <a:gd name="connsiteY25" fmla="*/ 40323 h 709978"/>
                      <a:gd name="connsiteX26" fmla="*/ 455982 w 681406"/>
                      <a:gd name="connsiteY26" fmla="*/ 2223 h 709978"/>
                      <a:gd name="connsiteX0" fmla="*/ 455982 w 681406"/>
                      <a:gd name="connsiteY0" fmla="*/ 2223 h 709978"/>
                      <a:gd name="connsiteX1" fmla="*/ 417882 w 681406"/>
                      <a:gd name="connsiteY1" fmla="*/ 106998 h 709978"/>
                      <a:gd name="connsiteX2" fmla="*/ 294057 w 681406"/>
                      <a:gd name="connsiteY2" fmla="*/ 30798 h 709978"/>
                      <a:gd name="connsiteX3" fmla="*/ 141657 w 681406"/>
                      <a:gd name="connsiteY3" fmla="*/ 135573 h 709978"/>
                      <a:gd name="connsiteX4" fmla="*/ 94032 w 681406"/>
                      <a:gd name="connsiteY4" fmla="*/ 230823 h 709978"/>
                      <a:gd name="connsiteX5" fmla="*/ 65457 w 681406"/>
                      <a:gd name="connsiteY5" fmla="*/ 307023 h 709978"/>
                      <a:gd name="connsiteX6" fmla="*/ 132132 w 681406"/>
                      <a:gd name="connsiteY6" fmla="*/ 335598 h 709978"/>
                      <a:gd name="connsiteX7" fmla="*/ 198807 w 681406"/>
                      <a:gd name="connsiteY7" fmla="*/ 240348 h 709978"/>
                      <a:gd name="connsiteX8" fmla="*/ 158144 w 681406"/>
                      <a:gd name="connsiteY8" fmla="*/ 303539 h 709978"/>
                      <a:gd name="connsiteX9" fmla="*/ 103557 w 681406"/>
                      <a:gd name="connsiteY9" fmla="*/ 326073 h 709978"/>
                      <a:gd name="connsiteX10" fmla="*/ 8307 w 681406"/>
                      <a:gd name="connsiteY10" fmla="*/ 392748 h 709978"/>
                      <a:gd name="connsiteX11" fmla="*/ 17832 w 681406"/>
                      <a:gd name="connsiteY11" fmla="*/ 516573 h 709978"/>
                      <a:gd name="connsiteX12" fmla="*/ 122607 w 681406"/>
                      <a:gd name="connsiteY12" fmla="*/ 535623 h 709978"/>
                      <a:gd name="connsiteX13" fmla="*/ 227382 w 681406"/>
                      <a:gd name="connsiteY13" fmla="*/ 497523 h 709978"/>
                      <a:gd name="connsiteX14" fmla="*/ 122607 w 681406"/>
                      <a:gd name="connsiteY14" fmla="*/ 621348 h 709978"/>
                      <a:gd name="connsiteX15" fmla="*/ 170232 w 681406"/>
                      <a:gd name="connsiteY15" fmla="*/ 640398 h 709978"/>
                      <a:gd name="connsiteX16" fmla="*/ 303582 w 681406"/>
                      <a:gd name="connsiteY16" fmla="*/ 630873 h 709978"/>
                      <a:gd name="connsiteX17" fmla="*/ 351207 w 681406"/>
                      <a:gd name="connsiteY17" fmla="*/ 554673 h 709978"/>
                      <a:gd name="connsiteX18" fmla="*/ 246432 w 681406"/>
                      <a:gd name="connsiteY18" fmla="*/ 688023 h 709978"/>
                      <a:gd name="connsiteX19" fmla="*/ 379782 w 681406"/>
                      <a:gd name="connsiteY19" fmla="*/ 697548 h 709978"/>
                      <a:gd name="connsiteX20" fmla="*/ 589332 w 681406"/>
                      <a:gd name="connsiteY20" fmla="*/ 564198 h 709978"/>
                      <a:gd name="connsiteX21" fmla="*/ 675057 w 681406"/>
                      <a:gd name="connsiteY21" fmla="*/ 373698 h 709978"/>
                      <a:gd name="connsiteX22" fmla="*/ 675057 w 681406"/>
                      <a:gd name="connsiteY22" fmla="*/ 278448 h 709978"/>
                      <a:gd name="connsiteX23" fmla="*/ 675057 w 681406"/>
                      <a:gd name="connsiteY23" fmla="*/ 221298 h 709978"/>
                      <a:gd name="connsiteX24" fmla="*/ 636957 w 681406"/>
                      <a:gd name="connsiteY24" fmla="*/ 230823 h 709978"/>
                      <a:gd name="connsiteX25" fmla="*/ 665532 w 681406"/>
                      <a:gd name="connsiteY25" fmla="*/ 87948 h 709978"/>
                      <a:gd name="connsiteX26" fmla="*/ 598857 w 681406"/>
                      <a:gd name="connsiteY26" fmla="*/ 40323 h 709978"/>
                      <a:gd name="connsiteX27" fmla="*/ 455982 w 681406"/>
                      <a:gd name="connsiteY27" fmla="*/ 2223 h 709978"/>
                      <a:gd name="connsiteX0" fmla="*/ 455982 w 681406"/>
                      <a:gd name="connsiteY0" fmla="*/ 2223 h 709978"/>
                      <a:gd name="connsiteX1" fmla="*/ 417882 w 681406"/>
                      <a:gd name="connsiteY1" fmla="*/ 106998 h 709978"/>
                      <a:gd name="connsiteX2" fmla="*/ 294057 w 681406"/>
                      <a:gd name="connsiteY2" fmla="*/ 30798 h 709978"/>
                      <a:gd name="connsiteX3" fmla="*/ 141657 w 681406"/>
                      <a:gd name="connsiteY3" fmla="*/ 135573 h 709978"/>
                      <a:gd name="connsiteX4" fmla="*/ 74982 w 681406"/>
                      <a:gd name="connsiteY4" fmla="*/ 226061 h 709978"/>
                      <a:gd name="connsiteX5" fmla="*/ 65457 w 681406"/>
                      <a:gd name="connsiteY5" fmla="*/ 307023 h 709978"/>
                      <a:gd name="connsiteX6" fmla="*/ 132132 w 681406"/>
                      <a:gd name="connsiteY6" fmla="*/ 335598 h 709978"/>
                      <a:gd name="connsiteX7" fmla="*/ 198807 w 681406"/>
                      <a:gd name="connsiteY7" fmla="*/ 240348 h 709978"/>
                      <a:gd name="connsiteX8" fmla="*/ 158144 w 681406"/>
                      <a:gd name="connsiteY8" fmla="*/ 303539 h 709978"/>
                      <a:gd name="connsiteX9" fmla="*/ 103557 w 681406"/>
                      <a:gd name="connsiteY9" fmla="*/ 326073 h 709978"/>
                      <a:gd name="connsiteX10" fmla="*/ 8307 w 681406"/>
                      <a:gd name="connsiteY10" fmla="*/ 392748 h 709978"/>
                      <a:gd name="connsiteX11" fmla="*/ 17832 w 681406"/>
                      <a:gd name="connsiteY11" fmla="*/ 516573 h 709978"/>
                      <a:gd name="connsiteX12" fmla="*/ 122607 w 681406"/>
                      <a:gd name="connsiteY12" fmla="*/ 535623 h 709978"/>
                      <a:gd name="connsiteX13" fmla="*/ 227382 w 681406"/>
                      <a:gd name="connsiteY13" fmla="*/ 497523 h 709978"/>
                      <a:gd name="connsiteX14" fmla="*/ 122607 w 681406"/>
                      <a:gd name="connsiteY14" fmla="*/ 621348 h 709978"/>
                      <a:gd name="connsiteX15" fmla="*/ 170232 w 681406"/>
                      <a:gd name="connsiteY15" fmla="*/ 640398 h 709978"/>
                      <a:gd name="connsiteX16" fmla="*/ 303582 w 681406"/>
                      <a:gd name="connsiteY16" fmla="*/ 630873 h 709978"/>
                      <a:gd name="connsiteX17" fmla="*/ 351207 w 681406"/>
                      <a:gd name="connsiteY17" fmla="*/ 554673 h 709978"/>
                      <a:gd name="connsiteX18" fmla="*/ 246432 w 681406"/>
                      <a:gd name="connsiteY18" fmla="*/ 688023 h 709978"/>
                      <a:gd name="connsiteX19" fmla="*/ 379782 w 681406"/>
                      <a:gd name="connsiteY19" fmla="*/ 697548 h 709978"/>
                      <a:gd name="connsiteX20" fmla="*/ 589332 w 681406"/>
                      <a:gd name="connsiteY20" fmla="*/ 564198 h 709978"/>
                      <a:gd name="connsiteX21" fmla="*/ 675057 w 681406"/>
                      <a:gd name="connsiteY21" fmla="*/ 373698 h 709978"/>
                      <a:gd name="connsiteX22" fmla="*/ 675057 w 681406"/>
                      <a:gd name="connsiteY22" fmla="*/ 278448 h 709978"/>
                      <a:gd name="connsiteX23" fmla="*/ 675057 w 681406"/>
                      <a:gd name="connsiteY23" fmla="*/ 221298 h 709978"/>
                      <a:gd name="connsiteX24" fmla="*/ 636957 w 681406"/>
                      <a:gd name="connsiteY24" fmla="*/ 230823 h 709978"/>
                      <a:gd name="connsiteX25" fmla="*/ 665532 w 681406"/>
                      <a:gd name="connsiteY25" fmla="*/ 87948 h 709978"/>
                      <a:gd name="connsiteX26" fmla="*/ 598857 w 681406"/>
                      <a:gd name="connsiteY26" fmla="*/ 40323 h 709978"/>
                      <a:gd name="connsiteX27" fmla="*/ 455982 w 681406"/>
                      <a:gd name="connsiteY27" fmla="*/ 2223 h 709978"/>
                      <a:gd name="connsiteX0" fmla="*/ 455982 w 681406"/>
                      <a:gd name="connsiteY0" fmla="*/ 2223 h 709978"/>
                      <a:gd name="connsiteX1" fmla="*/ 417882 w 681406"/>
                      <a:gd name="connsiteY1" fmla="*/ 106998 h 709978"/>
                      <a:gd name="connsiteX2" fmla="*/ 294057 w 681406"/>
                      <a:gd name="connsiteY2" fmla="*/ 30798 h 709978"/>
                      <a:gd name="connsiteX3" fmla="*/ 141657 w 681406"/>
                      <a:gd name="connsiteY3" fmla="*/ 135573 h 709978"/>
                      <a:gd name="connsiteX4" fmla="*/ 74982 w 681406"/>
                      <a:gd name="connsiteY4" fmla="*/ 226061 h 709978"/>
                      <a:gd name="connsiteX5" fmla="*/ 65457 w 681406"/>
                      <a:gd name="connsiteY5" fmla="*/ 307023 h 709978"/>
                      <a:gd name="connsiteX6" fmla="*/ 132132 w 681406"/>
                      <a:gd name="connsiteY6" fmla="*/ 335598 h 709978"/>
                      <a:gd name="connsiteX7" fmla="*/ 198807 w 681406"/>
                      <a:gd name="connsiteY7" fmla="*/ 240348 h 709978"/>
                      <a:gd name="connsiteX8" fmla="*/ 158144 w 681406"/>
                      <a:gd name="connsiteY8" fmla="*/ 303539 h 709978"/>
                      <a:gd name="connsiteX9" fmla="*/ 103557 w 681406"/>
                      <a:gd name="connsiteY9" fmla="*/ 326073 h 709978"/>
                      <a:gd name="connsiteX10" fmla="*/ 8307 w 681406"/>
                      <a:gd name="connsiteY10" fmla="*/ 392748 h 709978"/>
                      <a:gd name="connsiteX11" fmla="*/ 17832 w 681406"/>
                      <a:gd name="connsiteY11" fmla="*/ 516573 h 709978"/>
                      <a:gd name="connsiteX12" fmla="*/ 122607 w 681406"/>
                      <a:gd name="connsiteY12" fmla="*/ 535623 h 709978"/>
                      <a:gd name="connsiteX13" fmla="*/ 208332 w 681406"/>
                      <a:gd name="connsiteY13" fmla="*/ 459423 h 709978"/>
                      <a:gd name="connsiteX14" fmla="*/ 122607 w 681406"/>
                      <a:gd name="connsiteY14" fmla="*/ 621348 h 709978"/>
                      <a:gd name="connsiteX15" fmla="*/ 170232 w 681406"/>
                      <a:gd name="connsiteY15" fmla="*/ 640398 h 709978"/>
                      <a:gd name="connsiteX16" fmla="*/ 303582 w 681406"/>
                      <a:gd name="connsiteY16" fmla="*/ 630873 h 709978"/>
                      <a:gd name="connsiteX17" fmla="*/ 351207 w 681406"/>
                      <a:gd name="connsiteY17" fmla="*/ 554673 h 709978"/>
                      <a:gd name="connsiteX18" fmla="*/ 246432 w 681406"/>
                      <a:gd name="connsiteY18" fmla="*/ 688023 h 709978"/>
                      <a:gd name="connsiteX19" fmla="*/ 379782 w 681406"/>
                      <a:gd name="connsiteY19" fmla="*/ 697548 h 709978"/>
                      <a:gd name="connsiteX20" fmla="*/ 589332 w 681406"/>
                      <a:gd name="connsiteY20" fmla="*/ 564198 h 709978"/>
                      <a:gd name="connsiteX21" fmla="*/ 675057 w 681406"/>
                      <a:gd name="connsiteY21" fmla="*/ 373698 h 709978"/>
                      <a:gd name="connsiteX22" fmla="*/ 675057 w 681406"/>
                      <a:gd name="connsiteY22" fmla="*/ 278448 h 709978"/>
                      <a:gd name="connsiteX23" fmla="*/ 675057 w 681406"/>
                      <a:gd name="connsiteY23" fmla="*/ 221298 h 709978"/>
                      <a:gd name="connsiteX24" fmla="*/ 636957 w 681406"/>
                      <a:gd name="connsiteY24" fmla="*/ 230823 h 709978"/>
                      <a:gd name="connsiteX25" fmla="*/ 665532 w 681406"/>
                      <a:gd name="connsiteY25" fmla="*/ 87948 h 709978"/>
                      <a:gd name="connsiteX26" fmla="*/ 598857 w 681406"/>
                      <a:gd name="connsiteY26" fmla="*/ 40323 h 709978"/>
                      <a:gd name="connsiteX27" fmla="*/ 455982 w 681406"/>
                      <a:gd name="connsiteY27" fmla="*/ 2223 h 709978"/>
                      <a:gd name="connsiteX0" fmla="*/ 454558 w 679982"/>
                      <a:gd name="connsiteY0" fmla="*/ 2223 h 709978"/>
                      <a:gd name="connsiteX1" fmla="*/ 416458 w 679982"/>
                      <a:gd name="connsiteY1" fmla="*/ 106998 h 709978"/>
                      <a:gd name="connsiteX2" fmla="*/ 292633 w 679982"/>
                      <a:gd name="connsiteY2" fmla="*/ 30798 h 709978"/>
                      <a:gd name="connsiteX3" fmla="*/ 140233 w 679982"/>
                      <a:gd name="connsiteY3" fmla="*/ 135573 h 709978"/>
                      <a:gd name="connsiteX4" fmla="*/ 73558 w 679982"/>
                      <a:gd name="connsiteY4" fmla="*/ 226061 h 709978"/>
                      <a:gd name="connsiteX5" fmla="*/ 64033 w 679982"/>
                      <a:gd name="connsiteY5" fmla="*/ 307023 h 709978"/>
                      <a:gd name="connsiteX6" fmla="*/ 130708 w 679982"/>
                      <a:gd name="connsiteY6" fmla="*/ 335598 h 709978"/>
                      <a:gd name="connsiteX7" fmla="*/ 197383 w 679982"/>
                      <a:gd name="connsiteY7" fmla="*/ 240348 h 709978"/>
                      <a:gd name="connsiteX8" fmla="*/ 156720 w 679982"/>
                      <a:gd name="connsiteY8" fmla="*/ 303539 h 709978"/>
                      <a:gd name="connsiteX9" fmla="*/ 102133 w 679982"/>
                      <a:gd name="connsiteY9" fmla="*/ 326073 h 709978"/>
                      <a:gd name="connsiteX10" fmla="*/ 6883 w 679982"/>
                      <a:gd name="connsiteY10" fmla="*/ 392748 h 709978"/>
                      <a:gd name="connsiteX11" fmla="*/ 16408 w 679982"/>
                      <a:gd name="connsiteY11" fmla="*/ 516573 h 709978"/>
                      <a:gd name="connsiteX12" fmla="*/ 87845 w 679982"/>
                      <a:gd name="connsiteY12" fmla="*/ 516573 h 709978"/>
                      <a:gd name="connsiteX13" fmla="*/ 206908 w 679982"/>
                      <a:gd name="connsiteY13" fmla="*/ 459423 h 709978"/>
                      <a:gd name="connsiteX14" fmla="*/ 121183 w 679982"/>
                      <a:gd name="connsiteY14" fmla="*/ 621348 h 709978"/>
                      <a:gd name="connsiteX15" fmla="*/ 168808 w 679982"/>
                      <a:gd name="connsiteY15" fmla="*/ 640398 h 709978"/>
                      <a:gd name="connsiteX16" fmla="*/ 302158 w 679982"/>
                      <a:gd name="connsiteY16" fmla="*/ 630873 h 709978"/>
                      <a:gd name="connsiteX17" fmla="*/ 349783 w 679982"/>
                      <a:gd name="connsiteY17" fmla="*/ 554673 h 709978"/>
                      <a:gd name="connsiteX18" fmla="*/ 245008 w 679982"/>
                      <a:gd name="connsiteY18" fmla="*/ 688023 h 709978"/>
                      <a:gd name="connsiteX19" fmla="*/ 378358 w 679982"/>
                      <a:gd name="connsiteY19" fmla="*/ 697548 h 709978"/>
                      <a:gd name="connsiteX20" fmla="*/ 587908 w 679982"/>
                      <a:gd name="connsiteY20" fmla="*/ 564198 h 709978"/>
                      <a:gd name="connsiteX21" fmla="*/ 673633 w 679982"/>
                      <a:gd name="connsiteY21" fmla="*/ 373698 h 709978"/>
                      <a:gd name="connsiteX22" fmla="*/ 673633 w 679982"/>
                      <a:gd name="connsiteY22" fmla="*/ 278448 h 709978"/>
                      <a:gd name="connsiteX23" fmla="*/ 673633 w 679982"/>
                      <a:gd name="connsiteY23" fmla="*/ 221298 h 709978"/>
                      <a:gd name="connsiteX24" fmla="*/ 635533 w 679982"/>
                      <a:gd name="connsiteY24" fmla="*/ 230823 h 709978"/>
                      <a:gd name="connsiteX25" fmla="*/ 664108 w 679982"/>
                      <a:gd name="connsiteY25" fmla="*/ 87948 h 709978"/>
                      <a:gd name="connsiteX26" fmla="*/ 597433 w 679982"/>
                      <a:gd name="connsiteY26" fmla="*/ 40323 h 709978"/>
                      <a:gd name="connsiteX27" fmla="*/ 454558 w 679982"/>
                      <a:gd name="connsiteY27" fmla="*/ 2223 h 709978"/>
                      <a:gd name="connsiteX0" fmla="*/ 455545 w 680969"/>
                      <a:gd name="connsiteY0" fmla="*/ 2223 h 709978"/>
                      <a:gd name="connsiteX1" fmla="*/ 417445 w 680969"/>
                      <a:gd name="connsiteY1" fmla="*/ 106998 h 709978"/>
                      <a:gd name="connsiteX2" fmla="*/ 293620 w 680969"/>
                      <a:gd name="connsiteY2" fmla="*/ 30798 h 709978"/>
                      <a:gd name="connsiteX3" fmla="*/ 141220 w 680969"/>
                      <a:gd name="connsiteY3" fmla="*/ 135573 h 709978"/>
                      <a:gd name="connsiteX4" fmla="*/ 74545 w 680969"/>
                      <a:gd name="connsiteY4" fmla="*/ 226061 h 709978"/>
                      <a:gd name="connsiteX5" fmla="*/ 65020 w 680969"/>
                      <a:gd name="connsiteY5" fmla="*/ 307023 h 709978"/>
                      <a:gd name="connsiteX6" fmla="*/ 131695 w 680969"/>
                      <a:gd name="connsiteY6" fmla="*/ 335598 h 709978"/>
                      <a:gd name="connsiteX7" fmla="*/ 198370 w 680969"/>
                      <a:gd name="connsiteY7" fmla="*/ 240348 h 709978"/>
                      <a:gd name="connsiteX8" fmla="*/ 157707 w 680969"/>
                      <a:gd name="connsiteY8" fmla="*/ 303539 h 709978"/>
                      <a:gd name="connsiteX9" fmla="*/ 103120 w 680969"/>
                      <a:gd name="connsiteY9" fmla="*/ 326073 h 709978"/>
                      <a:gd name="connsiteX10" fmla="*/ 7870 w 680969"/>
                      <a:gd name="connsiteY10" fmla="*/ 392748 h 709978"/>
                      <a:gd name="connsiteX11" fmla="*/ 17395 w 680969"/>
                      <a:gd name="connsiteY11" fmla="*/ 516573 h 709978"/>
                      <a:gd name="connsiteX12" fmla="*/ 112645 w 680969"/>
                      <a:gd name="connsiteY12" fmla="*/ 516573 h 709978"/>
                      <a:gd name="connsiteX13" fmla="*/ 207895 w 680969"/>
                      <a:gd name="connsiteY13" fmla="*/ 459423 h 709978"/>
                      <a:gd name="connsiteX14" fmla="*/ 122170 w 680969"/>
                      <a:gd name="connsiteY14" fmla="*/ 621348 h 709978"/>
                      <a:gd name="connsiteX15" fmla="*/ 169795 w 680969"/>
                      <a:gd name="connsiteY15" fmla="*/ 640398 h 709978"/>
                      <a:gd name="connsiteX16" fmla="*/ 303145 w 680969"/>
                      <a:gd name="connsiteY16" fmla="*/ 630873 h 709978"/>
                      <a:gd name="connsiteX17" fmla="*/ 350770 w 680969"/>
                      <a:gd name="connsiteY17" fmla="*/ 554673 h 709978"/>
                      <a:gd name="connsiteX18" fmla="*/ 245995 w 680969"/>
                      <a:gd name="connsiteY18" fmla="*/ 688023 h 709978"/>
                      <a:gd name="connsiteX19" fmla="*/ 379345 w 680969"/>
                      <a:gd name="connsiteY19" fmla="*/ 697548 h 709978"/>
                      <a:gd name="connsiteX20" fmla="*/ 588895 w 680969"/>
                      <a:gd name="connsiteY20" fmla="*/ 564198 h 709978"/>
                      <a:gd name="connsiteX21" fmla="*/ 674620 w 680969"/>
                      <a:gd name="connsiteY21" fmla="*/ 373698 h 709978"/>
                      <a:gd name="connsiteX22" fmla="*/ 674620 w 680969"/>
                      <a:gd name="connsiteY22" fmla="*/ 278448 h 709978"/>
                      <a:gd name="connsiteX23" fmla="*/ 674620 w 680969"/>
                      <a:gd name="connsiteY23" fmla="*/ 221298 h 709978"/>
                      <a:gd name="connsiteX24" fmla="*/ 636520 w 680969"/>
                      <a:gd name="connsiteY24" fmla="*/ 230823 h 709978"/>
                      <a:gd name="connsiteX25" fmla="*/ 665095 w 680969"/>
                      <a:gd name="connsiteY25" fmla="*/ 87948 h 709978"/>
                      <a:gd name="connsiteX26" fmla="*/ 598420 w 680969"/>
                      <a:gd name="connsiteY26" fmla="*/ 40323 h 709978"/>
                      <a:gd name="connsiteX27" fmla="*/ 455545 w 680969"/>
                      <a:gd name="connsiteY27" fmla="*/ 2223 h 709978"/>
                      <a:gd name="connsiteX0" fmla="*/ 460771 w 686195"/>
                      <a:gd name="connsiteY0" fmla="*/ 2223 h 709978"/>
                      <a:gd name="connsiteX1" fmla="*/ 422671 w 686195"/>
                      <a:gd name="connsiteY1" fmla="*/ 106998 h 709978"/>
                      <a:gd name="connsiteX2" fmla="*/ 298846 w 686195"/>
                      <a:gd name="connsiteY2" fmla="*/ 30798 h 709978"/>
                      <a:gd name="connsiteX3" fmla="*/ 146446 w 686195"/>
                      <a:gd name="connsiteY3" fmla="*/ 135573 h 709978"/>
                      <a:gd name="connsiteX4" fmla="*/ 79771 w 686195"/>
                      <a:gd name="connsiteY4" fmla="*/ 226061 h 709978"/>
                      <a:gd name="connsiteX5" fmla="*/ 70246 w 686195"/>
                      <a:gd name="connsiteY5" fmla="*/ 307023 h 709978"/>
                      <a:gd name="connsiteX6" fmla="*/ 136921 w 686195"/>
                      <a:gd name="connsiteY6" fmla="*/ 335598 h 709978"/>
                      <a:gd name="connsiteX7" fmla="*/ 203596 w 686195"/>
                      <a:gd name="connsiteY7" fmla="*/ 240348 h 709978"/>
                      <a:gd name="connsiteX8" fmla="*/ 162933 w 686195"/>
                      <a:gd name="connsiteY8" fmla="*/ 303539 h 709978"/>
                      <a:gd name="connsiteX9" fmla="*/ 108346 w 686195"/>
                      <a:gd name="connsiteY9" fmla="*/ 326073 h 709978"/>
                      <a:gd name="connsiteX10" fmla="*/ 13096 w 686195"/>
                      <a:gd name="connsiteY10" fmla="*/ 392748 h 709978"/>
                      <a:gd name="connsiteX11" fmla="*/ 22621 w 686195"/>
                      <a:gd name="connsiteY11" fmla="*/ 516573 h 709978"/>
                      <a:gd name="connsiteX12" fmla="*/ 213121 w 686195"/>
                      <a:gd name="connsiteY12" fmla="*/ 459423 h 709978"/>
                      <a:gd name="connsiteX13" fmla="*/ 127396 w 686195"/>
                      <a:gd name="connsiteY13" fmla="*/ 621348 h 709978"/>
                      <a:gd name="connsiteX14" fmla="*/ 175021 w 686195"/>
                      <a:gd name="connsiteY14" fmla="*/ 640398 h 709978"/>
                      <a:gd name="connsiteX15" fmla="*/ 308371 w 686195"/>
                      <a:gd name="connsiteY15" fmla="*/ 630873 h 709978"/>
                      <a:gd name="connsiteX16" fmla="*/ 355996 w 686195"/>
                      <a:gd name="connsiteY16" fmla="*/ 554673 h 709978"/>
                      <a:gd name="connsiteX17" fmla="*/ 251221 w 686195"/>
                      <a:gd name="connsiteY17" fmla="*/ 688023 h 709978"/>
                      <a:gd name="connsiteX18" fmla="*/ 384571 w 686195"/>
                      <a:gd name="connsiteY18" fmla="*/ 697548 h 709978"/>
                      <a:gd name="connsiteX19" fmla="*/ 594121 w 686195"/>
                      <a:gd name="connsiteY19" fmla="*/ 564198 h 709978"/>
                      <a:gd name="connsiteX20" fmla="*/ 679846 w 686195"/>
                      <a:gd name="connsiteY20" fmla="*/ 373698 h 709978"/>
                      <a:gd name="connsiteX21" fmla="*/ 679846 w 686195"/>
                      <a:gd name="connsiteY21" fmla="*/ 278448 h 709978"/>
                      <a:gd name="connsiteX22" fmla="*/ 679846 w 686195"/>
                      <a:gd name="connsiteY22" fmla="*/ 221298 h 709978"/>
                      <a:gd name="connsiteX23" fmla="*/ 641746 w 686195"/>
                      <a:gd name="connsiteY23" fmla="*/ 230823 h 709978"/>
                      <a:gd name="connsiteX24" fmla="*/ 670321 w 686195"/>
                      <a:gd name="connsiteY24" fmla="*/ 87948 h 709978"/>
                      <a:gd name="connsiteX25" fmla="*/ 603646 w 686195"/>
                      <a:gd name="connsiteY25" fmla="*/ 40323 h 709978"/>
                      <a:gd name="connsiteX26" fmla="*/ 460771 w 686195"/>
                      <a:gd name="connsiteY26" fmla="*/ 2223 h 709978"/>
                      <a:gd name="connsiteX0" fmla="*/ 449288 w 674712"/>
                      <a:gd name="connsiteY0" fmla="*/ 2223 h 709978"/>
                      <a:gd name="connsiteX1" fmla="*/ 411188 w 674712"/>
                      <a:gd name="connsiteY1" fmla="*/ 106998 h 709978"/>
                      <a:gd name="connsiteX2" fmla="*/ 287363 w 674712"/>
                      <a:gd name="connsiteY2" fmla="*/ 30798 h 709978"/>
                      <a:gd name="connsiteX3" fmla="*/ 134963 w 674712"/>
                      <a:gd name="connsiteY3" fmla="*/ 135573 h 709978"/>
                      <a:gd name="connsiteX4" fmla="*/ 68288 w 674712"/>
                      <a:gd name="connsiteY4" fmla="*/ 226061 h 709978"/>
                      <a:gd name="connsiteX5" fmla="*/ 58763 w 674712"/>
                      <a:gd name="connsiteY5" fmla="*/ 307023 h 709978"/>
                      <a:gd name="connsiteX6" fmla="*/ 125438 w 674712"/>
                      <a:gd name="connsiteY6" fmla="*/ 335598 h 709978"/>
                      <a:gd name="connsiteX7" fmla="*/ 192113 w 674712"/>
                      <a:gd name="connsiteY7" fmla="*/ 240348 h 709978"/>
                      <a:gd name="connsiteX8" fmla="*/ 151450 w 674712"/>
                      <a:gd name="connsiteY8" fmla="*/ 303539 h 709978"/>
                      <a:gd name="connsiteX9" fmla="*/ 96863 w 674712"/>
                      <a:gd name="connsiteY9" fmla="*/ 326073 h 709978"/>
                      <a:gd name="connsiteX10" fmla="*/ 1613 w 674712"/>
                      <a:gd name="connsiteY10" fmla="*/ 392748 h 709978"/>
                      <a:gd name="connsiteX11" fmla="*/ 49238 w 674712"/>
                      <a:gd name="connsiteY11" fmla="*/ 521335 h 709978"/>
                      <a:gd name="connsiteX12" fmla="*/ 201638 w 674712"/>
                      <a:gd name="connsiteY12" fmla="*/ 459423 h 709978"/>
                      <a:gd name="connsiteX13" fmla="*/ 115913 w 674712"/>
                      <a:gd name="connsiteY13" fmla="*/ 621348 h 709978"/>
                      <a:gd name="connsiteX14" fmla="*/ 163538 w 674712"/>
                      <a:gd name="connsiteY14" fmla="*/ 640398 h 709978"/>
                      <a:gd name="connsiteX15" fmla="*/ 296888 w 674712"/>
                      <a:gd name="connsiteY15" fmla="*/ 630873 h 709978"/>
                      <a:gd name="connsiteX16" fmla="*/ 344513 w 674712"/>
                      <a:gd name="connsiteY16" fmla="*/ 554673 h 709978"/>
                      <a:gd name="connsiteX17" fmla="*/ 239738 w 674712"/>
                      <a:gd name="connsiteY17" fmla="*/ 688023 h 709978"/>
                      <a:gd name="connsiteX18" fmla="*/ 373088 w 674712"/>
                      <a:gd name="connsiteY18" fmla="*/ 697548 h 709978"/>
                      <a:gd name="connsiteX19" fmla="*/ 582638 w 674712"/>
                      <a:gd name="connsiteY19" fmla="*/ 564198 h 709978"/>
                      <a:gd name="connsiteX20" fmla="*/ 668363 w 674712"/>
                      <a:gd name="connsiteY20" fmla="*/ 373698 h 709978"/>
                      <a:gd name="connsiteX21" fmla="*/ 668363 w 674712"/>
                      <a:gd name="connsiteY21" fmla="*/ 278448 h 709978"/>
                      <a:gd name="connsiteX22" fmla="*/ 668363 w 674712"/>
                      <a:gd name="connsiteY22" fmla="*/ 221298 h 709978"/>
                      <a:gd name="connsiteX23" fmla="*/ 630263 w 674712"/>
                      <a:gd name="connsiteY23" fmla="*/ 230823 h 709978"/>
                      <a:gd name="connsiteX24" fmla="*/ 658838 w 674712"/>
                      <a:gd name="connsiteY24" fmla="*/ 87948 h 709978"/>
                      <a:gd name="connsiteX25" fmla="*/ 592163 w 674712"/>
                      <a:gd name="connsiteY25" fmla="*/ 40323 h 709978"/>
                      <a:gd name="connsiteX26" fmla="*/ 449288 w 674712"/>
                      <a:gd name="connsiteY26" fmla="*/ 2223 h 709978"/>
                      <a:gd name="connsiteX0" fmla="*/ 449288 w 674712"/>
                      <a:gd name="connsiteY0" fmla="*/ 2223 h 709978"/>
                      <a:gd name="connsiteX1" fmla="*/ 411188 w 674712"/>
                      <a:gd name="connsiteY1" fmla="*/ 106998 h 709978"/>
                      <a:gd name="connsiteX2" fmla="*/ 287363 w 674712"/>
                      <a:gd name="connsiteY2" fmla="*/ 30798 h 709978"/>
                      <a:gd name="connsiteX3" fmla="*/ 134963 w 674712"/>
                      <a:gd name="connsiteY3" fmla="*/ 135573 h 709978"/>
                      <a:gd name="connsiteX4" fmla="*/ 68288 w 674712"/>
                      <a:gd name="connsiteY4" fmla="*/ 226061 h 709978"/>
                      <a:gd name="connsiteX5" fmla="*/ 58763 w 674712"/>
                      <a:gd name="connsiteY5" fmla="*/ 307023 h 709978"/>
                      <a:gd name="connsiteX6" fmla="*/ 125438 w 674712"/>
                      <a:gd name="connsiteY6" fmla="*/ 335598 h 709978"/>
                      <a:gd name="connsiteX7" fmla="*/ 192113 w 674712"/>
                      <a:gd name="connsiteY7" fmla="*/ 240348 h 709978"/>
                      <a:gd name="connsiteX8" fmla="*/ 151450 w 674712"/>
                      <a:gd name="connsiteY8" fmla="*/ 303539 h 709978"/>
                      <a:gd name="connsiteX9" fmla="*/ 96863 w 674712"/>
                      <a:gd name="connsiteY9" fmla="*/ 326073 h 709978"/>
                      <a:gd name="connsiteX10" fmla="*/ 1613 w 674712"/>
                      <a:gd name="connsiteY10" fmla="*/ 392748 h 709978"/>
                      <a:gd name="connsiteX11" fmla="*/ 49238 w 674712"/>
                      <a:gd name="connsiteY11" fmla="*/ 521335 h 709978"/>
                      <a:gd name="connsiteX12" fmla="*/ 201638 w 674712"/>
                      <a:gd name="connsiteY12" fmla="*/ 459423 h 709978"/>
                      <a:gd name="connsiteX13" fmla="*/ 111150 w 674712"/>
                      <a:gd name="connsiteY13" fmla="*/ 554673 h 709978"/>
                      <a:gd name="connsiteX14" fmla="*/ 163538 w 674712"/>
                      <a:gd name="connsiteY14" fmla="*/ 640398 h 709978"/>
                      <a:gd name="connsiteX15" fmla="*/ 296888 w 674712"/>
                      <a:gd name="connsiteY15" fmla="*/ 630873 h 709978"/>
                      <a:gd name="connsiteX16" fmla="*/ 344513 w 674712"/>
                      <a:gd name="connsiteY16" fmla="*/ 554673 h 709978"/>
                      <a:gd name="connsiteX17" fmla="*/ 239738 w 674712"/>
                      <a:gd name="connsiteY17" fmla="*/ 688023 h 709978"/>
                      <a:gd name="connsiteX18" fmla="*/ 373088 w 674712"/>
                      <a:gd name="connsiteY18" fmla="*/ 697548 h 709978"/>
                      <a:gd name="connsiteX19" fmla="*/ 582638 w 674712"/>
                      <a:gd name="connsiteY19" fmla="*/ 564198 h 709978"/>
                      <a:gd name="connsiteX20" fmla="*/ 668363 w 674712"/>
                      <a:gd name="connsiteY20" fmla="*/ 373698 h 709978"/>
                      <a:gd name="connsiteX21" fmla="*/ 668363 w 674712"/>
                      <a:gd name="connsiteY21" fmla="*/ 278448 h 709978"/>
                      <a:gd name="connsiteX22" fmla="*/ 668363 w 674712"/>
                      <a:gd name="connsiteY22" fmla="*/ 221298 h 709978"/>
                      <a:gd name="connsiteX23" fmla="*/ 630263 w 674712"/>
                      <a:gd name="connsiteY23" fmla="*/ 230823 h 709978"/>
                      <a:gd name="connsiteX24" fmla="*/ 658838 w 674712"/>
                      <a:gd name="connsiteY24" fmla="*/ 87948 h 709978"/>
                      <a:gd name="connsiteX25" fmla="*/ 592163 w 674712"/>
                      <a:gd name="connsiteY25" fmla="*/ 40323 h 709978"/>
                      <a:gd name="connsiteX26" fmla="*/ 449288 w 674712"/>
                      <a:gd name="connsiteY26" fmla="*/ 2223 h 709978"/>
                      <a:gd name="connsiteX0" fmla="*/ 449288 w 674712"/>
                      <a:gd name="connsiteY0" fmla="*/ 2223 h 709978"/>
                      <a:gd name="connsiteX1" fmla="*/ 411188 w 674712"/>
                      <a:gd name="connsiteY1" fmla="*/ 106998 h 709978"/>
                      <a:gd name="connsiteX2" fmla="*/ 287363 w 674712"/>
                      <a:gd name="connsiteY2" fmla="*/ 30798 h 709978"/>
                      <a:gd name="connsiteX3" fmla="*/ 134963 w 674712"/>
                      <a:gd name="connsiteY3" fmla="*/ 135573 h 709978"/>
                      <a:gd name="connsiteX4" fmla="*/ 68288 w 674712"/>
                      <a:gd name="connsiteY4" fmla="*/ 226061 h 709978"/>
                      <a:gd name="connsiteX5" fmla="*/ 58763 w 674712"/>
                      <a:gd name="connsiteY5" fmla="*/ 307023 h 709978"/>
                      <a:gd name="connsiteX6" fmla="*/ 125438 w 674712"/>
                      <a:gd name="connsiteY6" fmla="*/ 335598 h 709978"/>
                      <a:gd name="connsiteX7" fmla="*/ 192113 w 674712"/>
                      <a:gd name="connsiteY7" fmla="*/ 240348 h 709978"/>
                      <a:gd name="connsiteX8" fmla="*/ 151450 w 674712"/>
                      <a:gd name="connsiteY8" fmla="*/ 303539 h 709978"/>
                      <a:gd name="connsiteX9" fmla="*/ 96863 w 674712"/>
                      <a:gd name="connsiteY9" fmla="*/ 326073 h 709978"/>
                      <a:gd name="connsiteX10" fmla="*/ 1613 w 674712"/>
                      <a:gd name="connsiteY10" fmla="*/ 392748 h 709978"/>
                      <a:gd name="connsiteX11" fmla="*/ 49238 w 674712"/>
                      <a:gd name="connsiteY11" fmla="*/ 521335 h 709978"/>
                      <a:gd name="connsiteX12" fmla="*/ 201638 w 674712"/>
                      <a:gd name="connsiteY12" fmla="*/ 459423 h 709978"/>
                      <a:gd name="connsiteX13" fmla="*/ 111150 w 674712"/>
                      <a:gd name="connsiteY13" fmla="*/ 554673 h 709978"/>
                      <a:gd name="connsiteX14" fmla="*/ 163538 w 674712"/>
                      <a:gd name="connsiteY14" fmla="*/ 640398 h 709978"/>
                      <a:gd name="connsiteX15" fmla="*/ 292125 w 674712"/>
                      <a:gd name="connsiteY15" fmla="*/ 611823 h 709978"/>
                      <a:gd name="connsiteX16" fmla="*/ 344513 w 674712"/>
                      <a:gd name="connsiteY16" fmla="*/ 554673 h 709978"/>
                      <a:gd name="connsiteX17" fmla="*/ 239738 w 674712"/>
                      <a:gd name="connsiteY17" fmla="*/ 688023 h 709978"/>
                      <a:gd name="connsiteX18" fmla="*/ 373088 w 674712"/>
                      <a:gd name="connsiteY18" fmla="*/ 697548 h 709978"/>
                      <a:gd name="connsiteX19" fmla="*/ 582638 w 674712"/>
                      <a:gd name="connsiteY19" fmla="*/ 564198 h 709978"/>
                      <a:gd name="connsiteX20" fmla="*/ 668363 w 674712"/>
                      <a:gd name="connsiteY20" fmla="*/ 373698 h 709978"/>
                      <a:gd name="connsiteX21" fmla="*/ 668363 w 674712"/>
                      <a:gd name="connsiteY21" fmla="*/ 278448 h 709978"/>
                      <a:gd name="connsiteX22" fmla="*/ 668363 w 674712"/>
                      <a:gd name="connsiteY22" fmla="*/ 221298 h 709978"/>
                      <a:gd name="connsiteX23" fmla="*/ 630263 w 674712"/>
                      <a:gd name="connsiteY23" fmla="*/ 230823 h 709978"/>
                      <a:gd name="connsiteX24" fmla="*/ 658838 w 674712"/>
                      <a:gd name="connsiteY24" fmla="*/ 87948 h 709978"/>
                      <a:gd name="connsiteX25" fmla="*/ 592163 w 674712"/>
                      <a:gd name="connsiteY25" fmla="*/ 40323 h 709978"/>
                      <a:gd name="connsiteX26" fmla="*/ 449288 w 674712"/>
                      <a:gd name="connsiteY26" fmla="*/ 2223 h 709978"/>
                      <a:gd name="connsiteX0" fmla="*/ 449288 w 674712"/>
                      <a:gd name="connsiteY0" fmla="*/ 2223 h 706375"/>
                      <a:gd name="connsiteX1" fmla="*/ 411188 w 674712"/>
                      <a:gd name="connsiteY1" fmla="*/ 106998 h 706375"/>
                      <a:gd name="connsiteX2" fmla="*/ 287363 w 674712"/>
                      <a:gd name="connsiteY2" fmla="*/ 30798 h 706375"/>
                      <a:gd name="connsiteX3" fmla="*/ 134963 w 674712"/>
                      <a:gd name="connsiteY3" fmla="*/ 135573 h 706375"/>
                      <a:gd name="connsiteX4" fmla="*/ 68288 w 674712"/>
                      <a:gd name="connsiteY4" fmla="*/ 226061 h 706375"/>
                      <a:gd name="connsiteX5" fmla="*/ 58763 w 674712"/>
                      <a:gd name="connsiteY5" fmla="*/ 307023 h 706375"/>
                      <a:gd name="connsiteX6" fmla="*/ 125438 w 674712"/>
                      <a:gd name="connsiteY6" fmla="*/ 335598 h 706375"/>
                      <a:gd name="connsiteX7" fmla="*/ 192113 w 674712"/>
                      <a:gd name="connsiteY7" fmla="*/ 240348 h 706375"/>
                      <a:gd name="connsiteX8" fmla="*/ 151450 w 674712"/>
                      <a:gd name="connsiteY8" fmla="*/ 303539 h 706375"/>
                      <a:gd name="connsiteX9" fmla="*/ 96863 w 674712"/>
                      <a:gd name="connsiteY9" fmla="*/ 326073 h 706375"/>
                      <a:gd name="connsiteX10" fmla="*/ 1613 w 674712"/>
                      <a:gd name="connsiteY10" fmla="*/ 392748 h 706375"/>
                      <a:gd name="connsiteX11" fmla="*/ 49238 w 674712"/>
                      <a:gd name="connsiteY11" fmla="*/ 521335 h 706375"/>
                      <a:gd name="connsiteX12" fmla="*/ 201638 w 674712"/>
                      <a:gd name="connsiteY12" fmla="*/ 459423 h 706375"/>
                      <a:gd name="connsiteX13" fmla="*/ 111150 w 674712"/>
                      <a:gd name="connsiteY13" fmla="*/ 554673 h 706375"/>
                      <a:gd name="connsiteX14" fmla="*/ 163538 w 674712"/>
                      <a:gd name="connsiteY14" fmla="*/ 640398 h 706375"/>
                      <a:gd name="connsiteX15" fmla="*/ 292125 w 674712"/>
                      <a:gd name="connsiteY15" fmla="*/ 611823 h 706375"/>
                      <a:gd name="connsiteX16" fmla="*/ 344513 w 674712"/>
                      <a:gd name="connsiteY16" fmla="*/ 554673 h 706375"/>
                      <a:gd name="connsiteX17" fmla="*/ 258788 w 674712"/>
                      <a:gd name="connsiteY17" fmla="*/ 678498 h 706375"/>
                      <a:gd name="connsiteX18" fmla="*/ 373088 w 674712"/>
                      <a:gd name="connsiteY18" fmla="*/ 697548 h 706375"/>
                      <a:gd name="connsiteX19" fmla="*/ 582638 w 674712"/>
                      <a:gd name="connsiteY19" fmla="*/ 564198 h 706375"/>
                      <a:gd name="connsiteX20" fmla="*/ 668363 w 674712"/>
                      <a:gd name="connsiteY20" fmla="*/ 373698 h 706375"/>
                      <a:gd name="connsiteX21" fmla="*/ 668363 w 674712"/>
                      <a:gd name="connsiteY21" fmla="*/ 278448 h 706375"/>
                      <a:gd name="connsiteX22" fmla="*/ 668363 w 674712"/>
                      <a:gd name="connsiteY22" fmla="*/ 221298 h 706375"/>
                      <a:gd name="connsiteX23" fmla="*/ 630263 w 674712"/>
                      <a:gd name="connsiteY23" fmla="*/ 230823 h 706375"/>
                      <a:gd name="connsiteX24" fmla="*/ 658838 w 674712"/>
                      <a:gd name="connsiteY24" fmla="*/ 87948 h 706375"/>
                      <a:gd name="connsiteX25" fmla="*/ 592163 w 674712"/>
                      <a:gd name="connsiteY25" fmla="*/ 40323 h 706375"/>
                      <a:gd name="connsiteX26" fmla="*/ 449288 w 674712"/>
                      <a:gd name="connsiteY26" fmla="*/ 2223 h 706375"/>
                      <a:gd name="connsiteX0" fmla="*/ 452467 w 677891"/>
                      <a:gd name="connsiteY0" fmla="*/ 2223 h 706375"/>
                      <a:gd name="connsiteX1" fmla="*/ 414367 w 677891"/>
                      <a:gd name="connsiteY1" fmla="*/ 106998 h 706375"/>
                      <a:gd name="connsiteX2" fmla="*/ 290542 w 677891"/>
                      <a:gd name="connsiteY2" fmla="*/ 30798 h 706375"/>
                      <a:gd name="connsiteX3" fmla="*/ 138142 w 677891"/>
                      <a:gd name="connsiteY3" fmla="*/ 135573 h 706375"/>
                      <a:gd name="connsiteX4" fmla="*/ 71467 w 677891"/>
                      <a:gd name="connsiteY4" fmla="*/ 226061 h 706375"/>
                      <a:gd name="connsiteX5" fmla="*/ 61942 w 677891"/>
                      <a:gd name="connsiteY5" fmla="*/ 307023 h 706375"/>
                      <a:gd name="connsiteX6" fmla="*/ 128617 w 677891"/>
                      <a:gd name="connsiteY6" fmla="*/ 335598 h 706375"/>
                      <a:gd name="connsiteX7" fmla="*/ 195292 w 677891"/>
                      <a:gd name="connsiteY7" fmla="*/ 240348 h 706375"/>
                      <a:gd name="connsiteX8" fmla="*/ 154629 w 677891"/>
                      <a:gd name="connsiteY8" fmla="*/ 303539 h 706375"/>
                      <a:gd name="connsiteX9" fmla="*/ 4792 w 677891"/>
                      <a:gd name="connsiteY9" fmla="*/ 392748 h 706375"/>
                      <a:gd name="connsiteX10" fmla="*/ 52417 w 677891"/>
                      <a:gd name="connsiteY10" fmla="*/ 521335 h 706375"/>
                      <a:gd name="connsiteX11" fmla="*/ 204817 w 677891"/>
                      <a:gd name="connsiteY11" fmla="*/ 459423 h 706375"/>
                      <a:gd name="connsiteX12" fmla="*/ 114329 w 677891"/>
                      <a:gd name="connsiteY12" fmla="*/ 554673 h 706375"/>
                      <a:gd name="connsiteX13" fmla="*/ 166717 w 677891"/>
                      <a:gd name="connsiteY13" fmla="*/ 640398 h 706375"/>
                      <a:gd name="connsiteX14" fmla="*/ 295304 w 677891"/>
                      <a:gd name="connsiteY14" fmla="*/ 611823 h 706375"/>
                      <a:gd name="connsiteX15" fmla="*/ 347692 w 677891"/>
                      <a:gd name="connsiteY15" fmla="*/ 554673 h 706375"/>
                      <a:gd name="connsiteX16" fmla="*/ 261967 w 677891"/>
                      <a:gd name="connsiteY16" fmla="*/ 678498 h 706375"/>
                      <a:gd name="connsiteX17" fmla="*/ 376267 w 677891"/>
                      <a:gd name="connsiteY17" fmla="*/ 697548 h 706375"/>
                      <a:gd name="connsiteX18" fmla="*/ 585817 w 677891"/>
                      <a:gd name="connsiteY18" fmla="*/ 564198 h 706375"/>
                      <a:gd name="connsiteX19" fmla="*/ 671542 w 677891"/>
                      <a:gd name="connsiteY19" fmla="*/ 373698 h 706375"/>
                      <a:gd name="connsiteX20" fmla="*/ 671542 w 677891"/>
                      <a:gd name="connsiteY20" fmla="*/ 278448 h 706375"/>
                      <a:gd name="connsiteX21" fmla="*/ 671542 w 677891"/>
                      <a:gd name="connsiteY21" fmla="*/ 221298 h 706375"/>
                      <a:gd name="connsiteX22" fmla="*/ 633442 w 677891"/>
                      <a:gd name="connsiteY22" fmla="*/ 230823 h 706375"/>
                      <a:gd name="connsiteX23" fmla="*/ 662017 w 677891"/>
                      <a:gd name="connsiteY23" fmla="*/ 87948 h 706375"/>
                      <a:gd name="connsiteX24" fmla="*/ 595342 w 677891"/>
                      <a:gd name="connsiteY24" fmla="*/ 40323 h 706375"/>
                      <a:gd name="connsiteX25" fmla="*/ 452467 w 677891"/>
                      <a:gd name="connsiteY25" fmla="*/ 2223 h 706375"/>
                      <a:gd name="connsiteX0" fmla="*/ 447736 w 673160"/>
                      <a:gd name="connsiteY0" fmla="*/ 2223 h 706375"/>
                      <a:gd name="connsiteX1" fmla="*/ 409636 w 673160"/>
                      <a:gd name="connsiteY1" fmla="*/ 106998 h 706375"/>
                      <a:gd name="connsiteX2" fmla="*/ 285811 w 673160"/>
                      <a:gd name="connsiteY2" fmla="*/ 30798 h 706375"/>
                      <a:gd name="connsiteX3" fmla="*/ 133411 w 673160"/>
                      <a:gd name="connsiteY3" fmla="*/ 135573 h 706375"/>
                      <a:gd name="connsiteX4" fmla="*/ 66736 w 673160"/>
                      <a:gd name="connsiteY4" fmla="*/ 226061 h 706375"/>
                      <a:gd name="connsiteX5" fmla="*/ 57211 w 673160"/>
                      <a:gd name="connsiteY5" fmla="*/ 307023 h 706375"/>
                      <a:gd name="connsiteX6" fmla="*/ 123886 w 673160"/>
                      <a:gd name="connsiteY6" fmla="*/ 335598 h 706375"/>
                      <a:gd name="connsiteX7" fmla="*/ 190561 w 673160"/>
                      <a:gd name="connsiteY7" fmla="*/ 240348 h 706375"/>
                      <a:gd name="connsiteX8" fmla="*/ 149898 w 673160"/>
                      <a:gd name="connsiteY8" fmla="*/ 303539 h 706375"/>
                      <a:gd name="connsiteX9" fmla="*/ 54648 w 673160"/>
                      <a:gd name="connsiteY9" fmla="*/ 370215 h 706375"/>
                      <a:gd name="connsiteX10" fmla="*/ 61 w 673160"/>
                      <a:gd name="connsiteY10" fmla="*/ 392748 h 706375"/>
                      <a:gd name="connsiteX11" fmla="*/ 47686 w 673160"/>
                      <a:gd name="connsiteY11" fmla="*/ 521335 h 706375"/>
                      <a:gd name="connsiteX12" fmla="*/ 200086 w 673160"/>
                      <a:gd name="connsiteY12" fmla="*/ 459423 h 706375"/>
                      <a:gd name="connsiteX13" fmla="*/ 109598 w 673160"/>
                      <a:gd name="connsiteY13" fmla="*/ 554673 h 706375"/>
                      <a:gd name="connsiteX14" fmla="*/ 161986 w 673160"/>
                      <a:gd name="connsiteY14" fmla="*/ 640398 h 706375"/>
                      <a:gd name="connsiteX15" fmla="*/ 290573 w 673160"/>
                      <a:gd name="connsiteY15" fmla="*/ 611823 h 706375"/>
                      <a:gd name="connsiteX16" fmla="*/ 342961 w 673160"/>
                      <a:gd name="connsiteY16" fmla="*/ 554673 h 706375"/>
                      <a:gd name="connsiteX17" fmla="*/ 257236 w 673160"/>
                      <a:gd name="connsiteY17" fmla="*/ 678498 h 706375"/>
                      <a:gd name="connsiteX18" fmla="*/ 371536 w 673160"/>
                      <a:gd name="connsiteY18" fmla="*/ 697548 h 706375"/>
                      <a:gd name="connsiteX19" fmla="*/ 581086 w 673160"/>
                      <a:gd name="connsiteY19" fmla="*/ 564198 h 706375"/>
                      <a:gd name="connsiteX20" fmla="*/ 666811 w 673160"/>
                      <a:gd name="connsiteY20" fmla="*/ 373698 h 706375"/>
                      <a:gd name="connsiteX21" fmla="*/ 666811 w 673160"/>
                      <a:gd name="connsiteY21" fmla="*/ 278448 h 706375"/>
                      <a:gd name="connsiteX22" fmla="*/ 666811 w 673160"/>
                      <a:gd name="connsiteY22" fmla="*/ 221298 h 706375"/>
                      <a:gd name="connsiteX23" fmla="*/ 628711 w 673160"/>
                      <a:gd name="connsiteY23" fmla="*/ 230823 h 706375"/>
                      <a:gd name="connsiteX24" fmla="*/ 657286 w 673160"/>
                      <a:gd name="connsiteY24" fmla="*/ 87948 h 706375"/>
                      <a:gd name="connsiteX25" fmla="*/ 590611 w 673160"/>
                      <a:gd name="connsiteY25" fmla="*/ 40323 h 706375"/>
                      <a:gd name="connsiteX26" fmla="*/ 447736 w 673160"/>
                      <a:gd name="connsiteY26" fmla="*/ 2223 h 706375"/>
                      <a:gd name="connsiteX0" fmla="*/ 447736 w 673160"/>
                      <a:gd name="connsiteY0" fmla="*/ 2223 h 706375"/>
                      <a:gd name="connsiteX1" fmla="*/ 409636 w 673160"/>
                      <a:gd name="connsiteY1" fmla="*/ 106998 h 706375"/>
                      <a:gd name="connsiteX2" fmla="*/ 285811 w 673160"/>
                      <a:gd name="connsiteY2" fmla="*/ 30798 h 706375"/>
                      <a:gd name="connsiteX3" fmla="*/ 133411 w 673160"/>
                      <a:gd name="connsiteY3" fmla="*/ 135573 h 706375"/>
                      <a:gd name="connsiteX4" fmla="*/ 66736 w 673160"/>
                      <a:gd name="connsiteY4" fmla="*/ 226061 h 706375"/>
                      <a:gd name="connsiteX5" fmla="*/ 57211 w 673160"/>
                      <a:gd name="connsiteY5" fmla="*/ 307023 h 706375"/>
                      <a:gd name="connsiteX6" fmla="*/ 123886 w 673160"/>
                      <a:gd name="connsiteY6" fmla="*/ 335598 h 706375"/>
                      <a:gd name="connsiteX7" fmla="*/ 190561 w 673160"/>
                      <a:gd name="connsiteY7" fmla="*/ 240348 h 706375"/>
                      <a:gd name="connsiteX8" fmla="*/ 149898 w 673160"/>
                      <a:gd name="connsiteY8" fmla="*/ 303539 h 706375"/>
                      <a:gd name="connsiteX9" fmla="*/ 54648 w 673160"/>
                      <a:gd name="connsiteY9" fmla="*/ 384502 h 706375"/>
                      <a:gd name="connsiteX10" fmla="*/ 61 w 673160"/>
                      <a:gd name="connsiteY10" fmla="*/ 392748 h 706375"/>
                      <a:gd name="connsiteX11" fmla="*/ 47686 w 673160"/>
                      <a:gd name="connsiteY11" fmla="*/ 521335 h 706375"/>
                      <a:gd name="connsiteX12" fmla="*/ 200086 w 673160"/>
                      <a:gd name="connsiteY12" fmla="*/ 459423 h 706375"/>
                      <a:gd name="connsiteX13" fmla="*/ 109598 w 673160"/>
                      <a:gd name="connsiteY13" fmla="*/ 554673 h 706375"/>
                      <a:gd name="connsiteX14" fmla="*/ 161986 w 673160"/>
                      <a:gd name="connsiteY14" fmla="*/ 640398 h 706375"/>
                      <a:gd name="connsiteX15" fmla="*/ 290573 w 673160"/>
                      <a:gd name="connsiteY15" fmla="*/ 611823 h 706375"/>
                      <a:gd name="connsiteX16" fmla="*/ 342961 w 673160"/>
                      <a:gd name="connsiteY16" fmla="*/ 554673 h 706375"/>
                      <a:gd name="connsiteX17" fmla="*/ 257236 w 673160"/>
                      <a:gd name="connsiteY17" fmla="*/ 678498 h 706375"/>
                      <a:gd name="connsiteX18" fmla="*/ 371536 w 673160"/>
                      <a:gd name="connsiteY18" fmla="*/ 697548 h 706375"/>
                      <a:gd name="connsiteX19" fmla="*/ 581086 w 673160"/>
                      <a:gd name="connsiteY19" fmla="*/ 564198 h 706375"/>
                      <a:gd name="connsiteX20" fmla="*/ 666811 w 673160"/>
                      <a:gd name="connsiteY20" fmla="*/ 373698 h 706375"/>
                      <a:gd name="connsiteX21" fmla="*/ 666811 w 673160"/>
                      <a:gd name="connsiteY21" fmla="*/ 278448 h 706375"/>
                      <a:gd name="connsiteX22" fmla="*/ 666811 w 673160"/>
                      <a:gd name="connsiteY22" fmla="*/ 221298 h 706375"/>
                      <a:gd name="connsiteX23" fmla="*/ 628711 w 673160"/>
                      <a:gd name="connsiteY23" fmla="*/ 230823 h 706375"/>
                      <a:gd name="connsiteX24" fmla="*/ 657286 w 673160"/>
                      <a:gd name="connsiteY24" fmla="*/ 87948 h 706375"/>
                      <a:gd name="connsiteX25" fmla="*/ 590611 w 673160"/>
                      <a:gd name="connsiteY25" fmla="*/ 40323 h 706375"/>
                      <a:gd name="connsiteX26" fmla="*/ 447736 w 673160"/>
                      <a:gd name="connsiteY26" fmla="*/ 2223 h 706375"/>
                      <a:gd name="connsiteX0" fmla="*/ 412997 w 638421"/>
                      <a:gd name="connsiteY0" fmla="*/ 2223 h 706375"/>
                      <a:gd name="connsiteX1" fmla="*/ 374897 w 638421"/>
                      <a:gd name="connsiteY1" fmla="*/ 106998 h 706375"/>
                      <a:gd name="connsiteX2" fmla="*/ 251072 w 638421"/>
                      <a:gd name="connsiteY2" fmla="*/ 30798 h 706375"/>
                      <a:gd name="connsiteX3" fmla="*/ 98672 w 638421"/>
                      <a:gd name="connsiteY3" fmla="*/ 135573 h 706375"/>
                      <a:gd name="connsiteX4" fmla="*/ 31997 w 638421"/>
                      <a:gd name="connsiteY4" fmla="*/ 226061 h 706375"/>
                      <a:gd name="connsiteX5" fmla="*/ 22472 w 638421"/>
                      <a:gd name="connsiteY5" fmla="*/ 307023 h 706375"/>
                      <a:gd name="connsiteX6" fmla="*/ 89147 w 638421"/>
                      <a:gd name="connsiteY6" fmla="*/ 335598 h 706375"/>
                      <a:gd name="connsiteX7" fmla="*/ 155822 w 638421"/>
                      <a:gd name="connsiteY7" fmla="*/ 240348 h 706375"/>
                      <a:gd name="connsiteX8" fmla="*/ 115159 w 638421"/>
                      <a:gd name="connsiteY8" fmla="*/ 303539 h 706375"/>
                      <a:gd name="connsiteX9" fmla="*/ 19909 w 638421"/>
                      <a:gd name="connsiteY9" fmla="*/ 384502 h 706375"/>
                      <a:gd name="connsiteX10" fmla="*/ 12947 w 638421"/>
                      <a:gd name="connsiteY10" fmla="*/ 521335 h 706375"/>
                      <a:gd name="connsiteX11" fmla="*/ 165347 w 638421"/>
                      <a:gd name="connsiteY11" fmla="*/ 459423 h 706375"/>
                      <a:gd name="connsiteX12" fmla="*/ 74859 w 638421"/>
                      <a:gd name="connsiteY12" fmla="*/ 554673 h 706375"/>
                      <a:gd name="connsiteX13" fmla="*/ 127247 w 638421"/>
                      <a:gd name="connsiteY13" fmla="*/ 640398 h 706375"/>
                      <a:gd name="connsiteX14" fmla="*/ 255834 w 638421"/>
                      <a:gd name="connsiteY14" fmla="*/ 611823 h 706375"/>
                      <a:gd name="connsiteX15" fmla="*/ 308222 w 638421"/>
                      <a:gd name="connsiteY15" fmla="*/ 554673 h 706375"/>
                      <a:gd name="connsiteX16" fmla="*/ 222497 w 638421"/>
                      <a:gd name="connsiteY16" fmla="*/ 678498 h 706375"/>
                      <a:gd name="connsiteX17" fmla="*/ 336797 w 638421"/>
                      <a:gd name="connsiteY17" fmla="*/ 697548 h 706375"/>
                      <a:gd name="connsiteX18" fmla="*/ 546347 w 638421"/>
                      <a:gd name="connsiteY18" fmla="*/ 564198 h 706375"/>
                      <a:gd name="connsiteX19" fmla="*/ 632072 w 638421"/>
                      <a:gd name="connsiteY19" fmla="*/ 373698 h 706375"/>
                      <a:gd name="connsiteX20" fmla="*/ 632072 w 638421"/>
                      <a:gd name="connsiteY20" fmla="*/ 278448 h 706375"/>
                      <a:gd name="connsiteX21" fmla="*/ 632072 w 638421"/>
                      <a:gd name="connsiteY21" fmla="*/ 221298 h 706375"/>
                      <a:gd name="connsiteX22" fmla="*/ 593972 w 638421"/>
                      <a:gd name="connsiteY22" fmla="*/ 230823 h 706375"/>
                      <a:gd name="connsiteX23" fmla="*/ 622547 w 638421"/>
                      <a:gd name="connsiteY23" fmla="*/ 87948 h 706375"/>
                      <a:gd name="connsiteX24" fmla="*/ 555872 w 638421"/>
                      <a:gd name="connsiteY24" fmla="*/ 40323 h 706375"/>
                      <a:gd name="connsiteX25" fmla="*/ 412997 w 638421"/>
                      <a:gd name="connsiteY25" fmla="*/ 2223 h 706375"/>
                      <a:gd name="connsiteX0" fmla="*/ 415057 w 640481"/>
                      <a:gd name="connsiteY0" fmla="*/ 2223 h 706375"/>
                      <a:gd name="connsiteX1" fmla="*/ 376957 w 640481"/>
                      <a:gd name="connsiteY1" fmla="*/ 106998 h 706375"/>
                      <a:gd name="connsiteX2" fmla="*/ 253132 w 640481"/>
                      <a:gd name="connsiteY2" fmla="*/ 30798 h 706375"/>
                      <a:gd name="connsiteX3" fmla="*/ 100732 w 640481"/>
                      <a:gd name="connsiteY3" fmla="*/ 135573 h 706375"/>
                      <a:gd name="connsiteX4" fmla="*/ 34057 w 640481"/>
                      <a:gd name="connsiteY4" fmla="*/ 226061 h 706375"/>
                      <a:gd name="connsiteX5" fmla="*/ 24532 w 640481"/>
                      <a:gd name="connsiteY5" fmla="*/ 307023 h 706375"/>
                      <a:gd name="connsiteX6" fmla="*/ 91207 w 640481"/>
                      <a:gd name="connsiteY6" fmla="*/ 335598 h 706375"/>
                      <a:gd name="connsiteX7" fmla="*/ 157882 w 640481"/>
                      <a:gd name="connsiteY7" fmla="*/ 240348 h 706375"/>
                      <a:gd name="connsiteX8" fmla="*/ 117219 w 640481"/>
                      <a:gd name="connsiteY8" fmla="*/ 303539 h 706375"/>
                      <a:gd name="connsiteX9" fmla="*/ 17207 w 640481"/>
                      <a:gd name="connsiteY9" fmla="*/ 451177 h 706375"/>
                      <a:gd name="connsiteX10" fmla="*/ 15007 w 640481"/>
                      <a:gd name="connsiteY10" fmla="*/ 521335 h 706375"/>
                      <a:gd name="connsiteX11" fmla="*/ 167407 w 640481"/>
                      <a:gd name="connsiteY11" fmla="*/ 459423 h 706375"/>
                      <a:gd name="connsiteX12" fmla="*/ 76919 w 640481"/>
                      <a:gd name="connsiteY12" fmla="*/ 554673 h 706375"/>
                      <a:gd name="connsiteX13" fmla="*/ 129307 w 640481"/>
                      <a:gd name="connsiteY13" fmla="*/ 640398 h 706375"/>
                      <a:gd name="connsiteX14" fmla="*/ 257894 w 640481"/>
                      <a:gd name="connsiteY14" fmla="*/ 611823 h 706375"/>
                      <a:gd name="connsiteX15" fmla="*/ 310282 w 640481"/>
                      <a:gd name="connsiteY15" fmla="*/ 554673 h 706375"/>
                      <a:gd name="connsiteX16" fmla="*/ 224557 w 640481"/>
                      <a:gd name="connsiteY16" fmla="*/ 678498 h 706375"/>
                      <a:gd name="connsiteX17" fmla="*/ 338857 w 640481"/>
                      <a:gd name="connsiteY17" fmla="*/ 697548 h 706375"/>
                      <a:gd name="connsiteX18" fmla="*/ 548407 w 640481"/>
                      <a:gd name="connsiteY18" fmla="*/ 564198 h 706375"/>
                      <a:gd name="connsiteX19" fmla="*/ 634132 w 640481"/>
                      <a:gd name="connsiteY19" fmla="*/ 373698 h 706375"/>
                      <a:gd name="connsiteX20" fmla="*/ 634132 w 640481"/>
                      <a:gd name="connsiteY20" fmla="*/ 278448 h 706375"/>
                      <a:gd name="connsiteX21" fmla="*/ 634132 w 640481"/>
                      <a:gd name="connsiteY21" fmla="*/ 221298 h 706375"/>
                      <a:gd name="connsiteX22" fmla="*/ 596032 w 640481"/>
                      <a:gd name="connsiteY22" fmla="*/ 230823 h 706375"/>
                      <a:gd name="connsiteX23" fmla="*/ 624607 w 640481"/>
                      <a:gd name="connsiteY23" fmla="*/ 87948 h 706375"/>
                      <a:gd name="connsiteX24" fmla="*/ 557932 w 640481"/>
                      <a:gd name="connsiteY24" fmla="*/ 40323 h 706375"/>
                      <a:gd name="connsiteX25" fmla="*/ 415057 w 640481"/>
                      <a:gd name="connsiteY25" fmla="*/ 2223 h 706375"/>
                      <a:gd name="connsiteX0" fmla="*/ 423166 w 648590"/>
                      <a:gd name="connsiteY0" fmla="*/ 2223 h 706375"/>
                      <a:gd name="connsiteX1" fmla="*/ 385066 w 648590"/>
                      <a:gd name="connsiteY1" fmla="*/ 106998 h 706375"/>
                      <a:gd name="connsiteX2" fmla="*/ 261241 w 648590"/>
                      <a:gd name="connsiteY2" fmla="*/ 30798 h 706375"/>
                      <a:gd name="connsiteX3" fmla="*/ 108841 w 648590"/>
                      <a:gd name="connsiteY3" fmla="*/ 135573 h 706375"/>
                      <a:gd name="connsiteX4" fmla="*/ 42166 w 648590"/>
                      <a:gd name="connsiteY4" fmla="*/ 226061 h 706375"/>
                      <a:gd name="connsiteX5" fmla="*/ 32641 w 648590"/>
                      <a:gd name="connsiteY5" fmla="*/ 307023 h 706375"/>
                      <a:gd name="connsiteX6" fmla="*/ 99316 w 648590"/>
                      <a:gd name="connsiteY6" fmla="*/ 335598 h 706375"/>
                      <a:gd name="connsiteX7" fmla="*/ 165991 w 648590"/>
                      <a:gd name="connsiteY7" fmla="*/ 240348 h 706375"/>
                      <a:gd name="connsiteX8" fmla="*/ 125328 w 648590"/>
                      <a:gd name="connsiteY8" fmla="*/ 303539 h 706375"/>
                      <a:gd name="connsiteX9" fmla="*/ 11029 w 648590"/>
                      <a:gd name="connsiteY9" fmla="*/ 441652 h 706375"/>
                      <a:gd name="connsiteX10" fmla="*/ 23116 w 648590"/>
                      <a:gd name="connsiteY10" fmla="*/ 521335 h 706375"/>
                      <a:gd name="connsiteX11" fmla="*/ 175516 w 648590"/>
                      <a:gd name="connsiteY11" fmla="*/ 459423 h 706375"/>
                      <a:gd name="connsiteX12" fmla="*/ 85028 w 648590"/>
                      <a:gd name="connsiteY12" fmla="*/ 554673 h 706375"/>
                      <a:gd name="connsiteX13" fmla="*/ 137416 w 648590"/>
                      <a:gd name="connsiteY13" fmla="*/ 640398 h 706375"/>
                      <a:gd name="connsiteX14" fmla="*/ 266003 w 648590"/>
                      <a:gd name="connsiteY14" fmla="*/ 611823 h 706375"/>
                      <a:gd name="connsiteX15" fmla="*/ 318391 w 648590"/>
                      <a:gd name="connsiteY15" fmla="*/ 554673 h 706375"/>
                      <a:gd name="connsiteX16" fmla="*/ 232666 w 648590"/>
                      <a:gd name="connsiteY16" fmla="*/ 678498 h 706375"/>
                      <a:gd name="connsiteX17" fmla="*/ 346966 w 648590"/>
                      <a:gd name="connsiteY17" fmla="*/ 697548 h 706375"/>
                      <a:gd name="connsiteX18" fmla="*/ 556516 w 648590"/>
                      <a:gd name="connsiteY18" fmla="*/ 564198 h 706375"/>
                      <a:gd name="connsiteX19" fmla="*/ 642241 w 648590"/>
                      <a:gd name="connsiteY19" fmla="*/ 373698 h 706375"/>
                      <a:gd name="connsiteX20" fmla="*/ 642241 w 648590"/>
                      <a:gd name="connsiteY20" fmla="*/ 278448 h 706375"/>
                      <a:gd name="connsiteX21" fmla="*/ 642241 w 648590"/>
                      <a:gd name="connsiteY21" fmla="*/ 221298 h 706375"/>
                      <a:gd name="connsiteX22" fmla="*/ 604141 w 648590"/>
                      <a:gd name="connsiteY22" fmla="*/ 230823 h 706375"/>
                      <a:gd name="connsiteX23" fmla="*/ 632716 w 648590"/>
                      <a:gd name="connsiteY23" fmla="*/ 87948 h 706375"/>
                      <a:gd name="connsiteX24" fmla="*/ 566041 w 648590"/>
                      <a:gd name="connsiteY24" fmla="*/ 40323 h 706375"/>
                      <a:gd name="connsiteX25" fmla="*/ 423166 w 648590"/>
                      <a:gd name="connsiteY25" fmla="*/ 2223 h 706375"/>
                      <a:gd name="connsiteX0" fmla="*/ 416239 w 641663"/>
                      <a:gd name="connsiteY0" fmla="*/ 2223 h 706375"/>
                      <a:gd name="connsiteX1" fmla="*/ 378139 w 641663"/>
                      <a:gd name="connsiteY1" fmla="*/ 106998 h 706375"/>
                      <a:gd name="connsiteX2" fmla="*/ 254314 w 641663"/>
                      <a:gd name="connsiteY2" fmla="*/ 30798 h 706375"/>
                      <a:gd name="connsiteX3" fmla="*/ 101914 w 641663"/>
                      <a:gd name="connsiteY3" fmla="*/ 135573 h 706375"/>
                      <a:gd name="connsiteX4" fmla="*/ 35239 w 641663"/>
                      <a:gd name="connsiteY4" fmla="*/ 226061 h 706375"/>
                      <a:gd name="connsiteX5" fmla="*/ 25714 w 641663"/>
                      <a:gd name="connsiteY5" fmla="*/ 307023 h 706375"/>
                      <a:gd name="connsiteX6" fmla="*/ 92389 w 641663"/>
                      <a:gd name="connsiteY6" fmla="*/ 335598 h 706375"/>
                      <a:gd name="connsiteX7" fmla="*/ 159064 w 641663"/>
                      <a:gd name="connsiteY7" fmla="*/ 240348 h 706375"/>
                      <a:gd name="connsiteX8" fmla="*/ 118401 w 641663"/>
                      <a:gd name="connsiteY8" fmla="*/ 303539 h 706375"/>
                      <a:gd name="connsiteX9" fmla="*/ 4102 w 641663"/>
                      <a:gd name="connsiteY9" fmla="*/ 441652 h 706375"/>
                      <a:gd name="connsiteX10" fmla="*/ 54289 w 641663"/>
                      <a:gd name="connsiteY10" fmla="*/ 535622 h 706375"/>
                      <a:gd name="connsiteX11" fmla="*/ 168589 w 641663"/>
                      <a:gd name="connsiteY11" fmla="*/ 459423 h 706375"/>
                      <a:gd name="connsiteX12" fmla="*/ 78101 w 641663"/>
                      <a:gd name="connsiteY12" fmla="*/ 554673 h 706375"/>
                      <a:gd name="connsiteX13" fmla="*/ 130489 w 641663"/>
                      <a:gd name="connsiteY13" fmla="*/ 640398 h 706375"/>
                      <a:gd name="connsiteX14" fmla="*/ 259076 w 641663"/>
                      <a:gd name="connsiteY14" fmla="*/ 611823 h 706375"/>
                      <a:gd name="connsiteX15" fmla="*/ 311464 w 641663"/>
                      <a:gd name="connsiteY15" fmla="*/ 554673 h 706375"/>
                      <a:gd name="connsiteX16" fmla="*/ 225739 w 641663"/>
                      <a:gd name="connsiteY16" fmla="*/ 678498 h 706375"/>
                      <a:gd name="connsiteX17" fmla="*/ 340039 w 641663"/>
                      <a:gd name="connsiteY17" fmla="*/ 697548 h 706375"/>
                      <a:gd name="connsiteX18" fmla="*/ 549589 w 641663"/>
                      <a:gd name="connsiteY18" fmla="*/ 564198 h 706375"/>
                      <a:gd name="connsiteX19" fmla="*/ 635314 w 641663"/>
                      <a:gd name="connsiteY19" fmla="*/ 373698 h 706375"/>
                      <a:gd name="connsiteX20" fmla="*/ 635314 w 641663"/>
                      <a:gd name="connsiteY20" fmla="*/ 278448 h 706375"/>
                      <a:gd name="connsiteX21" fmla="*/ 635314 w 641663"/>
                      <a:gd name="connsiteY21" fmla="*/ 221298 h 706375"/>
                      <a:gd name="connsiteX22" fmla="*/ 597214 w 641663"/>
                      <a:gd name="connsiteY22" fmla="*/ 230823 h 706375"/>
                      <a:gd name="connsiteX23" fmla="*/ 625789 w 641663"/>
                      <a:gd name="connsiteY23" fmla="*/ 87948 h 706375"/>
                      <a:gd name="connsiteX24" fmla="*/ 559114 w 641663"/>
                      <a:gd name="connsiteY24" fmla="*/ 40323 h 706375"/>
                      <a:gd name="connsiteX25" fmla="*/ 416239 w 641663"/>
                      <a:gd name="connsiteY25" fmla="*/ 2223 h 706375"/>
                      <a:gd name="connsiteX0" fmla="*/ 416239 w 641663"/>
                      <a:gd name="connsiteY0" fmla="*/ 2223 h 706375"/>
                      <a:gd name="connsiteX1" fmla="*/ 378139 w 641663"/>
                      <a:gd name="connsiteY1" fmla="*/ 106998 h 706375"/>
                      <a:gd name="connsiteX2" fmla="*/ 254314 w 641663"/>
                      <a:gd name="connsiteY2" fmla="*/ 30798 h 706375"/>
                      <a:gd name="connsiteX3" fmla="*/ 101914 w 641663"/>
                      <a:gd name="connsiteY3" fmla="*/ 135573 h 706375"/>
                      <a:gd name="connsiteX4" fmla="*/ 35239 w 641663"/>
                      <a:gd name="connsiteY4" fmla="*/ 226061 h 706375"/>
                      <a:gd name="connsiteX5" fmla="*/ 25714 w 641663"/>
                      <a:gd name="connsiteY5" fmla="*/ 307023 h 706375"/>
                      <a:gd name="connsiteX6" fmla="*/ 92389 w 641663"/>
                      <a:gd name="connsiteY6" fmla="*/ 335598 h 706375"/>
                      <a:gd name="connsiteX7" fmla="*/ 159064 w 641663"/>
                      <a:gd name="connsiteY7" fmla="*/ 240348 h 706375"/>
                      <a:gd name="connsiteX8" fmla="*/ 118401 w 641663"/>
                      <a:gd name="connsiteY8" fmla="*/ 303539 h 706375"/>
                      <a:gd name="connsiteX9" fmla="*/ 4102 w 641663"/>
                      <a:gd name="connsiteY9" fmla="*/ 441652 h 706375"/>
                      <a:gd name="connsiteX10" fmla="*/ 54289 w 641663"/>
                      <a:gd name="connsiteY10" fmla="*/ 535622 h 706375"/>
                      <a:gd name="connsiteX11" fmla="*/ 168589 w 641663"/>
                      <a:gd name="connsiteY11" fmla="*/ 459423 h 706375"/>
                      <a:gd name="connsiteX12" fmla="*/ 78101 w 641663"/>
                      <a:gd name="connsiteY12" fmla="*/ 554673 h 706375"/>
                      <a:gd name="connsiteX13" fmla="*/ 130489 w 641663"/>
                      <a:gd name="connsiteY13" fmla="*/ 640398 h 706375"/>
                      <a:gd name="connsiteX14" fmla="*/ 259076 w 641663"/>
                      <a:gd name="connsiteY14" fmla="*/ 611823 h 706375"/>
                      <a:gd name="connsiteX15" fmla="*/ 311464 w 641663"/>
                      <a:gd name="connsiteY15" fmla="*/ 554673 h 706375"/>
                      <a:gd name="connsiteX16" fmla="*/ 225739 w 641663"/>
                      <a:gd name="connsiteY16" fmla="*/ 678498 h 706375"/>
                      <a:gd name="connsiteX17" fmla="*/ 340039 w 641663"/>
                      <a:gd name="connsiteY17" fmla="*/ 697548 h 706375"/>
                      <a:gd name="connsiteX18" fmla="*/ 549589 w 641663"/>
                      <a:gd name="connsiteY18" fmla="*/ 564198 h 706375"/>
                      <a:gd name="connsiteX19" fmla="*/ 635314 w 641663"/>
                      <a:gd name="connsiteY19" fmla="*/ 373698 h 706375"/>
                      <a:gd name="connsiteX20" fmla="*/ 635314 w 641663"/>
                      <a:gd name="connsiteY20" fmla="*/ 278448 h 706375"/>
                      <a:gd name="connsiteX21" fmla="*/ 635314 w 641663"/>
                      <a:gd name="connsiteY21" fmla="*/ 221298 h 706375"/>
                      <a:gd name="connsiteX22" fmla="*/ 618041 w 641663"/>
                      <a:gd name="connsiteY22" fmla="*/ 199422 h 706375"/>
                      <a:gd name="connsiteX23" fmla="*/ 625789 w 641663"/>
                      <a:gd name="connsiteY23" fmla="*/ 87948 h 706375"/>
                      <a:gd name="connsiteX24" fmla="*/ 559114 w 641663"/>
                      <a:gd name="connsiteY24" fmla="*/ 40323 h 706375"/>
                      <a:gd name="connsiteX25" fmla="*/ 416239 w 641663"/>
                      <a:gd name="connsiteY25" fmla="*/ 2223 h 706375"/>
                      <a:gd name="connsiteX0" fmla="*/ 416239 w 641663"/>
                      <a:gd name="connsiteY0" fmla="*/ 905 h 705057"/>
                      <a:gd name="connsiteX1" fmla="*/ 367856 w 641663"/>
                      <a:gd name="connsiteY1" fmla="*/ 77087 h 705057"/>
                      <a:gd name="connsiteX2" fmla="*/ 254314 w 641663"/>
                      <a:gd name="connsiteY2" fmla="*/ 29480 h 705057"/>
                      <a:gd name="connsiteX3" fmla="*/ 101914 w 641663"/>
                      <a:gd name="connsiteY3" fmla="*/ 134255 h 705057"/>
                      <a:gd name="connsiteX4" fmla="*/ 35239 w 641663"/>
                      <a:gd name="connsiteY4" fmla="*/ 224743 h 705057"/>
                      <a:gd name="connsiteX5" fmla="*/ 25714 w 641663"/>
                      <a:gd name="connsiteY5" fmla="*/ 305705 h 705057"/>
                      <a:gd name="connsiteX6" fmla="*/ 92389 w 641663"/>
                      <a:gd name="connsiteY6" fmla="*/ 334280 h 705057"/>
                      <a:gd name="connsiteX7" fmla="*/ 159064 w 641663"/>
                      <a:gd name="connsiteY7" fmla="*/ 239030 h 705057"/>
                      <a:gd name="connsiteX8" fmla="*/ 118401 w 641663"/>
                      <a:gd name="connsiteY8" fmla="*/ 302221 h 705057"/>
                      <a:gd name="connsiteX9" fmla="*/ 4102 w 641663"/>
                      <a:gd name="connsiteY9" fmla="*/ 440334 h 705057"/>
                      <a:gd name="connsiteX10" fmla="*/ 54289 w 641663"/>
                      <a:gd name="connsiteY10" fmla="*/ 534304 h 705057"/>
                      <a:gd name="connsiteX11" fmla="*/ 168589 w 641663"/>
                      <a:gd name="connsiteY11" fmla="*/ 458105 h 705057"/>
                      <a:gd name="connsiteX12" fmla="*/ 78101 w 641663"/>
                      <a:gd name="connsiteY12" fmla="*/ 553355 h 705057"/>
                      <a:gd name="connsiteX13" fmla="*/ 130489 w 641663"/>
                      <a:gd name="connsiteY13" fmla="*/ 639080 h 705057"/>
                      <a:gd name="connsiteX14" fmla="*/ 259076 w 641663"/>
                      <a:gd name="connsiteY14" fmla="*/ 610505 h 705057"/>
                      <a:gd name="connsiteX15" fmla="*/ 311464 w 641663"/>
                      <a:gd name="connsiteY15" fmla="*/ 553355 h 705057"/>
                      <a:gd name="connsiteX16" fmla="*/ 225739 w 641663"/>
                      <a:gd name="connsiteY16" fmla="*/ 677180 h 705057"/>
                      <a:gd name="connsiteX17" fmla="*/ 340039 w 641663"/>
                      <a:gd name="connsiteY17" fmla="*/ 696230 h 705057"/>
                      <a:gd name="connsiteX18" fmla="*/ 549589 w 641663"/>
                      <a:gd name="connsiteY18" fmla="*/ 562880 h 705057"/>
                      <a:gd name="connsiteX19" fmla="*/ 635314 w 641663"/>
                      <a:gd name="connsiteY19" fmla="*/ 372380 h 705057"/>
                      <a:gd name="connsiteX20" fmla="*/ 635314 w 641663"/>
                      <a:gd name="connsiteY20" fmla="*/ 277130 h 705057"/>
                      <a:gd name="connsiteX21" fmla="*/ 635314 w 641663"/>
                      <a:gd name="connsiteY21" fmla="*/ 219980 h 705057"/>
                      <a:gd name="connsiteX22" fmla="*/ 618041 w 641663"/>
                      <a:gd name="connsiteY22" fmla="*/ 198104 h 705057"/>
                      <a:gd name="connsiteX23" fmla="*/ 625789 w 641663"/>
                      <a:gd name="connsiteY23" fmla="*/ 86630 h 705057"/>
                      <a:gd name="connsiteX24" fmla="*/ 559114 w 641663"/>
                      <a:gd name="connsiteY24" fmla="*/ 39005 h 705057"/>
                      <a:gd name="connsiteX25" fmla="*/ 416239 w 641663"/>
                      <a:gd name="connsiteY25" fmla="*/ 905 h 705057"/>
                      <a:gd name="connsiteX0" fmla="*/ 416239 w 641663"/>
                      <a:gd name="connsiteY0" fmla="*/ 65 h 704217"/>
                      <a:gd name="connsiteX1" fmla="*/ 365350 w 641663"/>
                      <a:gd name="connsiteY1" fmla="*/ 46949 h 704217"/>
                      <a:gd name="connsiteX2" fmla="*/ 254314 w 641663"/>
                      <a:gd name="connsiteY2" fmla="*/ 28640 h 704217"/>
                      <a:gd name="connsiteX3" fmla="*/ 101914 w 641663"/>
                      <a:gd name="connsiteY3" fmla="*/ 133415 h 704217"/>
                      <a:gd name="connsiteX4" fmla="*/ 35239 w 641663"/>
                      <a:gd name="connsiteY4" fmla="*/ 223903 h 704217"/>
                      <a:gd name="connsiteX5" fmla="*/ 25714 w 641663"/>
                      <a:gd name="connsiteY5" fmla="*/ 304865 h 704217"/>
                      <a:gd name="connsiteX6" fmla="*/ 92389 w 641663"/>
                      <a:gd name="connsiteY6" fmla="*/ 333440 h 704217"/>
                      <a:gd name="connsiteX7" fmla="*/ 159064 w 641663"/>
                      <a:gd name="connsiteY7" fmla="*/ 238190 h 704217"/>
                      <a:gd name="connsiteX8" fmla="*/ 118401 w 641663"/>
                      <a:gd name="connsiteY8" fmla="*/ 301381 h 704217"/>
                      <a:gd name="connsiteX9" fmla="*/ 4102 w 641663"/>
                      <a:gd name="connsiteY9" fmla="*/ 439494 h 704217"/>
                      <a:gd name="connsiteX10" fmla="*/ 54289 w 641663"/>
                      <a:gd name="connsiteY10" fmla="*/ 533464 h 704217"/>
                      <a:gd name="connsiteX11" fmla="*/ 168589 w 641663"/>
                      <a:gd name="connsiteY11" fmla="*/ 457265 h 704217"/>
                      <a:gd name="connsiteX12" fmla="*/ 78101 w 641663"/>
                      <a:gd name="connsiteY12" fmla="*/ 552515 h 704217"/>
                      <a:gd name="connsiteX13" fmla="*/ 130489 w 641663"/>
                      <a:gd name="connsiteY13" fmla="*/ 638240 h 704217"/>
                      <a:gd name="connsiteX14" fmla="*/ 259076 w 641663"/>
                      <a:gd name="connsiteY14" fmla="*/ 609665 h 704217"/>
                      <a:gd name="connsiteX15" fmla="*/ 311464 w 641663"/>
                      <a:gd name="connsiteY15" fmla="*/ 552515 h 704217"/>
                      <a:gd name="connsiteX16" fmla="*/ 225739 w 641663"/>
                      <a:gd name="connsiteY16" fmla="*/ 676340 h 704217"/>
                      <a:gd name="connsiteX17" fmla="*/ 340039 w 641663"/>
                      <a:gd name="connsiteY17" fmla="*/ 695390 h 704217"/>
                      <a:gd name="connsiteX18" fmla="*/ 549589 w 641663"/>
                      <a:gd name="connsiteY18" fmla="*/ 562040 h 704217"/>
                      <a:gd name="connsiteX19" fmla="*/ 635314 w 641663"/>
                      <a:gd name="connsiteY19" fmla="*/ 371540 h 704217"/>
                      <a:gd name="connsiteX20" fmla="*/ 635314 w 641663"/>
                      <a:gd name="connsiteY20" fmla="*/ 276290 h 704217"/>
                      <a:gd name="connsiteX21" fmla="*/ 635314 w 641663"/>
                      <a:gd name="connsiteY21" fmla="*/ 219140 h 704217"/>
                      <a:gd name="connsiteX22" fmla="*/ 618041 w 641663"/>
                      <a:gd name="connsiteY22" fmla="*/ 197264 h 704217"/>
                      <a:gd name="connsiteX23" fmla="*/ 625789 w 641663"/>
                      <a:gd name="connsiteY23" fmla="*/ 85790 h 704217"/>
                      <a:gd name="connsiteX24" fmla="*/ 559114 w 641663"/>
                      <a:gd name="connsiteY24" fmla="*/ 38165 h 704217"/>
                      <a:gd name="connsiteX25" fmla="*/ 416239 w 641663"/>
                      <a:gd name="connsiteY25" fmla="*/ 65 h 704217"/>
                      <a:gd name="connsiteX0" fmla="*/ 416239 w 641663"/>
                      <a:gd name="connsiteY0" fmla="*/ 152 h 704304"/>
                      <a:gd name="connsiteX1" fmla="*/ 371306 w 641663"/>
                      <a:gd name="connsiteY1" fmla="*/ 25028 h 704304"/>
                      <a:gd name="connsiteX2" fmla="*/ 254314 w 641663"/>
                      <a:gd name="connsiteY2" fmla="*/ 28727 h 704304"/>
                      <a:gd name="connsiteX3" fmla="*/ 101914 w 641663"/>
                      <a:gd name="connsiteY3" fmla="*/ 133502 h 704304"/>
                      <a:gd name="connsiteX4" fmla="*/ 35239 w 641663"/>
                      <a:gd name="connsiteY4" fmla="*/ 223990 h 704304"/>
                      <a:gd name="connsiteX5" fmla="*/ 25714 w 641663"/>
                      <a:gd name="connsiteY5" fmla="*/ 304952 h 704304"/>
                      <a:gd name="connsiteX6" fmla="*/ 92389 w 641663"/>
                      <a:gd name="connsiteY6" fmla="*/ 333527 h 704304"/>
                      <a:gd name="connsiteX7" fmla="*/ 159064 w 641663"/>
                      <a:gd name="connsiteY7" fmla="*/ 238277 h 704304"/>
                      <a:gd name="connsiteX8" fmla="*/ 118401 w 641663"/>
                      <a:gd name="connsiteY8" fmla="*/ 301468 h 704304"/>
                      <a:gd name="connsiteX9" fmla="*/ 4102 w 641663"/>
                      <a:gd name="connsiteY9" fmla="*/ 439581 h 704304"/>
                      <a:gd name="connsiteX10" fmla="*/ 54289 w 641663"/>
                      <a:gd name="connsiteY10" fmla="*/ 533551 h 704304"/>
                      <a:gd name="connsiteX11" fmla="*/ 168589 w 641663"/>
                      <a:gd name="connsiteY11" fmla="*/ 457352 h 704304"/>
                      <a:gd name="connsiteX12" fmla="*/ 78101 w 641663"/>
                      <a:gd name="connsiteY12" fmla="*/ 552602 h 704304"/>
                      <a:gd name="connsiteX13" fmla="*/ 130489 w 641663"/>
                      <a:gd name="connsiteY13" fmla="*/ 638327 h 704304"/>
                      <a:gd name="connsiteX14" fmla="*/ 259076 w 641663"/>
                      <a:gd name="connsiteY14" fmla="*/ 609752 h 704304"/>
                      <a:gd name="connsiteX15" fmla="*/ 311464 w 641663"/>
                      <a:gd name="connsiteY15" fmla="*/ 552602 h 704304"/>
                      <a:gd name="connsiteX16" fmla="*/ 225739 w 641663"/>
                      <a:gd name="connsiteY16" fmla="*/ 676427 h 704304"/>
                      <a:gd name="connsiteX17" fmla="*/ 340039 w 641663"/>
                      <a:gd name="connsiteY17" fmla="*/ 695477 h 704304"/>
                      <a:gd name="connsiteX18" fmla="*/ 549589 w 641663"/>
                      <a:gd name="connsiteY18" fmla="*/ 562127 h 704304"/>
                      <a:gd name="connsiteX19" fmla="*/ 635314 w 641663"/>
                      <a:gd name="connsiteY19" fmla="*/ 371627 h 704304"/>
                      <a:gd name="connsiteX20" fmla="*/ 635314 w 641663"/>
                      <a:gd name="connsiteY20" fmla="*/ 276377 h 704304"/>
                      <a:gd name="connsiteX21" fmla="*/ 635314 w 641663"/>
                      <a:gd name="connsiteY21" fmla="*/ 219227 h 704304"/>
                      <a:gd name="connsiteX22" fmla="*/ 618041 w 641663"/>
                      <a:gd name="connsiteY22" fmla="*/ 197351 h 704304"/>
                      <a:gd name="connsiteX23" fmla="*/ 625789 w 641663"/>
                      <a:gd name="connsiteY23" fmla="*/ 85877 h 704304"/>
                      <a:gd name="connsiteX24" fmla="*/ 559114 w 641663"/>
                      <a:gd name="connsiteY24" fmla="*/ 38252 h 704304"/>
                      <a:gd name="connsiteX25" fmla="*/ 416239 w 641663"/>
                      <a:gd name="connsiteY25" fmla="*/ 152 h 704304"/>
                      <a:gd name="connsiteX0" fmla="*/ 416239 w 641663"/>
                      <a:gd name="connsiteY0" fmla="*/ 489 h 704641"/>
                      <a:gd name="connsiteX1" fmla="*/ 336693 w 641663"/>
                      <a:gd name="connsiteY1" fmla="*/ 17754 h 704641"/>
                      <a:gd name="connsiteX2" fmla="*/ 254314 w 641663"/>
                      <a:gd name="connsiteY2" fmla="*/ 29064 h 704641"/>
                      <a:gd name="connsiteX3" fmla="*/ 101914 w 641663"/>
                      <a:gd name="connsiteY3" fmla="*/ 133839 h 704641"/>
                      <a:gd name="connsiteX4" fmla="*/ 35239 w 641663"/>
                      <a:gd name="connsiteY4" fmla="*/ 224327 h 704641"/>
                      <a:gd name="connsiteX5" fmla="*/ 25714 w 641663"/>
                      <a:gd name="connsiteY5" fmla="*/ 305289 h 704641"/>
                      <a:gd name="connsiteX6" fmla="*/ 92389 w 641663"/>
                      <a:gd name="connsiteY6" fmla="*/ 333864 h 704641"/>
                      <a:gd name="connsiteX7" fmla="*/ 159064 w 641663"/>
                      <a:gd name="connsiteY7" fmla="*/ 238614 h 704641"/>
                      <a:gd name="connsiteX8" fmla="*/ 118401 w 641663"/>
                      <a:gd name="connsiteY8" fmla="*/ 301805 h 704641"/>
                      <a:gd name="connsiteX9" fmla="*/ 4102 w 641663"/>
                      <a:gd name="connsiteY9" fmla="*/ 439918 h 704641"/>
                      <a:gd name="connsiteX10" fmla="*/ 54289 w 641663"/>
                      <a:gd name="connsiteY10" fmla="*/ 533888 h 704641"/>
                      <a:gd name="connsiteX11" fmla="*/ 168589 w 641663"/>
                      <a:gd name="connsiteY11" fmla="*/ 457689 h 704641"/>
                      <a:gd name="connsiteX12" fmla="*/ 78101 w 641663"/>
                      <a:gd name="connsiteY12" fmla="*/ 552939 h 704641"/>
                      <a:gd name="connsiteX13" fmla="*/ 130489 w 641663"/>
                      <a:gd name="connsiteY13" fmla="*/ 638664 h 704641"/>
                      <a:gd name="connsiteX14" fmla="*/ 259076 w 641663"/>
                      <a:gd name="connsiteY14" fmla="*/ 610089 h 704641"/>
                      <a:gd name="connsiteX15" fmla="*/ 311464 w 641663"/>
                      <a:gd name="connsiteY15" fmla="*/ 552939 h 704641"/>
                      <a:gd name="connsiteX16" fmla="*/ 225739 w 641663"/>
                      <a:gd name="connsiteY16" fmla="*/ 676764 h 704641"/>
                      <a:gd name="connsiteX17" fmla="*/ 340039 w 641663"/>
                      <a:gd name="connsiteY17" fmla="*/ 695814 h 704641"/>
                      <a:gd name="connsiteX18" fmla="*/ 549589 w 641663"/>
                      <a:gd name="connsiteY18" fmla="*/ 562464 h 704641"/>
                      <a:gd name="connsiteX19" fmla="*/ 635314 w 641663"/>
                      <a:gd name="connsiteY19" fmla="*/ 371964 h 704641"/>
                      <a:gd name="connsiteX20" fmla="*/ 635314 w 641663"/>
                      <a:gd name="connsiteY20" fmla="*/ 276714 h 704641"/>
                      <a:gd name="connsiteX21" fmla="*/ 635314 w 641663"/>
                      <a:gd name="connsiteY21" fmla="*/ 219564 h 704641"/>
                      <a:gd name="connsiteX22" fmla="*/ 618041 w 641663"/>
                      <a:gd name="connsiteY22" fmla="*/ 197688 h 704641"/>
                      <a:gd name="connsiteX23" fmla="*/ 625789 w 641663"/>
                      <a:gd name="connsiteY23" fmla="*/ 86214 h 704641"/>
                      <a:gd name="connsiteX24" fmla="*/ 559114 w 641663"/>
                      <a:gd name="connsiteY24" fmla="*/ 38589 h 704641"/>
                      <a:gd name="connsiteX25" fmla="*/ 416239 w 641663"/>
                      <a:gd name="connsiteY25" fmla="*/ 489 h 704641"/>
                      <a:gd name="connsiteX0" fmla="*/ 416239 w 641663"/>
                      <a:gd name="connsiteY0" fmla="*/ 1850 h 706002"/>
                      <a:gd name="connsiteX1" fmla="*/ 335783 w 641663"/>
                      <a:gd name="connsiteY1" fmla="*/ 8462 h 706002"/>
                      <a:gd name="connsiteX2" fmla="*/ 254314 w 641663"/>
                      <a:gd name="connsiteY2" fmla="*/ 30425 h 706002"/>
                      <a:gd name="connsiteX3" fmla="*/ 101914 w 641663"/>
                      <a:gd name="connsiteY3" fmla="*/ 135200 h 706002"/>
                      <a:gd name="connsiteX4" fmla="*/ 35239 w 641663"/>
                      <a:gd name="connsiteY4" fmla="*/ 225688 h 706002"/>
                      <a:gd name="connsiteX5" fmla="*/ 25714 w 641663"/>
                      <a:gd name="connsiteY5" fmla="*/ 306650 h 706002"/>
                      <a:gd name="connsiteX6" fmla="*/ 92389 w 641663"/>
                      <a:gd name="connsiteY6" fmla="*/ 335225 h 706002"/>
                      <a:gd name="connsiteX7" fmla="*/ 159064 w 641663"/>
                      <a:gd name="connsiteY7" fmla="*/ 239975 h 706002"/>
                      <a:gd name="connsiteX8" fmla="*/ 118401 w 641663"/>
                      <a:gd name="connsiteY8" fmla="*/ 303166 h 706002"/>
                      <a:gd name="connsiteX9" fmla="*/ 4102 w 641663"/>
                      <a:gd name="connsiteY9" fmla="*/ 441279 h 706002"/>
                      <a:gd name="connsiteX10" fmla="*/ 54289 w 641663"/>
                      <a:gd name="connsiteY10" fmla="*/ 535249 h 706002"/>
                      <a:gd name="connsiteX11" fmla="*/ 168589 w 641663"/>
                      <a:gd name="connsiteY11" fmla="*/ 459050 h 706002"/>
                      <a:gd name="connsiteX12" fmla="*/ 78101 w 641663"/>
                      <a:gd name="connsiteY12" fmla="*/ 554300 h 706002"/>
                      <a:gd name="connsiteX13" fmla="*/ 130489 w 641663"/>
                      <a:gd name="connsiteY13" fmla="*/ 640025 h 706002"/>
                      <a:gd name="connsiteX14" fmla="*/ 259076 w 641663"/>
                      <a:gd name="connsiteY14" fmla="*/ 611450 h 706002"/>
                      <a:gd name="connsiteX15" fmla="*/ 311464 w 641663"/>
                      <a:gd name="connsiteY15" fmla="*/ 554300 h 706002"/>
                      <a:gd name="connsiteX16" fmla="*/ 225739 w 641663"/>
                      <a:gd name="connsiteY16" fmla="*/ 678125 h 706002"/>
                      <a:gd name="connsiteX17" fmla="*/ 340039 w 641663"/>
                      <a:gd name="connsiteY17" fmla="*/ 697175 h 706002"/>
                      <a:gd name="connsiteX18" fmla="*/ 549589 w 641663"/>
                      <a:gd name="connsiteY18" fmla="*/ 563825 h 706002"/>
                      <a:gd name="connsiteX19" fmla="*/ 635314 w 641663"/>
                      <a:gd name="connsiteY19" fmla="*/ 373325 h 706002"/>
                      <a:gd name="connsiteX20" fmla="*/ 635314 w 641663"/>
                      <a:gd name="connsiteY20" fmla="*/ 278075 h 706002"/>
                      <a:gd name="connsiteX21" fmla="*/ 635314 w 641663"/>
                      <a:gd name="connsiteY21" fmla="*/ 220925 h 706002"/>
                      <a:gd name="connsiteX22" fmla="*/ 618041 w 641663"/>
                      <a:gd name="connsiteY22" fmla="*/ 199049 h 706002"/>
                      <a:gd name="connsiteX23" fmla="*/ 625789 w 641663"/>
                      <a:gd name="connsiteY23" fmla="*/ 87575 h 706002"/>
                      <a:gd name="connsiteX24" fmla="*/ 559114 w 641663"/>
                      <a:gd name="connsiteY24" fmla="*/ 39950 h 706002"/>
                      <a:gd name="connsiteX25" fmla="*/ 416239 w 641663"/>
                      <a:gd name="connsiteY25" fmla="*/ 1850 h 706002"/>
                      <a:gd name="connsiteX0" fmla="*/ 486463 w 641663"/>
                      <a:gd name="connsiteY0" fmla="*/ 1463 h 709270"/>
                      <a:gd name="connsiteX1" fmla="*/ 335783 w 641663"/>
                      <a:gd name="connsiteY1" fmla="*/ 11730 h 709270"/>
                      <a:gd name="connsiteX2" fmla="*/ 254314 w 641663"/>
                      <a:gd name="connsiteY2" fmla="*/ 33693 h 709270"/>
                      <a:gd name="connsiteX3" fmla="*/ 101914 w 641663"/>
                      <a:gd name="connsiteY3" fmla="*/ 138468 h 709270"/>
                      <a:gd name="connsiteX4" fmla="*/ 35239 w 641663"/>
                      <a:gd name="connsiteY4" fmla="*/ 228956 h 709270"/>
                      <a:gd name="connsiteX5" fmla="*/ 25714 w 641663"/>
                      <a:gd name="connsiteY5" fmla="*/ 309918 h 709270"/>
                      <a:gd name="connsiteX6" fmla="*/ 92389 w 641663"/>
                      <a:gd name="connsiteY6" fmla="*/ 338493 h 709270"/>
                      <a:gd name="connsiteX7" fmla="*/ 159064 w 641663"/>
                      <a:gd name="connsiteY7" fmla="*/ 243243 h 709270"/>
                      <a:gd name="connsiteX8" fmla="*/ 118401 w 641663"/>
                      <a:gd name="connsiteY8" fmla="*/ 306434 h 709270"/>
                      <a:gd name="connsiteX9" fmla="*/ 4102 w 641663"/>
                      <a:gd name="connsiteY9" fmla="*/ 444547 h 709270"/>
                      <a:gd name="connsiteX10" fmla="*/ 54289 w 641663"/>
                      <a:gd name="connsiteY10" fmla="*/ 538517 h 709270"/>
                      <a:gd name="connsiteX11" fmla="*/ 168589 w 641663"/>
                      <a:gd name="connsiteY11" fmla="*/ 462318 h 709270"/>
                      <a:gd name="connsiteX12" fmla="*/ 78101 w 641663"/>
                      <a:gd name="connsiteY12" fmla="*/ 557568 h 709270"/>
                      <a:gd name="connsiteX13" fmla="*/ 130489 w 641663"/>
                      <a:gd name="connsiteY13" fmla="*/ 643293 h 709270"/>
                      <a:gd name="connsiteX14" fmla="*/ 259076 w 641663"/>
                      <a:gd name="connsiteY14" fmla="*/ 614718 h 709270"/>
                      <a:gd name="connsiteX15" fmla="*/ 311464 w 641663"/>
                      <a:gd name="connsiteY15" fmla="*/ 557568 h 709270"/>
                      <a:gd name="connsiteX16" fmla="*/ 225739 w 641663"/>
                      <a:gd name="connsiteY16" fmla="*/ 681393 h 709270"/>
                      <a:gd name="connsiteX17" fmla="*/ 340039 w 641663"/>
                      <a:gd name="connsiteY17" fmla="*/ 700443 h 709270"/>
                      <a:gd name="connsiteX18" fmla="*/ 549589 w 641663"/>
                      <a:gd name="connsiteY18" fmla="*/ 567093 h 709270"/>
                      <a:gd name="connsiteX19" fmla="*/ 635314 w 641663"/>
                      <a:gd name="connsiteY19" fmla="*/ 376593 h 709270"/>
                      <a:gd name="connsiteX20" fmla="*/ 635314 w 641663"/>
                      <a:gd name="connsiteY20" fmla="*/ 281343 h 709270"/>
                      <a:gd name="connsiteX21" fmla="*/ 635314 w 641663"/>
                      <a:gd name="connsiteY21" fmla="*/ 224193 h 709270"/>
                      <a:gd name="connsiteX22" fmla="*/ 618041 w 641663"/>
                      <a:gd name="connsiteY22" fmla="*/ 202317 h 709270"/>
                      <a:gd name="connsiteX23" fmla="*/ 625789 w 641663"/>
                      <a:gd name="connsiteY23" fmla="*/ 90843 h 709270"/>
                      <a:gd name="connsiteX24" fmla="*/ 559114 w 641663"/>
                      <a:gd name="connsiteY24" fmla="*/ 43218 h 709270"/>
                      <a:gd name="connsiteX25" fmla="*/ 486463 w 641663"/>
                      <a:gd name="connsiteY25" fmla="*/ 1463 h 709270"/>
                      <a:gd name="connsiteX0" fmla="*/ 486463 w 641663"/>
                      <a:gd name="connsiteY0" fmla="*/ 1463 h 709270"/>
                      <a:gd name="connsiteX1" fmla="*/ 335783 w 641663"/>
                      <a:gd name="connsiteY1" fmla="*/ 11730 h 709270"/>
                      <a:gd name="connsiteX2" fmla="*/ 254314 w 641663"/>
                      <a:gd name="connsiteY2" fmla="*/ 33693 h 709270"/>
                      <a:gd name="connsiteX3" fmla="*/ 101914 w 641663"/>
                      <a:gd name="connsiteY3" fmla="*/ 138468 h 709270"/>
                      <a:gd name="connsiteX4" fmla="*/ 35239 w 641663"/>
                      <a:gd name="connsiteY4" fmla="*/ 228956 h 709270"/>
                      <a:gd name="connsiteX5" fmla="*/ 25714 w 641663"/>
                      <a:gd name="connsiteY5" fmla="*/ 309918 h 709270"/>
                      <a:gd name="connsiteX6" fmla="*/ 92389 w 641663"/>
                      <a:gd name="connsiteY6" fmla="*/ 338493 h 709270"/>
                      <a:gd name="connsiteX7" fmla="*/ 159064 w 641663"/>
                      <a:gd name="connsiteY7" fmla="*/ 243243 h 709270"/>
                      <a:gd name="connsiteX8" fmla="*/ 118401 w 641663"/>
                      <a:gd name="connsiteY8" fmla="*/ 306434 h 709270"/>
                      <a:gd name="connsiteX9" fmla="*/ 4102 w 641663"/>
                      <a:gd name="connsiteY9" fmla="*/ 444547 h 709270"/>
                      <a:gd name="connsiteX10" fmla="*/ 54289 w 641663"/>
                      <a:gd name="connsiteY10" fmla="*/ 538517 h 709270"/>
                      <a:gd name="connsiteX11" fmla="*/ 168589 w 641663"/>
                      <a:gd name="connsiteY11" fmla="*/ 462318 h 709270"/>
                      <a:gd name="connsiteX12" fmla="*/ 78101 w 641663"/>
                      <a:gd name="connsiteY12" fmla="*/ 557568 h 709270"/>
                      <a:gd name="connsiteX13" fmla="*/ 130489 w 641663"/>
                      <a:gd name="connsiteY13" fmla="*/ 643293 h 709270"/>
                      <a:gd name="connsiteX14" fmla="*/ 259076 w 641663"/>
                      <a:gd name="connsiteY14" fmla="*/ 614718 h 709270"/>
                      <a:gd name="connsiteX15" fmla="*/ 311464 w 641663"/>
                      <a:gd name="connsiteY15" fmla="*/ 557568 h 709270"/>
                      <a:gd name="connsiteX16" fmla="*/ 225739 w 641663"/>
                      <a:gd name="connsiteY16" fmla="*/ 681393 h 709270"/>
                      <a:gd name="connsiteX17" fmla="*/ 340039 w 641663"/>
                      <a:gd name="connsiteY17" fmla="*/ 700443 h 709270"/>
                      <a:gd name="connsiteX18" fmla="*/ 549589 w 641663"/>
                      <a:gd name="connsiteY18" fmla="*/ 567093 h 709270"/>
                      <a:gd name="connsiteX19" fmla="*/ 635314 w 641663"/>
                      <a:gd name="connsiteY19" fmla="*/ 376593 h 709270"/>
                      <a:gd name="connsiteX20" fmla="*/ 635314 w 641663"/>
                      <a:gd name="connsiteY20" fmla="*/ 281343 h 709270"/>
                      <a:gd name="connsiteX21" fmla="*/ 635314 w 641663"/>
                      <a:gd name="connsiteY21" fmla="*/ 224193 h 709270"/>
                      <a:gd name="connsiteX22" fmla="*/ 625789 w 641663"/>
                      <a:gd name="connsiteY22" fmla="*/ 90843 h 709270"/>
                      <a:gd name="connsiteX23" fmla="*/ 559114 w 641663"/>
                      <a:gd name="connsiteY23" fmla="*/ 43218 h 709270"/>
                      <a:gd name="connsiteX24" fmla="*/ 486463 w 641663"/>
                      <a:gd name="connsiteY24" fmla="*/ 1463 h 709270"/>
                      <a:gd name="connsiteX0" fmla="*/ 486463 w 641663"/>
                      <a:gd name="connsiteY0" fmla="*/ 1463 h 709270"/>
                      <a:gd name="connsiteX1" fmla="*/ 335783 w 641663"/>
                      <a:gd name="connsiteY1" fmla="*/ 11730 h 709270"/>
                      <a:gd name="connsiteX2" fmla="*/ 254314 w 641663"/>
                      <a:gd name="connsiteY2" fmla="*/ 33693 h 709270"/>
                      <a:gd name="connsiteX3" fmla="*/ 101914 w 641663"/>
                      <a:gd name="connsiteY3" fmla="*/ 138468 h 709270"/>
                      <a:gd name="connsiteX4" fmla="*/ 35239 w 641663"/>
                      <a:gd name="connsiteY4" fmla="*/ 228956 h 709270"/>
                      <a:gd name="connsiteX5" fmla="*/ 25714 w 641663"/>
                      <a:gd name="connsiteY5" fmla="*/ 309918 h 709270"/>
                      <a:gd name="connsiteX6" fmla="*/ 92389 w 641663"/>
                      <a:gd name="connsiteY6" fmla="*/ 338493 h 709270"/>
                      <a:gd name="connsiteX7" fmla="*/ 159064 w 641663"/>
                      <a:gd name="connsiteY7" fmla="*/ 243243 h 709270"/>
                      <a:gd name="connsiteX8" fmla="*/ 118401 w 641663"/>
                      <a:gd name="connsiteY8" fmla="*/ 306434 h 709270"/>
                      <a:gd name="connsiteX9" fmla="*/ 4102 w 641663"/>
                      <a:gd name="connsiteY9" fmla="*/ 444547 h 709270"/>
                      <a:gd name="connsiteX10" fmla="*/ 54289 w 641663"/>
                      <a:gd name="connsiteY10" fmla="*/ 538517 h 709270"/>
                      <a:gd name="connsiteX11" fmla="*/ 168589 w 641663"/>
                      <a:gd name="connsiteY11" fmla="*/ 462318 h 709270"/>
                      <a:gd name="connsiteX12" fmla="*/ 78101 w 641663"/>
                      <a:gd name="connsiteY12" fmla="*/ 557568 h 709270"/>
                      <a:gd name="connsiteX13" fmla="*/ 130489 w 641663"/>
                      <a:gd name="connsiteY13" fmla="*/ 643293 h 709270"/>
                      <a:gd name="connsiteX14" fmla="*/ 259076 w 641663"/>
                      <a:gd name="connsiteY14" fmla="*/ 614718 h 709270"/>
                      <a:gd name="connsiteX15" fmla="*/ 311464 w 641663"/>
                      <a:gd name="connsiteY15" fmla="*/ 557568 h 709270"/>
                      <a:gd name="connsiteX16" fmla="*/ 225739 w 641663"/>
                      <a:gd name="connsiteY16" fmla="*/ 681393 h 709270"/>
                      <a:gd name="connsiteX17" fmla="*/ 340039 w 641663"/>
                      <a:gd name="connsiteY17" fmla="*/ 700443 h 709270"/>
                      <a:gd name="connsiteX18" fmla="*/ 549589 w 641663"/>
                      <a:gd name="connsiteY18" fmla="*/ 567093 h 709270"/>
                      <a:gd name="connsiteX19" fmla="*/ 635314 w 641663"/>
                      <a:gd name="connsiteY19" fmla="*/ 376593 h 709270"/>
                      <a:gd name="connsiteX20" fmla="*/ 635314 w 641663"/>
                      <a:gd name="connsiteY20" fmla="*/ 281343 h 709270"/>
                      <a:gd name="connsiteX21" fmla="*/ 633947 w 641663"/>
                      <a:gd name="connsiteY21" fmla="*/ 208216 h 709270"/>
                      <a:gd name="connsiteX22" fmla="*/ 625789 w 641663"/>
                      <a:gd name="connsiteY22" fmla="*/ 90843 h 709270"/>
                      <a:gd name="connsiteX23" fmla="*/ 559114 w 641663"/>
                      <a:gd name="connsiteY23" fmla="*/ 43218 h 709270"/>
                      <a:gd name="connsiteX24" fmla="*/ 486463 w 641663"/>
                      <a:gd name="connsiteY24" fmla="*/ 1463 h 709270"/>
                      <a:gd name="connsiteX0" fmla="*/ 486463 w 639618"/>
                      <a:gd name="connsiteY0" fmla="*/ 1463 h 709270"/>
                      <a:gd name="connsiteX1" fmla="*/ 335783 w 639618"/>
                      <a:gd name="connsiteY1" fmla="*/ 11730 h 709270"/>
                      <a:gd name="connsiteX2" fmla="*/ 254314 w 639618"/>
                      <a:gd name="connsiteY2" fmla="*/ 33693 h 709270"/>
                      <a:gd name="connsiteX3" fmla="*/ 101914 w 639618"/>
                      <a:gd name="connsiteY3" fmla="*/ 138468 h 709270"/>
                      <a:gd name="connsiteX4" fmla="*/ 35239 w 639618"/>
                      <a:gd name="connsiteY4" fmla="*/ 228956 h 709270"/>
                      <a:gd name="connsiteX5" fmla="*/ 25714 w 639618"/>
                      <a:gd name="connsiteY5" fmla="*/ 309918 h 709270"/>
                      <a:gd name="connsiteX6" fmla="*/ 92389 w 639618"/>
                      <a:gd name="connsiteY6" fmla="*/ 338493 h 709270"/>
                      <a:gd name="connsiteX7" fmla="*/ 159064 w 639618"/>
                      <a:gd name="connsiteY7" fmla="*/ 243243 h 709270"/>
                      <a:gd name="connsiteX8" fmla="*/ 118401 w 639618"/>
                      <a:gd name="connsiteY8" fmla="*/ 306434 h 709270"/>
                      <a:gd name="connsiteX9" fmla="*/ 4102 w 639618"/>
                      <a:gd name="connsiteY9" fmla="*/ 444547 h 709270"/>
                      <a:gd name="connsiteX10" fmla="*/ 54289 w 639618"/>
                      <a:gd name="connsiteY10" fmla="*/ 538517 h 709270"/>
                      <a:gd name="connsiteX11" fmla="*/ 168589 w 639618"/>
                      <a:gd name="connsiteY11" fmla="*/ 462318 h 709270"/>
                      <a:gd name="connsiteX12" fmla="*/ 78101 w 639618"/>
                      <a:gd name="connsiteY12" fmla="*/ 557568 h 709270"/>
                      <a:gd name="connsiteX13" fmla="*/ 130489 w 639618"/>
                      <a:gd name="connsiteY13" fmla="*/ 643293 h 709270"/>
                      <a:gd name="connsiteX14" fmla="*/ 259076 w 639618"/>
                      <a:gd name="connsiteY14" fmla="*/ 614718 h 709270"/>
                      <a:gd name="connsiteX15" fmla="*/ 311464 w 639618"/>
                      <a:gd name="connsiteY15" fmla="*/ 557568 h 709270"/>
                      <a:gd name="connsiteX16" fmla="*/ 225739 w 639618"/>
                      <a:gd name="connsiteY16" fmla="*/ 681393 h 709270"/>
                      <a:gd name="connsiteX17" fmla="*/ 340039 w 639618"/>
                      <a:gd name="connsiteY17" fmla="*/ 700443 h 709270"/>
                      <a:gd name="connsiteX18" fmla="*/ 549589 w 639618"/>
                      <a:gd name="connsiteY18" fmla="*/ 567093 h 709270"/>
                      <a:gd name="connsiteX19" fmla="*/ 635314 w 639618"/>
                      <a:gd name="connsiteY19" fmla="*/ 376593 h 709270"/>
                      <a:gd name="connsiteX20" fmla="*/ 627677 w 639618"/>
                      <a:gd name="connsiteY20" fmla="*/ 314238 h 709270"/>
                      <a:gd name="connsiteX21" fmla="*/ 633947 w 639618"/>
                      <a:gd name="connsiteY21" fmla="*/ 208216 h 709270"/>
                      <a:gd name="connsiteX22" fmla="*/ 625789 w 639618"/>
                      <a:gd name="connsiteY22" fmla="*/ 90843 h 709270"/>
                      <a:gd name="connsiteX23" fmla="*/ 559114 w 639618"/>
                      <a:gd name="connsiteY23" fmla="*/ 43218 h 709270"/>
                      <a:gd name="connsiteX24" fmla="*/ 486463 w 639618"/>
                      <a:gd name="connsiteY24" fmla="*/ 1463 h 709270"/>
                      <a:gd name="connsiteX0" fmla="*/ 486463 w 634072"/>
                      <a:gd name="connsiteY0" fmla="*/ 1463 h 709270"/>
                      <a:gd name="connsiteX1" fmla="*/ 335783 w 634072"/>
                      <a:gd name="connsiteY1" fmla="*/ 11730 h 709270"/>
                      <a:gd name="connsiteX2" fmla="*/ 254314 w 634072"/>
                      <a:gd name="connsiteY2" fmla="*/ 33693 h 709270"/>
                      <a:gd name="connsiteX3" fmla="*/ 101914 w 634072"/>
                      <a:gd name="connsiteY3" fmla="*/ 138468 h 709270"/>
                      <a:gd name="connsiteX4" fmla="*/ 35239 w 634072"/>
                      <a:gd name="connsiteY4" fmla="*/ 228956 h 709270"/>
                      <a:gd name="connsiteX5" fmla="*/ 25714 w 634072"/>
                      <a:gd name="connsiteY5" fmla="*/ 309918 h 709270"/>
                      <a:gd name="connsiteX6" fmla="*/ 92389 w 634072"/>
                      <a:gd name="connsiteY6" fmla="*/ 338493 h 709270"/>
                      <a:gd name="connsiteX7" fmla="*/ 159064 w 634072"/>
                      <a:gd name="connsiteY7" fmla="*/ 243243 h 709270"/>
                      <a:gd name="connsiteX8" fmla="*/ 118401 w 634072"/>
                      <a:gd name="connsiteY8" fmla="*/ 306434 h 709270"/>
                      <a:gd name="connsiteX9" fmla="*/ 4102 w 634072"/>
                      <a:gd name="connsiteY9" fmla="*/ 444547 h 709270"/>
                      <a:gd name="connsiteX10" fmla="*/ 54289 w 634072"/>
                      <a:gd name="connsiteY10" fmla="*/ 538517 h 709270"/>
                      <a:gd name="connsiteX11" fmla="*/ 168589 w 634072"/>
                      <a:gd name="connsiteY11" fmla="*/ 462318 h 709270"/>
                      <a:gd name="connsiteX12" fmla="*/ 78101 w 634072"/>
                      <a:gd name="connsiteY12" fmla="*/ 557568 h 709270"/>
                      <a:gd name="connsiteX13" fmla="*/ 130489 w 634072"/>
                      <a:gd name="connsiteY13" fmla="*/ 643293 h 709270"/>
                      <a:gd name="connsiteX14" fmla="*/ 259076 w 634072"/>
                      <a:gd name="connsiteY14" fmla="*/ 614718 h 709270"/>
                      <a:gd name="connsiteX15" fmla="*/ 311464 w 634072"/>
                      <a:gd name="connsiteY15" fmla="*/ 557568 h 709270"/>
                      <a:gd name="connsiteX16" fmla="*/ 225739 w 634072"/>
                      <a:gd name="connsiteY16" fmla="*/ 681393 h 709270"/>
                      <a:gd name="connsiteX17" fmla="*/ 340039 w 634072"/>
                      <a:gd name="connsiteY17" fmla="*/ 700443 h 709270"/>
                      <a:gd name="connsiteX18" fmla="*/ 549589 w 634072"/>
                      <a:gd name="connsiteY18" fmla="*/ 567093 h 709270"/>
                      <a:gd name="connsiteX19" fmla="*/ 619759 w 634072"/>
                      <a:gd name="connsiteY19" fmla="*/ 377997 h 709270"/>
                      <a:gd name="connsiteX20" fmla="*/ 627677 w 634072"/>
                      <a:gd name="connsiteY20" fmla="*/ 314238 h 709270"/>
                      <a:gd name="connsiteX21" fmla="*/ 633947 w 634072"/>
                      <a:gd name="connsiteY21" fmla="*/ 208216 h 709270"/>
                      <a:gd name="connsiteX22" fmla="*/ 625789 w 634072"/>
                      <a:gd name="connsiteY22" fmla="*/ 90843 h 709270"/>
                      <a:gd name="connsiteX23" fmla="*/ 559114 w 634072"/>
                      <a:gd name="connsiteY23" fmla="*/ 43218 h 709270"/>
                      <a:gd name="connsiteX24" fmla="*/ 486463 w 634072"/>
                      <a:gd name="connsiteY24" fmla="*/ 1463 h 709270"/>
                      <a:gd name="connsiteX0" fmla="*/ 486463 w 634072"/>
                      <a:gd name="connsiteY0" fmla="*/ 3196 h 711003"/>
                      <a:gd name="connsiteX1" fmla="*/ 353475 w 634072"/>
                      <a:gd name="connsiteY1" fmla="*/ 6498 h 711003"/>
                      <a:gd name="connsiteX2" fmla="*/ 254314 w 634072"/>
                      <a:gd name="connsiteY2" fmla="*/ 35426 h 711003"/>
                      <a:gd name="connsiteX3" fmla="*/ 101914 w 634072"/>
                      <a:gd name="connsiteY3" fmla="*/ 140201 h 711003"/>
                      <a:gd name="connsiteX4" fmla="*/ 35239 w 634072"/>
                      <a:gd name="connsiteY4" fmla="*/ 230689 h 711003"/>
                      <a:gd name="connsiteX5" fmla="*/ 25714 w 634072"/>
                      <a:gd name="connsiteY5" fmla="*/ 311651 h 711003"/>
                      <a:gd name="connsiteX6" fmla="*/ 92389 w 634072"/>
                      <a:gd name="connsiteY6" fmla="*/ 340226 h 711003"/>
                      <a:gd name="connsiteX7" fmla="*/ 159064 w 634072"/>
                      <a:gd name="connsiteY7" fmla="*/ 244976 h 711003"/>
                      <a:gd name="connsiteX8" fmla="*/ 118401 w 634072"/>
                      <a:gd name="connsiteY8" fmla="*/ 308167 h 711003"/>
                      <a:gd name="connsiteX9" fmla="*/ 4102 w 634072"/>
                      <a:gd name="connsiteY9" fmla="*/ 446280 h 711003"/>
                      <a:gd name="connsiteX10" fmla="*/ 54289 w 634072"/>
                      <a:gd name="connsiteY10" fmla="*/ 540250 h 711003"/>
                      <a:gd name="connsiteX11" fmla="*/ 168589 w 634072"/>
                      <a:gd name="connsiteY11" fmla="*/ 464051 h 711003"/>
                      <a:gd name="connsiteX12" fmla="*/ 78101 w 634072"/>
                      <a:gd name="connsiteY12" fmla="*/ 559301 h 711003"/>
                      <a:gd name="connsiteX13" fmla="*/ 130489 w 634072"/>
                      <a:gd name="connsiteY13" fmla="*/ 645026 h 711003"/>
                      <a:gd name="connsiteX14" fmla="*/ 259076 w 634072"/>
                      <a:gd name="connsiteY14" fmla="*/ 616451 h 711003"/>
                      <a:gd name="connsiteX15" fmla="*/ 311464 w 634072"/>
                      <a:gd name="connsiteY15" fmla="*/ 559301 h 711003"/>
                      <a:gd name="connsiteX16" fmla="*/ 225739 w 634072"/>
                      <a:gd name="connsiteY16" fmla="*/ 683126 h 711003"/>
                      <a:gd name="connsiteX17" fmla="*/ 340039 w 634072"/>
                      <a:gd name="connsiteY17" fmla="*/ 702176 h 711003"/>
                      <a:gd name="connsiteX18" fmla="*/ 549589 w 634072"/>
                      <a:gd name="connsiteY18" fmla="*/ 568826 h 711003"/>
                      <a:gd name="connsiteX19" fmla="*/ 619759 w 634072"/>
                      <a:gd name="connsiteY19" fmla="*/ 379730 h 711003"/>
                      <a:gd name="connsiteX20" fmla="*/ 627677 w 634072"/>
                      <a:gd name="connsiteY20" fmla="*/ 315971 h 711003"/>
                      <a:gd name="connsiteX21" fmla="*/ 633947 w 634072"/>
                      <a:gd name="connsiteY21" fmla="*/ 209949 h 711003"/>
                      <a:gd name="connsiteX22" fmla="*/ 625789 w 634072"/>
                      <a:gd name="connsiteY22" fmla="*/ 92576 h 711003"/>
                      <a:gd name="connsiteX23" fmla="*/ 559114 w 634072"/>
                      <a:gd name="connsiteY23" fmla="*/ 44951 h 711003"/>
                      <a:gd name="connsiteX24" fmla="*/ 486463 w 634072"/>
                      <a:gd name="connsiteY24" fmla="*/ 3196 h 711003"/>
                      <a:gd name="connsiteX0" fmla="*/ 486463 w 634072"/>
                      <a:gd name="connsiteY0" fmla="*/ 10201 h 718008"/>
                      <a:gd name="connsiteX1" fmla="*/ 353475 w 634072"/>
                      <a:gd name="connsiteY1" fmla="*/ 13503 h 718008"/>
                      <a:gd name="connsiteX2" fmla="*/ 254314 w 634072"/>
                      <a:gd name="connsiteY2" fmla="*/ 42431 h 718008"/>
                      <a:gd name="connsiteX3" fmla="*/ 101914 w 634072"/>
                      <a:gd name="connsiteY3" fmla="*/ 147206 h 718008"/>
                      <a:gd name="connsiteX4" fmla="*/ 35239 w 634072"/>
                      <a:gd name="connsiteY4" fmla="*/ 237694 h 718008"/>
                      <a:gd name="connsiteX5" fmla="*/ 25714 w 634072"/>
                      <a:gd name="connsiteY5" fmla="*/ 318656 h 718008"/>
                      <a:gd name="connsiteX6" fmla="*/ 92389 w 634072"/>
                      <a:gd name="connsiteY6" fmla="*/ 347231 h 718008"/>
                      <a:gd name="connsiteX7" fmla="*/ 159064 w 634072"/>
                      <a:gd name="connsiteY7" fmla="*/ 251981 h 718008"/>
                      <a:gd name="connsiteX8" fmla="*/ 118401 w 634072"/>
                      <a:gd name="connsiteY8" fmla="*/ 315172 h 718008"/>
                      <a:gd name="connsiteX9" fmla="*/ 4102 w 634072"/>
                      <a:gd name="connsiteY9" fmla="*/ 453285 h 718008"/>
                      <a:gd name="connsiteX10" fmla="*/ 54289 w 634072"/>
                      <a:gd name="connsiteY10" fmla="*/ 547255 h 718008"/>
                      <a:gd name="connsiteX11" fmla="*/ 168589 w 634072"/>
                      <a:gd name="connsiteY11" fmla="*/ 471056 h 718008"/>
                      <a:gd name="connsiteX12" fmla="*/ 78101 w 634072"/>
                      <a:gd name="connsiteY12" fmla="*/ 566306 h 718008"/>
                      <a:gd name="connsiteX13" fmla="*/ 130489 w 634072"/>
                      <a:gd name="connsiteY13" fmla="*/ 652031 h 718008"/>
                      <a:gd name="connsiteX14" fmla="*/ 259076 w 634072"/>
                      <a:gd name="connsiteY14" fmla="*/ 623456 h 718008"/>
                      <a:gd name="connsiteX15" fmla="*/ 311464 w 634072"/>
                      <a:gd name="connsiteY15" fmla="*/ 566306 h 718008"/>
                      <a:gd name="connsiteX16" fmla="*/ 225739 w 634072"/>
                      <a:gd name="connsiteY16" fmla="*/ 690131 h 718008"/>
                      <a:gd name="connsiteX17" fmla="*/ 340039 w 634072"/>
                      <a:gd name="connsiteY17" fmla="*/ 709181 h 718008"/>
                      <a:gd name="connsiteX18" fmla="*/ 549589 w 634072"/>
                      <a:gd name="connsiteY18" fmla="*/ 575831 h 718008"/>
                      <a:gd name="connsiteX19" fmla="*/ 619759 w 634072"/>
                      <a:gd name="connsiteY19" fmla="*/ 386735 h 718008"/>
                      <a:gd name="connsiteX20" fmla="*/ 627677 w 634072"/>
                      <a:gd name="connsiteY20" fmla="*/ 322976 h 718008"/>
                      <a:gd name="connsiteX21" fmla="*/ 633947 w 634072"/>
                      <a:gd name="connsiteY21" fmla="*/ 216954 h 718008"/>
                      <a:gd name="connsiteX22" fmla="*/ 625789 w 634072"/>
                      <a:gd name="connsiteY22" fmla="*/ 99581 h 718008"/>
                      <a:gd name="connsiteX23" fmla="*/ 559114 w 634072"/>
                      <a:gd name="connsiteY23" fmla="*/ 51956 h 718008"/>
                      <a:gd name="connsiteX24" fmla="*/ 486463 w 634072"/>
                      <a:gd name="connsiteY24" fmla="*/ 10201 h 718008"/>
                      <a:gd name="connsiteX0" fmla="*/ 486463 w 634072"/>
                      <a:gd name="connsiteY0" fmla="*/ 3374 h 711181"/>
                      <a:gd name="connsiteX1" fmla="*/ 353475 w 634072"/>
                      <a:gd name="connsiteY1" fmla="*/ 6676 h 711181"/>
                      <a:gd name="connsiteX2" fmla="*/ 254314 w 634072"/>
                      <a:gd name="connsiteY2" fmla="*/ 35604 h 711181"/>
                      <a:gd name="connsiteX3" fmla="*/ 101914 w 634072"/>
                      <a:gd name="connsiteY3" fmla="*/ 140379 h 711181"/>
                      <a:gd name="connsiteX4" fmla="*/ 35239 w 634072"/>
                      <a:gd name="connsiteY4" fmla="*/ 230867 h 711181"/>
                      <a:gd name="connsiteX5" fmla="*/ 25714 w 634072"/>
                      <a:gd name="connsiteY5" fmla="*/ 311829 h 711181"/>
                      <a:gd name="connsiteX6" fmla="*/ 92389 w 634072"/>
                      <a:gd name="connsiteY6" fmla="*/ 340404 h 711181"/>
                      <a:gd name="connsiteX7" fmla="*/ 159064 w 634072"/>
                      <a:gd name="connsiteY7" fmla="*/ 245154 h 711181"/>
                      <a:gd name="connsiteX8" fmla="*/ 118401 w 634072"/>
                      <a:gd name="connsiteY8" fmla="*/ 308345 h 711181"/>
                      <a:gd name="connsiteX9" fmla="*/ 4102 w 634072"/>
                      <a:gd name="connsiteY9" fmla="*/ 446458 h 711181"/>
                      <a:gd name="connsiteX10" fmla="*/ 54289 w 634072"/>
                      <a:gd name="connsiteY10" fmla="*/ 540428 h 711181"/>
                      <a:gd name="connsiteX11" fmla="*/ 168589 w 634072"/>
                      <a:gd name="connsiteY11" fmla="*/ 464229 h 711181"/>
                      <a:gd name="connsiteX12" fmla="*/ 78101 w 634072"/>
                      <a:gd name="connsiteY12" fmla="*/ 559479 h 711181"/>
                      <a:gd name="connsiteX13" fmla="*/ 130489 w 634072"/>
                      <a:gd name="connsiteY13" fmla="*/ 645204 h 711181"/>
                      <a:gd name="connsiteX14" fmla="*/ 259076 w 634072"/>
                      <a:gd name="connsiteY14" fmla="*/ 616629 h 711181"/>
                      <a:gd name="connsiteX15" fmla="*/ 311464 w 634072"/>
                      <a:gd name="connsiteY15" fmla="*/ 559479 h 711181"/>
                      <a:gd name="connsiteX16" fmla="*/ 225739 w 634072"/>
                      <a:gd name="connsiteY16" fmla="*/ 683304 h 711181"/>
                      <a:gd name="connsiteX17" fmla="*/ 340039 w 634072"/>
                      <a:gd name="connsiteY17" fmla="*/ 702354 h 711181"/>
                      <a:gd name="connsiteX18" fmla="*/ 549589 w 634072"/>
                      <a:gd name="connsiteY18" fmla="*/ 569004 h 711181"/>
                      <a:gd name="connsiteX19" fmla="*/ 619759 w 634072"/>
                      <a:gd name="connsiteY19" fmla="*/ 379908 h 711181"/>
                      <a:gd name="connsiteX20" fmla="*/ 627677 w 634072"/>
                      <a:gd name="connsiteY20" fmla="*/ 316149 h 711181"/>
                      <a:gd name="connsiteX21" fmla="*/ 633947 w 634072"/>
                      <a:gd name="connsiteY21" fmla="*/ 210127 h 711181"/>
                      <a:gd name="connsiteX22" fmla="*/ 625789 w 634072"/>
                      <a:gd name="connsiteY22" fmla="*/ 92754 h 711181"/>
                      <a:gd name="connsiteX23" fmla="*/ 559114 w 634072"/>
                      <a:gd name="connsiteY23" fmla="*/ 45129 h 711181"/>
                      <a:gd name="connsiteX24" fmla="*/ 486463 w 634072"/>
                      <a:gd name="connsiteY24" fmla="*/ 3374 h 711181"/>
                      <a:gd name="connsiteX0" fmla="*/ 486463 w 634072"/>
                      <a:gd name="connsiteY0" fmla="*/ 5125 h 712932"/>
                      <a:gd name="connsiteX1" fmla="*/ 353475 w 634072"/>
                      <a:gd name="connsiteY1" fmla="*/ 8427 h 712932"/>
                      <a:gd name="connsiteX2" fmla="*/ 254314 w 634072"/>
                      <a:gd name="connsiteY2" fmla="*/ 37355 h 712932"/>
                      <a:gd name="connsiteX3" fmla="*/ 101914 w 634072"/>
                      <a:gd name="connsiteY3" fmla="*/ 142130 h 712932"/>
                      <a:gd name="connsiteX4" fmla="*/ 35239 w 634072"/>
                      <a:gd name="connsiteY4" fmla="*/ 232618 h 712932"/>
                      <a:gd name="connsiteX5" fmla="*/ 25714 w 634072"/>
                      <a:gd name="connsiteY5" fmla="*/ 313580 h 712932"/>
                      <a:gd name="connsiteX6" fmla="*/ 92389 w 634072"/>
                      <a:gd name="connsiteY6" fmla="*/ 342155 h 712932"/>
                      <a:gd name="connsiteX7" fmla="*/ 159064 w 634072"/>
                      <a:gd name="connsiteY7" fmla="*/ 246905 h 712932"/>
                      <a:gd name="connsiteX8" fmla="*/ 118401 w 634072"/>
                      <a:gd name="connsiteY8" fmla="*/ 310096 h 712932"/>
                      <a:gd name="connsiteX9" fmla="*/ 4102 w 634072"/>
                      <a:gd name="connsiteY9" fmla="*/ 448209 h 712932"/>
                      <a:gd name="connsiteX10" fmla="*/ 54289 w 634072"/>
                      <a:gd name="connsiteY10" fmla="*/ 542179 h 712932"/>
                      <a:gd name="connsiteX11" fmla="*/ 168589 w 634072"/>
                      <a:gd name="connsiteY11" fmla="*/ 465980 h 712932"/>
                      <a:gd name="connsiteX12" fmla="*/ 78101 w 634072"/>
                      <a:gd name="connsiteY12" fmla="*/ 561230 h 712932"/>
                      <a:gd name="connsiteX13" fmla="*/ 130489 w 634072"/>
                      <a:gd name="connsiteY13" fmla="*/ 646955 h 712932"/>
                      <a:gd name="connsiteX14" fmla="*/ 259076 w 634072"/>
                      <a:gd name="connsiteY14" fmla="*/ 618380 h 712932"/>
                      <a:gd name="connsiteX15" fmla="*/ 311464 w 634072"/>
                      <a:gd name="connsiteY15" fmla="*/ 561230 h 712932"/>
                      <a:gd name="connsiteX16" fmla="*/ 225739 w 634072"/>
                      <a:gd name="connsiteY16" fmla="*/ 685055 h 712932"/>
                      <a:gd name="connsiteX17" fmla="*/ 340039 w 634072"/>
                      <a:gd name="connsiteY17" fmla="*/ 704105 h 712932"/>
                      <a:gd name="connsiteX18" fmla="*/ 549589 w 634072"/>
                      <a:gd name="connsiteY18" fmla="*/ 570755 h 712932"/>
                      <a:gd name="connsiteX19" fmla="*/ 619759 w 634072"/>
                      <a:gd name="connsiteY19" fmla="*/ 381659 h 712932"/>
                      <a:gd name="connsiteX20" fmla="*/ 627677 w 634072"/>
                      <a:gd name="connsiteY20" fmla="*/ 317900 h 712932"/>
                      <a:gd name="connsiteX21" fmla="*/ 633947 w 634072"/>
                      <a:gd name="connsiteY21" fmla="*/ 211878 h 712932"/>
                      <a:gd name="connsiteX22" fmla="*/ 625789 w 634072"/>
                      <a:gd name="connsiteY22" fmla="*/ 94505 h 712932"/>
                      <a:gd name="connsiteX23" fmla="*/ 559114 w 634072"/>
                      <a:gd name="connsiteY23" fmla="*/ 46880 h 712932"/>
                      <a:gd name="connsiteX24" fmla="*/ 486463 w 634072"/>
                      <a:gd name="connsiteY24" fmla="*/ 5125 h 7129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634072" h="712932">
                        <a:moveTo>
                          <a:pt x="486463" y="5125"/>
                        </a:moveTo>
                        <a:cubicBezTo>
                          <a:pt x="452190" y="-1284"/>
                          <a:pt x="402079" y="-3208"/>
                          <a:pt x="353475" y="8427"/>
                        </a:cubicBezTo>
                        <a:cubicBezTo>
                          <a:pt x="304871" y="20062"/>
                          <a:pt x="296241" y="15071"/>
                          <a:pt x="254314" y="37355"/>
                        </a:cubicBezTo>
                        <a:cubicBezTo>
                          <a:pt x="212387" y="59639"/>
                          <a:pt x="138426" y="109586"/>
                          <a:pt x="101914" y="142130"/>
                        </a:cubicBezTo>
                        <a:cubicBezTo>
                          <a:pt x="65402" y="174674"/>
                          <a:pt x="47939" y="204043"/>
                          <a:pt x="35239" y="232618"/>
                        </a:cubicBezTo>
                        <a:cubicBezTo>
                          <a:pt x="22539" y="261193"/>
                          <a:pt x="16189" y="295324"/>
                          <a:pt x="25714" y="313580"/>
                        </a:cubicBezTo>
                        <a:cubicBezTo>
                          <a:pt x="35239" y="331836"/>
                          <a:pt x="70164" y="353267"/>
                          <a:pt x="92389" y="342155"/>
                        </a:cubicBezTo>
                        <a:cubicBezTo>
                          <a:pt x="114614" y="331043"/>
                          <a:pt x="154729" y="252248"/>
                          <a:pt x="159064" y="246905"/>
                        </a:cubicBezTo>
                        <a:cubicBezTo>
                          <a:pt x="163399" y="241562"/>
                          <a:pt x="142641" y="291627"/>
                          <a:pt x="118401" y="310096"/>
                        </a:cubicBezTo>
                        <a:cubicBezTo>
                          <a:pt x="94161" y="328566"/>
                          <a:pt x="21137" y="411910"/>
                          <a:pt x="4102" y="448209"/>
                        </a:cubicBezTo>
                        <a:cubicBezTo>
                          <a:pt x="-12933" y="484508"/>
                          <a:pt x="26874" y="539217"/>
                          <a:pt x="54289" y="542179"/>
                        </a:cubicBezTo>
                        <a:cubicBezTo>
                          <a:pt x="81704" y="545141"/>
                          <a:pt x="164620" y="462805"/>
                          <a:pt x="168589" y="465980"/>
                        </a:cubicBezTo>
                        <a:cubicBezTo>
                          <a:pt x="172558" y="469155"/>
                          <a:pt x="84451" y="531068"/>
                          <a:pt x="78101" y="561230"/>
                        </a:cubicBezTo>
                        <a:cubicBezTo>
                          <a:pt x="71751" y="591392"/>
                          <a:pt x="100327" y="637430"/>
                          <a:pt x="130489" y="646955"/>
                        </a:cubicBezTo>
                        <a:cubicBezTo>
                          <a:pt x="160651" y="656480"/>
                          <a:pt x="228914" y="632667"/>
                          <a:pt x="259076" y="618380"/>
                        </a:cubicBezTo>
                        <a:cubicBezTo>
                          <a:pt x="289238" y="604093"/>
                          <a:pt x="317020" y="550118"/>
                          <a:pt x="311464" y="561230"/>
                        </a:cubicBezTo>
                        <a:cubicBezTo>
                          <a:pt x="305908" y="572343"/>
                          <a:pt x="220977" y="661243"/>
                          <a:pt x="225739" y="685055"/>
                        </a:cubicBezTo>
                        <a:cubicBezTo>
                          <a:pt x="230501" y="708867"/>
                          <a:pt x="286064" y="723155"/>
                          <a:pt x="340039" y="704105"/>
                        </a:cubicBezTo>
                        <a:cubicBezTo>
                          <a:pt x="394014" y="685055"/>
                          <a:pt x="502969" y="624496"/>
                          <a:pt x="549589" y="570755"/>
                        </a:cubicBezTo>
                        <a:cubicBezTo>
                          <a:pt x="596209" y="517014"/>
                          <a:pt x="606744" y="423802"/>
                          <a:pt x="619759" y="381659"/>
                        </a:cubicBezTo>
                        <a:cubicBezTo>
                          <a:pt x="632774" y="339517"/>
                          <a:pt x="627677" y="317900"/>
                          <a:pt x="627677" y="317900"/>
                        </a:cubicBezTo>
                        <a:cubicBezTo>
                          <a:pt x="627221" y="293524"/>
                          <a:pt x="634403" y="236254"/>
                          <a:pt x="633947" y="211878"/>
                        </a:cubicBezTo>
                        <a:cubicBezTo>
                          <a:pt x="632359" y="180128"/>
                          <a:pt x="638489" y="124668"/>
                          <a:pt x="625789" y="94505"/>
                        </a:cubicBezTo>
                        <a:cubicBezTo>
                          <a:pt x="613089" y="64343"/>
                          <a:pt x="582335" y="61777"/>
                          <a:pt x="559114" y="46880"/>
                        </a:cubicBezTo>
                        <a:cubicBezTo>
                          <a:pt x="535893" y="31983"/>
                          <a:pt x="520736" y="11534"/>
                          <a:pt x="486463" y="5125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37" name="Group 36">
                    <a:extLst>
                      <a:ext uri="{FF2B5EF4-FFF2-40B4-BE49-F238E27FC236}">
                        <a16:creationId xmlns:a16="http://schemas.microsoft.com/office/drawing/2014/main" id="{4DE83FC7-6341-66CF-0FD3-16871D6D557E}"/>
                      </a:ext>
                    </a:extLst>
                  </p:cNvPr>
                  <p:cNvGrpSpPr/>
                  <p:nvPr/>
                </p:nvGrpSpPr>
                <p:grpSpPr>
                  <a:xfrm rot="194516" flipH="1">
                    <a:off x="5729308" y="3064311"/>
                    <a:ext cx="307393" cy="1099215"/>
                    <a:chOff x="1018808" y="2859083"/>
                    <a:chExt cx="307393" cy="1099215"/>
                  </a:xfrm>
                  <a:solidFill>
                    <a:schemeClr val="accent2">
                      <a:lumMod val="40000"/>
                      <a:lumOff val="60000"/>
                    </a:schemeClr>
                  </a:solidFill>
                </p:grpSpPr>
                <p:sp>
                  <p:nvSpPr>
                    <p:cNvPr id="40" name="Rectangle: Rounded Corners 39">
                      <a:extLst>
                        <a:ext uri="{FF2B5EF4-FFF2-40B4-BE49-F238E27FC236}">
                          <a16:creationId xmlns:a16="http://schemas.microsoft.com/office/drawing/2014/main" id="{526678E0-3EA1-A52D-D2A5-8CB74DFC3240}"/>
                        </a:ext>
                      </a:extLst>
                    </p:cNvPr>
                    <p:cNvSpPr/>
                    <p:nvPr/>
                  </p:nvSpPr>
                  <p:spPr>
                    <a:xfrm rot="39616">
                      <a:off x="1139795" y="3276270"/>
                      <a:ext cx="186406" cy="682028"/>
                    </a:xfrm>
                    <a:prstGeom prst="round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9" name="Rectangle: Rounded Corners 38">
                      <a:extLst>
                        <a:ext uri="{FF2B5EF4-FFF2-40B4-BE49-F238E27FC236}">
                          <a16:creationId xmlns:a16="http://schemas.microsoft.com/office/drawing/2014/main" id="{C204FC57-F45B-8D25-F91F-378B7419DD0C}"/>
                        </a:ext>
                      </a:extLst>
                    </p:cNvPr>
                    <p:cNvSpPr/>
                    <p:nvPr/>
                  </p:nvSpPr>
                  <p:spPr>
                    <a:xfrm rot="194516">
                      <a:off x="1018808" y="2859083"/>
                      <a:ext cx="307239" cy="547318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EFBEA750-9F1F-B1A8-0DC6-D175BB4BDF9D}"/>
                    </a:ext>
                  </a:extLst>
                </p:cNvPr>
                <p:cNvGrpSpPr/>
                <p:nvPr/>
              </p:nvGrpSpPr>
              <p:grpSpPr>
                <a:xfrm rot="21045049">
                  <a:off x="7173890" y="3064736"/>
                  <a:ext cx="330249" cy="1020918"/>
                  <a:chOff x="7250028" y="3118751"/>
                  <a:chExt cx="307239" cy="1067882"/>
                </a:xfrm>
              </p:grpSpPr>
              <p:sp>
                <p:nvSpPr>
                  <p:cNvPr id="35" name="Rectangle: Rounded Corners 34">
                    <a:extLst>
                      <a:ext uri="{FF2B5EF4-FFF2-40B4-BE49-F238E27FC236}">
                        <a16:creationId xmlns:a16="http://schemas.microsoft.com/office/drawing/2014/main" id="{D7AE2E5A-CE74-6BE6-EB1E-9E9CDBA2C2A4}"/>
                      </a:ext>
                    </a:extLst>
                  </p:cNvPr>
                  <p:cNvSpPr/>
                  <p:nvPr/>
                </p:nvSpPr>
                <p:spPr>
                  <a:xfrm rot="554951">
                    <a:off x="7250028" y="3118751"/>
                    <a:ext cx="307239" cy="54731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6" name="Rectangle: Rounded Corners 35">
                    <a:extLst>
                      <a:ext uri="{FF2B5EF4-FFF2-40B4-BE49-F238E27FC236}">
                        <a16:creationId xmlns:a16="http://schemas.microsoft.com/office/drawing/2014/main" id="{09495231-2EE0-78FA-D6EB-69A13F9089A8}"/>
                      </a:ext>
                    </a:extLst>
                  </p:cNvPr>
                  <p:cNvSpPr/>
                  <p:nvPr/>
                </p:nvSpPr>
                <p:spPr>
                  <a:xfrm rot="554951">
                    <a:off x="7304160" y="3573650"/>
                    <a:ext cx="194168" cy="612983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F0C86A23-03EF-9210-FBFE-967C0797328F}"/>
                    </a:ext>
                  </a:extLst>
                </p:cNvPr>
                <p:cNvSpPr/>
                <p:nvPr/>
              </p:nvSpPr>
              <p:spPr>
                <a:xfrm>
                  <a:off x="5740442" y="966332"/>
                  <a:ext cx="1899057" cy="1960317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D63A6E1C-D471-263A-E467-39D463FB5083}"/>
                    </a:ext>
                  </a:extLst>
                </p:cNvPr>
                <p:cNvSpPr/>
                <p:nvPr/>
              </p:nvSpPr>
              <p:spPr>
                <a:xfrm>
                  <a:off x="6280292" y="1719333"/>
                  <a:ext cx="251576" cy="32833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6BF44EEC-983F-828A-D034-EA415953888D}"/>
                    </a:ext>
                  </a:extLst>
                </p:cNvPr>
                <p:cNvSpPr/>
                <p:nvPr/>
              </p:nvSpPr>
              <p:spPr>
                <a:xfrm>
                  <a:off x="6315097" y="1798948"/>
                  <a:ext cx="151789" cy="1661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E137E73D-4469-91D9-BB0A-136AE4226E8A}"/>
                    </a:ext>
                  </a:extLst>
                </p:cNvPr>
                <p:cNvSpPr/>
                <p:nvPr/>
              </p:nvSpPr>
              <p:spPr>
                <a:xfrm>
                  <a:off x="6851567" y="1716068"/>
                  <a:ext cx="251576" cy="32833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18A2D916-C6CF-5209-CD50-4F0FBAEA0D14}"/>
                    </a:ext>
                  </a:extLst>
                </p:cNvPr>
                <p:cNvSpPr/>
                <p:nvPr/>
              </p:nvSpPr>
              <p:spPr>
                <a:xfrm>
                  <a:off x="6886372" y="1795683"/>
                  <a:ext cx="151789" cy="1661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" name="Rectangle: Rounded Corners 22">
                  <a:extLst>
                    <a:ext uri="{FF2B5EF4-FFF2-40B4-BE49-F238E27FC236}">
                      <a16:creationId xmlns:a16="http://schemas.microsoft.com/office/drawing/2014/main" id="{1A125327-ACF4-1043-2567-A7C792A4D10D}"/>
                    </a:ext>
                  </a:extLst>
                </p:cNvPr>
                <p:cNvSpPr/>
                <p:nvPr/>
              </p:nvSpPr>
              <p:spPr>
                <a:xfrm>
                  <a:off x="5777642" y="3057300"/>
                  <a:ext cx="1644819" cy="1589649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984BA06-1808-DE2F-87C3-BEBEBBA6BD80}"/>
                  </a:ext>
                </a:extLst>
              </p:cNvPr>
              <p:cNvSpPr/>
              <p:nvPr/>
            </p:nvSpPr>
            <p:spPr>
              <a:xfrm>
                <a:off x="6674902" y="3408858"/>
                <a:ext cx="1561127" cy="1027538"/>
              </a:xfrm>
              <a:custGeom>
                <a:avLst/>
                <a:gdLst>
                  <a:gd name="connsiteX0" fmla="*/ 676546 w 1352630"/>
                  <a:gd name="connsiteY0" fmla="*/ 0 h 786406"/>
                  <a:gd name="connsiteX1" fmla="*/ 1339537 w 1352630"/>
                  <a:gd name="connsiteY1" fmla="*/ 629701 h 786406"/>
                  <a:gd name="connsiteX2" fmla="*/ 1352630 w 1352630"/>
                  <a:gd name="connsiteY2" fmla="*/ 781060 h 786406"/>
                  <a:gd name="connsiteX3" fmla="*/ 1346669 w 1352630"/>
                  <a:gd name="connsiteY3" fmla="*/ 778591 h 786406"/>
                  <a:gd name="connsiteX4" fmla="*/ 18865 w 1352630"/>
                  <a:gd name="connsiteY4" fmla="*/ 778591 h 786406"/>
                  <a:gd name="connsiteX5" fmla="*/ 0 w 1352630"/>
                  <a:gd name="connsiteY5" fmla="*/ 786406 h 786406"/>
                  <a:gd name="connsiteX6" fmla="*/ 13555 w 1352630"/>
                  <a:gd name="connsiteY6" fmla="*/ 629701 h 786406"/>
                  <a:gd name="connsiteX7" fmla="*/ 676546 w 1352630"/>
                  <a:gd name="connsiteY7" fmla="*/ 0 h 78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2630" h="786406">
                    <a:moveTo>
                      <a:pt x="676546" y="0"/>
                    </a:moveTo>
                    <a:cubicBezTo>
                      <a:pt x="1003580" y="0"/>
                      <a:pt x="1276434" y="270331"/>
                      <a:pt x="1339537" y="629701"/>
                    </a:cubicBezTo>
                    <a:lnTo>
                      <a:pt x="1352630" y="781060"/>
                    </a:lnTo>
                    <a:lnTo>
                      <a:pt x="1346669" y="778591"/>
                    </a:lnTo>
                    <a:lnTo>
                      <a:pt x="18865" y="778591"/>
                    </a:lnTo>
                    <a:lnTo>
                      <a:pt x="0" y="786406"/>
                    </a:lnTo>
                    <a:lnTo>
                      <a:pt x="13555" y="629701"/>
                    </a:lnTo>
                    <a:cubicBezTo>
                      <a:pt x="76659" y="270331"/>
                      <a:pt x="349512" y="0"/>
                      <a:pt x="67654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E63A907-CD6A-0E70-9B1D-7154F2E50AB6}"/>
                </a:ext>
              </a:extLst>
            </p:cNvPr>
            <p:cNvSpPr/>
            <p:nvPr/>
          </p:nvSpPr>
          <p:spPr>
            <a:xfrm>
              <a:off x="6870910" y="3396662"/>
              <a:ext cx="1129179" cy="493128"/>
            </a:xfrm>
            <a:custGeom>
              <a:avLst/>
              <a:gdLst>
                <a:gd name="connsiteX0" fmla="*/ 493054 w 983232"/>
                <a:gd name="connsiteY0" fmla="*/ 0 h 427405"/>
                <a:gd name="connsiteX1" fmla="*/ 958950 w 983232"/>
                <a:gd name="connsiteY1" fmla="*/ 318778 h 427405"/>
                <a:gd name="connsiteX2" fmla="*/ 983232 w 983232"/>
                <a:gd name="connsiteY2" fmla="*/ 399526 h 427405"/>
                <a:gd name="connsiteX3" fmla="*/ 971952 w 983232"/>
                <a:gd name="connsiteY3" fmla="*/ 405978 h 427405"/>
                <a:gd name="connsiteX4" fmla="*/ 909856 w 983232"/>
                <a:gd name="connsiteY4" fmla="*/ 416614 h 427405"/>
                <a:gd name="connsiteX5" fmla="*/ 750326 w 983232"/>
                <a:gd name="connsiteY5" fmla="*/ 281273 h 427405"/>
                <a:gd name="connsiteX6" fmla="*/ 762083 w 983232"/>
                <a:gd name="connsiteY6" fmla="*/ 231868 h 427405"/>
                <a:gd name="connsiteX7" fmla="*/ 710435 w 983232"/>
                <a:gd name="connsiteY7" fmla="*/ 223198 h 427405"/>
                <a:gd name="connsiteX8" fmla="*/ 650915 w 983232"/>
                <a:gd name="connsiteY8" fmla="*/ 182448 h 427405"/>
                <a:gd name="connsiteX9" fmla="*/ 646188 w 983232"/>
                <a:gd name="connsiteY9" fmla="*/ 169580 h 427405"/>
                <a:gd name="connsiteX10" fmla="*/ 602012 w 983232"/>
                <a:gd name="connsiteY10" fmla="*/ 176996 h 427405"/>
                <a:gd name="connsiteX11" fmla="*/ 506353 w 983232"/>
                <a:gd name="connsiteY11" fmla="*/ 144053 h 427405"/>
                <a:gd name="connsiteX12" fmla="*/ 501015 w 983232"/>
                <a:gd name="connsiteY12" fmla="*/ 137470 h 427405"/>
                <a:gd name="connsiteX13" fmla="*/ 495003 w 983232"/>
                <a:gd name="connsiteY13" fmla="*/ 144885 h 427405"/>
                <a:gd name="connsiteX14" fmla="*/ 399344 w 983232"/>
                <a:gd name="connsiteY14" fmla="*/ 177828 h 427405"/>
                <a:gd name="connsiteX15" fmla="*/ 355361 w 983232"/>
                <a:gd name="connsiteY15" fmla="*/ 170444 h 427405"/>
                <a:gd name="connsiteX16" fmla="*/ 339322 w 983232"/>
                <a:gd name="connsiteY16" fmla="*/ 214100 h 427405"/>
                <a:gd name="connsiteX17" fmla="*/ 279801 w 983232"/>
                <a:gd name="connsiteY17" fmla="*/ 254849 h 427405"/>
                <a:gd name="connsiteX18" fmla="*/ 232448 w 983232"/>
                <a:gd name="connsiteY18" fmla="*/ 262798 h 427405"/>
                <a:gd name="connsiteX19" fmla="*/ 242674 w 983232"/>
                <a:gd name="connsiteY19" fmla="*/ 301828 h 427405"/>
                <a:gd name="connsiteX20" fmla="*/ 79698 w 983232"/>
                <a:gd name="connsiteY20" fmla="*/ 427405 h 427405"/>
                <a:gd name="connsiteX21" fmla="*/ 16260 w 983232"/>
                <a:gd name="connsiteY21" fmla="*/ 417537 h 427405"/>
                <a:gd name="connsiteX22" fmla="*/ 0 w 983232"/>
                <a:gd name="connsiteY22" fmla="*/ 409090 h 427405"/>
                <a:gd name="connsiteX23" fmla="*/ 27158 w 983232"/>
                <a:gd name="connsiteY23" fmla="*/ 318778 h 427405"/>
                <a:gd name="connsiteX24" fmla="*/ 493054 w 983232"/>
                <a:gd name="connsiteY24" fmla="*/ 0 h 42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83232" h="427405">
                  <a:moveTo>
                    <a:pt x="493054" y="0"/>
                  </a:moveTo>
                  <a:cubicBezTo>
                    <a:pt x="702493" y="0"/>
                    <a:pt x="882191" y="131446"/>
                    <a:pt x="958950" y="318778"/>
                  </a:cubicBezTo>
                  <a:lnTo>
                    <a:pt x="983232" y="399526"/>
                  </a:lnTo>
                  <a:lnTo>
                    <a:pt x="971952" y="405978"/>
                  </a:lnTo>
                  <a:cubicBezTo>
                    <a:pt x="952867" y="412827"/>
                    <a:pt x="931883" y="416614"/>
                    <a:pt x="909856" y="416614"/>
                  </a:cubicBezTo>
                  <a:cubicBezTo>
                    <a:pt x="821750" y="416614"/>
                    <a:pt x="750326" y="356019"/>
                    <a:pt x="750326" y="281273"/>
                  </a:cubicBezTo>
                  <a:lnTo>
                    <a:pt x="762083" y="231868"/>
                  </a:lnTo>
                  <a:lnTo>
                    <a:pt x="710435" y="223198"/>
                  </a:lnTo>
                  <a:cubicBezTo>
                    <a:pt x="686157" y="214660"/>
                    <a:pt x="665501" y="200399"/>
                    <a:pt x="650915" y="182448"/>
                  </a:cubicBezTo>
                  <a:lnTo>
                    <a:pt x="646188" y="169580"/>
                  </a:lnTo>
                  <a:lnTo>
                    <a:pt x="602012" y="176996"/>
                  </a:lnTo>
                  <a:cubicBezTo>
                    <a:pt x="564655" y="176996"/>
                    <a:pt x="530834" y="164407"/>
                    <a:pt x="506353" y="144053"/>
                  </a:cubicBezTo>
                  <a:lnTo>
                    <a:pt x="501015" y="137470"/>
                  </a:lnTo>
                  <a:lnTo>
                    <a:pt x="495003" y="144885"/>
                  </a:lnTo>
                  <a:cubicBezTo>
                    <a:pt x="470522" y="165238"/>
                    <a:pt x="436701" y="177828"/>
                    <a:pt x="399344" y="177828"/>
                  </a:cubicBezTo>
                  <a:lnTo>
                    <a:pt x="355361" y="170444"/>
                  </a:lnTo>
                  <a:lnTo>
                    <a:pt x="339322" y="214100"/>
                  </a:lnTo>
                  <a:cubicBezTo>
                    <a:pt x="324735" y="232050"/>
                    <a:pt x="304078" y="246312"/>
                    <a:pt x="279801" y="254849"/>
                  </a:cubicBezTo>
                  <a:lnTo>
                    <a:pt x="232448" y="262798"/>
                  </a:lnTo>
                  <a:lnTo>
                    <a:pt x="242674" y="301828"/>
                  </a:lnTo>
                  <a:cubicBezTo>
                    <a:pt x="242674" y="371183"/>
                    <a:pt x="169707" y="427405"/>
                    <a:pt x="79698" y="427405"/>
                  </a:cubicBezTo>
                  <a:cubicBezTo>
                    <a:pt x="57196" y="427405"/>
                    <a:pt x="35759" y="423891"/>
                    <a:pt x="16260" y="417537"/>
                  </a:cubicBezTo>
                  <a:lnTo>
                    <a:pt x="0" y="409090"/>
                  </a:lnTo>
                  <a:lnTo>
                    <a:pt x="27158" y="318778"/>
                  </a:lnTo>
                  <a:cubicBezTo>
                    <a:pt x="103917" y="131446"/>
                    <a:pt x="283615" y="0"/>
                    <a:pt x="49305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2" name="ttsMP3.com_VoiceText_2024-11-18_21-46-46">
            <a:hlinkClick r:id="" action="ppaction://media"/>
            <a:extLst>
              <a:ext uri="{FF2B5EF4-FFF2-40B4-BE49-F238E27FC236}">
                <a16:creationId xmlns:a16="http://schemas.microsoft.com/office/drawing/2014/main" id="{AAE297C0-AEB9-0E83-74B3-83CFA4E3D9F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13" name="mouthalex">
            <a:hlinkClick r:id="" action="ppaction://media"/>
            <a:extLst>
              <a:ext uri="{FF2B5EF4-FFF2-40B4-BE49-F238E27FC236}">
                <a16:creationId xmlns:a16="http://schemas.microsoft.com/office/drawing/2014/main" id="{EFDE56BE-0E78-4F35-56BC-529BA838585D}"/>
              </a:ext>
            </a:extLst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>
                  <p14:trim st="264" end="2306.3"/>
                </p14:media>
              </p:ext>
            </p:extLst>
          </p:nvPr>
        </p:nvPicPr>
        <p:blipFill>
          <a:blip r:embed="rId9"/>
          <a:srcRect l="48115" t="20000" r="42730" b="69333"/>
          <a:stretch>
            <a:fillRect/>
          </a:stretch>
        </p:blipFill>
        <p:spPr>
          <a:xfrm>
            <a:off x="5374295" y="3620725"/>
            <a:ext cx="183227" cy="112755"/>
          </a:xfrm>
          <a:prstGeom prst="roundRect">
            <a:avLst>
              <a:gd name="adj" fmla="val 50000"/>
            </a:avLst>
          </a:prstGeom>
        </p:spPr>
      </p:pic>
    </p:spTree>
    <p:extLst>
      <p:ext uri="{BB962C8B-B14F-4D97-AF65-F5344CB8AC3E}">
        <p14:creationId xmlns:p14="http://schemas.microsoft.com/office/powerpoint/2010/main" val="579051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52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2446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  <p:video>
              <p:cMediaNode vol="80000">
                <p:cTn id="10" repeatCount="indefinite" fill="remove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0D3A5-242B-4D9F-D886-56339204F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F74AD3-A6D4-AD6F-CC72-A853C735D2EC}"/>
              </a:ext>
            </a:extLst>
          </p:cNvPr>
          <p:cNvSpPr/>
          <p:nvPr/>
        </p:nvSpPr>
        <p:spPr>
          <a:xfrm>
            <a:off x="3856892" y="-59788"/>
            <a:ext cx="4478215" cy="69775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A380BE-C14C-5023-7A2B-22A43F50C5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FE70243-5FC1-EA7F-6F3A-835B31FE9C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7679" y="5200762"/>
            <a:ext cx="974601" cy="1242331"/>
          </a:xfrm>
          <a:prstGeom prst="rect">
            <a:avLst/>
          </a:prstGeom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40C30F9D-2A20-7740-EB8D-284AB93EB237}"/>
              </a:ext>
            </a:extLst>
          </p:cNvPr>
          <p:cNvGrpSpPr/>
          <p:nvPr/>
        </p:nvGrpSpPr>
        <p:grpSpPr>
          <a:xfrm>
            <a:off x="4175191" y="4029074"/>
            <a:ext cx="1359601" cy="2676689"/>
            <a:chOff x="4175191" y="3321278"/>
            <a:chExt cx="1707774" cy="3384486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DF7F317-FEA1-1C76-ACE3-5EDDE3E9C6A1}"/>
                </a:ext>
              </a:extLst>
            </p:cNvPr>
            <p:cNvGrpSpPr/>
            <p:nvPr/>
          </p:nvGrpSpPr>
          <p:grpSpPr>
            <a:xfrm>
              <a:off x="4175191" y="3321278"/>
              <a:ext cx="1534956" cy="3384486"/>
              <a:chOff x="4249028" y="1990940"/>
              <a:chExt cx="2137690" cy="4713482"/>
            </a:xfrm>
          </p:grpSpPr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211F668D-398E-A6BD-2319-AE236C8A6828}"/>
                  </a:ext>
                </a:extLst>
              </p:cNvPr>
              <p:cNvSpPr/>
              <p:nvPr/>
            </p:nvSpPr>
            <p:spPr>
              <a:xfrm>
                <a:off x="5296043" y="3890631"/>
                <a:ext cx="211915" cy="36256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BAF304AE-18A7-0C3C-4C11-62700DC75579}"/>
                  </a:ext>
                </a:extLst>
              </p:cNvPr>
              <p:cNvSpPr/>
              <p:nvPr/>
            </p:nvSpPr>
            <p:spPr>
              <a:xfrm rot="10800000">
                <a:off x="4428389" y="4518379"/>
                <a:ext cx="186406" cy="96634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BE708D2E-2BDB-F382-F30D-A8CCCCF4DA40}"/>
                  </a:ext>
                </a:extLst>
              </p:cNvPr>
              <p:cNvSpPr/>
              <p:nvPr/>
            </p:nvSpPr>
            <p:spPr>
              <a:xfrm rot="10800000">
                <a:off x="6086000" y="4556038"/>
                <a:ext cx="132609" cy="96634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147CFCF8-1AE9-18B3-CE22-DF49D487C3E5}"/>
                  </a:ext>
                </a:extLst>
              </p:cNvPr>
              <p:cNvSpPr/>
              <p:nvPr/>
            </p:nvSpPr>
            <p:spPr>
              <a:xfrm>
                <a:off x="4787164" y="5634539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EB79EBAD-65AF-70B1-7F69-09ED4B6D2E0D}"/>
                  </a:ext>
                </a:extLst>
              </p:cNvPr>
              <p:cNvSpPr/>
              <p:nvPr/>
            </p:nvSpPr>
            <p:spPr>
              <a:xfrm>
                <a:off x="5637670" y="5666003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B0A11D5B-3261-41CB-C4BF-239543043E9A}"/>
                  </a:ext>
                </a:extLst>
              </p:cNvPr>
              <p:cNvGrpSpPr/>
              <p:nvPr/>
            </p:nvGrpSpPr>
            <p:grpSpPr>
              <a:xfrm>
                <a:off x="4249028" y="1990940"/>
                <a:ext cx="2137690" cy="1977350"/>
                <a:chOff x="2433554" y="1558909"/>
                <a:chExt cx="1329516" cy="1229793"/>
              </a:xfrm>
            </p:grpSpPr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5AA4B142-3F35-B013-61FB-02B9C7025F38}"/>
                    </a:ext>
                  </a:extLst>
                </p:cNvPr>
                <p:cNvSpPr/>
                <p:nvPr/>
              </p:nvSpPr>
              <p:spPr>
                <a:xfrm>
                  <a:off x="2433554" y="1978171"/>
                  <a:ext cx="281034" cy="26779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CEE56B64-48B0-07D2-4D85-D2E9B187711C}"/>
                    </a:ext>
                  </a:extLst>
                </p:cNvPr>
                <p:cNvSpPr/>
                <p:nvPr/>
              </p:nvSpPr>
              <p:spPr>
                <a:xfrm>
                  <a:off x="3482036" y="1965110"/>
                  <a:ext cx="281034" cy="26779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5290A81D-E927-B05F-64C2-35F72E7F9952}"/>
                    </a:ext>
                  </a:extLst>
                </p:cNvPr>
                <p:cNvSpPr/>
                <p:nvPr/>
              </p:nvSpPr>
              <p:spPr>
                <a:xfrm rot="20679902">
                  <a:off x="2507762" y="1569502"/>
                  <a:ext cx="1181100" cy="121920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70FDB39-080B-DCE9-FF9D-BEA078415029}"/>
                    </a:ext>
                  </a:extLst>
                </p:cNvPr>
                <p:cNvSpPr/>
                <p:nvPr/>
              </p:nvSpPr>
              <p:spPr>
                <a:xfrm>
                  <a:off x="2707977" y="1823483"/>
                  <a:ext cx="165237" cy="189843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7B49EF3D-FEA9-A42B-C72A-DC5026148C1A}"/>
                    </a:ext>
                  </a:extLst>
                </p:cNvPr>
                <p:cNvSpPr/>
                <p:nvPr/>
              </p:nvSpPr>
              <p:spPr>
                <a:xfrm>
                  <a:off x="2823952" y="1903168"/>
                  <a:ext cx="165238" cy="100548"/>
                </a:xfrm>
                <a:custGeom>
                  <a:avLst/>
                  <a:gdLst>
                    <a:gd name="connsiteX0" fmla="*/ 82619 w 165238"/>
                    <a:gd name="connsiteY0" fmla="*/ 0 h 100548"/>
                    <a:gd name="connsiteX1" fmla="*/ 165238 w 165238"/>
                    <a:gd name="connsiteY1" fmla="*/ 94922 h 100548"/>
                    <a:gd name="connsiteX2" fmla="*/ 164249 w 165238"/>
                    <a:gd name="connsiteY2" fmla="*/ 100548 h 100548"/>
                    <a:gd name="connsiteX3" fmla="*/ 989 w 165238"/>
                    <a:gd name="connsiteY3" fmla="*/ 100548 h 100548"/>
                    <a:gd name="connsiteX4" fmla="*/ 0 w 165238"/>
                    <a:gd name="connsiteY4" fmla="*/ 94922 h 100548"/>
                    <a:gd name="connsiteX5" fmla="*/ 82619 w 165238"/>
                    <a:gd name="connsiteY5" fmla="*/ 0 h 100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5238" h="100548">
                      <a:moveTo>
                        <a:pt x="82619" y="0"/>
                      </a:moveTo>
                      <a:cubicBezTo>
                        <a:pt x="128248" y="0"/>
                        <a:pt x="165238" y="42498"/>
                        <a:pt x="165238" y="94922"/>
                      </a:cubicBezTo>
                      <a:lnTo>
                        <a:pt x="164249" y="100548"/>
                      </a:lnTo>
                      <a:lnTo>
                        <a:pt x="989" y="100548"/>
                      </a:lnTo>
                      <a:lnTo>
                        <a:pt x="0" y="94922"/>
                      </a:lnTo>
                      <a:cubicBezTo>
                        <a:pt x="0" y="42498"/>
                        <a:pt x="36990" y="0"/>
                        <a:pt x="82619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D4589EBB-9C57-2F6B-F333-4C6EDBF5AFDE}"/>
                    </a:ext>
                  </a:extLst>
                </p:cNvPr>
                <p:cNvSpPr/>
                <p:nvPr/>
              </p:nvSpPr>
              <p:spPr>
                <a:xfrm>
                  <a:off x="3162495" y="1900962"/>
                  <a:ext cx="165238" cy="100548"/>
                </a:xfrm>
                <a:custGeom>
                  <a:avLst/>
                  <a:gdLst>
                    <a:gd name="connsiteX0" fmla="*/ 82619 w 165238"/>
                    <a:gd name="connsiteY0" fmla="*/ 0 h 100548"/>
                    <a:gd name="connsiteX1" fmla="*/ 165238 w 165238"/>
                    <a:gd name="connsiteY1" fmla="*/ 94922 h 100548"/>
                    <a:gd name="connsiteX2" fmla="*/ 164249 w 165238"/>
                    <a:gd name="connsiteY2" fmla="*/ 100548 h 100548"/>
                    <a:gd name="connsiteX3" fmla="*/ 989 w 165238"/>
                    <a:gd name="connsiteY3" fmla="*/ 100548 h 100548"/>
                    <a:gd name="connsiteX4" fmla="*/ 0 w 165238"/>
                    <a:gd name="connsiteY4" fmla="*/ 94922 h 100548"/>
                    <a:gd name="connsiteX5" fmla="*/ 82619 w 165238"/>
                    <a:gd name="connsiteY5" fmla="*/ 0 h 100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5238" h="100548">
                      <a:moveTo>
                        <a:pt x="82619" y="0"/>
                      </a:moveTo>
                      <a:cubicBezTo>
                        <a:pt x="128248" y="0"/>
                        <a:pt x="165238" y="42498"/>
                        <a:pt x="165238" y="94922"/>
                      </a:cubicBezTo>
                      <a:lnTo>
                        <a:pt x="164249" y="100548"/>
                      </a:lnTo>
                      <a:lnTo>
                        <a:pt x="989" y="100548"/>
                      </a:lnTo>
                      <a:lnTo>
                        <a:pt x="0" y="94922"/>
                      </a:lnTo>
                      <a:cubicBezTo>
                        <a:pt x="0" y="42498"/>
                        <a:pt x="36990" y="0"/>
                        <a:pt x="82619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8AE9F7BD-18A6-BB91-EE75-AE873C52D4A1}"/>
                    </a:ext>
                  </a:extLst>
                </p:cNvPr>
                <p:cNvSpPr/>
                <p:nvPr/>
              </p:nvSpPr>
              <p:spPr>
                <a:xfrm>
                  <a:off x="2799528" y="2243491"/>
                  <a:ext cx="163260" cy="89296"/>
                </a:xfrm>
                <a:custGeom>
                  <a:avLst/>
                  <a:gdLst>
                    <a:gd name="connsiteX0" fmla="*/ 0 w 163260"/>
                    <a:gd name="connsiteY0" fmla="*/ 0 h 89296"/>
                    <a:gd name="connsiteX1" fmla="*/ 163260 w 163260"/>
                    <a:gd name="connsiteY1" fmla="*/ 0 h 89296"/>
                    <a:gd name="connsiteX2" fmla="*/ 157756 w 163260"/>
                    <a:gd name="connsiteY2" fmla="*/ 31322 h 89296"/>
                    <a:gd name="connsiteX3" fmla="*/ 81630 w 163260"/>
                    <a:gd name="connsiteY3" fmla="*/ 89296 h 89296"/>
                    <a:gd name="connsiteX4" fmla="*/ 5504 w 163260"/>
                    <a:gd name="connsiteY4" fmla="*/ 31322 h 89296"/>
                    <a:gd name="connsiteX5" fmla="*/ 0 w 163260"/>
                    <a:gd name="connsiteY5" fmla="*/ 0 h 89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3260" h="89296">
                      <a:moveTo>
                        <a:pt x="0" y="0"/>
                      </a:moveTo>
                      <a:lnTo>
                        <a:pt x="163260" y="0"/>
                      </a:lnTo>
                      <a:lnTo>
                        <a:pt x="157756" y="31322"/>
                      </a:lnTo>
                      <a:cubicBezTo>
                        <a:pt x="145214" y="65391"/>
                        <a:pt x="115852" y="89296"/>
                        <a:pt x="81630" y="89296"/>
                      </a:cubicBezTo>
                      <a:cubicBezTo>
                        <a:pt x="47408" y="89296"/>
                        <a:pt x="18046" y="65391"/>
                        <a:pt x="5504" y="3132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E71CB3F5-291B-1B72-8500-66FACCB5AF15}"/>
                    </a:ext>
                  </a:extLst>
                </p:cNvPr>
                <p:cNvSpPr/>
                <p:nvPr/>
              </p:nvSpPr>
              <p:spPr>
                <a:xfrm>
                  <a:off x="3127822" y="2240867"/>
                  <a:ext cx="163260" cy="89296"/>
                </a:xfrm>
                <a:custGeom>
                  <a:avLst/>
                  <a:gdLst>
                    <a:gd name="connsiteX0" fmla="*/ 0 w 163260"/>
                    <a:gd name="connsiteY0" fmla="*/ 0 h 89296"/>
                    <a:gd name="connsiteX1" fmla="*/ 163260 w 163260"/>
                    <a:gd name="connsiteY1" fmla="*/ 0 h 89296"/>
                    <a:gd name="connsiteX2" fmla="*/ 157756 w 163260"/>
                    <a:gd name="connsiteY2" fmla="*/ 31322 h 89296"/>
                    <a:gd name="connsiteX3" fmla="*/ 81630 w 163260"/>
                    <a:gd name="connsiteY3" fmla="*/ 89296 h 89296"/>
                    <a:gd name="connsiteX4" fmla="*/ 5504 w 163260"/>
                    <a:gd name="connsiteY4" fmla="*/ 31322 h 89296"/>
                    <a:gd name="connsiteX5" fmla="*/ 0 w 163260"/>
                    <a:gd name="connsiteY5" fmla="*/ 0 h 89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3260" h="89296">
                      <a:moveTo>
                        <a:pt x="0" y="0"/>
                      </a:moveTo>
                      <a:lnTo>
                        <a:pt x="163260" y="0"/>
                      </a:lnTo>
                      <a:lnTo>
                        <a:pt x="157756" y="31322"/>
                      </a:lnTo>
                      <a:cubicBezTo>
                        <a:pt x="145214" y="65391"/>
                        <a:pt x="115852" y="89296"/>
                        <a:pt x="81630" y="89296"/>
                      </a:cubicBezTo>
                      <a:cubicBezTo>
                        <a:pt x="47408" y="89296"/>
                        <a:pt x="18046" y="65391"/>
                        <a:pt x="5504" y="3132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FF7E5380-E9EA-087A-42B4-660A2EADADF4}"/>
                    </a:ext>
                  </a:extLst>
                </p:cNvPr>
                <p:cNvSpPr/>
                <p:nvPr/>
              </p:nvSpPr>
              <p:spPr>
                <a:xfrm>
                  <a:off x="2476277" y="1558909"/>
                  <a:ext cx="1212584" cy="109775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2DD5FBD6-E7CB-59BE-7E4F-B1F76EEBDB01}"/>
                  </a:ext>
                </a:extLst>
              </p:cNvPr>
              <p:cNvSpPr/>
              <p:nvPr/>
            </p:nvSpPr>
            <p:spPr>
              <a:xfrm>
                <a:off x="4493696" y="4095599"/>
                <a:ext cx="1644819" cy="1589649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571B2C06-AD84-DDE4-5FA4-731FCC008D21}"/>
                  </a:ext>
                </a:extLst>
              </p:cNvPr>
              <p:cNvSpPr/>
              <p:nvPr/>
            </p:nvSpPr>
            <p:spPr>
              <a:xfrm rot="21413316">
                <a:off x="5928286" y="4152944"/>
                <a:ext cx="307240" cy="547316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Rectangle: Top Corners Rounded 61">
                <a:extLst>
                  <a:ext uri="{FF2B5EF4-FFF2-40B4-BE49-F238E27FC236}">
                    <a16:creationId xmlns:a16="http://schemas.microsoft.com/office/drawing/2014/main" id="{B6AE4BE5-F1BD-62D4-55A0-898C4764272F}"/>
                  </a:ext>
                </a:extLst>
              </p:cNvPr>
              <p:cNvSpPr/>
              <p:nvPr/>
            </p:nvSpPr>
            <p:spPr>
              <a:xfrm>
                <a:off x="4609995" y="6518928"/>
                <a:ext cx="518715" cy="18549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Rectangle: Top Corners Rounded 62">
                <a:extLst>
                  <a:ext uri="{FF2B5EF4-FFF2-40B4-BE49-F238E27FC236}">
                    <a16:creationId xmlns:a16="http://schemas.microsoft.com/office/drawing/2014/main" id="{6F298F6A-37CE-A4D7-52FB-50BF8234760E}"/>
                  </a:ext>
                </a:extLst>
              </p:cNvPr>
              <p:cNvSpPr/>
              <p:nvPr/>
            </p:nvSpPr>
            <p:spPr>
              <a:xfrm>
                <a:off x="5507957" y="6391341"/>
                <a:ext cx="518715" cy="18549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42EF65EC-7D07-3D8B-A7B9-1E4900A7D82A}"/>
                  </a:ext>
                </a:extLst>
              </p:cNvPr>
              <p:cNvSpPr/>
              <p:nvPr/>
            </p:nvSpPr>
            <p:spPr>
              <a:xfrm rot="420331">
                <a:off x="4405102" y="4180032"/>
                <a:ext cx="307241" cy="547315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EA6462BD-C8C4-CF14-52F4-C55BCE89D702}"/>
                </a:ext>
              </a:extLst>
            </p:cNvPr>
            <p:cNvSpPr/>
            <p:nvPr/>
          </p:nvSpPr>
          <p:spPr>
            <a:xfrm>
              <a:off x="4321838" y="3707638"/>
              <a:ext cx="1561127" cy="84673"/>
            </a:xfrm>
            <a:custGeom>
              <a:avLst/>
              <a:gdLst>
                <a:gd name="connsiteX0" fmla="*/ 887055 w 1774110"/>
                <a:gd name="connsiteY0" fmla="*/ 0 h 632889"/>
                <a:gd name="connsiteX1" fmla="*/ 1761965 w 1774110"/>
                <a:gd name="connsiteY1" fmla="*/ 598637 h 632889"/>
                <a:gd name="connsiteX2" fmla="*/ 1774110 w 1774110"/>
                <a:gd name="connsiteY2" fmla="*/ 632889 h 632889"/>
                <a:gd name="connsiteX3" fmla="*/ 0 w 1774110"/>
                <a:gd name="connsiteY3" fmla="*/ 632889 h 632889"/>
                <a:gd name="connsiteX4" fmla="*/ 12145 w 1774110"/>
                <a:gd name="connsiteY4" fmla="*/ 598637 h 632889"/>
                <a:gd name="connsiteX5" fmla="*/ 887055 w 1774110"/>
                <a:gd name="connsiteY5" fmla="*/ 0 h 632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4110" h="632889">
                  <a:moveTo>
                    <a:pt x="887055" y="0"/>
                  </a:moveTo>
                  <a:cubicBezTo>
                    <a:pt x="1280363" y="0"/>
                    <a:pt x="1617819" y="246843"/>
                    <a:pt x="1761965" y="598637"/>
                  </a:cubicBezTo>
                  <a:lnTo>
                    <a:pt x="1774110" y="632889"/>
                  </a:lnTo>
                  <a:lnTo>
                    <a:pt x="0" y="632889"/>
                  </a:lnTo>
                  <a:lnTo>
                    <a:pt x="12145" y="598637"/>
                  </a:lnTo>
                  <a:cubicBezTo>
                    <a:pt x="156291" y="246843"/>
                    <a:pt x="493748" y="0"/>
                    <a:pt x="88705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4" name="ttsMP3.com_VoiceText_2024-11-18_21-48-9">
            <a:hlinkClick r:id="" action="ppaction://media"/>
            <a:extLst>
              <a:ext uri="{FF2B5EF4-FFF2-40B4-BE49-F238E27FC236}">
                <a16:creationId xmlns:a16="http://schemas.microsoft.com/office/drawing/2014/main" id="{F4D6F14E-ACB9-433D-7BC4-4D5D4CB2BE0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65405A73-1C03-F6C3-566C-18C5864DAAB6}"/>
              </a:ext>
            </a:extLst>
          </p:cNvPr>
          <p:cNvGrpSpPr/>
          <p:nvPr/>
        </p:nvGrpSpPr>
        <p:grpSpPr>
          <a:xfrm>
            <a:off x="5918142" y="3880031"/>
            <a:ext cx="1156295" cy="2563105"/>
            <a:chOff x="5918142" y="3880031"/>
            <a:chExt cx="1156295" cy="2563105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5CC5009-2726-DCF6-D3C1-AE68DB75FA8E}"/>
                </a:ext>
              </a:extLst>
            </p:cNvPr>
            <p:cNvGrpSpPr/>
            <p:nvPr/>
          </p:nvGrpSpPr>
          <p:grpSpPr>
            <a:xfrm>
              <a:off x="5918142" y="3880031"/>
              <a:ext cx="1156295" cy="2045101"/>
              <a:chOff x="5918142" y="3880031"/>
              <a:chExt cx="1156295" cy="2045101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D6672F66-9457-6E80-68AC-83BF03870233}"/>
                  </a:ext>
                </a:extLst>
              </p:cNvPr>
              <p:cNvGrpSpPr/>
              <p:nvPr/>
            </p:nvGrpSpPr>
            <p:grpSpPr>
              <a:xfrm>
                <a:off x="5918142" y="3880031"/>
                <a:ext cx="1156295" cy="2045101"/>
                <a:chOff x="6674902" y="3396662"/>
                <a:chExt cx="1561127" cy="2887615"/>
              </a:xfrm>
            </p:grpSpPr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73E26EC5-4C51-8F9F-1CE8-DA86C29B431F}"/>
                    </a:ext>
                  </a:extLst>
                </p:cNvPr>
                <p:cNvGrpSpPr/>
                <p:nvPr/>
              </p:nvGrpSpPr>
              <p:grpSpPr>
                <a:xfrm>
                  <a:off x="6674902" y="3408858"/>
                  <a:ext cx="1561127" cy="2875419"/>
                  <a:chOff x="6674902" y="3408858"/>
                  <a:chExt cx="1561127" cy="2875419"/>
                </a:xfrm>
              </p:grpSpPr>
              <p:sp>
                <p:nvSpPr>
                  <p:cNvPr id="31" name="Freeform: Shape 30">
                    <a:extLst>
                      <a:ext uri="{FF2B5EF4-FFF2-40B4-BE49-F238E27FC236}">
                        <a16:creationId xmlns:a16="http://schemas.microsoft.com/office/drawing/2014/main" id="{AA9FB3FD-D361-E6AA-52D9-14E84BA780DF}"/>
                      </a:ext>
                    </a:extLst>
                  </p:cNvPr>
                  <p:cNvSpPr/>
                  <p:nvPr/>
                </p:nvSpPr>
                <p:spPr>
                  <a:xfrm>
                    <a:off x="6674902" y="3408858"/>
                    <a:ext cx="1561127" cy="1027538"/>
                  </a:xfrm>
                  <a:custGeom>
                    <a:avLst/>
                    <a:gdLst>
                      <a:gd name="connsiteX0" fmla="*/ 676546 w 1352630"/>
                      <a:gd name="connsiteY0" fmla="*/ 0 h 786406"/>
                      <a:gd name="connsiteX1" fmla="*/ 1339537 w 1352630"/>
                      <a:gd name="connsiteY1" fmla="*/ 629701 h 786406"/>
                      <a:gd name="connsiteX2" fmla="*/ 1352630 w 1352630"/>
                      <a:gd name="connsiteY2" fmla="*/ 781060 h 786406"/>
                      <a:gd name="connsiteX3" fmla="*/ 1346669 w 1352630"/>
                      <a:gd name="connsiteY3" fmla="*/ 778591 h 786406"/>
                      <a:gd name="connsiteX4" fmla="*/ 18865 w 1352630"/>
                      <a:gd name="connsiteY4" fmla="*/ 778591 h 786406"/>
                      <a:gd name="connsiteX5" fmla="*/ 0 w 1352630"/>
                      <a:gd name="connsiteY5" fmla="*/ 786406 h 786406"/>
                      <a:gd name="connsiteX6" fmla="*/ 13555 w 1352630"/>
                      <a:gd name="connsiteY6" fmla="*/ 629701 h 786406"/>
                      <a:gd name="connsiteX7" fmla="*/ 676546 w 1352630"/>
                      <a:gd name="connsiteY7" fmla="*/ 0 h 7864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352630" h="786406">
                        <a:moveTo>
                          <a:pt x="676546" y="0"/>
                        </a:moveTo>
                        <a:cubicBezTo>
                          <a:pt x="1003580" y="0"/>
                          <a:pt x="1276434" y="270331"/>
                          <a:pt x="1339537" y="629701"/>
                        </a:cubicBezTo>
                        <a:lnTo>
                          <a:pt x="1352630" y="781060"/>
                        </a:lnTo>
                        <a:lnTo>
                          <a:pt x="1346669" y="778591"/>
                        </a:lnTo>
                        <a:lnTo>
                          <a:pt x="18865" y="778591"/>
                        </a:lnTo>
                        <a:lnTo>
                          <a:pt x="0" y="786406"/>
                        </a:lnTo>
                        <a:lnTo>
                          <a:pt x="13555" y="629701"/>
                        </a:lnTo>
                        <a:cubicBezTo>
                          <a:pt x="76659" y="270331"/>
                          <a:pt x="349512" y="0"/>
                          <a:pt x="676546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32" name="Group 31">
                    <a:extLst>
                      <a:ext uri="{FF2B5EF4-FFF2-40B4-BE49-F238E27FC236}">
                        <a16:creationId xmlns:a16="http://schemas.microsoft.com/office/drawing/2014/main" id="{78C30A12-D6BD-8C43-CCF9-18CF442FADE5}"/>
                      </a:ext>
                    </a:extLst>
                  </p:cNvPr>
                  <p:cNvGrpSpPr/>
                  <p:nvPr/>
                </p:nvGrpSpPr>
                <p:grpSpPr>
                  <a:xfrm>
                    <a:off x="6870909" y="3437360"/>
                    <a:ext cx="1161272" cy="2846917"/>
                    <a:chOff x="5740442" y="966332"/>
                    <a:chExt cx="1899057" cy="4655635"/>
                  </a:xfrm>
                </p:grpSpPr>
                <p:sp>
                  <p:nvSpPr>
                    <p:cNvPr id="33" name="Rectangle: Rounded Corners 32">
                      <a:extLst>
                        <a:ext uri="{FF2B5EF4-FFF2-40B4-BE49-F238E27FC236}">
                          <a16:creationId xmlns:a16="http://schemas.microsoft.com/office/drawing/2014/main" id="{ABD586AF-31EC-918D-7A34-5A068B0469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71110" y="4596240"/>
                      <a:ext cx="179149" cy="901517"/>
                    </a:xfrm>
                    <a:prstGeom prst="round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4" name="Rectangle: Rounded Corners 33">
                      <a:extLst>
                        <a:ext uri="{FF2B5EF4-FFF2-40B4-BE49-F238E27FC236}">
                          <a16:creationId xmlns:a16="http://schemas.microsoft.com/office/drawing/2014/main" id="{D0F175A5-0DBB-4312-4693-7340A91FB7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21616" y="4627704"/>
                      <a:ext cx="179149" cy="901517"/>
                    </a:xfrm>
                    <a:prstGeom prst="round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5" name="Rectangle: Rounded Corners 34">
                      <a:extLst>
                        <a:ext uri="{FF2B5EF4-FFF2-40B4-BE49-F238E27FC236}">
                          <a16:creationId xmlns:a16="http://schemas.microsoft.com/office/drawing/2014/main" id="{924A29E4-0D4C-50CE-FA41-36EC9BFA68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77642" y="3057300"/>
                      <a:ext cx="1644819" cy="1589649"/>
                    </a:xfrm>
                    <a:prstGeom prst="round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6" name="Rectangle: Rounded Corners 35">
                      <a:extLst>
                        <a:ext uri="{FF2B5EF4-FFF2-40B4-BE49-F238E27FC236}">
                          <a16:creationId xmlns:a16="http://schemas.microsoft.com/office/drawing/2014/main" id="{E0AEE599-44F9-DA3D-CB92-1DF9FE4CE1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9989" y="2852332"/>
                      <a:ext cx="211915" cy="362567"/>
                    </a:xfrm>
                    <a:prstGeom prst="round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7" name="Rectangle: Top Corners Rounded 36">
                      <a:extLst>
                        <a:ext uri="{FF2B5EF4-FFF2-40B4-BE49-F238E27FC236}">
                          <a16:creationId xmlns:a16="http://schemas.microsoft.com/office/drawing/2014/main" id="{D843DBAE-CE8F-82FB-BBDF-7A10B04378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09206" y="5405011"/>
                      <a:ext cx="518715" cy="185493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  <a:effectLst>
                      <a:innerShdw blurRad="114300">
                        <a:prstClr val="black"/>
                      </a:innerShdw>
                    </a:effectLst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8" name="Rectangle: Top Corners Rounded 37">
                      <a:extLst>
                        <a:ext uri="{FF2B5EF4-FFF2-40B4-BE49-F238E27FC236}">
                          <a16:creationId xmlns:a16="http://schemas.microsoft.com/office/drawing/2014/main" id="{E0598EE6-8BA6-6A5B-FBF9-9ABDC98EB6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51831" y="5436474"/>
                      <a:ext cx="518715" cy="185493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  <a:effectLst>
                      <a:innerShdw blurRad="114300">
                        <a:prstClr val="black"/>
                      </a:innerShdw>
                    </a:effectLst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39" name="Group 38">
                      <a:extLst>
                        <a:ext uri="{FF2B5EF4-FFF2-40B4-BE49-F238E27FC236}">
                          <a16:creationId xmlns:a16="http://schemas.microsoft.com/office/drawing/2014/main" id="{20BA6636-DAD7-EEBD-8000-3A1440A89B2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743921" y="3064200"/>
                      <a:ext cx="336672" cy="1360507"/>
                      <a:chOff x="5743921" y="3064200"/>
                      <a:chExt cx="336672" cy="1360507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9BF7AFBB-5E31-5A61-7343-7E18411564D1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194516" flipH="1">
                        <a:off x="5773354" y="3064200"/>
                        <a:ext cx="307239" cy="1110091"/>
                        <a:chOff x="974685" y="2856477"/>
                        <a:chExt cx="307239" cy="1110091"/>
                      </a:xfrm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p:grpSpPr>
                    <p:sp>
                      <p:nvSpPr>
                        <p:cNvPr id="55" name="Rectangle: Rounded Corners 54">
                          <a:extLst>
                            <a:ext uri="{FF2B5EF4-FFF2-40B4-BE49-F238E27FC236}">
                              <a16:creationId xmlns:a16="http://schemas.microsoft.com/office/drawing/2014/main" id="{F5369981-F17E-50AA-146E-B05DE299412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4516">
                          <a:off x="974685" y="2856477"/>
                          <a:ext cx="307239" cy="547317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grp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56" name="Rectangle: Rounded Corners 55">
                          <a:extLst>
                            <a:ext uri="{FF2B5EF4-FFF2-40B4-BE49-F238E27FC236}">
                              <a16:creationId xmlns:a16="http://schemas.microsoft.com/office/drawing/2014/main" id="{2BE54865-8770-8E0C-93D1-74ECC2B8CAA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39616">
                          <a:off x="1066322" y="3284541"/>
                          <a:ext cx="186406" cy="682027"/>
                        </a:xfrm>
                        <a:prstGeom prst="roundRect">
                          <a:avLst/>
                        </a:prstGeom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sp>
                    <p:nvSpPr>
                      <p:cNvPr id="54" name="Freeform: Shape 53">
                        <a:extLst>
                          <a:ext uri="{FF2B5EF4-FFF2-40B4-BE49-F238E27FC236}">
                            <a16:creationId xmlns:a16="http://schemas.microsoft.com/office/drawing/2014/main" id="{DBED418C-FDAC-1F6A-7794-5FA27310FB82}"/>
                          </a:ext>
                        </a:extLst>
                      </p:cNvPr>
                      <p:cNvSpPr/>
                      <p:nvPr/>
                    </p:nvSpPr>
                    <p:spPr>
                      <a:xfrm rot="1381924" flipH="1">
                        <a:off x="5743921" y="3985826"/>
                        <a:ext cx="308173" cy="438881"/>
                      </a:xfrm>
                      <a:custGeom>
                        <a:avLst/>
                        <a:gdLst>
                          <a:gd name="connsiteX0" fmla="*/ 455982 w 681406"/>
                          <a:gd name="connsiteY0" fmla="*/ 2223 h 709978"/>
                          <a:gd name="connsiteX1" fmla="*/ 417882 w 681406"/>
                          <a:gd name="connsiteY1" fmla="*/ 106998 h 709978"/>
                          <a:gd name="connsiteX2" fmla="*/ 294057 w 681406"/>
                          <a:gd name="connsiteY2" fmla="*/ 30798 h 709978"/>
                          <a:gd name="connsiteX3" fmla="*/ 141657 w 681406"/>
                          <a:gd name="connsiteY3" fmla="*/ 135573 h 709978"/>
                          <a:gd name="connsiteX4" fmla="*/ 94032 w 681406"/>
                          <a:gd name="connsiteY4" fmla="*/ 230823 h 709978"/>
                          <a:gd name="connsiteX5" fmla="*/ 65457 w 681406"/>
                          <a:gd name="connsiteY5" fmla="*/ 307023 h 709978"/>
                          <a:gd name="connsiteX6" fmla="*/ 132132 w 681406"/>
                          <a:gd name="connsiteY6" fmla="*/ 335598 h 709978"/>
                          <a:gd name="connsiteX7" fmla="*/ 198807 w 681406"/>
                          <a:gd name="connsiteY7" fmla="*/ 240348 h 709978"/>
                          <a:gd name="connsiteX8" fmla="*/ 103557 w 681406"/>
                          <a:gd name="connsiteY8" fmla="*/ 326073 h 709978"/>
                          <a:gd name="connsiteX9" fmla="*/ 8307 w 681406"/>
                          <a:gd name="connsiteY9" fmla="*/ 392748 h 709978"/>
                          <a:gd name="connsiteX10" fmla="*/ 17832 w 681406"/>
                          <a:gd name="connsiteY10" fmla="*/ 516573 h 709978"/>
                          <a:gd name="connsiteX11" fmla="*/ 122607 w 681406"/>
                          <a:gd name="connsiteY11" fmla="*/ 535623 h 709978"/>
                          <a:gd name="connsiteX12" fmla="*/ 227382 w 681406"/>
                          <a:gd name="connsiteY12" fmla="*/ 497523 h 709978"/>
                          <a:gd name="connsiteX13" fmla="*/ 122607 w 681406"/>
                          <a:gd name="connsiteY13" fmla="*/ 621348 h 709978"/>
                          <a:gd name="connsiteX14" fmla="*/ 170232 w 681406"/>
                          <a:gd name="connsiteY14" fmla="*/ 640398 h 709978"/>
                          <a:gd name="connsiteX15" fmla="*/ 303582 w 681406"/>
                          <a:gd name="connsiteY15" fmla="*/ 630873 h 709978"/>
                          <a:gd name="connsiteX16" fmla="*/ 351207 w 681406"/>
                          <a:gd name="connsiteY16" fmla="*/ 554673 h 709978"/>
                          <a:gd name="connsiteX17" fmla="*/ 246432 w 681406"/>
                          <a:gd name="connsiteY17" fmla="*/ 688023 h 709978"/>
                          <a:gd name="connsiteX18" fmla="*/ 379782 w 681406"/>
                          <a:gd name="connsiteY18" fmla="*/ 697548 h 709978"/>
                          <a:gd name="connsiteX19" fmla="*/ 589332 w 681406"/>
                          <a:gd name="connsiteY19" fmla="*/ 564198 h 709978"/>
                          <a:gd name="connsiteX20" fmla="*/ 675057 w 681406"/>
                          <a:gd name="connsiteY20" fmla="*/ 373698 h 709978"/>
                          <a:gd name="connsiteX21" fmla="*/ 675057 w 681406"/>
                          <a:gd name="connsiteY21" fmla="*/ 278448 h 709978"/>
                          <a:gd name="connsiteX22" fmla="*/ 675057 w 681406"/>
                          <a:gd name="connsiteY22" fmla="*/ 221298 h 709978"/>
                          <a:gd name="connsiteX23" fmla="*/ 636957 w 681406"/>
                          <a:gd name="connsiteY23" fmla="*/ 230823 h 709978"/>
                          <a:gd name="connsiteX24" fmla="*/ 665532 w 681406"/>
                          <a:gd name="connsiteY24" fmla="*/ 87948 h 709978"/>
                          <a:gd name="connsiteX25" fmla="*/ 598857 w 681406"/>
                          <a:gd name="connsiteY25" fmla="*/ 40323 h 709978"/>
                          <a:gd name="connsiteX26" fmla="*/ 455982 w 681406"/>
                          <a:gd name="connsiteY26" fmla="*/ 2223 h 709978"/>
                          <a:gd name="connsiteX0" fmla="*/ 455982 w 681406"/>
                          <a:gd name="connsiteY0" fmla="*/ 2223 h 709978"/>
                          <a:gd name="connsiteX1" fmla="*/ 417882 w 681406"/>
                          <a:gd name="connsiteY1" fmla="*/ 106998 h 709978"/>
                          <a:gd name="connsiteX2" fmla="*/ 294057 w 681406"/>
                          <a:gd name="connsiteY2" fmla="*/ 30798 h 709978"/>
                          <a:gd name="connsiteX3" fmla="*/ 141657 w 681406"/>
                          <a:gd name="connsiteY3" fmla="*/ 135573 h 709978"/>
                          <a:gd name="connsiteX4" fmla="*/ 94032 w 681406"/>
                          <a:gd name="connsiteY4" fmla="*/ 230823 h 709978"/>
                          <a:gd name="connsiteX5" fmla="*/ 65457 w 681406"/>
                          <a:gd name="connsiteY5" fmla="*/ 307023 h 709978"/>
                          <a:gd name="connsiteX6" fmla="*/ 132132 w 681406"/>
                          <a:gd name="connsiteY6" fmla="*/ 335598 h 709978"/>
                          <a:gd name="connsiteX7" fmla="*/ 198807 w 681406"/>
                          <a:gd name="connsiteY7" fmla="*/ 240348 h 709978"/>
                          <a:gd name="connsiteX8" fmla="*/ 158144 w 681406"/>
                          <a:gd name="connsiteY8" fmla="*/ 303539 h 709978"/>
                          <a:gd name="connsiteX9" fmla="*/ 103557 w 681406"/>
                          <a:gd name="connsiteY9" fmla="*/ 326073 h 709978"/>
                          <a:gd name="connsiteX10" fmla="*/ 8307 w 681406"/>
                          <a:gd name="connsiteY10" fmla="*/ 392748 h 709978"/>
                          <a:gd name="connsiteX11" fmla="*/ 17832 w 681406"/>
                          <a:gd name="connsiteY11" fmla="*/ 516573 h 709978"/>
                          <a:gd name="connsiteX12" fmla="*/ 122607 w 681406"/>
                          <a:gd name="connsiteY12" fmla="*/ 535623 h 709978"/>
                          <a:gd name="connsiteX13" fmla="*/ 227382 w 681406"/>
                          <a:gd name="connsiteY13" fmla="*/ 497523 h 709978"/>
                          <a:gd name="connsiteX14" fmla="*/ 122607 w 681406"/>
                          <a:gd name="connsiteY14" fmla="*/ 621348 h 709978"/>
                          <a:gd name="connsiteX15" fmla="*/ 170232 w 681406"/>
                          <a:gd name="connsiteY15" fmla="*/ 640398 h 709978"/>
                          <a:gd name="connsiteX16" fmla="*/ 303582 w 681406"/>
                          <a:gd name="connsiteY16" fmla="*/ 630873 h 709978"/>
                          <a:gd name="connsiteX17" fmla="*/ 351207 w 681406"/>
                          <a:gd name="connsiteY17" fmla="*/ 554673 h 709978"/>
                          <a:gd name="connsiteX18" fmla="*/ 246432 w 681406"/>
                          <a:gd name="connsiteY18" fmla="*/ 688023 h 709978"/>
                          <a:gd name="connsiteX19" fmla="*/ 379782 w 681406"/>
                          <a:gd name="connsiteY19" fmla="*/ 697548 h 709978"/>
                          <a:gd name="connsiteX20" fmla="*/ 589332 w 681406"/>
                          <a:gd name="connsiteY20" fmla="*/ 564198 h 709978"/>
                          <a:gd name="connsiteX21" fmla="*/ 675057 w 681406"/>
                          <a:gd name="connsiteY21" fmla="*/ 373698 h 709978"/>
                          <a:gd name="connsiteX22" fmla="*/ 675057 w 681406"/>
                          <a:gd name="connsiteY22" fmla="*/ 278448 h 709978"/>
                          <a:gd name="connsiteX23" fmla="*/ 675057 w 681406"/>
                          <a:gd name="connsiteY23" fmla="*/ 221298 h 709978"/>
                          <a:gd name="connsiteX24" fmla="*/ 636957 w 681406"/>
                          <a:gd name="connsiteY24" fmla="*/ 230823 h 709978"/>
                          <a:gd name="connsiteX25" fmla="*/ 665532 w 681406"/>
                          <a:gd name="connsiteY25" fmla="*/ 87948 h 709978"/>
                          <a:gd name="connsiteX26" fmla="*/ 598857 w 681406"/>
                          <a:gd name="connsiteY26" fmla="*/ 40323 h 709978"/>
                          <a:gd name="connsiteX27" fmla="*/ 455982 w 681406"/>
                          <a:gd name="connsiteY27" fmla="*/ 2223 h 709978"/>
                          <a:gd name="connsiteX0" fmla="*/ 455982 w 681406"/>
                          <a:gd name="connsiteY0" fmla="*/ 2223 h 709978"/>
                          <a:gd name="connsiteX1" fmla="*/ 417882 w 681406"/>
                          <a:gd name="connsiteY1" fmla="*/ 106998 h 709978"/>
                          <a:gd name="connsiteX2" fmla="*/ 294057 w 681406"/>
                          <a:gd name="connsiteY2" fmla="*/ 30798 h 709978"/>
                          <a:gd name="connsiteX3" fmla="*/ 141657 w 681406"/>
                          <a:gd name="connsiteY3" fmla="*/ 135573 h 709978"/>
                          <a:gd name="connsiteX4" fmla="*/ 74982 w 681406"/>
                          <a:gd name="connsiteY4" fmla="*/ 226061 h 709978"/>
                          <a:gd name="connsiteX5" fmla="*/ 65457 w 681406"/>
                          <a:gd name="connsiteY5" fmla="*/ 307023 h 709978"/>
                          <a:gd name="connsiteX6" fmla="*/ 132132 w 681406"/>
                          <a:gd name="connsiteY6" fmla="*/ 335598 h 709978"/>
                          <a:gd name="connsiteX7" fmla="*/ 198807 w 681406"/>
                          <a:gd name="connsiteY7" fmla="*/ 240348 h 709978"/>
                          <a:gd name="connsiteX8" fmla="*/ 158144 w 681406"/>
                          <a:gd name="connsiteY8" fmla="*/ 303539 h 709978"/>
                          <a:gd name="connsiteX9" fmla="*/ 103557 w 681406"/>
                          <a:gd name="connsiteY9" fmla="*/ 326073 h 709978"/>
                          <a:gd name="connsiteX10" fmla="*/ 8307 w 681406"/>
                          <a:gd name="connsiteY10" fmla="*/ 392748 h 709978"/>
                          <a:gd name="connsiteX11" fmla="*/ 17832 w 681406"/>
                          <a:gd name="connsiteY11" fmla="*/ 516573 h 709978"/>
                          <a:gd name="connsiteX12" fmla="*/ 122607 w 681406"/>
                          <a:gd name="connsiteY12" fmla="*/ 535623 h 709978"/>
                          <a:gd name="connsiteX13" fmla="*/ 227382 w 681406"/>
                          <a:gd name="connsiteY13" fmla="*/ 497523 h 709978"/>
                          <a:gd name="connsiteX14" fmla="*/ 122607 w 681406"/>
                          <a:gd name="connsiteY14" fmla="*/ 621348 h 709978"/>
                          <a:gd name="connsiteX15" fmla="*/ 170232 w 681406"/>
                          <a:gd name="connsiteY15" fmla="*/ 640398 h 709978"/>
                          <a:gd name="connsiteX16" fmla="*/ 303582 w 681406"/>
                          <a:gd name="connsiteY16" fmla="*/ 630873 h 709978"/>
                          <a:gd name="connsiteX17" fmla="*/ 351207 w 681406"/>
                          <a:gd name="connsiteY17" fmla="*/ 554673 h 709978"/>
                          <a:gd name="connsiteX18" fmla="*/ 246432 w 681406"/>
                          <a:gd name="connsiteY18" fmla="*/ 688023 h 709978"/>
                          <a:gd name="connsiteX19" fmla="*/ 379782 w 681406"/>
                          <a:gd name="connsiteY19" fmla="*/ 697548 h 709978"/>
                          <a:gd name="connsiteX20" fmla="*/ 589332 w 681406"/>
                          <a:gd name="connsiteY20" fmla="*/ 564198 h 709978"/>
                          <a:gd name="connsiteX21" fmla="*/ 675057 w 681406"/>
                          <a:gd name="connsiteY21" fmla="*/ 373698 h 709978"/>
                          <a:gd name="connsiteX22" fmla="*/ 675057 w 681406"/>
                          <a:gd name="connsiteY22" fmla="*/ 278448 h 709978"/>
                          <a:gd name="connsiteX23" fmla="*/ 675057 w 681406"/>
                          <a:gd name="connsiteY23" fmla="*/ 221298 h 709978"/>
                          <a:gd name="connsiteX24" fmla="*/ 636957 w 681406"/>
                          <a:gd name="connsiteY24" fmla="*/ 230823 h 709978"/>
                          <a:gd name="connsiteX25" fmla="*/ 665532 w 681406"/>
                          <a:gd name="connsiteY25" fmla="*/ 87948 h 709978"/>
                          <a:gd name="connsiteX26" fmla="*/ 598857 w 681406"/>
                          <a:gd name="connsiteY26" fmla="*/ 40323 h 709978"/>
                          <a:gd name="connsiteX27" fmla="*/ 455982 w 681406"/>
                          <a:gd name="connsiteY27" fmla="*/ 2223 h 709978"/>
                          <a:gd name="connsiteX0" fmla="*/ 455982 w 681406"/>
                          <a:gd name="connsiteY0" fmla="*/ 2223 h 709978"/>
                          <a:gd name="connsiteX1" fmla="*/ 417882 w 681406"/>
                          <a:gd name="connsiteY1" fmla="*/ 106998 h 709978"/>
                          <a:gd name="connsiteX2" fmla="*/ 294057 w 681406"/>
                          <a:gd name="connsiteY2" fmla="*/ 30798 h 709978"/>
                          <a:gd name="connsiteX3" fmla="*/ 141657 w 681406"/>
                          <a:gd name="connsiteY3" fmla="*/ 135573 h 709978"/>
                          <a:gd name="connsiteX4" fmla="*/ 74982 w 681406"/>
                          <a:gd name="connsiteY4" fmla="*/ 226061 h 709978"/>
                          <a:gd name="connsiteX5" fmla="*/ 65457 w 681406"/>
                          <a:gd name="connsiteY5" fmla="*/ 307023 h 709978"/>
                          <a:gd name="connsiteX6" fmla="*/ 132132 w 681406"/>
                          <a:gd name="connsiteY6" fmla="*/ 335598 h 709978"/>
                          <a:gd name="connsiteX7" fmla="*/ 198807 w 681406"/>
                          <a:gd name="connsiteY7" fmla="*/ 240348 h 709978"/>
                          <a:gd name="connsiteX8" fmla="*/ 158144 w 681406"/>
                          <a:gd name="connsiteY8" fmla="*/ 303539 h 709978"/>
                          <a:gd name="connsiteX9" fmla="*/ 103557 w 681406"/>
                          <a:gd name="connsiteY9" fmla="*/ 326073 h 709978"/>
                          <a:gd name="connsiteX10" fmla="*/ 8307 w 681406"/>
                          <a:gd name="connsiteY10" fmla="*/ 392748 h 709978"/>
                          <a:gd name="connsiteX11" fmla="*/ 17832 w 681406"/>
                          <a:gd name="connsiteY11" fmla="*/ 516573 h 709978"/>
                          <a:gd name="connsiteX12" fmla="*/ 122607 w 681406"/>
                          <a:gd name="connsiteY12" fmla="*/ 535623 h 709978"/>
                          <a:gd name="connsiteX13" fmla="*/ 208332 w 681406"/>
                          <a:gd name="connsiteY13" fmla="*/ 459423 h 709978"/>
                          <a:gd name="connsiteX14" fmla="*/ 122607 w 681406"/>
                          <a:gd name="connsiteY14" fmla="*/ 621348 h 709978"/>
                          <a:gd name="connsiteX15" fmla="*/ 170232 w 681406"/>
                          <a:gd name="connsiteY15" fmla="*/ 640398 h 709978"/>
                          <a:gd name="connsiteX16" fmla="*/ 303582 w 681406"/>
                          <a:gd name="connsiteY16" fmla="*/ 630873 h 709978"/>
                          <a:gd name="connsiteX17" fmla="*/ 351207 w 681406"/>
                          <a:gd name="connsiteY17" fmla="*/ 554673 h 709978"/>
                          <a:gd name="connsiteX18" fmla="*/ 246432 w 681406"/>
                          <a:gd name="connsiteY18" fmla="*/ 688023 h 709978"/>
                          <a:gd name="connsiteX19" fmla="*/ 379782 w 681406"/>
                          <a:gd name="connsiteY19" fmla="*/ 697548 h 709978"/>
                          <a:gd name="connsiteX20" fmla="*/ 589332 w 681406"/>
                          <a:gd name="connsiteY20" fmla="*/ 564198 h 709978"/>
                          <a:gd name="connsiteX21" fmla="*/ 675057 w 681406"/>
                          <a:gd name="connsiteY21" fmla="*/ 373698 h 709978"/>
                          <a:gd name="connsiteX22" fmla="*/ 675057 w 681406"/>
                          <a:gd name="connsiteY22" fmla="*/ 278448 h 709978"/>
                          <a:gd name="connsiteX23" fmla="*/ 675057 w 681406"/>
                          <a:gd name="connsiteY23" fmla="*/ 221298 h 709978"/>
                          <a:gd name="connsiteX24" fmla="*/ 636957 w 681406"/>
                          <a:gd name="connsiteY24" fmla="*/ 230823 h 709978"/>
                          <a:gd name="connsiteX25" fmla="*/ 665532 w 681406"/>
                          <a:gd name="connsiteY25" fmla="*/ 87948 h 709978"/>
                          <a:gd name="connsiteX26" fmla="*/ 598857 w 681406"/>
                          <a:gd name="connsiteY26" fmla="*/ 40323 h 709978"/>
                          <a:gd name="connsiteX27" fmla="*/ 455982 w 681406"/>
                          <a:gd name="connsiteY27" fmla="*/ 2223 h 709978"/>
                          <a:gd name="connsiteX0" fmla="*/ 454558 w 679982"/>
                          <a:gd name="connsiteY0" fmla="*/ 2223 h 709978"/>
                          <a:gd name="connsiteX1" fmla="*/ 416458 w 679982"/>
                          <a:gd name="connsiteY1" fmla="*/ 106998 h 709978"/>
                          <a:gd name="connsiteX2" fmla="*/ 292633 w 679982"/>
                          <a:gd name="connsiteY2" fmla="*/ 30798 h 709978"/>
                          <a:gd name="connsiteX3" fmla="*/ 140233 w 679982"/>
                          <a:gd name="connsiteY3" fmla="*/ 135573 h 709978"/>
                          <a:gd name="connsiteX4" fmla="*/ 73558 w 679982"/>
                          <a:gd name="connsiteY4" fmla="*/ 226061 h 709978"/>
                          <a:gd name="connsiteX5" fmla="*/ 64033 w 679982"/>
                          <a:gd name="connsiteY5" fmla="*/ 307023 h 709978"/>
                          <a:gd name="connsiteX6" fmla="*/ 130708 w 679982"/>
                          <a:gd name="connsiteY6" fmla="*/ 335598 h 709978"/>
                          <a:gd name="connsiteX7" fmla="*/ 197383 w 679982"/>
                          <a:gd name="connsiteY7" fmla="*/ 240348 h 709978"/>
                          <a:gd name="connsiteX8" fmla="*/ 156720 w 679982"/>
                          <a:gd name="connsiteY8" fmla="*/ 303539 h 709978"/>
                          <a:gd name="connsiteX9" fmla="*/ 102133 w 679982"/>
                          <a:gd name="connsiteY9" fmla="*/ 326073 h 709978"/>
                          <a:gd name="connsiteX10" fmla="*/ 6883 w 679982"/>
                          <a:gd name="connsiteY10" fmla="*/ 392748 h 709978"/>
                          <a:gd name="connsiteX11" fmla="*/ 16408 w 679982"/>
                          <a:gd name="connsiteY11" fmla="*/ 516573 h 709978"/>
                          <a:gd name="connsiteX12" fmla="*/ 87845 w 679982"/>
                          <a:gd name="connsiteY12" fmla="*/ 516573 h 709978"/>
                          <a:gd name="connsiteX13" fmla="*/ 206908 w 679982"/>
                          <a:gd name="connsiteY13" fmla="*/ 459423 h 709978"/>
                          <a:gd name="connsiteX14" fmla="*/ 121183 w 679982"/>
                          <a:gd name="connsiteY14" fmla="*/ 621348 h 709978"/>
                          <a:gd name="connsiteX15" fmla="*/ 168808 w 679982"/>
                          <a:gd name="connsiteY15" fmla="*/ 640398 h 709978"/>
                          <a:gd name="connsiteX16" fmla="*/ 302158 w 679982"/>
                          <a:gd name="connsiteY16" fmla="*/ 630873 h 709978"/>
                          <a:gd name="connsiteX17" fmla="*/ 349783 w 679982"/>
                          <a:gd name="connsiteY17" fmla="*/ 554673 h 709978"/>
                          <a:gd name="connsiteX18" fmla="*/ 245008 w 679982"/>
                          <a:gd name="connsiteY18" fmla="*/ 688023 h 709978"/>
                          <a:gd name="connsiteX19" fmla="*/ 378358 w 679982"/>
                          <a:gd name="connsiteY19" fmla="*/ 697548 h 709978"/>
                          <a:gd name="connsiteX20" fmla="*/ 587908 w 679982"/>
                          <a:gd name="connsiteY20" fmla="*/ 564198 h 709978"/>
                          <a:gd name="connsiteX21" fmla="*/ 673633 w 679982"/>
                          <a:gd name="connsiteY21" fmla="*/ 373698 h 709978"/>
                          <a:gd name="connsiteX22" fmla="*/ 673633 w 679982"/>
                          <a:gd name="connsiteY22" fmla="*/ 278448 h 709978"/>
                          <a:gd name="connsiteX23" fmla="*/ 673633 w 679982"/>
                          <a:gd name="connsiteY23" fmla="*/ 221298 h 709978"/>
                          <a:gd name="connsiteX24" fmla="*/ 635533 w 679982"/>
                          <a:gd name="connsiteY24" fmla="*/ 230823 h 709978"/>
                          <a:gd name="connsiteX25" fmla="*/ 664108 w 679982"/>
                          <a:gd name="connsiteY25" fmla="*/ 87948 h 709978"/>
                          <a:gd name="connsiteX26" fmla="*/ 597433 w 679982"/>
                          <a:gd name="connsiteY26" fmla="*/ 40323 h 709978"/>
                          <a:gd name="connsiteX27" fmla="*/ 454558 w 679982"/>
                          <a:gd name="connsiteY27" fmla="*/ 2223 h 709978"/>
                          <a:gd name="connsiteX0" fmla="*/ 455545 w 680969"/>
                          <a:gd name="connsiteY0" fmla="*/ 2223 h 709978"/>
                          <a:gd name="connsiteX1" fmla="*/ 417445 w 680969"/>
                          <a:gd name="connsiteY1" fmla="*/ 106998 h 709978"/>
                          <a:gd name="connsiteX2" fmla="*/ 293620 w 680969"/>
                          <a:gd name="connsiteY2" fmla="*/ 30798 h 709978"/>
                          <a:gd name="connsiteX3" fmla="*/ 141220 w 680969"/>
                          <a:gd name="connsiteY3" fmla="*/ 135573 h 709978"/>
                          <a:gd name="connsiteX4" fmla="*/ 74545 w 680969"/>
                          <a:gd name="connsiteY4" fmla="*/ 226061 h 709978"/>
                          <a:gd name="connsiteX5" fmla="*/ 65020 w 680969"/>
                          <a:gd name="connsiteY5" fmla="*/ 307023 h 709978"/>
                          <a:gd name="connsiteX6" fmla="*/ 131695 w 680969"/>
                          <a:gd name="connsiteY6" fmla="*/ 335598 h 709978"/>
                          <a:gd name="connsiteX7" fmla="*/ 198370 w 680969"/>
                          <a:gd name="connsiteY7" fmla="*/ 240348 h 709978"/>
                          <a:gd name="connsiteX8" fmla="*/ 157707 w 680969"/>
                          <a:gd name="connsiteY8" fmla="*/ 303539 h 709978"/>
                          <a:gd name="connsiteX9" fmla="*/ 103120 w 680969"/>
                          <a:gd name="connsiteY9" fmla="*/ 326073 h 709978"/>
                          <a:gd name="connsiteX10" fmla="*/ 7870 w 680969"/>
                          <a:gd name="connsiteY10" fmla="*/ 392748 h 709978"/>
                          <a:gd name="connsiteX11" fmla="*/ 17395 w 680969"/>
                          <a:gd name="connsiteY11" fmla="*/ 516573 h 709978"/>
                          <a:gd name="connsiteX12" fmla="*/ 112645 w 680969"/>
                          <a:gd name="connsiteY12" fmla="*/ 516573 h 709978"/>
                          <a:gd name="connsiteX13" fmla="*/ 207895 w 680969"/>
                          <a:gd name="connsiteY13" fmla="*/ 459423 h 709978"/>
                          <a:gd name="connsiteX14" fmla="*/ 122170 w 680969"/>
                          <a:gd name="connsiteY14" fmla="*/ 621348 h 709978"/>
                          <a:gd name="connsiteX15" fmla="*/ 169795 w 680969"/>
                          <a:gd name="connsiteY15" fmla="*/ 640398 h 709978"/>
                          <a:gd name="connsiteX16" fmla="*/ 303145 w 680969"/>
                          <a:gd name="connsiteY16" fmla="*/ 630873 h 709978"/>
                          <a:gd name="connsiteX17" fmla="*/ 350770 w 680969"/>
                          <a:gd name="connsiteY17" fmla="*/ 554673 h 709978"/>
                          <a:gd name="connsiteX18" fmla="*/ 245995 w 680969"/>
                          <a:gd name="connsiteY18" fmla="*/ 688023 h 709978"/>
                          <a:gd name="connsiteX19" fmla="*/ 379345 w 680969"/>
                          <a:gd name="connsiteY19" fmla="*/ 697548 h 709978"/>
                          <a:gd name="connsiteX20" fmla="*/ 588895 w 680969"/>
                          <a:gd name="connsiteY20" fmla="*/ 564198 h 709978"/>
                          <a:gd name="connsiteX21" fmla="*/ 674620 w 680969"/>
                          <a:gd name="connsiteY21" fmla="*/ 373698 h 709978"/>
                          <a:gd name="connsiteX22" fmla="*/ 674620 w 680969"/>
                          <a:gd name="connsiteY22" fmla="*/ 278448 h 709978"/>
                          <a:gd name="connsiteX23" fmla="*/ 674620 w 680969"/>
                          <a:gd name="connsiteY23" fmla="*/ 221298 h 709978"/>
                          <a:gd name="connsiteX24" fmla="*/ 636520 w 680969"/>
                          <a:gd name="connsiteY24" fmla="*/ 230823 h 709978"/>
                          <a:gd name="connsiteX25" fmla="*/ 665095 w 680969"/>
                          <a:gd name="connsiteY25" fmla="*/ 87948 h 709978"/>
                          <a:gd name="connsiteX26" fmla="*/ 598420 w 680969"/>
                          <a:gd name="connsiteY26" fmla="*/ 40323 h 709978"/>
                          <a:gd name="connsiteX27" fmla="*/ 455545 w 680969"/>
                          <a:gd name="connsiteY27" fmla="*/ 2223 h 709978"/>
                          <a:gd name="connsiteX0" fmla="*/ 460771 w 686195"/>
                          <a:gd name="connsiteY0" fmla="*/ 2223 h 709978"/>
                          <a:gd name="connsiteX1" fmla="*/ 422671 w 686195"/>
                          <a:gd name="connsiteY1" fmla="*/ 106998 h 709978"/>
                          <a:gd name="connsiteX2" fmla="*/ 298846 w 686195"/>
                          <a:gd name="connsiteY2" fmla="*/ 30798 h 709978"/>
                          <a:gd name="connsiteX3" fmla="*/ 146446 w 686195"/>
                          <a:gd name="connsiteY3" fmla="*/ 135573 h 709978"/>
                          <a:gd name="connsiteX4" fmla="*/ 79771 w 686195"/>
                          <a:gd name="connsiteY4" fmla="*/ 226061 h 709978"/>
                          <a:gd name="connsiteX5" fmla="*/ 70246 w 686195"/>
                          <a:gd name="connsiteY5" fmla="*/ 307023 h 709978"/>
                          <a:gd name="connsiteX6" fmla="*/ 136921 w 686195"/>
                          <a:gd name="connsiteY6" fmla="*/ 335598 h 709978"/>
                          <a:gd name="connsiteX7" fmla="*/ 203596 w 686195"/>
                          <a:gd name="connsiteY7" fmla="*/ 240348 h 709978"/>
                          <a:gd name="connsiteX8" fmla="*/ 162933 w 686195"/>
                          <a:gd name="connsiteY8" fmla="*/ 303539 h 709978"/>
                          <a:gd name="connsiteX9" fmla="*/ 108346 w 686195"/>
                          <a:gd name="connsiteY9" fmla="*/ 326073 h 709978"/>
                          <a:gd name="connsiteX10" fmla="*/ 13096 w 686195"/>
                          <a:gd name="connsiteY10" fmla="*/ 392748 h 709978"/>
                          <a:gd name="connsiteX11" fmla="*/ 22621 w 686195"/>
                          <a:gd name="connsiteY11" fmla="*/ 516573 h 709978"/>
                          <a:gd name="connsiteX12" fmla="*/ 213121 w 686195"/>
                          <a:gd name="connsiteY12" fmla="*/ 459423 h 709978"/>
                          <a:gd name="connsiteX13" fmla="*/ 127396 w 686195"/>
                          <a:gd name="connsiteY13" fmla="*/ 621348 h 709978"/>
                          <a:gd name="connsiteX14" fmla="*/ 175021 w 686195"/>
                          <a:gd name="connsiteY14" fmla="*/ 640398 h 709978"/>
                          <a:gd name="connsiteX15" fmla="*/ 308371 w 686195"/>
                          <a:gd name="connsiteY15" fmla="*/ 630873 h 709978"/>
                          <a:gd name="connsiteX16" fmla="*/ 355996 w 686195"/>
                          <a:gd name="connsiteY16" fmla="*/ 554673 h 709978"/>
                          <a:gd name="connsiteX17" fmla="*/ 251221 w 686195"/>
                          <a:gd name="connsiteY17" fmla="*/ 688023 h 709978"/>
                          <a:gd name="connsiteX18" fmla="*/ 384571 w 686195"/>
                          <a:gd name="connsiteY18" fmla="*/ 697548 h 709978"/>
                          <a:gd name="connsiteX19" fmla="*/ 594121 w 686195"/>
                          <a:gd name="connsiteY19" fmla="*/ 564198 h 709978"/>
                          <a:gd name="connsiteX20" fmla="*/ 679846 w 686195"/>
                          <a:gd name="connsiteY20" fmla="*/ 373698 h 709978"/>
                          <a:gd name="connsiteX21" fmla="*/ 679846 w 686195"/>
                          <a:gd name="connsiteY21" fmla="*/ 278448 h 709978"/>
                          <a:gd name="connsiteX22" fmla="*/ 679846 w 686195"/>
                          <a:gd name="connsiteY22" fmla="*/ 221298 h 709978"/>
                          <a:gd name="connsiteX23" fmla="*/ 641746 w 686195"/>
                          <a:gd name="connsiteY23" fmla="*/ 230823 h 709978"/>
                          <a:gd name="connsiteX24" fmla="*/ 670321 w 686195"/>
                          <a:gd name="connsiteY24" fmla="*/ 87948 h 709978"/>
                          <a:gd name="connsiteX25" fmla="*/ 603646 w 686195"/>
                          <a:gd name="connsiteY25" fmla="*/ 40323 h 709978"/>
                          <a:gd name="connsiteX26" fmla="*/ 460771 w 686195"/>
                          <a:gd name="connsiteY26" fmla="*/ 2223 h 709978"/>
                          <a:gd name="connsiteX0" fmla="*/ 449288 w 674712"/>
                          <a:gd name="connsiteY0" fmla="*/ 2223 h 709978"/>
                          <a:gd name="connsiteX1" fmla="*/ 411188 w 674712"/>
                          <a:gd name="connsiteY1" fmla="*/ 106998 h 709978"/>
                          <a:gd name="connsiteX2" fmla="*/ 287363 w 674712"/>
                          <a:gd name="connsiteY2" fmla="*/ 30798 h 709978"/>
                          <a:gd name="connsiteX3" fmla="*/ 134963 w 674712"/>
                          <a:gd name="connsiteY3" fmla="*/ 135573 h 709978"/>
                          <a:gd name="connsiteX4" fmla="*/ 68288 w 674712"/>
                          <a:gd name="connsiteY4" fmla="*/ 226061 h 709978"/>
                          <a:gd name="connsiteX5" fmla="*/ 58763 w 674712"/>
                          <a:gd name="connsiteY5" fmla="*/ 307023 h 709978"/>
                          <a:gd name="connsiteX6" fmla="*/ 125438 w 674712"/>
                          <a:gd name="connsiteY6" fmla="*/ 335598 h 709978"/>
                          <a:gd name="connsiteX7" fmla="*/ 192113 w 674712"/>
                          <a:gd name="connsiteY7" fmla="*/ 240348 h 709978"/>
                          <a:gd name="connsiteX8" fmla="*/ 151450 w 674712"/>
                          <a:gd name="connsiteY8" fmla="*/ 303539 h 709978"/>
                          <a:gd name="connsiteX9" fmla="*/ 96863 w 674712"/>
                          <a:gd name="connsiteY9" fmla="*/ 326073 h 709978"/>
                          <a:gd name="connsiteX10" fmla="*/ 1613 w 674712"/>
                          <a:gd name="connsiteY10" fmla="*/ 392748 h 709978"/>
                          <a:gd name="connsiteX11" fmla="*/ 49238 w 674712"/>
                          <a:gd name="connsiteY11" fmla="*/ 521335 h 709978"/>
                          <a:gd name="connsiteX12" fmla="*/ 201638 w 674712"/>
                          <a:gd name="connsiteY12" fmla="*/ 459423 h 709978"/>
                          <a:gd name="connsiteX13" fmla="*/ 115913 w 674712"/>
                          <a:gd name="connsiteY13" fmla="*/ 621348 h 709978"/>
                          <a:gd name="connsiteX14" fmla="*/ 163538 w 674712"/>
                          <a:gd name="connsiteY14" fmla="*/ 640398 h 709978"/>
                          <a:gd name="connsiteX15" fmla="*/ 296888 w 674712"/>
                          <a:gd name="connsiteY15" fmla="*/ 630873 h 709978"/>
                          <a:gd name="connsiteX16" fmla="*/ 344513 w 674712"/>
                          <a:gd name="connsiteY16" fmla="*/ 554673 h 709978"/>
                          <a:gd name="connsiteX17" fmla="*/ 239738 w 674712"/>
                          <a:gd name="connsiteY17" fmla="*/ 688023 h 709978"/>
                          <a:gd name="connsiteX18" fmla="*/ 373088 w 674712"/>
                          <a:gd name="connsiteY18" fmla="*/ 697548 h 709978"/>
                          <a:gd name="connsiteX19" fmla="*/ 582638 w 674712"/>
                          <a:gd name="connsiteY19" fmla="*/ 564198 h 709978"/>
                          <a:gd name="connsiteX20" fmla="*/ 668363 w 674712"/>
                          <a:gd name="connsiteY20" fmla="*/ 373698 h 709978"/>
                          <a:gd name="connsiteX21" fmla="*/ 668363 w 674712"/>
                          <a:gd name="connsiteY21" fmla="*/ 278448 h 709978"/>
                          <a:gd name="connsiteX22" fmla="*/ 668363 w 674712"/>
                          <a:gd name="connsiteY22" fmla="*/ 221298 h 709978"/>
                          <a:gd name="connsiteX23" fmla="*/ 630263 w 674712"/>
                          <a:gd name="connsiteY23" fmla="*/ 230823 h 709978"/>
                          <a:gd name="connsiteX24" fmla="*/ 658838 w 674712"/>
                          <a:gd name="connsiteY24" fmla="*/ 87948 h 709978"/>
                          <a:gd name="connsiteX25" fmla="*/ 592163 w 674712"/>
                          <a:gd name="connsiteY25" fmla="*/ 40323 h 709978"/>
                          <a:gd name="connsiteX26" fmla="*/ 449288 w 674712"/>
                          <a:gd name="connsiteY26" fmla="*/ 2223 h 709978"/>
                          <a:gd name="connsiteX0" fmla="*/ 449288 w 674712"/>
                          <a:gd name="connsiteY0" fmla="*/ 2223 h 709978"/>
                          <a:gd name="connsiteX1" fmla="*/ 411188 w 674712"/>
                          <a:gd name="connsiteY1" fmla="*/ 106998 h 709978"/>
                          <a:gd name="connsiteX2" fmla="*/ 287363 w 674712"/>
                          <a:gd name="connsiteY2" fmla="*/ 30798 h 709978"/>
                          <a:gd name="connsiteX3" fmla="*/ 134963 w 674712"/>
                          <a:gd name="connsiteY3" fmla="*/ 135573 h 709978"/>
                          <a:gd name="connsiteX4" fmla="*/ 68288 w 674712"/>
                          <a:gd name="connsiteY4" fmla="*/ 226061 h 709978"/>
                          <a:gd name="connsiteX5" fmla="*/ 58763 w 674712"/>
                          <a:gd name="connsiteY5" fmla="*/ 307023 h 709978"/>
                          <a:gd name="connsiteX6" fmla="*/ 125438 w 674712"/>
                          <a:gd name="connsiteY6" fmla="*/ 335598 h 709978"/>
                          <a:gd name="connsiteX7" fmla="*/ 192113 w 674712"/>
                          <a:gd name="connsiteY7" fmla="*/ 240348 h 709978"/>
                          <a:gd name="connsiteX8" fmla="*/ 151450 w 674712"/>
                          <a:gd name="connsiteY8" fmla="*/ 303539 h 709978"/>
                          <a:gd name="connsiteX9" fmla="*/ 96863 w 674712"/>
                          <a:gd name="connsiteY9" fmla="*/ 326073 h 709978"/>
                          <a:gd name="connsiteX10" fmla="*/ 1613 w 674712"/>
                          <a:gd name="connsiteY10" fmla="*/ 392748 h 709978"/>
                          <a:gd name="connsiteX11" fmla="*/ 49238 w 674712"/>
                          <a:gd name="connsiteY11" fmla="*/ 521335 h 709978"/>
                          <a:gd name="connsiteX12" fmla="*/ 201638 w 674712"/>
                          <a:gd name="connsiteY12" fmla="*/ 459423 h 709978"/>
                          <a:gd name="connsiteX13" fmla="*/ 111150 w 674712"/>
                          <a:gd name="connsiteY13" fmla="*/ 554673 h 709978"/>
                          <a:gd name="connsiteX14" fmla="*/ 163538 w 674712"/>
                          <a:gd name="connsiteY14" fmla="*/ 640398 h 709978"/>
                          <a:gd name="connsiteX15" fmla="*/ 296888 w 674712"/>
                          <a:gd name="connsiteY15" fmla="*/ 630873 h 709978"/>
                          <a:gd name="connsiteX16" fmla="*/ 344513 w 674712"/>
                          <a:gd name="connsiteY16" fmla="*/ 554673 h 709978"/>
                          <a:gd name="connsiteX17" fmla="*/ 239738 w 674712"/>
                          <a:gd name="connsiteY17" fmla="*/ 688023 h 709978"/>
                          <a:gd name="connsiteX18" fmla="*/ 373088 w 674712"/>
                          <a:gd name="connsiteY18" fmla="*/ 697548 h 709978"/>
                          <a:gd name="connsiteX19" fmla="*/ 582638 w 674712"/>
                          <a:gd name="connsiteY19" fmla="*/ 564198 h 709978"/>
                          <a:gd name="connsiteX20" fmla="*/ 668363 w 674712"/>
                          <a:gd name="connsiteY20" fmla="*/ 373698 h 709978"/>
                          <a:gd name="connsiteX21" fmla="*/ 668363 w 674712"/>
                          <a:gd name="connsiteY21" fmla="*/ 278448 h 709978"/>
                          <a:gd name="connsiteX22" fmla="*/ 668363 w 674712"/>
                          <a:gd name="connsiteY22" fmla="*/ 221298 h 709978"/>
                          <a:gd name="connsiteX23" fmla="*/ 630263 w 674712"/>
                          <a:gd name="connsiteY23" fmla="*/ 230823 h 709978"/>
                          <a:gd name="connsiteX24" fmla="*/ 658838 w 674712"/>
                          <a:gd name="connsiteY24" fmla="*/ 87948 h 709978"/>
                          <a:gd name="connsiteX25" fmla="*/ 592163 w 674712"/>
                          <a:gd name="connsiteY25" fmla="*/ 40323 h 709978"/>
                          <a:gd name="connsiteX26" fmla="*/ 449288 w 674712"/>
                          <a:gd name="connsiteY26" fmla="*/ 2223 h 709978"/>
                          <a:gd name="connsiteX0" fmla="*/ 449288 w 674712"/>
                          <a:gd name="connsiteY0" fmla="*/ 2223 h 709978"/>
                          <a:gd name="connsiteX1" fmla="*/ 411188 w 674712"/>
                          <a:gd name="connsiteY1" fmla="*/ 106998 h 709978"/>
                          <a:gd name="connsiteX2" fmla="*/ 287363 w 674712"/>
                          <a:gd name="connsiteY2" fmla="*/ 30798 h 709978"/>
                          <a:gd name="connsiteX3" fmla="*/ 134963 w 674712"/>
                          <a:gd name="connsiteY3" fmla="*/ 135573 h 709978"/>
                          <a:gd name="connsiteX4" fmla="*/ 68288 w 674712"/>
                          <a:gd name="connsiteY4" fmla="*/ 226061 h 709978"/>
                          <a:gd name="connsiteX5" fmla="*/ 58763 w 674712"/>
                          <a:gd name="connsiteY5" fmla="*/ 307023 h 709978"/>
                          <a:gd name="connsiteX6" fmla="*/ 125438 w 674712"/>
                          <a:gd name="connsiteY6" fmla="*/ 335598 h 709978"/>
                          <a:gd name="connsiteX7" fmla="*/ 192113 w 674712"/>
                          <a:gd name="connsiteY7" fmla="*/ 240348 h 709978"/>
                          <a:gd name="connsiteX8" fmla="*/ 151450 w 674712"/>
                          <a:gd name="connsiteY8" fmla="*/ 303539 h 709978"/>
                          <a:gd name="connsiteX9" fmla="*/ 96863 w 674712"/>
                          <a:gd name="connsiteY9" fmla="*/ 326073 h 709978"/>
                          <a:gd name="connsiteX10" fmla="*/ 1613 w 674712"/>
                          <a:gd name="connsiteY10" fmla="*/ 392748 h 709978"/>
                          <a:gd name="connsiteX11" fmla="*/ 49238 w 674712"/>
                          <a:gd name="connsiteY11" fmla="*/ 521335 h 709978"/>
                          <a:gd name="connsiteX12" fmla="*/ 201638 w 674712"/>
                          <a:gd name="connsiteY12" fmla="*/ 459423 h 709978"/>
                          <a:gd name="connsiteX13" fmla="*/ 111150 w 674712"/>
                          <a:gd name="connsiteY13" fmla="*/ 554673 h 709978"/>
                          <a:gd name="connsiteX14" fmla="*/ 163538 w 674712"/>
                          <a:gd name="connsiteY14" fmla="*/ 640398 h 709978"/>
                          <a:gd name="connsiteX15" fmla="*/ 292125 w 674712"/>
                          <a:gd name="connsiteY15" fmla="*/ 611823 h 709978"/>
                          <a:gd name="connsiteX16" fmla="*/ 344513 w 674712"/>
                          <a:gd name="connsiteY16" fmla="*/ 554673 h 709978"/>
                          <a:gd name="connsiteX17" fmla="*/ 239738 w 674712"/>
                          <a:gd name="connsiteY17" fmla="*/ 688023 h 709978"/>
                          <a:gd name="connsiteX18" fmla="*/ 373088 w 674712"/>
                          <a:gd name="connsiteY18" fmla="*/ 697548 h 709978"/>
                          <a:gd name="connsiteX19" fmla="*/ 582638 w 674712"/>
                          <a:gd name="connsiteY19" fmla="*/ 564198 h 709978"/>
                          <a:gd name="connsiteX20" fmla="*/ 668363 w 674712"/>
                          <a:gd name="connsiteY20" fmla="*/ 373698 h 709978"/>
                          <a:gd name="connsiteX21" fmla="*/ 668363 w 674712"/>
                          <a:gd name="connsiteY21" fmla="*/ 278448 h 709978"/>
                          <a:gd name="connsiteX22" fmla="*/ 668363 w 674712"/>
                          <a:gd name="connsiteY22" fmla="*/ 221298 h 709978"/>
                          <a:gd name="connsiteX23" fmla="*/ 630263 w 674712"/>
                          <a:gd name="connsiteY23" fmla="*/ 230823 h 709978"/>
                          <a:gd name="connsiteX24" fmla="*/ 658838 w 674712"/>
                          <a:gd name="connsiteY24" fmla="*/ 87948 h 709978"/>
                          <a:gd name="connsiteX25" fmla="*/ 592163 w 674712"/>
                          <a:gd name="connsiteY25" fmla="*/ 40323 h 709978"/>
                          <a:gd name="connsiteX26" fmla="*/ 449288 w 674712"/>
                          <a:gd name="connsiteY26" fmla="*/ 2223 h 709978"/>
                          <a:gd name="connsiteX0" fmla="*/ 449288 w 674712"/>
                          <a:gd name="connsiteY0" fmla="*/ 2223 h 706375"/>
                          <a:gd name="connsiteX1" fmla="*/ 411188 w 674712"/>
                          <a:gd name="connsiteY1" fmla="*/ 106998 h 706375"/>
                          <a:gd name="connsiteX2" fmla="*/ 287363 w 674712"/>
                          <a:gd name="connsiteY2" fmla="*/ 30798 h 706375"/>
                          <a:gd name="connsiteX3" fmla="*/ 134963 w 674712"/>
                          <a:gd name="connsiteY3" fmla="*/ 135573 h 706375"/>
                          <a:gd name="connsiteX4" fmla="*/ 68288 w 674712"/>
                          <a:gd name="connsiteY4" fmla="*/ 226061 h 706375"/>
                          <a:gd name="connsiteX5" fmla="*/ 58763 w 674712"/>
                          <a:gd name="connsiteY5" fmla="*/ 307023 h 706375"/>
                          <a:gd name="connsiteX6" fmla="*/ 125438 w 674712"/>
                          <a:gd name="connsiteY6" fmla="*/ 335598 h 706375"/>
                          <a:gd name="connsiteX7" fmla="*/ 192113 w 674712"/>
                          <a:gd name="connsiteY7" fmla="*/ 240348 h 706375"/>
                          <a:gd name="connsiteX8" fmla="*/ 151450 w 674712"/>
                          <a:gd name="connsiteY8" fmla="*/ 303539 h 706375"/>
                          <a:gd name="connsiteX9" fmla="*/ 96863 w 674712"/>
                          <a:gd name="connsiteY9" fmla="*/ 326073 h 706375"/>
                          <a:gd name="connsiteX10" fmla="*/ 1613 w 674712"/>
                          <a:gd name="connsiteY10" fmla="*/ 392748 h 706375"/>
                          <a:gd name="connsiteX11" fmla="*/ 49238 w 674712"/>
                          <a:gd name="connsiteY11" fmla="*/ 521335 h 706375"/>
                          <a:gd name="connsiteX12" fmla="*/ 201638 w 674712"/>
                          <a:gd name="connsiteY12" fmla="*/ 459423 h 706375"/>
                          <a:gd name="connsiteX13" fmla="*/ 111150 w 674712"/>
                          <a:gd name="connsiteY13" fmla="*/ 554673 h 706375"/>
                          <a:gd name="connsiteX14" fmla="*/ 163538 w 674712"/>
                          <a:gd name="connsiteY14" fmla="*/ 640398 h 706375"/>
                          <a:gd name="connsiteX15" fmla="*/ 292125 w 674712"/>
                          <a:gd name="connsiteY15" fmla="*/ 611823 h 706375"/>
                          <a:gd name="connsiteX16" fmla="*/ 344513 w 674712"/>
                          <a:gd name="connsiteY16" fmla="*/ 554673 h 706375"/>
                          <a:gd name="connsiteX17" fmla="*/ 258788 w 674712"/>
                          <a:gd name="connsiteY17" fmla="*/ 678498 h 706375"/>
                          <a:gd name="connsiteX18" fmla="*/ 373088 w 674712"/>
                          <a:gd name="connsiteY18" fmla="*/ 697548 h 706375"/>
                          <a:gd name="connsiteX19" fmla="*/ 582638 w 674712"/>
                          <a:gd name="connsiteY19" fmla="*/ 564198 h 706375"/>
                          <a:gd name="connsiteX20" fmla="*/ 668363 w 674712"/>
                          <a:gd name="connsiteY20" fmla="*/ 373698 h 706375"/>
                          <a:gd name="connsiteX21" fmla="*/ 668363 w 674712"/>
                          <a:gd name="connsiteY21" fmla="*/ 278448 h 706375"/>
                          <a:gd name="connsiteX22" fmla="*/ 668363 w 674712"/>
                          <a:gd name="connsiteY22" fmla="*/ 221298 h 706375"/>
                          <a:gd name="connsiteX23" fmla="*/ 630263 w 674712"/>
                          <a:gd name="connsiteY23" fmla="*/ 230823 h 706375"/>
                          <a:gd name="connsiteX24" fmla="*/ 658838 w 674712"/>
                          <a:gd name="connsiteY24" fmla="*/ 87948 h 706375"/>
                          <a:gd name="connsiteX25" fmla="*/ 592163 w 674712"/>
                          <a:gd name="connsiteY25" fmla="*/ 40323 h 706375"/>
                          <a:gd name="connsiteX26" fmla="*/ 449288 w 674712"/>
                          <a:gd name="connsiteY26" fmla="*/ 2223 h 706375"/>
                          <a:gd name="connsiteX0" fmla="*/ 452467 w 677891"/>
                          <a:gd name="connsiteY0" fmla="*/ 2223 h 706375"/>
                          <a:gd name="connsiteX1" fmla="*/ 414367 w 677891"/>
                          <a:gd name="connsiteY1" fmla="*/ 106998 h 706375"/>
                          <a:gd name="connsiteX2" fmla="*/ 290542 w 677891"/>
                          <a:gd name="connsiteY2" fmla="*/ 30798 h 706375"/>
                          <a:gd name="connsiteX3" fmla="*/ 138142 w 677891"/>
                          <a:gd name="connsiteY3" fmla="*/ 135573 h 706375"/>
                          <a:gd name="connsiteX4" fmla="*/ 71467 w 677891"/>
                          <a:gd name="connsiteY4" fmla="*/ 226061 h 706375"/>
                          <a:gd name="connsiteX5" fmla="*/ 61942 w 677891"/>
                          <a:gd name="connsiteY5" fmla="*/ 307023 h 706375"/>
                          <a:gd name="connsiteX6" fmla="*/ 128617 w 677891"/>
                          <a:gd name="connsiteY6" fmla="*/ 335598 h 706375"/>
                          <a:gd name="connsiteX7" fmla="*/ 195292 w 677891"/>
                          <a:gd name="connsiteY7" fmla="*/ 240348 h 706375"/>
                          <a:gd name="connsiteX8" fmla="*/ 154629 w 677891"/>
                          <a:gd name="connsiteY8" fmla="*/ 303539 h 706375"/>
                          <a:gd name="connsiteX9" fmla="*/ 4792 w 677891"/>
                          <a:gd name="connsiteY9" fmla="*/ 392748 h 706375"/>
                          <a:gd name="connsiteX10" fmla="*/ 52417 w 677891"/>
                          <a:gd name="connsiteY10" fmla="*/ 521335 h 706375"/>
                          <a:gd name="connsiteX11" fmla="*/ 204817 w 677891"/>
                          <a:gd name="connsiteY11" fmla="*/ 459423 h 706375"/>
                          <a:gd name="connsiteX12" fmla="*/ 114329 w 677891"/>
                          <a:gd name="connsiteY12" fmla="*/ 554673 h 706375"/>
                          <a:gd name="connsiteX13" fmla="*/ 166717 w 677891"/>
                          <a:gd name="connsiteY13" fmla="*/ 640398 h 706375"/>
                          <a:gd name="connsiteX14" fmla="*/ 295304 w 677891"/>
                          <a:gd name="connsiteY14" fmla="*/ 611823 h 706375"/>
                          <a:gd name="connsiteX15" fmla="*/ 347692 w 677891"/>
                          <a:gd name="connsiteY15" fmla="*/ 554673 h 706375"/>
                          <a:gd name="connsiteX16" fmla="*/ 261967 w 677891"/>
                          <a:gd name="connsiteY16" fmla="*/ 678498 h 706375"/>
                          <a:gd name="connsiteX17" fmla="*/ 376267 w 677891"/>
                          <a:gd name="connsiteY17" fmla="*/ 697548 h 706375"/>
                          <a:gd name="connsiteX18" fmla="*/ 585817 w 677891"/>
                          <a:gd name="connsiteY18" fmla="*/ 564198 h 706375"/>
                          <a:gd name="connsiteX19" fmla="*/ 671542 w 677891"/>
                          <a:gd name="connsiteY19" fmla="*/ 373698 h 706375"/>
                          <a:gd name="connsiteX20" fmla="*/ 671542 w 677891"/>
                          <a:gd name="connsiteY20" fmla="*/ 278448 h 706375"/>
                          <a:gd name="connsiteX21" fmla="*/ 671542 w 677891"/>
                          <a:gd name="connsiteY21" fmla="*/ 221298 h 706375"/>
                          <a:gd name="connsiteX22" fmla="*/ 633442 w 677891"/>
                          <a:gd name="connsiteY22" fmla="*/ 230823 h 706375"/>
                          <a:gd name="connsiteX23" fmla="*/ 662017 w 677891"/>
                          <a:gd name="connsiteY23" fmla="*/ 87948 h 706375"/>
                          <a:gd name="connsiteX24" fmla="*/ 595342 w 677891"/>
                          <a:gd name="connsiteY24" fmla="*/ 40323 h 706375"/>
                          <a:gd name="connsiteX25" fmla="*/ 452467 w 677891"/>
                          <a:gd name="connsiteY25" fmla="*/ 2223 h 706375"/>
                          <a:gd name="connsiteX0" fmla="*/ 447736 w 673160"/>
                          <a:gd name="connsiteY0" fmla="*/ 2223 h 706375"/>
                          <a:gd name="connsiteX1" fmla="*/ 409636 w 673160"/>
                          <a:gd name="connsiteY1" fmla="*/ 106998 h 706375"/>
                          <a:gd name="connsiteX2" fmla="*/ 285811 w 673160"/>
                          <a:gd name="connsiteY2" fmla="*/ 30798 h 706375"/>
                          <a:gd name="connsiteX3" fmla="*/ 133411 w 673160"/>
                          <a:gd name="connsiteY3" fmla="*/ 135573 h 706375"/>
                          <a:gd name="connsiteX4" fmla="*/ 66736 w 673160"/>
                          <a:gd name="connsiteY4" fmla="*/ 226061 h 706375"/>
                          <a:gd name="connsiteX5" fmla="*/ 57211 w 673160"/>
                          <a:gd name="connsiteY5" fmla="*/ 307023 h 706375"/>
                          <a:gd name="connsiteX6" fmla="*/ 123886 w 673160"/>
                          <a:gd name="connsiteY6" fmla="*/ 335598 h 706375"/>
                          <a:gd name="connsiteX7" fmla="*/ 190561 w 673160"/>
                          <a:gd name="connsiteY7" fmla="*/ 240348 h 706375"/>
                          <a:gd name="connsiteX8" fmla="*/ 149898 w 673160"/>
                          <a:gd name="connsiteY8" fmla="*/ 303539 h 706375"/>
                          <a:gd name="connsiteX9" fmla="*/ 54648 w 673160"/>
                          <a:gd name="connsiteY9" fmla="*/ 370215 h 706375"/>
                          <a:gd name="connsiteX10" fmla="*/ 61 w 673160"/>
                          <a:gd name="connsiteY10" fmla="*/ 392748 h 706375"/>
                          <a:gd name="connsiteX11" fmla="*/ 47686 w 673160"/>
                          <a:gd name="connsiteY11" fmla="*/ 521335 h 706375"/>
                          <a:gd name="connsiteX12" fmla="*/ 200086 w 673160"/>
                          <a:gd name="connsiteY12" fmla="*/ 459423 h 706375"/>
                          <a:gd name="connsiteX13" fmla="*/ 109598 w 673160"/>
                          <a:gd name="connsiteY13" fmla="*/ 554673 h 706375"/>
                          <a:gd name="connsiteX14" fmla="*/ 161986 w 673160"/>
                          <a:gd name="connsiteY14" fmla="*/ 640398 h 706375"/>
                          <a:gd name="connsiteX15" fmla="*/ 290573 w 673160"/>
                          <a:gd name="connsiteY15" fmla="*/ 611823 h 706375"/>
                          <a:gd name="connsiteX16" fmla="*/ 342961 w 673160"/>
                          <a:gd name="connsiteY16" fmla="*/ 554673 h 706375"/>
                          <a:gd name="connsiteX17" fmla="*/ 257236 w 673160"/>
                          <a:gd name="connsiteY17" fmla="*/ 678498 h 706375"/>
                          <a:gd name="connsiteX18" fmla="*/ 371536 w 673160"/>
                          <a:gd name="connsiteY18" fmla="*/ 697548 h 706375"/>
                          <a:gd name="connsiteX19" fmla="*/ 581086 w 673160"/>
                          <a:gd name="connsiteY19" fmla="*/ 564198 h 706375"/>
                          <a:gd name="connsiteX20" fmla="*/ 666811 w 673160"/>
                          <a:gd name="connsiteY20" fmla="*/ 373698 h 706375"/>
                          <a:gd name="connsiteX21" fmla="*/ 666811 w 673160"/>
                          <a:gd name="connsiteY21" fmla="*/ 278448 h 706375"/>
                          <a:gd name="connsiteX22" fmla="*/ 666811 w 673160"/>
                          <a:gd name="connsiteY22" fmla="*/ 221298 h 706375"/>
                          <a:gd name="connsiteX23" fmla="*/ 628711 w 673160"/>
                          <a:gd name="connsiteY23" fmla="*/ 230823 h 706375"/>
                          <a:gd name="connsiteX24" fmla="*/ 657286 w 673160"/>
                          <a:gd name="connsiteY24" fmla="*/ 87948 h 706375"/>
                          <a:gd name="connsiteX25" fmla="*/ 590611 w 673160"/>
                          <a:gd name="connsiteY25" fmla="*/ 40323 h 706375"/>
                          <a:gd name="connsiteX26" fmla="*/ 447736 w 673160"/>
                          <a:gd name="connsiteY26" fmla="*/ 2223 h 706375"/>
                          <a:gd name="connsiteX0" fmla="*/ 447736 w 673160"/>
                          <a:gd name="connsiteY0" fmla="*/ 2223 h 706375"/>
                          <a:gd name="connsiteX1" fmla="*/ 409636 w 673160"/>
                          <a:gd name="connsiteY1" fmla="*/ 106998 h 706375"/>
                          <a:gd name="connsiteX2" fmla="*/ 285811 w 673160"/>
                          <a:gd name="connsiteY2" fmla="*/ 30798 h 706375"/>
                          <a:gd name="connsiteX3" fmla="*/ 133411 w 673160"/>
                          <a:gd name="connsiteY3" fmla="*/ 135573 h 706375"/>
                          <a:gd name="connsiteX4" fmla="*/ 66736 w 673160"/>
                          <a:gd name="connsiteY4" fmla="*/ 226061 h 706375"/>
                          <a:gd name="connsiteX5" fmla="*/ 57211 w 673160"/>
                          <a:gd name="connsiteY5" fmla="*/ 307023 h 706375"/>
                          <a:gd name="connsiteX6" fmla="*/ 123886 w 673160"/>
                          <a:gd name="connsiteY6" fmla="*/ 335598 h 706375"/>
                          <a:gd name="connsiteX7" fmla="*/ 190561 w 673160"/>
                          <a:gd name="connsiteY7" fmla="*/ 240348 h 706375"/>
                          <a:gd name="connsiteX8" fmla="*/ 149898 w 673160"/>
                          <a:gd name="connsiteY8" fmla="*/ 303539 h 706375"/>
                          <a:gd name="connsiteX9" fmla="*/ 54648 w 673160"/>
                          <a:gd name="connsiteY9" fmla="*/ 384502 h 706375"/>
                          <a:gd name="connsiteX10" fmla="*/ 61 w 673160"/>
                          <a:gd name="connsiteY10" fmla="*/ 392748 h 706375"/>
                          <a:gd name="connsiteX11" fmla="*/ 47686 w 673160"/>
                          <a:gd name="connsiteY11" fmla="*/ 521335 h 706375"/>
                          <a:gd name="connsiteX12" fmla="*/ 200086 w 673160"/>
                          <a:gd name="connsiteY12" fmla="*/ 459423 h 706375"/>
                          <a:gd name="connsiteX13" fmla="*/ 109598 w 673160"/>
                          <a:gd name="connsiteY13" fmla="*/ 554673 h 706375"/>
                          <a:gd name="connsiteX14" fmla="*/ 161986 w 673160"/>
                          <a:gd name="connsiteY14" fmla="*/ 640398 h 706375"/>
                          <a:gd name="connsiteX15" fmla="*/ 290573 w 673160"/>
                          <a:gd name="connsiteY15" fmla="*/ 611823 h 706375"/>
                          <a:gd name="connsiteX16" fmla="*/ 342961 w 673160"/>
                          <a:gd name="connsiteY16" fmla="*/ 554673 h 706375"/>
                          <a:gd name="connsiteX17" fmla="*/ 257236 w 673160"/>
                          <a:gd name="connsiteY17" fmla="*/ 678498 h 706375"/>
                          <a:gd name="connsiteX18" fmla="*/ 371536 w 673160"/>
                          <a:gd name="connsiteY18" fmla="*/ 697548 h 706375"/>
                          <a:gd name="connsiteX19" fmla="*/ 581086 w 673160"/>
                          <a:gd name="connsiteY19" fmla="*/ 564198 h 706375"/>
                          <a:gd name="connsiteX20" fmla="*/ 666811 w 673160"/>
                          <a:gd name="connsiteY20" fmla="*/ 373698 h 706375"/>
                          <a:gd name="connsiteX21" fmla="*/ 666811 w 673160"/>
                          <a:gd name="connsiteY21" fmla="*/ 278448 h 706375"/>
                          <a:gd name="connsiteX22" fmla="*/ 666811 w 673160"/>
                          <a:gd name="connsiteY22" fmla="*/ 221298 h 706375"/>
                          <a:gd name="connsiteX23" fmla="*/ 628711 w 673160"/>
                          <a:gd name="connsiteY23" fmla="*/ 230823 h 706375"/>
                          <a:gd name="connsiteX24" fmla="*/ 657286 w 673160"/>
                          <a:gd name="connsiteY24" fmla="*/ 87948 h 706375"/>
                          <a:gd name="connsiteX25" fmla="*/ 590611 w 673160"/>
                          <a:gd name="connsiteY25" fmla="*/ 40323 h 706375"/>
                          <a:gd name="connsiteX26" fmla="*/ 447736 w 673160"/>
                          <a:gd name="connsiteY26" fmla="*/ 2223 h 706375"/>
                          <a:gd name="connsiteX0" fmla="*/ 412997 w 638421"/>
                          <a:gd name="connsiteY0" fmla="*/ 2223 h 706375"/>
                          <a:gd name="connsiteX1" fmla="*/ 374897 w 638421"/>
                          <a:gd name="connsiteY1" fmla="*/ 106998 h 706375"/>
                          <a:gd name="connsiteX2" fmla="*/ 251072 w 638421"/>
                          <a:gd name="connsiteY2" fmla="*/ 30798 h 706375"/>
                          <a:gd name="connsiteX3" fmla="*/ 98672 w 638421"/>
                          <a:gd name="connsiteY3" fmla="*/ 135573 h 706375"/>
                          <a:gd name="connsiteX4" fmla="*/ 31997 w 638421"/>
                          <a:gd name="connsiteY4" fmla="*/ 226061 h 706375"/>
                          <a:gd name="connsiteX5" fmla="*/ 22472 w 638421"/>
                          <a:gd name="connsiteY5" fmla="*/ 307023 h 706375"/>
                          <a:gd name="connsiteX6" fmla="*/ 89147 w 638421"/>
                          <a:gd name="connsiteY6" fmla="*/ 335598 h 706375"/>
                          <a:gd name="connsiteX7" fmla="*/ 155822 w 638421"/>
                          <a:gd name="connsiteY7" fmla="*/ 240348 h 706375"/>
                          <a:gd name="connsiteX8" fmla="*/ 115159 w 638421"/>
                          <a:gd name="connsiteY8" fmla="*/ 303539 h 706375"/>
                          <a:gd name="connsiteX9" fmla="*/ 19909 w 638421"/>
                          <a:gd name="connsiteY9" fmla="*/ 384502 h 706375"/>
                          <a:gd name="connsiteX10" fmla="*/ 12947 w 638421"/>
                          <a:gd name="connsiteY10" fmla="*/ 521335 h 706375"/>
                          <a:gd name="connsiteX11" fmla="*/ 165347 w 638421"/>
                          <a:gd name="connsiteY11" fmla="*/ 459423 h 706375"/>
                          <a:gd name="connsiteX12" fmla="*/ 74859 w 638421"/>
                          <a:gd name="connsiteY12" fmla="*/ 554673 h 706375"/>
                          <a:gd name="connsiteX13" fmla="*/ 127247 w 638421"/>
                          <a:gd name="connsiteY13" fmla="*/ 640398 h 706375"/>
                          <a:gd name="connsiteX14" fmla="*/ 255834 w 638421"/>
                          <a:gd name="connsiteY14" fmla="*/ 611823 h 706375"/>
                          <a:gd name="connsiteX15" fmla="*/ 308222 w 638421"/>
                          <a:gd name="connsiteY15" fmla="*/ 554673 h 706375"/>
                          <a:gd name="connsiteX16" fmla="*/ 222497 w 638421"/>
                          <a:gd name="connsiteY16" fmla="*/ 678498 h 706375"/>
                          <a:gd name="connsiteX17" fmla="*/ 336797 w 638421"/>
                          <a:gd name="connsiteY17" fmla="*/ 697548 h 706375"/>
                          <a:gd name="connsiteX18" fmla="*/ 546347 w 638421"/>
                          <a:gd name="connsiteY18" fmla="*/ 564198 h 706375"/>
                          <a:gd name="connsiteX19" fmla="*/ 632072 w 638421"/>
                          <a:gd name="connsiteY19" fmla="*/ 373698 h 706375"/>
                          <a:gd name="connsiteX20" fmla="*/ 632072 w 638421"/>
                          <a:gd name="connsiteY20" fmla="*/ 278448 h 706375"/>
                          <a:gd name="connsiteX21" fmla="*/ 632072 w 638421"/>
                          <a:gd name="connsiteY21" fmla="*/ 221298 h 706375"/>
                          <a:gd name="connsiteX22" fmla="*/ 593972 w 638421"/>
                          <a:gd name="connsiteY22" fmla="*/ 230823 h 706375"/>
                          <a:gd name="connsiteX23" fmla="*/ 622547 w 638421"/>
                          <a:gd name="connsiteY23" fmla="*/ 87948 h 706375"/>
                          <a:gd name="connsiteX24" fmla="*/ 555872 w 638421"/>
                          <a:gd name="connsiteY24" fmla="*/ 40323 h 706375"/>
                          <a:gd name="connsiteX25" fmla="*/ 412997 w 638421"/>
                          <a:gd name="connsiteY25" fmla="*/ 2223 h 706375"/>
                          <a:gd name="connsiteX0" fmla="*/ 415057 w 640481"/>
                          <a:gd name="connsiteY0" fmla="*/ 2223 h 706375"/>
                          <a:gd name="connsiteX1" fmla="*/ 376957 w 640481"/>
                          <a:gd name="connsiteY1" fmla="*/ 106998 h 706375"/>
                          <a:gd name="connsiteX2" fmla="*/ 253132 w 640481"/>
                          <a:gd name="connsiteY2" fmla="*/ 30798 h 706375"/>
                          <a:gd name="connsiteX3" fmla="*/ 100732 w 640481"/>
                          <a:gd name="connsiteY3" fmla="*/ 135573 h 706375"/>
                          <a:gd name="connsiteX4" fmla="*/ 34057 w 640481"/>
                          <a:gd name="connsiteY4" fmla="*/ 226061 h 706375"/>
                          <a:gd name="connsiteX5" fmla="*/ 24532 w 640481"/>
                          <a:gd name="connsiteY5" fmla="*/ 307023 h 706375"/>
                          <a:gd name="connsiteX6" fmla="*/ 91207 w 640481"/>
                          <a:gd name="connsiteY6" fmla="*/ 335598 h 706375"/>
                          <a:gd name="connsiteX7" fmla="*/ 157882 w 640481"/>
                          <a:gd name="connsiteY7" fmla="*/ 240348 h 706375"/>
                          <a:gd name="connsiteX8" fmla="*/ 117219 w 640481"/>
                          <a:gd name="connsiteY8" fmla="*/ 303539 h 706375"/>
                          <a:gd name="connsiteX9" fmla="*/ 17207 w 640481"/>
                          <a:gd name="connsiteY9" fmla="*/ 451177 h 706375"/>
                          <a:gd name="connsiteX10" fmla="*/ 15007 w 640481"/>
                          <a:gd name="connsiteY10" fmla="*/ 521335 h 706375"/>
                          <a:gd name="connsiteX11" fmla="*/ 167407 w 640481"/>
                          <a:gd name="connsiteY11" fmla="*/ 459423 h 706375"/>
                          <a:gd name="connsiteX12" fmla="*/ 76919 w 640481"/>
                          <a:gd name="connsiteY12" fmla="*/ 554673 h 706375"/>
                          <a:gd name="connsiteX13" fmla="*/ 129307 w 640481"/>
                          <a:gd name="connsiteY13" fmla="*/ 640398 h 706375"/>
                          <a:gd name="connsiteX14" fmla="*/ 257894 w 640481"/>
                          <a:gd name="connsiteY14" fmla="*/ 611823 h 706375"/>
                          <a:gd name="connsiteX15" fmla="*/ 310282 w 640481"/>
                          <a:gd name="connsiteY15" fmla="*/ 554673 h 706375"/>
                          <a:gd name="connsiteX16" fmla="*/ 224557 w 640481"/>
                          <a:gd name="connsiteY16" fmla="*/ 678498 h 706375"/>
                          <a:gd name="connsiteX17" fmla="*/ 338857 w 640481"/>
                          <a:gd name="connsiteY17" fmla="*/ 697548 h 706375"/>
                          <a:gd name="connsiteX18" fmla="*/ 548407 w 640481"/>
                          <a:gd name="connsiteY18" fmla="*/ 564198 h 706375"/>
                          <a:gd name="connsiteX19" fmla="*/ 634132 w 640481"/>
                          <a:gd name="connsiteY19" fmla="*/ 373698 h 706375"/>
                          <a:gd name="connsiteX20" fmla="*/ 634132 w 640481"/>
                          <a:gd name="connsiteY20" fmla="*/ 278448 h 706375"/>
                          <a:gd name="connsiteX21" fmla="*/ 634132 w 640481"/>
                          <a:gd name="connsiteY21" fmla="*/ 221298 h 706375"/>
                          <a:gd name="connsiteX22" fmla="*/ 596032 w 640481"/>
                          <a:gd name="connsiteY22" fmla="*/ 230823 h 706375"/>
                          <a:gd name="connsiteX23" fmla="*/ 624607 w 640481"/>
                          <a:gd name="connsiteY23" fmla="*/ 87948 h 706375"/>
                          <a:gd name="connsiteX24" fmla="*/ 557932 w 640481"/>
                          <a:gd name="connsiteY24" fmla="*/ 40323 h 706375"/>
                          <a:gd name="connsiteX25" fmla="*/ 415057 w 640481"/>
                          <a:gd name="connsiteY25" fmla="*/ 2223 h 706375"/>
                          <a:gd name="connsiteX0" fmla="*/ 423166 w 648590"/>
                          <a:gd name="connsiteY0" fmla="*/ 2223 h 706375"/>
                          <a:gd name="connsiteX1" fmla="*/ 385066 w 648590"/>
                          <a:gd name="connsiteY1" fmla="*/ 106998 h 706375"/>
                          <a:gd name="connsiteX2" fmla="*/ 261241 w 648590"/>
                          <a:gd name="connsiteY2" fmla="*/ 30798 h 706375"/>
                          <a:gd name="connsiteX3" fmla="*/ 108841 w 648590"/>
                          <a:gd name="connsiteY3" fmla="*/ 135573 h 706375"/>
                          <a:gd name="connsiteX4" fmla="*/ 42166 w 648590"/>
                          <a:gd name="connsiteY4" fmla="*/ 226061 h 706375"/>
                          <a:gd name="connsiteX5" fmla="*/ 32641 w 648590"/>
                          <a:gd name="connsiteY5" fmla="*/ 307023 h 706375"/>
                          <a:gd name="connsiteX6" fmla="*/ 99316 w 648590"/>
                          <a:gd name="connsiteY6" fmla="*/ 335598 h 706375"/>
                          <a:gd name="connsiteX7" fmla="*/ 165991 w 648590"/>
                          <a:gd name="connsiteY7" fmla="*/ 240348 h 706375"/>
                          <a:gd name="connsiteX8" fmla="*/ 125328 w 648590"/>
                          <a:gd name="connsiteY8" fmla="*/ 303539 h 706375"/>
                          <a:gd name="connsiteX9" fmla="*/ 11029 w 648590"/>
                          <a:gd name="connsiteY9" fmla="*/ 441652 h 706375"/>
                          <a:gd name="connsiteX10" fmla="*/ 23116 w 648590"/>
                          <a:gd name="connsiteY10" fmla="*/ 521335 h 706375"/>
                          <a:gd name="connsiteX11" fmla="*/ 175516 w 648590"/>
                          <a:gd name="connsiteY11" fmla="*/ 459423 h 706375"/>
                          <a:gd name="connsiteX12" fmla="*/ 85028 w 648590"/>
                          <a:gd name="connsiteY12" fmla="*/ 554673 h 706375"/>
                          <a:gd name="connsiteX13" fmla="*/ 137416 w 648590"/>
                          <a:gd name="connsiteY13" fmla="*/ 640398 h 706375"/>
                          <a:gd name="connsiteX14" fmla="*/ 266003 w 648590"/>
                          <a:gd name="connsiteY14" fmla="*/ 611823 h 706375"/>
                          <a:gd name="connsiteX15" fmla="*/ 318391 w 648590"/>
                          <a:gd name="connsiteY15" fmla="*/ 554673 h 706375"/>
                          <a:gd name="connsiteX16" fmla="*/ 232666 w 648590"/>
                          <a:gd name="connsiteY16" fmla="*/ 678498 h 706375"/>
                          <a:gd name="connsiteX17" fmla="*/ 346966 w 648590"/>
                          <a:gd name="connsiteY17" fmla="*/ 697548 h 706375"/>
                          <a:gd name="connsiteX18" fmla="*/ 556516 w 648590"/>
                          <a:gd name="connsiteY18" fmla="*/ 564198 h 706375"/>
                          <a:gd name="connsiteX19" fmla="*/ 642241 w 648590"/>
                          <a:gd name="connsiteY19" fmla="*/ 373698 h 706375"/>
                          <a:gd name="connsiteX20" fmla="*/ 642241 w 648590"/>
                          <a:gd name="connsiteY20" fmla="*/ 278448 h 706375"/>
                          <a:gd name="connsiteX21" fmla="*/ 642241 w 648590"/>
                          <a:gd name="connsiteY21" fmla="*/ 221298 h 706375"/>
                          <a:gd name="connsiteX22" fmla="*/ 604141 w 648590"/>
                          <a:gd name="connsiteY22" fmla="*/ 230823 h 706375"/>
                          <a:gd name="connsiteX23" fmla="*/ 632716 w 648590"/>
                          <a:gd name="connsiteY23" fmla="*/ 87948 h 706375"/>
                          <a:gd name="connsiteX24" fmla="*/ 566041 w 648590"/>
                          <a:gd name="connsiteY24" fmla="*/ 40323 h 706375"/>
                          <a:gd name="connsiteX25" fmla="*/ 423166 w 648590"/>
                          <a:gd name="connsiteY25" fmla="*/ 2223 h 706375"/>
                          <a:gd name="connsiteX0" fmla="*/ 416239 w 641663"/>
                          <a:gd name="connsiteY0" fmla="*/ 2223 h 706375"/>
                          <a:gd name="connsiteX1" fmla="*/ 378139 w 641663"/>
                          <a:gd name="connsiteY1" fmla="*/ 106998 h 706375"/>
                          <a:gd name="connsiteX2" fmla="*/ 254314 w 641663"/>
                          <a:gd name="connsiteY2" fmla="*/ 30798 h 706375"/>
                          <a:gd name="connsiteX3" fmla="*/ 101914 w 641663"/>
                          <a:gd name="connsiteY3" fmla="*/ 135573 h 706375"/>
                          <a:gd name="connsiteX4" fmla="*/ 35239 w 641663"/>
                          <a:gd name="connsiteY4" fmla="*/ 226061 h 706375"/>
                          <a:gd name="connsiteX5" fmla="*/ 25714 w 641663"/>
                          <a:gd name="connsiteY5" fmla="*/ 307023 h 706375"/>
                          <a:gd name="connsiteX6" fmla="*/ 92389 w 641663"/>
                          <a:gd name="connsiteY6" fmla="*/ 335598 h 706375"/>
                          <a:gd name="connsiteX7" fmla="*/ 159064 w 641663"/>
                          <a:gd name="connsiteY7" fmla="*/ 240348 h 706375"/>
                          <a:gd name="connsiteX8" fmla="*/ 118401 w 641663"/>
                          <a:gd name="connsiteY8" fmla="*/ 303539 h 706375"/>
                          <a:gd name="connsiteX9" fmla="*/ 4102 w 641663"/>
                          <a:gd name="connsiteY9" fmla="*/ 441652 h 706375"/>
                          <a:gd name="connsiteX10" fmla="*/ 54289 w 641663"/>
                          <a:gd name="connsiteY10" fmla="*/ 535622 h 706375"/>
                          <a:gd name="connsiteX11" fmla="*/ 168589 w 641663"/>
                          <a:gd name="connsiteY11" fmla="*/ 459423 h 706375"/>
                          <a:gd name="connsiteX12" fmla="*/ 78101 w 641663"/>
                          <a:gd name="connsiteY12" fmla="*/ 554673 h 706375"/>
                          <a:gd name="connsiteX13" fmla="*/ 130489 w 641663"/>
                          <a:gd name="connsiteY13" fmla="*/ 640398 h 706375"/>
                          <a:gd name="connsiteX14" fmla="*/ 259076 w 641663"/>
                          <a:gd name="connsiteY14" fmla="*/ 611823 h 706375"/>
                          <a:gd name="connsiteX15" fmla="*/ 311464 w 641663"/>
                          <a:gd name="connsiteY15" fmla="*/ 554673 h 706375"/>
                          <a:gd name="connsiteX16" fmla="*/ 225739 w 641663"/>
                          <a:gd name="connsiteY16" fmla="*/ 678498 h 706375"/>
                          <a:gd name="connsiteX17" fmla="*/ 340039 w 641663"/>
                          <a:gd name="connsiteY17" fmla="*/ 697548 h 706375"/>
                          <a:gd name="connsiteX18" fmla="*/ 549589 w 641663"/>
                          <a:gd name="connsiteY18" fmla="*/ 564198 h 706375"/>
                          <a:gd name="connsiteX19" fmla="*/ 635314 w 641663"/>
                          <a:gd name="connsiteY19" fmla="*/ 373698 h 706375"/>
                          <a:gd name="connsiteX20" fmla="*/ 635314 w 641663"/>
                          <a:gd name="connsiteY20" fmla="*/ 278448 h 706375"/>
                          <a:gd name="connsiteX21" fmla="*/ 635314 w 641663"/>
                          <a:gd name="connsiteY21" fmla="*/ 221298 h 706375"/>
                          <a:gd name="connsiteX22" fmla="*/ 597214 w 641663"/>
                          <a:gd name="connsiteY22" fmla="*/ 230823 h 706375"/>
                          <a:gd name="connsiteX23" fmla="*/ 625789 w 641663"/>
                          <a:gd name="connsiteY23" fmla="*/ 87948 h 706375"/>
                          <a:gd name="connsiteX24" fmla="*/ 559114 w 641663"/>
                          <a:gd name="connsiteY24" fmla="*/ 40323 h 706375"/>
                          <a:gd name="connsiteX25" fmla="*/ 416239 w 641663"/>
                          <a:gd name="connsiteY25" fmla="*/ 2223 h 706375"/>
                          <a:gd name="connsiteX0" fmla="*/ 416239 w 641663"/>
                          <a:gd name="connsiteY0" fmla="*/ 2223 h 706375"/>
                          <a:gd name="connsiteX1" fmla="*/ 378139 w 641663"/>
                          <a:gd name="connsiteY1" fmla="*/ 106998 h 706375"/>
                          <a:gd name="connsiteX2" fmla="*/ 254314 w 641663"/>
                          <a:gd name="connsiteY2" fmla="*/ 30798 h 706375"/>
                          <a:gd name="connsiteX3" fmla="*/ 101914 w 641663"/>
                          <a:gd name="connsiteY3" fmla="*/ 135573 h 706375"/>
                          <a:gd name="connsiteX4" fmla="*/ 35239 w 641663"/>
                          <a:gd name="connsiteY4" fmla="*/ 226061 h 706375"/>
                          <a:gd name="connsiteX5" fmla="*/ 25714 w 641663"/>
                          <a:gd name="connsiteY5" fmla="*/ 307023 h 706375"/>
                          <a:gd name="connsiteX6" fmla="*/ 92389 w 641663"/>
                          <a:gd name="connsiteY6" fmla="*/ 335598 h 706375"/>
                          <a:gd name="connsiteX7" fmla="*/ 159064 w 641663"/>
                          <a:gd name="connsiteY7" fmla="*/ 240348 h 706375"/>
                          <a:gd name="connsiteX8" fmla="*/ 118401 w 641663"/>
                          <a:gd name="connsiteY8" fmla="*/ 303539 h 706375"/>
                          <a:gd name="connsiteX9" fmla="*/ 4102 w 641663"/>
                          <a:gd name="connsiteY9" fmla="*/ 441652 h 706375"/>
                          <a:gd name="connsiteX10" fmla="*/ 54289 w 641663"/>
                          <a:gd name="connsiteY10" fmla="*/ 535622 h 706375"/>
                          <a:gd name="connsiteX11" fmla="*/ 168589 w 641663"/>
                          <a:gd name="connsiteY11" fmla="*/ 459423 h 706375"/>
                          <a:gd name="connsiteX12" fmla="*/ 78101 w 641663"/>
                          <a:gd name="connsiteY12" fmla="*/ 554673 h 706375"/>
                          <a:gd name="connsiteX13" fmla="*/ 130489 w 641663"/>
                          <a:gd name="connsiteY13" fmla="*/ 640398 h 706375"/>
                          <a:gd name="connsiteX14" fmla="*/ 259076 w 641663"/>
                          <a:gd name="connsiteY14" fmla="*/ 611823 h 706375"/>
                          <a:gd name="connsiteX15" fmla="*/ 311464 w 641663"/>
                          <a:gd name="connsiteY15" fmla="*/ 554673 h 706375"/>
                          <a:gd name="connsiteX16" fmla="*/ 225739 w 641663"/>
                          <a:gd name="connsiteY16" fmla="*/ 678498 h 706375"/>
                          <a:gd name="connsiteX17" fmla="*/ 340039 w 641663"/>
                          <a:gd name="connsiteY17" fmla="*/ 697548 h 706375"/>
                          <a:gd name="connsiteX18" fmla="*/ 549589 w 641663"/>
                          <a:gd name="connsiteY18" fmla="*/ 564198 h 706375"/>
                          <a:gd name="connsiteX19" fmla="*/ 635314 w 641663"/>
                          <a:gd name="connsiteY19" fmla="*/ 373698 h 706375"/>
                          <a:gd name="connsiteX20" fmla="*/ 635314 w 641663"/>
                          <a:gd name="connsiteY20" fmla="*/ 278448 h 706375"/>
                          <a:gd name="connsiteX21" fmla="*/ 635314 w 641663"/>
                          <a:gd name="connsiteY21" fmla="*/ 221298 h 706375"/>
                          <a:gd name="connsiteX22" fmla="*/ 618041 w 641663"/>
                          <a:gd name="connsiteY22" fmla="*/ 199422 h 706375"/>
                          <a:gd name="connsiteX23" fmla="*/ 625789 w 641663"/>
                          <a:gd name="connsiteY23" fmla="*/ 87948 h 706375"/>
                          <a:gd name="connsiteX24" fmla="*/ 559114 w 641663"/>
                          <a:gd name="connsiteY24" fmla="*/ 40323 h 706375"/>
                          <a:gd name="connsiteX25" fmla="*/ 416239 w 641663"/>
                          <a:gd name="connsiteY25" fmla="*/ 2223 h 706375"/>
                          <a:gd name="connsiteX0" fmla="*/ 416239 w 641663"/>
                          <a:gd name="connsiteY0" fmla="*/ 905 h 705057"/>
                          <a:gd name="connsiteX1" fmla="*/ 367856 w 641663"/>
                          <a:gd name="connsiteY1" fmla="*/ 77087 h 705057"/>
                          <a:gd name="connsiteX2" fmla="*/ 254314 w 641663"/>
                          <a:gd name="connsiteY2" fmla="*/ 29480 h 705057"/>
                          <a:gd name="connsiteX3" fmla="*/ 101914 w 641663"/>
                          <a:gd name="connsiteY3" fmla="*/ 134255 h 705057"/>
                          <a:gd name="connsiteX4" fmla="*/ 35239 w 641663"/>
                          <a:gd name="connsiteY4" fmla="*/ 224743 h 705057"/>
                          <a:gd name="connsiteX5" fmla="*/ 25714 w 641663"/>
                          <a:gd name="connsiteY5" fmla="*/ 305705 h 705057"/>
                          <a:gd name="connsiteX6" fmla="*/ 92389 w 641663"/>
                          <a:gd name="connsiteY6" fmla="*/ 334280 h 705057"/>
                          <a:gd name="connsiteX7" fmla="*/ 159064 w 641663"/>
                          <a:gd name="connsiteY7" fmla="*/ 239030 h 705057"/>
                          <a:gd name="connsiteX8" fmla="*/ 118401 w 641663"/>
                          <a:gd name="connsiteY8" fmla="*/ 302221 h 705057"/>
                          <a:gd name="connsiteX9" fmla="*/ 4102 w 641663"/>
                          <a:gd name="connsiteY9" fmla="*/ 440334 h 705057"/>
                          <a:gd name="connsiteX10" fmla="*/ 54289 w 641663"/>
                          <a:gd name="connsiteY10" fmla="*/ 534304 h 705057"/>
                          <a:gd name="connsiteX11" fmla="*/ 168589 w 641663"/>
                          <a:gd name="connsiteY11" fmla="*/ 458105 h 705057"/>
                          <a:gd name="connsiteX12" fmla="*/ 78101 w 641663"/>
                          <a:gd name="connsiteY12" fmla="*/ 553355 h 705057"/>
                          <a:gd name="connsiteX13" fmla="*/ 130489 w 641663"/>
                          <a:gd name="connsiteY13" fmla="*/ 639080 h 705057"/>
                          <a:gd name="connsiteX14" fmla="*/ 259076 w 641663"/>
                          <a:gd name="connsiteY14" fmla="*/ 610505 h 705057"/>
                          <a:gd name="connsiteX15" fmla="*/ 311464 w 641663"/>
                          <a:gd name="connsiteY15" fmla="*/ 553355 h 705057"/>
                          <a:gd name="connsiteX16" fmla="*/ 225739 w 641663"/>
                          <a:gd name="connsiteY16" fmla="*/ 677180 h 705057"/>
                          <a:gd name="connsiteX17" fmla="*/ 340039 w 641663"/>
                          <a:gd name="connsiteY17" fmla="*/ 696230 h 705057"/>
                          <a:gd name="connsiteX18" fmla="*/ 549589 w 641663"/>
                          <a:gd name="connsiteY18" fmla="*/ 562880 h 705057"/>
                          <a:gd name="connsiteX19" fmla="*/ 635314 w 641663"/>
                          <a:gd name="connsiteY19" fmla="*/ 372380 h 705057"/>
                          <a:gd name="connsiteX20" fmla="*/ 635314 w 641663"/>
                          <a:gd name="connsiteY20" fmla="*/ 277130 h 705057"/>
                          <a:gd name="connsiteX21" fmla="*/ 635314 w 641663"/>
                          <a:gd name="connsiteY21" fmla="*/ 219980 h 705057"/>
                          <a:gd name="connsiteX22" fmla="*/ 618041 w 641663"/>
                          <a:gd name="connsiteY22" fmla="*/ 198104 h 705057"/>
                          <a:gd name="connsiteX23" fmla="*/ 625789 w 641663"/>
                          <a:gd name="connsiteY23" fmla="*/ 86630 h 705057"/>
                          <a:gd name="connsiteX24" fmla="*/ 559114 w 641663"/>
                          <a:gd name="connsiteY24" fmla="*/ 39005 h 705057"/>
                          <a:gd name="connsiteX25" fmla="*/ 416239 w 641663"/>
                          <a:gd name="connsiteY25" fmla="*/ 905 h 705057"/>
                          <a:gd name="connsiteX0" fmla="*/ 416239 w 641663"/>
                          <a:gd name="connsiteY0" fmla="*/ 65 h 704217"/>
                          <a:gd name="connsiteX1" fmla="*/ 365350 w 641663"/>
                          <a:gd name="connsiteY1" fmla="*/ 46949 h 704217"/>
                          <a:gd name="connsiteX2" fmla="*/ 254314 w 641663"/>
                          <a:gd name="connsiteY2" fmla="*/ 28640 h 704217"/>
                          <a:gd name="connsiteX3" fmla="*/ 101914 w 641663"/>
                          <a:gd name="connsiteY3" fmla="*/ 133415 h 704217"/>
                          <a:gd name="connsiteX4" fmla="*/ 35239 w 641663"/>
                          <a:gd name="connsiteY4" fmla="*/ 223903 h 704217"/>
                          <a:gd name="connsiteX5" fmla="*/ 25714 w 641663"/>
                          <a:gd name="connsiteY5" fmla="*/ 304865 h 704217"/>
                          <a:gd name="connsiteX6" fmla="*/ 92389 w 641663"/>
                          <a:gd name="connsiteY6" fmla="*/ 333440 h 704217"/>
                          <a:gd name="connsiteX7" fmla="*/ 159064 w 641663"/>
                          <a:gd name="connsiteY7" fmla="*/ 238190 h 704217"/>
                          <a:gd name="connsiteX8" fmla="*/ 118401 w 641663"/>
                          <a:gd name="connsiteY8" fmla="*/ 301381 h 704217"/>
                          <a:gd name="connsiteX9" fmla="*/ 4102 w 641663"/>
                          <a:gd name="connsiteY9" fmla="*/ 439494 h 704217"/>
                          <a:gd name="connsiteX10" fmla="*/ 54289 w 641663"/>
                          <a:gd name="connsiteY10" fmla="*/ 533464 h 704217"/>
                          <a:gd name="connsiteX11" fmla="*/ 168589 w 641663"/>
                          <a:gd name="connsiteY11" fmla="*/ 457265 h 704217"/>
                          <a:gd name="connsiteX12" fmla="*/ 78101 w 641663"/>
                          <a:gd name="connsiteY12" fmla="*/ 552515 h 704217"/>
                          <a:gd name="connsiteX13" fmla="*/ 130489 w 641663"/>
                          <a:gd name="connsiteY13" fmla="*/ 638240 h 704217"/>
                          <a:gd name="connsiteX14" fmla="*/ 259076 w 641663"/>
                          <a:gd name="connsiteY14" fmla="*/ 609665 h 704217"/>
                          <a:gd name="connsiteX15" fmla="*/ 311464 w 641663"/>
                          <a:gd name="connsiteY15" fmla="*/ 552515 h 704217"/>
                          <a:gd name="connsiteX16" fmla="*/ 225739 w 641663"/>
                          <a:gd name="connsiteY16" fmla="*/ 676340 h 704217"/>
                          <a:gd name="connsiteX17" fmla="*/ 340039 w 641663"/>
                          <a:gd name="connsiteY17" fmla="*/ 695390 h 704217"/>
                          <a:gd name="connsiteX18" fmla="*/ 549589 w 641663"/>
                          <a:gd name="connsiteY18" fmla="*/ 562040 h 704217"/>
                          <a:gd name="connsiteX19" fmla="*/ 635314 w 641663"/>
                          <a:gd name="connsiteY19" fmla="*/ 371540 h 704217"/>
                          <a:gd name="connsiteX20" fmla="*/ 635314 w 641663"/>
                          <a:gd name="connsiteY20" fmla="*/ 276290 h 704217"/>
                          <a:gd name="connsiteX21" fmla="*/ 635314 w 641663"/>
                          <a:gd name="connsiteY21" fmla="*/ 219140 h 704217"/>
                          <a:gd name="connsiteX22" fmla="*/ 618041 w 641663"/>
                          <a:gd name="connsiteY22" fmla="*/ 197264 h 704217"/>
                          <a:gd name="connsiteX23" fmla="*/ 625789 w 641663"/>
                          <a:gd name="connsiteY23" fmla="*/ 85790 h 704217"/>
                          <a:gd name="connsiteX24" fmla="*/ 559114 w 641663"/>
                          <a:gd name="connsiteY24" fmla="*/ 38165 h 704217"/>
                          <a:gd name="connsiteX25" fmla="*/ 416239 w 641663"/>
                          <a:gd name="connsiteY25" fmla="*/ 65 h 704217"/>
                          <a:gd name="connsiteX0" fmla="*/ 416239 w 641663"/>
                          <a:gd name="connsiteY0" fmla="*/ 152 h 704304"/>
                          <a:gd name="connsiteX1" fmla="*/ 371306 w 641663"/>
                          <a:gd name="connsiteY1" fmla="*/ 25028 h 704304"/>
                          <a:gd name="connsiteX2" fmla="*/ 254314 w 641663"/>
                          <a:gd name="connsiteY2" fmla="*/ 28727 h 704304"/>
                          <a:gd name="connsiteX3" fmla="*/ 101914 w 641663"/>
                          <a:gd name="connsiteY3" fmla="*/ 133502 h 704304"/>
                          <a:gd name="connsiteX4" fmla="*/ 35239 w 641663"/>
                          <a:gd name="connsiteY4" fmla="*/ 223990 h 704304"/>
                          <a:gd name="connsiteX5" fmla="*/ 25714 w 641663"/>
                          <a:gd name="connsiteY5" fmla="*/ 304952 h 704304"/>
                          <a:gd name="connsiteX6" fmla="*/ 92389 w 641663"/>
                          <a:gd name="connsiteY6" fmla="*/ 333527 h 704304"/>
                          <a:gd name="connsiteX7" fmla="*/ 159064 w 641663"/>
                          <a:gd name="connsiteY7" fmla="*/ 238277 h 704304"/>
                          <a:gd name="connsiteX8" fmla="*/ 118401 w 641663"/>
                          <a:gd name="connsiteY8" fmla="*/ 301468 h 704304"/>
                          <a:gd name="connsiteX9" fmla="*/ 4102 w 641663"/>
                          <a:gd name="connsiteY9" fmla="*/ 439581 h 704304"/>
                          <a:gd name="connsiteX10" fmla="*/ 54289 w 641663"/>
                          <a:gd name="connsiteY10" fmla="*/ 533551 h 704304"/>
                          <a:gd name="connsiteX11" fmla="*/ 168589 w 641663"/>
                          <a:gd name="connsiteY11" fmla="*/ 457352 h 704304"/>
                          <a:gd name="connsiteX12" fmla="*/ 78101 w 641663"/>
                          <a:gd name="connsiteY12" fmla="*/ 552602 h 704304"/>
                          <a:gd name="connsiteX13" fmla="*/ 130489 w 641663"/>
                          <a:gd name="connsiteY13" fmla="*/ 638327 h 704304"/>
                          <a:gd name="connsiteX14" fmla="*/ 259076 w 641663"/>
                          <a:gd name="connsiteY14" fmla="*/ 609752 h 704304"/>
                          <a:gd name="connsiteX15" fmla="*/ 311464 w 641663"/>
                          <a:gd name="connsiteY15" fmla="*/ 552602 h 704304"/>
                          <a:gd name="connsiteX16" fmla="*/ 225739 w 641663"/>
                          <a:gd name="connsiteY16" fmla="*/ 676427 h 704304"/>
                          <a:gd name="connsiteX17" fmla="*/ 340039 w 641663"/>
                          <a:gd name="connsiteY17" fmla="*/ 695477 h 704304"/>
                          <a:gd name="connsiteX18" fmla="*/ 549589 w 641663"/>
                          <a:gd name="connsiteY18" fmla="*/ 562127 h 704304"/>
                          <a:gd name="connsiteX19" fmla="*/ 635314 w 641663"/>
                          <a:gd name="connsiteY19" fmla="*/ 371627 h 704304"/>
                          <a:gd name="connsiteX20" fmla="*/ 635314 w 641663"/>
                          <a:gd name="connsiteY20" fmla="*/ 276377 h 704304"/>
                          <a:gd name="connsiteX21" fmla="*/ 635314 w 641663"/>
                          <a:gd name="connsiteY21" fmla="*/ 219227 h 704304"/>
                          <a:gd name="connsiteX22" fmla="*/ 618041 w 641663"/>
                          <a:gd name="connsiteY22" fmla="*/ 197351 h 704304"/>
                          <a:gd name="connsiteX23" fmla="*/ 625789 w 641663"/>
                          <a:gd name="connsiteY23" fmla="*/ 85877 h 704304"/>
                          <a:gd name="connsiteX24" fmla="*/ 559114 w 641663"/>
                          <a:gd name="connsiteY24" fmla="*/ 38252 h 704304"/>
                          <a:gd name="connsiteX25" fmla="*/ 416239 w 641663"/>
                          <a:gd name="connsiteY25" fmla="*/ 152 h 704304"/>
                          <a:gd name="connsiteX0" fmla="*/ 416239 w 641663"/>
                          <a:gd name="connsiteY0" fmla="*/ 489 h 704641"/>
                          <a:gd name="connsiteX1" fmla="*/ 336693 w 641663"/>
                          <a:gd name="connsiteY1" fmla="*/ 17754 h 704641"/>
                          <a:gd name="connsiteX2" fmla="*/ 254314 w 641663"/>
                          <a:gd name="connsiteY2" fmla="*/ 29064 h 704641"/>
                          <a:gd name="connsiteX3" fmla="*/ 101914 w 641663"/>
                          <a:gd name="connsiteY3" fmla="*/ 133839 h 704641"/>
                          <a:gd name="connsiteX4" fmla="*/ 35239 w 641663"/>
                          <a:gd name="connsiteY4" fmla="*/ 224327 h 704641"/>
                          <a:gd name="connsiteX5" fmla="*/ 25714 w 641663"/>
                          <a:gd name="connsiteY5" fmla="*/ 305289 h 704641"/>
                          <a:gd name="connsiteX6" fmla="*/ 92389 w 641663"/>
                          <a:gd name="connsiteY6" fmla="*/ 333864 h 704641"/>
                          <a:gd name="connsiteX7" fmla="*/ 159064 w 641663"/>
                          <a:gd name="connsiteY7" fmla="*/ 238614 h 704641"/>
                          <a:gd name="connsiteX8" fmla="*/ 118401 w 641663"/>
                          <a:gd name="connsiteY8" fmla="*/ 301805 h 704641"/>
                          <a:gd name="connsiteX9" fmla="*/ 4102 w 641663"/>
                          <a:gd name="connsiteY9" fmla="*/ 439918 h 704641"/>
                          <a:gd name="connsiteX10" fmla="*/ 54289 w 641663"/>
                          <a:gd name="connsiteY10" fmla="*/ 533888 h 704641"/>
                          <a:gd name="connsiteX11" fmla="*/ 168589 w 641663"/>
                          <a:gd name="connsiteY11" fmla="*/ 457689 h 704641"/>
                          <a:gd name="connsiteX12" fmla="*/ 78101 w 641663"/>
                          <a:gd name="connsiteY12" fmla="*/ 552939 h 704641"/>
                          <a:gd name="connsiteX13" fmla="*/ 130489 w 641663"/>
                          <a:gd name="connsiteY13" fmla="*/ 638664 h 704641"/>
                          <a:gd name="connsiteX14" fmla="*/ 259076 w 641663"/>
                          <a:gd name="connsiteY14" fmla="*/ 610089 h 704641"/>
                          <a:gd name="connsiteX15" fmla="*/ 311464 w 641663"/>
                          <a:gd name="connsiteY15" fmla="*/ 552939 h 704641"/>
                          <a:gd name="connsiteX16" fmla="*/ 225739 w 641663"/>
                          <a:gd name="connsiteY16" fmla="*/ 676764 h 704641"/>
                          <a:gd name="connsiteX17" fmla="*/ 340039 w 641663"/>
                          <a:gd name="connsiteY17" fmla="*/ 695814 h 704641"/>
                          <a:gd name="connsiteX18" fmla="*/ 549589 w 641663"/>
                          <a:gd name="connsiteY18" fmla="*/ 562464 h 704641"/>
                          <a:gd name="connsiteX19" fmla="*/ 635314 w 641663"/>
                          <a:gd name="connsiteY19" fmla="*/ 371964 h 704641"/>
                          <a:gd name="connsiteX20" fmla="*/ 635314 w 641663"/>
                          <a:gd name="connsiteY20" fmla="*/ 276714 h 704641"/>
                          <a:gd name="connsiteX21" fmla="*/ 635314 w 641663"/>
                          <a:gd name="connsiteY21" fmla="*/ 219564 h 704641"/>
                          <a:gd name="connsiteX22" fmla="*/ 618041 w 641663"/>
                          <a:gd name="connsiteY22" fmla="*/ 197688 h 704641"/>
                          <a:gd name="connsiteX23" fmla="*/ 625789 w 641663"/>
                          <a:gd name="connsiteY23" fmla="*/ 86214 h 704641"/>
                          <a:gd name="connsiteX24" fmla="*/ 559114 w 641663"/>
                          <a:gd name="connsiteY24" fmla="*/ 38589 h 704641"/>
                          <a:gd name="connsiteX25" fmla="*/ 416239 w 641663"/>
                          <a:gd name="connsiteY25" fmla="*/ 489 h 704641"/>
                          <a:gd name="connsiteX0" fmla="*/ 416239 w 641663"/>
                          <a:gd name="connsiteY0" fmla="*/ 1850 h 706002"/>
                          <a:gd name="connsiteX1" fmla="*/ 335783 w 641663"/>
                          <a:gd name="connsiteY1" fmla="*/ 8462 h 706002"/>
                          <a:gd name="connsiteX2" fmla="*/ 254314 w 641663"/>
                          <a:gd name="connsiteY2" fmla="*/ 30425 h 706002"/>
                          <a:gd name="connsiteX3" fmla="*/ 101914 w 641663"/>
                          <a:gd name="connsiteY3" fmla="*/ 135200 h 706002"/>
                          <a:gd name="connsiteX4" fmla="*/ 35239 w 641663"/>
                          <a:gd name="connsiteY4" fmla="*/ 225688 h 706002"/>
                          <a:gd name="connsiteX5" fmla="*/ 25714 w 641663"/>
                          <a:gd name="connsiteY5" fmla="*/ 306650 h 706002"/>
                          <a:gd name="connsiteX6" fmla="*/ 92389 w 641663"/>
                          <a:gd name="connsiteY6" fmla="*/ 335225 h 706002"/>
                          <a:gd name="connsiteX7" fmla="*/ 159064 w 641663"/>
                          <a:gd name="connsiteY7" fmla="*/ 239975 h 706002"/>
                          <a:gd name="connsiteX8" fmla="*/ 118401 w 641663"/>
                          <a:gd name="connsiteY8" fmla="*/ 303166 h 706002"/>
                          <a:gd name="connsiteX9" fmla="*/ 4102 w 641663"/>
                          <a:gd name="connsiteY9" fmla="*/ 441279 h 706002"/>
                          <a:gd name="connsiteX10" fmla="*/ 54289 w 641663"/>
                          <a:gd name="connsiteY10" fmla="*/ 535249 h 706002"/>
                          <a:gd name="connsiteX11" fmla="*/ 168589 w 641663"/>
                          <a:gd name="connsiteY11" fmla="*/ 459050 h 706002"/>
                          <a:gd name="connsiteX12" fmla="*/ 78101 w 641663"/>
                          <a:gd name="connsiteY12" fmla="*/ 554300 h 706002"/>
                          <a:gd name="connsiteX13" fmla="*/ 130489 w 641663"/>
                          <a:gd name="connsiteY13" fmla="*/ 640025 h 706002"/>
                          <a:gd name="connsiteX14" fmla="*/ 259076 w 641663"/>
                          <a:gd name="connsiteY14" fmla="*/ 611450 h 706002"/>
                          <a:gd name="connsiteX15" fmla="*/ 311464 w 641663"/>
                          <a:gd name="connsiteY15" fmla="*/ 554300 h 706002"/>
                          <a:gd name="connsiteX16" fmla="*/ 225739 w 641663"/>
                          <a:gd name="connsiteY16" fmla="*/ 678125 h 706002"/>
                          <a:gd name="connsiteX17" fmla="*/ 340039 w 641663"/>
                          <a:gd name="connsiteY17" fmla="*/ 697175 h 706002"/>
                          <a:gd name="connsiteX18" fmla="*/ 549589 w 641663"/>
                          <a:gd name="connsiteY18" fmla="*/ 563825 h 706002"/>
                          <a:gd name="connsiteX19" fmla="*/ 635314 w 641663"/>
                          <a:gd name="connsiteY19" fmla="*/ 373325 h 706002"/>
                          <a:gd name="connsiteX20" fmla="*/ 635314 w 641663"/>
                          <a:gd name="connsiteY20" fmla="*/ 278075 h 706002"/>
                          <a:gd name="connsiteX21" fmla="*/ 635314 w 641663"/>
                          <a:gd name="connsiteY21" fmla="*/ 220925 h 706002"/>
                          <a:gd name="connsiteX22" fmla="*/ 618041 w 641663"/>
                          <a:gd name="connsiteY22" fmla="*/ 199049 h 706002"/>
                          <a:gd name="connsiteX23" fmla="*/ 625789 w 641663"/>
                          <a:gd name="connsiteY23" fmla="*/ 87575 h 706002"/>
                          <a:gd name="connsiteX24" fmla="*/ 559114 w 641663"/>
                          <a:gd name="connsiteY24" fmla="*/ 39950 h 706002"/>
                          <a:gd name="connsiteX25" fmla="*/ 416239 w 641663"/>
                          <a:gd name="connsiteY25" fmla="*/ 1850 h 706002"/>
                          <a:gd name="connsiteX0" fmla="*/ 486463 w 641663"/>
                          <a:gd name="connsiteY0" fmla="*/ 1463 h 709270"/>
                          <a:gd name="connsiteX1" fmla="*/ 335783 w 641663"/>
                          <a:gd name="connsiteY1" fmla="*/ 11730 h 709270"/>
                          <a:gd name="connsiteX2" fmla="*/ 254314 w 641663"/>
                          <a:gd name="connsiteY2" fmla="*/ 33693 h 709270"/>
                          <a:gd name="connsiteX3" fmla="*/ 101914 w 641663"/>
                          <a:gd name="connsiteY3" fmla="*/ 138468 h 709270"/>
                          <a:gd name="connsiteX4" fmla="*/ 35239 w 641663"/>
                          <a:gd name="connsiteY4" fmla="*/ 228956 h 709270"/>
                          <a:gd name="connsiteX5" fmla="*/ 25714 w 641663"/>
                          <a:gd name="connsiteY5" fmla="*/ 309918 h 709270"/>
                          <a:gd name="connsiteX6" fmla="*/ 92389 w 641663"/>
                          <a:gd name="connsiteY6" fmla="*/ 338493 h 709270"/>
                          <a:gd name="connsiteX7" fmla="*/ 159064 w 641663"/>
                          <a:gd name="connsiteY7" fmla="*/ 243243 h 709270"/>
                          <a:gd name="connsiteX8" fmla="*/ 118401 w 641663"/>
                          <a:gd name="connsiteY8" fmla="*/ 306434 h 709270"/>
                          <a:gd name="connsiteX9" fmla="*/ 4102 w 641663"/>
                          <a:gd name="connsiteY9" fmla="*/ 444547 h 709270"/>
                          <a:gd name="connsiteX10" fmla="*/ 54289 w 641663"/>
                          <a:gd name="connsiteY10" fmla="*/ 538517 h 709270"/>
                          <a:gd name="connsiteX11" fmla="*/ 168589 w 641663"/>
                          <a:gd name="connsiteY11" fmla="*/ 462318 h 709270"/>
                          <a:gd name="connsiteX12" fmla="*/ 78101 w 641663"/>
                          <a:gd name="connsiteY12" fmla="*/ 557568 h 709270"/>
                          <a:gd name="connsiteX13" fmla="*/ 130489 w 641663"/>
                          <a:gd name="connsiteY13" fmla="*/ 643293 h 709270"/>
                          <a:gd name="connsiteX14" fmla="*/ 259076 w 641663"/>
                          <a:gd name="connsiteY14" fmla="*/ 614718 h 709270"/>
                          <a:gd name="connsiteX15" fmla="*/ 311464 w 641663"/>
                          <a:gd name="connsiteY15" fmla="*/ 557568 h 709270"/>
                          <a:gd name="connsiteX16" fmla="*/ 225739 w 641663"/>
                          <a:gd name="connsiteY16" fmla="*/ 681393 h 709270"/>
                          <a:gd name="connsiteX17" fmla="*/ 340039 w 641663"/>
                          <a:gd name="connsiteY17" fmla="*/ 700443 h 709270"/>
                          <a:gd name="connsiteX18" fmla="*/ 549589 w 641663"/>
                          <a:gd name="connsiteY18" fmla="*/ 567093 h 709270"/>
                          <a:gd name="connsiteX19" fmla="*/ 635314 w 641663"/>
                          <a:gd name="connsiteY19" fmla="*/ 376593 h 709270"/>
                          <a:gd name="connsiteX20" fmla="*/ 635314 w 641663"/>
                          <a:gd name="connsiteY20" fmla="*/ 281343 h 709270"/>
                          <a:gd name="connsiteX21" fmla="*/ 635314 w 641663"/>
                          <a:gd name="connsiteY21" fmla="*/ 224193 h 709270"/>
                          <a:gd name="connsiteX22" fmla="*/ 618041 w 641663"/>
                          <a:gd name="connsiteY22" fmla="*/ 202317 h 709270"/>
                          <a:gd name="connsiteX23" fmla="*/ 625789 w 641663"/>
                          <a:gd name="connsiteY23" fmla="*/ 90843 h 709270"/>
                          <a:gd name="connsiteX24" fmla="*/ 559114 w 641663"/>
                          <a:gd name="connsiteY24" fmla="*/ 43218 h 709270"/>
                          <a:gd name="connsiteX25" fmla="*/ 486463 w 641663"/>
                          <a:gd name="connsiteY25" fmla="*/ 1463 h 709270"/>
                          <a:gd name="connsiteX0" fmla="*/ 486463 w 641663"/>
                          <a:gd name="connsiteY0" fmla="*/ 1463 h 709270"/>
                          <a:gd name="connsiteX1" fmla="*/ 335783 w 641663"/>
                          <a:gd name="connsiteY1" fmla="*/ 11730 h 709270"/>
                          <a:gd name="connsiteX2" fmla="*/ 254314 w 641663"/>
                          <a:gd name="connsiteY2" fmla="*/ 33693 h 709270"/>
                          <a:gd name="connsiteX3" fmla="*/ 101914 w 641663"/>
                          <a:gd name="connsiteY3" fmla="*/ 138468 h 709270"/>
                          <a:gd name="connsiteX4" fmla="*/ 35239 w 641663"/>
                          <a:gd name="connsiteY4" fmla="*/ 228956 h 709270"/>
                          <a:gd name="connsiteX5" fmla="*/ 25714 w 641663"/>
                          <a:gd name="connsiteY5" fmla="*/ 309918 h 709270"/>
                          <a:gd name="connsiteX6" fmla="*/ 92389 w 641663"/>
                          <a:gd name="connsiteY6" fmla="*/ 338493 h 709270"/>
                          <a:gd name="connsiteX7" fmla="*/ 159064 w 641663"/>
                          <a:gd name="connsiteY7" fmla="*/ 243243 h 709270"/>
                          <a:gd name="connsiteX8" fmla="*/ 118401 w 641663"/>
                          <a:gd name="connsiteY8" fmla="*/ 306434 h 709270"/>
                          <a:gd name="connsiteX9" fmla="*/ 4102 w 641663"/>
                          <a:gd name="connsiteY9" fmla="*/ 444547 h 709270"/>
                          <a:gd name="connsiteX10" fmla="*/ 54289 w 641663"/>
                          <a:gd name="connsiteY10" fmla="*/ 538517 h 709270"/>
                          <a:gd name="connsiteX11" fmla="*/ 168589 w 641663"/>
                          <a:gd name="connsiteY11" fmla="*/ 462318 h 709270"/>
                          <a:gd name="connsiteX12" fmla="*/ 78101 w 641663"/>
                          <a:gd name="connsiteY12" fmla="*/ 557568 h 709270"/>
                          <a:gd name="connsiteX13" fmla="*/ 130489 w 641663"/>
                          <a:gd name="connsiteY13" fmla="*/ 643293 h 709270"/>
                          <a:gd name="connsiteX14" fmla="*/ 259076 w 641663"/>
                          <a:gd name="connsiteY14" fmla="*/ 614718 h 709270"/>
                          <a:gd name="connsiteX15" fmla="*/ 311464 w 641663"/>
                          <a:gd name="connsiteY15" fmla="*/ 557568 h 709270"/>
                          <a:gd name="connsiteX16" fmla="*/ 225739 w 641663"/>
                          <a:gd name="connsiteY16" fmla="*/ 681393 h 709270"/>
                          <a:gd name="connsiteX17" fmla="*/ 340039 w 641663"/>
                          <a:gd name="connsiteY17" fmla="*/ 700443 h 709270"/>
                          <a:gd name="connsiteX18" fmla="*/ 549589 w 641663"/>
                          <a:gd name="connsiteY18" fmla="*/ 567093 h 709270"/>
                          <a:gd name="connsiteX19" fmla="*/ 635314 w 641663"/>
                          <a:gd name="connsiteY19" fmla="*/ 376593 h 709270"/>
                          <a:gd name="connsiteX20" fmla="*/ 635314 w 641663"/>
                          <a:gd name="connsiteY20" fmla="*/ 281343 h 709270"/>
                          <a:gd name="connsiteX21" fmla="*/ 635314 w 641663"/>
                          <a:gd name="connsiteY21" fmla="*/ 224193 h 709270"/>
                          <a:gd name="connsiteX22" fmla="*/ 625789 w 641663"/>
                          <a:gd name="connsiteY22" fmla="*/ 90843 h 709270"/>
                          <a:gd name="connsiteX23" fmla="*/ 559114 w 641663"/>
                          <a:gd name="connsiteY23" fmla="*/ 43218 h 709270"/>
                          <a:gd name="connsiteX24" fmla="*/ 486463 w 641663"/>
                          <a:gd name="connsiteY24" fmla="*/ 1463 h 709270"/>
                          <a:gd name="connsiteX0" fmla="*/ 486463 w 641663"/>
                          <a:gd name="connsiteY0" fmla="*/ 1463 h 709270"/>
                          <a:gd name="connsiteX1" fmla="*/ 335783 w 641663"/>
                          <a:gd name="connsiteY1" fmla="*/ 11730 h 709270"/>
                          <a:gd name="connsiteX2" fmla="*/ 254314 w 641663"/>
                          <a:gd name="connsiteY2" fmla="*/ 33693 h 709270"/>
                          <a:gd name="connsiteX3" fmla="*/ 101914 w 641663"/>
                          <a:gd name="connsiteY3" fmla="*/ 138468 h 709270"/>
                          <a:gd name="connsiteX4" fmla="*/ 35239 w 641663"/>
                          <a:gd name="connsiteY4" fmla="*/ 228956 h 709270"/>
                          <a:gd name="connsiteX5" fmla="*/ 25714 w 641663"/>
                          <a:gd name="connsiteY5" fmla="*/ 309918 h 709270"/>
                          <a:gd name="connsiteX6" fmla="*/ 92389 w 641663"/>
                          <a:gd name="connsiteY6" fmla="*/ 338493 h 709270"/>
                          <a:gd name="connsiteX7" fmla="*/ 159064 w 641663"/>
                          <a:gd name="connsiteY7" fmla="*/ 243243 h 709270"/>
                          <a:gd name="connsiteX8" fmla="*/ 118401 w 641663"/>
                          <a:gd name="connsiteY8" fmla="*/ 306434 h 709270"/>
                          <a:gd name="connsiteX9" fmla="*/ 4102 w 641663"/>
                          <a:gd name="connsiteY9" fmla="*/ 444547 h 709270"/>
                          <a:gd name="connsiteX10" fmla="*/ 54289 w 641663"/>
                          <a:gd name="connsiteY10" fmla="*/ 538517 h 709270"/>
                          <a:gd name="connsiteX11" fmla="*/ 168589 w 641663"/>
                          <a:gd name="connsiteY11" fmla="*/ 462318 h 709270"/>
                          <a:gd name="connsiteX12" fmla="*/ 78101 w 641663"/>
                          <a:gd name="connsiteY12" fmla="*/ 557568 h 709270"/>
                          <a:gd name="connsiteX13" fmla="*/ 130489 w 641663"/>
                          <a:gd name="connsiteY13" fmla="*/ 643293 h 709270"/>
                          <a:gd name="connsiteX14" fmla="*/ 259076 w 641663"/>
                          <a:gd name="connsiteY14" fmla="*/ 614718 h 709270"/>
                          <a:gd name="connsiteX15" fmla="*/ 311464 w 641663"/>
                          <a:gd name="connsiteY15" fmla="*/ 557568 h 709270"/>
                          <a:gd name="connsiteX16" fmla="*/ 225739 w 641663"/>
                          <a:gd name="connsiteY16" fmla="*/ 681393 h 709270"/>
                          <a:gd name="connsiteX17" fmla="*/ 340039 w 641663"/>
                          <a:gd name="connsiteY17" fmla="*/ 700443 h 709270"/>
                          <a:gd name="connsiteX18" fmla="*/ 549589 w 641663"/>
                          <a:gd name="connsiteY18" fmla="*/ 567093 h 709270"/>
                          <a:gd name="connsiteX19" fmla="*/ 635314 w 641663"/>
                          <a:gd name="connsiteY19" fmla="*/ 376593 h 709270"/>
                          <a:gd name="connsiteX20" fmla="*/ 635314 w 641663"/>
                          <a:gd name="connsiteY20" fmla="*/ 281343 h 709270"/>
                          <a:gd name="connsiteX21" fmla="*/ 633947 w 641663"/>
                          <a:gd name="connsiteY21" fmla="*/ 208216 h 709270"/>
                          <a:gd name="connsiteX22" fmla="*/ 625789 w 641663"/>
                          <a:gd name="connsiteY22" fmla="*/ 90843 h 709270"/>
                          <a:gd name="connsiteX23" fmla="*/ 559114 w 641663"/>
                          <a:gd name="connsiteY23" fmla="*/ 43218 h 709270"/>
                          <a:gd name="connsiteX24" fmla="*/ 486463 w 641663"/>
                          <a:gd name="connsiteY24" fmla="*/ 1463 h 709270"/>
                          <a:gd name="connsiteX0" fmla="*/ 486463 w 639618"/>
                          <a:gd name="connsiteY0" fmla="*/ 1463 h 709270"/>
                          <a:gd name="connsiteX1" fmla="*/ 335783 w 639618"/>
                          <a:gd name="connsiteY1" fmla="*/ 11730 h 709270"/>
                          <a:gd name="connsiteX2" fmla="*/ 254314 w 639618"/>
                          <a:gd name="connsiteY2" fmla="*/ 33693 h 709270"/>
                          <a:gd name="connsiteX3" fmla="*/ 101914 w 639618"/>
                          <a:gd name="connsiteY3" fmla="*/ 138468 h 709270"/>
                          <a:gd name="connsiteX4" fmla="*/ 35239 w 639618"/>
                          <a:gd name="connsiteY4" fmla="*/ 228956 h 709270"/>
                          <a:gd name="connsiteX5" fmla="*/ 25714 w 639618"/>
                          <a:gd name="connsiteY5" fmla="*/ 309918 h 709270"/>
                          <a:gd name="connsiteX6" fmla="*/ 92389 w 639618"/>
                          <a:gd name="connsiteY6" fmla="*/ 338493 h 709270"/>
                          <a:gd name="connsiteX7" fmla="*/ 159064 w 639618"/>
                          <a:gd name="connsiteY7" fmla="*/ 243243 h 709270"/>
                          <a:gd name="connsiteX8" fmla="*/ 118401 w 639618"/>
                          <a:gd name="connsiteY8" fmla="*/ 306434 h 709270"/>
                          <a:gd name="connsiteX9" fmla="*/ 4102 w 639618"/>
                          <a:gd name="connsiteY9" fmla="*/ 444547 h 709270"/>
                          <a:gd name="connsiteX10" fmla="*/ 54289 w 639618"/>
                          <a:gd name="connsiteY10" fmla="*/ 538517 h 709270"/>
                          <a:gd name="connsiteX11" fmla="*/ 168589 w 639618"/>
                          <a:gd name="connsiteY11" fmla="*/ 462318 h 709270"/>
                          <a:gd name="connsiteX12" fmla="*/ 78101 w 639618"/>
                          <a:gd name="connsiteY12" fmla="*/ 557568 h 709270"/>
                          <a:gd name="connsiteX13" fmla="*/ 130489 w 639618"/>
                          <a:gd name="connsiteY13" fmla="*/ 643293 h 709270"/>
                          <a:gd name="connsiteX14" fmla="*/ 259076 w 639618"/>
                          <a:gd name="connsiteY14" fmla="*/ 614718 h 709270"/>
                          <a:gd name="connsiteX15" fmla="*/ 311464 w 639618"/>
                          <a:gd name="connsiteY15" fmla="*/ 557568 h 709270"/>
                          <a:gd name="connsiteX16" fmla="*/ 225739 w 639618"/>
                          <a:gd name="connsiteY16" fmla="*/ 681393 h 709270"/>
                          <a:gd name="connsiteX17" fmla="*/ 340039 w 639618"/>
                          <a:gd name="connsiteY17" fmla="*/ 700443 h 709270"/>
                          <a:gd name="connsiteX18" fmla="*/ 549589 w 639618"/>
                          <a:gd name="connsiteY18" fmla="*/ 567093 h 709270"/>
                          <a:gd name="connsiteX19" fmla="*/ 635314 w 639618"/>
                          <a:gd name="connsiteY19" fmla="*/ 376593 h 709270"/>
                          <a:gd name="connsiteX20" fmla="*/ 627677 w 639618"/>
                          <a:gd name="connsiteY20" fmla="*/ 314238 h 709270"/>
                          <a:gd name="connsiteX21" fmla="*/ 633947 w 639618"/>
                          <a:gd name="connsiteY21" fmla="*/ 208216 h 709270"/>
                          <a:gd name="connsiteX22" fmla="*/ 625789 w 639618"/>
                          <a:gd name="connsiteY22" fmla="*/ 90843 h 709270"/>
                          <a:gd name="connsiteX23" fmla="*/ 559114 w 639618"/>
                          <a:gd name="connsiteY23" fmla="*/ 43218 h 709270"/>
                          <a:gd name="connsiteX24" fmla="*/ 486463 w 639618"/>
                          <a:gd name="connsiteY24" fmla="*/ 1463 h 709270"/>
                          <a:gd name="connsiteX0" fmla="*/ 486463 w 634072"/>
                          <a:gd name="connsiteY0" fmla="*/ 1463 h 709270"/>
                          <a:gd name="connsiteX1" fmla="*/ 335783 w 634072"/>
                          <a:gd name="connsiteY1" fmla="*/ 11730 h 709270"/>
                          <a:gd name="connsiteX2" fmla="*/ 254314 w 634072"/>
                          <a:gd name="connsiteY2" fmla="*/ 33693 h 709270"/>
                          <a:gd name="connsiteX3" fmla="*/ 101914 w 634072"/>
                          <a:gd name="connsiteY3" fmla="*/ 138468 h 709270"/>
                          <a:gd name="connsiteX4" fmla="*/ 35239 w 634072"/>
                          <a:gd name="connsiteY4" fmla="*/ 228956 h 709270"/>
                          <a:gd name="connsiteX5" fmla="*/ 25714 w 634072"/>
                          <a:gd name="connsiteY5" fmla="*/ 309918 h 709270"/>
                          <a:gd name="connsiteX6" fmla="*/ 92389 w 634072"/>
                          <a:gd name="connsiteY6" fmla="*/ 338493 h 709270"/>
                          <a:gd name="connsiteX7" fmla="*/ 159064 w 634072"/>
                          <a:gd name="connsiteY7" fmla="*/ 243243 h 709270"/>
                          <a:gd name="connsiteX8" fmla="*/ 118401 w 634072"/>
                          <a:gd name="connsiteY8" fmla="*/ 306434 h 709270"/>
                          <a:gd name="connsiteX9" fmla="*/ 4102 w 634072"/>
                          <a:gd name="connsiteY9" fmla="*/ 444547 h 709270"/>
                          <a:gd name="connsiteX10" fmla="*/ 54289 w 634072"/>
                          <a:gd name="connsiteY10" fmla="*/ 538517 h 709270"/>
                          <a:gd name="connsiteX11" fmla="*/ 168589 w 634072"/>
                          <a:gd name="connsiteY11" fmla="*/ 462318 h 709270"/>
                          <a:gd name="connsiteX12" fmla="*/ 78101 w 634072"/>
                          <a:gd name="connsiteY12" fmla="*/ 557568 h 709270"/>
                          <a:gd name="connsiteX13" fmla="*/ 130489 w 634072"/>
                          <a:gd name="connsiteY13" fmla="*/ 643293 h 709270"/>
                          <a:gd name="connsiteX14" fmla="*/ 259076 w 634072"/>
                          <a:gd name="connsiteY14" fmla="*/ 614718 h 709270"/>
                          <a:gd name="connsiteX15" fmla="*/ 311464 w 634072"/>
                          <a:gd name="connsiteY15" fmla="*/ 557568 h 709270"/>
                          <a:gd name="connsiteX16" fmla="*/ 225739 w 634072"/>
                          <a:gd name="connsiteY16" fmla="*/ 681393 h 709270"/>
                          <a:gd name="connsiteX17" fmla="*/ 340039 w 634072"/>
                          <a:gd name="connsiteY17" fmla="*/ 700443 h 709270"/>
                          <a:gd name="connsiteX18" fmla="*/ 549589 w 634072"/>
                          <a:gd name="connsiteY18" fmla="*/ 567093 h 709270"/>
                          <a:gd name="connsiteX19" fmla="*/ 619759 w 634072"/>
                          <a:gd name="connsiteY19" fmla="*/ 377997 h 709270"/>
                          <a:gd name="connsiteX20" fmla="*/ 627677 w 634072"/>
                          <a:gd name="connsiteY20" fmla="*/ 314238 h 709270"/>
                          <a:gd name="connsiteX21" fmla="*/ 633947 w 634072"/>
                          <a:gd name="connsiteY21" fmla="*/ 208216 h 709270"/>
                          <a:gd name="connsiteX22" fmla="*/ 625789 w 634072"/>
                          <a:gd name="connsiteY22" fmla="*/ 90843 h 709270"/>
                          <a:gd name="connsiteX23" fmla="*/ 559114 w 634072"/>
                          <a:gd name="connsiteY23" fmla="*/ 43218 h 709270"/>
                          <a:gd name="connsiteX24" fmla="*/ 486463 w 634072"/>
                          <a:gd name="connsiteY24" fmla="*/ 1463 h 709270"/>
                          <a:gd name="connsiteX0" fmla="*/ 486463 w 634072"/>
                          <a:gd name="connsiteY0" fmla="*/ 3196 h 711003"/>
                          <a:gd name="connsiteX1" fmla="*/ 353475 w 634072"/>
                          <a:gd name="connsiteY1" fmla="*/ 6498 h 711003"/>
                          <a:gd name="connsiteX2" fmla="*/ 254314 w 634072"/>
                          <a:gd name="connsiteY2" fmla="*/ 35426 h 711003"/>
                          <a:gd name="connsiteX3" fmla="*/ 101914 w 634072"/>
                          <a:gd name="connsiteY3" fmla="*/ 140201 h 711003"/>
                          <a:gd name="connsiteX4" fmla="*/ 35239 w 634072"/>
                          <a:gd name="connsiteY4" fmla="*/ 230689 h 711003"/>
                          <a:gd name="connsiteX5" fmla="*/ 25714 w 634072"/>
                          <a:gd name="connsiteY5" fmla="*/ 311651 h 711003"/>
                          <a:gd name="connsiteX6" fmla="*/ 92389 w 634072"/>
                          <a:gd name="connsiteY6" fmla="*/ 340226 h 711003"/>
                          <a:gd name="connsiteX7" fmla="*/ 159064 w 634072"/>
                          <a:gd name="connsiteY7" fmla="*/ 244976 h 711003"/>
                          <a:gd name="connsiteX8" fmla="*/ 118401 w 634072"/>
                          <a:gd name="connsiteY8" fmla="*/ 308167 h 711003"/>
                          <a:gd name="connsiteX9" fmla="*/ 4102 w 634072"/>
                          <a:gd name="connsiteY9" fmla="*/ 446280 h 711003"/>
                          <a:gd name="connsiteX10" fmla="*/ 54289 w 634072"/>
                          <a:gd name="connsiteY10" fmla="*/ 540250 h 711003"/>
                          <a:gd name="connsiteX11" fmla="*/ 168589 w 634072"/>
                          <a:gd name="connsiteY11" fmla="*/ 464051 h 711003"/>
                          <a:gd name="connsiteX12" fmla="*/ 78101 w 634072"/>
                          <a:gd name="connsiteY12" fmla="*/ 559301 h 711003"/>
                          <a:gd name="connsiteX13" fmla="*/ 130489 w 634072"/>
                          <a:gd name="connsiteY13" fmla="*/ 645026 h 711003"/>
                          <a:gd name="connsiteX14" fmla="*/ 259076 w 634072"/>
                          <a:gd name="connsiteY14" fmla="*/ 616451 h 711003"/>
                          <a:gd name="connsiteX15" fmla="*/ 311464 w 634072"/>
                          <a:gd name="connsiteY15" fmla="*/ 559301 h 711003"/>
                          <a:gd name="connsiteX16" fmla="*/ 225739 w 634072"/>
                          <a:gd name="connsiteY16" fmla="*/ 683126 h 711003"/>
                          <a:gd name="connsiteX17" fmla="*/ 340039 w 634072"/>
                          <a:gd name="connsiteY17" fmla="*/ 702176 h 711003"/>
                          <a:gd name="connsiteX18" fmla="*/ 549589 w 634072"/>
                          <a:gd name="connsiteY18" fmla="*/ 568826 h 711003"/>
                          <a:gd name="connsiteX19" fmla="*/ 619759 w 634072"/>
                          <a:gd name="connsiteY19" fmla="*/ 379730 h 711003"/>
                          <a:gd name="connsiteX20" fmla="*/ 627677 w 634072"/>
                          <a:gd name="connsiteY20" fmla="*/ 315971 h 711003"/>
                          <a:gd name="connsiteX21" fmla="*/ 633947 w 634072"/>
                          <a:gd name="connsiteY21" fmla="*/ 209949 h 711003"/>
                          <a:gd name="connsiteX22" fmla="*/ 625789 w 634072"/>
                          <a:gd name="connsiteY22" fmla="*/ 92576 h 711003"/>
                          <a:gd name="connsiteX23" fmla="*/ 559114 w 634072"/>
                          <a:gd name="connsiteY23" fmla="*/ 44951 h 711003"/>
                          <a:gd name="connsiteX24" fmla="*/ 486463 w 634072"/>
                          <a:gd name="connsiteY24" fmla="*/ 3196 h 711003"/>
                          <a:gd name="connsiteX0" fmla="*/ 486463 w 634072"/>
                          <a:gd name="connsiteY0" fmla="*/ 10201 h 718008"/>
                          <a:gd name="connsiteX1" fmla="*/ 353475 w 634072"/>
                          <a:gd name="connsiteY1" fmla="*/ 13503 h 718008"/>
                          <a:gd name="connsiteX2" fmla="*/ 254314 w 634072"/>
                          <a:gd name="connsiteY2" fmla="*/ 42431 h 718008"/>
                          <a:gd name="connsiteX3" fmla="*/ 101914 w 634072"/>
                          <a:gd name="connsiteY3" fmla="*/ 147206 h 718008"/>
                          <a:gd name="connsiteX4" fmla="*/ 35239 w 634072"/>
                          <a:gd name="connsiteY4" fmla="*/ 237694 h 718008"/>
                          <a:gd name="connsiteX5" fmla="*/ 25714 w 634072"/>
                          <a:gd name="connsiteY5" fmla="*/ 318656 h 718008"/>
                          <a:gd name="connsiteX6" fmla="*/ 92389 w 634072"/>
                          <a:gd name="connsiteY6" fmla="*/ 347231 h 718008"/>
                          <a:gd name="connsiteX7" fmla="*/ 159064 w 634072"/>
                          <a:gd name="connsiteY7" fmla="*/ 251981 h 718008"/>
                          <a:gd name="connsiteX8" fmla="*/ 118401 w 634072"/>
                          <a:gd name="connsiteY8" fmla="*/ 315172 h 718008"/>
                          <a:gd name="connsiteX9" fmla="*/ 4102 w 634072"/>
                          <a:gd name="connsiteY9" fmla="*/ 453285 h 718008"/>
                          <a:gd name="connsiteX10" fmla="*/ 54289 w 634072"/>
                          <a:gd name="connsiteY10" fmla="*/ 547255 h 718008"/>
                          <a:gd name="connsiteX11" fmla="*/ 168589 w 634072"/>
                          <a:gd name="connsiteY11" fmla="*/ 471056 h 718008"/>
                          <a:gd name="connsiteX12" fmla="*/ 78101 w 634072"/>
                          <a:gd name="connsiteY12" fmla="*/ 566306 h 718008"/>
                          <a:gd name="connsiteX13" fmla="*/ 130489 w 634072"/>
                          <a:gd name="connsiteY13" fmla="*/ 652031 h 718008"/>
                          <a:gd name="connsiteX14" fmla="*/ 259076 w 634072"/>
                          <a:gd name="connsiteY14" fmla="*/ 623456 h 718008"/>
                          <a:gd name="connsiteX15" fmla="*/ 311464 w 634072"/>
                          <a:gd name="connsiteY15" fmla="*/ 566306 h 718008"/>
                          <a:gd name="connsiteX16" fmla="*/ 225739 w 634072"/>
                          <a:gd name="connsiteY16" fmla="*/ 690131 h 718008"/>
                          <a:gd name="connsiteX17" fmla="*/ 340039 w 634072"/>
                          <a:gd name="connsiteY17" fmla="*/ 709181 h 718008"/>
                          <a:gd name="connsiteX18" fmla="*/ 549589 w 634072"/>
                          <a:gd name="connsiteY18" fmla="*/ 575831 h 718008"/>
                          <a:gd name="connsiteX19" fmla="*/ 619759 w 634072"/>
                          <a:gd name="connsiteY19" fmla="*/ 386735 h 718008"/>
                          <a:gd name="connsiteX20" fmla="*/ 627677 w 634072"/>
                          <a:gd name="connsiteY20" fmla="*/ 322976 h 718008"/>
                          <a:gd name="connsiteX21" fmla="*/ 633947 w 634072"/>
                          <a:gd name="connsiteY21" fmla="*/ 216954 h 718008"/>
                          <a:gd name="connsiteX22" fmla="*/ 625789 w 634072"/>
                          <a:gd name="connsiteY22" fmla="*/ 99581 h 718008"/>
                          <a:gd name="connsiteX23" fmla="*/ 559114 w 634072"/>
                          <a:gd name="connsiteY23" fmla="*/ 51956 h 718008"/>
                          <a:gd name="connsiteX24" fmla="*/ 486463 w 634072"/>
                          <a:gd name="connsiteY24" fmla="*/ 10201 h 718008"/>
                          <a:gd name="connsiteX0" fmla="*/ 486463 w 634072"/>
                          <a:gd name="connsiteY0" fmla="*/ 3374 h 711181"/>
                          <a:gd name="connsiteX1" fmla="*/ 353475 w 634072"/>
                          <a:gd name="connsiteY1" fmla="*/ 6676 h 711181"/>
                          <a:gd name="connsiteX2" fmla="*/ 254314 w 634072"/>
                          <a:gd name="connsiteY2" fmla="*/ 35604 h 711181"/>
                          <a:gd name="connsiteX3" fmla="*/ 101914 w 634072"/>
                          <a:gd name="connsiteY3" fmla="*/ 140379 h 711181"/>
                          <a:gd name="connsiteX4" fmla="*/ 35239 w 634072"/>
                          <a:gd name="connsiteY4" fmla="*/ 230867 h 711181"/>
                          <a:gd name="connsiteX5" fmla="*/ 25714 w 634072"/>
                          <a:gd name="connsiteY5" fmla="*/ 311829 h 711181"/>
                          <a:gd name="connsiteX6" fmla="*/ 92389 w 634072"/>
                          <a:gd name="connsiteY6" fmla="*/ 340404 h 711181"/>
                          <a:gd name="connsiteX7" fmla="*/ 159064 w 634072"/>
                          <a:gd name="connsiteY7" fmla="*/ 245154 h 711181"/>
                          <a:gd name="connsiteX8" fmla="*/ 118401 w 634072"/>
                          <a:gd name="connsiteY8" fmla="*/ 308345 h 711181"/>
                          <a:gd name="connsiteX9" fmla="*/ 4102 w 634072"/>
                          <a:gd name="connsiteY9" fmla="*/ 446458 h 711181"/>
                          <a:gd name="connsiteX10" fmla="*/ 54289 w 634072"/>
                          <a:gd name="connsiteY10" fmla="*/ 540428 h 711181"/>
                          <a:gd name="connsiteX11" fmla="*/ 168589 w 634072"/>
                          <a:gd name="connsiteY11" fmla="*/ 464229 h 711181"/>
                          <a:gd name="connsiteX12" fmla="*/ 78101 w 634072"/>
                          <a:gd name="connsiteY12" fmla="*/ 559479 h 711181"/>
                          <a:gd name="connsiteX13" fmla="*/ 130489 w 634072"/>
                          <a:gd name="connsiteY13" fmla="*/ 645204 h 711181"/>
                          <a:gd name="connsiteX14" fmla="*/ 259076 w 634072"/>
                          <a:gd name="connsiteY14" fmla="*/ 616629 h 711181"/>
                          <a:gd name="connsiteX15" fmla="*/ 311464 w 634072"/>
                          <a:gd name="connsiteY15" fmla="*/ 559479 h 711181"/>
                          <a:gd name="connsiteX16" fmla="*/ 225739 w 634072"/>
                          <a:gd name="connsiteY16" fmla="*/ 683304 h 711181"/>
                          <a:gd name="connsiteX17" fmla="*/ 340039 w 634072"/>
                          <a:gd name="connsiteY17" fmla="*/ 702354 h 711181"/>
                          <a:gd name="connsiteX18" fmla="*/ 549589 w 634072"/>
                          <a:gd name="connsiteY18" fmla="*/ 569004 h 711181"/>
                          <a:gd name="connsiteX19" fmla="*/ 619759 w 634072"/>
                          <a:gd name="connsiteY19" fmla="*/ 379908 h 711181"/>
                          <a:gd name="connsiteX20" fmla="*/ 627677 w 634072"/>
                          <a:gd name="connsiteY20" fmla="*/ 316149 h 711181"/>
                          <a:gd name="connsiteX21" fmla="*/ 633947 w 634072"/>
                          <a:gd name="connsiteY21" fmla="*/ 210127 h 711181"/>
                          <a:gd name="connsiteX22" fmla="*/ 625789 w 634072"/>
                          <a:gd name="connsiteY22" fmla="*/ 92754 h 711181"/>
                          <a:gd name="connsiteX23" fmla="*/ 559114 w 634072"/>
                          <a:gd name="connsiteY23" fmla="*/ 45129 h 711181"/>
                          <a:gd name="connsiteX24" fmla="*/ 486463 w 634072"/>
                          <a:gd name="connsiteY24" fmla="*/ 3374 h 711181"/>
                          <a:gd name="connsiteX0" fmla="*/ 486463 w 634072"/>
                          <a:gd name="connsiteY0" fmla="*/ 5125 h 712932"/>
                          <a:gd name="connsiteX1" fmla="*/ 353475 w 634072"/>
                          <a:gd name="connsiteY1" fmla="*/ 8427 h 712932"/>
                          <a:gd name="connsiteX2" fmla="*/ 254314 w 634072"/>
                          <a:gd name="connsiteY2" fmla="*/ 37355 h 712932"/>
                          <a:gd name="connsiteX3" fmla="*/ 101914 w 634072"/>
                          <a:gd name="connsiteY3" fmla="*/ 142130 h 712932"/>
                          <a:gd name="connsiteX4" fmla="*/ 35239 w 634072"/>
                          <a:gd name="connsiteY4" fmla="*/ 232618 h 712932"/>
                          <a:gd name="connsiteX5" fmla="*/ 25714 w 634072"/>
                          <a:gd name="connsiteY5" fmla="*/ 313580 h 712932"/>
                          <a:gd name="connsiteX6" fmla="*/ 92389 w 634072"/>
                          <a:gd name="connsiteY6" fmla="*/ 342155 h 712932"/>
                          <a:gd name="connsiteX7" fmla="*/ 159064 w 634072"/>
                          <a:gd name="connsiteY7" fmla="*/ 246905 h 712932"/>
                          <a:gd name="connsiteX8" fmla="*/ 118401 w 634072"/>
                          <a:gd name="connsiteY8" fmla="*/ 310096 h 712932"/>
                          <a:gd name="connsiteX9" fmla="*/ 4102 w 634072"/>
                          <a:gd name="connsiteY9" fmla="*/ 448209 h 712932"/>
                          <a:gd name="connsiteX10" fmla="*/ 54289 w 634072"/>
                          <a:gd name="connsiteY10" fmla="*/ 542179 h 712932"/>
                          <a:gd name="connsiteX11" fmla="*/ 168589 w 634072"/>
                          <a:gd name="connsiteY11" fmla="*/ 465980 h 712932"/>
                          <a:gd name="connsiteX12" fmla="*/ 78101 w 634072"/>
                          <a:gd name="connsiteY12" fmla="*/ 561230 h 712932"/>
                          <a:gd name="connsiteX13" fmla="*/ 130489 w 634072"/>
                          <a:gd name="connsiteY13" fmla="*/ 646955 h 712932"/>
                          <a:gd name="connsiteX14" fmla="*/ 259076 w 634072"/>
                          <a:gd name="connsiteY14" fmla="*/ 618380 h 712932"/>
                          <a:gd name="connsiteX15" fmla="*/ 311464 w 634072"/>
                          <a:gd name="connsiteY15" fmla="*/ 561230 h 712932"/>
                          <a:gd name="connsiteX16" fmla="*/ 225739 w 634072"/>
                          <a:gd name="connsiteY16" fmla="*/ 685055 h 712932"/>
                          <a:gd name="connsiteX17" fmla="*/ 340039 w 634072"/>
                          <a:gd name="connsiteY17" fmla="*/ 704105 h 712932"/>
                          <a:gd name="connsiteX18" fmla="*/ 549589 w 634072"/>
                          <a:gd name="connsiteY18" fmla="*/ 570755 h 712932"/>
                          <a:gd name="connsiteX19" fmla="*/ 619759 w 634072"/>
                          <a:gd name="connsiteY19" fmla="*/ 381659 h 712932"/>
                          <a:gd name="connsiteX20" fmla="*/ 627677 w 634072"/>
                          <a:gd name="connsiteY20" fmla="*/ 317900 h 712932"/>
                          <a:gd name="connsiteX21" fmla="*/ 633947 w 634072"/>
                          <a:gd name="connsiteY21" fmla="*/ 211878 h 712932"/>
                          <a:gd name="connsiteX22" fmla="*/ 625789 w 634072"/>
                          <a:gd name="connsiteY22" fmla="*/ 94505 h 712932"/>
                          <a:gd name="connsiteX23" fmla="*/ 559114 w 634072"/>
                          <a:gd name="connsiteY23" fmla="*/ 46880 h 712932"/>
                          <a:gd name="connsiteX24" fmla="*/ 486463 w 634072"/>
                          <a:gd name="connsiteY24" fmla="*/ 5125 h 71293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</a:cxnLst>
                        <a:rect l="l" t="t" r="r" b="b"/>
                        <a:pathLst>
                          <a:path w="634072" h="712932">
                            <a:moveTo>
                              <a:pt x="486463" y="5125"/>
                            </a:moveTo>
                            <a:cubicBezTo>
                              <a:pt x="452190" y="-1284"/>
                              <a:pt x="402079" y="-3208"/>
                              <a:pt x="353475" y="8427"/>
                            </a:cubicBezTo>
                            <a:cubicBezTo>
                              <a:pt x="304871" y="20062"/>
                              <a:pt x="296241" y="15071"/>
                              <a:pt x="254314" y="37355"/>
                            </a:cubicBezTo>
                            <a:cubicBezTo>
                              <a:pt x="212387" y="59639"/>
                              <a:pt x="138426" y="109586"/>
                              <a:pt x="101914" y="142130"/>
                            </a:cubicBezTo>
                            <a:cubicBezTo>
                              <a:pt x="65402" y="174674"/>
                              <a:pt x="47939" y="204043"/>
                              <a:pt x="35239" y="232618"/>
                            </a:cubicBezTo>
                            <a:cubicBezTo>
                              <a:pt x="22539" y="261193"/>
                              <a:pt x="16189" y="295324"/>
                              <a:pt x="25714" y="313580"/>
                            </a:cubicBezTo>
                            <a:cubicBezTo>
                              <a:pt x="35239" y="331836"/>
                              <a:pt x="70164" y="353267"/>
                              <a:pt x="92389" y="342155"/>
                            </a:cubicBezTo>
                            <a:cubicBezTo>
                              <a:pt x="114614" y="331043"/>
                              <a:pt x="154729" y="252248"/>
                              <a:pt x="159064" y="246905"/>
                            </a:cubicBezTo>
                            <a:cubicBezTo>
                              <a:pt x="163399" y="241562"/>
                              <a:pt x="142641" y="291627"/>
                              <a:pt x="118401" y="310096"/>
                            </a:cubicBezTo>
                            <a:cubicBezTo>
                              <a:pt x="94161" y="328566"/>
                              <a:pt x="21137" y="411910"/>
                              <a:pt x="4102" y="448209"/>
                            </a:cubicBezTo>
                            <a:cubicBezTo>
                              <a:pt x="-12933" y="484508"/>
                              <a:pt x="26874" y="539217"/>
                              <a:pt x="54289" y="542179"/>
                            </a:cubicBezTo>
                            <a:cubicBezTo>
                              <a:pt x="81704" y="545141"/>
                              <a:pt x="164620" y="462805"/>
                              <a:pt x="168589" y="465980"/>
                            </a:cubicBezTo>
                            <a:cubicBezTo>
                              <a:pt x="172558" y="469155"/>
                              <a:pt x="84451" y="531068"/>
                              <a:pt x="78101" y="561230"/>
                            </a:cubicBezTo>
                            <a:cubicBezTo>
                              <a:pt x="71751" y="591392"/>
                              <a:pt x="100327" y="637430"/>
                              <a:pt x="130489" y="646955"/>
                            </a:cubicBezTo>
                            <a:cubicBezTo>
                              <a:pt x="160651" y="656480"/>
                              <a:pt x="228914" y="632667"/>
                              <a:pt x="259076" y="618380"/>
                            </a:cubicBezTo>
                            <a:cubicBezTo>
                              <a:pt x="289238" y="604093"/>
                              <a:pt x="317020" y="550118"/>
                              <a:pt x="311464" y="561230"/>
                            </a:cubicBezTo>
                            <a:cubicBezTo>
                              <a:pt x="305908" y="572343"/>
                              <a:pt x="220977" y="661243"/>
                              <a:pt x="225739" y="685055"/>
                            </a:cubicBezTo>
                            <a:cubicBezTo>
                              <a:pt x="230501" y="708867"/>
                              <a:pt x="286064" y="723155"/>
                              <a:pt x="340039" y="704105"/>
                            </a:cubicBezTo>
                            <a:cubicBezTo>
                              <a:pt x="394014" y="685055"/>
                              <a:pt x="502969" y="624496"/>
                              <a:pt x="549589" y="570755"/>
                            </a:cubicBezTo>
                            <a:cubicBezTo>
                              <a:pt x="596209" y="517014"/>
                              <a:pt x="606744" y="423802"/>
                              <a:pt x="619759" y="381659"/>
                            </a:cubicBezTo>
                            <a:cubicBezTo>
                              <a:pt x="632774" y="339517"/>
                              <a:pt x="627677" y="317900"/>
                              <a:pt x="627677" y="317900"/>
                            </a:cubicBezTo>
                            <a:cubicBezTo>
                              <a:pt x="627221" y="293524"/>
                              <a:pt x="634403" y="236254"/>
                              <a:pt x="633947" y="211878"/>
                            </a:cubicBezTo>
                            <a:cubicBezTo>
                              <a:pt x="632359" y="180128"/>
                              <a:pt x="638489" y="124668"/>
                              <a:pt x="625789" y="94505"/>
                            </a:cubicBezTo>
                            <a:cubicBezTo>
                              <a:pt x="613089" y="64343"/>
                              <a:pt x="582335" y="61777"/>
                              <a:pt x="559114" y="46880"/>
                            </a:cubicBezTo>
                            <a:cubicBezTo>
                              <a:pt x="535893" y="31983"/>
                              <a:pt x="520736" y="11534"/>
                              <a:pt x="486463" y="5125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40" name="Group 39">
                      <a:extLst>
                        <a:ext uri="{FF2B5EF4-FFF2-40B4-BE49-F238E27FC236}">
                          <a16:creationId xmlns:a16="http://schemas.microsoft.com/office/drawing/2014/main" id="{D402B2CA-960A-9108-0CE3-14FBB791DA44}"/>
                        </a:ext>
                      </a:extLst>
                    </p:cNvPr>
                    <p:cNvGrpSpPr/>
                    <p:nvPr/>
                  </p:nvGrpSpPr>
                  <p:grpSpPr>
                    <a:xfrm rot="21045049">
                      <a:off x="7139434" y="3076555"/>
                      <a:ext cx="330249" cy="728995"/>
                      <a:chOff x="7238448" y="3127145"/>
                      <a:chExt cx="307239" cy="762530"/>
                    </a:xfrm>
                  </p:grpSpPr>
                  <p:sp>
                    <p:nvSpPr>
                      <p:cNvPr id="51" name="Rectangle: Rounded Corners 50">
                        <a:extLst>
                          <a:ext uri="{FF2B5EF4-FFF2-40B4-BE49-F238E27FC236}">
                            <a16:creationId xmlns:a16="http://schemas.microsoft.com/office/drawing/2014/main" id="{F1ED572B-5476-7832-599F-DED9377F659F}"/>
                          </a:ext>
                        </a:extLst>
                      </p:cNvPr>
                      <p:cNvSpPr/>
                      <p:nvPr/>
                    </p:nvSpPr>
                    <p:spPr>
                      <a:xfrm rot="554951">
                        <a:off x="7238448" y="3127145"/>
                        <a:ext cx="307239" cy="547317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2" name="Rectangle: Rounded Corners 51">
                        <a:extLst>
                          <a:ext uri="{FF2B5EF4-FFF2-40B4-BE49-F238E27FC236}">
                            <a16:creationId xmlns:a16="http://schemas.microsoft.com/office/drawing/2014/main" id="{60D37F30-7965-7733-790B-FD763870DB60}"/>
                          </a:ext>
                        </a:extLst>
                      </p:cNvPr>
                      <p:cNvSpPr/>
                      <p:nvPr/>
                    </p:nvSpPr>
                    <p:spPr>
                      <a:xfrm rot="747714">
                        <a:off x="7299328" y="3565651"/>
                        <a:ext cx="194168" cy="324024"/>
                      </a:xfrm>
                      <a:prstGeom prst="round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sp>
                  <p:nvSpPr>
                    <p:cNvPr id="41" name="Oval 40">
                      <a:extLst>
                        <a:ext uri="{FF2B5EF4-FFF2-40B4-BE49-F238E27FC236}">
                          <a16:creationId xmlns:a16="http://schemas.microsoft.com/office/drawing/2014/main" id="{4087D70B-04B2-095B-BFCD-4093001686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40442" y="966332"/>
                      <a:ext cx="1899057" cy="1960317"/>
                    </a:xfrm>
                    <a:prstGeom prst="ellipse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2" name="Oval 41">
                      <a:extLst>
                        <a:ext uri="{FF2B5EF4-FFF2-40B4-BE49-F238E27FC236}">
                          <a16:creationId xmlns:a16="http://schemas.microsoft.com/office/drawing/2014/main" id="{69EE51C5-89D6-D953-DEF5-F4372AA6BD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80292" y="1719333"/>
                      <a:ext cx="251576" cy="32833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3" name="Oval 42">
                      <a:extLst>
                        <a:ext uri="{FF2B5EF4-FFF2-40B4-BE49-F238E27FC236}">
                          <a16:creationId xmlns:a16="http://schemas.microsoft.com/office/drawing/2014/main" id="{D0B16C22-3521-E79D-8753-9439C9EEC2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15097" y="1798948"/>
                      <a:ext cx="151789" cy="166132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6" name="Oval 45">
                      <a:extLst>
                        <a:ext uri="{FF2B5EF4-FFF2-40B4-BE49-F238E27FC236}">
                          <a16:creationId xmlns:a16="http://schemas.microsoft.com/office/drawing/2014/main" id="{D23B2434-14FA-D619-99E4-071E8CFC5F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51567" y="1716068"/>
                      <a:ext cx="251576" cy="328339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7" name="Oval 46">
                      <a:extLst>
                        <a:ext uri="{FF2B5EF4-FFF2-40B4-BE49-F238E27FC236}">
                          <a16:creationId xmlns:a16="http://schemas.microsoft.com/office/drawing/2014/main" id="{2CB18CA2-E8DB-0A5B-2800-FF3BDA85B7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72" y="1795683"/>
                      <a:ext cx="151789" cy="166132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65C045CC-7043-8D36-A857-B040C04DCB88}"/>
                    </a:ext>
                  </a:extLst>
                </p:cNvPr>
                <p:cNvSpPr/>
                <p:nvPr/>
              </p:nvSpPr>
              <p:spPr>
                <a:xfrm>
                  <a:off x="6870910" y="3396662"/>
                  <a:ext cx="1129179" cy="493128"/>
                </a:xfrm>
                <a:custGeom>
                  <a:avLst/>
                  <a:gdLst>
                    <a:gd name="connsiteX0" fmla="*/ 493054 w 983232"/>
                    <a:gd name="connsiteY0" fmla="*/ 0 h 427405"/>
                    <a:gd name="connsiteX1" fmla="*/ 958950 w 983232"/>
                    <a:gd name="connsiteY1" fmla="*/ 318778 h 427405"/>
                    <a:gd name="connsiteX2" fmla="*/ 983232 w 983232"/>
                    <a:gd name="connsiteY2" fmla="*/ 399526 h 427405"/>
                    <a:gd name="connsiteX3" fmla="*/ 971952 w 983232"/>
                    <a:gd name="connsiteY3" fmla="*/ 405978 h 427405"/>
                    <a:gd name="connsiteX4" fmla="*/ 909856 w 983232"/>
                    <a:gd name="connsiteY4" fmla="*/ 416614 h 427405"/>
                    <a:gd name="connsiteX5" fmla="*/ 750326 w 983232"/>
                    <a:gd name="connsiteY5" fmla="*/ 281273 h 427405"/>
                    <a:gd name="connsiteX6" fmla="*/ 762083 w 983232"/>
                    <a:gd name="connsiteY6" fmla="*/ 231868 h 427405"/>
                    <a:gd name="connsiteX7" fmla="*/ 710435 w 983232"/>
                    <a:gd name="connsiteY7" fmla="*/ 223198 h 427405"/>
                    <a:gd name="connsiteX8" fmla="*/ 650915 w 983232"/>
                    <a:gd name="connsiteY8" fmla="*/ 182448 h 427405"/>
                    <a:gd name="connsiteX9" fmla="*/ 646188 w 983232"/>
                    <a:gd name="connsiteY9" fmla="*/ 169580 h 427405"/>
                    <a:gd name="connsiteX10" fmla="*/ 602012 w 983232"/>
                    <a:gd name="connsiteY10" fmla="*/ 176996 h 427405"/>
                    <a:gd name="connsiteX11" fmla="*/ 506353 w 983232"/>
                    <a:gd name="connsiteY11" fmla="*/ 144053 h 427405"/>
                    <a:gd name="connsiteX12" fmla="*/ 501015 w 983232"/>
                    <a:gd name="connsiteY12" fmla="*/ 137470 h 427405"/>
                    <a:gd name="connsiteX13" fmla="*/ 495003 w 983232"/>
                    <a:gd name="connsiteY13" fmla="*/ 144885 h 427405"/>
                    <a:gd name="connsiteX14" fmla="*/ 399344 w 983232"/>
                    <a:gd name="connsiteY14" fmla="*/ 177828 h 427405"/>
                    <a:gd name="connsiteX15" fmla="*/ 355361 w 983232"/>
                    <a:gd name="connsiteY15" fmla="*/ 170444 h 427405"/>
                    <a:gd name="connsiteX16" fmla="*/ 339322 w 983232"/>
                    <a:gd name="connsiteY16" fmla="*/ 214100 h 427405"/>
                    <a:gd name="connsiteX17" fmla="*/ 279801 w 983232"/>
                    <a:gd name="connsiteY17" fmla="*/ 254849 h 427405"/>
                    <a:gd name="connsiteX18" fmla="*/ 232448 w 983232"/>
                    <a:gd name="connsiteY18" fmla="*/ 262798 h 427405"/>
                    <a:gd name="connsiteX19" fmla="*/ 242674 w 983232"/>
                    <a:gd name="connsiteY19" fmla="*/ 301828 h 427405"/>
                    <a:gd name="connsiteX20" fmla="*/ 79698 w 983232"/>
                    <a:gd name="connsiteY20" fmla="*/ 427405 h 427405"/>
                    <a:gd name="connsiteX21" fmla="*/ 16260 w 983232"/>
                    <a:gd name="connsiteY21" fmla="*/ 417537 h 427405"/>
                    <a:gd name="connsiteX22" fmla="*/ 0 w 983232"/>
                    <a:gd name="connsiteY22" fmla="*/ 409090 h 427405"/>
                    <a:gd name="connsiteX23" fmla="*/ 27158 w 983232"/>
                    <a:gd name="connsiteY23" fmla="*/ 318778 h 427405"/>
                    <a:gd name="connsiteX24" fmla="*/ 493054 w 983232"/>
                    <a:gd name="connsiteY24" fmla="*/ 0 h 4274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83232" h="427405">
                      <a:moveTo>
                        <a:pt x="493054" y="0"/>
                      </a:moveTo>
                      <a:cubicBezTo>
                        <a:pt x="702493" y="0"/>
                        <a:pt x="882191" y="131446"/>
                        <a:pt x="958950" y="318778"/>
                      </a:cubicBezTo>
                      <a:lnTo>
                        <a:pt x="983232" y="399526"/>
                      </a:lnTo>
                      <a:lnTo>
                        <a:pt x="971952" y="405978"/>
                      </a:lnTo>
                      <a:cubicBezTo>
                        <a:pt x="952867" y="412827"/>
                        <a:pt x="931883" y="416614"/>
                        <a:pt x="909856" y="416614"/>
                      </a:cubicBezTo>
                      <a:cubicBezTo>
                        <a:pt x="821750" y="416614"/>
                        <a:pt x="750326" y="356019"/>
                        <a:pt x="750326" y="281273"/>
                      </a:cubicBezTo>
                      <a:lnTo>
                        <a:pt x="762083" y="231868"/>
                      </a:lnTo>
                      <a:lnTo>
                        <a:pt x="710435" y="223198"/>
                      </a:lnTo>
                      <a:cubicBezTo>
                        <a:pt x="686157" y="214660"/>
                        <a:pt x="665501" y="200399"/>
                        <a:pt x="650915" y="182448"/>
                      </a:cubicBezTo>
                      <a:lnTo>
                        <a:pt x="646188" y="169580"/>
                      </a:lnTo>
                      <a:lnTo>
                        <a:pt x="602012" y="176996"/>
                      </a:lnTo>
                      <a:cubicBezTo>
                        <a:pt x="564655" y="176996"/>
                        <a:pt x="530834" y="164407"/>
                        <a:pt x="506353" y="144053"/>
                      </a:cubicBezTo>
                      <a:lnTo>
                        <a:pt x="501015" y="137470"/>
                      </a:lnTo>
                      <a:lnTo>
                        <a:pt x="495003" y="144885"/>
                      </a:lnTo>
                      <a:cubicBezTo>
                        <a:pt x="470522" y="165238"/>
                        <a:pt x="436701" y="177828"/>
                        <a:pt x="399344" y="177828"/>
                      </a:cubicBezTo>
                      <a:lnTo>
                        <a:pt x="355361" y="170444"/>
                      </a:lnTo>
                      <a:lnTo>
                        <a:pt x="339322" y="214100"/>
                      </a:lnTo>
                      <a:cubicBezTo>
                        <a:pt x="324735" y="232050"/>
                        <a:pt x="304078" y="246312"/>
                        <a:pt x="279801" y="254849"/>
                      </a:cubicBezTo>
                      <a:lnTo>
                        <a:pt x="232448" y="262798"/>
                      </a:lnTo>
                      <a:lnTo>
                        <a:pt x="242674" y="301828"/>
                      </a:lnTo>
                      <a:cubicBezTo>
                        <a:pt x="242674" y="371183"/>
                        <a:pt x="169707" y="427405"/>
                        <a:pt x="79698" y="427405"/>
                      </a:cubicBezTo>
                      <a:cubicBezTo>
                        <a:pt x="57196" y="427405"/>
                        <a:pt x="35759" y="423891"/>
                        <a:pt x="16260" y="417537"/>
                      </a:cubicBezTo>
                      <a:lnTo>
                        <a:pt x="0" y="409090"/>
                      </a:lnTo>
                      <a:lnTo>
                        <a:pt x="27158" y="318778"/>
                      </a:lnTo>
                      <a:cubicBezTo>
                        <a:pt x="103917" y="131446"/>
                        <a:pt x="283615" y="0"/>
                        <a:pt x="493054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F931B7C0-DD3F-6BE3-6A64-98CE0A013AD0}"/>
                    </a:ext>
                  </a:extLst>
                </p:cNvPr>
                <p:cNvSpPr/>
                <p:nvPr/>
              </p:nvSpPr>
              <p:spPr>
                <a:xfrm>
                  <a:off x="6801619" y="3881850"/>
                  <a:ext cx="225268" cy="21465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1021D6F4-4406-745A-A2D9-738AD8CA4F94}"/>
                    </a:ext>
                  </a:extLst>
                </p:cNvPr>
                <p:cNvSpPr/>
                <p:nvPr/>
              </p:nvSpPr>
              <p:spPr>
                <a:xfrm>
                  <a:off x="7889974" y="3843980"/>
                  <a:ext cx="225268" cy="21465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6BE72EB-1834-08F8-1FC2-B9D2D11E8C05}"/>
                  </a:ext>
                </a:extLst>
              </p:cNvPr>
              <p:cNvSpPr/>
              <p:nvPr/>
            </p:nvSpPr>
            <p:spPr>
              <a:xfrm>
                <a:off x="6447814" y="4481327"/>
                <a:ext cx="80098" cy="45719"/>
              </a:xfrm>
              <a:custGeom>
                <a:avLst/>
                <a:gdLst>
                  <a:gd name="connsiteX0" fmla="*/ 0 w 142875"/>
                  <a:gd name="connsiteY0" fmla="*/ 0 h 61946"/>
                  <a:gd name="connsiteX1" fmla="*/ 71437 w 142875"/>
                  <a:gd name="connsiteY1" fmla="*/ 61912 h 61946"/>
                  <a:gd name="connsiteX2" fmla="*/ 142875 w 142875"/>
                  <a:gd name="connsiteY2" fmla="*/ 9525 h 61946"/>
                  <a:gd name="connsiteX3" fmla="*/ 142875 w 142875"/>
                  <a:gd name="connsiteY3" fmla="*/ 9525 h 61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875" h="61946">
                    <a:moveTo>
                      <a:pt x="0" y="0"/>
                    </a:moveTo>
                    <a:cubicBezTo>
                      <a:pt x="23812" y="30162"/>
                      <a:pt x="47624" y="60324"/>
                      <a:pt x="71437" y="61912"/>
                    </a:cubicBezTo>
                    <a:cubicBezTo>
                      <a:pt x="95250" y="63500"/>
                      <a:pt x="142875" y="9525"/>
                      <a:pt x="142875" y="9525"/>
                    </a:cubicBezTo>
                    <a:lnTo>
                      <a:pt x="142875" y="952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B9947F7-7563-EC88-D7B4-F2A6C0CD55B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94201" y="5200805"/>
              <a:ext cx="974601" cy="1242331"/>
            </a:xfrm>
            <a:prstGeom prst="rect">
              <a:avLst/>
            </a:prstGeom>
          </p:spPr>
        </p:pic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BD1F018-9C44-47FC-1CCF-1B656AB59801}"/>
                </a:ext>
              </a:extLst>
            </p:cNvPr>
            <p:cNvSpPr/>
            <p:nvPr/>
          </p:nvSpPr>
          <p:spPr>
            <a:xfrm rot="20053726">
              <a:off x="6717125" y="5094947"/>
              <a:ext cx="144096" cy="170544"/>
            </a:xfrm>
            <a:custGeom>
              <a:avLst/>
              <a:gdLst>
                <a:gd name="connsiteX0" fmla="*/ 455982 w 681406"/>
                <a:gd name="connsiteY0" fmla="*/ 2223 h 709978"/>
                <a:gd name="connsiteX1" fmla="*/ 417882 w 681406"/>
                <a:gd name="connsiteY1" fmla="*/ 106998 h 709978"/>
                <a:gd name="connsiteX2" fmla="*/ 294057 w 681406"/>
                <a:gd name="connsiteY2" fmla="*/ 30798 h 709978"/>
                <a:gd name="connsiteX3" fmla="*/ 141657 w 681406"/>
                <a:gd name="connsiteY3" fmla="*/ 135573 h 709978"/>
                <a:gd name="connsiteX4" fmla="*/ 94032 w 681406"/>
                <a:gd name="connsiteY4" fmla="*/ 230823 h 709978"/>
                <a:gd name="connsiteX5" fmla="*/ 65457 w 681406"/>
                <a:gd name="connsiteY5" fmla="*/ 307023 h 709978"/>
                <a:gd name="connsiteX6" fmla="*/ 132132 w 681406"/>
                <a:gd name="connsiteY6" fmla="*/ 335598 h 709978"/>
                <a:gd name="connsiteX7" fmla="*/ 198807 w 681406"/>
                <a:gd name="connsiteY7" fmla="*/ 240348 h 709978"/>
                <a:gd name="connsiteX8" fmla="*/ 103557 w 681406"/>
                <a:gd name="connsiteY8" fmla="*/ 326073 h 709978"/>
                <a:gd name="connsiteX9" fmla="*/ 8307 w 681406"/>
                <a:gd name="connsiteY9" fmla="*/ 392748 h 709978"/>
                <a:gd name="connsiteX10" fmla="*/ 17832 w 681406"/>
                <a:gd name="connsiteY10" fmla="*/ 516573 h 709978"/>
                <a:gd name="connsiteX11" fmla="*/ 122607 w 681406"/>
                <a:gd name="connsiteY11" fmla="*/ 535623 h 709978"/>
                <a:gd name="connsiteX12" fmla="*/ 227382 w 681406"/>
                <a:gd name="connsiteY12" fmla="*/ 497523 h 709978"/>
                <a:gd name="connsiteX13" fmla="*/ 122607 w 681406"/>
                <a:gd name="connsiteY13" fmla="*/ 621348 h 709978"/>
                <a:gd name="connsiteX14" fmla="*/ 170232 w 681406"/>
                <a:gd name="connsiteY14" fmla="*/ 640398 h 709978"/>
                <a:gd name="connsiteX15" fmla="*/ 303582 w 681406"/>
                <a:gd name="connsiteY15" fmla="*/ 630873 h 709978"/>
                <a:gd name="connsiteX16" fmla="*/ 351207 w 681406"/>
                <a:gd name="connsiteY16" fmla="*/ 554673 h 709978"/>
                <a:gd name="connsiteX17" fmla="*/ 246432 w 681406"/>
                <a:gd name="connsiteY17" fmla="*/ 688023 h 709978"/>
                <a:gd name="connsiteX18" fmla="*/ 379782 w 681406"/>
                <a:gd name="connsiteY18" fmla="*/ 697548 h 709978"/>
                <a:gd name="connsiteX19" fmla="*/ 589332 w 681406"/>
                <a:gd name="connsiteY19" fmla="*/ 564198 h 709978"/>
                <a:gd name="connsiteX20" fmla="*/ 675057 w 681406"/>
                <a:gd name="connsiteY20" fmla="*/ 373698 h 709978"/>
                <a:gd name="connsiteX21" fmla="*/ 675057 w 681406"/>
                <a:gd name="connsiteY21" fmla="*/ 278448 h 709978"/>
                <a:gd name="connsiteX22" fmla="*/ 675057 w 681406"/>
                <a:gd name="connsiteY22" fmla="*/ 221298 h 709978"/>
                <a:gd name="connsiteX23" fmla="*/ 636957 w 681406"/>
                <a:gd name="connsiteY23" fmla="*/ 230823 h 709978"/>
                <a:gd name="connsiteX24" fmla="*/ 665532 w 681406"/>
                <a:gd name="connsiteY24" fmla="*/ 87948 h 709978"/>
                <a:gd name="connsiteX25" fmla="*/ 598857 w 681406"/>
                <a:gd name="connsiteY25" fmla="*/ 40323 h 709978"/>
                <a:gd name="connsiteX26" fmla="*/ 455982 w 681406"/>
                <a:gd name="connsiteY26" fmla="*/ 2223 h 709978"/>
                <a:gd name="connsiteX0" fmla="*/ 455982 w 681406"/>
                <a:gd name="connsiteY0" fmla="*/ 2223 h 709978"/>
                <a:gd name="connsiteX1" fmla="*/ 417882 w 681406"/>
                <a:gd name="connsiteY1" fmla="*/ 106998 h 709978"/>
                <a:gd name="connsiteX2" fmla="*/ 294057 w 681406"/>
                <a:gd name="connsiteY2" fmla="*/ 30798 h 709978"/>
                <a:gd name="connsiteX3" fmla="*/ 141657 w 681406"/>
                <a:gd name="connsiteY3" fmla="*/ 135573 h 709978"/>
                <a:gd name="connsiteX4" fmla="*/ 94032 w 681406"/>
                <a:gd name="connsiteY4" fmla="*/ 230823 h 709978"/>
                <a:gd name="connsiteX5" fmla="*/ 65457 w 681406"/>
                <a:gd name="connsiteY5" fmla="*/ 307023 h 709978"/>
                <a:gd name="connsiteX6" fmla="*/ 132132 w 681406"/>
                <a:gd name="connsiteY6" fmla="*/ 335598 h 709978"/>
                <a:gd name="connsiteX7" fmla="*/ 198807 w 681406"/>
                <a:gd name="connsiteY7" fmla="*/ 240348 h 709978"/>
                <a:gd name="connsiteX8" fmla="*/ 158144 w 681406"/>
                <a:gd name="connsiteY8" fmla="*/ 303539 h 709978"/>
                <a:gd name="connsiteX9" fmla="*/ 103557 w 681406"/>
                <a:gd name="connsiteY9" fmla="*/ 326073 h 709978"/>
                <a:gd name="connsiteX10" fmla="*/ 8307 w 681406"/>
                <a:gd name="connsiteY10" fmla="*/ 392748 h 709978"/>
                <a:gd name="connsiteX11" fmla="*/ 17832 w 681406"/>
                <a:gd name="connsiteY11" fmla="*/ 516573 h 709978"/>
                <a:gd name="connsiteX12" fmla="*/ 122607 w 681406"/>
                <a:gd name="connsiteY12" fmla="*/ 535623 h 709978"/>
                <a:gd name="connsiteX13" fmla="*/ 227382 w 681406"/>
                <a:gd name="connsiteY13" fmla="*/ 497523 h 709978"/>
                <a:gd name="connsiteX14" fmla="*/ 122607 w 681406"/>
                <a:gd name="connsiteY14" fmla="*/ 621348 h 709978"/>
                <a:gd name="connsiteX15" fmla="*/ 170232 w 681406"/>
                <a:gd name="connsiteY15" fmla="*/ 640398 h 709978"/>
                <a:gd name="connsiteX16" fmla="*/ 303582 w 681406"/>
                <a:gd name="connsiteY16" fmla="*/ 630873 h 709978"/>
                <a:gd name="connsiteX17" fmla="*/ 351207 w 681406"/>
                <a:gd name="connsiteY17" fmla="*/ 554673 h 709978"/>
                <a:gd name="connsiteX18" fmla="*/ 246432 w 681406"/>
                <a:gd name="connsiteY18" fmla="*/ 688023 h 709978"/>
                <a:gd name="connsiteX19" fmla="*/ 379782 w 681406"/>
                <a:gd name="connsiteY19" fmla="*/ 697548 h 709978"/>
                <a:gd name="connsiteX20" fmla="*/ 589332 w 681406"/>
                <a:gd name="connsiteY20" fmla="*/ 564198 h 709978"/>
                <a:gd name="connsiteX21" fmla="*/ 675057 w 681406"/>
                <a:gd name="connsiteY21" fmla="*/ 373698 h 709978"/>
                <a:gd name="connsiteX22" fmla="*/ 675057 w 681406"/>
                <a:gd name="connsiteY22" fmla="*/ 278448 h 709978"/>
                <a:gd name="connsiteX23" fmla="*/ 675057 w 681406"/>
                <a:gd name="connsiteY23" fmla="*/ 221298 h 709978"/>
                <a:gd name="connsiteX24" fmla="*/ 636957 w 681406"/>
                <a:gd name="connsiteY24" fmla="*/ 230823 h 709978"/>
                <a:gd name="connsiteX25" fmla="*/ 665532 w 681406"/>
                <a:gd name="connsiteY25" fmla="*/ 87948 h 709978"/>
                <a:gd name="connsiteX26" fmla="*/ 598857 w 681406"/>
                <a:gd name="connsiteY26" fmla="*/ 40323 h 709978"/>
                <a:gd name="connsiteX27" fmla="*/ 455982 w 681406"/>
                <a:gd name="connsiteY27" fmla="*/ 2223 h 709978"/>
                <a:gd name="connsiteX0" fmla="*/ 455982 w 681406"/>
                <a:gd name="connsiteY0" fmla="*/ 2223 h 709978"/>
                <a:gd name="connsiteX1" fmla="*/ 417882 w 681406"/>
                <a:gd name="connsiteY1" fmla="*/ 106998 h 709978"/>
                <a:gd name="connsiteX2" fmla="*/ 294057 w 681406"/>
                <a:gd name="connsiteY2" fmla="*/ 30798 h 709978"/>
                <a:gd name="connsiteX3" fmla="*/ 141657 w 681406"/>
                <a:gd name="connsiteY3" fmla="*/ 135573 h 709978"/>
                <a:gd name="connsiteX4" fmla="*/ 74982 w 681406"/>
                <a:gd name="connsiteY4" fmla="*/ 226061 h 709978"/>
                <a:gd name="connsiteX5" fmla="*/ 65457 w 681406"/>
                <a:gd name="connsiteY5" fmla="*/ 307023 h 709978"/>
                <a:gd name="connsiteX6" fmla="*/ 132132 w 681406"/>
                <a:gd name="connsiteY6" fmla="*/ 335598 h 709978"/>
                <a:gd name="connsiteX7" fmla="*/ 198807 w 681406"/>
                <a:gd name="connsiteY7" fmla="*/ 240348 h 709978"/>
                <a:gd name="connsiteX8" fmla="*/ 158144 w 681406"/>
                <a:gd name="connsiteY8" fmla="*/ 303539 h 709978"/>
                <a:gd name="connsiteX9" fmla="*/ 103557 w 681406"/>
                <a:gd name="connsiteY9" fmla="*/ 326073 h 709978"/>
                <a:gd name="connsiteX10" fmla="*/ 8307 w 681406"/>
                <a:gd name="connsiteY10" fmla="*/ 392748 h 709978"/>
                <a:gd name="connsiteX11" fmla="*/ 17832 w 681406"/>
                <a:gd name="connsiteY11" fmla="*/ 516573 h 709978"/>
                <a:gd name="connsiteX12" fmla="*/ 122607 w 681406"/>
                <a:gd name="connsiteY12" fmla="*/ 535623 h 709978"/>
                <a:gd name="connsiteX13" fmla="*/ 227382 w 681406"/>
                <a:gd name="connsiteY13" fmla="*/ 497523 h 709978"/>
                <a:gd name="connsiteX14" fmla="*/ 122607 w 681406"/>
                <a:gd name="connsiteY14" fmla="*/ 621348 h 709978"/>
                <a:gd name="connsiteX15" fmla="*/ 170232 w 681406"/>
                <a:gd name="connsiteY15" fmla="*/ 640398 h 709978"/>
                <a:gd name="connsiteX16" fmla="*/ 303582 w 681406"/>
                <a:gd name="connsiteY16" fmla="*/ 630873 h 709978"/>
                <a:gd name="connsiteX17" fmla="*/ 351207 w 681406"/>
                <a:gd name="connsiteY17" fmla="*/ 554673 h 709978"/>
                <a:gd name="connsiteX18" fmla="*/ 246432 w 681406"/>
                <a:gd name="connsiteY18" fmla="*/ 688023 h 709978"/>
                <a:gd name="connsiteX19" fmla="*/ 379782 w 681406"/>
                <a:gd name="connsiteY19" fmla="*/ 697548 h 709978"/>
                <a:gd name="connsiteX20" fmla="*/ 589332 w 681406"/>
                <a:gd name="connsiteY20" fmla="*/ 564198 h 709978"/>
                <a:gd name="connsiteX21" fmla="*/ 675057 w 681406"/>
                <a:gd name="connsiteY21" fmla="*/ 373698 h 709978"/>
                <a:gd name="connsiteX22" fmla="*/ 675057 w 681406"/>
                <a:gd name="connsiteY22" fmla="*/ 278448 h 709978"/>
                <a:gd name="connsiteX23" fmla="*/ 675057 w 681406"/>
                <a:gd name="connsiteY23" fmla="*/ 221298 h 709978"/>
                <a:gd name="connsiteX24" fmla="*/ 636957 w 681406"/>
                <a:gd name="connsiteY24" fmla="*/ 230823 h 709978"/>
                <a:gd name="connsiteX25" fmla="*/ 665532 w 681406"/>
                <a:gd name="connsiteY25" fmla="*/ 87948 h 709978"/>
                <a:gd name="connsiteX26" fmla="*/ 598857 w 681406"/>
                <a:gd name="connsiteY26" fmla="*/ 40323 h 709978"/>
                <a:gd name="connsiteX27" fmla="*/ 455982 w 681406"/>
                <a:gd name="connsiteY27" fmla="*/ 2223 h 709978"/>
                <a:gd name="connsiteX0" fmla="*/ 455982 w 681406"/>
                <a:gd name="connsiteY0" fmla="*/ 2223 h 709978"/>
                <a:gd name="connsiteX1" fmla="*/ 417882 w 681406"/>
                <a:gd name="connsiteY1" fmla="*/ 106998 h 709978"/>
                <a:gd name="connsiteX2" fmla="*/ 294057 w 681406"/>
                <a:gd name="connsiteY2" fmla="*/ 30798 h 709978"/>
                <a:gd name="connsiteX3" fmla="*/ 141657 w 681406"/>
                <a:gd name="connsiteY3" fmla="*/ 135573 h 709978"/>
                <a:gd name="connsiteX4" fmla="*/ 74982 w 681406"/>
                <a:gd name="connsiteY4" fmla="*/ 226061 h 709978"/>
                <a:gd name="connsiteX5" fmla="*/ 65457 w 681406"/>
                <a:gd name="connsiteY5" fmla="*/ 307023 h 709978"/>
                <a:gd name="connsiteX6" fmla="*/ 132132 w 681406"/>
                <a:gd name="connsiteY6" fmla="*/ 335598 h 709978"/>
                <a:gd name="connsiteX7" fmla="*/ 198807 w 681406"/>
                <a:gd name="connsiteY7" fmla="*/ 240348 h 709978"/>
                <a:gd name="connsiteX8" fmla="*/ 158144 w 681406"/>
                <a:gd name="connsiteY8" fmla="*/ 303539 h 709978"/>
                <a:gd name="connsiteX9" fmla="*/ 103557 w 681406"/>
                <a:gd name="connsiteY9" fmla="*/ 326073 h 709978"/>
                <a:gd name="connsiteX10" fmla="*/ 8307 w 681406"/>
                <a:gd name="connsiteY10" fmla="*/ 392748 h 709978"/>
                <a:gd name="connsiteX11" fmla="*/ 17832 w 681406"/>
                <a:gd name="connsiteY11" fmla="*/ 516573 h 709978"/>
                <a:gd name="connsiteX12" fmla="*/ 122607 w 681406"/>
                <a:gd name="connsiteY12" fmla="*/ 535623 h 709978"/>
                <a:gd name="connsiteX13" fmla="*/ 208332 w 681406"/>
                <a:gd name="connsiteY13" fmla="*/ 459423 h 709978"/>
                <a:gd name="connsiteX14" fmla="*/ 122607 w 681406"/>
                <a:gd name="connsiteY14" fmla="*/ 621348 h 709978"/>
                <a:gd name="connsiteX15" fmla="*/ 170232 w 681406"/>
                <a:gd name="connsiteY15" fmla="*/ 640398 h 709978"/>
                <a:gd name="connsiteX16" fmla="*/ 303582 w 681406"/>
                <a:gd name="connsiteY16" fmla="*/ 630873 h 709978"/>
                <a:gd name="connsiteX17" fmla="*/ 351207 w 681406"/>
                <a:gd name="connsiteY17" fmla="*/ 554673 h 709978"/>
                <a:gd name="connsiteX18" fmla="*/ 246432 w 681406"/>
                <a:gd name="connsiteY18" fmla="*/ 688023 h 709978"/>
                <a:gd name="connsiteX19" fmla="*/ 379782 w 681406"/>
                <a:gd name="connsiteY19" fmla="*/ 697548 h 709978"/>
                <a:gd name="connsiteX20" fmla="*/ 589332 w 681406"/>
                <a:gd name="connsiteY20" fmla="*/ 564198 h 709978"/>
                <a:gd name="connsiteX21" fmla="*/ 675057 w 681406"/>
                <a:gd name="connsiteY21" fmla="*/ 373698 h 709978"/>
                <a:gd name="connsiteX22" fmla="*/ 675057 w 681406"/>
                <a:gd name="connsiteY22" fmla="*/ 278448 h 709978"/>
                <a:gd name="connsiteX23" fmla="*/ 675057 w 681406"/>
                <a:gd name="connsiteY23" fmla="*/ 221298 h 709978"/>
                <a:gd name="connsiteX24" fmla="*/ 636957 w 681406"/>
                <a:gd name="connsiteY24" fmla="*/ 230823 h 709978"/>
                <a:gd name="connsiteX25" fmla="*/ 665532 w 681406"/>
                <a:gd name="connsiteY25" fmla="*/ 87948 h 709978"/>
                <a:gd name="connsiteX26" fmla="*/ 598857 w 681406"/>
                <a:gd name="connsiteY26" fmla="*/ 40323 h 709978"/>
                <a:gd name="connsiteX27" fmla="*/ 455982 w 681406"/>
                <a:gd name="connsiteY27" fmla="*/ 2223 h 709978"/>
                <a:gd name="connsiteX0" fmla="*/ 454558 w 679982"/>
                <a:gd name="connsiteY0" fmla="*/ 2223 h 709978"/>
                <a:gd name="connsiteX1" fmla="*/ 416458 w 679982"/>
                <a:gd name="connsiteY1" fmla="*/ 106998 h 709978"/>
                <a:gd name="connsiteX2" fmla="*/ 292633 w 679982"/>
                <a:gd name="connsiteY2" fmla="*/ 30798 h 709978"/>
                <a:gd name="connsiteX3" fmla="*/ 140233 w 679982"/>
                <a:gd name="connsiteY3" fmla="*/ 135573 h 709978"/>
                <a:gd name="connsiteX4" fmla="*/ 73558 w 679982"/>
                <a:gd name="connsiteY4" fmla="*/ 226061 h 709978"/>
                <a:gd name="connsiteX5" fmla="*/ 64033 w 679982"/>
                <a:gd name="connsiteY5" fmla="*/ 307023 h 709978"/>
                <a:gd name="connsiteX6" fmla="*/ 130708 w 679982"/>
                <a:gd name="connsiteY6" fmla="*/ 335598 h 709978"/>
                <a:gd name="connsiteX7" fmla="*/ 197383 w 679982"/>
                <a:gd name="connsiteY7" fmla="*/ 240348 h 709978"/>
                <a:gd name="connsiteX8" fmla="*/ 156720 w 679982"/>
                <a:gd name="connsiteY8" fmla="*/ 303539 h 709978"/>
                <a:gd name="connsiteX9" fmla="*/ 102133 w 679982"/>
                <a:gd name="connsiteY9" fmla="*/ 326073 h 709978"/>
                <a:gd name="connsiteX10" fmla="*/ 6883 w 679982"/>
                <a:gd name="connsiteY10" fmla="*/ 392748 h 709978"/>
                <a:gd name="connsiteX11" fmla="*/ 16408 w 679982"/>
                <a:gd name="connsiteY11" fmla="*/ 516573 h 709978"/>
                <a:gd name="connsiteX12" fmla="*/ 87845 w 679982"/>
                <a:gd name="connsiteY12" fmla="*/ 516573 h 709978"/>
                <a:gd name="connsiteX13" fmla="*/ 206908 w 679982"/>
                <a:gd name="connsiteY13" fmla="*/ 459423 h 709978"/>
                <a:gd name="connsiteX14" fmla="*/ 121183 w 679982"/>
                <a:gd name="connsiteY14" fmla="*/ 621348 h 709978"/>
                <a:gd name="connsiteX15" fmla="*/ 168808 w 679982"/>
                <a:gd name="connsiteY15" fmla="*/ 640398 h 709978"/>
                <a:gd name="connsiteX16" fmla="*/ 302158 w 679982"/>
                <a:gd name="connsiteY16" fmla="*/ 630873 h 709978"/>
                <a:gd name="connsiteX17" fmla="*/ 349783 w 679982"/>
                <a:gd name="connsiteY17" fmla="*/ 554673 h 709978"/>
                <a:gd name="connsiteX18" fmla="*/ 245008 w 679982"/>
                <a:gd name="connsiteY18" fmla="*/ 688023 h 709978"/>
                <a:gd name="connsiteX19" fmla="*/ 378358 w 679982"/>
                <a:gd name="connsiteY19" fmla="*/ 697548 h 709978"/>
                <a:gd name="connsiteX20" fmla="*/ 587908 w 679982"/>
                <a:gd name="connsiteY20" fmla="*/ 564198 h 709978"/>
                <a:gd name="connsiteX21" fmla="*/ 673633 w 679982"/>
                <a:gd name="connsiteY21" fmla="*/ 373698 h 709978"/>
                <a:gd name="connsiteX22" fmla="*/ 673633 w 679982"/>
                <a:gd name="connsiteY22" fmla="*/ 278448 h 709978"/>
                <a:gd name="connsiteX23" fmla="*/ 673633 w 679982"/>
                <a:gd name="connsiteY23" fmla="*/ 221298 h 709978"/>
                <a:gd name="connsiteX24" fmla="*/ 635533 w 679982"/>
                <a:gd name="connsiteY24" fmla="*/ 230823 h 709978"/>
                <a:gd name="connsiteX25" fmla="*/ 664108 w 679982"/>
                <a:gd name="connsiteY25" fmla="*/ 87948 h 709978"/>
                <a:gd name="connsiteX26" fmla="*/ 597433 w 679982"/>
                <a:gd name="connsiteY26" fmla="*/ 40323 h 709978"/>
                <a:gd name="connsiteX27" fmla="*/ 454558 w 679982"/>
                <a:gd name="connsiteY27" fmla="*/ 2223 h 709978"/>
                <a:gd name="connsiteX0" fmla="*/ 455545 w 680969"/>
                <a:gd name="connsiteY0" fmla="*/ 2223 h 709978"/>
                <a:gd name="connsiteX1" fmla="*/ 417445 w 680969"/>
                <a:gd name="connsiteY1" fmla="*/ 106998 h 709978"/>
                <a:gd name="connsiteX2" fmla="*/ 293620 w 680969"/>
                <a:gd name="connsiteY2" fmla="*/ 30798 h 709978"/>
                <a:gd name="connsiteX3" fmla="*/ 141220 w 680969"/>
                <a:gd name="connsiteY3" fmla="*/ 135573 h 709978"/>
                <a:gd name="connsiteX4" fmla="*/ 74545 w 680969"/>
                <a:gd name="connsiteY4" fmla="*/ 226061 h 709978"/>
                <a:gd name="connsiteX5" fmla="*/ 65020 w 680969"/>
                <a:gd name="connsiteY5" fmla="*/ 307023 h 709978"/>
                <a:gd name="connsiteX6" fmla="*/ 131695 w 680969"/>
                <a:gd name="connsiteY6" fmla="*/ 335598 h 709978"/>
                <a:gd name="connsiteX7" fmla="*/ 198370 w 680969"/>
                <a:gd name="connsiteY7" fmla="*/ 240348 h 709978"/>
                <a:gd name="connsiteX8" fmla="*/ 157707 w 680969"/>
                <a:gd name="connsiteY8" fmla="*/ 303539 h 709978"/>
                <a:gd name="connsiteX9" fmla="*/ 103120 w 680969"/>
                <a:gd name="connsiteY9" fmla="*/ 326073 h 709978"/>
                <a:gd name="connsiteX10" fmla="*/ 7870 w 680969"/>
                <a:gd name="connsiteY10" fmla="*/ 392748 h 709978"/>
                <a:gd name="connsiteX11" fmla="*/ 17395 w 680969"/>
                <a:gd name="connsiteY11" fmla="*/ 516573 h 709978"/>
                <a:gd name="connsiteX12" fmla="*/ 112645 w 680969"/>
                <a:gd name="connsiteY12" fmla="*/ 516573 h 709978"/>
                <a:gd name="connsiteX13" fmla="*/ 207895 w 680969"/>
                <a:gd name="connsiteY13" fmla="*/ 459423 h 709978"/>
                <a:gd name="connsiteX14" fmla="*/ 122170 w 680969"/>
                <a:gd name="connsiteY14" fmla="*/ 621348 h 709978"/>
                <a:gd name="connsiteX15" fmla="*/ 169795 w 680969"/>
                <a:gd name="connsiteY15" fmla="*/ 640398 h 709978"/>
                <a:gd name="connsiteX16" fmla="*/ 303145 w 680969"/>
                <a:gd name="connsiteY16" fmla="*/ 630873 h 709978"/>
                <a:gd name="connsiteX17" fmla="*/ 350770 w 680969"/>
                <a:gd name="connsiteY17" fmla="*/ 554673 h 709978"/>
                <a:gd name="connsiteX18" fmla="*/ 245995 w 680969"/>
                <a:gd name="connsiteY18" fmla="*/ 688023 h 709978"/>
                <a:gd name="connsiteX19" fmla="*/ 379345 w 680969"/>
                <a:gd name="connsiteY19" fmla="*/ 697548 h 709978"/>
                <a:gd name="connsiteX20" fmla="*/ 588895 w 680969"/>
                <a:gd name="connsiteY20" fmla="*/ 564198 h 709978"/>
                <a:gd name="connsiteX21" fmla="*/ 674620 w 680969"/>
                <a:gd name="connsiteY21" fmla="*/ 373698 h 709978"/>
                <a:gd name="connsiteX22" fmla="*/ 674620 w 680969"/>
                <a:gd name="connsiteY22" fmla="*/ 278448 h 709978"/>
                <a:gd name="connsiteX23" fmla="*/ 674620 w 680969"/>
                <a:gd name="connsiteY23" fmla="*/ 221298 h 709978"/>
                <a:gd name="connsiteX24" fmla="*/ 636520 w 680969"/>
                <a:gd name="connsiteY24" fmla="*/ 230823 h 709978"/>
                <a:gd name="connsiteX25" fmla="*/ 665095 w 680969"/>
                <a:gd name="connsiteY25" fmla="*/ 87948 h 709978"/>
                <a:gd name="connsiteX26" fmla="*/ 598420 w 680969"/>
                <a:gd name="connsiteY26" fmla="*/ 40323 h 709978"/>
                <a:gd name="connsiteX27" fmla="*/ 455545 w 680969"/>
                <a:gd name="connsiteY27" fmla="*/ 2223 h 709978"/>
                <a:gd name="connsiteX0" fmla="*/ 460771 w 686195"/>
                <a:gd name="connsiteY0" fmla="*/ 2223 h 709978"/>
                <a:gd name="connsiteX1" fmla="*/ 422671 w 686195"/>
                <a:gd name="connsiteY1" fmla="*/ 106998 h 709978"/>
                <a:gd name="connsiteX2" fmla="*/ 298846 w 686195"/>
                <a:gd name="connsiteY2" fmla="*/ 30798 h 709978"/>
                <a:gd name="connsiteX3" fmla="*/ 146446 w 686195"/>
                <a:gd name="connsiteY3" fmla="*/ 135573 h 709978"/>
                <a:gd name="connsiteX4" fmla="*/ 79771 w 686195"/>
                <a:gd name="connsiteY4" fmla="*/ 226061 h 709978"/>
                <a:gd name="connsiteX5" fmla="*/ 70246 w 686195"/>
                <a:gd name="connsiteY5" fmla="*/ 307023 h 709978"/>
                <a:gd name="connsiteX6" fmla="*/ 136921 w 686195"/>
                <a:gd name="connsiteY6" fmla="*/ 335598 h 709978"/>
                <a:gd name="connsiteX7" fmla="*/ 203596 w 686195"/>
                <a:gd name="connsiteY7" fmla="*/ 240348 h 709978"/>
                <a:gd name="connsiteX8" fmla="*/ 162933 w 686195"/>
                <a:gd name="connsiteY8" fmla="*/ 303539 h 709978"/>
                <a:gd name="connsiteX9" fmla="*/ 108346 w 686195"/>
                <a:gd name="connsiteY9" fmla="*/ 326073 h 709978"/>
                <a:gd name="connsiteX10" fmla="*/ 13096 w 686195"/>
                <a:gd name="connsiteY10" fmla="*/ 392748 h 709978"/>
                <a:gd name="connsiteX11" fmla="*/ 22621 w 686195"/>
                <a:gd name="connsiteY11" fmla="*/ 516573 h 709978"/>
                <a:gd name="connsiteX12" fmla="*/ 213121 w 686195"/>
                <a:gd name="connsiteY12" fmla="*/ 459423 h 709978"/>
                <a:gd name="connsiteX13" fmla="*/ 127396 w 686195"/>
                <a:gd name="connsiteY13" fmla="*/ 621348 h 709978"/>
                <a:gd name="connsiteX14" fmla="*/ 175021 w 686195"/>
                <a:gd name="connsiteY14" fmla="*/ 640398 h 709978"/>
                <a:gd name="connsiteX15" fmla="*/ 308371 w 686195"/>
                <a:gd name="connsiteY15" fmla="*/ 630873 h 709978"/>
                <a:gd name="connsiteX16" fmla="*/ 355996 w 686195"/>
                <a:gd name="connsiteY16" fmla="*/ 554673 h 709978"/>
                <a:gd name="connsiteX17" fmla="*/ 251221 w 686195"/>
                <a:gd name="connsiteY17" fmla="*/ 688023 h 709978"/>
                <a:gd name="connsiteX18" fmla="*/ 384571 w 686195"/>
                <a:gd name="connsiteY18" fmla="*/ 697548 h 709978"/>
                <a:gd name="connsiteX19" fmla="*/ 594121 w 686195"/>
                <a:gd name="connsiteY19" fmla="*/ 564198 h 709978"/>
                <a:gd name="connsiteX20" fmla="*/ 679846 w 686195"/>
                <a:gd name="connsiteY20" fmla="*/ 373698 h 709978"/>
                <a:gd name="connsiteX21" fmla="*/ 679846 w 686195"/>
                <a:gd name="connsiteY21" fmla="*/ 278448 h 709978"/>
                <a:gd name="connsiteX22" fmla="*/ 679846 w 686195"/>
                <a:gd name="connsiteY22" fmla="*/ 221298 h 709978"/>
                <a:gd name="connsiteX23" fmla="*/ 641746 w 686195"/>
                <a:gd name="connsiteY23" fmla="*/ 230823 h 709978"/>
                <a:gd name="connsiteX24" fmla="*/ 670321 w 686195"/>
                <a:gd name="connsiteY24" fmla="*/ 87948 h 709978"/>
                <a:gd name="connsiteX25" fmla="*/ 603646 w 686195"/>
                <a:gd name="connsiteY25" fmla="*/ 40323 h 709978"/>
                <a:gd name="connsiteX26" fmla="*/ 460771 w 686195"/>
                <a:gd name="connsiteY26" fmla="*/ 2223 h 709978"/>
                <a:gd name="connsiteX0" fmla="*/ 449288 w 674712"/>
                <a:gd name="connsiteY0" fmla="*/ 2223 h 709978"/>
                <a:gd name="connsiteX1" fmla="*/ 411188 w 674712"/>
                <a:gd name="connsiteY1" fmla="*/ 106998 h 709978"/>
                <a:gd name="connsiteX2" fmla="*/ 287363 w 674712"/>
                <a:gd name="connsiteY2" fmla="*/ 30798 h 709978"/>
                <a:gd name="connsiteX3" fmla="*/ 134963 w 674712"/>
                <a:gd name="connsiteY3" fmla="*/ 135573 h 709978"/>
                <a:gd name="connsiteX4" fmla="*/ 68288 w 674712"/>
                <a:gd name="connsiteY4" fmla="*/ 226061 h 709978"/>
                <a:gd name="connsiteX5" fmla="*/ 58763 w 674712"/>
                <a:gd name="connsiteY5" fmla="*/ 307023 h 709978"/>
                <a:gd name="connsiteX6" fmla="*/ 125438 w 674712"/>
                <a:gd name="connsiteY6" fmla="*/ 335598 h 709978"/>
                <a:gd name="connsiteX7" fmla="*/ 192113 w 674712"/>
                <a:gd name="connsiteY7" fmla="*/ 240348 h 709978"/>
                <a:gd name="connsiteX8" fmla="*/ 151450 w 674712"/>
                <a:gd name="connsiteY8" fmla="*/ 303539 h 709978"/>
                <a:gd name="connsiteX9" fmla="*/ 96863 w 674712"/>
                <a:gd name="connsiteY9" fmla="*/ 326073 h 709978"/>
                <a:gd name="connsiteX10" fmla="*/ 1613 w 674712"/>
                <a:gd name="connsiteY10" fmla="*/ 392748 h 709978"/>
                <a:gd name="connsiteX11" fmla="*/ 49238 w 674712"/>
                <a:gd name="connsiteY11" fmla="*/ 521335 h 709978"/>
                <a:gd name="connsiteX12" fmla="*/ 201638 w 674712"/>
                <a:gd name="connsiteY12" fmla="*/ 459423 h 709978"/>
                <a:gd name="connsiteX13" fmla="*/ 115913 w 674712"/>
                <a:gd name="connsiteY13" fmla="*/ 621348 h 709978"/>
                <a:gd name="connsiteX14" fmla="*/ 163538 w 674712"/>
                <a:gd name="connsiteY14" fmla="*/ 640398 h 709978"/>
                <a:gd name="connsiteX15" fmla="*/ 296888 w 674712"/>
                <a:gd name="connsiteY15" fmla="*/ 630873 h 709978"/>
                <a:gd name="connsiteX16" fmla="*/ 344513 w 674712"/>
                <a:gd name="connsiteY16" fmla="*/ 554673 h 709978"/>
                <a:gd name="connsiteX17" fmla="*/ 239738 w 674712"/>
                <a:gd name="connsiteY17" fmla="*/ 688023 h 709978"/>
                <a:gd name="connsiteX18" fmla="*/ 373088 w 674712"/>
                <a:gd name="connsiteY18" fmla="*/ 697548 h 709978"/>
                <a:gd name="connsiteX19" fmla="*/ 582638 w 674712"/>
                <a:gd name="connsiteY19" fmla="*/ 564198 h 709978"/>
                <a:gd name="connsiteX20" fmla="*/ 668363 w 674712"/>
                <a:gd name="connsiteY20" fmla="*/ 373698 h 709978"/>
                <a:gd name="connsiteX21" fmla="*/ 668363 w 674712"/>
                <a:gd name="connsiteY21" fmla="*/ 278448 h 709978"/>
                <a:gd name="connsiteX22" fmla="*/ 668363 w 674712"/>
                <a:gd name="connsiteY22" fmla="*/ 221298 h 709978"/>
                <a:gd name="connsiteX23" fmla="*/ 630263 w 674712"/>
                <a:gd name="connsiteY23" fmla="*/ 230823 h 709978"/>
                <a:gd name="connsiteX24" fmla="*/ 658838 w 674712"/>
                <a:gd name="connsiteY24" fmla="*/ 87948 h 709978"/>
                <a:gd name="connsiteX25" fmla="*/ 592163 w 674712"/>
                <a:gd name="connsiteY25" fmla="*/ 40323 h 709978"/>
                <a:gd name="connsiteX26" fmla="*/ 449288 w 674712"/>
                <a:gd name="connsiteY26" fmla="*/ 2223 h 709978"/>
                <a:gd name="connsiteX0" fmla="*/ 449288 w 674712"/>
                <a:gd name="connsiteY0" fmla="*/ 2223 h 709978"/>
                <a:gd name="connsiteX1" fmla="*/ 411188 w 674712"/>
                <a:gd name="connsiteY1" fmla="*/ 106998 h 709978"/>
                <a:gd name="connsiteX2" fmla="*/ 287363 w 674712"/>
                <a:gd name="connsiteY2" fmla="*/ 30798 h 709978"/>
                <a:gd name="connsiteX3" fmla="*/ 134963 w 674712"/>
                <a:gd name="connsiteY3" fmla="*/ 135573 h 709978"/>
                <a:gd name="connsiteX4" fmla="*/ 68288 w 674712"/>
                <a:gd name="connsiteY4" fmla="*/ 226061 h 709978"/>
                <a:gd name="connsiteX5" fmla="*/ 58763 w 674712"/>
                <a:gd name="connsiteY5" fmla="*/ 307023 h 709978"/>
                <a:gd name="connsiteX6" fmla="*/ 125438 w 674712"/>
                <a:gd name="connsiteY6" fmla="*/ 335598 h 709978"/>
                <a:gd name="connsiteX7" fmla="*/ 192113 w 674712"/>
                <a:gd name="connsiteY7" fmla="*/ 240348 h 709978"/>
                <a:gd name="connsiteX8" fmla="*/ 151450 w 674712"/>
                <a:gd name="connsiteY8" fmla="*/ 303539 h 709978"/>
                <a:gd name="connsiteX9" fmla="*/ 96863 w 674712"/>
                <a:gd name="connsiteY9" fmla="*/ 326073 h 709978"/>
                <a:gd name="connsiteX10" fmla="*/ 1613 w 674712"/>
                <a:gd name="connsiteY10" fmla="*/ 392748 h 709978"/>
                <a:gd name="connsiteX11" fmla="*/ 49238 w 674712"/>
                <a:gd name="connsiteY11" fmla="*/ 521335 h 709978"/>
                <a:gd name="connsiteX12" fmla="*/ 201638 w 674712"/>
                <a:gd name="connsiteY12" fmla="*/ 459423 h 709978"/>
                <a:gd name="connsiteX13" fmla="*/ 111150 w 674712"/>
                <a:gd name="connsiteY13" fmla="*/ 554673 h 709978"/>
                <a:gd name="connsiteX14" fmla="*/ 163538 w 674712"/>
                <a:gd name="connsiteY14" fmla="*/ 640398 h 709978"/>
                <a:gd name="connsiteX15" fmla="*/ 296888 w 674712"/>
                <a:gd name="connsiteY15" fmla="*/ 630873 h 709978"/>
                <a:gd name="connsiteX16" fmla="*/ 344513 w 674712"/>
                <a:gd name="connsiteY16" fmla="*/ 554673 h 709978"/>
                <a:gd name="connsiteX17" fmla="*/ 239738 w 674712"/>
                <a:gd name="connsiteY17" fmla="*/ 688023 h 709978"/>
                <a:gd name="connsiteX18" fmla="*/ 373088 w 674712"/>
                <a:gd name="connsiteY18" fmla="*/ 697548 h 709978"/>
                <a:gd name="connsiteX19" fmla="*/ 582638 w 674712"/>
                <a:gd name="connsiteY19" fmla="*/ 564198 h 709978"/>
                <a:gd name="connsiteX20" fmla="*/ 668363 w 674712"/>
                <a:gd name="connsiteY20" fmla="*/ 373698 h 709978"/>
                <a:gd name="connsiteX21" fmla="*/ 668363 w 674712"/>
                <a:gd name="connsiteY21" fmla="*/ 278448 h 709978"/>
                <a:gd name="connsiteX22" fmla="*/ 668363 w 674712"/>
                <a:gd name="connsiteY22" fmla="*/ 221298 h 709978"/>
                <a:gd name="connsiteX23" fmla="*/ 630263 w 674712"/>
                <a:gd name="connsiteY23" fmla="*/ 230823 h 709978"/>
                <a:gd name="connsiteX24" fmla="*/ 658838 w 674712"/>
                <a:gd name="connsiteY24" fmla="*/ 87948 h 709978"/>
                <a:gd name="connsiteX25" fmla="*/ 592163 w 674712"/>
                <a:gd name="connsiteY25" fmla="*/ 40323 h 709978"/>
                <a:gd name="connsiteX26" fmla="*/ 449288 w 674712"/>
                <a:gd name="connsiteY26" fmla="*/ 2223 h 709978"/>
                <a:gd name="connsiteX0" fmla="*/ 449288 w 674712"/>
                <a:gd name="connsiteY0" fmla="*/ 2223 h 709978"/>
                <a:gd name="connsiteX1" fmla="*/ 411188 w 674712"/>
                <a:gd name="connsiteY1" fmla="*/ 106998 h 709978"/>
                <a:gd name="connsiteX2" fmla="*/ 287363 w 674712"/>
                <a:gd name="connsiteY2" fmla="*/ 30798 h 709978"/>
                <a:gd name="connsiteX3" fmla="*/ 134963 w 674712"/>
                <a:gd name="connsiteY3" fmla="*/ 135573 h 709978"/>
                <a:gd name="connsiteX4" fmla="*/ 68288 w 674712"/>
                <a:gd name="connsiteY4" fmla="*/ 226061 h 709978"/>
                <a:gd name="connsiteX5" fmla="*/ 58763 w 674712"/>
                <a:gd name="connsiteY5" fmla="*/ 307023 h 709978"/>
                <a:gd name="connsiteX6" fmla="*/ 125438 w 674712"/>
                <a:gd name="connsiteY6" fmla="*/ 335598 h 709978"/>
                <a:gd name="connsiteX7" fmla="*/ 192113 w 674712"/>
                <a:gd name="connsiteY7" fmla="*/ 240348 h 709978"/>
                <a:gd name="connsiteX8" fmla="*/ 151450 w 674712"/>
                <a:gd name="connsiteY8" fmla="*/ 303539 h 709978"/>
                <a:gd name="connsiteX9" fmla="*/ 96863 w 674712"/>
                <a:gd name="connsiteY9" fmla="*/ 326073 h 709978"/>
                <a:gd name="connsiteX10" fmla="*/ 1613 w 674712"/>
                <a:gd name="connsiteY10" fmla="*/ 392748 h 709978"/>
                <a:gd name="connsiteX11" fmla="*/ 49238 w 674712"/>
                <a:gd name="connsiteY11" fmla="*/ 521335 h 709978"/>
                <a:gd name="connsiteX12" fmla="*/ 201638 w 674712"/>
                <a:gd name="connsiteY12" fmla="*/ 459423 h 709978"/>
                <a:gd name="connsiteX13" fmla="*/ 111150 w 674712"/>
                <a:gd name="connsiteY13" fmla="*/ 554673 h 709978"/>
                <a:gd name="connsiteX14" fmla="*/ 163538 w 674712"/>
                <a:gd name="connsiteY14" fmla="*/ 640398 h 709978"/>
                <a:gd name="connsiteX15" fmla="*/ 292125 w 674712"/>
                <a:gd name="connsiteY15" fmla="*/ 611823 h 709978"/>
                <a:gd name="connsiteX16" fmla="*/ 344513 w 674712"/>
                <a:gd name="connsiteY16" fmla="*/ 554673 h 709978"/>
                <a:gd name="connsiteX17" fmla="*/ 239738 w 674712"/>
                <a:gd name="connsiteY17" fmla="*/ 688023 h 709978"/>
                <a:gd name="connsiteX18" fmla="*/ 373088 w 674712"/>
                <a:gd name="connsiteY18" fmla="*/ 697548 h 709978"/>
                <a:gd name="connsiteX19" fmla="*/ 582638 w 674712"/>
                <a:gd name="connsiteY19" fmla="*/ 564198 h 709978"/>
                <a:gd name="connsiteX20" fmla="*/ 668363 w 674712"/>
                <a:gd name="connsiteY20" fmla="*/ 373698 h 709978"/>
                <a:gd name="connsiteX21" fmla="*/ 668363 w 674712"/>
                <a:gd name="connsiteY21" fmla="*/ 278448 h 709978"/>
                <a:gd name="connsiteX22" fmla="*/ 668363 w 674712"/>
                <a:gd name="connsiteY22" fmla="*/ 221298 h 709978"/>
                <a:gd name="connsiteX23" fmla="*/ 630263 w 674712"/>
                <a:gd name="connsiteY23" fmla="*/ 230823 h 709978"/>
                <a:gd name="connsiteX24" fmla="*/ 658838 w 674712"/>
                <a:gd name="connsiteY24" fmla="*/ 87948 h 709978"/>
                <a:gd name="connsiteX25" fmla="*/ 592163 w 674712"/>
                <a:gd name="connsiteY25" fmla="*/ 40323 h 709978"/>
                <a:gd name="connsiteX26" fmla="*/ 449288 w 674712"/>
                <a:gd name="connsiteY26" fmla="*/ 2223 h 709978"/>
                <a:gd name="connsiteX0" fmla="*/ 449288 w 674712"/>
                <a:gd name="connsiteY0" fmla="*/ 2223 h 706375"/>
                <a:gd name="connsiteX1" fmla="*/ 411188 w 674712"/>
                <a:gd name="connsiteY1" fmla="*/ 106998 h 706375"/>
                <a:gd name="connsiteX2" fmla="*/ 287363 w 674712"/>
                <a:gd name="connsiteY2" fmla="*/ 30798 h 706375"/>
                <a:gd name="connsiteX3" fmla="*/ 134963 w 674712"/>
                <a:gd name="connsiteY3" fmla="*/ 135573 h 706375"/>
                <a:gd name="connsiteX4" fmla="*/ 68288 w 674712"/>
                <a:gd name="connsiteY4" fmla="*/ 226061 h 706375"/>
                <a:gd name="connsiteX5" fmla="*/ 58763 w 674712"/>
                <a:gd name="connsiteY5" fmla="*/ 307023 h 706375"/>
                <a:gd name="connsiteX6" fmla="*/ 125438 w 674712"/>
                <a:gd name="connsiteY6" fmla="*/ 335598 h 706375"/>
                <a:gd name="connsiteX7" fmla="*/ 192113 w 674712"/>
                <a:gd name="connsiteY7" fmla="*/ 240348 h 706375"/>
                <a:gd name="connsiteX8" fmla="*/ 151450 w 674712"/>
                <a:gd name="connsiteY8" fmla="*/ 303539 h 706375"/>
                <a:gd name="connsiteX9" fmla="*/ 96863 w 674712"/>
                <a:gd name="connsiteY9" fmla="*/ 326073 h 706375"/>
                <a:gd name="connsiteX10" fmla="*/ 1613 w 674712"/>
                <a:gd name="connsiteY10" fmla="*/ 392748 h 706375"/>
                <a:gd name="connsiteX11" fmla="*/ 49238 w 674712"/>
                <a:gd name="connsiteY11" fmla="*/ 521335 h 706375"/>
                <a:gd name="connsiteX12" fmla="*/ 201638 w 674712"/>
                <a:gd name="connsiteY12" fmla="*/ 459423 h 706375"/>
                <a:gd name="connsiteX13" fmla="*/ 111150 w 674712"/>
                <a:gd name="connsiteY13" fmla="*/ 554673 h 706375"/>
                <a:gd name="connsiteX14" fmla="*/ 163538 w 674712"/>
                <a:gd name="connsiteY14" fmla="*/ 640398 h 706375"/>
                <a:gd name="connsiteX15" fmla="*/ 292125 w 674712"/>
                <a:gd name="connsiteY15" fmla="*/ 611823 h 706375"/>
                <a:gd name="connsiteX16" fmla="*/ 344513 w 674712"/>
                <a:gd name="connsiteY16" fmla="*/ 554673 h 706375"/>
                <a:gd name="connsiteX17" fmla="*/ 258788 w 674712"/>
                <a:gd name="connsiteY17" fmla="*/ 678498 h 706375"/>
                <a:gd name="connsiteX18" fmla="*/ 373088 w 674712"/>
                <a:gd name="connsiteY18" fmla="*/ 697548 h 706375"/>
                <a:gd name="connsiteX19" fmla="*/ 582638 w 674712"/>
                <a:gd name="connsiteY19" fmla="*/ 564198 h 706375"/>
                <a:gd name="connsiteX20" fmla="*/ 668363 w 674712"/>
                <a:gd name="connsiteY20" fmla="*/ 373698 h 706375"/>
                <a:gd name="connsiteX21" fmla="*/ 668363 w 674712"/>
                <a:gd name="connsiteY21" fmla="*/ 278448 h 706375"/>
                <a:gd name="connsiteX22" fmla="*/ 668363 w 674712"/>
                <a:gd name="connsiteY22" fmla="*/ 221298 h 706375"/>
                <a:gd name="connsiteX23" fmla="*/ 630263 w 674712"/>
                <a:gd name="connsiteY23" fmla="*/ 230823 h 706375"/>
                <a:gd name="connsiteX24" fmla="*/ 658838 w 674712"/>
                <a:gd name="connsiteY24" fmla="*/ 87948 h 706375"/>
                <a:gd name="connsiteX25" fmla="*/ 592163 w 674712"/>
                <a:gd name="connsiteY25" fmla="*/ 40323 h 706375"/>
                <a:gd name="connsiteX26" fmla="*/ 449288 w 674712"/>
                <a:gd name="connsiteY26" fmla="*/ 2223 h 706375"/>
                <a:gd name="connsiteX0" fmla="*/ 452467 w 677891"/>
                <a:gd name="connsiteY0" fmla="*/ 2223 h 706375"/>
                <a:gd name="connsiteX1" fmla="*/ 414367 w 677891"/>
                <a:gd name="connsiteY1" fmla="*/ 106998 h 706375"/>
                <a:gd name="connsiteX2" fmla="*/ 290542 w 677891"/>
                <a:gd name="connsiteY2" fmla="*/ 30798 h 706375"/>
                <a:gd name="connsiteX3" fmla="*/ 138142 w 677891"/>
                <a:gd name="connsiteY3" fmla="*/ 135573 h 706375"/>
                <a:gd name="connsiteX4" fmla="*/ 71467 w 677891"/>
                <a:gd name="connsiteY4" fmla="*/ 226061 h 706375"/>
                <a:gd name="connsiteX5" fmla="*/ 61942 w 677891"/>
                <a:gd name="connsiteY5" fmla="*/ 307023 h 706375"/>
                <a:gd name="connsiteX6" fmla="*/ 128617 w 677891"/>
                <a:gd name="connsiteY6" fmla="*/ 335598 h 706375"/>
                <a:gd name="connsiteX7" fmla="*/ 195292 w 677891"/>
                <a:gd name="connsiteY7" fmla="*/ 240348 h 706375"/>
                <a:gd name="connsiteX8" fmla="*/ 154629 w 677891"/>
                <a:gd name="connsiteY8" fmla="*/ 303539 h 706375"/>
                <a:gd name="connsiteX9" fmla="*/ 4792 w 677891"/>
                <a:gd name="connsiteY9" fmla="*/ 392748 h 706375"/>
                <a:gd name="connsiteX10" fmla="*/ 52417 w 677891"/>
                <a:gd name="connsiteY10" fmla="*/ 521335 h 706375"/>
                <a:gd name="connsiteX11" fmla="*/ 204817 w 677891"/>
                <a:gd name="connsiteY11" fmla="*/ 459423 h 706375"/>
                <a:gd name="connsiteX12" fmla="*/ 114329 w 677891"/>
                <a:gd name="connsiteY12" fmla="*/ 554673 h 706375"/>
                <a:gd name="connsiteX13" fmla="*/ 166717 w 677891"/>
                <a:gd name="connsiteY13" fmla="*/ 640398 h 706375"/>
                <a:gd name="connsiteX14" fmla="*/ 295304 w 677891"/>
                <a:gd name="connsiteY14" fmla="*/ 611823 h 706375"/>
                <a:gd name="connsiteX15" fmla="*/ 347692 w 677891"/>
                <a:gd name="connsiteY15" fmla="*/ 554673 h 706375"/>
                <a:gd name="connsiteX16" fmla="*/ 261967 w 677891"/>
                <a:gd name="connsiteY16" fmla="*/ 678498 h 706375"/>
                <a:gd name="connsiteX17" fmla="*/ 376267 w 677891"/>
                <a:gd name="connsiteY17" fmla="*/ 697548 h 706375"/>
                <a:gd name="connsiteX18" fmla="*/ 585817 w 677891"/>
                <a:gd name="connsiteY18" fmla="*/ 564198 h 706375"/>
                <a:gd name="connsiteX19" fmla="*/ 671542 w 677891"/>
                <a:gd name="connsiteY19" fmla="*/ 373698 h 706375"/>
                <a:gd name="connsiteX20" fmla="*/ 671542 w 677891"/>
                <a:gd name="connsiteY20" fmla="*/ 278448 h 706375"/>
                <a:gd name="connsiteX21" fmla="*/ 671542 w 677891"/>
                <a:gd name="connsiteY21" fmla="*/ 221298 h 706375"/>
                <a:gd name="connsiteX22" fmla="*/ 633442 w 677891"/>
                <a:gd name="connsiteY22" fmla="*/ 230823 h 706375"/>
                <a:gd name="connsiteX23" fmla="*/ 662017 w 677891"/>
                <a:gd name="connsiteY23" fmla="*/ 87948 h 706375"/>
                <a:gd name="connsiteX24" fmla="*/ 595342 w 677891"/>
                <a:gd name="connsiteY24" fmla="*/ 40323 h 706375"/>
                <a:gd name="connsiteX25" fmla="*/ 452467 w 677891"/>
                <a:gd name="connsiteY25" fmla="*/ 2223 h 706375"/>
                <a:gd name="connsiteX0" fmla="*/ 447736 w 673160"/>
                <a:gd name="connsiteY0" fmla="*/ 2223 h 706375"/>
                <a:gd name="connsiteX1" fmla="*/ 409636 w 673160"/>
                <a:gd name="connsiteY1" fmla="*/ 106998 h 706375"/>
                <a:gd name="connsiteX2" fmla="*/ 285811 w 673160"/>
                <a:gd name="connsiteY2" fmla="*/ 30798 h 706375"/>
                <a:gd name="connsiteX3" fmla="*/ 133411 w 673160"/>
                <a:gd name="connsiteY3" fmla="*/ 135573 h 706375"/>
                <a:gd name="connsiteX4" fmla="*/ 66736 w 673160"/>
                <a:gd name="connsiteY4" fmla="*/ 226061 h 706375"/>
                <a:gd name="connsiteX5" fmla="*/ 57211 w 673160"/>
                <a:gd name="connsiteY5" fmla="*/ 307023 h 706375"/>
                <a:gd name="connsiteX6" fmla="*/ 123886 w 673160"/>
                <a:gd name="connsiteY6" fmla="*/ 335598 h 706375"/>
                <a:gd name="connsiteX7" fmla="*/ 190561 w 673160"/>
                <a:gd name="connsiteY7" fmla="*/ 240348 h 706375"/>
                <a:gd name="connsiteX8" fmla="*/ 149898 w 673160"/>
                <a:gd name="connsiteY8" fmla="*/ 303539 h 706375"/>
                <a:gd name="connsiteX9" fmla="*/ 54648 w 673160"/>
                <a:gd name="connsiteY9" fmla="*/ 370215 h 706375"/>
                <a:gd name="connsiteX10" fmla="*/ 61 w 673160"/>
                <a:gd name="connsiteY10" fmla="*/ 392748 h 706375"/>
                <a:gd name="connsiteX11" fmla="*/ 47686 w 673160"/>
                <a:gd name="connsiteY11" fmla="*/ 521335 h 706375"/>
                <a:gd name="connsiteX12" fmla="*/ 200086 w 673160"/>
                <a:gd name="connsiteY12" fmla="*/ 459423 h 706375"/>
                <a:gd name="connsiteX13" fmla="*/ 109598 w 673160"/>
                <a:gd name="connsiteY13" fmla="*/ 554673 h 706375"/>
                <a:gd name="connsiteX14" fmla="*/ 161986 w 673160"/>
                <a:gd name="connsiteY14" fmla="*/ 640398 h 706375"/>
                <a:gd name="connsiteX15" fmla="*/ 290573 w 673160"/>
                <a:gd name="connsiteY15" fmla="*/ 611823 h 706375"/>
                <a:gd name="connsiteX16" fmla="*/ 342961 w 673160"/>
                <a:gd name="connsiteY16" fmla="*/ 554673 h 706375"/>
                <a:gd name="connsiteX17" fmla="*/ 257236 w 673160"/>
                <a:gd name="connsiteY17" fmla="*/ 678498 h 706375"/>
                <a:gd name="connsiteX18" fmla="*/ 371536 w 673160"/>
                <a:gd name="connsiteY18" fmla="*/ 697548 h 706375"/>
                <a:gd name="connsiteX19" fmla="*/ 581086 w 673160"/>
                <a:gd name="connsiteY19" fmla="*/ 564198 h 706375"/>
                <a:gd name="connsiteX20" fmla="*/ 666811 w 673160"/>
                <a:gd name="connsiteY20" fmla="*/ 373698 h 706375"/>
                <a:gd name="connsiteX21" fmla="*/ 666811 w 673160"/>
                <a:gd name="connsiteY21" fmla="*/ 278448 h 706375"/>
                <a:gd name="connsiteX22" fmla="*/ 666811 w 673160"/>
                <a:gd name="connsiteY22" fmla="*/ 221298 h 706375"/>
                <a:gd name="connsiteX23" fmla="*/ 628711 w 673160"/>
                <a:gd name="connsiteY23" fmla="*/ 230823 h 706375"/>
                <a:gd name="connsiteX24" fmla="*/ 657286 w 673160"/>
                <a:gd name="connsiteY24" fmla="*/ 87948 h 706375"/>
                <a:gd name="connsiteX25" fmla="*/ 590611 w 673160"/>
                <a:gd name="connsiteY25" fmla="*/ 40323 h 706375"/>
                <a:gd name="connsiteX26" fmla="*/ 447736 w 673160"/>
                <a:gd name="connsiteY26" fmla="*/ 2223 h 706375"/>
                <a:gd name="connsiteX0" fmla="*/ 447736 w 673160"/>
                <a:gd name="connsiteY0" fmla="*/ 2223 h 706375"/>
                <a:gd name="connsiteX1" fmla="*/ 409636 w 673160"/>
                <a:gd name="connsiteY1" fmla="*/ 106998 h 706375"/>
                <a:gd name="connsiteX2" fmla="*/ 285811 w 673160"/>
                <a:gd name="connsiteY2" fmla="*/ 30798 h 706375"/>
                <a:gd name="connsiteX3" fmla="*/ 133411 w 673160"/>
                <a:gd name="connsiteY3" fmla="*/ 135573 h 706375"/>
                <a:gd name="connsiteX4" fmla="*/ 66736 w 673160"/>
                <a:gd name="connsiteY4" fmla="*/ 226061 h 706375"/>
                <a:gd name="connsiteX5" fmla="*/ 57211 w 673160"/>
                <a:gd name="connsiteY5" fmla="*/ 307023 h 706375"/>
                <a:gd name="connsiteX6" fmla="*/ 123886 w 673160"/>
                <a:gd name="connsiteY6" fmla="*/ 335598 h 706375"/>
                <a:gd name="connsiteX7" fmla="*/ 190561 w 673160"/>
                <a:gd name="connsiteY7" fmla="*/ 240348 h 706375"/>
                <a:gd name="connsiteX8" fmla="*/ 149898 w 673160"/>
                <a:gd name="connsiteY8" fmla="*/ 303539 h 706375"/>
                <a:gd name="connsiteX9" fmla="*/ 54648 w 673160"/>
                <a:gd name="connsiteY9" fmla="*/ 384502 h 706375"/>
                <a:gd name="connsiteX10" fmla="*/ 61 w 673160"/>
                <a:gd name="connsiteY10" fmla="*/ 392748 h 706375"/>
                <a:gd name="connsiteX11" fmla="*/ 47686 w 673160"/>
                <a:gd name="connsiteY11" fmla="*/ 521335 h 706375"/>
                <a:gd name="connsiteX12" fmla="*/ 200086 w 673160"/>
                <a:gd name="connsiteY12" fmla="*/ 459423 h 706375"/>
                <a:gd name="connsiteX13" fmla="*/ 109598 w 673160"/>
                <a:gd name="connsiteY13" fmla="*/ 554673 h 706375"/>
                <a:gd name="connsiteX14" fmla="*/ 161986 w 673160"/>
                <a:gd name="connsiteY14" fmla="*/ 640398 h 706375"/>
                <a:gd name="connsiteX15" fmla="*/ 290573 w 673160"/>
                <a:gd name="connsiteY15" fmla="*/ 611823 h 706375"/>
                <a:gd name="connsiteX16" fmla="*/ 342961 w 673160"/>
                <a:gd name="connsiteY16" fmla="*/ 554673 h 706375"/>
                <a:gd name="connsiteX17" fmla="*/ 257236 w 673160"/>
                <a:gd name="connsiteY17" fmla="*/ 678498 h 706375"/>
                <a:gd name="connsiteX18" fmla="*/ 371536 w 673160"/>
                <a:gd name="connsiteY18" fmla="*/ 697548 h 706375"/>
                <a:gd name="connsiteX19" fmla="*/ 581086 w 673160"/>
                <a:gd name="connsiteY19" fmla="*/ 564198 h 706375"/>
                <a:gd name="connsiteX20" fmla="*/ 666811 w 673160"/>
                <a:gd name="connsiteY20" fmla="*/ 373698 h 706375"/>
                <a:gd name="connsiteX21" fmla="*/ 666811 w 673160"/>
                <a:gd name="connsiteY21" fmla="*/ 278448 h 706375"/>
                <a:gd name="connsiteX22" fmla="*/ 666811 w 673160"/>
                <a:gd name="connsiteY22" fmla="*/ 221298 h 706375"/>
                <a:gd name="connsiteX23" fmla="*/ 628711 w 673160"/>
                <a:gd name="connsiteY23" fmla="*/ 230823 h 706375"/>
                <a:gd name="connsiteX24" fmla="*/ 657286 w 673160"/>
                <a:gd name="connsiteY24" fmla="*/ 87948 h 706375"/>
                <a:gd name="connsiteX25" fmla="*/ 590611 w 673160"/>
                <a:gd name="connsiteY25" fmla="*/ 40323 h 706375"/>
                <a:gd name="connsiteX26" fmla="*/ 447736 w 673160"/>
                <a:gd name="connsiteY26" fmla="*/ 2223 h 706375"/>
                <a:gd name="connsiteX0" fmla="*/ 412997 w 638421"/>
                <a:gd name="connsiteY0" fmla="*/ 2223 h 706375"/>
                <a:gd name="connsiteX1" fmla="*/ 374897 w 638421"/>
                <a:gd name="connsiteY1" fmla="*/ 106998 h 706375"/>
                <a:gd name="connsiteX2" fmla="*/ 251072 w 638421"/>
                <a:gd name="connsiteY2" fmla="*/ 30798 h 706375"/>
                <a:gd name="connsiteX3" fmla="*/ 98672 w 638421"/>
                <a:gd name="connsiteY3" fmla="*/ 135573 h 706375"/>
                <a:gd name="connsiteX4" fmla="*/ 31997 w 638421"/>
                <a:gd name="connsiteY4" fmla="*/ 226061 h 706375"/>
                <a:gd name="connsiteX5" fmla="*/ 22472 w 638421"/>
                <a:gd name="connsiteY5" fmla="*/ 307023 h 706375"/>
                <a:gd name="connsiteX6" fmla="*/ 89147 w 638421"/>
                <a:gd name="connsiteY6" fmla="*/ 335598 h 706375"/>
                <a:gd name="connsiteX7" fmla="*/ 155822 w 638421"/>
                <a:gd name="connsiteY7" fmla="*/ 240348 h 706375"/>
                <a:gd name="connsiteX8" fmla="*/ 115159 w 638421"/>
                <a:gd name="connsiteY8" fmla="*/ 303539 h 706375"/>
                <a:gd name="connsiteX9" fmla="*/ 19909 w 638421"/>
                <a:gd name="connsiteY9" fmla="*/ 384502 h 706375"/>
                <a:gd name="connsiteX10" fmla="*/ 12947 w 638421"/>
                <a:gd name="connsiteY10" fmla="*/ 521335 h 706375"/>
                <a:gd name="connsiteX11" fmla="*/ 165347 w 638421"/>
                <a:gd name="connsiteY11" fmla="*/ 459423 h 706375"/>
                <a:gd name="connsiteX12" fmla="*/ 74859 w 638421"/>
                <a:gd name="connsiteY12" fmla="*/ 554673 h 706375"/>
                <a:gd name="connsiteX13" fmla="*/ 127247 w 638421"/>
                <a:gd name="connsiteY13" fmla="*/ 640398 h 706375"/>
                <a:gd name="connsiteX14" fmla="*/ 255834 w 638421"/>
                <a:gd name="connsiteY14" fmla="*/ 611823 h 706375"/>
                <a:gd name="connsiteX15" fmla="*/ 308222 w 638421"/>
                <a:gd name="connsiteY15" fmla="*/ 554673 h 706375"/>
                <a:gd name="connsiteX16" fmla="*/ 222497 w 638421"/>
                <a:gd name="connsiteY16" fmla="*/ 678498 h 706375"/>
                <a:gd name="connsiteX17" fmla="*/ 336797 w 638421"/>
                <a:gd name="connsiteY17" fmla="*/ 697548 h 706375"/>
                <a:gd name="connsiteX18" fmla="*/ 546347 w 638421"/>
                <a:gd name="connsiteY18" fmla="*/ 564198 h 706375"/>
                <a:gd name="connsiteX19" fmla="*/ 632072 w 638421"/>
                <a:gd name="connsiteY19" fmla="*/ 373698 h 706375"/>
                <a:gd name="connsiteX20" fmla="*/ 632072 w 638421"/>
                <a:gd name="connsiteY20" fmla="*/ 278448 h 706375"/>
                <a:gd name="connsiteX21" fmla="*/ 632072 w 638421"/>
                <a:gd name="connsiteY21" fmla="*/ 221298 h 706375"/>
                <a:gd name="connsiteX22" fmla="*/ 593972 w 638421"/>
                <a:gd name="connsiteY22" fmla="*/ 230823 h 706375"/>
                <a:gd name="connsiteX23" fmla="*/ 622547 w 638421"/>
                <a:gd name="connsiteY23" fmla="*/ 87948 h 706375"/>
                <a:gd name="connsiteX24" fmla="*/ 555872 w 638421"/>
                <a:gd name="connsiteY24" fmla="*/ 40323 h 706375"/>
                <a:gd name="connsiteX25" fmla="*/ 412997 w 638421"/>
                <a:gd name="connsiteY25" fmla="*/ 2223 h 706375"/>
                <a:gd name="connsiteX0" fmla="*/ 415057 w 640481"/>
                <a:gd name="connsiteY0" fmla="*/ 2223 h 706375"/>
                <a:gd name="connsiteX1" fmla="*/ 376957 w 640481"/>
                <a:gd name="connsiteY1" fmla="*/ 106998 h 706375"/>
                <a:gd name="connsiteX2" fmla="*/ 253132 w 640481"/>
                <a:gd name="connsiteY2" fmla="*/ 30798 h 706375"/>
                <a:gd name="connsiteX3" fmla="*/ 100732 w 640481"/>
                <a:gd name="connsiteY3" fmla="*/ 135573 h 706375"/>
                <a:gd name="connsiteX4" fmla="*/ 34057 w 640481"/>
                <a:gd name="connsiteY4" fmla="*/ 226061 h 706375"/>
                <a:gd name="connsiteX5" fmla="*/ 24532 w 640481"/>
                <a:gd name="connsiteY5" fmla="*/ 307023 h 706375"/>
                <a:gd name="connsiteX6" fmla="*/ 91207 w 640481"/>
                <a:gd name="connsiteY6" fmla="*/ 335598 h 706375"/>
                <a:gd name="connsiteX7" fmla="*/ 157882 w 640481"/>
                <a:gd name="connsiteY7" fmla="*/ 240348 h 706375"/>
                <a:gd name="connsiteX8" fmla="*/ 117219 w 640481"/>
                <a:gd name="connsiteY8" fmla="*/ 303539 h 706375"/>
                <a:gd name="connsiteX9" fmla="*/ 17207 w 640481"/>
                <a:gd name="connsiteY9" fmla="*/ 451177 h 706375"/>
                <a:gd name="connsiteX10" fmla="*/ 15007 w 640481"/>
                <a:gd name="connsiteY10" fmla="*/ 521335 h 706375"/>
                <a:gd name="connsiteX11" fmla="*/ 167407 w 640481"/>
                <a:gd name="connsiteY11" fmla="*/ 459423 h 706375"/>
                <a:gd name="connsiteX12" fmla="*/ 76919 w 640481"/>
                <a:gd name="connsiteY12" fmla="*/ 554673 h 706375"/>
                <a:gd name="connsiteX13" fmla="*/ 129307 w 640481"/>
                <a:gd name="connsiteY13" fmla="*/ 640398 h 706375"/>
                <a:gd name="connsiteX14" fmla="*/ 257894 w 640481"/>
                <a:gd name="connsiteY14" fmla="*/ 611823 h 706375"/>
                <a:gd name="connsiteX15" fmla="*/ 310282 w 640481"/>
                <a:gd name="connsiteY15" fmla="*/ 554673 h 706375"/>
                <a:gd name="connsiteX16" fmla="*/ 224557 w 640481"/>
                <a:gd name="connsiteY16" fmla="*/ 678498 h 706375"/>
                <a:gd name="connsiteX17" fmla="*/ 338857 w 640481"/>
                <a:gd name="connsiteY17" fmla="*/ 697548 h 706375"/>
                <a:gd name="connsiteX18" fmla="*/ 548407 w 640481"/>
                <a:gd name="connsiteY18" fmla="*/ 564198 h 706375"/>
                <a:gd name="connsiteX19" fmla="*/ 634132 w 640481"/>
                <a:gd name="connsiteY19" fmla="*/ 373698 h 706375"/>
                <a:gd name="connsiteX20" fmla="*/ 634132 w 640481"/>
                <a:gd name="connsiteY20" fmla="*/ 278448 h 706375"/>
                <a:gd name="connsiteX21" fmla="*/ 634132 w 640481"/>
                <a:gd name="connsiteY21" fmla="*/ 221298 h 706375"/>
                <a:gd name="connsiteX22" fmla="*/ 596032 w 640481"/>
                <a:gd name="connsiteY22" fmla="*/ 230823 h 706375"/>
                <a:gd name="connsiteX23" fmla="*/ 624607 w 640481"/>
                <a:gd name="connsiteY23" fmla="*/ 87948 h 706375"/>
                <a:gd name="connsiteX24" fmla="*/ 557932 w 640481"/>
                <a:gd name="connsiteY24" fmla="*/ 40323 h 706375"/>
                <a:gd name="connsiteX25" fmla="*/ 415057 w 640481"/>
                <a:gd name="connsiteY25" fmla="*/ 2223 h 706375"/>
                <a:gd name="connsiteX0" fmla="*/ 423166 w 648590"/>
                <a:gd name="connsiteY0" fmla="*/ 2223 h 706375"/>
                <a:gd name="connsiteX1" fmla="*/ 385066 w 648590"/>
                <a:gd name="connsiteY1" fmla="*/ 106998 h 706375"/>
                <a:gd name="connsiteX2" fmla="*/ 261241 w 648590"/>
                <a:gd name="connsiteY2" fmla="*/ 30798 h 706375"/>
                <a:gd name="connsiteX3" fmla="*/ 108841 w 648590"/>
                <a:gd name="connsiteY3" fmla="*/ 135573 h 706375"/>
                <a:gd name="connsiteX4" fmla="*/ 42166 w 648590"/>
                <a:gd name="connsiteY4" fmla="*/ 226061 h 706375"/>
                <a:gd name="connsiteX5" fmla="*/ 32641 w 648590"/>
                <a:gd name="connsiteY5" fmla="*/ 307023 h 706375"/>
                <a:gd name="connsiteX6" fmla="*/ 99316 w 648590"/>
                <a:gd name="connsiteY6" fmla="*/ 335598 h 706375"/>
                <a:gd name="connsiteX7" fmla="*/ 165991 w 648590"/>
                <a:gd name="connsiteY7" fmla="*/ 240348 h 706375"/>
                <a:gd name="connsiteX8" fmla="*/ 125328 w 648590"/>
                <a:gd name="connsiteY8" fmla="*/ 303539 h 706375"/>
                <a:gd name="connsiteX9" fmla="*/ 11029 w 648590"/>
                <a:gd name="connsiteY9" fmla="*/ 441652 h 706375"/>
                <a:gd name="connsiteX10" fmla="*/ 23116 w 648590"/>
                <a:gd name="connsiteY10" fmla="*/ 521335 h 706375"/>
                <a:gd name="connsiteX11" fmla="*/ 175516 w 648590"/>
                <a:gd name="connsiteY11" fmla="*/ 459423 h 706375"/>
                <a:gd name="connsiteX12" fmla="*/ 85028 w 648590"/>
                <a:gd name="connsiteY12" fmla="*/ 554673 h 706375"/>
                <a:gd name="connsiteX13" fmla="*/ 137416 w 648590"/>
                <a:gd name="connsiteY13" fmla="*/ 640398 h 706375"/>
                <a:gd name="connsiteX14" fmla="*/ 266003 w 648590"/>
                <a:gd name="connsiteY14" fmla="*/ 611823 h 706375"/>
                <a:gd name="connsiteX15" fmla="*/ 318391 w 648590"/>
                <a:gd name="connsiteY15" fmla="*/ 554673 h 706375"/>
                <a:gd name="connsiteX16" fmla="*/ 232666 w 648590"/>
                <a:gd name="connsiteY16" fmla="*/ 678498 h 706375"/>
                <a:gd name="connsiteX17" fmla="*/ 346966 w 648590"/>
                <a:gd name="connsiteY17" fmla="*/ 697548 h 706375"/>
                <a:gd name="connsiteX18" fmla="*/ 556516 w 648590"/>
                <a:gd name="connsiteY18" fmla="*/ 564198 h 706375"/>
                <a:gd name="connsiteX19" fmla="*/ 642241 w 648590"/>
                <a:gd name="connsiteY19" fmla="*/ 373698 h 706375"/>
                <a:gd name="connsiteX20" fmla="*/ 642241 w 648590"/>
                <a:gd name="connsiteY20" fmla="*/ 278448 h 706375"/>
                <a:gd name="connsiteX21" fmla="*/ 642241 w 648590"/>
                <a:gd name="connsiteY21" fmla="*/ 221298 h 706375"/>
                <a:gd name="connsiteX22" fmla="*/ 604141 w 648590"/>
                <a:gd name="connsiteY22" fmla="*/ 230823 h 706375"/>
                <a:gd name="connsiteX23" fmla="*/ 632716 w 648590"/>
                <a:gd name="connsiteY23" fmla="*/ 87948 h 706375"/>
                <a:gd name="connsiteX24" fmla="*/ 566041 w 648590"/>
                <a:gd name="connsiteY24" fmla="*/ 40323 h 706375"/>
                <a:gd name="connsiteX25" fmla="*/ 423166 w 648590"/>
                <a:gd name="connsiteY25" fmla="*/ 2223 h 706375"/>
                <a:gd name="connsiteX0" fmla="*/ 416239 w 641663"/>
                <a:gd name="connsiteY0" fmla="*/ 2223 h 706375"/>
                <a:gd name="connsiteX1" fmla="*/ 378139 w 641663"/>
                <a:gd name="connsiteY1" fmla="*/ 106998 h 706375"/>
                <a:gd name="connsiteX2" fmla="*/ 254314 w 641663"/>
                <a:gd name="connsiteY2" fmla="*/ 30798 h 706375"/>
                <a:gd name="connsiteX3" fmla="*/ 101914 w 641663"/>
                <a:gd name="connsiteY3" fmla="*/ 135573 h 706375"/>
                <a:gd name="connsiteX4" fmla="*/ 35239 w 641663"/>
                <a:gd name="connsiteY4" fmla="*/ 226061 h 706375"/>
                <a:gd name="connsiteX5" fmla="*/ 25714 w 641663"/>
                <a:gd name="connsiteY5" fmla="*/ 307023 h 706375"/>
                <a:gd name="connsiteX6" fmla="*/ 92389 w 641663"/>
                <a:gd name="connsiteY6" fmla="*/ 335598 h 706375"/>
                <a:gd name="connsiteX7" fmla="*/ 159064 w 641663"/>
                <a:gd name="connsiteY7" fmla="*/ 240348 h 706375"/>
                <a:gd name="connsiteX8" fmla="*/ 118401 w 641663"/>
                <a:gd name="connsiteY8" fmla="*/ 303539 h 706375"/>
                <a:gd name="connsiteX9" fmla="*/ 4102 w 641663"/>
                <a:gd name="connsiteY9" fmla="*/ 441652 h 706375"/>
                <a:gd name="connsiteX10" fmla="*/ 54289 w 641663"/>
                <a:gd name="connsiteY10" fmla="*/ 535622 h 706375"/>
                <a:gd name="connsiteX11" fmla="*/ 168589 w 641663"/>
                <a:gd name="connsiteY11" fmla="*/ 459423 h 706375"/>
                <a:gd name="connsiteX12" fmla="*/ 78101 w 641663"/>
                <a:gd name="connsiteY12" fmla="*/ 554673 h 706375"/>
                <a:gd name="connsiteX13" fmla="*/ 130489 w 641663"/>
                <a:gd name="connsiteY13" fmla="*/ 640398 h 706375"/>
                <a:gd name="connsiteX14" fmla="*/ 259076 w 641663"/>
                <a:gd name="connsiteY14" fmla="*/ 611823 h 706375"/>
                <a:gd name="connsiteX15" fmla="*/ 311464 w 641663"/>
                <a:gd name="connsiteY15" fmla="*/ 554673 h 706375"/>
                <a:gd name="connsiteX16" fmla="*/ 225739 w 641663"/>
                <a:gd name="connsiteY16" fmla="*/ 678498 h 706375"/>
                <a:gd name="connsiteX17" fmla="*/ 340039 w 641663"/>
                <a:gd name="connsiteY17" fmla="*/ 697548 h 706375"/>
                <a:gd name="connsiteX18" fmla="*/ 549589 w 641663"/>
                <a:gd name="connsiteY18" fmla="*/ 564198 h 706375"/>
                <a:gd name="connsiteX19" fmla="*/ 635314 w 641663"/>
                <a:gd name="connsiteY19" fmla="*/ 373698 h 706375"/>
                <a:gd name="connsiteX20" fmla="*/ 635314 w 641663"/>
                <a:gd name="connsiteY20" fmla="*/ 278448 h 706375"/>
                <a:gd name="connsiteX21" fmla="*/ 635314 w 641663"/>
                <a:gd name="connsiteY21" fmla="*/ 221298 h 706375"/>
                <a:gd name="connsiteX22" fmla="*/ 597214 w 641663"/>
                <a:gd name="connsiteY22" fmla="*/ 230823 h 706375"/>
                <a:gd name="connsiteX23" fmla="*/ 625789 w 641663"/>
                <a:gd name="connsiteY23" fmla="*/ 87948 h 706375"/>
                <a:gd name="connsiteX24" fmla="*/ 559114 w 641663"/>
                <a:gd name="connsiteY24" fmla="*/ 40323 h 706375"/>
                <a:gd name="connsiteX25" fmla="*/ 416239 w 641663"/>
                <a:gd name="connsiteY25" fmla="*/ 2223 h 706375"/>
                <a:gd name="connsiteX0" fmla="*/ 416239 w 641663"/>
                <a:gd name="connsiteY0" fmla="*/ 2223 h 706375"/>
                <a:gd name="connsiteX1" fmla="*/ 378139 w 641663"/>
                <a:gd name="connsiteY1" fmla="*/ 106998 h 706375"/>
                <a:gd name="connsiteX2" fmla="*/ 254314 w 641663"/>
                <a:gd name="connsiteY2" fmla="*/ 30798 h 706375"/>
                <a:gd name="connsiteX3" fmla="*/ 101914 w 641663"/>
                <a:gd name="connsiteY3" fmla="*/ 135573 h 706375"/>
                <a:gd name="connsiteX4" fmla="*/ 35239 w 641663"/>
                <a:gd name="connsiteY4" fmla="*/ 226061 h 706375"/>
                <a:gd name="connsiteX5" fmla="*/ 25714 w 641663"/>
                <a:gd name="connsiteY5" fmla="*/ 307023 h 706375"/>
                <a:gd name="connsiteX6" fmla="*/ 92389 w 641663"/>
                <a:gd name="connsiteY6" fmla="*/ 335598 h 706375"/>
                <a:gd name="connsiteX7" fmla="*/ 159064 w 641663"/>
                <a:gd name="connsiteY7" fmla="*/ 240348 h 706375"/>
                <a:gd name="connsiteX8" fmla="*/ 118401 w 641663"/>
                <a:gd name="connsiteY8" fmla="*/ 303539 h 706375"/>
                <a:gd name="connsiteX9" fmla="*/ 4102 w 641663"/>
                <a:gd name="connsiteY9" fmla="*/ 441652 h 706375"/>
                <a:gd name="connsiteX10" fmla="*/ 54289 w 641663"/>
                <a:gd name="connsiteY10" fmla="*/ 535622 h 706375"/>
                <a:gd name="connsiteX11" fmla="*/ 168589 w 641663"/>
                <a:gd name="connsiteY11" fmla="*/ 459423 h 706375"/>
                <a:gd name="connsiteX12" fmla="*/ 78101 w 641663"/>
                <a:gd name="connsiteY12" fmla="*/ 554673 h 706375"/>
                <a:gd name="connsiteX13" fmla="*/ 130489 w 641663"/>
                <a:gd name="connsiteY13" fmla="*/ 640398 h 706375"/>
                <a:gd name="connsiteX14" fmla="*/ 259076 w 641663"/>
                <a:gd name="connsiteY14" fmla="*/ 611823 h 706375"/>
                <a:gd name="connsiteX15" fmla="*/ 311464 w 641663"/>
                <a:gd name="connsiteY15" fmla="*/ 554673 h 706375"/>
                <a:gd name="connsiteX16" fmla="*/ 225739 w 641663"/>
                <a:gd name="connsiteY16" fmla="*/ 678498 h 706375"/>
                <a:gd name="connsiteX17" fmla="*/ 340039 w 641663"/>
                <a:gd name="connsiteY17" fmla="*/ 697548 h 706375"/>
                <a:gd name="connsiteX18" fmla="*/ 549589 w 641663"/>
                <a:gd name="connsiteY18" fmla="*/ 564198 h 706375"/>
                <a:gd name="connsiteX19" fmla="*/ 635314 w 641663"/>
                <a:gd name="connsiteY19" fmla="*/ 373698 h 706375"/>
                <a:gd name="connsiteX20" fmla="*/ 635314 w 641663"/>
                <a:gd name="connsiteY20" fmla="*/ 278448 h 706375"/>
                <a:gd name="connsiteX21" fmla="*/ 635314 w 641663"/>
                <a:gd name="connsiteY21" fmla="*/ 221298 h 706375"/>
                <a:gd name="connsiteX22" fmla="*/ 618041 w 641663"/>
                <a:gd name="connsiteY22" fmla="*/ 199422 h 706375"/>
                <a:gd name="connsiteX23" fmla="*/ 625789 w 641663"/>
                <a:gd name="connsiteY23" fmla="*/ 87948 h 706375"/>
                <a:gd name="connsiteX24" fmla="*/ 559114 w 641663"/>
                <a:gd name="connsiteY24" fmla="*/ 40323 h 706375"/>
                <a:gd name="connsiteX25" fmla="*/ 416239 w 641663"/>
                <a:gd name="connsiteY25" fmla="*/ 2223 h 706375"/>
                <a:gd name="connsiteX0" fmla="*/ 416239 w 641663"/>
                <a:gd name="connsiteY0" fmla="*/ 905 h 705057"/>
                <a:gd name="connsiteX1" fmla="*/ 367856 w 641663"/>
                <a:gd name="connsiteY1" fmla="*/ 77087 h 705057"/>
                <a:gd name="connsiteX2" fmla="*/ 254314 w 641663"/>
                <a:gd name="connsiteY2" fmla="*/ 29480 h 705057"/>
                <a:gd name="connsiteX3" fmla="*/ 101914 w 641663"/>
                <a:gd name="connsiteY3" fmla="*/ 134255 h 705057"/>
                <a:gd name="connsiteX4" fmla="*/ 35239 w 641663"/>
                <a:gd name="connsiteY4" fmla="*/ 224743 h 705057"/>
                <a:gd name="connsiteX5" fmla="*/ 25714 w 641663"/>
                <a:gd name="connsiteY5" fmla="*/ 305705 h 705057"/>
                <a:gd name="connsiteX6" fmla="*/ 92389 w 641663"/>
                <a:gd name="connsiteY6" fmla="*/ 334280 h 705057"/>
                <a:gd name="connsiteX7" fmla="*/ 159064 w 641663"/>
                <a:gd name="connsiteY7" fmla="*/ 239030 h 705057"/>
                <a:gd name="connsiteX8" fmla="*/ 118401 w 641663"/>
                <a:gd name="connsiteY8" fmla="*/ 302221 h 705057"/>
                <a:gd name="connsiteX9" fmla="*/ 4102 w 641663"/>
                <a:gd name="connsiteY9" fmla="*/ 440334 h 705057"/>
                <a:gd name="connsiteX10" fmla="*/ 54289 w 641663"/>
                <a:gd name="connsiteY10" fmla="*/ 534304 h 705057"/>
                <a:gd name="connsiteX11" fmla="*/ 168589 w 641663"/>
                <a:gd name="connsiteY11" fmla="*/ 458105 h 705057"/>
                <a:gd name="connsiteX12" fmla="*/ 78101 w 641663"/>
                <a:gd name="connsiteY12" fmla="*/ 553355 h 705057"/>
                <a:gd name="connsiteX13" fmla="*/ 130489 w 641663"/>
                <a:gd name="connsiteY13" fmla="*/ 639080 h 705057"/>
                <a:gd name="connsiteX14" fmla="*/ 259076 w 641663"/>
                <a:gd name="connsiteY14" fmla="*/ 610505 h 705057"/>
                <a:gd name="connsiteX15" fmla="*/ 311464 w 641663"/>
                <a:gd name="connsiteY15" fmla="*/ 553355 h 705057"/>
                <a:gd name="connsiteX16" fmla="*/ 225739 w 641663"/>
                <a:gd name="connsiteY16" fmla="*/ 677180 h 705057"/>
                <a:gd name="connsiteX17" fmla="*/ 340039 w 641663"/>
                <a:gd name="connsiteY17" fmla="*/ 696230 h 705057"/>
                <a:gd name="connsiteX18" fmla="*/ 549589 w 641663"/>
                <a:gd name="connsiteY18" fmla="*/ 562880 h 705057"/>
                <a:gd name="connsiteX19" fmla="*/ 635314 w 641663"/>
                <a:gd name="connsiteY19" fmla="*/ 372380 h 705057"/>
                <a:gd name="connsiteX20" fmla="*/ 635314 w 641663"/>
                <a:gd name="connsiteY20" fmla="*/ 277130 h 705057"/>
                <a:gd name="connsiteX21" fmla="*/ 635314 w 641663"/>
                <a:gd name="connsiteY21" fmla="*/ 219980 h 705057"/>
                <a:gd name="connsiteX22" fmla="*/ 618041 w 641663"/>
                <a:gd name="connsiteY22" fmla="*/ 198104 h 705057"/>
                <a:gd name="connsiteX23" fmla="*/ 625789 w 641663"/>
                <a:gd name="connsiteY23" fmla="*/ 86630 h 705057"/>
                <a:gd name="connsiteX24" fmla="*/ 559114 w 641663"/>
                <a:gd name="connsiteY24" fmla="*/ 39005 h 705057"/>
                <a:gd name="connsiteX25" fmla="*/ 416239 w 641663"/>
                <a:gd name="connsiteY25" fmla="*/ 905 h 705057"/>
                <a:gd name="connsiteX0" fmla="*/ 416239 w 641663"/>
                <a:gd name="connsiteY0" fmla="*/ 65 h 704217"/>
                <a:gd name="connsiteX1" fmla="*/ 365350 w 641663"/>
                <a:gd name="connsiteY1" fmla="*/ 46949 h 704217"/>
                <a:gd name="connsiteX2" fmla="*/ 254314 w 641663"/>
                <a:gd name="connsiteY2" fmla="*/ 28640 h 704217"/>
                <a:gd name="connsiteX3" fmla="*/ 101914 w 641663"/>
                <a:gd name="connsiteY3" fmla="*/ 133415 h 704217"/>
                <a:gd name="connsiteX4" fmla="*/ 35239 w 641663"/>
                <a:gd name="connsiteY4" fmla="*/ 223903 h 704217"/>
                <a:gd name="connsiteX5" fmla="*/ 25714 w 641663"/>
                <a:gd name="connsiteY5" fmla="*/ 304865 h 704217"/>
                <a:gd name="connsiteX6" fmla="*/ 92389 w 641663"/>
                <a:gd name="connsiteY6" fmla="*/ 333440 h 704217"/>
                <a:gd name="connsiteX7" fmla="*/ 159064 w 641663"/>
                <a:gd name="connsiteY7" fmla="*/ 238190 h 704217"/>
                <a:gd name="connsiteX8" fmla="*/ 118401 w 641663"/>
                <a:gd name="connsiteY8" fmla="*/ 301381 h 704217"/>
                <a:gd name="connsiteX9" fmla="*/ 4102 w 641663"/>
                <a:gd name="connsiteY9" fmla="*/ 439494 h 704217"/>
                <a:gd name="connsiteX10" fmla="*/ 54289 w 641663"/>
                <a:gd name="connsiteY10" fmla="*/ 533464 h 704217"/>
                <a:gd name="connsiteX11" fmla="*/ 168589 w 641663"/>
                <a:gd name="connsiteY11" fmla="*/ 457265 h 704217"/>
                <a:gd name="connsiteX12" fmla="*/ 78101 w 641663"/>
                <a:gd name="connsiteY12" fmla="*/ 552515 h 704217"/>
                <a:gd name="connsiteX13" fmla="*/ 130489 w 641663"/>
                <a:gd name="connsiteY13" fmla="*/ 638240 h 704217"/>
                <a:gd name="connsiteX14" fmla="*/ 259076 w 641663"/>
                <a:gd name="connsiteY14" fmla="*/ 609665 h 704217"/>
                <a:gd name="connsiteX15" fmla="*/ 311464 w 641663"/>
                <a:gd name="connsiteY15" fmla="*/ 552515 h 704217"/>
                <a:gd name="connsiteX16" fmla="*/ 225739 w 641663"/>
                <a:gd name="connsiteY16" fmla="*/ 676340 h 704217"/>
                <a:gd name="connsiteX17" fmla="*/ 340039 w 641663"/>
                <a:gd name="connsiteY17" fmla="*/ 695390 h 704217"/>
                <a:gd name="connsiteX18" fmla="*/ 549589 w 641663"/>
                <a:gd name="connsiteY18" fmla="*/ 562040 h 704217"/>
                <a:gd name="connsiteX19" fmla="*/ 635314 w 641663"/>
                <a:gd name="connsiteY19" fmla="*/ 371540 h 704217"/>
                <a:gd name="connsiteX20" fmla="*/ 635314 w 641663"/>
                <a:gd name="connsiteY20" fmla="*/ 276290 h 704217"/>
                <a:gd name="connsiteX21" fmla="*/ 635314 w 641663"/>
                <a:gd name="connsiteY21" fmla="*/ 219140 h 704217"/>
                <a:gd name="connsiteX22" fmla="*/ 618041 w 641663"/>
                <a:gd name="connsiteY22" fmla="*/ 197264 h 704217"/>
                <a:gd name="connsiteX23" fmla="*/ 625789 w 641663"/>
                <a:gd name="connsiteY23" fmla="*/ 85790 h 704217"/>
                <a:gd name="connsiteX24" fmla="*/ 559114 w 641663"/>
                <a:gd name="connsiteY24" fmla="*/ 38165 h 704217"/>
                <a:gd name="connsiteX25" fmla="*/ 416239 w 641663"/>
                <a:gd name="connsiteY25" fmla="*/ 65 h 704217"/>
                <a:gd name="connsiteX0" fmla="*/ 416239 w 641663"/>
                <a:gd name="connsiteY0" fmla="*/ 152 h 704304"/>
                <a:gd name="connsiteX1" fmla="*/ 371306 w 641663"/>
                <a:gd name="connsiteY1" fmla="*/ 25028 h 704304"/>
                <a:gd name="connsiteX2" fmla="*/ 254314 w 641663"/>
                <a:gd name="connsiteY2" fmla="*/ 28727 h 704304"/>
                <a:gd name="connsiteX3" fmla="*/ 101914 w 641663"/>
                <a:gd name="connsiteY3" fmla="*/ 133502 h 704304"/>
                <a:gd name="connsiteX4" fmla="*/ 35239 w 641663"/>
                <a:gd name="connsiteY4" fmla="*/ 223990 h 704304"/>
                <a:gd name="connsiteX5" fmla="*/ 25714 w 641663"/>
                <a:gd name="connsiteY5" fmla="*/ 304952 h 704304"/>
                <a:gd name="connsiteX6" fmla="*/ 92389 w 641663"/>
                <a:gd name="connsiteY6" fmla="*/ 333527 h 704304"/>
                <a:gd name="connsiteX7" fmla="*/ 159064 w 641663"/>
                <a:gd name="connsiteY7" fmla="*/ 238277 h 704304"/>
                <a:gd name="connsiteX8" fmla="*/ 118401 w 641663"/>
                <a:gd name="connsiteY8" fmla="*/ 301468 h 704304"/>
                <a:gd name="connsiteX9" fmla="*/ 4102 w 641663"/>
                <a:gd name="connsiteY9" fmla="*/ 439581 h 704304"/>
                <a:gd name="connsiteX10" fmla="*/ 54289 w 641663"/>
                <a:gd name="connsiteY10" fmla="*/ 533551 h 704304"/>
                <a:gd name="connsiteX11" fmla="*/ 168589 w 641663"/>
                <a:gd name="connsiteY11" fmla="*/ 457352 h 704304"/>
                <a:gd name="connsiteX12" fmla="*/ 78101 w 641663"/>
                <a:gd name="connsiteY12" fmla="*/ 552602 h 704304"/>
                <a:gd name="connsiteX13" fmla="*/ 130489 w 641663"/>
                <a:gd name="connsiteY13" fmla="*/ 638327 h 704304"/>
                <a:gd name="connsiteX14" fmla="*/ 259076 w 641663"/>
                <a:gd name="connsiteY14" fmla="*/ 609752 h 704304"/>
                <a:gd name="connsiteX15" fmla="*/ 311464 w 641663"/>
                <a:gd name="connsiteY15" fmla="*/ 552602 h 704304"/>
                <a:gd name="connsiteX16" fmla="*/ 225739 w 641663"/>
                <a:gd name="connsiteY16" fmla="*/ 676427 h 704304"/>
                <a:gd name="connsiteX17" fmla="*/ 340039 w 641663"/>
                <a:gd name="connsiteY17" fmla="*/ 695477 h 704304"/>
                <a:gd name="connsiteX18" fmla="*/ 549589 w 641663"/>
                <a:gd name="connsiteY18" fmla="*/ 562127 h 704304"/>
                <a:gd name="connsiteX19" fmla="*/ 635314 w 641663"/>
                <a:gd name="connsiteY19" fmla="*/ 371627 h 704304"/>
                <a:gd name="connsiteX20" fmla="*/ 635314 w 641663"/>
                <a:gd name="connsiteY20" fmla="*/ 276377 h 704304"/>
                <a:gd name="connsiteX21" fmla="*/ 635314 w 641663"/>
                <a:gd name="connsiteY21" fmla="*/ 219227 h 704304"/>
                <a:gd name="connsiteX22" fmla="*/ 618041 w 641663"/>
                <a:gd name="connsiteY22" fmla="*/ 197351 h 704304"/>
                <a:gd name="connsiteX23" fmla="*/ 625789 w 641663"/>
                <a:gd name="connsiteY23" fmla="*/ 85877 h 704304"/>
                <a:gd name="connsiteX24" fmla="*/ 559114 w 641663"/>
                <a:gd name="connsiteY24" fmla="*/ 38252 h 704304"/>
                <a:gd name="connsiteX25" fmla="*/ 416239 w 641663"/>
                <a:gd name="connsiteY25" fmla="*/ 152 h 704304"/>
                <a:gd name="connsiteX0" fmla="*/ 416239 w 641663"/>
                <a:gd name="connsiteY0" fmla="*/ 489 h 704641"/>
                <a:gd name="connsiteX1" fmla="*/ 336693 w 641663"/>
                <a:gd name="connsiteY1" fmla="*/ 17754 h 704641"/>
                <a:gd name="connsiteX2" fmla="*/ 254314 w 641663"/>
                <a:gd name="connsiteY2" fmla="*/ 29064 h 704641"/>
                <a:gd name="connsiteX3" fmla="*/ 101914 w 641663"/>
                <a:gd name="connsiteY3" fmla="*/ 133839 h 704641"/>
                <a:gd name="connsiteX4" fmla="*/ 35239 w 641663"/>
                <a:gd name="connsiteY4" fmla="*/ 224327 h 704641"/>
                <a:gd name="connsiteX5" fmla="*/ 25714 w 641663"/>
                <a:gd name="connsiteY5" fmla="*/ 305289 h 704641"/>
                <a:gd name="connsiteX6" fmla="*/ 92389 w 641663"/>
                <a:gd name="connsiteY6" fmla="*/ 333864 h 704641"/>
                <a:gd name="connsiteX7" fmla="*/ 159064 w 641663"/>
                <a:gd name="connsiteY7" fmla="*/ 238614 h 704641"/>
                <a:gd name="connsiteX8" fmla="*/ 118401 w 641663"/>
                <a:gd name="connsiteY8" fmla="*/ 301805 h 704641"/>
                <a:gd name="connsiteX9" fmla="*/ 4102 w 641663"/>
                <a:gd name="connsiteY9" fmla="*/ 439918 h 704641"/>
                <a:gd name="connsiteX10" fmla="*/ 54289 w 641663"/>
                <a:gd name="connsiteY10" fmla="*/ 533888 h 704641"/>
                <a:gd name="connsiteX11" fmla="*/ 168589 w 641663"/>
                <a:gd name="connsiteY11" fmla="*/ 457689 h 704641"/>
                <a:gd name="connsiteX12" fmla="*/ 78101 w 641663"/>
                <a:gd name="connsiteY12" fmla="*/ 552939 h 704641"/>
                <a:gd name="connsiteX13" fmla="*/ 130489 w 641663"/>
                <a:gd name="connsiteY13" fmla="*/ 638664 h 704641"/>
                <a:gd name="connsiteX14" fmla="*/ 259076 w 641663"/>
                <a:gd name="connsiteY14" fmla="*/ 610089 h 704641"/>
                <a:gd name="connsiteX15" fmla="*/ 311464 w 641663"/>
                <a:gd name="connsiteY15" fmla="*/ 552939 h 704641"/>
                <a:gd name="connsiteX16" fmla="*/ 225739 w 641663"/>
                <a:gd name="connsiteY16" fmla="*/ 676764 h 704641"/>
                <a:gd name="connsiteX17" fmla="*/ 340039 w 641663"/>
                <a:gd name="connsiteY17" fmla="*/ 695814 h 704641"/>
                <a:gd name="connsiteX18" fmla="*/ 549589 w 641663"/>
                <a:gd name="connsiteY18" fmla="*/ 562464 h 704641"/>
                <a:gd name="connsiteX19" fmla="*/ 635314 w 641663"/>
                <a:gd name="connsiteY19" fmla="*/ 371964 h 704641"/>
                <a:gd name="connsiteX20" fmla="*/ 635314 w 641663"/>
                <a:gd name="connsiteY20" fmla="*/ 276714 h 704641"/>
                <a:gd name="connsiteX21" fmla="*/ 635314 w 641663"/>
                <a:gd name="connsiteY21" fmla="*/ 219564 h 704641"/>
                <a:gd name="connsiteX22" fmla="*/ 618041 w 641663"/>
                <a:gd name="connsiteY22" fmla="*/ 197688 h 704641"/>
                <a:gd name="connsiteX23" fmla="*/ 625789 w 641663"/>
                <a:gd name="connsiteY23" fmla="*/ 86214 h 704641"/>
                <a:gd name="connsiteX24" fmla="*/ 559114 w 641663"/>
                <a:gd name="connsiteY24" fmla="*/ 38589 h 704641"/>
                <a:gd name="connsiteX25" fmla="*/ 416239 w 641663"/>
                <a:gd name="connsiteY25" fmla="*/ 489 h 704641"/>
                <a:gd name="connsiteX0" fmla="*/ 416239 w 641663"/>
                <a:gd name="connsiteY0" fmla="*/ 1850 h 706002"/>
                <a:gd name="connsiteX1" fmla="*/ 335783 w 641663"/>
                <a:gd name="connsiteY1" fmla="*/ 8462 h 706002"/>
                <a:gd name="connsiteX2" fmla="*/ 254314 w 641663"/>
                <a:gd name="connsiteY2" fmla="*/ 30425 h 706002"/>
                <a:gd name="connsiteX3" fmla="*/ 101914 w 641663"/>
                <a:gd name="connsiteY3" fmla="*/ 135200 h 706002"/>
                <a:gd name="connsiteX4" fmla="*/ 35239 w 641663"/>
                <a:gd name="connsiteY4" fmla="*/ 225688 h 706002"/>
                <a:gd name="connsiteX5" fmla="*/ 25714 w 641663"/>
                <a:gd name="connsiteY5" fmla="*/ 306650 h 706002"/>
                <a:gd name="connsiteX6" fmla="*/ 92389 w 641663"/>
                <a:gd name="connsiteY6" fmla="*/ 335225 h 706002"/>
                <a:gd name="connsiteX7" fmla="*/ 159064 w 641663"/>
                <a:gd name="connsiteY7" fmla="*/ 239975 h 706002"/>
                <a:gd name="connsiteX8" fmla="*/ 118401 w 641663"/>
                <a:gd name="connsiteY8" fmla="*/ 303166 h 706002"/>
                <a:gd name="connsiteX9" fmla="*/ 4102 w 641663"/>
                <a:gd name="connsiteY9" fmla="*/ 441279 h 706002"/>
                <a:gd name="connsiteX10" fmla="*/ 54289 w 641663"/>
                <a:gd name="connsiteY10" fmla="*/ 535249 h 706002"/>
                <a:gd name="connsiteX11" fmla="*/ 168589 w 641663"/>
                <a:gd name="connsiteY11" fmla="*/ 459050 h 706002"/>
                <a:gd name="connsiteX12" fmla="*/ 78101 w 641663"/>
                <a:gd name="connsiteY12" fmla="*/ 554300 h 706002"/>
                <a:gd name="connsiteX13" fmla="*/ 130489 w 641663"/>
                <a:gd name="connsiteY13" fmla="*/ 640025 h 706002"/>
                <a:gd name="connsiteX14" fmla="*/ 259076 w 641663"/>
                <a:gd name="connsiteY14" fmla="*/ 611450 h 706002"/>
                <a:gd name="connsiteX15" fmla="*/ 311464 w 641663"/>
                <a:gd name="connsiteY15" fmla="*/ 554300 h 706002"/>
                <a:gd name="connsiteX16" fmla="*/ 225739 w 641663"/>
                <a:gd name="connsiteY16" fmla="*/ 678125 h 706002"/>
                <a:gd name="connsiteX17" fmla="*/ 340039 w 641663"/>
                <a:gd name="connsiteY17" fmla="*/ 697175 h 706002"/>
                <a:gd name="connsiteX18" fmla="*/ 549589 w 641663"/>
                <a:gd name="connsiteY18" fmla="*/ 563825 h 706002"/>
                <a:gd name="connsiteX19" fmla="*/ 635314 w 641663"/>
                <a:gd name="connsiteY19" fmla="*/ 373325 h 706002"/>
                <a:gd name="connsiteX20" fmla="*/ 635314 w 641663"/>
                <a:gd name="connsiteY20" fmla="*/ 278075 h 706002"/>
                <a:gd name="connsiteX21" fmla="*/ 635314 w 641663"/>
                <a:gd name="connsiteY21" fmla="*/ 220925 h 706002"/>
                <a:gd name="connsiteX22" fmla="*/ 618041 w 641663"/>
                <a:gd name="connsiteY22" fmla="*/ 199049 h 706002"/>
                <a:gd name="connsiteX23" fmla="*/ 625789 w 641663"/>
                <a:gd name="connsiteY23" fmla="*/ 87575 h 706002"/>
                <a:gd name="connsiteX24" fmla="*/ 559114 w 641663"/>
                <a:gd name="connsiteY24" fmla="*/ 39950 h 706002"/>
                <a:gd name="connsiteX25" fmla="*/ 416239 w 641663"/>
                <a:gd name="connsiteY25" fmla="*/ 1850 h 706002"/>
                <a:gd name="connsiteX0" fmla="*/ 486463 w 641663"/>
                <a:gd name="connsiteY0" fmla="*/ 1463 h 709270"/>
                <a:gd name="connsiteX1" fmla="*/ 335783 w 641663"/>
                <a:gd name="connsiteY1" fmla="*/ 11730 h 709270"/>
                <a:gd name="connsiteX2" fmla="*/ 254314 w 641663"/>
                <a:gd name="connsiteY2" fmla="*/ 33693 h 709270"/>
                <a:gd name="connsiteX3" fmla="*/ 101914 w 641663"/>
                <a:gd name="connsiteY3" fmla="*/ 138468 h 709270"/>
                <a:gd name="connsiteX4" fmla="*/ 35239 w 641663"/>
                <a:gd name="connsiteY4" fmla="*/ 228956 h 709270"/>
                <a:gd name="connsiteX5" fmla="*/ 25714 w 641663"/>
                <a:gd name="connsiteY5" fmla="*/ 309918 h 709270"/>
                <a:gd name="connsiteX6" fmla="*/ 92389 w 641663"/>
                <a:gd name="connsiteY6" fmla="*/ 338493 h 709270"/>
                <a:gd name="connsiteX7" fmla="*/ 159064 w 641663"/>
                <a:gd name="connsiteY7" fmla="*/ 243243 h 709270"/>
                <a:gd name="connsiteX8" fmla="*/ 118401 w 641663"/>
                <a:gd name="connsiteY8" fmla="*/ 306434 h 709270"/>
                <a:gd name="connsiteX9" fmla="*/ 4102 w 641663"/>
                <a:gd name="connsiteY9" fmla="*/ 444547 h 709270"/>
                <a:gd name="connsiteX10" fmla="*/ 54289 w 641663"/>
                <a:gd name="connsiteY10" fmla="*/ 538517 h 709270"/>
                <a:gd name="connsiteX11" fmla="*/ 168589 w 641663"/>
                <a:gd name="connsiteY11" fmla="*/ 462318 h 709270"/>
                <a:gd name="connsiteX12" fmla="*/ 78101 w 641663"/>
                <a:gd name="connsiteY12" fmla="*/ 557568 h 709270"/>
                <a:gd name="connsiteX13" fmla="*/ 130489 w 641663"/>
                <a:gd name="connsiteY13" fmla="*/ 643293 h 709270"/>
                <a:gd name="connsiteX14" fmla="*/ 259076 w 641663"/>
                <a:gd name="connsiteY14" fmla="*/ 614718 h 709270"/>
                <a:gd name="connsiteX15" fmla="*/ 311464 w 641663"/>
                <a:gd name="connsiteY15" fmla="*/ 557568 h 709270"/>
                <a:gd name="connsiteX16" fmla="*/ 225739 w 641663"/>
                <a:gd name="connsiteY16" fmla="*/ 681393 h 709270"/>
                <a:gd name="connsiteX17" fmla="*/ 340039 w 641663"/>
                <a:gd name="connsiteY17" fmla="*/ 700443 h 709270"/>
                <a:gd name="connsiteX18" fmla="*/ 549589 w 641663"/>
                <a:gd name="connsiteY18" fmla="*/ 567093 h 709270"/>
                <a:gd name="connsiteX19" fmla="*/ 635314 w 641663"/>
                <a:gd name="connsiteY19" fmla="*/ 376593 h 709270"/>
                <a:gd name="connsiteX20" fmla="*/ 635314 w 641663"/>
                <a:gd name="connsiteY20" fmla="*/ 281343 h 709270"/>
                <a:gd name="connsiteX21" fmla="*/ 635314 w 641663"/>
                <a:gd name="connsiteY21" fmla="*/ 224193 h 709270"/>
                <a:gd name="connsiteX22" fmla="*/ 618041 w 641663"/>
                <a:gd name="connsiteY22" fmla="*/ 202317 h 709270"/>
                <a:gd name="connsiteX23" fmla="*/ 625789 w 641663"/>
                <a:gd name="connsiteY23" fmla="*/ 90843 h 709270"/>
                <a:gd name="connsiteX24" fmla="*/ 559114 w 641663"/>
                <a:gd name="connsiteY24" fmla="*/ 43218 h 709270"/>
                <a:gd name="connsiteX25" fmla="*/ 486463 w 641663"/>
                <a:gd name="connsiteY25" fmla="*/ 1463 h 709270"/>
                <a:gd name="connsiteX0" fmla="*/ 486463 w 641663"/>
                <a:gd name="connsiteY0" fmla="*/ 1463 h 709270"/>
                <a:gd name="connsiteX1" fmla="*/ 335783 w 641663"/>
                <a:gd name="connsiteY1" fmla="*/ 11730 h 709270"/>
                <a:gd name="connsiteX2" fmla="*/ 254314 w 641663"/>
                <a:gd name="connsiteY2" fmla="*/ 33693 h 709270"/>
                <a:gd name="connsiteX3" fmla="*/ 101914 w 641663"/>
                <a:gd name="connsiteY3" fmla="*/ 138468 h 709270"/>
                <a:gd name="connsiteX4" fmla="*/ 35239 w 641663"/>
                <a:gd name="connsiteY4" fmla="*/ 228956 h 709270"/>
                <a:gd name="connsiteX5" fmla="*/ 25714 w 641663"/>
                <a:gd name="connsiteY5" fmla="*/ 309918 h 709270"/>
                <a:gd name="connsiteX6" fmla="*/ 92389 w 641663"/>
                <a:gd name="connsiteY6" fmla="*/ 338493 h 709270"/>
                <a:gd name="connsiteX7" fmla="*/ 159064 w 641663"/>
                <a:gd name="connsiteY7" fmla="*/ 243243 h 709270"/>
                <a:gd name="connsiteX8" fmla="*/ 118401 w 641663"/>
                <a:gd name="connsiteY8" fmla="*/ 306434 h 709270"/>
                <a:gd name="connsiteX9" fmla="*/ 4102 w 641663"/>
                <a:gd name="connsiteY9" fmla="*/ 444547 h 709270"/>
                <a:gd name="connsiteX10" fmla="*/ 54289 w 641663"/>
                <a:gd name="connsiteY10" fmla="*/ 538517 h 709270"/>
                <a:gd name="connsiteX11" fmla="*/ 168589 w 641663"/>
                <a:gd name="connsiteY11" fmla="*/ 462318 h 709270"/>
                <a:gd name="connsiteX12" fmla="*/ 78101 w 641663"/>
                <a:gd name="connsiteY12" fmla="*/ 557568 h 709270"/>
                <a:gd name="connsiteX13" fmla="*/ 130489 w 641663"/>
                <a:gd name="connsiteY13" fmla="*/ 643293 h 709270"/>
                <a:gd name="connsiteX14" fmla="*/ 259076 w 641663"/>
                <a:gd name="connsiteY14" fmla="*/ 614718 h 709270"/>
                <a:gd name="connsiteX15" fmla="*/ 311464 w 641663"/>
                <a:gd name="connsiteY15" fmla="*/ 557568 h 709270"/>
                <a:gd name="connsiteX16" fmla="*/ 225739 w 641663"/>
                <a:gd name="connsiteY16" fmla="*/ 681393 h 709270"/>
                <a:gd name="connsiteX17" fmla="*/ 340039 w 641663"/>
                <a:gd name="connsiteY17" fmla="*/ 700443 h 709270"/>
                <a:gd name="connsiteX18" fmla="*/ 549589 w 641663"/>
                <a:gd name="connsiteY18" fmla="*/ 567093 h 709270"/>
                <a:gd name="connsiteX19" fmla="*/ 635314 w 641663"/>
                <a:gd name="connsiteY19" fmla="*/ 376593 h 709270"/>
                <a:gd name="connsiteX20" fmla="*/ 635314 w 641663"/>
                <a:gd name="connsiteY20" fmla="*/ 281343 h 709270"/>
                <a:gd name="connsiteX21" fmla="*/ 635314 w 641663"/>
                <a:gd name="connsiteY21" fmla="*/ 224193 h 709270"/>
                <a:gd name="connsiteX22" fmla="*/ 625789 w 641663"/>
                <a:gd name="connsiteY22" fmla="*/ 90843 h 709270"/>
                <a:gd name="connsiteX23" fmla="*/ 559114 w 641663"/>
                <a:gd name="connsiteY23" fmla="*/ 43218 h 709270"/>
                <a:gd name="connsiteX24" fmla="*/ 486463 w 641663"/>
                <a:gd name="connsiteY24" fmla="*/ 1463 h 709270"/>
                <a:gd name="connsiteX0" fmla="*/ 486463 w 641663"/>
                <a:gd name="connsiteY0" fmla="*/ 1463 h 709270"/>
                <a:gd name="connsiteX1" fmla="*/ 335783 w 641663"/>
                <a:gd name="connsiteY1" fmla="*/ 11730 h 709270"/>
                <a:gd name="connsiteX2" fmla="*/ 254314 w 641663"/>
                <a:gd name="connsiteY2" fmla="*/ 33693 h 709270"/>
                <a:gd name="connsiteX3" fmla="*/ 101914 w 641663"/>
                <a:gd name="connsiteY3" fmla="*/ 138468 h 709270"/>
                <a:gd name="connsiteX4" fmla="*/ 35239 w 641663"/>
                <a:gd name="connsiteY4" fmla="*/ 228956 h 709270"/>
                <a:gd name="connsiteX5" fmla="*/ 25714 w 641663"/>
                <a:gd name="connsiteY5" fmla="*/ 309918 h 709270"/>
                <a:gd name="connsiteX6" fmla="*/ 92389 w 641663"/>
                <a:gd name="connsiteY6" fmla="*/ 338493 h 709270"/>
                <a:gd name="connsiteX7" fmla="*/ 159064 w 641663"/>
                <a:gd name="connsiteY7" fmla="*/ 243243 h 709270"/>
                <a:gd name="connsiteX8" fmla="*/ 118401 w 641663"/>
                <a:gd name="connsiteY8" fmla="*/ 306434 h 709270"/>
                <a:gd name="connsiteX9" fmla="*/ 4102 w 641663"/>
                <a:gd name="connsiteY9" fmla="*/ 444547 h 709270"/>
                <a:gd name="connsiteX10" fmla="*/ 54289 w 641663"/>
                <a:gd name="connsiteY10" fmla="*/ 538517 h 709270"/>
                <a:gd name="connsiteX11" fmla="*/ 168589 w 641663"/>
                <a:gd name="connsiteY11" fmla="*/ 462318 h 709270"/>
                <a:gd name="connsiteX12" fmla="*/ 78101 w 641663"/>
                <a:gd name="connsiteY12" fmla="*/ 557568 h 709270"/>
                <a:gd name="connsiteX13" fmla="*/ 130489 w 641663"/>
                <a:gd name="connsiteY13" fmla="*/ 643293 h 709270"/>
                <a:gd name="connsiteX14" fmla="*/ 259076 w 641663"/>
                <a:gd name="connsiteY14" fmla="*/ 614718 h 709270"/>
                <a:gd name="connsiteX15" fmla="*/ 311464 w 641663"/>
                <a:gd name="connsiteY15" fmla="*/ 557568 h 709270"/>
                <a:gd name="connsiteX16" fmla="*/ 225739 w 641663"/>
                <a:gd name="connsiteY16" fmla="*/ 681393 h 709270"/>
                <a:gd name="connsiteX17" fmla="*/ 340039 w 641663"/>
                <a:gd name="connsiteY17" fmla="*/ 700443 h 709270"/>
                <a:gd name="connsiteX18" fmla="*/ 549589 w 641663"/>
                <a:gd name="connsiteY18" fmla="*/ 567093 h 709270"/>
                <a:gd name="connsiteX19" fmla="*/ 635314 w 641663"/>
                <a:gd name="connsiteY19" fmla="*/ 376593 h 709270"/>
                <a:gd name="connsiteX20" fmla="*/ 635314 w 641663"/>
                <a:gd name="connsiteY20" fmla="*/ 281343 h 709270"/>
                <a:gd name="connsiteX21" fmla="*/ 633947 w 641663"/>
                <a:gd name="connsiteY21" fmla="*/ 208216 h 709270"/>
                <a:gd name="connsiteX22" fmla="*/ 625789 w 641663"/>
                <a:gd name="connsiteY22" fmla="*/ 90843 h 709270"/>
                <a:gd name="connsiteX23" fmla="*/ 559114 w 641663"/>
                <a:gd name="connsiteY23" fmla="*/ 43218 h 709270"/>
                <a:gd name="connsiteX24" fmla="*/ 486463 w 641663"/>
                <a:gd name="connsiteY24" fmla="*/ 1463 h 709270"/>
                <a:gd name="connsiteX0" fmla="*/ 486463 w 639618"/>
                <a:gd name="connsiteY0" fmla="*/ 1463 h 709270"/>
                <a:gd name="connsiteX1" fmla="*/ 335783 w 639618"/>
                <a:gd name="connsiteY1" fmla="*/ 11730 h 709270"/>
                <a:gd name="connsiteX2" fmla="*/ 254314 w 639618"/>
                <a:gd name="connsiteY2" fmla="*/ 33693 h 709270"/>
                <a:gd name="connsiteX3" fmla="*/ 101914 w 639618"/>
                <a:gd name="connsiteY3" fmla="*/ 138468 h 709270"/>
                <a:gd name="connsiteX4" fmla="*/ 35239 w 639618"/>
                <a:gd name="connsiteY4" fmla="*/ 228956 h 709270"/>
                <a:gd name="connsiteX5" fmla="*/ 25714 w 639618"/>
                <a:gd name="connsiteY5" fmla="*/ 309918 h 709270"/>
                <a:gd name="connsiteX6" fmla="*/ 92389 w 639618"/>
                <a:gd name="connsiteY6" fmla="*/ 338493 h 709270"/>
                <a:gd name="connsiteX7" fmla="*/ 159064 w 639618"/>
                <a:gd name="connsiteY7" fmla="*/ 243243 h 709270"/>
                <a:gd name="connsiteX8" fmla="*/ 118401 w 639618"/>
                <a:gd name="connsiteY8" fmla="*/ 306434 h 709270"/>
                <a:gd name="connsiteX9" fmla="*/ 4102 w 639618"/>
                <a:gd name="connsiteY9" fmla="*/ 444547 h 709270"/>
                <a:gd name="connsiteX10" fmla="*/ 54289 w 639618"/>
                <a:gd name="connsiteY10" fmla="*/ 538517 h 709270"/>
                <a:gd name="connsiteX11" fmla="*/ 168589 w 639618"/>
                <a:gd name="connsiteY11" fmla="*/ 462318 h 709270"/>
                <a:gd name="connsiteX12" fmla="*/ 78101 w 639618"/>
                <a:gd name="connsiteY12" fmla="*/ 557568 h 709270"/>
                <a:gd name="connsiteX13" fmla="*/ 130489 w 639618"/>
                <a:gd name="connsiteY13" fmla="*/ 643293 h 709270"/>
                <a:gd name="connsiteX14" fmla="*/ 259076 w 639618"/>
                <a:gd name="connsiteY14" fmla="*/ 614718 h 709270"/>
                <a:gd name="connsiteX15" fmla="*/ 311464 w 639618"/>
                <a:gd name="connsiteY15" fmla="*/ 557568 h 709270"/>
                <a:gd name="connsiteX16" fmla="*/ 225739 w 639618"/>
                <a:gd name="connsiteY16" fmla="*/ 681393 h 709270"/>
                <a:gd name="connsiteX17" fmla="*/ 340039 w 639618"/>
                <a:gd name="connsiteY17" fmla="*/ 700443 h 709270"/>
                <a:gd name="connsiteX18" fmla="*/ 549589 w 639618"/>
                <a:gd name="connsiteY18" fmla="*/ 567093 h 709270"/>
                <a:gd name="connsiteX19" fmla="*/ 635314 w 639618"/>
                <a:gd name="connsiteY19" fmla="*/ 376593 h 709270"/>
                <a:gd name="connsiteX20" fmla="*/ 627677 w 639618"/>
                <a:gd name="connsiteY20" fmla="*/ 314238 h 709270"/>
                <a:gd name="connsiteX21" fmla="*/ 633947 w 639618"/>
                <a:gd name="connsiteY21" fmla="*/ 208216 h 709270"/>
                <a:gd name="connsiteX22" fmla="*/ 625789 w 639618"/>
                <a:gd name="connsiteY22" fmla="*/ 90843 h 709270"/>
                <a:gd name="connsiteX23" fmla="*/ 559114 w 639618"/>
                <a:gd name="connsiteY23" fmla="*/ 43218 h 709270"/>
                <a:gd name="connsiteX24" fmla="*/ 486463 w 639618"/>
                <a:gd name="connsiteY24" fmla="*/ 1463 h 709270"/>
                <a:gd name="connsiteX0" fmla="*/ 486463 w 634072"/>
                <a:gd name="connsiteY0" fmla="*/ 1463 h 709270"/>
                <a:gd name="connsiteX1" fmla="*/ 335783 w 634072"/>
                <a:gd name="connsiteY1" fmla="*/ 11730 h 709270"/>
                <a:gd name="connsiteX2" fmla="*/ 254314 w 634072"/>
                <a:gd name="connsiteY2" fmla="*/ 33693 h 709270"/>
                <a:gd name="connsiteX3" fmla="*/ 101914 w 634072"/>
                <a:gd name="connsiteY3" fmla="*/ 138468 h 709270"/>
                <a:gd name="connsiteX4" fmla="*/ 35239 w 634072"/>
                <a:gd name="connsiteY4" fmla="*/ 228956 h 709270"/>
                <a:gd name="connsiteX5" fmla="*/ 25714 w 634072"/>
                <a:gd name="connsiteY5" fmla="*/ 309918 h 709270"/>
                <a:gd name="connsiteX6" fmla="*/ 92389 w 634072"/>
                <a:gd name="connsiteY6" fmla="*/ 338493 h 709270"/>
                <a:gd name="connsiteX7" fmla="*/ 159064 w 634072"/>
                <a:gd name="connsiteY7" fmla="*/ 243243 h 709270"/>
                <a:gd name="connsiteX8" fmla="*/ 118401 w 634072"/>
                <a:gd name="connsiteY8" fmla="*/ 306434 h 709270"/>
                <a:gd name="connsiteX9" fmla="*/ 4102 w 634072"/>
                <a:gd name="connsiteY9" fmla="*/ 444547 h 709270"/>
                <a:gd name="connsiteX10" fmla="*/ 54289 w 634072"/>
                <a:gd name="connsiteY10" fmla="*/ 538517 h 709270"/>
                <a:gd name="connsiteX11" fmla="*/ 168589 w 634072"/>
                <a:gd name="connsiteY11" fmla="*/ 462318 h 709270"/>
                <a:gd name="connsiteX12" fmla="*/ 78101 w 634072"/>
                <a:gd name="connsiteY12" fmla="*/ 557568 h 709270"/>
                <a:gd name="connsiteX13" fmla="*/ 130489 w 634072"/>
                <a:gd name="connsiteY13" fmla="*/ 643293 h 709270"/>
                <a:gd name="connsiteX14" fmla="*/ 259076 w 634072"/>
                <a:gd name="connsiteY14" fmla="*/ 614718 h 709270"/>
                <a:gd name="connsiteX15" fmla="*/ 311464 w 634072"/>
                <a:gd name="connsiteY15" fmla="*/ 557568 h 709270"/>
                <a:gd name="connsiteX16" fmla="*/ 225739 w 634072"/>
                <a:gd name="connsiteY16" fmla="*/ 681393 h 709270"/>
                <a:gd name="connsiteX17" fmla="*/ 340039 w 634072"/>
                <a:gd name="connsiteY17" fmla="*/ 700443 h 709270"/>
                <a:gd name="connsiteX18" fmla="*/ 549589 w 634072"/>
                <a:gd name="connsiteY18" fmla="*/ 567093 h 709270"/>
                <a:gd name="connsiteX19" fmla="*/ 619759 w 634072"/>
                <a:gd name="connsiteY19" fmla="*/ 377997 h 709270"/>
                <a:gd name="connsiteX20" fmla="*/ 627677 w 634072"/>
                <a:gd name="connsiteY20" fmla="*/ 314238 h 709270"/>
                <a:gd name="connsiteX21" fmla="*/ 633947 w 634072"/>
                <a:gd name="connsiteY21" fmla="*/ 208216 h 709270"/>
                <a:gd name="connsiteX22" fmla="*/ 625789 w 634072"/>
                <a:gd name="connsiteY22" fmla="*/ 90843 h 709270"/>
                <a:gd name="connsiteX23" fmla="*/ 559114 w 634072"/>
                <a:gd name="connsiteY23" fmla="*/ 43218 h 709270"/>
                <a:gd name="connsiteX24" fmla="*/ 486463 w 634072"/>
                <a:gd name="connsiteY24" fmla="*/ 1463 h 709270"/>
                <a:gd name="connsiteX0" fmla="*/ 486463 w 634072"/>
                <a:gd name="connsiteY0" fmla="*/ 3196 h 711003"/>
                <a:gd name="connsiteX1" fmla="*/ 353475 w 634072"/>
                <a:gd name="connsiteY1" fmla="*/ 6498 h 711003"/>
                <a:gd name="connsiteX2" fmla="*/ 254314 w 634072"/>
                <a:gd name="connsiteY2" fmla="*/ 35426 h 711003"/>
                <a:gd name="connsiteX3" fmla="*/ 101914 w 634072"/>
                <a:gd name="connsiteY3" fmla="*/ 140201 h 711003"/>
                <a:gd name="connsiteX4" fmla="*/ 35239 w 634072"/>
                <a:gd name="connsiteY4" fmla="*/ 230689 h 711003"/>
                <a:gd name="connsiteX5" fmla="*/ 25714 w 634072"/>
                <a:gd name="connsiteY5" fmla="*/ 311651 h 711003"/>
                <a:gd name="connsiteX6" fmla="*/ 92389 w 634072"/>
                <a:gd name="connsiteY6" fmla="*/ 340226 h 711003"/>
                <a:gd name="connsiteX7" fmla="*/ 159064 w 634072"/>
                <a:gd name="connsiteY7" fmla="*/ 244976 h 711003"/>
                <a:gd name="connsiteX8" fmla="*/ 118401 w 634072"/>
                <a:gd name="connsiteY8" fmla="*/ 308167 h 711003"/>
                <a:gd name="connsiteX9" fmla="*/ 4102 w 634072"/>
                <a:gd name="connsiteY9" fmla="*/ 446280 h 711003"/>
                <a:gd name="connsiteX10" fmla="*/ 54289 w 634072"/>
                <a:gd name="connsiteY10" fmla="*/ 540250 h 711003"/>
                <a:gd name="connsiteX11" fmla="*/ 168589 w 634072"/>
                <a:gd name="connsiteY11" fmla="*/ 464051 h 711003"/>
                <a:gd name="connsiteX12" fmla="*/ 78101 w 634072"/>
                <a:gd name="connsiteY12" fmla="*/ 559301 h 711003"/>
                <a:gd name="connsiteX13" fmla="*/ 130489 w 634072"/>
                <a:gd name="connsiteY13" fmla="*/ 645026 h 711003"/>
                <a:gd name="connsiteX14" fmla="*/ 259076 w 634072"/>
                <a:gd name="connsiteY14" fmla="*/ 616451 h 711003"/>
                <a:gd name="connsiteX15" fmla="*/ 311464 w 634072"/>
                <a:gd name="connsiteY15" fmla="*/ 559301 h 711003"/>
                <a:gd name="connsiteX16" fmla="*/ 225739 w 634072"/>
                <a:gd name="connsiteY16" fmla="*/ 683126 h 711003"/>
                <a:gd name="connsiteX17" fmla="*/ 340039 w 634072"/>
                <a:gd name="connsiteY17" fmla="*/ 702176 h 711003"/>
                <a:gd name="connsiteX18" fmla="*/ 549589 w 634072"/>
                <a:gd name="connsiteY18" fmla="*/ 568826 h 711003"/>
                <a:gd name="connsiteX19" fmla="*/ 619759 w 634072"/>
                <a:gd name="connsiteY19" fmla="*/ 379730 h 711003"/>
                <a:gd name="connsiteX20" fmla="*/ 627677 w 634072"/>
                <a:gd name="connsiteY20" fmla="*/ 315971 h 711003"/>
                <a:gd name="connsiteX21" fmla="*/ 633947 w 634072"/>
                <a:gd name="connsiteY21" fmla="*/ 209949 h 711003"/>
                <a:gd name="connsiteX22" fmla="*/ 625789 w 634072"/>
                <a:gd name="connsiteY22" fmla="*/ 92576 h 711003"/>
                <a:gd name="connsiteX23" fmla="*/ 559114 w 634072"/>
                <a:gd name="connsiteY23" fmla="*/ 44951 h 711003"/>
                <a:gd name="connsiteX24" fmla="*/ 486463 w 634072"/>
                <a:gd name="connsiteY24" fmla="*/ 3196 h 711003"/>
                <a:gd name="connsiteX0" fmla="*/ 486463 w 634072"/>
                <a:gd name="connsiteY0" fmla="*/ 10201 h 718008"/>
                <a:gd name="connsiteX1" fmla="*/ 353475 w 634072"/>
                <a:gd name="connsiteY1" fmla="*/ 13503 h 718008"/>
                <a:gd name="connsiteX2" fmla="*/ 254314 w 634072"/>
                <a:gd name="connsiteY2" fmla="*/ 42431 h 718008"/>
                <a:gd name="connsiteX3" fmla="*/ 101914 w 634072"/>
                <a:gd name="connsiteY3" fmla="*/ 147206 h 718008"/>
                <a:gd name="connsiteX4" fmla="*/ 35239 w 634072"/>
                <a:gd name="connsiteY4" fmla="*/ 237694 h 718008"/>
                <a:gd name="connsiteX5" fmla="*/ 25714 w 634072"/>
                <a:gd name="connsiteY5" fmla="*/ 318656 h 718008"/>
                <a:gd name="connsiteX6" fmla="*/ 92389 w 634072"/>
                <a:gd name="connsiteY6" fmla="*/ 347231 h 718008"/>
                <a:gd name="connsiteX7" fmla="*/ 159064 w 634072"/>
                <a:gd name="connsiteY7" fmla="*/ 251981 h 718008"/>
                <a:gd name="connsiteX8" fmla="*/ 118401 w 634072"/>
                <a:gd name="connsiteY8" fmla="*/ 315172 h 718008"/>
                <a:gd name="connsiteX9" fmla="*/ 4102 w 634072"/>
                <a:gd name="connsiteY9" fmla="*/ 453285 h 718008"/>
                <a:gd name="connsiteX10" fmla="*/ 54289 w 634072"/>
                <a:gd name="connsiteY10" fmla="*/ 547255 h 718008"/>
                <a:gd name="connsiteX11" fmla="*/ 168589 w 634072"/>
                <a:gd name="connsiteY11" fmla="*/ 471056 h 718008"/>
                <a:gd name="connsiteX12" fmla="*/ 78101 w 634072"/>
                <a:gd name="connsiteY12" fmla="*/ 566306 h 718008"/>
                <a:gd name="connsiteX13" fmla="*/ 130489 w 634072"/>
                <a:gd name="connsiteY13" fmla="*/ 652031 h 718008"/>
                <a:gd name="connsiteX14" fmla="*/ 259076 w 634072"/>
                <a:gd name="connsiteY14" fmla="*/ 623456 h 718008"/>
                <a:gd name="connsiteX15" fmla="*/ 311464 w 634072"/>
                <a:gd name="connsiteY15" fmla="*/ 566306 h 718008"/>
                <a:gd name="connsiteX16" fmla="*/ 225739 w 634072"/>
                <a:gd name="connsiteY16" fmla="*/ 690131 h 718008"/>
                <a:gd name="connsiteX17" fmla="*/ 340039 w 634072"/>
                <a:gd name="connsiteY17" fmla="*/ 709181 h 718008"/>
                <a:gd name="connsiteX18" fmla="*/ 549589 w 634072"/>
                <a:gd name="connsiteY18" fmla="*/ 575831 h 718008"/>
                <a:gd name="connsiteX19" fmla="*/ 619759 w 634072"/>
                <a:gd name="connsiteY19" fmla="*/ 386735 h 718008"/>
                <a:gd name="connsiteX20" fmla="*/ 627677 w 634072"/>
                <a:gd name="connsiteY20" fmla="*/ 322976 h 718008"/>
                <a:gd name="connsiteX21" fmla="*/ 633947 w 634072"/>
                <a:gd name="connsiteY21" fmla="*/ 216954 h 718008"/>
                <a:gd name="connsiteX22" fmla="*/ 625789 w 634072"/>
                <a:gd name="connsiteY22" fmla="*/ 99581 h 718008"/>
                <a:gd name="connsiteX23" fmla="*/ 559114 w 634072"/>
                <a:gd name="connsiteY23" fmla="*/ 51956 h 718008"/>
                <a:gd name="connsiteX24" fmla="*/ 486463 w 634072"/>
                <a:gd name="connsiteY24" fmla="*/ 10201 h 718008"/>
                <a:gd name="connsiteX0" fmla="*/ 486463 w 634072"/>
                <a:gd name="connsiteY0" fmla="*/ 3374 h 711181"/>
                <a:gd name="connsiteX1" fmla="*/ 353475 w 634072"/>
                <a:gd name="connsiteY1" fmla="*/ 6676 h 711181"/>
                <a:gd name="connsiteX2" fmla="*/ 254314 w 634072"/>
                <a:gd name="connsiteY2" fmla="*/ 35604 h 711181"/>
                <a:gd name="connsiteX3" fmla="*/ 101914 w 634072"/>
                <a:gd name="connsiteY3" fmla="*/ 140379 h 711181"/>
                <a:gd name="connsiteX4" fmla="*/ 35239 w 634072"/>
                <a:gd name="connsiteY4" fmla="*/ 230867 h 711181"/>
                <a:gd name="connsiteX5" fmla="*/ 25714 w 634072"/>
                <a:gd name="connsiteY5" fmla="*/ 311829 h 711181"/>
                <a:gd name="connsiteX6" fmla="*/ 92389 w 634072"/>
                <a:gd name="connsiteY6" fmla="*/ 340404 h 711181"/>
                <a:gd name="connsiteX7" fmla="*/ 159064 w 634072"/>
                <a:gd name="connsiteY7" fmla="*/ 245154 h 711181"/>
                <a:gd name="connsiteX8" fmla="*/ 118401 w 634072"/>
                <a:gd name="connsiteY8" fmla="*/ 308345 h 711181"/>
                <a:gd name="connsiteX9" fmla="*/ 4102 w 634072"/>
                <a:gd name="connsiteY9" fmla="*/ 446458 h 711181"/>
                <a:gd name="connsiteX10" fmla="*/ 54289 w 634072"/>
                <a:gd name="connsiteY10" fmla="*/ 540428 h 711181"/>
                <a:gd name="connsiteX11" fmla="*/ 168589 w 634072"/>
                <a:gd name="connsiteY11" fmla="*/ 464229 h 711181"/>
                <a:gd name="connsiteX12" fmla="*/ 78101 w 634072"/>
                <a:gd name="connsiteY12" fmla="*/ 559479 h 711181"/>
                <a:gd name="connsiteX13" fmla="*/ 130489 w 634072"/>
                <a:gd name="connsiteY13" fmla="*/ 645204 h 711181"/>
                <a:gd name="connsiteX14" fmla="*/ 259076 w 634072"/>
                <a:gd name="connsiteY14" fmla="*/ 616629 h 711181"/>
                <a:gd name="connsiteX15" fmla="*/ 311464 w 634072"/>
                <a:gd name="connsiteY15" fmla="*/ 559479 h 711181"/>
                <a:gd name="connsiteX16" fmla="*/ 225739 w 634072"/>
                <a:gd name="connsiteY16" fmla="*/ 683304 h 711181"/>
                <a:gd name="connsiteX17" fmla="*/ 340039 w 634072"/>
                <a:gd name="connsiteY17" fmla="*/ 702354 h 711181"/>
                <a:gd name="connsiteX18" fmla="*/ 549589 w 634072"/>
                <a:gd name="connsiteY18" fmla="*/ 569004 h 711181"/>
                <a:gd name="connsiteX19" fmla="*/ 619759 w 634072"/>
                <a:gd name="connsiteY19" fmla="*/ 379908 h 711181"/>
                <a:gd name="connsiteX20" fmla="*/ 627677 w 634072"/>
                <a:gd name="connsiteY20" fmla="*/ 316149 h 711181"/>
                <a:gd name="connsiteX21" fmla="*/ 633947 w 634072"/>
                <a:gd name="connsiteY21" fmla="*/ 210127 h 711181"/>
                <a:gd name="connsiteX22" fmla="*/ 625789 w 634072"/>
                <a:gd name="connsiteY22" fmla="*/ 92754 h 711181"/>
                <a:gd name="connsiteX23" fmla="*/ 559114 w 634072"/>
                <a:gd name="connsiteY23" fmla="*/ 45129 h 711181"/>
                <a:gd name="connsiteX24" fmla="*/ 486463 w 634072"/>
                <a:gd name="connsiteY24" fmla="*/ 3374 h 711181"/>
                <a:gd name="connsiteX0" fmla="*/ 486463 w 634072"/>
                <a:gd name="connsiteY0" fmla="*/ 5125 h 712932"/>
                <a:gd name="connsiteX1" fmla="*/ 353475 w 634072"/>
                <a:gd name="connsiteY1" fmla="*/ 8427 h 712932"/>
                <a:gd name="connsiteX2" fmla="*/ 254314 w 634072"/>
                <a:gd name="connsiteY2" fmla="*/ 37355 h 712932"/>
                <a:gd name="connsiteX3" fmla="*/ 101914 w 634072"/>
                <a:gd name="connsiteY3" fmla="*/ 142130 h 712932"/>
                <a:gd name="connsiteX4" fmla="*/ 35239 w 634072"/>
                <a:gd name="connsiteY4" fmla="*/ 232618 h 712932"/>
                <a:gd name="connsiteX5" fmla="*/ 25714 w 634072"/>
                <a:gd name="connsiteY5" fmla="*/ 313580 h 712932"/>
                <a:gd name="connsiteX6" fmla="*/ 92389 w 634072"/>
                <a:gd name="connsiteY6" fmla="*/ 342155 h 712932"/>
                <a:gd name="connsiteX7" fmla="*/ 159064 w 634072"/>
                <a:gd name="connsiteY7" fmla="*/ 246905 h 712932"/>
                <a:gd name="connsiteX8" fmla="*/ 118401 w 634072"/>
                <a:gd name="connsiteY8" fmla="*/ 310096 h 712932"/>
                <a:gd name="connsiteX9" fmla="*/ 4102 w 634072"/>
                <a:gd name="connsiteY9" fmla="*/ 448209 h 712932"/>
                <a:gd name="connsiteX10" fmla="*/ 54289 w 634072"/>
                <a:gd name="connsiteY10" fmla="*/ 542179 h 712932"/>
                <a:gd name="connsiteX11" fmla="*/ 168589 w 634072"/>
                <a:gd name="connsiteY11" fmla="*/ 465980 h 712932"/>
                <a:gd name="connsiteX12" fmla="*/ 78101 w 634072"/>
                <a:gd name="connsiteY12" fmla="*/ 561230 h 712932"/>
                <a:gd name="connsiteX13" fmla="*/ 130489 w 634072"/>
                <a:gd name="connsiteY13" fmla="*/ 646955 h 712932"/>
                <a:gd name="connsiteX14" fmla="*/ 259076 w 634072"/>
                <a:gd name="connsiteY14" fmla="*/ 618380 h 712932"/>
                <a:gd name="connsiteX15" fmla="*/ 311464 w 634072"/>
                <a:gd name="connsiteY15" fmla="*/ 561230 h 712932"/>
                <a:gd name="connsiteX16" fmla="*/ 225739 w 634072"/>
                <a:gd name="connsiteY16" fmla="*/ 685055 h 712932"/>
                <a:gd name="connsiteX17" fmla="*/ 340039 w 634072"/>
                <a:gd name="connsiteY17" fmla="*/ 704105 h 712932"/>
                <a:gd name="connsiteX18" fmla="*/ 549589 w 634072"/>
                <a:gd name="connsiteY18" fmla="*/ 570755 h 712932"/>
                <a:gd name="connsiteX19" fmla="*/ 619759 w 634072"/>
                <a:gd name="connsiteY19" fmla="*/ 381659 h 712932"/>
                <a:gd name="connsiteX20" fmla="*/ 627677 w 634072"/>
                <a:gd name="connsiteY20" fmla="*/ 317900 h 712932"/>
                <a:gd name="connsiteX21" fmla="*/ 633947 w 634072"/>
                <a:gd name="connsiteY21" fmla="*/ 211878 h 712932"/>
                <a:gd name="connsiteX22" fmla="*/ 625789 w 634072"/>
                <a:gd name="connsiteY22" fmla="*/ 94505 h 712932"/>
                <a:gd name="connsiteX23" fmla="*/ 559114 w 634072"/>
                <a:gd name="connsiteY23" fmla="*/ 46880 h 712932"/>
                <a:gd name="connsiteX24" fmla="*/ 486463 w 634072"/>
                <a:gd name="connsiteY24" fmla="*/ 5125 h 712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34072" h="712932">
                  <a:moveTo>
                    <a:pt x="486463" y="5125"/>
                  </a:moveTo>
                  <a:cubicBezTo>
                    <a:pt x="452190" y="-1284"/>
                    <a:pt x="402079" y="-3208"/>
                    <a:pt x="353475" y="8427"/>
                  </a:cubicBezTo>
                  <a:cubicBezTo>
                    <a:pt x="304871" y="20062"/>
                    <a:pt x="296241" y="15071"/>
                    <a:pt x="254314" y="37355"/>
                  </a:cubicBezTo>
                  <a:cubicBezTo>
                    <a:pt x="212387" y="59639"/>
                    <a:pt x="138426" y="109586"/>
                    <a:pt x="101914" y="142130"/>
                  </a:cubicBezTo>
                  <a:cubicBezTo>
                    <a:pt x="65402" y="174674"/>
                    <a:pt x="47939" y="204043"/>
                    <a:pt x="35239" y="232618"/>
                  </a:cubicBezTo>
                  <a:cubicBezTo>
                    <a:pt x="22539" y="261193"/>
                    <a:pt x="16189" y="295324"/>
                    <a:pt x="25714" y="313580"/>
                  </a:cubicBezTo>
                  <a:cubicBezTo>
                    <a:pt x="35239" y="331836"/>
                    <a:pt x="70164" y="353267"/>
                    <a:pt x="92389" y="342155"/>
                  </a:cubicBezTo>
                  <a:cubicBezTo>
                    <a:pt x="114614" y="331043"/>
                    <a:pt x="154729" y="252248"/>
                    <a:pt x="159064" y="246905"/>
                  </a:cubicBezTo>
                  <a:cubicBezTo>
                    <a:pt x="163399" y="241562"/>
                    <a:pt x="142641" y="291627"/>
                    <a:pt x="118401" y="310096"/>
                  </a:cubicBezTo>
                  <a:cubicBezTo>
                    <a:pt x="94161" y="328566"/>
                    <a:pt x="21137" y="411910"/>
                    <a:pt x="4102" y="448209"/>
                  </a:cubicBezTo>
                  <a:cubicBezTo>
                    <a:pt x="-12933" y="484508"/>
                    <a:pt x="26874" y="539217"/>
                    <a:pt x="54289" y="542179"/>
                  </a:cubicBezTo>
                  <a:cubicBezTo>
                    <a:pt x="81704" y="545141"/>
                    <a:pt x="164620" y="462805"/>
                    <a:pt x="168589" y="465980"/>
                  </a:cubicBezTo>
                  <a:cubicBezTo>
                    <a:pt x="172558" y="469155"/>
                    <a:pt x="84451" y="531068"/>
                    <a:pt x="78101" y="561230"/>
                  </a:cubicBezTo>
                  <a:cubicBezTo>
                    <a:pt x="71751" y="591392"/>
                    <a:pt x="100327" y="637430"/>
                    <a:pt x="130489" y="646955"/>
                  </a:cubicBezTo>
                  <a:cubicBezTo>
                    <a:pt x="160651" y="656480"/>
                    <a:pt x="228914" y="632667"/>
                    <a:pt x="259076" y="618380"/>
                  </a:cubicBezTo>
                  <a:cubicBezTo>
                    <a:pt x="289238" y="604093"/>
                    <a:pt x="317020" y="550118"/>
                    <a:pt x="311464" y="561230"/>
                  </a:cubicBezTo>
                  <a:cubicBezTo>
                    <a:pt x="305908" y="572343"/>
                    <a:pt x="220977" y="661243"/>
                    <a:pt x="225739" y="685055"/>
                  </a:cubicBezTo>
                  <a:cubicBezTo>
                    <a:pt x="230501" y="708867"/>
                    <a:pt x="286064" y="723155"/>
                    <a:pt x="340039" y="704105"/>
                  </a:cubicBezTo>
                  <a:cubicBezTo>
                    <a:pt x="394014" y="685055"/>
                    <a:pt x="502969" y="624496"/>
                    <a:pt x="549589" y="570755"/>
                  </a:cubicBezTo>
                  <a:cubicBezTo>
                    <a:pt x="596209" y="517014"/>
                    <a:pt x="606744" y="423802"/>
                    <a:pt x="619759" y="381659"/>
                  </a:cubicBezTo>
                  <a:cubicBezTo>
                    <a:pt x="632774" y="339517"/>
                    <a:pt x="627677" y="317900"/>
                    <a:pt x="627677" y="317900"/>
                  </a:cubicBezTo>
                  <a:cubicBezTo>
                    <a:pt x="627221" y="293524"/>
                    <a:pt x="634403" y="236254"/>
                    <a:pt x="633947" y="211878"/>
                  </a:cubicBezTo>
                  <a:cubicBezTo>
                    <a:pt x="632359" y="180128"/>
                    <a:pt x="638489" y="124668"/>
                    <a:pt x="625789" y="94505"/>
                  </a:cubicBezTo>
                  <a:cubicBezTo>
                    <a:pt x="613089" y="64343"/>
                    <a:pt x="582335" y="61777"/>
                    <a:pt x="559114" y="46880"/>
                  </a:cubicBezTo>
                  <a:cubicBezTo>
                    <a:pt x="535893" y="31983"/>
                    <a:pt x="520736" y="11534"/>
                    <a:pt x="486463" y="5125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6" name="mouthmia">
            <a:hlinkClick r:id="" action="ppaction://media"/>
            <a:extLst>
              <a:ext uri="{FF2B5EF4-FFF2-40B4-BE49-F238E27FC236}">
                <a16:creationId xmlns:a16="http://schemas.microsoft.com/office/drawing/2014/main" id="{04C2B56F-CCE2-1125-5A44-F469267D4DD5}"/>
              </a:ext>
            </a:extLst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>
                  <p14:trim st="264" end="1419.3"/>
                </p14:media>
              </p:ext>
            </p:extLst>
          </p:nvPr>
        </p:nvPicPr>
        <p:blipFill>
          <a:blip r:embed="rId9"/>
          <a:srcRect l="48373" t="21546" r="42698" b="69449"/>
          <a:stretch>
            <a:fillRect/>
          </a:stretch>
        </p:blipFill>
        <p:spPr>
          <a:xfrm flipH="1">
            <a:off x="6393403" y="4558942"/>
            <a:ext cx="200369" cy="133579"/>
          </a:xfrm>
          <a:prstGeom prst="roundRect">
            <a:avLst>
              <a:gd name="adj" fmla="val 50000"/>
            </a:avLst>
          </a:prstGeom>
        </p:spPr>
      </p:pic>
    </p:spTree>
    <p:extLst>
      <p:ext uri="{BB962C8B-B14F-4D97-AF65-F5344CB8AC3E}">
        <p14:creationId xmlns:p14="http://schemas.microsoft.com/office/powerpoint/2010/main" val="735638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792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3333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  <p:video>
              <p:cMediaNode vol="80000">
                <p:cTn id="10" repeatCount="indefinite" fill="remove" display="0">
                  <p:stCondLst>
                    <p:cond delay="indefinite"/>
                  </p:stCondLst>
                </p:cTn>
                <p:tgtEl>
                  <p:spTgt spid="16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0D3A5-242B-4D9F-D886-56339204F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F74AD3-A6D4-AD6F-CC72-A853C735D2EC}"/>
              </a:ext>
            </a:extLst>
          </p:cNvPr>
          <p:cNvSpPr/>
          <p:nvPr/>
        </p:nvSpPr>
        <p:spPr>
          <a:xfrm>
            <a:off x="3856892" y="-59788"/>
            <a:ext cx="4478215" cy="69775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092726-7D35-D247-9957-026DD0CF50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40C30F9D-2A20-7740-EB8D-284AB93EB237}"/>
              </a:ext>
            </a:extLst>
          </p:cNvPr>
          <p:cNvGrpSpPr/>
          <p:nvPr/>
        </p:nvGrpSpPr>
        <p:grpSpPr>
          <a:xfrm>
            <a:off x="4806158" y="2684540"/>
            <a:ext cx="1287142" cy="2980562"/>
            <a:chOff x="4160834" y="3315093"/>
            <a:chExt cx="1561127" cy="3406869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DF7F317-FEA1-1C76-ACE3-5EDDE3E9C6A1}"/>
                </a:ext>
              </a:extLst>
            </p:cNvPr>
            <p:cNvGrpSpPr/>
            <p:nvPr/>
          </p:nvGrpSpPr>
          <p:grpSpPr>
            <a:xfrm>
              <a:off x="4175192" y="3315093"/>
              <a:ext cx="1534956" cy="3406869"/>
              <a:chOff x="4249028" y="1982325"/>
              <a:chExt cx="2137690" cy="4744654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147CFCF8-1AE9-18B3-CE22-DF49D487C3E5}"/>
                  </a:ext>
                </a:extLst>
              </p:cNvPr>
              <p:cNvSpPr/>
              <p:nvPr/>
            </p:nvSpPr>
            <p:spPr>
              <a:xfrm>
                <a:off x="4787164" y="5634539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EB79EBAD-65AF-70B1-7F69-09ED4B6D2E0D}"/>
                  </a:ext>
                </a:extLst>
              </p:cNvPr>
              <p:cNvSpPr/>
              <p:nvPr/>
            </p:nvSpPr>
            <p:spPr>
              <a:xfrm>
                <a:off x="5637670" y="5666003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B0A11D5B-3261-41CB-C4BF-239543043E9A}"/>
                  </a:ext>
                </a:extLst>
              </p:cNvPr>
              <p:cNvGrpSpPr/>
              <p:nvPr/>
            </p:nvGrpSpPr>
            <p:grpSpPr>
              <a:xfrm>
                <a:off x="4249028" y="1982325"/>
                <a:ext cx="2137690" cy="1985965"/>
                <a:chOff x="2433554" y="1553551"/>
                <a:chExt cx="1329516" cy="1235151"/>
              </a:xfrm>
            </p:grpSpPr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5AA4B142-3F35-B013-61FB-02B9C7025F38}"/>
                    </a:ext>
                  </a:extLst>
                </p:cNvPr>
                <p:cNvSpPr/>
                <p:nvPr/>
              </p:nvSpPr>
              <p:spPr>
                <a:xfrm>
                  <a:off x="2433554" y="1978171"/>
                  <a:ext cx="281034" cy="26779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CEE56B64-48B0-07D2-4D85-D2E9B187711C}"/>
                    </a:ext>
                  </a:extLst>
                </p:cNvPr>
                <p:cNvSpPr/>
                <p:nvPr/>
              </p:nvSpPr>
              <p:spPr>
                <a:xfrm>
                  <a:off x="3482036" y="1965110"/>
                  <a:ext cx="281034" cy="26779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5290A81D-E927-B05F-64C2-35F72E7F9952}"/>
                    </a:ext>
                  </a:extLst>
                </p:cNvPr>
                <p:cNvSpPr/>
                <p:nvPr/>
              </p:nvSpPr>
              <p:spPr>
                <a:xfrm>
                  <a:off x="2507762" y="1569502"/>
                  <a:ext cx="1181100" cy="121920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70FDB39-080B-DCE9-FF9D-BEA078415029}"/>
                    </a:ext>
                  </a:extLst>
                </p:cNvPr>
                <p:cNvSpPr/>
                <p:nvPr/>
              </p:nvSpPr>
              <p:spPr>
                <a:xfrm>
                  <a:off x="2707977" y="1823483"/>
                  <a:ext cx="165237" cy="189843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7B49EF3D-FEA9-A42B-C72A-DC5026148C1A}"/>
                    </a:ext>
                  </a:extLst>
                </p:cNvPr>
                <p:cNvSpPr/>
                <p:nvPr/>
              </p:nvSpPr>
              <p:spPr>
                <a:xfrm>
                  <a:off x="2823952" y="1903168"/>
                  <a:ext cx="165238" cy="100548"/>
                </a:xfrm>
                <a:custGeom>
                  <a:avLst/>
                  <a:gdLst>
                    <a:gd name="connsiteX0" fmla="*/ 82619 w 165238"/>
                    <a:gd name="connsiteY0" fmla="*/ 0 h 100548"/>
                    <a:gd name="connsiteX1" fmla="*/ 165238 w 165238"/>
                    <a:gd name="connsiteY1" fmla="*/ 94922 h 100548"/>
                    <a:gd name="connsiteX2" fmla="*/ 164249 w 165238"/>
                    <a:gd name="connsiteY2" fmla="*/ 100548 h 100548"/>
                    <a:gd name="connsiteX3" fmla="*/ 989 w 165238"/>
                    <a:gd name="connsiteY3" fmla="*/ 100548 h 100548"/>
                    <a:gd name="connsiteX4" fmla="*/ 0 w 165238"/>
                    <a:gd name="connsiteY4" fmla="*/ 94922 h 100548"/>
                    <a:gd name="connsiteX5" fmla="*/ 82619 w 165238"/>
                    <a:gd name="connsiteY5" fmla="*/ 0 h 100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5238" h="100548">
                      <a:moveTo>
                        <a:pt x="82619" y="0"/>
                      </a:moveTo>
                      <a:cubicBezTo>
                        <a:pt x="128248" y="0"/>
                        <a:pt x="165238" y="42498"/>
                        <a:pt x="165238" y="94922"/>
                      </a:cubicBezTo>
                      <a:lnTo>
                        <a:pt x="164249" y="100548"/>
                      </a:lnTo>
                      <a:lnTo>
                        <a:pt x="989" y="100548"/>
                      </a:lnTo>
                      <a:lnTo>
                        <a:pt x="0" y="94922"/>
                      </a:lnTo>
                      <a:cubicBezTo>
                        <a:pt x="0" y="42498"/>
                        <a:pt x="36990" y="0"/>
                        <a:pt x="82619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ABE491C3-7A47-8CE7-5E1E-0DB65EC1064D}"/>
                    </a:ext>
                  </a:extLst>
                </p:cNvPr>
                <p:cNvSpPr/>
                <p:nvPr/>
              </p:nvSpPr>
              <p:spPr>
                <a:xfrm>
                  <a:off x="3225101" y="2053527"/>
                  <a:ext cx="155664" cy="19891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9223A449-C79A-141D-5E34-E3C97FB7ACAB}"/>
                    </a:ext>
                  </a:extLst>
                </p:cNvPr>
                <p:cNvSpPr/>
                <p:nvPr/>
              </p:nvSpPr>
              <p:spPr>
                <a:xfrm>
                  <a:off x="3251014" y="2107794"/>
                  <a:ext cx="94404" cy="10332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D4589EBB-9C57-2F6B-F333-4C6EDBF5AFDE}"/>
                    </a:ext>
                  </a:extLst>
                </p:cNvPr>
                <p:cNvSpPr/>
                <p:nvPr/>
              </p:nvSpPr>
              <p:spPr>
                <a:xfrm>
                  <a:off x="3162495" y="1900962"/>
                  <a:ext cx="165238" cy="100548"/>
                </a:xfrm>
                <a:custGeom>
                  <a:avLst/>
                  <a:gdLst>
                    <a:gd name="connsiteX0" fmla="*/ 82619 w 165238"/>
                    <a:gd name="connsiteY0" fmla="*/ 0 h 100548"/>
                    <a:gd name="connsiteX1" fmla="*/ 165238 w 165238"/>
                    <a:gd name="connsiteY1" fmla="*/ 94922 h 100548"/>
                    <a:gd name="connsiteX2" fmla="*/ 164249 w 165238"/>
                    <a:gd name="connsiteY2" fmla="*/ 100548 h 100548"/>
                    <a:gd name="connsiteX3" fmla="*/ 989 w 165238"/>
                    <a:gd name="connsiteY3" fmla="*/ 100548 h 100548"/>
                    <a:gd name="connsiteX4" fmla="*/ 0 w 165238"/>
                    <a:gd name="connsiteY4" fmla="*/ 94922 h 100548"/>
                    <a:gd name="connsiteX5" fmla="*/ 82619 w 165238"/>
                    <a:gd name="connsiteY5" fmla="*/ 0 h 100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5238" h="100548">
                      <a:moveTo>
                        <a:pt x="82619" y="0"/>
                      </a:moveTo>
                      <a:cubicBezTo>
                        <a:pt x="128248" y="0"/>
                        <a:pt x="165238" y="42498"/>
                        <a:pt x="165238" y="94922"/>
                      </a:cubicBezTo>
                      <a:lnTo>
                        <a:pt x="164249" y="100548"/>
                      </a:lnTo>
                      <a:lnTo>
                        <a:pt x="989" y="100548"/>
                      </a:lnTo>
                      <a:lnTo>
                        <a:pt x="0" y="94922"/>
                      </a:lnTo>
                      <a:cubicBezTo>
                        <a:pt x="0" y="42498"/>
                        <a:pt x="36990" y="0"/>
                        <a:pt x="82619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8AE9F7BD-18A6-BB91-EE75-AE873C52D4A1}"/>
                    </a:ext>
                  </a:extLst>
                </p:cNvPr>
                <p:cNvSpPr/>
                <p:nvPr/>
              </p:nvSpPr>
              <p:spPr>
                <a:xfrm>
                  <a:off x="2799528" y="2243491"/>
                  <a:ext cx="163260" cy="89296"/>
                </a:xfrm>
                <a:custGeom>
                  <a:avLst/>
                  <a:gdLst>
                    <a:gd name="connsiteX0" fmla="*/ 0 w 163260"/>
                    <a:gd name="connsiteY0" fmla="*/ 0 h 89296"/>
                    <a:gd name="connsiteX1" fmla="*/ 163260 w 163260"/>
                    <a:gd name="connsiteY1" fmla="*/ 0 h 89296"/>
                    <a:gd name="connsiteX2" fmla="*/ 157756 w 163260"/>
                    <a:gd name="connsiteY2" fmla="*/ 31322 h 89296"/>
                    <a:gd name="connsiteX3" fmla="*/ 81630 w 163260"/>
                    <a:gd name="connsiteY3" fmla="*/ 89296 h 89296"/>
                    <a:gd name="connsiteX4" fmla="*/ 5504 w 163260"/>
                    <a:gd name="connsiteY4" fmla="*/ 31322 h 89296"/>
                    <a:gd name="connsiteX5" fmla="*/ 0 w 163260"/>
                    <a:gd name="connsiteY5" fmla="*/ 0 h 89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3260" h="89296">
                      <a:moveTo>
                        <a:pt x="0" y="0"/>
                      </a:moveTo>
                      <a:lnTo>
                        <a:pt x="163260" y="0"/>
                      </a:lnTo>
                      <a:lnTo>
                        <a:pt x="157756" y="31322"/>
                      </a:lnTo>
                      <a:cubicBezTo>
                        <a:pt x="145214" y="65391"/>
                        <a:pt x="115852" y="89296"/>
                        <a:pt x="81630" y="89296"/>
                      </a:cubicBezTo>
                      <a:cubicBezTo>
                        <a:pt x="47408" y="89296"/>
                        <a:pt x="18046" y="65391"/>
                        <a:pt x="5504" y="3132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E71CB3F5-291B-1B72-8500-66FACCB5AF15}"/>
                    </a:ext>
                  </a:extLst>
                </p:cNvPr>
                <p:cNvSpPr/>
                <p:nvPr/>
              </p:nvSpPr>
              <p:spPr>
                <a:xfrm>
                  <a:off x="3032578" y="2242812"/>
                  <a:ext cx="163260" cy="89296"/>
                </a:xfrm>
                <a:custGeom>
                  <a:avLst/>
                  <a:gdLst>
                    <a:gd name="connsiteX0" fmla="*/ 0 w 163260"/>
                    <a:gd name="connsiteY0" fmla="*/ 0 h 89296"/>
                    <a:gd name="connsiteX1" fmla="*/ 163260 w 163260"/>
                    <a:gd name="connsiteY1" fmla="*/ 0 h 89296"/>
                    <a:gd name="connsiteX2" fmla="*/ 157756 w 163260"/>
                    <a:gd name="connsiteY2" fmla="*/ 31322 h 89296"/>
                    <a:gd name="connsiteX3" fmla="*/ 81630 w 163260"/>
                    <a:gd name="connsiteY3" fmla="*/ 89296 h 89296"/>
                    <a:gd name="connsiteX4" fmla="*/ 5504 w 163260"/>
                    <a:gd name="connsiteY4" fmla="*/ 31322 h 89296"/>
                    <a:gd name="connsiteX5" fmla="*/ 0 w 163260"/>
                    <a:gd name="connsiteY5" fmla="*/ 0 h 89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3260" h="89296">
                      <a:moveTo>
                        <a:pt x="0" y="0"/>
                      </a:moveTo>
                      <a:lnTo>
                        <a:pt x="163260" y="0"/>
                      </a:lnTo>
                      <a:lnTo>
                        <a:pt x="157756" y="31322"/>
                      </a:lnTo>
                      <a:cubicBezTo>
                        <a:pt x="145214" y="65391"/>
                        <a:pt x="115852" y="89296"/>
                        <a:pt x="81630" y="89296"/>
                      </a:cubicBezTo>
                      <a:cubicBezTo>
                        <a:pt x="47408" y="89296"/>
                        <a:pt x="18046" y="65391"/>
                        <a:pt x="5504" y="3132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9BB551DF-0878-8A49-8988-603F22AC39E0}"/>
                    </a:ext>
                  </a:extLst>
                </p:cNvPr>
                <p:cNvSpPr/>
                <p:nvPr/>
              </p:nvSpPr>
              <p:spPr>
                <a:xfrm rot="21269661">
                  <a:off x="3052777" y="2351419"/>
                  <a:ext cx="142875" cy="61946"/>
                </a:xfrm>
                <a:custGeom>
                  <a:avLst/>
                  <a:gdLst>
                    <a:gd name="connsiteX0" fmla="*/ 0 w 142875"/>
                    <a:gd name="connsiteY0" fmla="*/ 0 h 61946"/>
                    <a:gd name="connsiteX1" fmla="*/ 71437 w 142875"/>
                    <a:gd name="connsiteY1" fmla="*/ 61912 h 61946"/>
                    <a:gd name="connsiteX2" fmla="*/ 142875 w 142875"/>
                    <a:gd name="connsiteY2" fmla="*/ 9525 h 61946"/>
                    <a:gd name="connsiteX3" fmla="*/ 142875 w 142875"/>
                    <a:gd name="connsiteY3" fmla="*/ 9525 h 619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2875" h="61946">
                      <a:moveTo>
                        <a:pt x="0" y="0"/>
                      </a:moveTo>
                      <a:cubicBezTo>
                        <a:pt x="23812" y="30162"/>
                        <a:pt x="47624" y="60324"/>
                        <a:pt x="71437" y="61912"/>
                      </a:cubicBezTo>
                      <a:cubicBezTo>
                        <a:pt x="95250" y="63500"/>
                        <a:pt x="142875" y="9525"/>
                        <a:pt x="142875" y="9525"/>
                      </a:cubicBezTo>
                      <a:lnTo>
                        <a:pt x="142875" y="9525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641C2FF3-51B9-E174-0978-4041D1A56D24}"/>
                    </a:ext>
                  </a:extLst>
                </p:cNvPr>
                <p:cNvSpPr/>
                <p:nvPr/>
              </p:nvSpPr>
              <p:spPr>
                <a:xfrm>
                  <a:off x="2525052" y="1553551"/>
                  <a:ext cx="1163809" cy="393320"/>
                </a:xfrm>
                <a:custGeom>
                  <a:avLst/>
                  <a:gdLst>
                    <a:gd name="connsiteX0" fmla="*/ 452394 w 904788"/>
                    <a:gd name="connsiteY0" fmla="*/ 0 h 222102"/>
                    <a:gd name="connsiteX1" fmla="*/ 869976 w 904788"/>
                    <a:gd name="connsiteY1" fmla="*/ 178548 h 222102"/>
                    <a:gd name="connsiteX2" fmla="*/ 904788 w 904788"/>
                    <a:gd name="connsiteY2" fmla="*/ 222102 h 222102"/>
                    <a:gd name="connsiteX3" fmla="*/ 0 w 904788"/>
                    <a:gd name="connsiteY3" fmla="*/ 222102 h 222102"/>
                    <a:gd name="connsiteX4" fmla="*/ 34812 w 904788"/>
                    <a:gd name="connsiteY4" fmla="*/ 178548 h 222102"/>
                    <a:gd name="connsiteX5" fmla="*/ 452394 w 904788"/>
                    <a:gd name="connsiteY5" fmla="*/ 0 h 2221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04788" h="222102">
                      <a:moveTo>
                        <a:pt x="452394" y="0"/>
                      </a:moveTo>
                      <a:cubicBezTo>
                        <a:pt x="615470" y="0"/>
                        <a:pt x="763108" y="68232"/>
                        <a:pt x="869976" y="178548"/>
                      </a:cubicBezTo>
                      <a:lnTo>
                        <a:pt x="904788" y="222102"/>
                      </a:lnTo>
                      <a:lnTo>
                        <a:pt x="0" y="222102"/>
                      </a:lnTo>
                      <a:lnTo>
                        <a:pt x="34812" y="178548"/>
                      </a:lnTo>
                      <a:cubicBezTo>
                        <a:pt x="141681" y="68232"/>
                        <a:pt x="289318" y="0"/>
                        <a:pt x="452394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9AFF874-0968-8D0A-80B0-0FEF0D967828}"/>
                    </a:ext>
                  </a:extLst>
                </p:cNvPr>
                <p:cNvSpPr/>
                <p:nvPr/>
              </p:nvSpPr>
              <p:spPr>
                <a:xfrm>
                  <a:off x="2849218" y="2058450"/>
                  <a:ext cx="165237" cy="1898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068249F6-1A4C-C6F0-3924-8378D627DCBB}"/>
                    </a:ext>
                  </a:extLst>
                </p:cNvPr>
                <p:cNvSpPr/>
                <p:nvPr/>
              </p:nvSpPr>
              <p:spPr>
                <a:xfrm>
                  <a:off x="2893781" y="2107794"/>
                  <a:ext cx="94404" cy="10332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2DD5FBD6-E7CB-59BE-7E4F-B1F76EEBDB01}"/>
                  </a:ext>
                </a:extLst>
              </p:cNvPr>
              <p:cNvSpPr/>
              <p:nvPr/>
            </p:nvSpPr>
            <p:spPr>
              <a:xfrm>
                <a:off x="4493696" y="4095599"/>
                <a:ext cx="1644819" cy="1589649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571B2C06-AD84-DDE4-5FA4-731FCC008D21}"/>
                  </a:ext>
                </a:extLst>
              </p:cNvPr>
              <p:cNvSpPr/>
              <p:nvPr/>
            </p:nvSpPr>
            <p:spPr>
              <a:xfrm>
                <a:off x="5867957" y="4118273"/>
                <a:ext cx="326010" cy="515803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211F668D-398E-A6BD-2319-AE236C8A6828}"/>
                  </a:ext>
                </a:extLst>
              </p:cNvPr>
              <p:cNvSpPr/>
              <p:nvPr/>
            </p:nvSpPr>
            <p:spPr>
              <a:xfrm>
                <a:off x="5296043" y="3890631"/>
                <a:ext cx="211915" cy="36256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Rectangle: Top Corners Rounded 61">
                <a:extLst>
                  <a:ext uri="{FF2B5EF4-FFF2-40B4-BE49-F238E27FC236}">
                    <a16:creationId xmlns:a16="http://schemas.microsoft.com/office/drawing/2014/main" id="{B6AE4BE5-F1BD-62D4-55A0-898C4764272F}"/>
                  </a:ext>
                </a:extLst>
              </p:cNvPr>
              <p:cNvSpPr/>
              <p:nvPr/>
            </p:nvSpPr>
            <p:spPr>
              <a:xfrm>
                <a:off x="4624275" y="6443308"/>
                <a:ext cx="518715" cy="18549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Rectangle: Top Corners Rounded 62">
                <a:extLst>
                  <a:ext uri="{FF2B5EF4-FFF2-40B4-BE49-F238E27FC236}">
                    <a16:creationId xmlns:a16="http://schemas.microsoft.com/office/drawing/2014/main" id="{6F298F6A-37CE-A4D7-52FB-50BF8234760E}"/>
                  </a:ext>
                </a:extLst>
              </p:cNvPr>
              <p:cNvSpPr/>
              <p:nvPr/>
            </p:nvSpPr>
            <p:spPr>
              <a:xfrm>
                <a:off x="5464408" y="6541485"/>
                <a:ext cx="518715" cy="18549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9266FC30-995C-5693-2421-AC8CDDA6EE54}"/>
                  </a:ext>
                </a:extLst>
              </p:cNvPr>
              <p:cNvGrpSpPr/>
              <p:nvPr/>
            </p:nvGrpSpPr>
            <p:grpSpPr>
              <a:xfrm rot="21192860" flipH="1">
                <a:off x="4442058" y="4117016"/>
                <a:ext cx="353226" cy="819321"/>
                <a:chOff x="970923" y="2876076"/>
                <a:chExt cx="353226" cy="819321"/>
              </a:xfrm>
            </p:grpSpPr>
            <p:sp>
              <p:nvSpPr>
                <p:cNvPr id="66" name="Rectangle: Rounded Corners 65">
                  <a:extLst>
                    <a:ext uri="{FF2B5EF4-FFF2-40B4-BE49-F238E27FC236}">
                      <a16:creationId xmlns:a16="http://schemas.microsoft.com/office/drawing/2014/main" id="{F9199C6F-6484-3DE8-CB58-2B85B0335398}"/>
                    </a:ext>
                  </a:extLst>
                </p:cNvPr>
                <p:cNvSpPr/>
                <p:nvPr/>
              </p:nvSpPr>
              <p:spPr>
                <a:xfrm rot="20877890">
                  <a:off x="970923" y="2876076"/>
                  <a:ext cx="307239" cy="54731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" name="Rectangle: Rounded Corners 66">
                  <a:extLst>
                    <a:ext uri="{FF2B5EF4-FFF2-40B4-BE49-F238E27FC236}">
                      <a16:creationId xmlns:a16="http://schemas.microsoft.com/office/drawing/2014/main" id="{C4114D00-470A-1264-B997-2D3F711E2899}"/>
                    </a:ext>
                  </a:extLst>
                </p:cNvPr>
                <p:cNvSpPr/>
                <p:nvPr/>
              </p:nvSpPr>
              <p:spPr>
                <a:xfrm rot="21192860">
                  <a:off x="1126354" y="3210323"/>
                  <a:ext cx="197795" cy="485074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BE708D2E-2BDB-F382-F30D-A8CCCCF4DA40}"/>
                  </a:ext>
                </a:extLst>
              </p:cNvPr>
              <p:cNvSpPr/>
              <p:nvPr/>
            </p:nvSpPr>
            <p:spPr>
              <a:xfrm>
                <a:off x="6014161" y="4458848"/>
                <a:ext cx="186406" cy="402860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EA6462BD-C8C4-CF14-52F4-C55BCE89D702}"/>
                </a:ext>
              </a:extLst>
            </p:cNvPr>
            <p:cNvSpPr/>
            <p:nvPr/>
          </p:nvSpPr>
          <p:spPr>
            <a:xfrm>
              <a:off x="4160834" y="3715015"/>
              <a:ext cx="1561127" cy="84673"/>
            </a:xfrm>
            <a:custGeom>
              <a:avLst/>
              <a:gdLst>
                <a:gd name="connsiteX0" fmla="*/ 887055 w 1774110"/>
                <a:gd name="connsiteY0" fmla="*/ 0 h 632889"/>
                <a:gd name="connsiteX1" fmla="*/ 1761965 w 1774110"/>
                <a:gd name="connsiteY1" fmla="*/ 598637 h 632889"/>
                <a:gd name="connsiteX2" fmla="*/ 1774110 w 1774110"/>
                <a:gd name="connsiteY2" fmla="*/ 632889 h 632889"/>
                <a:gd name="connsiteX3" fmla="*/ 0 w 1774110"/>
                <a:gd name="connsiteY3" fmla="*/ 632889 h 632889"/>
                <a:gd name="connsiteX4" fmla="*/ 12145 w 1774110"/>
                <a:gd name="connsiteY4" fmla="*/ 598637 h 632889"/>
                <a:gd name="connsiteX5" fmla="*/ 887055 w 1774110"/>
                <a:gd name="connsiteY5" fmla="*/ 0 h 632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4110" h="632889">
                  <a:moveTo>
                    <a:pt x="887055" y="0"/>
                  </a:moveTo>
                  <a:cubicBezTo>
                    <a:pt x="1280363" y="0"/>
                    <a:pt x="1617819" y="246843"/>
                    <a:pt x="1761965" y="598637"/>
                  </a:cubicBezTo>
                  <a:lnTo>
                    <a:pt x="1774110" y="632889"/>
                  </a:lnTo>
                  <a:lnTo>
                    <a:pt x="0" y="632889"/>
                  </a:lnTo>
                  <a:lnTo>
                    <a:pt x="12145" y="598637"/>
                  </a:lnTo>
                  <a:cubicBezTo>
                    <a:pt x="156291" y="246843"/>
                    <a:pt x="493748" y="0"/>
                    <a:pt x="88705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9638ACBE-E60E-5D18-EC7B-B44B8C9D56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2183" y="4579838"/>
            <a:ext cx="1110331" cy="1408731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ECCED33-B69F-B493-66C9-B7D91DDF7737}"/>
              </a:ext>
            </a:extLst>
          </p:cNvPr>
          <p:cNvSpPr/>
          <p:nvPr/>
        </p:nvSpPr>
        <p:spPr>
          <a:xfrm rot="20558803">
            <a:off x="5839801" y="4458909"/>
            <a:ext cx="144096" cy="170544"/>
          </a:xfrm>
          <a:custGeom>
            <a:avLst/>
            <a:gdLst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03557 w 681406"/>
              <a:gd name="connsiteY8" fmla="*/ 326073 h 709978"/>
              <a:gd name="connsiteX9" fmla="*/ 8307 w 681406"/>
              <a:gd name="connsiteY9" fmla="*/ 392748 h 709978"/>
              <a:gd name="connsiteX10" fmla="*/ 17832 w 681406"/>
              <a:gd name="connsiteY10" fmla="*/ 516573 h 709978"/>
              <a:gd name="connsiteX11" fmla="*/ 122607 w 681406"/>
              <a:gd name="connsiteY11" fmla="*/ 535623 h 709978"/>
              <a:gd name="connsiteX12" fmla="*/ 227382 w 681406"/>
              <a:gd name="connsiteY12" fmla="*/ 497523 h 709978"/>
              <a:gd name="connsiteX13" fmla="*/ 122607 w 681406"/>
              <a:gd name="connsiteY13" fmla="*/ 621348 h 709978"/>
              <a:gd name="connsiteX14" fmla="*/ 170232 w 681406"/>
              <a:gd name="connsiteY14" fmla="*/ 640398 h 709978"/>
              <a:gd name="connsiteX15" fmla="*/ 303582 w 681406"/>
              <a:gd name="connsiteY15" fmla="*/ 630873 h 709978"/>
              <a:gd name="connsiteX16" fmla="*/ 351207 w 681406"/>
              <a:gd name="connsiteY16" fmla="*/ 554673 h 709978"/>
              <a:gd name="connsiteX17" fmla="*/ 246432 w 681406"/>
              <a:gd name="connsiteY17" fmla="*/ 688023 h 709978"/>
              <a:gd name="connsiteX18" fmla="*/ 379782 w 681406"/>
              <a:gd name="connsiteY18" fmla="*/ 697548 h 709978"/>
              <a:gd name="connsiteX19" fmla="*/ 589332 w 681406"/>
              <a:gd name="connsiteY19" fmla="*/ 564198 h 709978"/>
              <a:gd name="connsiteX20" fmla="*/ 675057 w 681406"/>
              <a:gd name="connsiteY20" fmla="*/ 373698 h 709978"/>
              <a:gd name="connsiteX21" fmla="*/ 675057 w 681406"/>
              <a:gd name="connsiteY21" fmla="*/ 278448 h 709978"/>
              <a:gd name="connsiteX22" fmla="*/ 675057 w 681406"/>
              <a:gd name="connsiteY22" fmla="*/ 221298 h 709978"/>
              <a:gd name="connsiteX23" fmla="*/ 636957 w 681406"/>
              <a:gd name="connsiteY23" fmla="*/ 230823 h 709978"/>
              <a:gd name="connsiteX24" fmla="*/ 665532 w 681406"/>
              <a:gd name="connsiteY24" fmla="*/ 87948 h 709978"/>
              <a:gd name="connsiteX25" fmla="*/ 598857 w 681406"/>
              <a:gd name="connsiteY25" fmla="*/ 40323 h 709978"/>
              <a:gd name="connsiteX26" fmla="*/ 455982 w 681406"/>
              <a:gd name="connsiteY26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08332 w 681406"/>
              <a:gd name="connsiteY13" fmla="*/ 4594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4558 w 679982"/>
              <a:gd name="connsiteY0" fmla="*/ 2223 h 709978"/>
              <a:gd name="connsiteX1" fmla="*/ 416458 w 679982"/>
              <a:gd name="connsiteY1" fmla="*/ 106998 h 709978"/>
              <a:gd name="connsiteX2" fmla="*/ 292633 w 679982"/>
              <a:gd name="connsiteY2" fmla="*/ 30798 h 709978"/>
              <a:gd name="connsiteX3" fmla="*/ 140233 w 679982"/>
              <a:gd name="connsiteY3" fmla="*/ 135573 h 709978"/>
              <a:gd name="connsiteX4" fmla="*/ 73558 w 679982"/>
              <a:gd name="connsiteY4" fmla="*/ 226061 h 709978"/>
              <a:gd name="connsiteX5" fmla="*/ 64033 w 679982"/>
              <a:gd name="connsiteY5" fmla="*/ 307023 h 709978"/>
              <a:gd name="connsiteX6" fmla="*/ 130708 w 679982"/>
              <a:gd name="connsiteY6" fmla="*/ 335598 h 709978"/>
              <a:gd name="connsiteX7" fmla="*/ 197383 w 679982"/>
              <a:gd name="connsiteY7" fmla="*/ 240348 h 709978"/>
              <a:gd name="connsiteX8" fmla="*/ 156720 w 679982"/>
              <a:gd name="connsiteY8" fmla="*/ 303539 h 709978"/>
              <a:gd name="connsiteX9" fmla="*/ 102133 w 679982"/>
              <a:gd name="connsiteY9" fmla="*/ 326073 h 709978"/>
              <a:gd name="connsiteX10" fmla="*/ 6883 w 679982"/>
              <a:gd name="connsiteY10" fmla="*/ 392748 h 709978"/>
              <a:gd name="connsiteX11" fmla="*/ 16408 w 679982"/>
              <a:gd name="connsiteY11" fmla="*/ 516573 h 709978"/>
              <a:gd name="connsiteX12" fmla="*/ 87845 w 679982"/>
              <a:gd name="connsiteY12" fmla="*/ 516573 h 709978"/>
              <a:gd name="connsiteX13" fmla="*/ 206908 w 679982"/>
              <a:gd name="connsiteY13" fmla="*/ 459423 h 709978"/>
              <a:gd name="connsiteX14" fmla="*/ 121183 w 679982"/>
              <a:gd name="connsiteY14" fmla="*/ 621348 h 709978"/>
              <a:gd name="connsiteX15" fmla="*/ 168808 w 679982"/>
              <a:gd name="connsiteY15" fmla="*/ 640398 h 709978"/>
              <a:gd name="connsiteX16" fmla="*/ 302158 w 679982"/>
              <a:gd name="connsiteY16" fmla="*/ 630873 h 709978"/>
              <a:gd name="connsiteX17" fmla="*/ 349783 w 679982"/>
              <a:gd name="connsiteY17" fmla="*/ 554673 h 709978"/>
              <a:gd name="connsiteX18" fmla="*/ 245008 w 679982"/>
              <a:gd name="connsiteY18" fmla="*/ 688023 h 709978"/>
              <a:gd name="connsiteX19" fmla="*/ 378358 w 679982"/>
              <a:gd name="connsiteY19" fmla="*/ 697548 h 709978"/>
              <a:gd name="connsiteX20" fmla="*/ 587908 w 679982"/>
              <a:gd name="connsiteY20" fmla="*/ 564198 h 709978"/>
              <a:gd name="connsiteX21" fmla="*/ 673633 w 679982"/>
              <a:gd name="connsiteY21" fmla="*/ 373698 h 709978"/>
              <a:gd name="connsiteX22" fmla="*/ 673633 w 679982"/>
              <a:gd name="connsiteY22" fmla="*/ 278448 h 709978"/>
              <a:gd name="connsiteX23" fmla="*/ 673633 w 679982"/>
              <a:gd name="connsiteY23" fmla="*/ 221298 h 709978"/>
              <a:gd name="connsiteX24" fmla="*/ 635533 w 679982"/>
              <a:gd name="connsiteY24" fmla="*/ 230823 h 709978"/>
              <a:gd name="connsiteX25" fmla="*/ 664108 w 679982"/>
              <a:gd name="connsiteY25" fmla="*/ 87948 h 709978"/>
              <a:gd name="connsiteX26" fmla="*/ 597433 w 679982"/>
              <a:gd name="connsiteY26" fmla="*/ 40323 h 709978"/>
              <a:gd name="connsiteX27" fmla="*/ 454558 w 679982"/>
              <a:gd name="connsiteY27" fmla="*/ 2223 h 709978"/>
              <a:gd name="connsiteX0" fmla="*/ 455545 w 680969"/>
              <a:gd name="connsiteY0" fmla="*/ 2223 h 709978"/>
              <a:gd name="connsiteX1" fmla="*/ 417445 w 680969"/>
              <a:gd name="connsiteY1" fmla="*/ 106998 h 709978"/>
              <a:gd name="connsiteX2" fmla="*/ 293620 w 680969"/>
              <a:gd name="connsiteY2" fmla="*/ 30798 h 709978"/>
              <a:gd name="connsiteX3" fmla="*/ 141220 w 680969"/>
              <a:gd name="connsiteY3" fmla="*/ 135573 h 709978"/>
              <a:gd name="connsiteX4" fmla="*/ 74545 w 680969"/>
              <a:gd name="connsiteY4" fmla="*/ 226061 h 709978"/>
              <a:gd name="connsiteX5" fmla="*/ 65020 w 680969"/>
              <a:gd name="connsiteY5" fmla="*/ 307023 h 709978"/>
              <a:gd name="connsiteX6" fmla="*/ 131695 w 680969"/>
              <a:gd name="connsiteY6" fmla="*/ 335598 h 709978"/>
              <a:gd name="connsiteX7" fmla="*/ 198370 w 680969"/>
              <a:gd name="connsiteY7" fmla="*/ 240348 h 709978"/>
              <a:gd name="connsiteX8" fmla="*/ 157707 w 680969"/>
              <a:gd name="connsiteY8" fmla="*/ 303539 h 709978"/>
              <a:gd name="connsiteX9" fmla="*/ 103120 w 680969"/>
              <a:gd name="connsiteY9" fmla="*/ 326073 h 709978"/>
              <a:gd name="connsiteX10" fmla="*/ 7870 w 680969"/>
              <a:gd name="connsiteY10" fmla="*/ 392748 h 709978"/>
              <a:gd name="connsiteX11" fmla="*/ 17395 w 680969"/>
              <a:gd name="connsiteY11" fmla="*/ 516573 h 709978"/>
              <a:gd name="connsiteX12" fmla="*/ 112645 w 680969"/>
              <a:gd name="connsiteY12" fmla="*/ 516573 h 709978"/>
              <a:gd name="connsiteX13" fmla="*/ 207895 w 680969"/>
              <a:gd name="connsiteY13" fmla="*/ 459423 h 709978"/>
              <a:gd name="connsiteX14" fmla="*/ 122170 w 680969"/>
              <a:gd name="connsiteY14" fmla="*/ 621348 h 709978"/>
              <a:gd name="connsiteX15" fmla="*/ 169795 w 680969"/>
              <a:gd name="connsiteY15" fmla="*/ 640398 h 709978"/>
              <a:gd name="connsiteX16" fmla="*/ 303145 w 680969"/>
              <a:gd name="connsiteY16" fmla="*/ 630873 h 709978"/>
              <a:gd name="connsiteX17" fmla="*/ 350770 w 680969"/>
              <a:gd name="connsiteY17" fmla="*/ 554673 h 709978"/>
              <a:gd name="connsiteX18" fmla="*/ 245995 w 680969"/>
              <a:gd name="connsiteY18" fmla="*/ 688023 h 709978"/>
              <a:gd name="connsiteX19" fmla="*/ 379345 w 680969"/>
              <a:gd name="connsiteY19" fmla="*/ 697548 h 709978"/>
              <a:gd name="connsiteX20" fmla="*/ 588895 w 680969"/>
              <a:gd name="connsiteY20" fmla="*/ 564198 h 709978"/>
              <a:gd name="connsiteX21" fmla="*/ 674620 w 680969"/>
              <a:gd name="connsiteY21" fmla="*/ 373698 h 709978"/>
              <a:gd name="connsiteX22" fmla="*/ 674620 w 680969"/>
              <a:gd name="connsiteY22" fmla="*/ 278448 h 709978"/>
              <a:gd name="connsiteX23" fmla="*/ 674620 w 680969"/>
              <a:gd name="connsiteY23" fmla="*/ 221298 h 709978"/>
              <a:gd name="connsiteX24" fmla="*/ 636520 w 680969"/>
              <a:gd name="connsiteY24" fmla="*/ 230823 h 709978"/>
              <a:gd name="connsiteX25" fmla="*/ 665095 w 680969"/>
              <a:gd name="connsiteY25" fmla="*/ 87948 h 709978"/>
              <a:gd name="connsiteX26" fmla="*/ 598420 w 680969"/>
              <a:gd name="connsiteY26" fmla="*/ 40323 h 709978"/>
              <a:gd name="connsiteX27" fmla="*/ 455545 w 680969"/>
              <a:gd name="connsiteY27" fmla="*/ 2223 h 709978"/>
              <a:gd name="connsiteX0" fmla="*/ 460771 w 686195"/>
              <a:gd name="connsiteY0" fmla="*/ 2223 h 709978"/>
              <a:gd name="connsiteX1" fmla="*/ 422671 w 686195"/>
              <a:gd name="connsiteY1" fmla="*/ 106998 h 709978"/>
              <a:gd name="connsiteX2" fmla="*/ 298846 w 686195"/>
              <a:gd name="connsiteY2" fmla="*/ 30798 h 709978"/>
              <a:gd name="connsiteX3" fmla="*/ 146446 w 686195"/>
              <a:gd name="connsiteY3" fmla="*/ 135573 h 709978"/>
              <a:gd name="connsiteX4" fmla="*/ 79771 w 686195"/>
              <a:gd name="connsiteY4" fmla="*/ 226061 h 709978"/>
              <a:gd name="connsiteX5" fmla="*/ 70246 w 686195"/>
              <a:gd name="connsiteY5" fmla="*/ 307023 h 709978"/>
              <a:gd name="connsiteX6" fmla="*/ 136921 w 686195"/>
              <a:gd name="connsiteY6" fmla="*/ 335598 h 709978"/>
              <a:gd name="connsiteX7" fmla="*/ 203596 w 686195"/>
              <a:gd name="connsiteY7" fmla="*/ 240348 h 709978"/>
              <a:gd name="connsiteX8" fmla="*/ 162933 w 686195"/>
              <a:gd name="connsiteY8" fmla="*/ 303539 h 709978"/>
              <a:gd name="connsiteX9" fmla="*/ 108346 w 686195"/>
              <a:gd name="connsiteY9" fmla="*/ 326073 h 709978"/>
              <a:gd name="connsiteX10" fmla="*/ 13096 w 686195"/>
              <a:gd name="connsiteY10" fmla="*/ 392748 h 709978"/>
              <a:gd name="connsiteX11" fmla="*/ 22621 w 686195"/>
              <a:gd name="connsiteY11" fmla="*/ 516573 h 709978"/>
              <a:gd name="connsiteX12" fmla="*/ 213121 w 686195"/>
              <a:gd name="connsiteY12" fmla="*/ 459423 h 709978"/>
              <a:gd name="connsiteX13" fmla="*/ 127396 w 686195"/>
              <a:gd name="connsiteY13" fmla="*/ 621348 h 709978"/>
              <a:gd name="connsiteX14" fmla="*/ 175021 w 686195"/>
              <a:gd name="connsiteY14" fmla="*/ 640398 h 709978"/>
              <a:gd name="connsiteX15" fmla="*/ 308371 w 686195"/>
              <a:gd name="connsiteY15" fmla="*/ 630873 h 709978"/>
              <a:gd name="connsiteX16" fmla="*/ 355996 w 686195"/>
              <a:gd name="connsiteY16" fmla="*/ 554673 h 709978"/>
              <a:gd name="connsiteX17" fmla="*/ 251221 w 686195"/>
              <a:gd name="connsiteY17" fmla="*/ 688023 h 709978"/>
              <a:gd name="connsiteX18" fmla="*/ 384571 w 686195"/>
              <a:gd name="connsiteY18" fmla="*/ 697548 h 709978"/>
              <a:gd name="connsiteX19" fmla="*/ 594121 w 686195"/>
              <a:gd name="connsiteY19" fmla="*/ 564198 h 709978"/>
              <a:gd name="connsiteX20" fmla="*/ 679846 w 686195"/>
              <a:gd name="connsiteY20" fmla="*/ 373698 h 709978"/>
              <a:gd name="connsiteX21" fmla="*/ 679846 w 686195"/>
              <a:gd name="connsiteY21" fmla="*/ 278448 h 709978"/>
              <a:gd name="connsiteX22" fmla="*/ 679846 w 686195"/>
              <a:gd name="connsiteY22" fmla="*/ 221298 h 709978"/>
              <a:gd name="connsiteX23" fmla="*/ 641746 w 686195"/>
              <a:gd name="connsiteY23" fmla="*/ 230823 h 709978"/>
              <a:gd name="connsiteX24" fmla="*/ 670321 w 686195"/>
              <a:gd name="connsiteY24" fmla="*/ 87948 h 709978"/>
              <a:gd name="connsiteX25" fmla="*/ 603646 w 686195"/>
              <a:gd name="connsiteY25" fmla="*/ 40323 h 709978"/>
              <a:gd name="connsiteX26" fmla="*/ 460771 w 686195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5913 w 674712"/>
              <a:gd name="connsiteY13" fmla="*/ 621348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2125 w 674712"/>
              <a:gd name="connsiteY15" fmla="*/ 61182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6375"/>
              <a:gd name="connsiteX1" fmla="*/ 411188 w 674712"/>
              <a:gd name="connsiteY1" fmla="*/ 106998 h 706375"/>
              <a:gd name="connsiteX2" fmla="*/ 287363 w 674712"/>
              <a:gd name="connsiteY2" fmla="*/ 30798 h 706375"/>
              <a:gd name="connsiteX3" fmla="*/ 134963 w 674712"/>
              <a:gd name="connsiteY3" fmla="*/ 135573 h 706375"/>
              <a:gd name="connsiteX4" fmla="*/ 68288 w 674712"/>
              <a:gd name="connsiteY4" fmla="*/ 226061 h 706375"/>
              <a:gd name="connsiteX5" fmla="*/ 58763 w 674712"/>
              <a:gd name="connsiteY5" fmla="*/ 307023 h 706375"/>
              <a:gd name="connsiteX6" fmla="*/ 125438 w 674712"/>
              <a:gd name="connsiteY6" fmla="*/ 335598 h 706375"/>
              <a:gd name="connsiteX7" fmla="*/ 192113 w 674712"/>
              <a:gd name="connsiteY7" fmla="*/ 240348 h 706375"/>
              <a:gd name="connsiteX8" fmla="*/ 151450 w 674712"/>
              <a:gd name="connsiteY8" fmla="*/ 303539 h 706375"/>
              <a:gd name="connsiteX9" fmla="*/ 96863 w 674712"/>
              <a:gd name="connsiteY9" fmla="*/ 326073 h 706375"/>
              <a:gd name="connsiteX10" fmla="*/ 1613 w 674712"/>
              <a:gd name="connsiteY10" fmla="*/ 392748 h 706375"/>
              <a:gd name="connsiteX11" fmla="*/ 49238 w 674712"/>
              <a:gd name="connsiteY11" fmla="*/ 521335 h 706375"/>
              <a:gd name="connsiteX12" fmla="*/ 201638 w 674712"/>
              <a:gd name="connsiteY12" fmla="*/ 459423 h 706375"/>
              <a:gd name="connsiteX13" fmla="*/ 111150 w 674712"/>
              <a:gd name="connsiteY13" fmla="*/ 554673 h 706375"/>
              <a:gd name="connsiteX14" fmla="*/ 163538 w 674712"/>
              <a:gd name="connsiteY14" fmla="*/ 640398 h 706375"/>
              <a:gd name="connsiteX15" fmla="*/ 292125 w 674712"/>
              <a:gd name="connsiteY15" fmla="*/ 611823 h 706375"/>
              <a:gd name="connsiteX16" fmla="*/ 344513 w 674712"/>
              <a:gd name="connsiteY16" fmla="*/ 554673 h 706375"/>
              <a:gd name="connsiteX17" fmla="*/ 258788 w 674712"/>
              <a:gd name="connsiteY17" fmla="*/ 678498 h 706375"/>
              <a:gd name="connsiteX18" fmla="*/ 373088 w 674712"/>
              <a:gd name="connsiteY18" fmla="*/ 697548 h 706375"/>
              <a:gd name="connsiteX19" fmla="*/ 582638 w 674712"/>
              <a:gd name="connsiteY19" fmla="*/ 564198 h 706375"/>
              <a:gd name="connsiteX20" fmla="*/ 668363 w 674712"/>
              <a:gd name="connsiteY20" fmla="*/ 373698 h 706375"/>
              <a:gd name="connsiteX21" fmla="*/ 668363 w 674712"/>
              <a:gd name="connsiteY21" fmla="*/ 278448 h 706375"/>
              <a:gd name="connsiteX22" fmla="*/ 668363 w 674712"/>
              <a:gd name="connsiteY22" fmla="*/ 221298 h 706375"/>
              <a:gd name="connsiteX23" fmla="*/ 630263 w 674712"/>
              <a:gd name="connsiteY23" fmla="*/ 230823 h 706375"/>
              <a:gd name="connsiteX24" fmla="*/ 658838 w 674712"/>
              <a:gd name="connsiteY24" fmla="*/ 87948 h 706375"/>
              <a:gd name="connsiteX25" fmla="*/ 592163 w 674712"/>
              <a:gd name="connsiteY25" fmla="*/ 40323 h 706375"/>
              <a:gd name="connsiteX26" fmla="*/ 449288 w 674712"/>
              <a:gd name="connsiteY26" fmla="*/ 2223 h 706375"/>
              <a:gd name="connsiteX0" fmla="*/ 452467 w 677891"/>
              <a:gd name="connsiteY0" fmla="*/ 2223 h 706375"/>
              <a:gd name="connsiteX1" fmla="*/ 414367 w 677891"/>
              <a:gd name="connsiteY1" fmla="*/ 106998 h 706375"/>
              <a:gd name="connsiteX2" fmla="*/ 290542 w 677891"/>
              <a:gd name="connsiteY2" fmla="*/ 30798 h 706375"/>
              <a:gd name="connsiteX3" fmla="*/ 138142 w 677891"/>
              <a:gd name="connsiteY3" fmla="*/ 135573 h 706375"/>
              <a:gd name="connsiteX4" fmla="*/ 71467 w 677891"/>
              <a:gd name="connsiteY4" fmla="*/ 226061 h 706375"/>
              <a:gd name="connsiteX5" fmla="*/ 61942 w 677891"/>
              <a:gd name="connsiteY5" fmla="*/ 307023 h 706375"/>
              <a:gd name="connsiteX6" fmla="*/ 128617 w 677891"/>
              <a:gd name="connsiteY6" fmla="*/ 335598 h 706375"/>
              <a:gd name="connsiteX7" fmla="*/ 195292 w 677891"/>
              <a:gd name="connsiteY7" fmla="*/ 240348 h 706375"/>
              <a:gd name="connsiteX8" fmla="*/ 154629 w 677891"/>
              <a:gd name="connsiteY8" fmla="*/ 303539 h 706375"/>
              <a:gd name="connsiteX9" fmla="*/ 4792 w 677891"/>
              <a:gd name="connsiteY9" fmla="*/ 392748 h 706375"/>
              <a:gd name="connsiteX10" fmla="*/ 52417 w 677891"/>
              <a:gd name="connsiteY10" fmla="*/ 521335 h 706375"/>
              <a:gd name="connsiteX11" fmla="*/ 204817 w 677891"/>
              <a:gd name="connsiteY11" fmla="*/ 459423 h 706375"/>
              <a:gd name="connsiteX12" fmla="*/ 114329 w 677891"/>
              <a:gd name="connsiteY12" fmla="*/ 554673 h 706375"/>
              <a:gd name="connsiteX13" fmla="*/ 166717 w 677891"/>
              <a:gd name="connsiteY13" fmla="*/ 640398 h 706375"/>
              <a:gd name="connsiteX14" fmla="*/ 295304 w 677891"/>
              <a:gd name="connsiteY14" fmla="*/ 611823 h 706375"/>
              <a:gd name="connsiteX15" fmla="*/ 347692 w 677891"/>
              <a:gd name="connsiteY15" fmla="*/ 554673 h 706375"/>
              <a:gd name="connsiteX16" fmla="*/ 261967 w 677891"/>
              <a:gd name="connsiteY16" fmla="*/ 678498 h 706375"/>
              <a:gd name="connsiteX17" fmla="*/ 376267 w 677891"/>
              <a:gd name="connsiteY17" fmla="*/ 697548 h 706375"/>
              <a:gd name="connsiteX18" fmla="*/ 585817 w 677891"/>
              <a:gd name="connsiteY18" fmla="*/ 564198 h 706375"/>
              <a:gd name="connsiteX19" fmla="*/ 671542 w 677891"/>
              <a:gd name="connsiteY19" fmla="*/ 373698 h 706375"/>
              <a:gd name="connsiteX20" fmla="*/ 671542 w 677891"/>
              <a:gd name="connsiteY20" fmla="*/ 278448 h 706375"/>
              <a:gd name="connsiteX21" fmla="*/ 671542 w 677891"/>
              <a:gd name="connsiteY21" fmla="*/ 221298 h 706375"/>
              <a:gd name="connsiteX22" fmla="*/ 633442 w 677891"/>
              <a:gd name="connsiteY22" fmla="*/ 230823 h 706375"/>
              <a:gd name="connsiteX23" fmla="*/ 662017 w 677891"/>
              <a:gd name="connsiteY23" fmla="*/ 87948 h 706375"/>
              <a:gd name="connsiteX24" fmla="*/ 595342 w 677891"/>
              <a:gd name="connsiteY24" fmla="*/ 40323 h 706375"/>
              <a:gd name="connsiteX25" fmla="*/ 452467 w 677891"/>
              <a:gd name="connsiteY25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70215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84502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12997 w 638421"/>
              <a:gd name="connsiteY0" fmla="*/ 2223 h 706375"/>
              <a:gd name="connsiteX1" fmla="*/ 374897 w 638421"/>
              <a:gd name="connsiteY1" fmla="*/ 106998 h 706375"/>
              <a:gd name="connsiteX2" fmla="*/ 251072 w 638421"/>
              <a:gd name="connsiteY2" fmla="*/ 30798 h 706375"/>
              <a:gd name="connsiteX3" fmla="*/ 98672 w 638421"/>
              <a:gd name="connsiteY3" fmla="*/ 135573 h 706375"/>
              <a:gd name="connsiteX4" fmla="*/ 31997 w 638421"/>
              <a:gd name="connsiteY4" fmla="*/ 226061 h 706375"/>
              <a:gd name="connsiteX5" fmla="*/ 22472 w 638421"/>
              <a:gd name="connsiteY5" fmla="*/ 307023 h 706375"/>
              <a:gd name="connsiteX6" fmla="*/ 89147 w 638421"/>
              <a:gd name="connsiteY6" fmla="*/ 335598 h 706375"/>
              <a:gd name="connsiteX7" fmla="*/ 155822 w 638421"/>
              <a:gd name="connsiteY7" fmla="*/ 240348 h 706375"/>
              <a:gd name="connsiteX8" fmla="*/ 115159 w 638421"/>
              <a:gd name="connsiteY8" fmla="*/ 303539 h 706375"/>
              <a:gd name="connsiteX9" fmla="*/ 19909 w 638421"/>
              <a:gd name="connsiteY9" fmla="*/ 384502 h 706375"/>
              <a:gd name="connsiteX10" fmla="*/ 12947 w 638421"/>
              <a:gd name="connsiteY10" fmla="*/ 521335 h 706375"/>
              <a:gd name="connsiteX11" fmla="*/ 165347 w 638421"/>
              <a:gd name="connsiteY11" fmla="*/ 459423 h 706375"/>
              <a:gd name="connsiteX12" fmla="*/ 74859 w 638421"/>
              <a:gd name="connsiteY12" fmla="*/ 554673 h 706375"/>
              <a:gd name="connsiteX13" fmla="*/ 127247 w 638421"/>
              <a:gd name="connsiteY13" fmla="*/ 640398 h 706375"/>
              <a:gd name="connsiteX14" fmla="*/ 255834 w 638421"/>
              <a:gd name="connsiteY14" fmla="*/ 611823 h 706375"/>
              <a:gd name="connsiteX15" fmla="*/ 308222 w 638421"/>
              <a:gd name="connsiteY15" fmla="*/ 554673 h 706375"/>
              <a:gd name="connsiteX16" fmla="*/ 222497 w 638421"/>
              <a:gd name="connsiteY16" fmla="*/ 678498 h 706375"/>
              <a:gd name="connsiteX17" fmla="*/ 336797 w 638421"/>
              <a:gd name="connsiteY17" fmla="*/ 697548 h 706375"/>
              <a:gd name="connsiteX18" fmla="*/ 546347 w 638421"/>
              <a:gd name="connsiteY18" fmla="*/ 564198 h 706375"/>
              <a:gd name="connsiteX19" fmla="*/ 632072 w 638421"/>
              <a:gd name="connsiteY19" fmla="*/ 373698 h 706375"/>
              <a:gd name="connsiteX20" fmla="*/ 632072 w 638421"/>
              <a:gd name="connsiteY20" fmla="*/ 278448 h 706375"/>
              <a:gd name="connsiteX21" fmla="*/ 632072 w 638421"/>
              <a:gd name="connsiteY21" fmla="*/ 221298 h 706375"/>
              <a:gd name="connsiteX22" fmla="*/ 593972 w 638421"/>
              <a:gd name="connsiteY22" fmla="*/ 230823 h 706375"/>
              <a:gd name="connsiteX23" fmla="*/ 622547 w 638421"/>
              <a:gd name="connsiteY23" fmla="*/ 87948 h 706375"/>
              <a:gd name="connsiteX24" fmla="*/ 555872 w 638421"/>
              <a:gd name="connsiteY24" fmla="*/ 40323 h 706375"/>
              <a:gd name="connsiteX25" fmla="*/ 412997 w 638421"/>
              <a:gd name="connsiteY25" fmla="*/ 2223 h 706375"/>
              <a:gd name="connsiteX0" fmla="*/ 415057 w 640481"/>
              <a:gd name="connsiteY0" fmla="*/ 2223 h 706375"/>
              <a:gd name="connsiteX1" fmla="*/ 376957 w 640481"/>
              <a:gd name="connsiteY1" fmla="*/ 106998 h 706375"/>
              <a:gd name="connsiteX2" fmla="*/ 253132 w 640481"/>
              <a:gd name="connsiteY2" fmla="*/ 30798 h 706375"/>
              <a:gd name="connsiteX3" fmla="*/ 100732 w 640481"/>
              <a:gd name="connsiteY3" fmla="*/ 135573 h 706375"/>
              <a:gd name="connsiteX4" fmla="*/ 34057 w 640481"/>
              <a:gd name="connsiteY4" fmla="*/ 226061 h 706375"/>
              <a:gd name="connsiteX5" fmla="*/ 24532 w 640481"/>
              <a:gd name="connsiteY5" fmla="*/ 307023 h 706375"/>
              <a:gd name="connsiteX6" fmla="*/ 91207 w 640481"/>
              <a:gd name="connsiteY6" fmla="*/ 335598 h 706375"/>
              <a:gd name="connsiteX7" fmla="*/ 157882 w 640481"/>
              <a:gd name="connsiteY7" fmla="*/ 240348 h 706375"/>
              <a:gd name="connsiteX8" fmla="*/ 117219 w 640481"/>
              <a:gd name="connsiteY8" fmla="*/ 303539 h 706375"/>
              <a:gd name="connsiteX9" fmla="*/ 17207 w 640481"/>
              <a:gd name="connsiteY9" fmla="*/ 451177 h 706375"/>
              <a:gd name="connsiteX10" fmla="*/ 15007 w 640481"/>
              <a:gd name="connsiteY10" fmla="*/ 521335 h 706375"/>
              <a:gd name="connsiteX11" fmla="*/ 167407 w 640481"/>
              <a:gd name="connsiteY11" fmla="*/ 459423 h 706375"/>
              <a:gd name="connsiteX12" fmla="*/ 76919 w 640481"/>
              <a:gd name="connsiteY12" fmla="*/ 554673 h 706375"/>
              <a:gd name="connsiteX13" fmla="*/ 129307 w 640481"/>
              <a:gd name="connsiteY13" fmla="*/ 640398 h 706375"/>
              <a:gd name="connsiteX14" fmla="*/ 257894 w 640481"/>
              <a:gd name="connsiteY14" fmla="*/ 611823 h 706375"/>
              <a:gd name="connsiteX15" fmla="*/ 310282 w 640481"/>
              <a:gd name="connsiteY15" fmla="*/ 554673 h 706375"/>
              <a:gd name="connsiteX16" fmla="*/ 224557 w 640481"/>
              <a:gd name="connsiteY16" fmla="*/ 678498 h 706375"/>
              <a:gd name="connsiteX17" fmla="*/ 338857 w 640481"/>
              <a:gd name="connsiteY17" fmla="*/ 697548 h 706375"/>
              <a:gd name="connsiteX18" fmla="*/ 548407 w 640481"/>
              <a:gd name="connsiteY18" fmla="*/ 564198 h 706375"/>
              <a:gd name="connsiteX19" fmla="*/ 634132 w 640481"/>
              <a:gd name="connsiteY19" fmla="*/ 373698 h 706375"/>
              <a:gd name="connsiteX20" fmla="*/ 634132 w 640481"/>
              <a:gd name="connsiteY20" fmla="*/ 278448 h 706375"/>
              <a:gd name="connsiteX21" fmla="*/ 634132 w 640481"/>
              <a:gd name="connsiteY21" fmla="*/ 221298 h 706375"/>
              <a:gd name="connsiteX22" fmla="*/ 596032 w 640481"/>
              <a:gd name="connsiteY22" fmla="*/ 230823 h 706375"/>
              <a:gd name="connsiteX23" fmla="*/ 624607 w 640481"/>
              <a:gd name="connsiteY23" fmla="*/ 87948 h 706375"/>
              <a:gd name="connsiteX24" fmla="*/ 557932 w 640481"/>
              <a:gd name="connsiteY24" fmla="*/ 40323 h 706375"/>
              <a:gd name="connsiteX25" fmla="*/ 415057 w 640481"/>
              <a:gd name="connsiteY25" fmla="*/ 2223 h 706375"/>
              <a:gd name="connsiteX0" fmla="*/ 423166 w 648590"/>
              <a:gd name="connsiteY0" fmla="*/ 2223 h 706375"/>
              <a:gd name="connsiteX1" fmla="*/ 385066 w 648590"/>
              <a:gd name="connsiteY1" fmla="*/ 106998 h 706375"/>
              <a:gd name="connsiteX2" fmla="*/ 261241 w 648590"/>
              <a:gd name="connsiteY2" fmla="*/ 30798 h 706375"/>
              <a:gd name="connsiteX3" fmla="*/ 108841 w 648590"/>
              <a:gd name="connsiteY3" fmla="*/ 135573 h 706375"/>
              <a:gd name="connsiteX4" fmla="*/ 42166 w 648590"/>
              <a:gd name="connsiteY4" fmla="*/ 226061 h 706375"/>
              <a:gd name="connsiteX5" fmla="*/ 32641 w 648590"/>
              <a:gd name="connsiteY5" fmla="*/ 307023 h 706375"/>
              <a:gd name="connsiteX6" fmla="*/ 99316 w 648590"/>
              <a:gd name="connsiteY6" fmla="*/ 335598 h 706375"/>
              <a:gd name="connsiteX7" fmla="*/ 165991 w 648590"/>
              <a:gd name="connsiteY7" fmla="*/ 240348 h 706375"/>
              <a:gd name="connsiteX8" fmla="*/ 125328 w 648590"/>
              <a:gd name="connsiteY8" fmla="*/ 303539 h 706375"/>
              <a:gd name="connsiteX9" fmla="*/ 11029 w 648590"/>
              <a:gd name="connsiteY9" fmla="*/ 441652 h 706375"/>
              <a:gd name="connsiteX10" fmla="*/ 23116 w 648590"/>
              <a:gd name="connsiteY10" fmla="*/ 521335 h 706375"/>
              <a:gd name="connsiteX11" fmla="*/ 175516 w 648590"/>
              <a:gd name="connsiteY11" fmla="*/ 459423 h 706375"/>
              <a:gd name="connsiteX12" fmla="*/ 85028 w 648590"/>
              <a:gd name="connsiteY12" fmla="*/ 554673 h 706375"/>
              <a:gd name="connsiteX13" fmla="*/ 137416 w 648590"/>
              <a:gd name="connsiteY13" fmla="*/ 640398 h 706375"/>
              <a:gd name="connsiteX14" fmla="*/ 266003 w 648590"/>
              <a:gd name="connsiteY14" fmla="*/ 611823 h 706375"/>
              <a:gd name="connsiteX15" fmla="*/ 318391 w 648590"/>
              <a:gd name="connsiteY15" fmla="*/ 554673 h 706375"/>
              <a:gd name="connsiteX16" fmla="*/ 232666 w 648590"/>
              <a:gd name="connsiteY16" fmla="*/ 678498 h 706375"/>
              <a:gd name="connsiteX17" fmla="*/ 346966 w 648590"/>
              <a:gd name="connsiteY17" fmla="*/ 697548 h 706375"/>
              <a:gd name="connsiteX18" fmla="*/ 556516 w 648590"/>
              <a:gd name="connsiteY18" fmla="*/ 564198 h 706375"/>
              <a:gd name="connsiteX19" fmla="*/ 642241 w 648590"/>
              <a:gd name="connsiteY19" fmla="*/ 373698 h 706375"/>
              <a:gd name="connsiteX20" fmla="*/ 642241 w 648590"/>
              <a:gd name="connsiteY20" fmla="*/ 278448 h 706375"/>
              <a:gd name="connsiteX21" fmla="*/ 642241 w 648590"/>
              <a:gd name="connsiteY21" fmla="*/ 221298 h 706375"/>
              <a:gd name="connsiteX22" fmla="*/ 604141 w 648590"/>
              <a:gd name="connsiteY22" fmla="*/ 230823 h 706375"/>
              <a:gd name="connsiteX23" fmla="*/ 632716 w 648590"/>
              <a:gd name="connsiteY23" fmla="*/ 87948 h 706375"/>
              <a:gd name="connsiteX24" fmla="*/ 566041 w 648590"/>
              <a:gd name="connsiteY24" fmla="*/ 40323 h 706375"/>
              <a:gd name="connsiteX25" fmla="*/ 423166 w 648590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597214 w 641663"/>
              <a:gd name="connsiteY22" fmla="*/ 230823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618041 w 641663"/>
              <a:gd name="connsiteY22" fmla="*/ 199422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  <a:gd name="connsiteX0" fmla="*/ 416239 w 641663"/>
              <a:gd name="connsiteY0" fmla="*/ 905 h 705057"/>
              <a:gd name="connsiteX1" fmla="*/ 367856 w 641663"/>
              <a:gd name="connsiteY1" fmla="*/ 77087 h 705057"/>
              <a:gd name="connsiteX2" fmla="*/ 254314 w 641663"/>
              <a:gd name="connsiteY2" fmla="*/ 29480 h 705057"/>
              <a:gd name="connsiteX3" fmla="*/ 101914 w 641663"/>
              <a:gd name="connsiteY3" fmla="*/ 134255 h 705057"/>
              <a:gd name="connsiteX4" fmla="*/ 35239 w 641663"/>
              <a:gd name="connsiteY4" fmla="*/ 224743 h 705057"/>
              <a:gd name="connsiteX5" fmla="*/ 25714 w 641663"/>
              <a:gd name="connsiteY5" fmla="*/ 305705 h 705057"/>
              <a:gd name="connsiteX6" fmla="*/ 92389 w 641663"/>
              <a:gd name="connsiteY6" fmla="*/ 334280 h 705057"/>
              <a:gd name="connsiteX7" fmla="*/ 159064 w 641663"/>
              <a:gd name="connsiteY7" fmla="*/ 239030 h 705057"/>
              <a:gd name="connsiteX8" fmla="*/ 118401 w 641663"/>
              <a:gd name="connsiteY8" fmla="*/ 302221 h 705057"/>
              <a:gd name="connsiteX9" fmla="*/ 4102 w 641663"/>
              <a:gd name="connsiteY9" fmla="*/ 440334 h 705057"/>
              <a:gd name="connsiteX10" fmla="*/ 54289 w 641663"/>
              <a:gd name="connsiteY10" fmla="*/ 534304 h 705057"/>
              <a:gd name="connsiteX11" fmla="*/ 168589 w 641663"/>
              <a:gd name="connsiteY11" fmla="*/ 458105 h 705057"/>
              <a:gd name="connsiteX12" fmla="*/ 78101 w 641663"/>
              <a:gd name="connsiteY12" fmla="*/ 553355 h 705057"/>
              <a:gd name="connsiteX13" fmla="*/ 130489 w 641663"/>
              <a:gd name="connsiteY13" fmla="*/ 639080 h 705057"/>
              <a:gd name="connsiteX14" fmla="*/ 259076 w 641663"/>
              <a:gd name="connsiteY14" fmla="*/ 610505 h 705057"/>
              <a:gd name="connsiteX15" fmla="*/ 311464 w 641663"/>
              <a:gd name="connsiteY15" fmla="*/ 553355 h 705057"/>
              <a:gd name="connsiteX16" fmla="*/ 225739 w 641663"/>
              <a:gd name="connsiteY16" fmla="*/ 677180 h 705057"/>
              <a:gd name="connsiteX17" fmla="*/ 340039 w 641663"/>
              <a:gd name="connsiteY17" fmla="*/ 696230 h 705057"/>
              <a:gd name="connsiteX18" fmla="*/ 549589 w 641663"/>
              <a:gd name="connsiteY18" fmla="*/ 562880 h 705057"/>
              <a:gd name="connsiteX19" fmla="*/ 635314 w 641663"/>
              <a:gd name="connsiteY19" fmla="*/ 372380 h 705057"/>
              <a:gd name="connsiteX20" fmla="*/ 635314 w 641663"/>
              <a:gd name="connsiteY20" fmla="*/ 277130 h 705057"/>
              <a:gd name="connsiteX21" fmla="*/ 635314 w 641663"/>
              <a:gd name="connsiteY21" fmla="*/ 219980 h 705057"/>
              <a:gd name="connsiteX22" fmla="*/ 618041 w 641663"/>
              <a:gd name="connsiteY22" fmla="*/ 198104 h 705057"/>
              <a:gd name="connsiteX23" fmla="*/ 625789 w 641663"/>
              <a:gd name="connsiteY23" fmla="*/ 86630 h 705057"/>
              <a:gd name="connsiteX24" fmla="*/ 559114 w 641663"/>
              <a:gd name="connsiteY24" fmla="*/ 39005 h 705057"/>
              <a:gd name="connsiteX25" fmla="*/ 416239 w 641663"/>
              <a:gd name="connsiteY25" fmla="*/ 905 h 705057"/>
              <a:gd name="connsiteX0" fmla="*/ 416239 w 641663"/>
              <a:gd name="connsiteY0" fmla="*/ 65 h 704217"/>
              <a:gd name="connsiteX1" fmla="*/ 365350 w 641663"/>
              <a:gd name="connsiteY1" fmla="*/ 46949 h 704217"/>
              <a:gd name="connsiteX2" fmla="*/ 254314 w 641663"/>
              <a:gd name="connsiteY2" fmla="*/ 28640 h 704217"/>
              <a:gd name="connsiteX3" fmla="*/ 101914 w 641663"/>
              <a:gd name="connsiteY3" fmla="*/ 133415 h 704217"/>
              <a:gd name="connsiteX4" fmla="*/ 35239 w 641663"/>
              <a:gd name="connsiteY4" fmla="*/ 223903 h 704217"/>
              <a:gd name="connsiteX5" fmla="*/ 25714 w 641663"/>
              <a:gd name="connsiteY5" fmla="*/ 304865 h 704217"/>
              <a:gd name="connsiteX6" fmla="*/ 92389 w 641663"/>
              <a:gd name="connsiteY6" fmla="*/ 333440 h 704217"/>
              <a:gd name="connsiteX7" fmla="*/ 159064 w 641663"/>
              <a:gd name="connsiteY7" fmla="*/ 238190 h 704217"/>
              <a:gd name="connsiteX8" fmla="*/ 118401 w 641663"/>
              <a:gd name="connsiteY8" fmla="*/ 301381 h 704217"/>
              <a:gd name="connsiteX9" fmla="*/ 4102 w 641663"/>
              <a:gd name="connsiteY9" fmla="*/ 439494 h 704217"/>
              <a:gd name="connsiteX10" fmla="*/ 54289 w 641663"/>
              <a:gd name="connsiteY10" fmla="*/ 533464 h 704217"/>
              <a:gd name="connsiteX11" fmla="*/ 168589 w 641663"/>
              <a:gd name="connsiteY11" fmla="*/ 457265 h 704217"/>
              <a:gd name="connsiteX12" fmla="*/ 78101 w 641663"/>
              <a:gd name="connsiteY12" fmla="*/ 552515 h 704217"/>
              <a:gd name="connsiteX13" fmla="*/ 130489 w 641663"/>
              <a:gd name="connsiteY13" fmla="*/ 638240 h 704217"/>
              <a:gd name="connsiteX14" fmla="*/ 259076 w 641663"/>
              <a:gd name="connsiteY14" fmla="*/ 609665 h 704217"/>
              <a:gd name="connsiteX15" fmla="*/ 311464 w 641663"/>
              <a:gd name="connsiteY15" fmla="*/ 552515 h 704217"/>
              <a:gd name="connsiteX16" fmla="*/ 225739 w 641663"/>
              <a:gd name="connsiteY16" fmla="*/ 676340 h 704217"/>
              <a:gd name="connsiteX17" fmla="*/ 340039 w 641663"/>
              <a:gd name="connsiteY17" fmla="*/ 695390 h 704217"/>
              <a:gd name="connsiteX18" fmla="*/ 549589 w 641663"/>
              <a:gd name="connsiteY18" fmla="*/ 562040 h 704217"/>
              <a:gd name="connsiteX19" fmla="*/ 635314 w 641663"/>
              <a:gd name="connsiteY19" fmla="*/ 371540 h 704217"/>
              <a:gd name="connsiteX20" fmla="*/ 635314 w 641663"/>
              <a:gd name="connsiteY20" fmla="*/ 276290 h 704217"/>
              <a:gd name="connsiteX21" fmla="*/ 635314 w 641663"/>
              <a:gd name="connsiteY21" fmla="*/ 219140 h 704217"/>
              <a:gd name="connsiteX22" fmla="*/ 618041 w 641663"/>
              <a:gd name="connsiteY22" fmla="*/ 197264 h 704217"/>
              <a:gd name="connsiteX23" fmla="*/ 625789 w 641663"/>
              <a:gd name="connsiteY23" fmla="*/ 85790 h 704217"/>
              <a:gd name="connsiteX24" fmla="*/ 559114 w 641663"/>
              <a:gd name="connsiteY24" fmla="*/ 38165 h 704217"/>
              <a:gd name="connsiteX25" fmla="*/ 416239 w 641663"/>
              <a:gd name="connsiteY25" fmla="*/ 65 h 704217"/>
              <a:gd name="connsiteX0" fmla="*/ 416239 w 641663"/>
              <a:gd name="connsiteY0" fmla="*/ 152 h 704304"/>
              <a:gd name="connsiteX1" fmla="*/ 371306 w 641663"/>
              <a:gd name="connsiteY1" fmla="*/ 25028 h 704304"/>
              <a:gd name="connsiteX2" fmla="*/ 254314 w 641663"/>
              <a:gd name="connsiteY2" fmla="*/ 28727 h 704304"/>
              <a:gd name="connsiteX3" fmla="*/ 101914 w 641663"/>
              <a:gd name="connsiteY3" fmla="*/ 133502 h 704304"/>
              <a:gd name="connsiteX4" fmla="*/ 35239 w 641663"/>
              <a:gd name="connsiteY4" fmla="*/ 223990 h 704304"/>
              <a:gd name="connsiteX5" fmla="*/ 25714 w 641663"/>
              <a:gd name="connsiteY5" fmla="*/ 304952 h 704304"/>
              <a:gd name="connsiteX6" fmla="*/ 92389 w 641663"/>
              <a:gd name="connsiteY6" fmla="*/ 333527 h 704304"/>
              <a:gd name="connsiteX7" fmla="*/ 159064 w 641663"/>
              <a:gd name="connsiteY7" fmla="*/ 238277 h 704304"/>
              <a:gd name="connsiteX8" fmla="*/ 118401 w 641663"/>
              <a:gd name="connsiteY8" fmla="*/ 301468 h 704304"/>
              <a:gd name="connsiteX9" fmla="*/ 4102 w 641663"/>
              <a:gd name="connsiteY9" fmla="*/ 439581 h 704304"/>
              <a:gd name="connsiteX10" fmla="*/ 54289 w 641663"/>
              <a:gd name="connsiteY10" fmla="*/ 533551 h 704304"/>
              <a:gd name="connsiteX11" fmla="*/ 168589 w 641663"/>
              <a:gd name="connsiteY11" fmla="*/ 457352 h 704304"/>
              <a:gd name="connsiteX12" fmla="*/ 78101 w 641663"/>
              <a:gd name="connsiteY12" fmla="*/ 552602 h 704304"/>
              <a:gd name="connsiteX13" fmla="*/ 130489 w 641663"/>
              <a:gd name="connsiteY13" fmla="*/ 638327 h 704304"/>
              <a:gd name="connsiteX14" fmla="*/ 259076 w 641663"/>
              <a:gd name="connsiteY14" fmla="*/ 609752 h 704304"/>
              <a:gd name="connsiteX15" fmla="*/ 311464 w 641663"/>
              <a:gd name="connsiteY15" fmla="*/ 552602 h 704304"/>
              <a:gd name="connsiteX16" fmla="*/ 225739 w 641663"/>
              <a:gd name="connsiteY16" fmla="*/ 676427 h 704304"/>
              <a:gd name="connsiteX17" fmla="*/ 340039 w 641663"/>
              <a:gd name="connsiteY17" fmla="*/ 695477 h 704304"/>
              <a:gd name="connsiteX18" fmla="*/ 549589 w 641663"/>
              <a:gd name="connsiteY18" fmla="*/ 562127 h 704304"/>
              <a:gd name="connsiteX19" fmla="*/ 635314 w 641663"/>
              <a:gd name="connsiteY19" fmla="*/ 371627 h 704304"/>
              <a:gd name="connsiteX20" fmla="*/ 635314 w 641663"/>
              <a:gd name="connsiteY20" fmla="*/ 276377 h 704304"/>
              <a:gd name="connsiteX21" fmla="*/ 635314 w 641663"/>
              <a:gd name="connsiteY21" fmla="*/ 219227 h 704304"/>
              <a:gd name="connsiteX22" fmla="*/ 618041 w 641663"/>
              <a:gd name="connsiteY22" fmla="*/ 197351 h 704304"/>
              <a:gd name="connsiteX23" fmla="*/ 625789 w 641663"/>
              <a:gd name="connsiteY23" fmla="*/ 85877 h 704304"/>
              <a:gd name="connsiteX24" fmla="*/ 559114 w 641663"/>
              <a:gd name="connsiteY24" fmla="*/ 38252 h 704304"/>
              <a:gd name="connsiteX25" fmla="*/ 416239 w 641663"/>
              <a:gd name="connsiteY25" fmla="*/ 152 h 704304"/>
              <a:gd name="connsiteX0" fmla="*/ 416239 w 641663"/>
              <a:gd name="connsiteY0" fmla="*/ 489 h 704641"/>
              <a:gd name="connsiteX1" fmla="*/ 336693 w 641663"/>
              <a:gd name="connsiteY1" fmla="*/ 17754 h 704641"/>
              <a:gd name="connsiteX2" fmla="*/ 254314 w 641663"/>
              <a:gd name="connsiteY2" fmla="*/ 29064 h 704641"/>
              <a:gd name="connsiteX3" fmla="*/ 101914 w 641663"/>
              <a:gd name="connsiteY3" fmla="*/ 133839 h 704641"/>
              <a:gd name="connsiteX4" fmla="*/ 35239 w 641663"/>
              <a:gd name="connsiteY4" fmla="*/ 224327 h 704641"/>
              <a:gd name="connsiteX5" fmla="*/ 25714 w 641663"/>
              <a:gd name="connsiteY5" fmla="*/ 305289 h 704641"/>
              <a:gd name="connsiteX6" fmla="*/ 92389 w 641663"/>
              <a:gd name="connsiteY6" fmla="*/ 333864 h 704641"/>
              <a:gd name="connsiteX7" fmla="*/ 159064 w 641663"/>
              <a:gd name="connsiteY7" fmla="*/ 238614 h 704641"/>
              <a:gd name="connsiteX8" fmla="*/ 118401 w 641663"/>
              <a:gd name="connsiteY8" fmla="*/ 301805 h 704641"/>
              <a:gd name="connsiteX9" fmla="*/ 4102 w 641663"/>
              <a:gd name="connsiteY9" fmla="*/ 439918 h 704641"/>
              <a:gd name="connsiteX10" fmla="*/ 54289 w 641663"/>
              <a:gd name="connsiteY10" fmla="*/ 533888 h 704641"/>
              <a:gd name="connsiteX11" fmla="*/ 168589 w 641663"/>
              <a:gd name="connsiteY11" fmla="*/ 457689 h 704641"/>
              <a:gd name="connsiteX12" fmla="*/ 78101 w 641663"/>
              <a:gd name="connsiteY12" fmla="*/ 552939 h 704641"/>
              <a:gd name="connsiteX13" fmla="*/ 130489 w 641663"/>
              <a:gd name="connsiteY13" fmla="*/ 638664 h 704641"/>
              <a:gd name="connsiteX14" fmla="*/ 259076 w 641663"/>
              <a:gd name="connsiteY14" fmla="*/ 610089 h 704641"/>
              <a:gd name="connsiteX15" fmla="*/ 311464 w 641663"/>
              <a:gd name="connsiteY15" fmla="*/ 552939 h 704641"/>
              <a:gd name="connsiteX16" fmla="*/ 225739 w 641663"/>
              <a:gd name="connsiteY16" fmla="*/ 676764 h 704641"/>
              <a:gd name="connsiteX17" fmla="*/ 340039 w 641663"/>
              <a:gd name="connsiteY17" fmla="*/ 695814 h 704641"/>
              <a:gd name="connsiteX18" fmla="*/ 549589 w 641663"/>
              <a:gd name="connsiteY18" fmla="*/ 562464 h 704641"/>
              <a:gd name="connsiteX19" fmla="*/ 635314 w 641663"/>
              <a:gd name="connsiteY19" fmla="*/ 371964 h 704641"/>
              <a:gd name="connsiteX20" fmla="*/ 635314 w 641663"/>
              <a:gd name="connsiteY20" fmla="*/ 276714 h 704641"/>
              <a:gd name="connsiteX21" fmla="*/ 635314 w 641663"/>
              <a:gd name="connsiteY21" fmla="*/ 219564 h 704641"/>
              <a:gd name="connsiteX22" fmla="*/ 618041 w 641663"/>
              <a:gd name="connsiteY22" fmla="*/ 197688 h 704641"/>
              <a:gd name="connsiteX23" fmla="*/ 625789 w 641663"/>
              <a:gd name="connsiteY23" fmla="*/ 86214 h 704641"/>
              <a:gd name="connsiteX24" fmla="*/ 559114 w 641663"/>
              <a:gd name="connsiteY24" fmla="*/ 38589 h 704641"/>
              <a:gd name="connsiteX25" fmla="*/ 416239 w 641663"/>
              <a:gd name="connsiteY25" fmla="*/ 489 h 704641"/>
              <a:gd name="connsiteX0" fmla="*/ 416239 w 641663"/>
              <a:gd name="connsiteY0" fmla="*/ 1850 h 706002"/>
              <a:gd name="connsiteX1" fmla="*/ 335783 w 641663"/>
              <a:gd name="connsiteY1" fmla="*/ 8462 h 706002"/>
              <a:gd name="connsiteX2" fmla="*/ 254314 w 641663"/>
              <a:gd name="connsiteY2" fmla="*/ 30425 h 706002"/>
              <a:gd name="connsiteX3" fmla="*/ 101914 w 641663"/>
              <a:gd name="connsiteY3" fmla="*/ 135200 h 706002"/>
              <a:gd name="connsiteX4" fmla="*/ 35239 w 641663"/>
              <a:gd name="connsiteY4" fmla="*/ 225688 h 706002"/>
              <a:gd name="connsiteX5" fmla="*/ 25714 w 641663"/>
              <a:gd name="connsiteY5" fmla="*/ 306650 h 706002"/>
              <a:gd name="connsiteX6" fmla="*/ 92389 w 641663"/>
              <a:gd name="connsiteY6" fmla="*/ 335225 h 706002"/>
              <a:gd name="connsiteX7" fmla="*/ 159064 w 641663"/>
              <a:gd name="connsiteY7" fmla="*/ 239975 h 706002"/>
              <a:gd name="connsiteX8" fmla="*/ 118401 w 641663"/>
              <a:gd name="connsiteY8" fmla="*/ 303166 h 706002"/>
              <a:gd name="connsiteX9" fmla="*/ 4102 w 641663"/>
              <a:gd name="connsiteY9" fmla="*/ 441279 h 706002"/>
              <a:gd name="connsiteX10" fmla="*/ 54289 w 641663"/>
              <a:gd name="connsiteY10" fmla="*/ 535249 h 706002"/>
              <a:gd name="connsiteX11" fmla="*/ 168589 w 641663"/>
              <a:gd name="connsiteY11" fmla="*/ 459050 h 706002"/>
              <a:gd name="connsiteX12" fmla="*/ 78101 w 641663"/>
              <a:gd name="connsiteY12" fmla="*/ 554300 h 706002"/>
              <a:gd name="connsiteX13" fmla="*/ 130489 w 641663"/>
              <a:gd name="connsiteY13" fmla="*/ 640025 h 706002"/>
              <a:gd name="connsiteX14" fmla="*/ 259076 w 641663"/>
              <a:gd name="connsiteY14" fmla="*/ 611450 h 706002"/>
              <a:gd name="connsiteX15" fmla="*/ 311464 w 641663"/>
              <a:gd name="connsiteY15" fmla="*/ 554300 h 706002"/>
              <a:gd name="connsiteX16" fmla="*/ 225739 w 641663"/>
              <a:gd name="connsiteY16" fmla="*/ 678125 h 706002"/>
              <a:gd name="connsiteX17" fmla="*/ 340039 w 641663"/>
              <a:gd name="connsiteY17" fmla="*/ 697175 h 706002"/>
              <a:gd name="connsiteX18" fmla="*/ 549589 w 641663"/>
              <a:gd name="connsiteY18" fmla="*/ 563825 h 706002"/>
              <a:gd name="connsiteX19" fmla="*/ 635314 w 641663"/>
              <a:gd name="connsiteY19" fmla="*/ 373325 h 706002"/>
              <a:gd name="connsiteX20" fmla="*/ 635314 w 641663"/>
              <a:gd name="connsiteY20" fmla="*/ 278075 h 706002"/>
              <a:gd name="connsiteX21" fmla="*/ 635314 w 641663"/>
              <a:gd name="connsiteY21" fmla="*/ 220925 h 706002"/>
              <a:gd name="connsiteX22" fmla="*/ 618041 w 641663"/>
              <a:gd name="connsiteY22" fmla="*/ 199049 h 706002"/>
              <a:gd name="connsiteX23" fmla="*/ 625789 w 641663"/>
              <a:gd name="connsiteY23" fmla="*/ 87575 h 706002"/>
              <a:gd name="connsiteX24" fmla="*/ 559114 w 641663"/>
              <a:gd name="connsiteY24" fmla="*/ 39950 h 706002"/>
              <a:gd name="connsiteX25" fmla="*/ 416239 w 641663"/>
              <a:gd name="connsiteY25" fmla="*/ 1850 h 706002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5314 w 641663"/>
              <a:gd name="connsiteY21" fmla="*/ 224193 h 709270"/>
              <a:gd name="connsiteX22" fmla="*/ 618041 w 641663"/>
              <a:gd name="connsiteY22" fmla="*/ 202317 h 709270"/>
              <a:gd name="connsiteX23" fmla="*/ 625789 w 641663"/>
              <a:gd name="connsiteY23" fmla="*/ 90843 h 709270"/>
              <a:gd name="connsiteX24" fmla="*/ 559114 w 641663"/>
              <a:gd name="connsiteY24" fmla="*/ 43218 h 709270"/>
              <a:gd name="connsiteX25" fmla="*/ 486463 w 641663"/>
              <a:gd name="connsiteY25" fmla="*/ 1463 h 709270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5314 w 641663"/>
              <a:gd name="connsiteY21" fmla="*/ 224193 h 709270"/>
              <a:gd name="connsiteX22" fmla="*/ 625789 w 641663"/>
              <a:gd name="connsiteY22" fmla="*/ 90843 h 709270"/>
              <a:gd name="connsiteX23" fmla="*/ 559114 w 641663"/>
              <a:gd name="connsiteY23" fmla="*/ 43218 h 709270"/>
              <a:gd name="connsiteX24" fmla="*/ 486463 w 641663"/>
              <a:gd name="connsiteY24" fmla="*/ 1463 h 709270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3947 w 641663"/>
              <a:gd name="connsiteY21" fmla="*/ 208216 h 709270"/>
              <a:gd name="connsiteX22" fmla="*/ 625789 w 641663"/>
              <a:gd name="connsiteY22" fmla="*/ 90843 h 709270"/>
              <a:gd name="connsiteX23" fmla="*/ 559114 w 641663"/>
              <a:gd name="connsiteY23" fmla="*/ 43218 h 709270"/>
              <a:gd name="connsiteX24" fmla="*/ 486463 w 641663"/>
              <a:gd name="connsiteY24" fmla="*/ 1463 h 709270"/>
              <a:gd name="connsiteX0" fmla="*/ 486463 w 639618"/>
              <a:gd name="connsiteY0" fmla="*/ 1463 h 709270"/>
              <a:gd name="connsiteX1" fmla="*/ 335783 w 639618"/>
              <a:gd name="connsiteY1" fmla="*/ 11730 h 709270"/>
              <a:gd name="connsiteX2" fmla="*/ 254314 w 639618"/>
              <a:gd name="connsiteY2" fmla="*/ 33693 h 709270"/>
              <a:gd name="connsiteX3" fmla="*/ 101914 w 639618"/>
              <a:gd name="connsiteY3" fmla="*/ 138468 h 709270"/>
              <a:gd name="connsiteX4" fmla="*/ 35239 w 639618"/>
              <a:gd name="connsiteY4" fmla="*/ 228956 h 709270"/>
              <a:gd name="connsiteX5" fmla="*/ 25714 w 639618"/>
              <a:gd name="connsiteY5" fmla="*/ 309918 h 709270"/>
              <a:gd name="connsiteX6" fmla="*/ 92389 w 639618"/>
              <a:gd name="connsiteY6" fmla="*/ 338493 h 709270"/>
              <a:gd name="connsiteX7" fmla="*/ 159064 w 639618"/>
              <a:gd name="connsiteY7" fmla="*/ 243243 h 709270"/>
              <a:gd name="connsiteX8" fmla="*/ 118401 w 639618"/>
              <a:gd name="connsiteY8" fmla="*/ 306434 h 709270"/>
              <a:gd name="connsiteX9" fmla="*/ 4102 w 639618"/>
              <a:gd name="connsiteY9" fmla="*/ 444547 h 709270"/>
              <a:gd name="connsiteX10" fmla="*/ 54289 w 639618"/>
              <a:gd name="connsiteY10" fmla="*/ 538517 h 709270"/>
              <a:gd name="connsiteX11" fmla="*/ 168589 w 639618"/>
              <a:gd name="connsiteY11" fmla="*/ 462318 h 709270"/>
              <a:gd name="connsiteX12" fmla="*/ 78101 w 639618"/>
              <a:gd name="connsiteY12" fmla="*/ 557568 h 709270"/>
              <a:gd name="connsiteX13" fmla="*/ 130489 w 639618"/>
              <a:gd name="connsiteY13" fmla="*/ 643293 h 709270"/>
              <a:gd name="connsiteX14" fmla="*/ 259076 w 639618"/>
              <a:gd name="connsiteY14" fmla="*/ 614718 h 709270"/>
              <a:gd name="connsiteX15" fmla="*/ 311464 w 639618"/>
              <a:gd name="connsiteY15" fmla="*/ 557568 h 709270"/>
              <a:gd name="connsiteX16" fmla="*/ 225739 w 639618"/>
              <a:gd name="connsiteY16" fmla="*/ 681393 h 709270"/>
              <a:gd name="connsiteX17" fmla="*/ 340039 w 639618"/>
              <a:gd name="connsiteY17" fmla="*/ 700443 h 709270"/>
              <a:gd name="connsiteX18" fmla="*/ 549589 w 639618"/>
              <a:gd name="connsiteY18" fmla="*/ 567093 h 709270"/>
              <a:gd name="connsiteX19" fmla="*/ 635314 w 639618"/>
              <a:gd name="connsiteY19" fmla="*/ 376593 h 709270"/>
              <a:gd name="connsiteX20" fmla="*/ 627677 w 639618"/>
              <a:gd name="connsiteY20" fmla="*/ 314238 h 709270"/>
              <a:gd name="connsiteX21" fmla="*/ 633947 w 639618"/>
              <a:gd name="connsiteY21" fmla="*/ 208216 h 709270"/>
              <a:gd name="connsiteX22" fmla="*/ 625789 w 639618"/>
              <a:gd name="connsiteY22" fmla="*/ 90843 h 709270"/>
              <a:gd name="connsiteX23" fmla="*/ 559114 w 639618"/>
              <a:gd name="connsiteY23" fmla="*/ 43218 h 709270"/>
              <a:gd name="connsiteX24" fmla="*/ 486463 w 639618"/>
              <a:gd name="connsiteY24" fmla="*/ 1463 h 709270"/>
              <a:gd name="connsiteX0" fmla="*/ 486463 w 634072"/>
              <a:gd name="connsiteY0" fmla="*/ 1463 h 709270"/>
              <a:gd name="connsiteX1" fmla="*/ 335783 w 634072"/>
              <a:gd name="connsiteY1" fmla="*/ 11730 h 709270"/>
              <a:gd name="connsiteX2" fmla="*/ 254314 w 634072"/>
              <a:gd name="connsiteY2" fmla="*/ 33693 h 709270"/>
              <a:gd name="connsiteX3" fmla="*/ 101914 w 634072"/>
              <a:gd name="connsiteY3" fmla="*/ 138468 h 709270"/>
              <a:gd name="connsiteX4" fmla="*/ 35239 w 634072"/>
              <a:gd name="connsiteY4" fmla="*/ 228956 h 709270"/>
              <a:gd name="connsiteX5" fmla="*/ 25714 w 634072"/>
              <a:gd name="connsiteY5" fmla="*/ 309918 h 709270"/>
              <a:gd name="connsiteX6" fmla="*/ 92389 w 634072"/>
              <a:gd name="connsiteY6" fmla="*/ 338493 h 709270"/>
              <a:gd name="connsiteX7" fmla="*/ 159064 w 634072"/>
              <a:gd name="connsiteY7" fmla="*/ 243243 h 709270"/>
              <a:gd name="connsiteX8" fmla="*/ 118401 w 634072"/>
              <a:gd name="connsiteY8" fmla="*/ 306434 h 709270"/>
              <a:gd name="connsiteX9" fmla="*/ 4102 w 634072"/>
              <a:gd name="connsiteY9" fmla="*/ 444547 h 709270"/>
              <a:gd name="connsiteX10" fmla="*/ 54289 w 634072"/>
              <a:gd name="connsiteY10" fmla="*/ 538517 h 709270"/>
              <a:gd name="connsiteX11" fmla="*/ 168589 w 634072"/>
              <a:gd name="connsiteY11" fmla="*/ 462318 h 709270"/>
              <a:gd name="connsiteX12" fmla="*/ 78101 w 634072"/>
              <a:gd name="connsiteY12" fmla="*/ 557568 h 709270"/>
              <a:gd name="connsiteX13" fmla="*/ 130489 w 634072"/>
              <a:gd name="connsiteY13" fmla="*/ 643293 h 709270"/>
              <a:gd name="connsiteX14" fmla="*/ 259076 w 634072"/>
              <a:gd name="connsiteY14" fmla="*/ 614718 h 709270"/>
              <a:gd name="connsiteX15" fmla="*/ 311464 w 634072"/>
              <a:gd name="connsiteY15" fmla="*/ 557568 h 709270"/>
              <a:gd name="connsiteX16" fmla="*/ 225739 w 634072"/>
              <a:gd name="connsiteY16" fmla="*/ 681393 h 709270"/>
              <a:gd name="connsiteX17" fmla="*/ 340039 w 634072"/>
              <a:gd name="connsiteY17" fmla="*/ 700443 h 709270"/>
              <a:gd name="connsiteX18" fmla="*/ 549589 w 634072"/>
              <a:gd name="connsiteY18" fmla="*/ 567093 h 709270"/>
              <a:gd name="connsiteX19" fmla="*/ 619759 w 634072"/>
              <a:gd name="connsiteY19" fmla="*/ 377997 h 709270"/>
              <a:gd name="connsiteX20" fmla="*/ 627677 w 634072"/>
              <a:gd name="connsiteY20" fmla="*/ 314238 h 709270"/>
              <a:gd name="connsiteX21" fmla="*/ 633947 w 634072"/>
              <a:gd name="connsiteY21" fmla="*/ 208216 h 709270"/>
              <a:gd name="connsiteX22" fmla="*/ 625789 w 634072"/>
              <a:gd name="connsiteY22" fmla="*/ 90843 h 709270"/>
              <a:gd name="connsiteX23" fmla="*/ 559114 w 634072"/>
              <a:gd name="connsiteY23" fmla="*/ 43218 h 709270"/>
              <a:gd name="connsiteX24" fmla="*/ 486463 w 634072"/>
              <a:gd name="connsiteY24" fmla="*/ 1463 h 709270"/>
              <a:gd name="connsiteX0" fmla="*/ 486463 w 634072"/>
              <a:gd name="connsiteY0" fmla="*/ 3196 h 711003"/>
              <a:gd name="connsiteX1" fmla="*/ 353475 w 634072"/>
              <a:gd name="connsiteY1" fmla="*/ 6498 h 711003"/>
              <a:gd name="connsiteX2" fmla="*/ 254314 w 634072"/>
              <a:gd name="connsiteY2" fmla="*/ 35426 h 711003"/>
              <a:gd name="connsiteX3" fmla="*/ 101914 w 634072"/>
              <a:gd name="connsiteY3" fmla="*/ 140201 h 711003"/>
              <a:gd name="connsiteX4" fmla="*/ 35239 w 634072"/>
              <a:gd name="connsiteY4" fmla="*/ 230689 h 711003"/>
              <a:gd name="connsiteX5" fmla="*/ 25714 w 634072"/>
              <a:gd name="connsiteY5" fmla="*/ 311651 h 711003"/>
              <a:gd name="connsiteX6" fmla="*/ 92389 w 634072"/>
              <a:gd name="connsiteY6" fmla="*/ 340226 h 711003"/>
              <a:gd name="connsiteX7" fmla="*/ 159064 w 634072"/>
              <a:gd name="connsiteY7" fmla="*/ 244976 h 711003"/>
              <a:gd name="connsiteX8" fmla="*/ 118401 w 634072"/>
              <a:gd name="connsiteY8" fmla="*/ 308167 h 711003"/>
              <a:gd name="connsiteX9" fmla="*/ 4102 w 634072"/>
              <a:gd name="connsiteY9" fmla="*/ 446280 h 711003"/>
              <a:gd name="connsiteX10" fmla="*/ 54289 w 634072"/>
              <a:gd name="connsiteY10" fmla="*/ 540250 h 711003"/>
              <a:gd name="connsiteX11" fmla="*/ 168589 w 634072"/>
              <a:gd name="connsiteY11" fmla="*/ 464051 h 711003"/>
              <a:gd name="connsiteX12" fmla="*/ 78101 w 634072"/>
              <a:gd name="connsiteY12" fmla="*/ 559301 h 711003"/>
              <a:gd name="connsiteX13" fmla="*/ 130489 w 634072"/>
              <a:gd name="connsiteY13" fmla="*/ 645026 h 711003"/>
              <a:gd name="connsiteX14" fmla="*/ 259076 w 634072"/>
              <a:gd name="connsiteY14" fmla="*/ 616451 h 711003"/>
              <a:gd name="connsiteX15" fmla="*/ 311464 w 634072"/>
              <a:gd name="connsiteY15" fmla="*/ 559301 h 711003"/>
              <a:gd name="connsiteX16" fmla="*/ 225739 w 634072"/>
              <a:gd name="connsiteY16" fmla="*/ 683126 h 711003"/>
              <a:gd name="connsiteX17" fmla="*/ 340039 w 634072"/>
              <a:gd name="connsiteY17" fmla="*/ 702176 h 711003"/>
              <a:gd name="connsiteX18" fmla="*/ 549589 w 634072"/>
              <a:gd name="connsiteY18" fmla="*/ 568826 h 711003"/>
              <a:gd name="connsiteX19" fmla="*/ 619759 w 634072"/>
              <a:gd name="connsiteY19" fmla="*/ 379730 h 711003"/>
              <a:gd name="connsiteX20" fmla="*/ 627677 w 634072"/>
              <a:gd name="connsiteY20" fmla="*/ 315971 h 711003"/>
              <a:gd name="connsiteX21" fmla="*/ 633947 w 634072"/>
              <a:gd name="connsiteY21" fmla="*/ 209949 h 711003"/>
              <a:gd name="connsiteX22" fmla="*/ 625789 w 634072"/>
              <a:gd name="connsiteY22" fmla="*/ 92576 h 711003"/>
              <a:gd name="connsiteX23" fmla="*/ 559114 w 634072"/>
              <a:gd name="connsiteY23" fmla="*/ 44951 h 711003"/>
              <a:gd name="connsiteX24" fmla="*/ 486463 w 634072"/>
              <a:gd name="connsiteY24" fmla="*/ 3196 h 711003"/>
              <a:gd name="connsiteX0" fmla="*/ 486463 w 634072"/>
              <a:gd name="connsiteY0" fmla="*/ 10201 h 718008"/>
              <a:gd name="connsiteX1" fmla="*/ 353475 w 634072"/>
              <a:gd name="connsiteY1" fmla="*/ 13503 h 718008"/>
              <a:gd name="connsiteX2" fmla="*/ 254314 w 634072"/>
              <a:gd name="connsiteY2" fmla="*/ 42431 h 718008"/>
              <a:gd name="connsiteX3" fmla="*/ 101914 w 634072"/>
              <a:gd name="connsiteY3" fmla="*/ 147206 h 718008"/>
              <a:gd name="connsiteX4" fmla="*/ 35239 w 634072"/>
              <a:gd name="connsiteY4" fmla="*/ 237694 h 718008"/>
              <a:gd name="connsiteX5" fmla="*/ 25714 w 634072"/>
              <a:gd name="connsiteY5" fmla="*/ 318656 h 718008"/>
              <a:gd name="connsiteX6" fmla="*/ 92389 w 634072"/>
              <a:gd name="connsiteY6" fmla="*/ 347231 h 718008"/>
              <a:gd name="connsiteX7" fmla="*/ 159064 w 634072"/>
              <a:gd name="connsiteY7" fmla="*/ 251981 h 718008"/>
              <a:gd name="connsiteX8" fmla="*/ 118401 w 634072"/>
              <a:gd name="connsiteY8" fmla="*/ 315172 h 718008"/>
              <a:gd name="connsiteX9" fmla="*/ 4102 w 634072"/>
              <a:gd name="connsiteY9" fmla="*/ 453285 h 718008"/>
              <a:gd name="connsiteX10" fmla="*/ 54289 w 634072"/>
              <a:gd name="connsiteY10" fmla="*/ 547255 h 718008"/>
              <a:gd name="connsiteX11" fmla="*/ 168589 w 634072"/>
              <a:gd name="connsiteY11" fmla="*/ 471056 h 718008"/>
              <a:gd name="connsiteX12" fmla="*/ 78101 w 634072"/>
              <a:gd name="connsiteY12" fmla="*/ 566306 h 718008"/>
              <a:gd name="connsiteX13" fmla="*/ 130489 w 634072"/>
              <a:gd name="connsiteY13" fmla="*/ 652031 h 718008"/>
              <a:gd name="connsiteX14" fmla="*/ 259076 w 634072"/>
              <a:gd name="connsiteY14" fmla="*/ 623456 h 718008"/>
              <a:gd name="connsiteX15" fmla="*/ 311464 w 634072"/>
              <a:gd name="connsiteY15" fmla="*/ 566306 h 718008"/>
              <a:gd name="connsiteX16" fmla="*/ 225739 w 634072"/>
              <a:gd name="connsiteY16" fmla="*/ 690131 h 718008"/>
              <a:gd name="connsiteX17" fmla="*/ 340039 w 634072"/>
              <a:gd name="connsiteY17" fmla="*/ 709181 h 718008"/>
              <a:gd name="connsiteX18" fmla="*/ 549589 w 634072"/>
              <a:gd name="connsiteY18" fmla="*/ 575831 h 718008"/>
              <a:gd name="connsiteX19" fmla="*/ 619759 w 634072"/>
              <a:gd name="connsiteY19" fmla="*/ 386735 h 718008"/>
              <a:gd name="connsiteX20" fmla="*/ 627677 w 634072"/>
              <a:gd name="connsiteY20" fmla="*/ 322976 h 718008"/>
              <a:gd name="connsiteX21" fmla="*/ 633947 w 634072"/>
              <a:gd name="connsiteY21" fmla="*/ 216954 h 718008"/>
              <a:gd name="connsiteX22" fmla="*/ 625789 w 634072"/>
              <a:gd name="connsiteY22" fmla="*/ 99581 h 718008"/>
              <a:gd name="connsiteX23" fmla="*/ 559114 w 634072"/>
              <a:gd name="connsiteY23" fmla="*/ 51956 h 718008"/>
              <a:gd name="connsiteX24" fmla="*/ 486463 w 634072"/>
              <a:gd name="connsiteY24" fmla="*/ 10201 h 718008"/>
              <a:gd name="connsiteX0" fmla="*/ 486463 w 634072"/>
              <a:gd name="connsiteY0" fmla="*/ 3374 h 711181"/>
              <a:gd name="connsiteX1" fmla="*/ 353475 w 634072"/>
              <a:gd name="connsiteY1" fmla="*/ 6676 h 711181"/>
              <a:gd name="connsiteX2" fmla="*/ 254314 w 634072"/>
              <a:gd name="connsiteY2" fmla="*/ 35604 h 711181"/>
              <a:gd name="connsiteX3" fmla="*/ 101914 w 634072"/>
              <a:gd name="connsiteY3" fmla="*/ 140379 h 711181"/>
              <a:gd name="connsiteX4" fmla="*/ 35239 w 634072"/>
              <a:gd name="connsiteY4" fmla="*/ 230867 h 711181"/>
              <a:gd name="connsiteX5" fmla="*/ 25714 w 634072"/>
              <a:gd name="connsiteY5" fmla="*/ 311829 h 711181"/>
              <a:gd name="connsiteX6" fmla="*/ 92389 w 634072"/>
              <a:gd name="connsiteY6" fmla="*/ 340404 h 711181"/>
              <a:gd name="connsiteX7" fmla="*/ 159064 w 634072"/>
              <a:gd name="connsiteY7" fmla="*/ 245154 h 711181"/>
              <a:gd name="connsiteX8" fmla="*/ 118401 w 634072"/>
              <a:gd name="connsiteY8" fmla="*/ 308345 h 711181"/>
              <a:gd name="connsiteX9" fmla="*/ 4102 w 634072"/>
              <a:gd name="connsiteY9" fmla="*/ 446458 h 711181"/>
              <a:gd name="connsiteX10" fmla="*/ 54289 w 634072"/>
              <a:gd name="connsiteY10" fmla="*/ 540428 h 711181"/>
              <a:gd name="connsiteX11" fmla="*/ 168589 w 634072"/>
              <a:gd name="connsiteY11" fmla="*/ 464229 h 711181"/>
              <a:gd name="connsiteX12" fmla="*/ 78101 w 634072"/>
              <a:gd name="connsiteY12" fmla="*/ 559479 h 711181"/>
              <a:gd name="connsiteX13" fmla="*/ 130489 w 634072"/>
              <a:gd name="connsiteY13" fmla="*/ 645204 h 711181"/>
              <a:gd name="connsiteX14" fmla="*/ 259076 w 634072"/>
              <a:gd name="connsiteY14" fmla="*/ 616629 h 711181"/>
              <a:gd name="connsiteX15" fmla="*/ 311464 w 634072"/>
              <a:gd name="connsiteY15" fmla="*/ 559479 h 711181"/>
              <a:gd name="connsiteX16" fmla="*/ 225739 w 634072"/>
              <a:gd name="connsiteY16" fmla="*/ 683304 h 711181"/>
              <a:gd name="connsiteX17" fmla="*/ 340039 w 634072"/>
              <a:gd name="connsiteY17" fmla="*/ 702354 h 711181"/>
              <a:gd name="connsiteX18" fmla="*/ 549589 w 634072"/>
              <a:gd name="connsiteY18" fmla="*/ 569004 h 711181"/>
              <a:gd name="connsiteX19" fmla="*/ 619759 w 634072"/>
              <a:gd name="connsiteY19" fmla="*/ 379908 h 711181"/>
              <a:gd name="connsiteX20" fmla="*/ 627677 w 634072"/>
              <a:gd name="connsiteY20" fmla="*/ 316149 h 711181"/>
              <a:gd name="connsiteX21" fmla="*/ 633947 w 634072"/>
              <a:gd name="connsiteY21" fmla="*/ 210127 h 711181"/>
              <a:gd name="connsiteX22" fmla="*/ 625789 w 634072"/>
              <a:gd name="connsiteY22" fmla="*/ 92754 h 711181"/>
              <a:gd name="connsiteX23" fmla="*/ 559114 w 634072"/>
              <a:gd name="connsiteY23" fmla="*/ 45129 h 711181"/>
              <a:gd name="connsiteX24" fmla="*/ 486463 w 634072"/>
              <a:gd name="connsiteY24" fmla="*/ 3374 h 711181"/>
              <a:gd name="connsiteX0" fmla="*/ 486463 w 634072"/>
              <a:gd name="connsiteY0" fmla="*/ 5125 h 712932"/>
              <a:gd name="connsiteX1" fmla="*/ 353475 w 634072"/>
              <a:gd name="connsiteY1" fmla="*/ 8427 h 712932"/>
              <a:gd name="connsiteX2" fmla="*/ 254314 w 634072"/>
              <a:gd name="connsiteY2" fmla="*/ 37355 h 712932"/>
              <a:gd name="connsiteX3" fmla="*/ 101914 w 634072"/>
              <a:gd name="connsiteY3" fmla="*/ 142130 h 712932"/>
              <a:gd name="connsiteX4" fmla="*/ 35239 w 634072"/>
              <a:gd name="connsiteY4" fmla="*/ 232618 h 712932"/>
              <a:gd name="connsiteX5" fmla="*/ 25714 w 634072"/>
              <a:gd name="connsiteY5" fmla="*/ 313580 h 712932"/>
              <a:gd name="connsiteX6" fmla="*/ 92389 w 634072"/>
              <a:gd name="connsiteY6" fmla="*/ 342155 h 712932"/>
              <a:gd name="connsiteX7" fmla="*/ 159064 w 634072"/>
              <a:gd name="connsiteY7" fmla="*/ 246905 h 712932"/>
              <a:gd name="connsiteX8" fmla="*/ 118401 w 634072"/>
              <a:gd name="connsiteY8" fmla="*/ 310096 h 712932"/>
              <a:gd name="connsiteX9" fmla="*/ 4102 w 634072"/>
              <a:gd name="connsiteY9" fmla="*/ 448209 h 712932"/>
              <a:gd name="connsiteX10" fmla="*/ 54289 w 634072"/>
              <a:gd name="connsiteY10" fmla="*/ 542179 h 712932"/>
              <a:gd name="connsiteX11" fmla="*/ 168589 w 634072"/>
              <a:gd name="connsiteY11" fmla="*/ 465980 h 712932"/>
              <a:gd name="connsiteX12" fmla="*/ 78101 w 634072"/>
              <a:gd name="connsiteY12" fmla="*/ 561230 h 712932"/>
              <a:gd name="connsiteX13" fmla="*/ 130489 w 634072"/>
              <a:gd name="connsiteY13" fmla="*/ 646955 h 712932"/>
              <a:gd name="connsiteX14" fmla="*/ 259076 w 634072"/>
              <a:gd name="connsiteY14" fmla="*/ 618380 h 712932"/>
              <a:gd name="connsiteX15" fmla="*/ 311464 w 634072"/>
              <a:gd name="connsiteY15" fmla="*/ 561230 h 712932"/>
              <a:gd name="connsiteX16" fmla="*/ 225739 w 634072"/>
              <a:gd name="connsiteY16" fmla="*/ 685055 h 712932"/>
              <a:gd name="connsiteX17" fmla="*/ 340039 w 634072"/>
              <a:gd name="connsiteY17" fmla="*/ 704105 h 712932"/>
              <a:gd name="connsiteX18" fmla="*/ 549589 w 634072"/>
              <a:gd name="connsiteY18" fmla="*/ 570755 h 712932"/>
              <a:gd name="connsiteX19" fmla="*/ 619759 w 634072"/>
              <a:gd name="connsiteY19" fmla="*/ 381659 h 712932"/>
              <a:gd name="connsiteX20" fmla="*/ 627677 w 634072"/>
              <a:gd name="connsiteY20" fmla="*/ 317900 h 712932"/>
              <a:gd name="connsiteX21" fmla="*/ 633947 w 634072"/>
              <a:gd name="connsiteY21" fmla="*/ 211878 h 712932"/>
              <a:gd name="connsiteX22" fmla="*/ 625789 w 634072"/>
              <a:gd name="connsiteY22" fmla="*/ 94505 h 712932"/>
              <a:gd name="connsiteX23" fmla="*/ 559114 w 634072"/>
              <a:gd name="connsiteY23" fmla="*/ 46880 h 712932"/>
              <a:gd name="connsiteX24" fmla="*/ 486463 w 634072"/>
              <a:gd name="connsiteY24" fmla="*/ 5125 h 71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34072" h="712932">
                <a:moveTo>
                  <a:pt x="486463" y="5125"/>
                </a:moveTo>
                <a:cubicBezTo>
                  <a:pt x="452190" y="-1284"/>
                  <a:pt x="402079" y="-3208"/>
                  <a:pt x="353475" y="8427"/>
                </a:cubicBezTo>
                <a:cubicBezTo>
                  <a:pt x="304871" y="20062"/>
                  <a:pt x="296241" y="15071"/>
                  <a:pt x="254314" y="37355"/>
                </a:cubicBezTo>
                <a:cubicBezTo>
                  <a:pt x="212387" y="59639"/>
                  <a:pt x="138426" y="109586"/>
                  <a:pt x="101914" y="142130"/>
                </a:cubicBezTo>
                <a:cubicBezTo>
                  <a:pt x="65402" y="174674"/>
                  <a:pt x="47939" y="204043"/>
                  <a:pt x="35239" y="232618"/>
                </a:cubicBezTo>
                <a:cubicBezTo>
                  <a:pt x="22539" y="261193"/>
                  <a:pt x="16189" y="295324"/>
                  <a:pt x="25714" y="313580"/>
                </a:cubicBezTo>
                <a:cubicBezTo>
                  <a:pt x="35239" y="331836"/>
                  <a:pt x="70164" y="353267"/>
                  <a:pt x="92389" y="342155"/>
                </a:cubicBezTo>
                <a:cubicBezTo>
                  <a:pt x="114614" y="331043"/>
                  <a:pt x="154729" y="252248"/>
                  <a:pt x="159064" y="246905"/>
                </a:cubicBezTo>
                <a:cubicBezTo>
                  <a:pt x="163399" y="241562"/>
                  <a:pt x="142641" y="291627"/>
                  <a:pt x="118401" y="310096"/>
                </a:cubicBezTo>
                <a:cubicBezTo>
                  <a:pt x="94161" y="328566"/>
                  <a:pt x="21137" y="411910"/>
                  <a:pt x="4102" y="448209"/>
                </a:cubicBezTo>
                <a:cubicBezTo>
                  <a:pt x="-12933" y="484508"/>
                  <a:pt x="26874" y="539217"/>
                  <a:pt x="54289" y="542179"/>
                </a:cubicBezTo>
                <a:cubicBezTo>
                  <a:pt x="81704" y="545141"/>
                  <a:pt x="164620" y="462805"/>
                  <a:pt x="168589" y="465980"/>
                </a:cubicBezTo>
                <a:cubicBezTo>
                  <a:pt x="172558" y="469155"/>
                  <a:pt x="84451" y="531068"/>
                  <a:pt x="78101" y="561230"/>
                </a:cubicBezTo>
                <a:cubicBezTo>
                  <a:pt x="71751" y="591392"/>
                  <a:pt x="100327" y="637430"/>
                  <a:pt x="130489" y="646955"/>
                </a:cubicBezTo>
                <a:cubicBezTo>
                  <a:pt x="160651" y="656480"/>
                  <a:pt x="228914" y="632667"/>
                  <a:pt x="259076" y="618380"/>
                </a:cubicBezTo>
                <a:cubicBezTo>
                  <a:pt x="289238" y="604093"/>
                  <a:pt x="317020" y="550118"/>
                  <a:pt x="311464" y="561230"/>
                </a:cubicBezTo>
                <a:cubicBezTo>
                  <a:pt x="305908" y="572343"/>
                  <a:pt x="220977" y="661243"/>
                  <a:pt x="225739" y="685055"/>
                </a:cubicBezTo>
                <a:cubicBezTo>
                  <a:pt x="230501" y="708867"/>
                  <a:pt x="286064" y="723155"/>
                  <a:pt x="340039" y="704105"/>
                </a:cubicBezTo>
                <a:cubicBezTo>
                  <a:pt x="394014" y="685055"/>
                  <a:pt x="502969" y="624496"/>
                  <a:pt x="549589" y="570755"/>
                </a:cubicBezTo>
                <a:cubicBezTo>
                  <a:pt x="596209" y="517014"/>
                  <a:pt x="606744" y="423802"/>
                  <a:pt x="619759" y="381659"/>
                </a:cubicBezTo>
                <a:cubicBezTo>
                  <a:pt x="632774" y="339517"/>
                  <a:pt x="627677" y="317900"/>
                  <a:pt x="627677" y="317900"/>
                </a:cubicBezTo>
                <a:cubicBezTo>
                  <a:pt x="627221" y="293524"/>
                  <a:pt x="634403" y="236254"/>
                  <a:pt x="633947" y="211878"/>
                </a:cubicBezTo>
                <a:cubicBezTo>
                  <a:pt x="632359" y="180128"/>
                  <a:pt x="638489" y="124668"/>
                  <a:pt x="625789" y="94505"/>
                </a:cubicBezTo>
                <a:cubicBezTo>
                  <a:pt x="613089" y="64343"/>
                  <a:pt x="582335" y="61777"/>
                  <a:pt x="559114" y="46880"/>
                </a:cubicBezTo>
                <a:cubicBezTo>
                  <a:pt x="535893" y="31983"/>
                  <a:pt x="520736" y="11534"/>
                  <a:pt x="486463" y="512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3C66389-25E5-1DC3-8AF7-E1FFCA198E87}"/>
              </a:ext>
            </a:extLst>
          </p:cNvPr>
          <p:cNvSpPr/>
          <p:nvPr/>
        </p:nvSpPr>
        <p:spPr>
          <a:xfrm rot="1041197" flipH="1">
            <a:off x="4926026" y="4468173"/>
            <a:ext cx="144096" cy="170544"/>
          </a:xfrm>
          <a:custGeom>
            <a:avLst/>
            <a:gdLst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03557 w 681406"/>
              <a:gd name="connsiteY8" fmla="*/ 326073 h 709978"/>
              <a:gd name="connsiteX9" fmla="*/ 8307 w 681406"/>
              <a:gd name="connsiteY9" fmla="*/ 392748 h 709978"/>
              <a:gd name="connsiteX10" fmla="*/ 17832 w 681406"/>
              <a:gd name="connsiteY10" fmla="*/ 516573 h 709978"/>
              <a:gd name="connsiteX11" fmla="*/ 122607 w 681406"/>
              <a:gd name="connsiteY11" fmla="*/ 535623 h 709978"/>
              <a:gd name="connsiteX12" fmla="*/ 227382 w 681406"/>
              <a:gd name="connsiteY12" fmla="*/ 497523 h 709978"/>
              <a:gd name="connsiteX13" fmla="*/ 122607 w 681406"/>
              <a:gd name="connsiteY13" fmla="*/ 621348 h 709978"/>
              <a:gd name="connsiteX14" fmla="*/ 170232 w 681406"/>
              <a:gd name="connsiteY14" fmla="*/ 640398 h 709978"/>
              <a:gd name="connsiteX15" fmla="*/ 303582 w 681406"/>
              <a:gd name="connsiteY15" fmla="*/ 630873 h 709978"/>
              <a:gd name="connsiteX16" fmla="*/ 351207 w 681406"/>
              <a:gd name="connsiteY16" fmla="*/ 554673 h 709978"/>
              <a:gd name="connsiteX17" fmla="*/ 246432 w 681406"/>
              <a:gd name="connsiteY17" fmla="*/ 688023 h 709978"/>
              <a:gd name="connsiteX18" fmla="*/ 379782 w 681406"/>
              <a:gd name="connsiteY18" fmla="*/ 697548 h 709978"/>
              <a:gd name="connsiteX19" fmla="*/ 589332 w 681406"/>
              <a:gd name="connsiteY19" fmla="*/ 564198 h 709978"/>
              <a:gd name="connsiteX20" fmla="*/ 675057 w 681406"/>
              <a:gd name="connsiteY20" fmla="*/ 373698 h 709978"/>
              <a:gd name="connsiteX21" fmla="*/ 675057 w 681406"/>
              <a:gd name="connsiteY21" fmla="*/ 278448 h 709978"/>
              <a:gd name="connsiteX22" fmla="*/ 675057 w 681406"/>
              <a:gd name="connsiteY22" fmla="*/ 221298 h 709978"/>
              <a:gd name="connsiteX23" fmla="*/ 636957 w 681406"/>
              <a:gd name="connsiteY23" fmla="*/ 230823 h 709978"/>
              <a:gd name="connsiteX24" fmla="*/ 665532 w 681406"/>
              <a:gd name="connsiteY24" fmla="*/ 87948 h 709978"/>
              <a:gd name="connsiteX25" fmla="*/ 598857 w 681406"/>
              <a:gd name="connsiteY25" fmla="*/ 40323 h 709978"/>
              <a:gd name="connsiteX26" fmla="*/ 455982 w 681406"/>
              <a:gd name="connsiteY26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08332 w 681406"/>
              <a:gd name="connsiteY13" fmla="*/ 4594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4558 w 679982"/>
              <a:gd name="connsiteY0" fmla="*/ 2223 h 709978"/>
              <a:gd name="connsiteX1" fmla="*/ 416458 w 679982"/>
              <a:gd name="connsiteY1" fmla="*/ 106998 h 709978"/>
              <a:gd name="connsiteX2" fmla="*/ 292633 w 679982"/>
              <a:gd name="connsiteY2" fmla="*/ 30798 h 709978"/>
              <a:gd name="connsiteX3" fmla="*/ 140233 w 679982"/>
              <a:gd name="connsiteY3" fmla="*/ 135573 h 709978"/>
              <a:gd name="connsiteX4" fmla="*/ 73558 w 679982"/>
              <a:gd name="connsiteY4" fmla="*/ 226061 h 709978"/>
              <a:gd name="connsiteX5" fmla="*/ 64033 w 679982"/>
              <a:gd name="connsiteY5" fmla="*/ 307023 h 709978"/>
              <a:gd name="connsiteX6" fmla="*/ 130708 w 679982"/>
              <a:gd name="connsiteY6" fmla="*/ 335598 h 709978"/>
              <a:gd name="connsiteX7" fmla="*/ 197383 w 679982"/>
              <a:gd name="connsiteY7" fmla="*/ 240348 h 709978"/>
              <a:gd name="connsiteX8" fmla="*/ 156720 w 679982"/>
              <a:gd name="connsiteY8" fmla="*/ 303539 h 709978"/>
              <a:gd name="connsiteX9" fmla="*/ 102133 w 679982"/>
              <a:gd name="connsiteY9" fmla="*/ 326073 h 709978"/>
              <a:gd name="connsiteX10" fmla="*/ 6883 w 679982"/>
              <a:gd name="connsiteY10" fmla="*/ 392748 h 709978"/>
              <a:gd name="connsiteX11" fmla="*/ 16408 w 679982"/>
              <a:gd name="connsiteY11" fmla="*/ 516573 h 709978"/>
              <a:gd name="connsiteX12" fmla="*/ 87845 w 679982"/>
              <a:gd name="connsiteY12" fmla="*/ 516573 h 709978"/>
              <a:gd name="connsiteX13" fmla="*/ 206908 w 679982"/>
              <a:gd name="connsiteY13" fmla="*/ 459423 h 709978"/>
              <a:gd name="connsiteX14" fmla="*/ 121183 w 679982"/>
              <a:gd name="connsiteY14" fmla="*/ 621348 h 709978"/>
              <a:gd name="connsiteX15" fmla="*/ 168808 w 679982"/>
              <a:gd name="connsiteY15" fmla="*/ 640398 h 709978"/>
              <a:gd name="connsiteX16" fmla="*/ 302158 w 679982"/>
              <a:gd name="connsiteY16" fmla="*/ 630873 h 709978"/>
              <a:gd name="connsiteX17" fmla="*/ 349783 w 679982"/>
              <a:gd name="connsiteY17" fmla="*/ 554673 h 709978"/>
              <a:gd name="connsiteX18" fmla="*/ 245008 w 679982"/>
              <a:gd name="connsiteY18" fmla="*/ 688023 h 709978"/>
              <a:gd name="connsiteX19" fmla="*/ 378358 w 679982"/>
              <a:gd name="connsiteY19" fmla="*/ 697548 h 709978"/>
              <a:gd name="connsiteX20" fmla="*/ 587908 w 679982"/>
              <a:gd name="connsiteY20" fmla="*/ 564198 h 709978"/>
              <a:gd name="connsiteX21" fmla="*/ 673633 w 679982"/>
              <a:gd name="connsiteY21" fmla="*/ 373698 h 709978"/>
              <a:gd name="connsiteX22" fmla="*/ 673633 w 679982"/>
              <a:gd name="connsiteY22" fmla="*/ 278448 h 709978"/>
              <a:gd name="connsiteX23" fmla="*/ 673633 w 679982"/>
              <a:gd name="connsiteY23" fmla="*/ 221298 h 709978"/>
              <a:gd name="connsiteX24" fmla="*/ 635533 w 679982"/>
              <a:gd name="connsiteY24" fmla="*/ 230823 h 709978"/>
              <a:gd name="connsiteX25" fmla="*/ 664108 w 679982"/>
              <a:gd name="connsiteY25" fmla="*/ 87948 h 709978"/>
              <a:gd name="connsiteX26" fmla="*/ 597433 w 679982"/>
              <a:gd name="connsiteY26" fmla="*/ 40323 h 709978"/>
              <a:gd name="connsiteX27" fmla="*/ 454558 w 679982"/>
              <a:gd name="connsiteY27" fmla="*/ 2223 h 709978"/>
              <a:gd name="connsiteX0" fmla="*/ 455545 w 680969"/>
              <a:gd name="connsiteY0" fmla="*/ 2223 h 709978"/>
              <a:gd name="connsiteX1" fmla="*/ 417445 w 680969"/>
              <a:gd name="connsiteY1" fmla="*/ 106998 h 709978"/>
              <a:gd name="connsiteX2" fmla="*/ 293620 w 680969"/>
              <a:gd name="connsiteY2" fmla="*/ 30798 h 709978"/>
              <a:gd name="connsiteX3" fmla="*/ 141220 w 680969"/>
              <a:gd name="connsiteY3" fmla="*/ 135573 h 709978"/>
              <a:gd name="connsiteX4" fmla="*/ 74545 w 680969"/>
              <a:gd name="connsiteY4" fmla="*/ 226061 h 709978"/>
              <a:gd name="connsiteX5" fmla="*/ 65020 w 680969"/>
              <a:gd name="connsiteY5" fmla="*/ 307023 h 709978"/>
              <a:gd name="connsiteX6" fmla="*/ 131695 w 680969"/>
              <a:gd name="connsiteY6" fmla="*/ 335598 h 709978"/>
              <a:gd name="connsiteX7" fmla="*/ 198370 w 680969"/>
              <a:gd name="connsiteY7" fmla="*/ 240348 h 709978"/>
              <a:gd name="connsiteX8" fmla="*/ 157707 w 680969"/>
              <a:gd name="connsiteY8" fmla="*/ 303539 h 709978"/>
              <a:gd name="connsiteX9" fmla="*/ 103120 w 680969"/>
              <a:gd name="connsiteY9" fmla="*/ 326073 h 709978"/>
              <a:gd name="connsiteX10" fmla="*/ 7870 w 680969"/>
              <a:gd name="connsiteY10" fmla="*/ 392748 h 709978"/>
              <a:gd name="connsiteX11" fmla="*/ 17395 w 680969"/>
              <a:gd name="connsiteY11" fmla="*/ 516573 h 709978"/>
              <a:gd name="connsiteX12" fmla="*/ 112645 w 680969"/>
              <a:gd name="connsiteY12" fmla="*/ 516573 h 709978"/>
              <a:gd name="connsiteX13" fmla="*/ 207895 w 680969"/>
              <a:gd name="connsiteY13" fmla="*/ 459423 h 709978"/>
              <a:gd name="connsiteX14" fmla="*/ 122170 w 680969"/>
              <a:gd name="connsiteY14" fmla="*/ 621348 h 709978"/>
              <a:gd name="connsiteX15" fmla="*/ 169795 w 680969"/>
              <a:gd name="connsiteY15" fmla="*/ 640398 h 709978"/>
              <a:gd name="connsiteX16" fmla="*/ 303145 w 680969"/>
              <a:gd name="connsiteY16" fmla="*/ 630873 h 709978"/>
              <a:gd name="connsiteX17" fmla="*/ 350770 w 680969"/>
              <a:gd name="connsiteY17" fmla="*/ 554673 h 709978"/>
              <a:gd name="connsiteX18" fmla="*/ 245995 w 680969"/>
              <a:gd name="connsiteY18" fmla="*/ 688023 h 709978"/>
              <a:gd name="connsiteX19" fmla="*/ 379345 w 680969"/>
              <a:gd name="connsiteY19" fmla="*/ 697548 h 709978"/>
              <a:gd name="connsiteX20" fmla="*/ 588895 w 680969"/>
              <a:gd name="connsiteY20" fmla="*/ 564198 h 709978"/>
              <a:gd name="connsiteX21" fmla="*/ 674620 w 680969"/>
              <a:gd name="connsiteY21" fmla="*/ 373698 h 709978"/>
              <a:gd name="connsiteX22" fmla="*/ 674620 w 680969"/>
              <a:gd name="connsiteY22" fmla="*/ 278448 h 709978"/>
              <a:gd name="connsiteX23" fmla="*/ 674620 w 680969"/>
              <a:gd name="connsiteY23" fmla="*/ 221298 h 709978"/>
              <a:gd name="connsiteX24" fmla="*/ 636520 w 680969"/>
              <a:gd name="connsiteY24" fmla="*/ 230823 h 709978"/>
              <a:gd name="connsiteX25" fmla="*/ 665095 w 680969"/>
              <a:gd name="connsiteY25" fmla="*/ 87948 h 709978"/>
              <a:gd name="connsiteX26" fmla="*/ 598420 w 680969"/>
              <a:gd name="connsiteY26" fmla="*/ 40323 h 709978"/>
              <a:gd name="connsiteX27" fmla="*/ 455545 w 680969"/>
              <a:gd name="connsiteY27" fmla="*/ 2223 h 709978"/>
              <a:gd name="connsiteX0" fmla="*/ 460771 w 686195"/>
              <a:gd name="connsiteY0" fmla="*/ 2223 h 709978"/>
              <a:gd name="connsiteX1" fmla="*/ 422671 w 686195"/>
              <a:gd name="connsiteY1" fmla="*/ 106998 h 709978"/>
              <a:gd name="connsiteX2" fmla="*/ 298846 w 686195"/>
              <a:gd name="connsiteY2" fmla="*/ 30798 h 709978"/>
              <a:gd name="connsiteX3" fmla="*/ 146446 w 686195"/>
              <a:gd name="connsiteY3" fmla="*/ 135573 h 709978"/>
              <a:gd name="connsiteX4" fmla="*/ 79771 w 686195"/>
              <a:gd name="connsiteY4" fmla="*/ 226061 h 709978"/>
              <a:gd name="connsiteX5" fmla="*/ 70246 w 686195"/>
              <a:gd name="connsiteY5" fmla="*/ 307023 h 709978"/>
              <a:gd name="connsiteX6" fmla="*/ 136921 w 686195"/>
              <a:gd name="connsiteY6" fmla="*/ 335598 h 709978"/>
              <a:gd name="connsiteX7" fmla="*/ 203596 w 686195"/>
              <a:gd name="connsiteY7" fmla="*/ 240348 h 709978"/>
              <a:gd name="connsiteX8" fmla="*/ 162933 w 686195"/>
              <a:gd name="connsiteY8" fmla="*/ 303539 h 709978"/>
              <a:gd name="connsiteX9" fmla="*/ 108346 w 686195"/>
              <a:gd name="connsiteY9" fmla="*/ 326073 h 709978"/>
              <a:gd name="connsiteX10" fmla="*/ 13096 w 686195"/>
              <a:gd name="connsiteY10" fmla="*/ 392748 h 709978"/>
              <a:gd name="connsiteX11" fmla="*/ 22621 w 686195"/>
              <a:gd name="connsiteY11" fmla="*/ 516573 h 709978"/>
              <a:gd name="connsiteX12" fmla="*/ 213121 w 686195"/>
              <a:gd name="connsiteY12" fmla="*/ 459423 h 709978"/>
              <a:gd name="connsiteX13" fmla="*/ 127396 w 686195"/>
              <a:gd name="connsiteY13" fmla="*/ 621348 h 709978"/>
              <a:gd name="connsiteX14" fmla="*/ 175021 w 686195"/>
              <a:gd name="connsiteY14" fmla="*/ 640398 h 709978"/>
              <a:gd name="connsiteX15" fmla="*/ 308371 w 686195"/>
              <a:gd name="connsiteY15" fmla="*/ 630873 h 709978"/>
              <a:gd name="connsiteX16" fmla="*/ 355996 w 686195"/>
              <a:gd name="connsiteY16" fmla="*/ 554673 h 709978"/>
              <a:gd name="connsiteX17" fmla="*/ 251221 w 686195"/>
              <a:gd name="connsiteY17" fmla="*/ 688023 h 709978"/>
              <a:gd name="connsiteX18" fmla="*/ 384571 w 686195"/>
              <a:gd name="connsiteY18" fmla="*/ 697548 h 709978"/>
              <a:gd name="connsiteX19" fmla="*/ 594121 w 686195"/>
              <a:gd name="connsiteY19" fmla="*/ 564198 h 709978"/>
              <a:gd name="connsiteX20" fmla="*/ 679846 w 686195"/>
              <a:gd name="connsiteY20" fmla="*/ 373698 h 709978"/>
              <a:gd name="connsiteX21" fmla="*/ 679846 w 686195"/>
              <a:gd name="connsiteY21" fmla="*/ 278448 h 709978"/>
              <a:gd name="connsiteX22" fmla="*/ 679846 w 686195"/>
              <a:gd name="connsiteY22" fmla="*/ 221298 h 709978"/>
              <a:gd name="connsiteX23" fmla="*/ 641746 w 686195"/>
              <a:gd name="connsiteY23" fmla="*/ 230823 h 709978"/>
              <a:gd name="connsiteX24" fmla="*/ 670321 w 686195"/>
              <a:gd name="connsiteY24" fmla="*/ 87948 h 709978"/>
              <a:gd name="connsiteX25" fmla="*/ 603646 w 686195"/>
              <a:gd name="connsiteY25" fmla="*/ 40323 h 709978"/>
              <a:gd name="connsiteX26" fmla="*/ 460771 w 686195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5913 w 674712"/>
              <a:gd name="connsiteY13" fmla="*/ 621348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2125 w 674712"/>
              <a:gd name="connsiteY15" fmla="*/ 61182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6375"/>
              <a:gd name="connsiteX1" fmla="*/ 411188 w 674712"/>
              <a:gd name="connsiteY1" fmla="*/ 106998 h 706375"/>
              <a:gd name="connsiteX2" fmla="*/ 287363 w 674712"/>
              <a:gd name="connsiteY2" fmla="*/ 30798 h 706375"/>
              <a:gd name="connsiteX3" fmla="*/ 134963 w 674712"/>
              <a:gd name="connsiteY3" fmla="*/ 135573 h 706375"/>
              <a:gd name="connsiteX4" fmla="*/ 68288 w 674712"/>
              <a:gd name="connsiteY4" fmla="*/ 226061 h 706375"/>
              <a:gd name="connsiteX5" fmla="*/ 58763 w 674712"/>
              <a:gd name="connsiteY5" fmla="*/ 307023 h 706375"/>
              <a:gd name="connsiteX6" fmla="*/ 125438 w 674712"/>
              <a:gd name="connsiteY6" fmla="*/ 335598 h 706375"/>
              <a:gd name="connsiteX7" fmla="*/ 192113 w 674712"/>
              <a:gd name="connsiteY7" fmla="*/ 240348 h 706375"/>
              <a:gd name="connsiteX8" fmla="*/ 151450 w 674712"/>
              <a:gd name="connsiteY8" fmla="*/ 303539 h 706375"/>
              <a:gd name="connsiteX9" fmla="*/ 96863 w 674712"/>
              <a:gd name="connsiteY9" fmla="*/ 326073 h 706375"/>
              <a:gd name="connsiteX10" fmla="*/ 1613 w 674712"/>
              <a:gd name="connsiteY10" fmla="*/ 392748 h 706375"/>
              <a:gd name="connsiteX11" fmla="*/ 49238 w 674712"/>
              <a:gd name="connsiteY11" fmla="*/ 521335 h 706375"/>
              <a:gd name="connsiteX12" fmla="*/ 201638 w 674712"/>
              <a:gd name="connsiteY12" fmla="*/ 459423 h 706375"/>
              <a:gd name="connsiteX13" fmla="*/ 111150 w 674712"/>
              <a:gd name="connsiteY13" fmla="*/ 554673 h 706375"/>
              <a:gd name="connsiteX14" fmla="*/ 163538 w 674712"/>
              <a:gd name="connsiteY14" fmla="*/ 640398 h 706375"/>
              <a:gd name="connsiteX15" fmla="*/ 292125 w 674712"/>
              <a:gd name="connsiteY15" fmla="*/ 611823 h 706375"/>
              <a:gd name="connsiteX16" fmla="*/ 344513 w 674712"/>
              <a:gd name="connsiteY16" fmla="*/ 554673 h 706375"/>
              <a:gd name="connsiteX17" fmla="*/ 258788 w 674712"/>
              <a:gd name="connsiteY17" fmla="*/ 678498 h 706375"/>
              <a:gd name="connsiteX18" fmla="*/ 373088 w 674712"/>
              <a:gd name="connsiteY18" fmla="*/ 697548 h 706375"/>
              <a:gd name="connsiteX19" fmla="*/ 582638 w 674712"/>
              <a:gd name="connsiteY19" fmla="*/ 564198 h 706375"/>
              <a:gd name="connsiteX20" fmla="*/ 668363 w 674712"/>
              <a:gd name="connsiteY20" fmla="*/ 373698 h 706375"/>
              <a:gd name="connsiteX21" fmla="*/ 668363 w 674712"/>
              <a:gd name="connsiteY21" fmla="*/ 278448 h 706375"/>
              <a:gd name="connsiteX22" fmla="*/ 668363 w 674712"/>
              <a:gd name="connsiteY22" fmla="*/ 221298 h 706375"/>
              <a:gd name="connsiteX23" fmla="*/ 630263 w 674712"/>
              <a:gd name="connsiteY23" fmla="*/ 230823 h 706375"/>
              <a:gd name="connsiteX24" fmla="*/ 658838 w 674712"/>
              <a:gd name="connsiteY24" fmla="*/ 87948 h 706375"/>
              <a:gd name="connsiteX25" fmla="*/ 592163 w 674712"/>
              <a:gd name="connsiteY25" fmla="*/ 40323 h 706375"/>
              <a:gd name="connsiteX26" fmla="*/ 449288 w 674712"/>
              <a:gd name="connsiteY26" fmla="*/ 2223 h 706375"/>
              <a:gd name="connsiteX0" fmla="*/ 452467 w 677891"/>
              <a:gd name="connsiteY0" fmla="*/ 2223 h 706375"/>
              <a:gd name="connsiteX1" fmla="*/ 414367 w 677891"/>
              <a:gd name="connsiteY1" fmla="*/ 106998 h 706375"/>
              <a:gd name="connsiteX2" fmla="*/ 290542 w 677891"/>
              <a:gd name="connsiteY2" fmla="*/ 30798 h 706375"/>
              <a:gd name="connsiteX3" fmla="*/ 138142 w 677891"/>
              <a:gd name="connsiteY3" fmla="*/ 135573 h 706375"/>
              <a:gd name="connsiteX4" fmla="*/ 71467 w 677891"/>
              <a:gd name="connsiteY4" fmla="*/ 226061 h 706375"/>
              <a:gd name="connsiteX5" fmla="*/ 61942 w 677891"/>
              <a:gd name="connsiteY5" fmla="*/ 307023 h 706375"/>
              <a:gd name="connsiteX6" fmla="*/ 128617 w 677891"/>
              <a:gd name="connsiteY6" fmla="*/ 335598 h 706375"/>
              <a:gd name="connsiteX7" fmla="*/ 195292 w 677891"/>
              <a:gd name="connsiteY7" fmla="*/ 240348 h 706375"/>
              <a:gd name="connsiteX8" fmla="*/ 154629 w 677891"/>
              <a:gd name="connsiteY8" fmla="*/ 303539 h 706375"/>
              <a:gd name="connsiteX9" fmla="*/ 4792 w 677891"/>
              <a:gd name="connsiteY9" fmla="*/ 392748 h 706375"/>
              <a:gd name="connsiteX10" fmla="*/ 52417 w 677891"/>
              <a:gd name="connsiteY10" fmla="*/ 521335 h 706375"/>
              <a:gd name="connsiteX11" fmla="*/ 204817 w 677891"/>
              <a:gd name="connsiteY11" fmla="*/ 459423 h 706375"/>
              <a:gd name="connsiteX12" fmla="*/ 114329 w 677891"/>
              <a:gd name="connsiteY12" fmla="*/ 554673 h 706375"/>
              <a:gd name="connsiteX13" fmla="*/ 166717 w 677891"/>
              <a:gd name="connsiteY13" fmla="*/ 640398 h 706375"/>
              <a:gd name="connsiteX14" fmla="*/ 295304 w 677891"/>
              <a:gd name="connsiteY14" fmla="*/ 611823 h 706375"/>
              <a:gd name="connsiteX15" fmla="*/ 347692 w 677891"/>
              <a:gd name="connsiteY15" fmla="*/ 554673 h 706375"/>
              <a:gd name="connsiteX16" fmla="*/ 261967 w 677891"/>
              <a:gd name="connsiteY16" fmla="*/ 678498 h 706375"/>
              <a:gd name="connsiteX17" fmla="*/ 376267 w 677891"/>
              <a:gd name="connsiteY17" fmla="*/ 697548 h 706375"/>
              <a:gd name="connsiteX18" fmla="*/ 585817 w 677891"/>
              <a:gd name="connsiteY18" fmla="*/ 564198 h 706375"/>
              <a:gd name="connsiteX19" fmla="*/ 671542 w 677891"/>
              <a:gd name="connsiteY19" fmla="*/ 373698 h 706375"/>
              <a:gd name="connsiteX20" fmla="*/ 671542 w 677891"/>
              <a:gd name="connsiteY20" fmla="*/ 278448 h 706375"/>
              <a:gd name="connsiteX21" fmla="*/ 671542 w 677891"/>
              <a:gd name="connsiteY21" fmla="*/ 221298 h 706375"/>
              <a:gd name="connsiteX22" fmla="*/ 633442 w 677891"/>
              <a:gd name="connsiteY22" fmla="*/ 230823 h 706375"/>
              <a:gd name="connsiteX23" fmla="*/ 662017 w 677891"/>
              <a:gd name="connsiteY23" fmla="*/ 87948 h 706375"/>
              <a:gd name="connsiteX24" fmla="*/ 595342 w 677891"/>
              <a:gd name="connsiteY24" fmla="*/ 40323 h 706375"/>
              <a:gd name="connsiteX25" fmla="*/ 452467 w 677891"/>
              <a:gd name="connsiteY25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70215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84502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12997 w 638421"/>
              <a:gd name="connsiteY0" fmla="*/ 2223 h 706375"/>
              <a:gd name="connsiteX1" fmla="*/ 374897 w 638421"/>
              <a:gd name="connsiteY1" fmla="*/ 106998 h 706375"/>
              <a:gd name="connsiteX2" fmla="*/ 251072 w 638421"/>
              <a:gd name="connsiteY2" fmla="*/ 30798 h 706375"/>
              <a:gd name="connsiteX3" fmla="*/ 98672 w 638421"/>
              <a:gd name="connsiteY3" fmla="*/ 135573 h 706375"/>
              <a:gd name="connsiteX4" fmla="*/ 31997 w 638421"/>
              <a:gd name="connsiteY4" fmla="*/ 226061 h 706375"/>
              <a:gd name="connsiteX5" fmla="*/ 22472 w 638421"/>
              <a:gd name="connsiteY5" fmla="*/ 307023 h 706375"/>
              <a:gd name="connsiteX6" fmla="*/ 89147 w 638421"/>
              <a:gd name="connsiteY6" fmla="*/ 335598 h 706375"/>
              <a:gd name="connsiteX7" fmla="*/ 155822 w 638421"/>
              <a:gd name="connsiteY7" fmla="*/ 240348 h 706375"/>
              <a:gd name="connsiteX8" fmla="*/ 115159 w 638421"/>
              <a:gd name="connsiteY8" fmla="*/ 303539 h 706375"/>
              <a:gd name="connsiteX9" fmla="*/ 19909 w 638421"/>
              <a:gd name="connsiteY9" fmla="*/ 384502 h 706375"/>
              <a:gd name="connsiteX10" fmla="*/ 12947 w 638421"/>
              <a:gd name="connsiteY10" fmla="*/ 521335 h 706375"/>
              <a:gd name="connsiteX11" fmla="*/ 165347 w 638421"/>
              <a:gd name="connsiteY11" fmla="*/ 459423 h 706375"/>
              <a:gd name="connsiteX12" fmla="*/ 74859 w 638421"/>
              <a:gd name="connsiteY12" fmla="*/ 554673 h 706375"/>
              <a:gd name="connsiteX13" fmla="*/ 127247 w 638421"/>
              <a:gd name="connsiteY13" fmla="*/ 640398 h 706375"/>
              <a:gd name="connsiteX14" fmla="*/ 255834 w 638421"/>
              <a:gd name="connsiteY14" fmla="*/ 611823 h 706375"/>
              <a:gd name="connsiteX15" fmla="*/ 308222 w 638421"/>
              <a:gd name="connsiteY15" fmla="*/ 554673 h 706375"/>
              <a:gd name="connsiteX16" fmla="*/ 222497 w 638421"/>
              <a:gd name="connsiteY16" fmla="*/ 678498 h 706375"/>
              <a:gd name="connsiteX17" fmla="*/ 336797 w 638421"/>
              <a:gd name="connsiteY17" fmla="*/ 697548 h 706375"/>
              <a:gd name="connsiteX18" fmla="*/ 546347 w 638421"/>
              <a:gd name="connsiteY18" fmla="*/ 564198 h 706375"/>
              <a:gd name="connsiteX19" fmla="*/ 632072 w 638421"/>
              <a:gd name="connsiteY19" fmla="*/ 373698 h 706375"/>
              <a:gd name="connsiteX20" fmla="*/ 632072 w 638421"/>
              <a:gd name="connsiteY20" fmla="*/ 278448 h 706375"/>
              <a:gd name="connsiteX21" fmla="*/ 632072 w 638421"/>
              <a:gd name="connsiteY21" fmla="*/ 221298 h 706375"/>
              <a:gd name="connsiteX22" fmla="*/ 593972 w 638421"/>
              <a:gd name="connsiteY22" fmla="*/ 230823 h 706375"/>
              <a:gd name="connsiteX23" fmla="*/ 622547 w 638421"/>
              <a:gd name="connsiteY23" fmla="*/ 87948 h 706375"/>
              <a:gd name="connsiteX24" fmla="*/ 555872 w 638421"/>
              <a:gd name="connsiteY24" fmla="*/ 40323 h 706375"/>
              <a:gd name="connsiteX25" fmla="*/ 412997 w 638421"/>
              <a:gd name="connsiteY25" fmla="*/ 2223 h 706375"/>
              <a:gd name="connsiteX0" fmla="*/ 415057 w 640481"/>
              <a:gd name="connsiteY0" fmla="*/ 2223 h 706375"/>
              <a:gd name="connsiteX1" fmla="*/ 376957 w 640481"/>
              <a:gd name="connsiteY1" fmla="*/ 106998 h 706375"/>
              <a:gd name="connsiteX2" fmla="*/ 253132 w 640481"/>
              <a:gd name="connsiteY2" fmla="*/ 30798 h 706375"/>
              <a:gd name="connsiteX3" fmla="*/ 100732 w 640481"/>
              <a:gd name="connsiteY3" fmla="*/ 135573 h 706375"/>
              <a:gd name="connsiteX4" fmla="*/ 34057 w 640481"/>
              <a:gd name="connsiteY4" fmla="*/ 226061 h 706375"/>
              <a:gd name="connsiteX5" fmla="*/ 24532 w 640481"/>
              <a:gd name="connsiteY5" fmla="*/ 307023 h 706375"/>
              <a:gd name="connsiteX6" fmla="*/ 91207 w 640481"/>
              <a:gd name="connsiteY6" fmla="*/ 335598 h 706375"/>
              <a:gd name="connsiteX7" fmla="*/ 157882 w 640481"/>
              <a:gd name="connsiteY7" fmla="*/ 240348 h 706375"/>
              <a:gd name="connsiteX8" fmla="*/ 117219 w 640481"/>
              <a:gd name="connsiteY8" fmla="*/ 303539 h 706375"/>
              <a:gd name="connsiteX9" fmla="*/ 17207 w 640481"/>
              <a:gd name="connsiteY9" fmla="*/ 451177 h 706375"/>
              <a:gd name="connsiteX10" fmla="*/ 15007 w 640481"/>
              <a:gd name="connsiteY10" fmla="*/ 521335 h 706375"/>
              <a:gd name="connsiteX11" fmla="*/ 167407 w 640481"/>
              <a:gd name="connsiteY11" fmla="*/ 459423 h 706375"/>
              <a:gd name="connsiteX12" fmla="*/ 76919 w 640481"/>
              <a:gd name="connsiteY12" fmla="*/ 554673 h 706375"/>
              <a:gd name="connsiteX13" fmla="*/ 129307 w 640481"/>
              <a:gd name="connsiteY13" fmla="*/ 640398 h 706375"/>
              <a:gd name="connsiteX14" fmla="*/ 257894 w 640481"/>
              <a:gd name="connsiteY14" fmla="*/ 611823 h 706375"/>
              <a:gd name="connsiteX15" fmla="*/ 310282 w 640481"/>
              <a:gd name="connsiteY15" fmla="*/ 554673 h 706375"/>
              <a:gd name="connsiteX16" fmla="*/ 224557 w 640481"/>
              <a:gd name="connsiteY16" fmla="*/ 678498 h 706375"/>
              <a:gd name="connsiteX17" fmla="*/ 338857 w 640481"/>
              <a:gd name="connsiteY17" fmla="*/ 697548 h 706375"/>
              <a:gd name="connsiteX18" fmla="*/ 548407 w 640481"/>
              <a:gd name="connsiteY18" fmla="*/ 564198 h 706375"/>
              <a:gd name="connsiteX19" fmla="*/ 634132 w 640481"/>
              <a:gd name="connsiteY19" fmla="*/ 373698 h 706375"/>
              <a:gd name="connsiteX20" fmla="*/ 634132 w 640481"/>
              <a:gd name="connsiteY20" fmla="*/ 278448 h 706375"/>
              <a:gd name="connsiteX21" fmla="*/ 634132 w 640481"/>
              <a:gd name="connsiteY21" fmla="*/ 221298 h 706375"/>
              <a:gd name="connsiteX22" fmla="*/ 596032 w 640481"/>
              <a:gd name="connsiteY22" fmla="*/ 230823 h 706375"/>
              <a:gd name="connsiteX23" fmla="*/ 624607 w 640481"/>
              <a:gd name="connsiteY23" fmla="*/ 87948 h 706375"/>
              <a:gd name="connsiteX24" fmla="*/ 557932 w 640481"/>
              <a:gd name="connsiteY24" fmla="*/ 40323 h 706375"/>
              <a:gd name="connsiteX25" fmla="*/ 415057 w 640481"/>
              <a:gd name="connsiteY25" fmla="*/ 2223 h 706375"/>
              <a:gd name="connsiteX0" fmla="*/ 423166 w 648590"/>
              <a:gd name="connsiteY0" fmla="*/ 2223 h 706375"/>
              <a:gd name="connsiteX1" fmla="*/ 385066 w 648590"/>
              <a:gd name="connsiteY1" fmla="*/ 106998 h 706375"/>
              <a:gd name="connsiteX2" fmla="*/ 261241 w 648590"/>
              <a:gd name="connsiteY2" fmla="*/ 30798 h 706375"/>
              <a:gd name="connsiteX3" fmla="*/ 108841 w 648590"/>
              <a:gd name="connsiteY3" fmla="*/ 135573 h 706375"/>
              <a:gd name="connsiteX4" fmla="*/ 42166 w 648590"/>
              <a:gd name="connsiteY4" fmla="*/ 226061 h 706375"/>
              <a:gd name="connsiteX5" fmla="*/ 32641 w 648590"/>
              <a:gd name="connsiteY5" fmla="*/ 307023 h 706375"/>
              <a:gd name="connsiteX6" fmla="*/ 99316 w 648590"/>
              <a:gd name="connsiteY6" fmla="*/ 335598 h 706375"/>
              <a:gd name="connsiteX7" fmla="*/ 165991 w 648590"/>
              <a:gd name="connsiteY7" fmla="*/ 240348 h 706375"/>
              <a:gd name="connsiteX8" fmla="*/ 125328 w 648590"/>
              <a:gd name="connsiteY8" fmla="*/ 303539 h 706375"/>
              <a:gd name="connsiteX9" fmla="*/ 11029 w 648590"/>
              <a:gd name="connsiteY9" fmla="*/ 441652 h 706375"/>
              <a:gd name="connsiteX10" fmla="*/ 23116 w 648590"/>
              <a:gd name="connsiteY10" fmla="*/ 521335 h 706375"/>
              <a:gd name="connsiteX11" fmla="*/ 175516 w 648590"/>
              <a:gd name="connsiteY11" fmla="*/ 459423 h 706375"/>
              <a:gd name="connsiteX12" fmla="*/ 85028 w 648590"/>
              <a:gd name="connsiteY12" fmla="*/ 554673 h 706375"/>
              <a:gd name="connsiteX13" fmla="*/ 137416 w 648590"/>
              <a:gd name="connsiteY13" fmla="*/ 640398 h 706375"/>
              <a:gd name="connsiteX14" fmla="*/ 266003 w 648590"/>
              <a:gd name="connsiteY14" fmla="*/ 611823 h 706375"/>
              <a:gd name="connsiteX15" fmla="*/ 318391 w 648590"/>
              <a:gd name="connsiteY15" fmla="*/ 554673 h 706375"/>
              <a:gd name="connsiteX16" fmla="*/ 232666 w 648590"/>
              <a:gd name="connsiteY16" fmla="*/ 678498 h 706375"/>
              <a:gd name="connsiteX17" fmla="*/ 346966 w 648590"/>
              <a:gd name="connsiteY17" fmla="*/ 697548 h 706375"/>
              <a:gd name="connsiteX18" fmla="*/ 556516 w 648590"/>
              <a:gd name="connsiteY18" fmla="*/ 564198 h 706375"/>
              <a:gd name="connsiteX19" fmla="*/ 642241 w 648590"/>
              <a:gd name="connsiteY19" fmla="*/ 373698 h 706375"/>
              <a:gd name="connsiteX20" fmla="*/ 642241 w 648590"/>
              <a:gd name="connsiteY20" fmla="*/ 278448 h 706375"/>
              <a:gd name="connsiteX21" fmla="*/ 642241 w 648590"/>
              <a:gd name="connsiteY21" fmla="*/ 221298 h 706375"/>
              <a:gd name="connsiteX22" fmla="*/ 604141 w 648590"/>
              <a:gd name="connsiteY22" fmla="*/ 230823 h 706375"/>
              <a:gd name="connsiteX23" fmla="*/ 632716 w 648590"/>
              <a:gd name="connsiteY23" fmla="*/ 87948 h 706375"/>
              <a:gd name="connsiteX24" fmla="*/ 566041 w 648590"/>
              <a:gd name="connsiteY24" fmla="*/ 40323 h 706375"/>
              <a:gd name="connsiteX25" fmla="*/ 423166 w 648590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597214 w 641663"/>
              <a:gd name="connsiteY22" fmla="*/ 230823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618041 w 641663"/>
              <a:gd name="connsiteY22" fmla="*/ 199422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  <a:gd name="connsiteX0" fmla="*/ 416239 w 641663"/>
              <a:gd name="connsiteY0" fmla="*/ 905 h 705057"/>
              <a:gd name="connsiteX1" fmla="*/ 367856 w 641663"/>
              <a:gd name="connsiteY1" fmla="*/ 77087 h 705057"/>
              <a:gd name="connsiteX2" fmla="*/ 254314 w 641663"/>
              <a:gd name="connsiteY2" fmla="*/ 29480 h 705057"/>
              <a:gd name="connsiteX3" fmla="*/ 101914 w 641663"/>
              <a:gd name="connsiteY3" fmla="*/ 134255 h 705057"/>
              <a:gd name="connsiteX4" fmla="*/ 35239 w 641663"/>
              <a:gd name="connsiteY4" fmla="*/ 224743 h 705057"/>
              <a:gd name="connsiteX5" fmla="*/ 25714 w 641663"/>
              <a:gd name="connsiteY5" fmla="*/ 305705 h 705057"/>
              <a:gd name="connsiteX6" fmla="*/ 92389 w 641663"/>
              <a:gd name="connsiteY6" fmla="*/ 334280 h 705057"/>
              <a:gd name="connsiteX7" fmla="*/ 159064 w 641663"/>
              <a:gd name="connsiteY7" fmla="*/ 239030 h 705057"/>
              <a:gd name="connsiteX8" fmla="*/ 118401 w 641663"/>
              <a:gd name="connsiteY8" fmla="*/ 302221 h 705057"/>
              <a:gd name="connsiteX9" fmla="*/ 4102 w 641663"/>
              <a:gd name="connsiteY9" fmla="*/ 440334 h 705057"/>
              <a:gd name="connsiteX10" fmla="*/ 54289 w 641663"/>
              <a:gd name="connsiteY10" fmla="*/ 534304 h 705057"/>
              <a:gd name="connsiteX11" fmla="*/ 168589 w 641663"/>
              <a:gd name="connsiteY11" fmla="*/ 458105 h 705057"/>
              <a:gd name="connsiteX12" fmla="*/ 78101 w 641663"/>
              <a:gd name="connsiteY12" fmla="*/ 553355 h 705057"/>
              <a:gd name="connsiteX13" fmla="*/ 130489 w 641663"/>
              <a:gd name="connsiteY13" fmla="*/ 639080 h 705057"/>
              <a:gd name="connsiteX14" fmla="*/ 259076 w 641663"/>
              <a:gd name="connsiteY14" fmla="*/ 610505 h 705057"/>
              <a:gd name="connsiteX15" fmla="*/ 311464 w 641663"/>
              <a:gd name="connsiteY15" fmla="*/ 553355 h 705057"/>
              <a:gd name="connsiteX16" fmla="*/ 225739 w 641663"/>
              <a:gd name="connsiteY16" fmla="*/ 677180 h 705057"/>
              <a:gd name="connsiteX17" fmla="*/ 340039 w 641663"/>
              <a:gd name="connsiteY17" fmla="*/ 696230 h 705057"/>
              <a:gd name="connsiteX18" fmla="*/ 549589 w 641663"/>
              <a:gd name="connsiteY18" fmla="*/ 562880 h 705057"/>
              <a:gd name="connsiteX19" fmla="*/ 635314 w 641663"/>
              <a:gd name="connsiteY19" fmla="*/ 372380 h 705057"/>
              <a:gd name="connsiteX20" fmla="*/ 635314 w 641663"/>
              <a:gd name="connsiteY20" fmla="*/ 277130 h 705057"/>
              <a:gd name="connsiteX21" fmla="*/ 635314 w 641663"/>
              <a:gd name="connsiteY21" fmla="*/ 219980 h 705057"/>
              <a:gd name="connsiteX22" fmla="*/ 618041 w 641663"/>
              <a:gd name="connsiteY22" fmla="*/ 198104 h 705057"/>
              <a:gd name="connsiteX23" fmla="*/ 625789 w 641663"/>
              <a:gd name="connsiteY23" fmla="*/ 86630 h 705057"/>
              <a:gd name="connsiteX24" fmla="*/ 559114 w 641663"/>
              <a:gd name="connsiteY24" fmla="*/ 39005 h 705057"/>
              <a:gd name="connsiteX25" fmla="*/ 416239 w 641663"/>
              <a:gd name="connsiteY25" fmla="*/ 905 h 705057"/>
              <a:gd name="connsiteX0" fmla="*/ 416239 w 641663"/>
              <a:gd name="connsiteY0" fmla="*/ 65 h 704217"/>
              <a:gd name="connsiteX1" fmla="*/ 365350 w 641663"/>
              <a:gd name="connsiteY1" fmla="*/ 46949 h 704217"/>
              <a:gd name="connsiteX2" fmla="*/ 254314 w 641663"/>
              <a:gd name="connsiteY2" fmla="*/ 28640 h 704217"/>
              <a:gd name="connsiteX3" fmla="*/ 101914 w 641663"/>
              <a:gd name="connsiteY3" fmla="*/ 133415 h 704217"/>
              <a:gd name="connsiteX4" fmla="*/ 35239 w 641663"/>
              <a:gd name="connsiteY4" fmla="*/ 223903 h 704217"/>
              <a:gd name="connsiteX5" fmla="*/ 25714 w 641663"/>
              <a:gd name="connsiteY5" fmla="*/ 304865 h 704217"/>
              <a:gd name="connsiteX6" fmla="*/ 92389 w 641663"/>
              <a:gd name="connsiteY6" fmla="*/ 333440 h 704217"/>
              <a:gd name="connsiteX7" fmla="*/ 159064 w 641663"/>
              <a:gd name="connsiteY7" fmla="*/ 238190 h 704217"/>
              <a:gd name="connsiteX8" fmla="*/ 118401 w 641663"/>
              <a:gd name="connsiteY8" fmla="*/ 301381 h 704217"/>
              <a:gd name="connsiteX9" fmla="*/ 4102 w 641663"/>
              <a:gd name="connsiteY9" fmla="*/ 439494 h 704217"/>
              <a:gd name="connsiteX10" fmla="*/ 54289 w 641663"/>
              <a:gd name="connsiteY10" fmla="*/ 533464 h 704217"/>
              <a:gd name="connsiteX11" fmla="*/ 168589 w 641663"/>
              <a:gd name="connsiteY11" fmla="*/ 457265 h 704217"/>
              <a:gd name="connsiteX12" fmla="*/ 78101 w 641663"/>
              <a:gd name="connsiteY12" fmla="*/ 552515 h 704217"/>
              <a:gd name="connsiteX13" fmla="*/ 130489 w 641663"/>
              <a:gd name="connsiteY13" fmla="*/ 638240 h 704217"/>
              <a:gd name="connsiteX14" fmla="*/ 259076 w 641663"/>
              <a:gd name="connsiteY14" fmla="*/ 609665 h 704217"/>
              <a:gd name="connsiteX15" fmla="*/ 311464 w 641663"/>
              <a:gd name="connsiteY15" fmla="*/ 552515 h 704217"/>
              <a:gd name="connsiteX16" fmla="*/ 225739 w 641663"/>
              <a:gd name="connsiteY16" fmla="*/ 676340 h 704217"/>
              <a:gd name="connsiteX17" fmla="*/ 340039 w 641663"/>
              <a:gd name="connsiteY17" fmla="*/ 695390 h 704217"/>
              <a:gd name="connsiteX18" fmla="*/ 549589 w 641663"/>
              <a:gd name="connsiteY18" fmla="*/ 562040 h 704217"/>
              <a:gd name="connsiteX19" fmla="*/ 635314 w 641663"/>
              <a:gd name="connsiteY19" fmla="*/ 371540 h 704217"/>
              <a:gd name="connsiteX20" fmla="*/ 635314 w 641663"/>
              <a:gd name="connsiteY20" fmla="*/ 276290 h 704217"/>
              <a:gd name="connsiteX21" fmla="*/ 635314 w 641663"/>
              <a:gd name="connsiteY21" fmla="*/ 219140 h 704217"/>
              <a:gd name="connsiteX22" fmla="*/ 618041 w 641663"/>
              <a:gd name="connsiteY22" fmla="*/ 197264 h 704217"/>
              <a:gd name="connsiteX23" fmla="*/ 625789 w 641663"/>
              <a:gd name="connsiteY23" fmla="*/ 85790 h 704217"/>
              <a:gd name="connsiteX24" fmla="*/ 559114 w 641663"/>
              <a:gd name="connsiteY24" fmla="*/ 38165 h 704217"/>
              <a:gd name="connsiteX25" fmla="*/ 416239 w 641663"/>
              <a:gd name="connsiteY25" fmla="*/ 65 h 704217"/>
              <a:gd name="connsiteX0" fmla="*/ 416239 w 641663"/>
              <a:gd name="connsiteY0" fmla="*/ 152 h 704304"/>
              <a:gd name="connsiteX1" fmla="*/ 371306 w 641663"/>
              <a:gd name="connsiteY1" fmla="*/ 25028 h 704304"/>
              <a:gd name="connsiteX2" fmla="*/ 254314 w 641663"/>
              <a:gd name="connsiteY2" fmla="*/ 28727 h 704304"/>
              <a:gd name="connsiteX3" fmla="*/ 101914 w 641663"/>
              <a:gd name="connsiteY3" fmla="*/ 133502 h 704304"/>
              <a:gd name="connsiteX4" fmla="*/ 35239 w 641663"/>
              <a:gd name="connsiteY4" fmla="*/ 223990 h 704304"/>
              <a:gd name="connsiteX5" fmla="*/ 25714 w 641663"/>
              <a:gd name="connsiteY5" fmla="*/ 304952 h 704304"/>
              <a:gd name="connsiteX6" fmla="*/ 92389 w 641663"/>
              <a:gd name="connsiteY6" fmla="*/ 333527 h 704304"/>
              <a:gd name="connsiteX7" fmla="*/ 159064 w 641663"/>
              <a:gd name="connsiteY7" fmla="*/ 238277 h 704304"/>
              <a:gd name="connsiteX8" fmla="*/ 118401 w 641663"/>
              <a:gd name="connsiteY8" fmla="*/ 301468 h 704304"/>
              <a:gd name="connsiteX9" fmla="*/ 4102 w 641663"/>
              <a:gd name="connsiteY9" fmla="*/ 439581 h 704304"/>
              <a:gd name="connsiteX10" fmla="*/ 54289 w 641663"/>
              <a:gd name="connsiteY10" fmla="*/ 533551 h 704304"/>
              <a:gd name="connsiteX11" fmla="*/ 168589 w 641663"/>
              <a:gd name="connsiteY11" fmla="*/ 457352 h 704304"/>
              <a:gd name="connsiteX12" fmla="*/ 78101 w 641663"/>
              <a:gd name="connsiteY12" fmla="*/ 552602 h 704304"/>
              <a:gd name="connsiteX13" fmla="*/ 130489 w 641663"/>
              <a:gd name="connsiteY13" fmla="*/ 638327 h 704304"/>
              <a:gd name="connsiteX14" fmla="*/ 259076 w 641663"/>
              <a:gd name="connsiteY14" fmla="*/ 609752 h 704304"/>
              <a:gd name="connsiteX15" fmla="*/ 311464 w 641663"/>
              <a:gd name="connsiteY15" fmla="*/ 552602 h 704304"/>
              <a:gd name="connsiteX16" fmla="*/ 225739 w 641663"/>
              <a:gd name="connsiteY16" fmla="*/ 676427 h 704304"/>
              <a:gd name="connsiteX17" fmla="*/ 340039 w 641663"/>
              <a:gd name="connsiteY17" fmla="*/ 695477 h 704304"/>
              <a:gd name="connsiteX18" fmla="*/ 549589 w 641663"/>
              <a:gd name="connsiteY18" fmla="*/ 562127 h 704304"/>
              <a:gd name="connsiteX19" fmla="*/ 635314 w 641663"/>
              <a:gd name="connsiteY19" fmla="*/ 371627 h 704304"/>
              <a:gd name="connsiteX20" fmla="*/ 635314 w 641663"/>
              <a:gd name="connsiteY20" fmla="*/ 276377 h 704304"/>
              <a:gd name="connsiteX21" fmla="*/ 635314 w 641663"/>
              <a:gd name="connsiteY21" fmla="*/ 219227 h 704304"/>
              <a:gd name="connsiteX22" fmla="*/ 618041 w 641663"/>
              <a:gd name="connsiteY22" fmla="*/ 197351 h 704304"/>
              <a:gd name="connsiteX23" fmla="*/ 625789 w 641663"/>
              <a:gd name="connsiteY23" fmla="*/ 85877 h 704304"/>
              <a:gd name="connsiteX24" fmla="*/ 559114 w 641663"/>
              <a:gd name="connsiteY24" fmla="*/ 38252 h 704304"/>
              <a:gd name="connsiteX25" fmla="*/ 416239 w 641663"/>
              <a:gd name="connsiteY25" fmla="*/ 152 h 704304"/>
              <a:gd name="connsiteX0" fmla="*/ 416239 w 641663"/>
              <a:gd name="connsiteY0" fmla="*/ 489 h 704641"/>
              <a:gd name="connsiteX1" fmla="*/ 336693 w 641663"/>
              <a:gd name="connsiteY1" fmla="*/ 17754 h 704641"/>
              <a:gd name="connsiteX2" fmla="*/ 254314 w 641663"/>
              <a:gd name="connsiteY2" fmla="*/ 29064 h 704641"/>
              <a:gd name="connsiteX3" fmla="*/ 101914 w 641663"/>
              <a:gd name="connsiteY3" fmla="*/ 133839 h 704641"/>
              <a:gd name="connsiteX4" fmla="*/ 35239 w 641663"/>
              <a:gd name="connsiteY4" fmla="*/ 224327 h 704641"/>
              <a:gd name="connsiteX5" fmla="*/ 25714 w 641663"/>
              <a:gd name="connsiteY5" fmla="*/ 305289 h 704641"/>
              <a:gd name="connsiteX6" fmla="*/ 92389 w 641663"/>
              <a:gd name="connsiteY6" fmla="*/ 333864 h 704641"/>
              <a:gd name="connsiteX7" fmla="*/ 159064 w 641663"/>
              <a:gd name="connsiteY7" fmla="*/ 238614 h 704641"/>
              <a:gd name="connsiteX8" fmla="*/ 118401 w 641663"/>
              <a:gd name="connsiteY8" fmla="*/ 301805 h 704641"/>
              <a:gd name="connsiteX9" fmla="*/ 4102 w 641663"/>
              <a:gd name="connsiteY9" fmla="*/ 439918 h 704641"/>
              <a:gd name="connsiteX10" fmla="*/ 54289 w 641663"/>
              <a:gd name="connsiteY10" fmla="*/ 533888 h 704641"/>
              <a:gd name="connsiteX11" fmla="*/ 168589 w 641663"/>
              <a:gd name="connsiteY11" fmla="*/ 457689 h 704641"/>
              <a:gd name="connsiteX12" fmla="*/ 78101 w 641663"/>
              <a:gd name="connsiteY12" fmla="*/ 552939 h 704641"/>
              <a:gd name="connsiteX13" fmla="*/ 130489 w 641663"/>
              <a:gd name="connsiteY13" fmla="*/ 638664 h 704641"/>
              <a:gd name="connsiteX14" fmla="*/ 259076 w 641663"/>
              <a:gd name="connsiteY14" fmla="*/ 610089 h 704641"/>
              <a:gd name="connsiteX15" fmla="*/ 311464 w 641663"/>
              <a:gd name="connsiteY15" fmla="*/ 552939 h 704641"/>
              <a:gd name="connsiteX16" fmla="*/ 225739 w 641663"/>
              <a:gd name="connsiteY16" fmla="*/ 676764 h 704641"/>
              <a:gd name="connsiteX17" fmla="*/ 340039 w 641663"/>
              <a:gd name="connsiteY17" fmla="*/ 695814 h 704641"/>
              <a:gd name="connsiteX18" fmla="*/ 549589 w 641663"/>
              <a:gd name="connsiteY18" fmla="*/ 562464 h 704641"/>
              <a:gd name="connsiteX19" fmla="*/ 635314 w 641663"/>
              <a:gd name="connsiteY19" fmla="*/ 371964 h 704641"/>
              <a:gd name="connsiteX20" fmla="*/ 635314 w 641663"/>
              <a:gd name="connsiteY20" fmla="*/ 276714 h 704641"/>
              <a:gd name="connsiteX21" fmla="*/ 635314 w 641663"/>
              <a:gd name="connsiteY21" fmla="*/ 219564 h 704641"/>
              <a:gd name="connsiteX22" fmla="*/ 618041 w 641663"/>
              <a:gd name="connsiteY22" fmla="*/ 197688 h 704641"/>
              <a:gd name="connsiteX23" fmla="*/ 625789 w 641663"/>
              <a:gd name="connsiteY23" fmla="*/ 86214 h 704641"/>
              <a:gd name="connsiteX24" fmla="*/ 559114 w 641663"/>
              <a:gd name="connsiteY24" fmla="*/ 38589 h 704641"/>
              <a:gd name="connsiteX25" fmla="*/ 416239 w 641663"/>
              <a:gd name="connsiteY25" fmla="*/ 489 h 704641"/>
              <a:gd name="connsiteX0" fmla="*/ 416239 w 641663"/>
              <a:gd name="connsiteY0" fmla="*/ 1850 h 706002"/>
              <a:gd name="connsiteX1" fmla="*/ 335783 w 641663"/>
              <a:gd name="connsiteY1" fmla="*/ 8462 h 706002"/>
              <a:gd name="connsiteX2" fmla="*/ 254314 w 641663"/>
              <a:gd name="connsiteY2" fmla="*/ 30425 h 706002"/>
              <a:gd name="connsiteX3" fmla="*/ 101914 w 641663"/>
              <a:gd name="connsiteY3" fmla="*/ 135200 h 706002"/>
              <a:gd name="connsiteX4" fmla="*/ 35239 w 641663"/>
              <a:gd name="connsiteY4" fmla="*/ 225688 h 706002"/>
              <a:gd name="connsiteX5" fmla="*/ 25714 w 641663"/>
              <a:gd name="connsiteY5" fmla="*/ 306650 h 706002"/>
              <a:gd name="connsiteX6" fmla="*/ 92389 w 641663"/>
              <a:gd name="connsiteY6" fmla="*/ 335225 h 706002"/>
              <a:gd name="connsiteX7" fmla="*/ 159064 w 641663"/>
              <a:gd name="connsiteY7" fmla="*/ 239975 h 706002"/>
              <a:gd name="connsiteX8" fmla="*/ 118401 w 641663"/>
              <a:gd name="connsiteY8" fmla="*/ 303166 h 706002"/>
              <a:gd name="connsiteX9" fmla="*/ 4102 w 641663"/>
              <a:gd name="connsiteY9" fmla="*/ 441279 h 706002"/>
              <a:gd name="connsiteX10" fmla="*/ 54289 w 641663"/>
              <a:gd name="connsiteY10" fmla="*/ 535249 h 706002"/>
              <a:gd name="connsiteX11" fmla="*/ 168589 w 641663"/>
              <a:gd name="connsiteY11" fmla="*/ 459050 h 706002"/>
              <a:gd name="connsiteX12" fmla="*/ 78101 w 641663"/>
              <a:gd name="connsiteY12" fmla="*/ 554300 h 706002"/>
              <a:gd name="connsiteX13" fmla="*/ 130489 w 641663"/>
              <a:gd name="connsiteY13" fmla="*/ 640025 h 706002"/>
              <a:gd name="connsiteX14" fmla="*/ 259076 w 641663"/>
              <a:gd name="connsiteY14" fmla="*/ 611450 h 706002"/>
              <a:gd name="connsiteX15" fmla="*/ 311464 w 641663"/>
              <a:gd name="connsiteY15" fmla="*/ 554300 h 706002"/>
              <a:gd name="connsiteX16" fmla="*/ 225739 w 641663"/>
              <a:gd name="connsiteY16" fmla="*/ 678125 h 706002"/>
              <a:gd name="connsiteX17" fmla="*/ 340039 w 641663"/>
              <a:gd name="connsiteY17" fmla="*/ 697175 h 706002"/>
              <a:gd name="connsiteX18" fmla="*/ 549589 w 641663"/>
              <a:gd name="connsiteY18" fmla="*/ 563825 h 706002"/>
              <a:gd name="connsiteX19" fmla="*/ 635314 w 641663"/>
              <a:gd name="connsiteY19" fmla="*/ 373325 h 706002"/>
              <a:gd name="connsiteX20" fmla="*/ 635314 w 641663"/>
              <a:gd name="connsiteY20" fmla="*/ 278075 h 706002"/>
              <a:gd name="connsiteX21" fmla="*/ 635314 w 641663"/>
              <a:gd name="connsiteY21" fmla="*/ 220925 h 706002"/>
              <a:gd name="connsiteX22" fmla="*/ 618041 w 641663"/>
              <a:gd name="connsiteY22" fmla="*/ 199049 h 706002"/>
              <a:gd name="connsiteX23" fmla="*/ 625789 w 641663"/>
              <a:gd name="connsiteY23" fmla="*/ 87575 h 706002"/>
              <a:gd name="connsiteX24" fmla="*/ 559114 w 641663"/>
              <a:gd name="connsiteY24" fmla="*/ 39950 h 706002"/>
              <a:gd name="connsiteX25" fmla="*/ 416239 w 641663"/>
              <a:gd name="connsiteY25" fmla="*/ 1850 h 706002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5314 w 641663"/>
              <a:gd name="connsiteY21" fmla="*/ 224193 h 709270"/>
              <a:gd name="connsiteX22" fmla="*/ 618041 w 641663"/>
              <a:gd name="connsiteY22" fmla="*/ 202317 h 709270"/>
              <a:gd name="connsiteX23" fmla="*/ 625789 w 641663"/>
              <a:gd name="connsiteY23" fmla="*/ 90843 h 709270"/>
              <a:gd name="connsiteX24" fmla="*/ 559114 w 641663"/>
              <a:gd name="connsiteY24" fmla="*/ 43218 h 709270"/>
              <a:gd name="connsiteX25" fmla="*/ 486463 w 641663"/>
              <a:gd name="connsiteY25" fmla="*/ 1463 h 709270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5314 w 641663"/>
              <a:gd name="connsiteY21" fmla="*/ 224193 h 709270"/>
              <a:gd name="connsiteX22" fmla="*/ 625789 w 641663"/>
              <a:gd name="connsiteY22" fmla="*/ 90843 h 709270"/>
              <a:gd name="connsiteX23" fmla="*/ 559114 w 641663"/>
              <a:gd name="connsiteY23" fmla="*/ 43218 h 709270"/>
              <a:gd name="connsiteX24" fmla="*/ 486463 w 641663"/>
              <a:gd name="connsiteY24" fmla="*/ 1463 h 709270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3947 w 641663"/>
              <a:gd name="connsiteY21" fmla="*/ 208216 h 709270"/>
              <a:gd name="connsiteX22" fmla="*/ 625789 w 641663"/>
              <a:gd name="connsiteY22" fmla="*/ 90843 h 709270"/>
              <a:gd name="connsiteX23" fmla="*/ 559114 w 641663"/>
              <a:gd name="connsiteY23" fmla="*/ 43218 h 709270"/>
              <a:gd name="connsiteX24" fmla="*/ 486463 w 641663"/>
              <a:gd name="connsiteY24" fmla="*/ 1463 h 709270"/>
              <a:gd name="connsiteX0" fmla="*/ 486463 w 639618"/>
              <a:gd name="connsiteY0" fmla="*/ 1463 h 709270"/>
              <a:gd name="connsiteX1" fmla="*/ 335783 w 639618"/>
              <a:gd name="connsiteY1" fmla="*/ 11730 h 709270"/>
              <a:gd name="connsiteX2" fmla="*/ 254314 w 639618"/>
              <a:gd name="connsiteY2" fmla="*/ 33693 h 709270"/>
              <a:gd name="connsiteX3" fmla="*/ 101914 w 639618"/>
              <a:gd name="connsiteY3" fmla="*/ 138468 h 709270"/>
              <a:gd name="connsiteX4" fmla="*/ 35239 w 639618"/>
              <a:gd name="connsiteY4" fmla="*/ 228956 h 709270"/>
              <a:gd name="connsiteX5" fmla="*/ 25714 w 639618"/>
              <a:gd name="connsiteY5" fmla="*/ 309918 h 709270"/>
              <a:gd name="connsiteX6" fmla="*/ 92389 w 639618"/>
              <a:gd name="connsiteY6" fmla="*/ 338493 h 709270"/>
              <a:gd name="connsiteX7" fmla="*/ 159064 w 639618"/>
              <a:gd name="connsiteY7" fmla="*/ 243243 h 709270"/>
              <a:gd name="connsiteX8" fmla="*/ 118401 w 639618"/>
              <a:gd name="connsiteY8" fmla="*/ 306434 h 709270"/>
              <a:gd name="connsiteX9" fmla="*/ 4102 w 639618"/>
              <a:gd name="connsiteY9" fmla="*/ 444547 h 709270"/>
              <a:gd name="connsiteX10" fmla="*/ 54289 w 639618"/>
              <a:gd name="connsiteY10" fmla="*/ 538517 h 709270"/>
              <a:gd name="connsiteX11" fmla="*/ 168589 w 639618"/>
              <a:gd name="connsiteY11" fmla="*/ 462318 h 709270"/>
              <a:gd name="connsiteX12" fmla="*/ 78101 w 639618"/>
              <a:gd name="connsiteY12" fmla="*/ 557568 h 709270"/>
              <a:gd name="connsiteX13" fmla="*/ 130489 w 639618"/>
              <a:gd name="connsiteY13" fmla="*/ 643293 h 709270"/>
              <a:gd name="connsiteX14" fmla="*/ 259076 w 639618"/>
              <a:gd name="connsiteY14" fmla="*/ 614718 h 709270"/>
              <a:gd name="connsiteX15" fmla="*/ 311464 w 639618"/>
              <a:gd name="connsiteY15" fmla="*/ 557568 h 709270"/>
              <a:gd name="connsiteX16" fmla="*/ 225739 w 639618"/>
              <a:gd name="connsiteY16" fmla="*/ 681393 h 709270"/>
              <a:gd name="connsiteX17" fmla="*/ 340039 w 639618"/>
              <a:gd name="connsiteY17" fmla="*/ 700443 h 709270"/>
              <a:gd name="connsiteX18" fmla="*/ 549589 w 639618"/>
              <a:gd name="connsiteY18" fmla="*/ 567093 h 709270"/>
              <a:gd name="connsiteX19" fmla="*/ 635314 w 639618"/>
              <a:gd name="connsiteY19" fmla="*/ 376593 h 709270"/>
              <a:gd name="connsiteX20" fmla="*/ 627677 w 639618"/>
              <a:gd name="connsiteY20" fmla="*/ 314238 h 709270"/>
              <a:gd name="connsiteX21" fmla="*/ 633947 w 639618"/>
              <a:gd name="connsiteY21" fmla="*/ 208216 h 709270"/>
              <a:gd name="connsiteX22" fmla="*/ 625789 w 639618"/>
              <a:gd name="connsiteY22" fmla="*/ 90843 h 709270"/>
              <a:gd name="connsiteX23" fmla="*/ 559114 w 639618"/>
              <a:gd name="connsiteY23" fmla="*/ 43218 h 709270"/>
              <a:gd name="connsiteX24" fmla="*/ 486463 w 639618"/>
              <a:gd name="connsiteY24" fmla="*/ 1463 h 709270"/>
              <a:gd name="connsiteX0" fmla="*/ 486463 w 634072"/>
              <a:gd name="connsiteY0" fmla="*/ 1463 h 709270"/>
              <a:gd name="connsiteX1" fmla="*/ 335783 w 634072"/>
              <a:gd name="connsiteY1" fmla="*/ 11730 h 709270"/>
              <a:gd name="connsiteX2" fmla="*/ 254314 w 634072"/>
              <a:gd name="connsiteY2" fmla="*/ 33693 h 709270"/>
              <a:gd name="connsiteX3" fmla="*/ 101914 w 634072"/>
              <a:gd name="connsiteY3" fmla="*/ 138468 h 709270"/>
              <a:gd name="connsiteX4" fmla="*/ 35239 w 634072"/>
              <a:gd name="connsiteY4" fmla="*/ 228956 h 709270"/>
              <a:gd name="connsiteX5" fmla="*/ 25714 w 634072"/>
              <a:gd name="connsiteY5" fmla="*/ 309918 h 709270"/>
              <a:gd name="connsiteX6" fmla="*/ 92389 w 634072"/>
              <a:gd name="connsiteY6" fmla="*/ 338493 h 709270"/>
              <a:gd name="connsiteX7" fmla="*/ 159064 w 634072"/>
              <a:gd name="connsiteY7" fmla="*/ 243243 h 709270"/>
              <a:gd name="connsiteX8" fmla="*/ 118401 w 634072"/>
              <a:gd name="connsiteY8" fmla="*/ 306434 h 709270"/>
              <a:gd name="connsiteX9" fmla="*/ 4102 w 634072"/>
              <a:gd name="connsiteY9" fmla="*/ 444547 h 709270"/>
              <a:gd name="connsiteX10" fmla="*/ 54289 w 634072"/>
              <a:gd name="connsiteY10" fmla="*/ 538517 h 709270"/>
              <a:gd name="connsiteX11" fmla="*/ 168589 w 634072"/>
              <a:gd name="connsiteY11" fmla="*/ 462318 h 709270"/>
              <a:gd name="connsiteX12" fmla="*/ 78101 w 634072"/>
              <a:gd name="connsiteY12" fmla="*/ 557568 h 709270"/>
              <a:gd name="connsiteX13" fmla="*/ 130489 w 634072"/>
              <a:gd name="connsiteY13" fmla="*/ 643293 h 709270"/>
              <a:gd name="connsiteX14" fmla="*/ 259076 w 634072"/>
              <a:gd name="connsiteY14" fmla="*/ 614718 h 709270"/>
              <a:gd name="connsiteX15" fmla="*/ 311464 w 634072"/>
              <a:gd name="connsiteY15" fmla="*/ 557568 h 709270"/>
              <a:gd name="connsiteX16" fmla="*/ 225739 w 634072"/>
              <a:gd name="connsiteY16" fmla="*/ 681393 h 709270"/>
              <a:gd name="connsiteX17" fmla="*/ 340039 w 634072"/>
              <a:gd name="connsiteY17" fmla="*/ 700443 h 709270"/>
              <a:gd name="connsiteX18" fmla="*/ 549589 w 634072"/>
              <a:gd name="connsiteY18" fmla="*/ 567093 h 709270"/>
              <a:gd name="connsiteX19" fmla="*/ 619759 w 634072"/>
              <a:gd name="connsiteY19" fmla="*/ 377997 h 709270"/>
              <a:gd name="connsiteX20" fmla="*/ 627677 w 634072"/>
              <a:gd name="connsiteY20" fmla="*/ 314238 h 709270"/>
              <a:gd name="connsiteX21" fmla="*/ 633947 w 634072"/>
              <a:gd name="connsiteY21" fmla="*/ 208216 h 709270"/>
              <a:gd name="connsiteX22" fmla="*/ 625789 w 634072"/>
              <a:gd name="connsiteY22" fmla="*/ 90843 h 709270"/>
              <a:gd name="connsiteX23" fmla="*/ 559114 w 634072"/>
              <a:gd name="connsiteY23" fmla="*/ 43218 h 709270"/>
              <a:gd name="connsiteX24" fmla="*/ 486463 w 634072"/>
              <a:gd name="connsiteY24" fmla="*/ 1463 h 709270"/>
              <a:gd name="connsiteX0" fmla="*/ 486463 w 634072"/>
              <a:gd name="connsiteY0" fmla="*/ 3196 h 711003"/>
              <a:gd name="connsiteX1" fmla="*/ 353475 w 634072"/>
              <a:gd name="connsiteY1" fmla="*/ 6498 h 711003"/>
              <a:gd name="connsiteX2" fmla="*/ 254314 w 634072"/>
              <a:gd name="connsiteY2" fmla="*/ 35426 h 711003"/>
              <a:gd name="connsiteX3" fmla="*/ 101914 w 634072"/>
              <a:gd name="connsiteY3" fmla="*/ 140201 h 711003"/>
              <a:gd name="connsiteX4" fmla="*/ 35239 w 634072"/>
              <a:gd name="connsiteY4" fmla="*/ 230689 h 711003"/>
              <a:gd name="connsiteX5" fmla="*/ 25714 w 634072"/>
              <a:gd name="connsiteY5" fmla="*/ 311651 h 711003"/>
              <a:gd name="connsiteX6" fmla="*/ 92389 w 634072"/>
              <a:gd name="connsiteY6" fmla="*/ 340226 h 711003"/>
              <a:gd name="connsiteX7" fmla="*/ 159064 w 634072"/>
              <a:gd name="connsiteY7" fmla="*/ 244976 h 711003"/>
              <a:gd name="connsiteX8" fmla="*/ 118401 w 634072"/>
              <a:gd name="connsiteY8" fmla="*/ 308167 h 711003"/>
              <a:gd name="connsiteX9" fmla="*/ 4102 w 634072"/>
              <a:gd name="connsiteY9" fmla="*/ 446280 h 711003"/>
              <a:gd name="connsiteX10" fmla="*/ 54289 w 634072"/>
              <a:gd name="connsiteY10" fmla="*/ 540250 h 711003"/>
              <a:gd name="connsiteX11" fmla="*/ 168589 w 634072"/>
              <a:gd name="connsiteY11" fmla="*/ 464051 h 711003"/>
              <a:gd name="connsiteX12" fmla="*/ 78101 w 634072"/>
              <a:gd name="connsiteY12" fmla="*/ 559301 h 711003"/>
              <a:gd name="connsiteX13" fmla="*/ 130489 w 634072"/>
              <a:gd name="connsiteY13" fmla="*/ 645026 h 711003"/>
              <a:gd name="connsiteX14" fmla="*/ 259076 w 634072"/>
              <a:gd name="connsiteY14" fmla="*/ 616451 h 711003"/>
              <a:gd name="connsiteX15" fmla="*/ 311464 w 634072"/>
              <a:gd name="connsiteY15" fmla="*/ 559301 h 711003"/>
              <a:gd name="connsiteX16" fmla="*/ 225739 w 634072"/>
              <a:gd name="connsiteY16" fmla="*/ 683126 h 711003"/>
              <a:gd name="connsiteX17" fmla="*/ 340039 w 634072"/>
              <a:gd name="connsiteY17" fmla="*/ 702176 h 711003"/>
              <a:gd name="connsiteX18" fmla="*/ 549589 w 634072"/>
              <a:gd name="connsiteY18" fmla="*/ 568826 h 711003"/>
              <a:gd name="connsiteX19" fmla="*/ 619759 w 634072"/>
              <a:gd name="connsiteY19" fmla="*/ 379730 h 711003"/>
              <a:gd name="connsiteX20" fmla="*/ 627677 w 634072"/>
              <a:gd name="connsiteY20" fmla="*/ 315971 h 711003"/>
              <a:gd name="connsiteX21" fmla="*/ 633947 w 634072"/>
              <a:gd name="connsiteY21" fmla="*/ 209949 h 711003"/>
              <a:gd name="connsiteX22" fmla="*/ 625789 w 634072"/>
              <a:gd name="connsiteY22" fmla="*/ 92576 h 711003"/>
              <a:gd name="connsiteX23" fmla="*/ 559114 w 634072"/>
              <a:gd name="connsiteY23" fmla="*/ 44951 h 711003"/>
              <a:gd name="connsiteX24" fmla="*/ 486463 w 634072"/>
              <a:gd name="connsiteY24" fmla="*/ 3196 h 711003"/>
              <a:gd name="connsiteX0" fmla="*/ 486463 w 634072"/>
              <a:gd name="connsiteY0" fmla="*/ 10201 h 718008"/>
              <a:gd name="connsiteX1" fmla="*/ 353475 w 634072"/>
              <a:gd name="connsiteY1" fmla="*/ 13503 h 718008"/>
              <a:gd name="connsiteX2" fmla="*/ 254314 w 634072"/>
              <a:gd name="connsiteY2" fmla="*/ 42431 h 718008"/>
              <a:gd name="connsiteX3" fmla="*/ 101914 w 634072"/>
              <a:gd name="connsiteY3" fmla="*/ 147206 h 718008"/>
              <a:gd name="connsiteX4" fmla="*/ 35239 w 634072"/>
              <a:gd name="connsiteY4" fmla="*/ 237694 h 718008"/>
              <a:gd name="connsiteX5" fmla="*/ 25714 w 634072"/>
              <a:gd name="connsiteY5" fmla="*/ 318656 h 718008"/>
              <a:gd name="connsiteX6" fmla="*/ 92389 w 634072"/>
              <a:gd name="connsiteY6" fmla="*/ 347231 h 718008"/>
              <a:gd name="connsiteX7" fmla="*/ 159064 w 634072"/>
              <a:gd name="connsiteY7" fmla="*/ 251981 h 718008"/>
              <a:gd name="connsiteX8" fmla="*/ 118401 w 634072"/>
              <a:gd name="connsiteY8" fmla="*/ 315172 h 718008"/>
              <a:gd name="connsiteX9" fmla="*/ 4102 w 634072"/>
              <a:gd name="connsiteY9" fmla="*/ 453285 h 718008"/>
              <a:gd name="connsiteX10" fmla="*/ 54289 w 634072"/>
              <a:gd name="connsiteY10" fmla="*/ 547255 h 718008"/>
              <a:gd name="connsiteX11" fmla="*/ 168589 w 634072"/>
              <a:gd name="connsiteY11" fmla="*/ 471056 h 718008"/>
              <a:gd name="connsiteX12" fmla="*/ 78101 w 634072"/>
              <a:gd name="connsiteY12" fmla="*/ 566306 h 718008"/>
              <a:gd name="connsiteX13" fmla="*/ 130489 w 634072"/>
              <a:gd name="connsiteY13" fmla="*/ 652031 h 718008"/>
              <a:gd name="connsiteX14" fmla="*/ 259076 w 634072"/>
              <a:gd name="connsiteY14" fmla="*/ 623456 h 718008"/>
              <a:gd name="connsiteX15" fmla="*/ 311464 w 634072"/>
              <a:gd name="connsiteY15" fmla="*/ 566306 h 718008"/>
              <a:gd name="connsiteX16" fmla="*/ 225739 w 634072"/>
              <a:gd name="connsiteY16" fmla="*/ 690131 h 718008"/>
              <a:gd name="connsiteX17" fmla="*/ 340039 w 634072"/>
              <a:gd name="connsiteY17" fmla="*/ 709181 h 718008"/>
              <a:gd name="connsiteX18" fmla="*/ 549589 w 634072"/>
              <a:gd name="connsiteY18" fmla="*/ 575831 h 718008"/>
              <a:gd name="connsiteX19" fmla="*/ 619759 w 634072"/>
              <a:gd name="connsiteY19" fmla="*/ 386735 h 718008"/>
              <a:gd name="connsiteX20" fmla="*/ 627677 w 634072"/>
              <a:gd name="connsiteY20" fmla="*/ 322976 h 718008"/>
              <a:gd name="connsiteX21" fmla="*/ 633947 w 634072"/>
              <a:gd name="connsiteY21" fmla="*/ 216954 h 718008"/>
              <a:gd name="connsiteX22" fmla="*/ 625789 w 634072"/>
              <a:gd name="connsiteY22" fmla="*/ 99581 h 718008"/>
              <a:gd name="connsiteX23" fmla="*/ 559114 w 634072"/>
              <a:gd name="connsiteY23" fmla="*/ 51956 h 718008"/>
              <a:gd name="connsiteX24" fmla="*/ 486463 w 634072"/>
              <a:gd name="connsiteY24" fmla="*/ 10201 h 718008"/>
              <a:gd name="connsiteX0" fmla="*/ 486463 w 634072"/>
              <a:gd name="connsiteY0" fmla="*/ 3374 h 711181"/>
              <a:gd name="connsiteX1" fmla="*/ 353475 w 634072"/>
              <a:gd name="connsiteY1" fmla="*/ 6676 h 711181"/>
              <a:gd name="connsiteX2" fmla="*/ 254314 w 634072"/>
              <a:gd name="connsiteY2" fmla="*/ 35604 h 711181"/>
              <a:gd name="connsiteX3" fmla="*/ 101914 w 634072"/>
              <a:gd name="connsiteY3" fmla="*/ 140379 h 711181"/>
              <a:gd name="connsiteX4" fmla="*/ 35239 w 634072"/>
              <a:gd name="connsiteY4" fmla="*/ 230867 h 711181"/>
              <a:gd name="connsiteX5" fmla="*/ 25714 w 634072"/>
              <a:gd name="connsiteY5" fmla="*/ 311829 h 711181"/>
              <a:gd name="connsiteX6" fmla="*/ 92389 w 634072"/>
              <a:gd name="connsiteY6" fmla="*/ 340404 h 711181"/>
              <a:gd name="connsiteX7" fmla="*/ 159064 w 634072"/>
              <a:gd name="connsiteY7" fmla="*/ 245154 h 711181"/>
              <a:gd name="connsiteX8" fmla="*/ 118401 w 634072"/>
              <a:gd name="connsiteY8" fmla="*/ 308345 h 711181"/>
              <a:gd name="connsiteX9" fmla="*/ 4102 w 634072"/>
              <a:gd name="connsiteY9" fmla="*/ 446458 h 711181"/>
              <a:gd name="connsiteX10" fmla="*/ 54289 w 634072"/>
              <a:gd name="connsiteY10" fmla="*/ 540428 h 711181"/>
              <a:gd name="connsiteX11" fmla="*/ 168589 w 634072"/>
              <a:gd name="connsiteY11" fmla="*/ 464229 h 711181"/>
              <a:gd name="connsiteX12" fmla="*/ 78101 w 634072"/>
              <a:gd name="connsiteY12" fmla="*/ 559479 h 711181"/>
              <a:gd name="connsiteX13" fmla="*/ 130489 w 634072"/>
              <a:gd name="connsiteY13" fmla="*/ 645204 h 711181"/>
              <a:gd name="connsiteX14" fmla="*/ 259076 w 634072"/>
              <a:gd name="connsiteY14" fmla="*/ 616629 h 711181"/>
              <a:gd name="connsiteX15" fmla="*/ 311464 w 634072"/>
              <a:gd name="connsiteY15" fmla="*/ 559479 h 711181"/>
              <a:gd name="connsiteX16" fmla="*/ 225739 w 634072"/>
              <a:gd name="connsiteY16" fmla="*/ 683304 h 711181"/>
              <a:gd name="connsiteX17" fmla="*/ 340039 w 634072"/>
              <a:gd name="connsiteY17" fmla="*/ 702354 h 711181"/>
              <a:gd name="connsiteX18" fmla="*/ 549589 w 634072"/>
              <a:gd name="connsiteY18" fmla="*/ 569004 h 711181"/>
              <a:gd name="connsiteX19" fmla="*/ 619759 w 634072"/>
              <a:gd name="connsiteY19" fmla="*/ 379908 h 711181"/>
              <a:gd name="connsiteX20" fmla="*/ 627677 w 634072"/>
              <a:gd name="connsiteY20" fmla="*/ 316149 h 711181"/>
              <a:gd name="connsiteX21" fmla="*/ 633947 w 634072"/>
              <a:gd name="connsiteY21" fmla="*/ 210127 h 711181"/>
              <a:gd name="connsiteX22" fmla="*/ 625789 w 634072"/>
              <a:gd name="connsiteY22" fmla="*/ 92754 h 711181"/>
              <a:gd name="connsiteX23" fmla="*/ 559114 w 634072"/>
              <a:gd name="connsiteY23" fmla="*/ 45129 h 711181"/>
              <a:gd name="connsiteX24" fmla="*/ 486463 w 634072"/>
              <a:gd name="connsiteY24" fmla="*/ 3374 h 711181"/>
              <a:gd name="connsiteX0" fmla="*/ 486463 w 634072"/>
              <a:gd name="connsiteY0" fmla="*/ 5125 h 712932"/>
              <a:gd name="connsiteX1" fmla="*/ 353475 w 634072"/>
              <a:gd name="connsiteY1" fmla="*/ 8427 h 712932"/>
              <a:gd name="connsiteX2" fmla="*/ 254314 w 634072"/>
              <a:gd name="connsiteY2" fmla="*/ 37355 h 712932"/>
              <a:gd name="connsiteX3" fmla="*/ 101914 w 634072"/>
              <a:gd name="connsiteY3" fmla="*/ 142130 h 712932"/>
              <a:gd name="connsiteX4" fmla="*/ 35239 w 634072"/>
              <a:gd name="connsiteY4" fmla="*/ 232618 h 712932"/>
              <a:gd name="connsiteX5" fmla="*/ 25714 w 634072"/>
              <a:gd name="connsiteY5" fmla="*/ 313580 h 712932"/>
              <a:gd name="connsiteX6" fmla="*/ 92389 w 634072"/>
              <a:gd name="connsiteY6" fmla="*/ 342155 h 712932"/>
              <a:gd name="connsiteX7" fmla="*/ 159064 w 634072"/>
              <a:gd name="connsiteY7" fmla="*/ 246905 h 712932"/>
              <a:gd name="connsiteX8" fmla="*/ 118401 w 634072"/>
              <a:gd name="connsiteY8" fmla="*/ 310096 h 712932"/>
              <a:gd name="connsiteX9" fmla="*/ 4102 w 634072"/>
              <a:gd name="connsiteY9" fmla="*/ 448209 h 712932"/>
              <a:gd name="connsiteX10" fmla="*/ 54289 w 634072"/>
              <a:gd name="connsiteY10" fmla="*/ 542179 h 712932"/>
              <a:gd name="connsiteX11" fmla="*/ 168589 w 634072"/>
              <a:gd name="connsiteY11" fmla="*/ 465980 h 712932"/>
              <a:gd name="connsiteX12" fmla="*/ 78101 w 634072"/>
              <a:gd name="connsiteY12" fmla="*/ 561230 h 712932"/>
              <a:gd name="connsiteX13" fmla="*/ 130489 w 634072"/>
              <a:gd name="connsiteY13" fmla="*/ 646955 h 712932"/>
              <a:gd name="connsiteX14" fmla="*/ 259076 w 634072"/>
              <a:gd name="connsiteY14" fmla="*/ 618380 h 712932"/>
              <a:gd name="connsiteX15" fmla="*/ 311464 w 634072"/>
              <a:gd name="connsiteY15" fmla="*/ 561230 h 712932"/>
              <a:gd name="connsiteX16" fmla="*/ 225739 w 634072"/>
              <a:gd name="connsiteY16" fmla="*/ 685055 h 712932"/>
              <a:gd name="connsiteX17" fmla="*/ 340039 w 634072"/>
              <a:gd name="connsiteY17" fmla="*/ 704105 h 712932"/>
              <a:gd name="connsiteX18" fmla="*/ 549589 w 634072"/>
              <a:gd name="connsiteY18" fmla="*/ 570755 h 712932"/>
              <a:gd name="connsiteX19" fmla="*/ 619759 w 634072"/>
              <a:gd name="connsiteY19" fmla="*/ 381659 h 712932"/>
              <a:gd name="connsiteX20" fmla="*/ 627677 w 634072"/>
              <a:gd name="connsiteY20" fmla="*/ 317900 h 712932"/>
              <a:gd name="connsiteX21" fmla="*/ 633947 w 634072"/>
              <a:gd name="connsiteY21" fmla="*/ 211878 h 712932"/>
              <a:gd name="connsiteX22" fmla="*/ 625789 w 634072"/>
              <a:gd name="connsiteY22" fmla="*/ 94505 h 712932"/>
              <a:gd name="connsiteX23" fmla="*/ 559114 w 634072"/>
              <a:gd name="connsiteY23" fmla="*/ 46880 h 712932"/>
              <a:gd name="connsiteX24" fmla="*/ 486463 w 634072"/>
              <a:gd name="connsiteY24" fmla="*/ 5125 h 71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34072" h="712932">
                <a:moveTo>
                  <a:pt x="486463" y="5125"/>
                </a:moveTo>
                <a:cubicBezTo>
                  <a:pt x="452190" y="-1284"/>
                  <a:pt x="402079" y="-3208"/>
                  <a:pt x="353475" y="8427"/>
                </a:cubicBezTo>
                <a:cubicBezTo>
                  <a:pt x="304871" y="20062"/>
                  <a:pt x="296241" y="15071"/>
                  <a:pt x="254314" y="37355"/>
                </a:cubicBezTo>
                <a:cubicBezTo>
                  <a:pt x="212387" y="59639"/>
                  <a:pt x="138426" y="109586"/>
                  <a:pt x="101914" y="142130"/>
                </a:cubicBezTo>
                <a:cubicBezTo>
                  <a:pt x="65402" y="174674"/>
                  <a:pt x="47939" y="204043"/>
                  <a:pt x="35239" y="232618"/>
                </a:cubicBezTo>
                <a:cubicBezTo>
                  <a:pt x="22539" y="261193"/>
                  <a:pt x="16189" y="295324"/>
                  <a:pt x="25714" y="313580"/>
                </a:cubicBezTo>
                <a:cubicBezTo>
                  <a:pt x="35239" y="331836"/>
                  <a:pt x="70164" y="353267"/>
                  <a:pt x="92389" y="342155"/>
                </a:cubicBezTo>
                <a:cubicBezTo>
                  <a:pt x="114614" y="331043"/>
                  <a:pt x="154729" y="252248"/>
                  <a:pt x="159064" y="246905"/>
                </a:cubicBezTo>
                <a:cubicBezTo>
                  <a:pt x="163399" y="241562"/>
                  <a:pt x="142641" y="291627"/>
                  <a:pt x="118401" y="310096"/>
                </a:cubicBezTo>
                <a:cubicBezTo>
                  <a:pt x="94161" y="328566"/>
                  <a:pt x="21137" y="411910"/>
                  <a:pt x="4102" y="448209"/>
                </a:cubicBezTo>
                <a:cubicBezTo>
                  <a:pt x="-12933" y="484508"/>
                  <a:pt x="26874" y="539217"/>
                  <a:pt x="54289" y="542179"/>
                </a:cubicBezTo>
                <a:cubicBezTo>
                  <a:pt x="81704" y="545141"/>
                  <a:pt x="164620" y="462805"/>
                  <a:pt x="168589" y="465980"/>
                </a:cubicBezTo>
                <a:cubicBezTo>
                  <a:pt x="172558" y="469155"/>
                  <a:pt x="84451" y="531068"/>
                  <a:pt x="78101" y="561230"/>
                </a:cubicBezTo>
                <a:cubicBezTo>
                  <a:pt x="71751" y="591392"/>
                  <a:pt x="100327" y="637430"/>
                  <a:pt x="130489" y="646955"/>
                </a:cubicBezTo>
                <a:cubicBezTo>
                  <a:pt x="160651" y="656480"/>
                  <a:pt x="228914" y="632667"/>
                  <a:pt x="259076" y="618380"/>
                </a:cubicBezTo>
                <a:cubicBezTo>
                  <a:pt x="289238" y="604093"/>
                  <a:pt x="317020" y="550118"/>
                  <a:pt x="311464" y="561230"/>
                </a:cubicBezTo>
                <a:cubicBezTo>
                  <a:pt x="305908" y="572343"/>
                  <a:pt x="220977" y="661243"/>
                  <a:pt x="225739" y="685055"/>
                </a:cubicBezTo>
                <a:cubicBezTo>
                  <a:pt x="230501" y="708867"/>
                  <a:pt x="286064" y="723155"/>
                  <a:pt x="340039" y="704105"/>
                </a:cubicBezTo>
                <a:cubicBezTo>
                  <a:pt x="394014" y="685055"/>
                  <a:pt x="502969" y="624496"/>
                  <a:pt x="549589" y="570755"/>
                </a:cubicBezTo>
                <a:cubicBezTo>
                  <a:pt x="596209" y="517014"/>
                  <a:pt x="606744" y="423802"/>
                  <a:pt x="619759" y="381659"/>
                </a:cubicBezTo>
                <a:cubicBezTo>
                  <a:pt x="632774" y="339517"/>
                  <a:pt x="627677" y="317900"/>
                  <a:pt x="627677" y="317900"/>
                </a:cubicBezTo>
                <a:cubicBezTo>
                  <a:pt x="627221" y="293524"/>
                  <a:pt x="634403" y="236254"/>
                  <a:pt x="633947" y="211878"/>
                </a:cubicBezTo>
                <a:cubicBezTo>
                  <a:pt x="632359" y="180128"/>
                  <a:pt x="638489" y="124668"/>
                  <a:pt x="625789" y="94505"/>
                </a:cubicBezTo>
                <a:cubicBezTo>
                  <a:pt x="613089" y="64343"/>
                  <a:pt x="582335" y="61777"/>
                  <a:pt x="559114" y="46880"/>
                </a:cubicBezTo>
                <a:cubicBezTo>
                  <a:pt x="535893" y="31983"/>
                  <a:pt x="520736" y="11534"/>
                  <a:pt x="486463" y="512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35D73ED4-AE7E-45CF-FDCB-06DCDCB0DF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5099" y="4922841"/>
            <a:ext cx="1110331" cy="1408731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3B182DE-2A89-A894-CF05-16360A86AFF5}"/>
              </a:ext>
            </a:extLst>
          </p:cNvPr>
          <p:cNvGrpSpPr/>
          <p:nvPr/>
        </p:nvGrpSpPr>
        <p:grpSpPr>
          <a:xfrm>
            <a:off x="6498625" y="3470926"/>
            <a:ext cx="1620853" cy="3250197"/>
            <a:chOff x="6674902" y="3396662"/>
            <a:chExt cx="1561127" cy="292096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ABE55D0-7925-4297-A3CC-009D78916527}"/>
                </a:ext>
              </a:extLst>
            </p:cNvPr>
            <p:cNvSpPr/>
            <p:nvPr/>
          </p:nvSpPr>
          <p:spPr>
            <a:xfrm>
              <a:off x="6801619" y="3881850"/>
              <a:ext cx="225268" cy="214652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B0F341-A512-312E-2400-86A9DC26E198}"/>
                </a:ext>
              </a:extLst>
            </p:cNvPr>
            <p:cNvSpPr/>
            <p:nvPr/>
          </p:nvSpPr>
          <p:spPr>
            <a:xfrm>
              <a:off x="7889974" y="3843980"/>
              <a:ext cx="225268" cy="214652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6C33FA5-6C86-C0AF-FF9C-C46C6C94E027}"/>
                </a:ext>
              </a:extLst>
            </p:cNvPr>
            <p:cNvGrpSpPr/>
            <p:nvPr/>
          </p:nvGrpSpPr>
          <p:grpSpPr>
            <a:xfrm>
              <a:off x="6674902" y="3408858"/>
              <a:ext cx="1561127" cy="2908765"/>
              <a:chOff x="6674902" y="3408858"/>
              <a:chExt cx="1561127" cy="2908765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274D6965-B047-B13D-2FF4-DD98C8C40E54}"/>
                  </a:ext>
                </a:extLst>
              </p:cNvPr>
              <p:cNvGrpSpPr/>
              <p:nvPr/>
            </p:nvGrpSpPr>
            <p:grpSpPr>
              <a:xfrm>
                <a:off x="6864099" y="3437360"/>
                <a:ext cx="1168080" cy="2880263"/>
                <a:chOff x="5729308" y="966332"/>
                <a:chExt cx="1910191" cy="4710167"/>
              </a:xfrm>
            </p:grpSpPr>
            <p:sp>
              <p:nvSpPr>
                <p:cNvPr id="21" name="Rectangle: Rounded Corners 20">
                  <a:extLst>
                    <a:ext uri="{FF2B5EF4-FFF2-40B4-BE49-F238E27FC236}">
                      <a16:creationId xmlns:a16="http://schemas.microsoft.com/office/drawing/2014/main" id="{A6A1D391-E297-4413-DC25-B8D2D312BD48}"/>
                    </a:ext>
                  </a:extLst>
                </p:cNvPr>
                <p:cNvSpPr/>
                <p:nvPr/>
              </p:nvSpPr>
              <p:spPr>
                <a:xfrm>
                  <a:off x="6071110" y="4596240"/>
                  <a:ext cx="179149" cy="901517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E42C71CE-2537-1095-C647-B38379729B10}"/>
                    </a:ext>
                  </a:extLst>
                </p:cNvPr>
                <p:cNvSpPr/>
                <p:nvPr/>
              </p:nvSpPr>
              <p:spPr>
                <a:xfrm>
                  <a:off x="6921616" y="4627704"/>
                  <a:ext cx="179149" cy="901517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" name="Rectangle: Rounded Corners 23">
                  <a:extLst>
                    <a:ext uri="{FF2B5EF4-FFF2-40B4-BE49-F238E27FC236}">
                      <a16:creationId xmlns:a16="http://schemas.microsoft.com/office/drawing/2014/main" id="{1944906D-1969-0D21-596A-D2DB9A9FEF10}"/>
                    </a:ext>
                  </a:extLst>
                </p:cNvPr>
                <p:cNvSpPr/>
                <p:nvPr/>
              </p:nvSpPr>
              <p:spPr>
                <a:xfrm>
                  <a:off x="6579989" y="2852332"/>
                  <a:ext cx="211915" cy="362567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" name="Rectangle: Top Corners Rounded 24">
                  <a:extLst>
                    <a:ext uri="{FF2B5EF4-FFF2-40B4-BE49-F238E27FC236}">
                      <a16:creationId xmlns:a16="http://schemas.microsoft.com/office/drawing/2014/main" id="{A60168F7-8B6B-BD5D-06C9-CEC64D56F4CA}"/>
                    </a:ext>
                  </a:extLst>
                </p:cNvPr>
                <p:cNvSpPr/>
                <p:nvPr/>
              </p:nvSpPr>
              <p:spPr>
                <a:xfrm>
                  <a:off x="5911420" y="5370994"/>
                  <a:ext cx="518715" cy="185493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" name="Rectangle: Top Corners Rounded 25">
                  <a:extLst>
                    <a:ext uri="{FF2B5EF4-FFF2-40B4-BE49-F238E27FC236}">
                      <a16:creationId xmlns:a16="http://schemas.microsoft.com/office/drawing/2014/main" id="{0C879ED3-331D-92D9-72A9-048985C64B5D}"/>
                    </a:ext>
                  </a:extLst>
                </p:cNvPr>
                <p:cNvSpPr/>
                <p:nvPr/>
              </p:nvSpPr>
              <p:spPr>
                <a:xfrm>
                  <a:off x="6777436" y="5491006"/>
                  <a:ext cx="518715" cy="185493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29CC31BD-5088-25CB-68F6-CC19253C984B}"/>
                    </a:ext>
                  </a:extLst>
                </p:cNvPr>
                <p:cNvGrpSpPr/>
                <p:nvPr/>
              </p:nvGrpSpPr>
              <p:grpSpPr>
                <a:xfrm>
                  <a:off x="5729308" y="3064311"/>
                  <a:ext cx="867109" cy="1369277"/>
                  <a:chOff x="5729308" y="3064311"/>
                  <a:chExt cx="867109" cy="1369277"/>
                </a:xfrm>
              </p:grpSpPr>
              <p:sp>
                <p:nvSpPr>
                  <p:cNvPr id="38" name="Freeform: Shape 37">
                    <a:extLst>
                      <a:ext uri="{FF2B5EF4-FFF2-40B4-BE49-F238E27FC236}">
                        <a16:creationId xmlns:a16="http://schemas.microsoft.com/office/drawing/2014/main" id="{6DDC119B-E1D3-DC54-6761-71B9C54521DA}"/>
                      </a:ext>
                    </a:extLst>
                  </p:cNvPr>
                  <p:cNvSpPr/>
                  <p:nvPr/>
                </p:nvSpPr>
                <p:spPr>
                  <a:xfrm rot="1381924" flipH="1">
                    <a:off x="6288244" y="3994707"/>
                    <a:ext cx="308173" cy="438881"/>
                  </a:xfrm>
                  <a:custGeom>
                    <a:avLst/>
                    <a:gdLst>
                      <a:gd name="connsiteX0" fmla="*/ 455982 w 681406"/>
                      <a:gd name="connsiteY0" fmla="*/ 2223 h 709978"/>
                      <a:gd name="connsiteX1" fmla="*/ 417882 w 681406"/>
                      <a:gd name="connsiteY1" fmla="*/ 106998 h 709978"/>
                      <a:gd name="connsiteX2" fmla="*/ 294057 w 681406"/>
                      <a:gd name="connsiteY2" fmla="*/ 30798 h 709978"/>
                      <a:gd name="connsiteX3" fmla="*/ 141657 w 681406"/>
                      <a:gd name="connsiteY3" fmla="*/ 135573 h 709978"/>
                      <a:gd name="connsiteX4" fmla="*/ 94032 w 681406"/>
                      <a:gd name="connsiteY4" fmla="*/ 230823 h 709978"/>
                      <a:gd name="connsiteX5" fmla="*/ 65457 w 681406"/>
                      <a:gd name="connsiteY5" fmla="*/ 307023 h 709978"/>
                      <a:gd name="connsiteX6" fmla="*/ 132132 w 681406"/>
                      <a:gd name="connsiteY6" fmla="*/ 335598 h 709978"/>
                      <a:gd name="connsiteX7" fmla="*/ 198807 w 681406"/>
                      <a:gd name="connsiteY7" fmla="*/ 240348 h 709978"/>
                      <a:gd name="connsiteX8" fmla="*/ 103557 w 681406"/>
                      <a:gd name="connsiteY8" fmla="*/ 326073 h 709978"/>
                      <a:gd name="connsiteX9" fmla="*/ 8307 w 681406"/>
                      <a:gd name="connsiteY9" fmla="*/ 392748 h 709978"/>
                      <a:gd name="connsiteX10" fmla="*/ 17832 w 681406"/>
                      <a:gd name="connsiteY10" fmla="*/ 516573 h 709978"/>
                      <a:gd name="connsiteX11" fmla="*/ 122607 w 681406"/>
                      <a:gd name="connsiteY11" fmla="*/ 535623 h 709978"/>
                      <a:gd name="connsiteX12" fmla="*/ 227382 w 681406"/>
                      <a:gd name="connsiteY12" fmla="*/ 497523 h 709978"/>
                      <a:gd name="connsiteX13" fmla="*/ 122607 w 681406"/>
                      <a:gd name="connsiteY13" fmla="*/ 621348 h 709978"/>
                      <a:gd name="connsiteX14" fmla="*/ 170232 w 681406"/>
                      <a:gd name="connsiteY14" fmla="*/ 640398 h 709978"/>
                      <a:gd name="connsiteX15" fmla="*/ 303582 w 681406"/>
                      <a:gd name="connsiteY15" fmla="*/ 630873 h 709978"/>
                      <a:gd name="connsiteX16" fmla="*/ 351207 w 681406"/>
                      <a:gd name="connsiteY16" fmla="*/ 554673 h 709978"/>
                      <a:gd name="connsiteX17" fmla="*/ 246432 w 681406"/>
                      <a:gd name="connsiteY17" fmla="*/ 688023 h 709978"/>
                      <a:gd name="connsiteX18" fmla="*/ 379782 w 681406"/>
                      <a:gd name="connsiteY18" fmla="*/ 697548 h 709978"/>
                      <a:gd name="connsiteX19" fmla="*/ 589332 w 681406"/>
                      <a:gd name="connsiteY19" fmla="*/ 564198 h 709978"/>
                      <a:gd name="connsiteX20" fmla="*/ 675057 w 681406"/>
                      <a:gd name="connsiteY20" fmla="*/ 373698 h 709978"/>
                      <a:gd name="connsiteX21" fmla="*/ 675057 w 681406"/>
                      <a:gd name="connsiteY21" fmla="*/ 278448 h 709978"/>
                      <a:gd name="connsiteX22" fmla="*/ 675057 w 681406"/>
                      <a:gd name="connsiteY22" fmla="*/ 221298 h 709978"/>
                      <a:gd name="connsiteX23" fmla="*/ 636957 w 681406"/>
                      <a:gd name="connsiteY23" fmla="*/ 230823 h 709978"/>
                      <a:gd name="connsiteX24" fmla="*/ 665532 w 681406"/>
                      <a:gd name="connsiteY24" fmla="*/ 87948 h 709978"/>
                      <a:gd name="connsiteX25" fmla="*/ 598857 w 681406"/>
                      <a:gd name="connsiteY25" fmla="*/ 40323 h 709978"/>
                      <a:gd name="connsiteX26" fmla="*/ 455982 w 681406"/>
                      <a:gd name="connsiteY26" fmla="*/ 2223 h 709978"/>
                      <a:gd name="connsiteX0" fmla="*/ 455982 w 681406"/>
                      <a:gd name="connsiteY0" fmla="*/ 2223 h 709978"/>
                      <a:gd name="connsiteX1" fmla="*/ 417882 w 681406"/>
                      <a:gd name="connsiteY1" fmla="*/ 106998 h 709978"/>
                      <a:gd name="connsiteX2" fmla="*/ 294057 w 681406"/>
                      <a:gd name="connsiteY2" fmla="*/ 30798 h 709978"/>
                      <a:gd name="connsiteX3" fmla="*/ 141657 w 681406"/>
                      <a:gd name="connsiteY3" fmla="*/ 135573 h 709978"/>
                      <a:gd name="connsiteX4" fmla="*/ 94032 w 681406"/>
                      <a:gd name="connsiteY4" fmla="*/ 230823 h 709978"/>
                      <a:gd name="connsiteX5" fmla="*/ 65457 w 681406"/>
                      <a:gd name="connsiteY5" fmla="*/ 307023 h 709978"/>
                      <a:gd name="connsiteX6" fmla="*/ 132132 w 681406"/>
                      <a:gd name="connsiteY6" fmla="*/ 335598 h 709978"/>
                      <a:gd name="connsiteX7" fmla="*/ 198807 w 681406"/>
                      <a:gd name="connsiteY7" fmla="*/ 240348 h 709978"/>
                      <a:gd name="connsiteX8" fmla="*/ 158144 w 681406"/>
                      <a:gd name="connsiteY8" fmla="*/ 303539 h 709978"/>
                      <a:gd name="connsiteX9" fmla="*/ 103557 w 681406"/>
                      <a:gd name="connsiteY9" fmla="*/ 326073 h 709978"/>
                      <a:gd name="connsiteX10" fmla="*/ 8307 w 681406"/>
                      <a:gd name="connsiteY10" fmla="*/ 392748 h 709978"/>
                      <a:gd name="connsiteX11" fmla="*/ 17832 w 681406"/>
                      <a:gd name="connsiteY11" fmla="*/ 516573 h 709978"/>
                      <a:gd name="connsiteX12" fmla="*/ 122607 w 681406"/>
                      <a:gd name="connsiteY12" fmla="*/ 535623 h 709978"/>
                      <a:gd name="connsiteX13" fmla="*/ 227382 w 681406"/>
                      <a:gd name="connsiteY13" fmla="*/ 497523 h 709978"/>
                      <a:gd name="connsiteX14" fmla="*/ 122607 w 681406"/>
                      <a:gd name="connsiteY14" fmla="*/ 621348 h 709978"/>
                      <a:gd name="connsiteX15" fmla="*/ 170232 w 681406"/>
                      <a:gd name="connsiteY15" fmla="*/ 640398 h 709978"/>
                      <a:gd name="connsiteX16" fmla="*/ 303582 w 681406"/>
                      <a:gd name="connsiteY16" fmla="*/ 630873 h 709978"/>
                      <a:gd name="connsiteX17" fmla="*/ 351207 w 681406"/>
                      <a:gd name="connsiteY17" fmla="*/ 554673 h 709978"/>
                      <a:gd name="connsiteX18" fmla="*/ 246432 w 681406"/>
                      <a:gd name="connsiteY18" fmla="*/ 688023 h 709978"/>
                      <a:gd name="connsiteX19" fmla="*/ 379782 w 681406"/>
                      <a:gd name="connsiteY19" fmla="*/ 697548 h 709978"/>
                      <a:gd name="connsiteX20" fmla="*/ 589332 w 681406"/>
                      <a:gd name="connsiteY20" fmla="*/ 564198 h 709978"/>
                      <a:gd name="connsiteX21" fmla="*/ 675057 w 681406"/>
                      <a:gd name="connsiteY21" fmla="*/ 373698 h 709978"/>
                      <a:gd name="connsiteX22" fmla="*/ 675057 w 681406"/>
                      <a:gd name="connsiteY22" fmla="*/ 278448 h 709978"/>
                      <a:gd name="connsiteX23" fmla="*/ 675057 w 681406"/>
                      <a:gd name="connsiteY23" fmla="*/ 221298 h 709978"/>
                      <a:gd name="connsiteX24" fmla="*/ 636957 w 681406"/>
                      <a:gd name="connsiteY24" fmla="*/ 230823 h 709978"/>
                      <a:gd name="connsiteX25" fmla="*/ 665532 w 681406"/>
                      <a:gd name="connsiteY25" fmla="*/ 87948 h 709978"/>
                      <a:gd name="connsiteX26" fmla="*/ 598857 w 681406"/>
                      <a:gd name="connsiteY26" fmla="*/ 40323 h 709978"/>
                      <a:gd name="connsiteX27" fmla="*/ 455982 w 681406"/>
                      <a:gd name="connsiteY27" fmla="*/ 2223 h 709978"/>
                      <a:gd name="connsiteX0" fmla="*/ 455982 w 681406"/>
                      <a:gd name="connsiteY0" fmla="*/ 2223 h 709978"/>
                      <a:gd name="connsiteX1" fmla="*/ 417882 w 681406"/>
                      <a:gd name="connsiteY1" fmla="*/ 106998 h 709978"/>
                      <a:gd name="connsiteX2" fmla="*/ 294057 w 681406"/>
                      <a:gd name="connsiteY2" fmla="*/ 30798 h 709978"/>
                      <a:gd name="connsiteX3" fmla="*/ 141657 w 681406"/>
                      <a:gd name="connsiteY3" fmla="*/ 135573 h 709978"/>
                      <a:gd name="connsiteX4" fmla="*/ 74982 w 681406"/>
                      <a:gd name="connsiteY4" fmla="*/ 226061 h 709978"/>
                      <a:gd name="connsiteX5" fmla="*/ 65457 w 681406"/>
                      <a:gd name="connsiteY5" fmla="*/ 307023 h 709978"/>
                      <a:gd name="connsiteX6" fmla="*/ 132132 w 681406"/>
                      <a:gd name="connsiteY6" fmla="*/ 335598 h 709978"/>
                      <a:gd name="connsiteX7" fmla="*/ 198807 w 681406"/>
                      <a:gd name="connsiteY7" fmla="*/ 240348 h 709978"/>
                      <a:gd name="connsiteX8" fmla="*/ 158144 w 681406"/>
                      <a:gd name="connsiteY8" fmla="*/ 303539 h 709978"/>
                      <a:gd name="connsiteX9" fmla="*/ 103557 w 681406"/>
                      <a:gd name="connsiteY9" fmla="*/ 326073 h 709978"/>
                      <a:gd name="connsiteX10" fmla="*/ 8307 w 681406"/>
                      <a:gd name="connsiteY10" fmla="*/ 392748 h 709978"/>
                      <a:gd name="connsiteX11" fmla="*/ 17832 w 681406"/>
                      <a:gd name="connsiteY11" fmla="*/ 516573 h 709978"/>
                      <a:gd name="connsiteX12" fmla="*/ 122607 w 681406"/>
                      <a:gd name="connsiteY12" fmla="*/ 535623 h 709978"/>
                      <a:gd name="connsiteX13" fmla="*/ 227382 w 681406"/>
                      <a:gd name="connsiteY13" fmla="*/ 497523 h 709978"/>
                      <a:gd name="connsiteX14" fmla="*/ 122607 w 681406"/>
                      <a:gd name="connsiteY14" fmla="*/ 621348 h 709978"/>
                      <a:gd name="connsiteX15" fmla="*/ 170232 w 681406"/>
                      <a:gd name="connsiteY15" fmla="*/ 640398 h 709978"/>
                      <a:gd name="connsiteX16" fmla="*/ 303582 w 681406"/>
                      <a:gd name="connsiteY16" fmla="*/ 630873 h 709978"/>
                      <a:gd name="connsiteX17" fmla="*/ 351207 w 681406"/>
                      <a:gd name="connsiteY17" fmla="*/ 554673 h 709978"/>
                      <a:gd name="connsiteX18" fmla="*/ 246432 w 681406"/>
                      <a:gd name="connsiteY18" fmla="*/ 688023 h 709978"/>
                      <a:gd name="connsiteX19" fmla="*/ 379782 w 681406"/>
                      <a:gd name="connsiteY19" fmla="*/ 697548 h 709978"/>
                      <a:gd name="connsiteX20" fmla="*/ 589332 w 681406"/>
                      <a:gd name="connsiteY20" fmla="*/ 564198 h 709978"/>
                      <a:gd name="connsiteX21" fmla="*/ 675057 w 681406"/>
                      <a:gd name="connsiteY21" fmla="*/ 373698 h 709978"/>
                      <a:gd name="connsiteX22" fmla="*/ 675057 w 681406"/>
                      <a:gd name="connsiteY22" fmla="*/ 278448 h 709978"/>
                      <a:gd name="connsiteX23" fmla="*/ 675057 w 681406"/>
                      <a:gd name="connsiteY23" fmla="*/ 221298 h 709978"/>
                      <a:gd name="connsiteX24" fmla="*/ 636957 w 681406"/>
                      <a:gd name="connsiteY24" fmla="*/ 230823 h 709978"/>
                      <a:gd name="connsiteX25" fmla="*/ 665532 w 681406"/>
                      <a:gd name="connsiteY25" fmla="*/ 87948 h 709978"/>
                      <a:gd name="connsiteX26" fmla="*/ 598857 w 681406"/>
                      <a:gd name="connsiteY26" fmla="*/ 40323 h 709978"/>
                      <a:gd name="connsiteX27" fmla="*/ 455982 w 681406"/>
                      <a:gd name="connsiteY27" fmla="*/ 2223 h 709978"/>
                      <a:gd name="connsiteX0" fmla="*/ 455982 w 681406"/>
                      <a:gd name="connsiteY0" fmla="*/ 2223 h 709978"/>
                      <a:gd name="connsiteX1" fmla="*/ 417882 w 681406"/>
                      <a:gd name="connsiteY1" fmla="*/ 106998 h 709978"/>
                      <a:gd name="connsiteX2" fmla="*/ 294057 w 681406"/>
                      <a:gd name="connsiteY2" fmla="*/ 30798 h 709978"/>
                      <a:gd name="connsiteX3" fmla="*/ 141657 w 681406"/>
                      <a:gd name="connsiteY3" fmla="*/ 135573 h 709978"/>
                      <a:gd name="connsiteX4" fmla="*/ 74982 w 681406"/>
                      <a:gd name="connsiteY4" fmla="*/ 226061 h 709978"/>
                      <a:gd name="connsiteX5" fmla="*/ 65457 w 681406"/>
                      <a:gd name="connsiteY5" fmla="*/ 307023 h 709978"/>
                      <a:gd name="connsiteX6" fmla="*/ 132132 w 681406"/>
                      <a:gd name="connsiteY6" fmla="*/ 335598 h 709978"/>
                      <a:gd name="connsiteX7" fmla="*/ 198807 w 681406"/>
                      <a:gd name="connsiteY7" fmla="*/ 240348 h 709978"/>
                      <a:gd name="connsiteX8" fmla="*/ 158144 w 681406"/>
                      <a:gd name="connsiteY8" fmla="*/ 303539 h 709978"/>
                      <a:gd name="connsiteX9" fmla="*/ 103557 w 681406"/>
                      <a:gd name="connsiteY9" fmla="*/ 326073 h 709978"/>
                      <a:gd name="connsiteX10" fmla="*/ 8307 w 681406"/>
                      <a:gd name="connsiteY10" fmla="*/ 392748 h 709978"/>
                      <a:gd name="connsiteX11" fmla="*/ 17832 w 681406"/>
                      <a:gd name="connsiteY11" fmla="*/ 516573 h 709978"/>
                      <a:gd name="connsiteX12" fmla="*/ 122607 w 681406"/>
                      <a:gd name="connsiteY12" fmla="*/ 535623 h 709978"/>
                      <a:gd name="connsiteX13" fmla="*/ 208332 w 681406"/>
                      <a:gd name="connsiteY13" fmla="*/ 459423 h 709978"/>
                      <a:gd name="connsiteX14" fmla="*/ 122607 w 681406"/>
                      <a:gd name="connsiteY14" fmla="*/ 621348 h 709978"/>
                      <a:gd name="connsiteX15" fmla="*/ 170232 w 681406"/>
                      <a:gd name="connsiteY15" fmla="*/ 640398 h 709978"/>
                      <a:gd name="connsiteX16" fmla="*/ 303582 w 681406"/>
                      <a:gd name="connsiteY16" fmla="*/ 630873 h 709978"/>
                      <a:gd name="connsiteX17" fmla="*/ 351207 w 681406"/>
                      <a:gd name="connsiteY17" fmla="*/ 554673 h 709978"/>
                      <a:gd name="connsiteX18" fmla="*/ 246432 w 681406"/>
                      <a:gd name="connsiteY18" fmla="*/ 688023 h 709978"/>
                      <a:gd name="connsiteX19" fmla="*/ 379782 w 681406"/>
                      <a:gd name="connsiteY19" fmla="*/ 697548 h 709978"/>
                      <a:gd name="connsiteX20" fmla="*/ 589332 w 681406"/>
                      <a:gd name="connsiteY20" fmla="*/ 564198 h 709978"/>
                      <a:gd name="connsiteX21" fmla="*/ 675057 w 681406"/>
                      <a:gd name="connsiteY21" fmla="*/ 373698 h 709978"/>
                      <a:gd name="connsiteX22" fmla="*/ 675057 w 681406"/>
                      <a:gd name="connsiteY22" fmla="*/ 278448 h 709978"/>
                      <a:gd name="connsiteX23" fmla="*/ 675057 w 681406"/>
                      <a:gd name="connsiteY23" fmla="*/ 221298 h 709978"/>
                      <a:gd name="connsiteX24" fmla="*/ 636957 w 681406"/>
                      <a:gd name="connsiteY24" fmla="*/ 230823 h 709978"/>
                      <a:gd name="connsiteX25" fmla="*/ 665532 w 681406"/>
                      <a:gd name="connsiteY25" fmla="*/ 87948 h 709978"/>
                      <a:gd name="connsiteX26" fmla="*/ 598857 w 681406"/>
                      <a:gd name="connsiteY26" fmla="*/ 40323 h 709978"/>
                      <a:gd name="connsiteX27" fmla="*/ 455982 w 681406"/>
                      <a:gd name="connsiteY27" fmla="*/ 2223 h 709978"/>
                      <a:gd name="connsiteX0" fmla="*/ 454558 w 679982"/>
                      <a:gd name="connsiteY0" fmla="*/ 2223 h 709978"/>
                      <a:gd name="connsiteX1" fmla="*/ 416458 w 679982"/>
                      <a:gd name="connsiteY1" fmla="*/ 106998 h 709978"/>
                      <a:gd name="connsiteX2" fmla="*/ 292633 w 679982"/>
                      <a:gd name="connsiteY2" fmla="*/ 30798 h 709978"/>
                      <a:gd name="connsiteX3" fmla="*/ 140233 w 679982"/>
                      <a:gd name="connsiteY3" fmla="*/ 135573 h 709978"/>
                      <a:gd name="connsiteX4" fmla="*/ 73558 w 679982"/>
                      <a:gd name="connsiteY4" fmla="*/ 226061 h 709978"/>
                      <a:gd name="connsiteX5" fmla="*/ 64033 w 679982"/>
                      <a:gd name="connsiteY5" fmla="*/ 307023 h 709978"/>
                      <a:gd name="connsiteX6" fmla="*/ 130708 w 679982"/>
                      <a:gd name="connsiteY6" fmla="*/ 335598 h 709978"/>
                      <a:gd name="connsiteX7" fmla="*/ 197383 w 679982"/>
                      <a:gd name="connsiteY7" fmla="*/ 240348 h 709978"/>
                      <a:gd name="connsiteX8" fmla="*/ 156720 w 679982"/>
                      <a:gd name="connsiteY8" fmla="*/ 303539 h 709978"/>
                      <a:gd name="connsiteX9" fmla="*/ 102133 w 679982"/>
                      <a:gd name="connsiteY9" fmla="*/ 326073 h 709978"/>
                      <a:gd name="connsiteX10" fmla="*/ 6883 w 679982"/>
                      <a:gd name="connsiteY10" fmla="*/ 392748 h 709978"/>
                      <a:gd name="connsiteX11" fmla="*/ 16408 w 679982"/>
                      <a:gd name="connsiteY11" fmla="*/ 516573 h 709978"/>
                      <a:gd name="connsiteX12" fmla="*/ 87845 w 679982"/>
                      <a:gd name="connsiteY12" fmla="*/ 516573 h 709978"/>
                      <a:gd name="connsiteX13" fmla="*/ 206908 w 679982"/>
                      <a:gd name="connsiteY13" fmla="*/ 459423 h 709978"/>
                      <a:gd name="connsiteX14" fmla="*/ 121183 w 679982"/>
                      <a:gd name="connsiteY14" fmla="*/ 621348 h 709978"/>
                      <a:gd name="connsiteX15" fmla="*/ 168808 w 679982"/>
                      <a:gd name="connsiteY15" fmla="*/ 640398 h 709978"/>
                      <a:gd name="connsiteX16" fmla="*/ 302158 w 679982"/>
                      <a:gd name="connsiteY16" fmla="*/ 630873 h 709978"/>
                      <a:gd name="connsiteX17" fmla="*/ 349783 w 679982"/>
                      <a:gd name="connsiteY17" fmla="*/ 554673 h 709978"/>
                      <a:gd name="connsiteX18" fmla="*/ 245008 w 679982"/>
                      <a:gd name="connsiteY18" fmla="*/ 688023 h 709978"/>
                      <a:gd name="connsiteX19" fmla="*/ 378358 w 679982"/>
                      <a:gd name="connsiteY19" fmla="*/ 697548 h 709978"/>
                      <a:gd name="connsiteX20" fmla="*/ 587908 w 679982"/>
                      <a:gd name="connsiteY20" fmla="*/ 564198 h 709978"/>
                      <a:gd name="connsiteX21" fmla="*/ 673633 w 679982"/>
                      <a:gd name="connsiteY21" fmla="*/ 373698 h 709978"/>
                      <a:gd name="connsiteX22" fmla="*/ 673633 w 679982"/>
                      <a:gd name="connsiteY22" fmla="*/ 278448 h 709978"/>
                      <a:gd name="connsiteX23" fmla="*/ 673633 w 679982"/>
                      <a:gd name="connsiteY23" fmla="*/ 221298 h 709978"/>
                      <a:gd name="connsiteX24" fmla="*/ 635533 w 679982"/>
                      <a:gd name="connsiteY24" fmla="*/ 230823 h 709978"/>
                      <a:gd name="connsiteX25" fmla="*/ 664108 w 679982"/>
                      <a:gd name="connsiteY25" fmla="*/ 87948 h 709978"/>
                      <a:gd name="connsiteX26" fmla="*/ 597433 w 679982"/>
                      <a:gd name="connsiteY26" fmla="*/ 40323 h 709978"/>
                      <a:gd name="connsiteX27" fmla="*/ 454558 w 679982"/>
                      <a:gd name="connsiteY27" fmla="*/ 2223 h 709978"/>
                      <a:gd name="connsiteX0" fmla="*/ 455545 w 680969"/>
                      <a:gd name="connsiteY0" fmla="*/ 2223 h 709978"/>
                      <a:gd name="connsiteX1" fmla="*/ 417445 w 680969"/>
                      <a:gd name="connsiteY1" fmla="*/ 106998 h 709978"/>
                      <a:gd name="connsiteX2" fmla="*/ 293620 w 680969"/>
                      <a:gd name="connsiteY2" fmla="*/ 30798 h 709978"/>
                      <a:gd name="connsiteX3" fmla="*/ 141220 w 680969"/>
                      <a:gd name="connsiteY3" fmla="*/ 135573 h 709978"/>
                      <a:gd name="connsiteX4" fmla="*/ 74545 w 680969"/>
                      <a:gd name="connsiteY4" fmla="*/ 226061 h 709978"/>
                      <a:gd name="connsiteX5" fmla="*/ 65020 w 680969"/>
                      <a:gd name="connsiteY5" fmla="*/ 307023 h 709978"/>
                      <a:gd name="connsiteX6" fmla="*/ 131695 w 680969"/>
                      <a:gd name="connsiteY6" fmla="*/ 335598 h 709978"/>
                      <a:gd name="connsiteX7" fmla="*/ 198370 w 680969"/>
                      <a:gd name="connsiteY7" fmla="*/ 240348 h 709978"/>
                      <a:gd name="connsiteX8" fmla="*/ 157707 w 680969"/>
                      <a:gd name="connsiteY8" fmla="*/ 303539 h 709978"/>
                      <a:gd name="connsiteX9" fmla="*/ 103120 w 680969"/>
                      <a:gd name="connsiteY9" fmla="*/ 326073 h 709978"/>
                      <a:gd name="connsiteX10" fmla="*/ 7870 w 680969"/>
                      <a:gd name="connsiteY10" fmla="*/ 392748 h 709978"/>
                      <a:gd name="connsiteX11" fmla="*/ 17395 w 680969"/>
                      <a:gd name="connsiteY11" fmla="*/ 516573 h 709978"/>
                      <a:gd name="connsiteX12" fmla="*/ 112645 w 680969"/>
                      <a:gd name="connsiteY12" fmla="*/ 516573 h 709978"/>
                      <a:gd name="connsiteX13" fmla="*/ 207895 w 680969"/>
                      <a:gd name="connsiteY13" fmla="*/ 459423 h 709978"/>
                      <a:gd name="connsiteX14" fmla="*/ 122170 w 680969"/>
                      <a:gd name="connsiteY14" fmla="*/ 621348 h 709978"/>
                      <a:gd name="connsiteX15" fmla="*/ 169795 w 680969"/>
                      <a:gd name="connsiteY15" fmla="*/ 640398 h 709978"/>
                      <a:gd name="connsiteX16" fmla="*/ 303145 w 680969"/>
                      <a:gd name="connsiteY16" fmla="*/ 630873 h 709978"/>
                      <a:gd name="connsiteX17" fmla="*/ 350770 w 680969"/>
                      <a:gd name="connsiteY17" fmla="*/ 554673 h 709978"/>
                      <a:gd name="connsiteX18" fmla="*/ 245995 w 680969"/>
                      <a:gd name="connsiteY18" fmla="*/ 688023 h 709978"/>
                      <a:gd name="connsiteX19" fmla="*/ 379345 w 680969"/>
                      <a:gd name="connsiteY19" fmla="*/ 697548 h 709978"/>
                      <a:gd name="connsiteX20" fmla="*/ 588895 w 680969"/>
                      <a:gd name="connsiteY20" fmla="*/ 564198 h 709978"/>
                      <a:gd name="connsiteX21" fmla="*/ 674620 w 680969"/>
                      <a:gd name="connsiteY21" fmla="*/ 373698 h 709978"/>
                      <a:gd name="connsiteX22" fmla="*/ 674620 w 680969"/>
                      <a:gd name="connsiteY22" fmla="*/ 278448 h 709978"/>
                      <a:gd name="connsiteX23" fmla="*/ 674620 w 680969"/>
                      <a:gd name="connsiteY23" fmla="*/ 221298 h 709978"/>
                      <a:gd name="connsiteX24" fmla="*/ 636520 w 680969"/>
                      <a:gd name="connsiteY24" fmla="*/ 230823 h 709978"/>
                      <a:gd name="connsiteX25" fmla="*/ 665095 w 680969"/>
                      <a:gd name="connsiteY25" fmla="*/ 87948 h 709978"/>
                      <a:gd name="connsiteX26" fmla="*/ 598420 w 680969"/>
                      <a:gd name="connsiteY26" fmla="*/ 40323 h 709978"/>
                      <a:gd name="connsiteX27" fmla="*/ 455545 w 680969"/>
                      <a:gd name="connsiteY27" fmla="*/ 2223 h 709978"/>
                      <a:gd name="connsiteX0" fmla="*/ 460771 w 686195"/>
                      <a:gd name="connsiteY0" fmla="*/ 2223 h 709978"/>
                      <a:gd name="connsiteX1" fmla="*/ 422671 w 686195"/>
                      <a:gd name="connsiteY1" fmla="*/ 106998 h 709978"/>
                      <a:gd name="connsiteX2" fmla="*/ 298846 w 686195"/>
                      <a:gd name="connsiteY2" fmla="*/ 30798 h 709978"/>
                      <a:gd name="connsiteX3" fmla="*/ 146446 w 686195"/>
                      <a:gd name="connsiteY3" fmla="*/ 135573 h 709978"/>
                      <a:gd name="connsiteX4" fmla="*/ 79771 w 686195"/>
                      <a:gd name="connsiteY4" fmla="*/ 226061 h 709978"/>
                      <a:gd name="connsiteX5" fmla="*/ 70246 w 686195"/>
                      <a:gd name="connsiteY5" fmla="*/ 307023 h 709978"/>
                      <a:gd name="connsiteX6" fmla="*/ 136921 w 686195"/>
                      <a:gd name="connsiteY6" fmla="*/ 335598 h 709978"/>
                      <a:gd name="connsiteX7" fmla="*/ 203596 w 686195"/>
                      <a:gd name="connsiteY7" fmla="*/ 240348 h 709978"/>
                      <a:gd name="connsiteX8" fmla="*/ 162933 w 686195"/>
                      <a:gd name="connsiteY8" fmla="*/ 303539 h 709978"/>
                      <a:gd name="connsiteX9" fmla="*/ 108346 w 686195"/>
                      <a:gd name="connsiteY9" fmla="*/ 326073 h 709978"/>
                      <a:gd name="connsiteX10" fmla="*/ 13096 w 686195"/>
                      <a:gd name="connsiteY10" fmla="*/ 392748 h 709978"/>
                      <a:gd name="connsiteX11" fmla="*/ 22621 w 686195"/>
                      <a:gd name="connsiteY11" fmla="*/ 516573 h 709978"/>
                      <a:gd name="connsiteX12" fmla="*/ 213121 w 686195"/>
                      <a:gd name="connsiteY12" fmla="*/ 459423 h 709978"/>
                      <a:gd name="connsiteX13" fmla="*/ 127396 w 686195"/>
                      <a:gd name="connsiteY13" fmla="*/ 621348 h 709978"/>
                      <a:gd name="connsiteX14" fmla="*/ 175021 w 686195"/>
                      <a:gd name="connsiteY14" fmla="*/ 640398 h 709978"/>
                      <a:gd name="connsiteX15" fmla="*/ 308371 w 686195"/>
                      <a:gd name="connsiteY15" fmla="*/ 630873 h 709978"/>
                      <a:gd name="connsiteX16" fmla="*/ 355996 w 686195"/>
                      <a:gd name="connsiteY16" fmla="*/ 554673 h 709978"/>
                      <a:gd name="connsiteX17" fmla="*/ 251221 w 686195"/>
                      <a:gd name="connsiteY17" fmla="*/ 688023 h 709978"/>
                      <a:gd name="connsiteX18" fmla="*/ 384571 w 686195"/>
                      <a:gd name="connsiteY18" fmla="*/ 697548 h 709978"/>
                      <a:gd name="connsiteX19" fmla="*/ 594121 w 686195"/>
                      <a:gd name="connsiteY19" fmla="*/ 564198 h 709978"/>
                      <a:gd name="connsiteX20" fmla="*/ 679846 w 686195"/>
                      <a:gd name="connsiteY20" fmla="*/ 373698 h 709978"/>
                      <a:gd name="connsiteX21" fmla="*/ 679846 w 686195"/>
                      <a:gd name="connsiteY21" fmla="*/ 278448 h 709978"/>
                      <a:gd name="connsiteX22" fmla="*/ 679846 w 686195"/>
                      <a:gd name="connsiteY22" fmla="*/ 221298 h 709978"/>
                      <a:gd name="connsiteX23" fmla="*/ 641746 w 686195"/>
                      <a:gd name="connsiteY23" fmla="*/ 230823 h 709978"/>
                      <a:gd name="connsiteX24" fmla="*/ 670321 w 686195"/>
                      <a:gd name="connsiteY24" fmla="*/ 87948 h 709978"/>
                      <a:gd name="connsiteX25" fmla="*/ 603646 w 686195"/>
                      <a:gd name="connsiteY25" fmla="*/ 40323 h 709978"/>
                      <a:gd name="connsiteX26" fmla="*/ 460771 w 686195"/>
                      <a:gd name="connsiteY26" fmla="*/ 2223 h 709978"/>
                      <a:gd name="connsiteX0" fmla="*/ 449288 w 674712"/>
                      <a:gd name="connsiteY0" fmla="*/ 2223 h 709978"/>
                      <a:gd name="connsiteX1" fmla="*/ 411188 w 674712"/>
                      <a:gd name="connsiteY1" fmla="*/ 106998 h 709978"/>
                      <a:gd name="connsiteX2" fmla="*/ 287363 w 674712"/>
                      <a:gd name="connsiteY2" fmla="*/ 30798 h 709978"/>
                      <a:gd name="connsiteX3" fmla="*/ 134963 w 674712"/>
                      <a:gd name="connsiteY3" fmla="*/ 135573 h 709978"/>
                      <a:gd name="connsiteX4" fmla="*/ 68288 w 674712"/>
                      <a:gd name="connsiteY4" fmla="*/ 226061 h 709978"/>
                      <a:gd name="connsiteX5" fmla="*/ 58763 w 674712"/>
                      <a:gd name="connsiteY5" fmla="*/ 307023 h 709978"/>
                      <a:gd name="connsiteX6" fmla="*/ 125438 w 674712"/>
                      <a:gd name="connsiteY6" fmla="*/ 335598 h 709978"/>
                      <a:gd name="connsiteX7" fmla="*/ 192113 w 674712"/>
                      <a:gd name="connsiteY7" fmla="*/ 240348 h 709978"/>
                      <a:gd name="connsiteX8" fmla="*/ 151450 w 674712"/>
                      <a:gd name="connsiteY8" fmla="*/ 303539 h 709978"/>
                      <a:gd name="connsiteX9" fmla="*/ 96863 w 674712"/>
                      <a:gd name="connsiteY9" fmla="*/ 326073 h 709978"/>
                      <a:gd name="connsiteX10" fmla="*/ 1613 w 674712"/>
                      <a:gd name="connsiteY10" fmla="*/ 392748 h 709978"/>
                      <a:gd name="connsiteX11" fmla="*/ 49238 w 674712"/>
                      <a:gd name="connsiteY11" fmla="*/ 521335 h 709978"/>
                      <a:gd name="connsiteX12" fmla="*/ 201638 w 674712"/>
                      <a:gd name="connsiteY12" fmla="*/ 459423 h 709978"/>
                      <a:gd name="connsiteX13" fmla="*/ 115913 w 674712"/>
                      <a:gd name="connsiteY13" fmla="*/ 621348 h 709978"/>
                      <a:gd name="connsiteX14" fmla="*/ 163538 w 674712"/>
                      <a:gd name="connsiteY14" fmla="*/ 640398 h 709978"/>
                      <a:gd name="connsiteX15" fmla="*/ 296888 w 674712"/>
                      <a:gd name="connsiteY15" fmla="*/ 630873 h 709978"/>
                      <a:gd name="connsiteX16" fmla="*/ 344513 w 674712"/>
                      <a:gd name="connsiteY16" fmla="*/ 554673 h 709978"/>
                      <a:gd name="connsiteX17" fmla="*/ 239738 w 674712"/>
                      <a:gd name="connsiteY17" fmla="*/ 688023 h 709978"/>
                      <a:gd name="connsiteX18" fmla="*/ 373088 w 674712"/>
                      <a:gd name="connsiteY18" fmla="*/ 697548 h 709978"/>
                      <a:gd name="connsiteX19" fmla="*/ 582638 w 674712"/>
                      <a:gd name="connsiteY19" fmla="*/ 564198 h 709978"/>
                      <a:gd name="connsiteX20" fmla="*/ 668363 w 674712"/>
                      <a:gd name="connsiteY20" fmla="*/ 373698 h 709978"/>
                      <a:gd name="connsiteX21" fmla="*/ 668363 w 674712"/>
                      <a:gd name="connsiteY21" fmla="*/ 278448 h 709978"/>
                      <a:gd name="connsiteX22" fmla="*/ 668363 w 674712"/>
                      <a:gd name="connsiteY22" fmla="*/ 221298 h 709978"/>
                      <a:gd name="connsiteX23" fmla="*/ 630263 w 674712"/>
                      <a:gd name="connsiteY23" fmla="*/ 230823 h 709978"/>
                      <a:gd name="connsiteX24" fmla="*/ 658838 w 674712"/>
                      <a:gd name="connsiteY24" fmla="*/ 87948 h 709978"/>
                      <a:gd name="connsiteX25" fmla="*/ 592163 w 674712"/>
                      <a:gd name="connsiteY25" fmla="*/ 40323 h 709978"/>
                      <a:gd name="connsiteX26" fmla="*/ 449288 w 674712"/>
                      <a:gd name="connsiteY26" fmla="*/ 2223 h 709978"/>
                      <a:gd name="connsiteX0" fmla="*/ 449288 w 674712"/>
                      <a:gd name="connsiteY0" fmla="*/ 2223 h 709978"/>
                      <a:gd name="connsiteX1" fmla="*/ 411188 w 674712"/>
                      <a:gd name="connsiteY1" fmla="*/ 106998 h 709978"/>
                      <a:gd name="connsiteX2" fmla="*/ 287363 w 674712"/>
                      <a:gd name="connsiteY2" fmla="*/ 30798 h 709978"/>
                      <a:gd name="connsiteX3" fmla="*/ 134963 w 674712"/>
                      <a:gd name="connsiteY3" fmla="*/ 135573 h 709978"/>
                      <a:gd name="connsiteX4" fmla="*/ 68288 w 674712"/>
                      <a:gd name="connsiteY4" fmla="*/ 226061 h 709978"/>
                      <a:gd name="connsiteX5" fmla="*/ 58763 w 674712"/>
                      <a:gd name="connsiteY5" fmla="*/ 307023 h 709978"/>
                      <a:gd name="connsiteX6" fmla="*/ 125438 w 674712"/>
                      <a:gd name="connsiteY6" fmla="*/ 335598 h 709978"/>
                      <a:gd name="connsiteX7" fmla="*/ 192113 w 674712"/>
                      <a:gd name="connsiteY7" fmla="*/ 240348 h 709978"/>
                      <a:gd name="connsiteX8" fmla="*/ 151450 w 674712"/>
                      <a:gd name="connsiteY8" fmla="*/ 303539 h 709978"/>
                      <a:gd name="connsiteX9" fmla="*/ 96863 w 674712"/>
                      <a:gd name="connsiteY9" fmla="*/ 326073 h 709978"/>
                      <a:gd name="connsiteX10" fmla="*/ 1613 w 674712"/>
                      <a:gd name="connsiteY10" fmla="*/ 392748 h 709978"/>
                      <a:gd name="connsiteX11" fmla="*/ 49238 w 674712"/>
                      <a:gd name="connsiteY11" fmla="*/ 521335 h 709978"/>
                      <a:gd name="connsiteX12" fmla="*/ 201638 w 674712"/>
                      <a:gd name="connsiteY12" fmla="*/ 459423 h 709978"/>
                      <a:gd name="connsiteX13" fmla="*/ 111150 w 674712"/>
                      <a:gd name="connsiteY13" fmla="*/ 554673 h 709978"/>
                      <a:gd name="connsiteX14" fmla="*/ 163538 w 674712"/>
                      <a:gd name="connsiteY14" fmla="*/ 640398 h 709978"/>
                      <a:gd name="connsiteX15" fmla="*/ 296888 w 674712"/>
                      <a:gd name="connsiteY15" fmla="*/ 630873 h 709978"/>
                      <a:gd name="connsiteX16" fmla="*/ 344513 w 674712"/>
                      <a:gd name="connsiteY16" fmla="*/ 554673 h 709978"/>
                      <a:gd name="connsiteX17" fmla="*/ 239738 w 674712"/>
                      <a:gd name="connsiteY17" fmla="*/ 688023 h 709978"/>
                      <a:gd name="connsiteX18" fmla="*/ 373088 w 674712"/>
                      <a:gd name="connsiteY18" fmla="*/ 697548 h 709978"/>
                      <a:gd name="connsiteX19" fmla="*/ 582638 w 674712"/>
                      <a:gd name="connsiteY19" fmla="*/ 564198 h 709978"/>
                      <a:gd name="connsiteX20" fmla="*/ 668363 w 674712"/>
                      <a:gd name="connsiteY20" fmla="*/ 373698 h 709978"/>
                      <a:gd name="connsiteX21" fmla="*/ 668363 w 674712"/>
                      <a:gd name="connsiteY21" fmla="*/ 278448 h 709978"/>
                      <a:gd name="connsiteX22" fmla="*/ 668363 w 674712"/>
                      <a:gd name="connsiteY22" fmla="*/ 221298 h 709978"/>
                      <a:gd name="connsiteX23" fmla="*/ 630263 w 674712"/>
                      <a:gd name="connsiteY23" fmla="*/ 230823 h 709978"/>
                      <a:gd name="connsiteX24" fmla="*/ 658838 w 674712"/>
                      <a:gd name="connsiteY24" fmla="*/ 87948 h 709978"/>
                      <a:gd name="connsiteX25" fmla="*/ 592163 w 674712"/>
                      <a:gd name="connsiteY25" fmla="*/ 40323 h 709978"/>
                      <a:gd name="connsiteX26" fmla="*/ 449288 w 674712"/>
                      <a:gd name="connsiteY26" fmla="*/ 2223 h 709978"/>
                      <a:gd name="connsiteX0" fmla="*/ 449288 w 674712"/>
                      <a:gd name="connsiteY0" fmla="*/ 2223 h 709978"/>
                      <a:gd name="connsiteX1" fmla="*/ 411188 w 674712"/>
                      <a:gd name="connsiteY1" fmla="*/ 106998 h 709978"/>
                      <a:gd name="connsiteX2" fmla="*/ 287363 w 674712"/>
                      <a:gd name="connsiteY2" fmla="*/ 30798 h 709978"/>
                      <a:gd name="connsiteX3" fmla="*/ 134963 w 674712"/>
                      <a:gd name="connsiteY3" fmla="*/ 135573 h 709978"/>
                      <a:gd name="connsiteX4" fmla="*/ 68288 w 674712"/>
                      <a:gd name="connsiteY4" fmla="*/ 226061 h 709978"/>
                      <a:gd name="connsiteX5" fmla="*/ 58763 w 674712"/>
                      <a:gd name="connsiteY5" fmla="*/ 307023 h 709978"/>
                      <a:gd name="connsiteX6" fmla="*/ 125438 w 674712"/>
                      <a:gd name="connsiteY6" fmla="*/ 335598 h 709978"/>
                      <a:gd name="connsiteX7" fmla="*/ 192113 w 674712"/>
                      <a:gd name="connsiteY7" fmla="*/ 240348 h 709978"/>
                      <a:gd name="connsiteX8" fmla="*/ 151450 w 674712"/>
                      <a:gd name="connsiteY8" fmla="*/ 303539 h 709978"/>
                      <a:gd name="connsiteX9" fmla="*/ 96863 w 674712"/>
                      <a:gd name="connsiteY9" fmla="*/ 326073 h 709978"/>
                      <a:gd name="connsiteX10" fmla="*/ 1613 w 674712"/>
                      <a:gd name="connsiteY10" fmla="*/ 392748 h 709978"/>
                      <a:gd name="connsiteX11" fmla="*/ 49238 w 674712"/>
                      <a:gd name="connsiteY11" fmla="*/ 521335 h 709978"/>
                      <a:gd name="connsiteX12" fmla="*/ 201638 w 674712"/>
                      <a:gd name="connsiteY12" fmla="*/ 459423 h 709978"/>
                      <a:gd name="connsiteX13" fmla="*/ 111150 w 674712"/>
                      <a:gd name="connsiteY13" fmla="*/ 554673 h 709978"/>
                      <a:gd name="connsiteX14" fmla="*/ 163538 w 674712"/>
                      <a:gd name="connsiteY14" fmla="*/ 640398 h 709978"/>
                      <a:gd name="connsiteX15" fmla="*/ 292125 w 674712"/>
                      <a:gd name="connsiteY15" fmla="*/ 611823 h 709978"/>
                      <a:gd name="connsiteX16" fmla="*/ 344513 w 674712"/>
                      <a:gd name="connsiteY16" fmla="*/ 554673 h 709978"/>
                      <a:gd name="connsiteX17" fmla="*/ 239738 w 674712"/>
                      <a:gd name="connsiteY17" fmla="*/ 688023 h 709978"/>
                      <a:gd name="connsiteX18" fmla="*/ 373088 w 674712"/>
                      <a:gd name="connsiteY18" fmla="*/ 697548 h 709978"/>
                      <a:gd name="connsiteX19" fmla="*/ 582638 w 674712"/>
                      <a:gd name="connsiteY19" fmla="*/ 564198 h 709978"/>
                      <a:gd name="connsiteX20" fmla="*/ 668363 w 674712"/>
                      <a:gd name="connsiteY20" fmla="*/ 373698 h 709978"/>
                      <a:gd name="connsiteX21" fmla="*/ 668363 w 674712"/>
                      <a:gd name="connsiteY21" fmla="*/ 278448 h 709978"/>
                      <a:gd name="connsiteX22" fmla="*/ 668363 w 674712"/>
                      <a:gd name="connsiteY22" fmla="*/ 221298 h 709978"/>
                      <a:gd name="connsiteX23" fmla="*/ 630263 w 674712"/>
                      <a:gd name="connsiteY23" fmla="*/ 230823 h 709978"/>
                      <a:gd name="connsiteX24" fmla="*/ 658838 w 674712"/>
                      <a:gd name="connsiteY24" fmla="*/ 87948 h 709978"/>
                      <a:gd name="connsiteX25" fmla="*/ 592163 w 674712"/>
                      <a:gd name="connsiteY25" fmla="*/ 40323 h 709978"/>
                      <a:gd name="connsiteX26" fmla="*/ 449288 w 674712"/>
                      <a:gd name="connsiteY26" fmla="*/ 2223 h 709978"/>
                      <a:gd name="connsiteX0" fmla="*/ 449288 w 674712"/>
                      <a:gd name="connsiteY0" fmla="*/ 2223 h 706375"/>
                      <a:gd name="connsiteX1" fmla="*/ 411188 w 674712"/>
                      <a:gd name="connsiteY1" fmla="*/ 106998 h 706375"/>
                      <a:gd name="connsiteX2" fmla="*/ 287363 w 674712"/>
                      <a:gd name="connsiteY2" fmla="*/ 30798 h 706375"/>
                      <a:gd name="connsiteX3" fmla="*/ 134963 w 674712"/>
                      <a:gd name="connsiteY3" fmla="*/ 135573 h 706375"/>
                      <a:gd name="connsiteX4" fmla="*/ 68288 w 674712"/>
                      <a:gd name="connsiteY4" fmla="*/ 226061 h 706375"/>
                      <a:gd name="connsiteX5" fmla="*/ 58763 w 674712"/>
                      <a:gd name="connsiteY5" fmla="*/ 307023 h 706375"/>
                      <a:gd name="connsiteX6" fmla="*/ 125438 w 674712"/>
                      <a:gd name="connsiteY6" fmla="*/ 335598 h 706375"/>
                      <a:gd name="connsiteX7" fmla="*/ 192113 w 674712"/>
                      <a:gd name="connsiteY7" fmla="*/ 240348 h 706375"/>
                      <a:gd name="connsiteX8" fmla="*/ 151450 w 674712"/>
                      <a:gd name="connsiteY8" fmla="*/ 303539 h 706375"/>
                      <a:gd name="connsiteX9" fmla="*/ 96863 w 674712"/>
                      <a:gd name="connsiteY9" fmla="*/ 326073 h 706375"/>
                      <a:gd name="connsiteX10" fmla="*/ 1613 w 674712"/>
                      <a:gd name="connsiteY10" fmla="*/ 392748 h 706375"/>
                      <a:gd name="connsiteX11" fmla="*/ 49238 w 674712"/>
                      <a:gd name="connsiteY11" fmla="*/ 521335 h 706375"/>
                      <a:gd name="connsiteX12" fmla="*/ 201638 w 674712"/>
                      <a:gd name="connsiteY12" fmla="*/ 459423 h 706375"/>
                      <a:gd name="connsiteX13" fmla="*/ 111150 w 674712"/>
                      <a:gd name="connsiteY13" fmla="*/ 554673 h 706375"/>
                      <a:gd name="connsiteX14" fmla="*/ 163538 w 674712"/>
                      <a:gd name="connsiteY14" fmla="*/ 640398 h 706375"/>
                      <a:gd name="connsiteX15" fmla="*/ 292125 w 674712"/>
                      <a:gd name="connsiteY15" fmla="*/ 611823 h 706375"/>
                      <a:gd name="connsiteX16" fmla="*/ 344513 w 674712"/>
                      <a:gd name="connsiteY16" fmla="*/ 554673 h 706375"/>
                      <a:gd name="connsiteX17" fmla="*/ 258788 w 674712"/>
                      <a:gd name="connsiteY17" fmla="*/ 678498 h 706375"/>
                      <a:gd name="connsiteX18" fmla="*/ 373088 w 674712"/>
                      <a:gd name="connsiteY18" fmla="*/ 697548 h 706375"/>
                      <a:gd name="connsiteX19" fmla="*/ 582638 w 674712"/>
                      <a:gd name="connsiteY19" fmla="*/ 564198 h 706375"/>
                      <a:gd name="connsiteX20" fmla="*/ 668363 w 674712"/>
                      <a:gd name="connsiteY20" fmla="*/ 373698 h 706375"/>
                      <a:gd name="connsiteX21" fmla="*/ 668363 w 674712"/>
                      <a:gd name="connsiteY21" fmla="*/ 278448 h 706375"/>
                      <a:gd name="connsiteX22" fmla="*/ 668363 w 674712"/>
                      <a:gd name="connsiteY22" fmla="*/ 221298 h 706375"/>
                      <a:gd name="connsiteX23" fmla="*/ 630263 w 674712"/>
                      <a:gd name="connsiteY23" fmla="*/ 230823 h 706375"/>
                      <a:gd name="connsiteX24" fmla="*/ 658838 w 674712"/>
                      <a:gd name="connsiteY24" fmla="*/ 87948 h 706375"/>
                      <a:gd name="connsiteX25" fmla="*/ 592163 w 674712"/>
                      <a:gd name="connsiteY25" fmla="*/ 40323 h 706375"/>
                      <a:gd name="connsiteX26" fmla="*/ 449288 w 674712"/>
                      <a:gd name="connsiteY26" fmla="*/ 2223 h 706375"/>
                      <a:gd name="connsiteX0" fmla="*/ 452467 w 677891"/>
                      <a:gd name="connsiteY0" fmla="*/ 2223 h 706375"/>
                      <a:gd name="connsiteX1" fmla="*/ 414367 w 677891"/>
                      <a:gd name="connsiteY1" fmla="*/ 106998 h 706375"/>
                      <a:gd name="connsiteX2" fmla="*/ 290542 w 677891"/>
                      <a:gd name="connsiteY2" fmla="*/ 30798 h 706375"/>
                      <a:gd name="connsiteX3" fmla="*/ 138142 w 677891"/>
                      <a:gd name="connsiteY3" fmla="*/ 135573 h 706375"/>
                      <a:gd name="connsiteX4" fmla="*/ 71467 w 677891"/>
                      <a:gd name="connsiteY4" fmla="*/ 226061 h 706375"/>
                      <a:gd name="connsiteX5" fmla="*/ 61942 w 677891"/>
                      <a:gd name="connsiteY5" fmla="*/ 307023 h 706375"/>
                      <a:gd name="connsiteX6" fmla="*/ 128617 w 677891"/>
                      <a:gd name="connsiteY6" fmla="*/ 335598 h 706375"/>
                      <a:gd name="connsiteX7" fmla="*/ 195292 w 677891"/>
                      <a:gd name="connsiteY7" fmla="*/ 240348 h 706375"/>
                      <a:gd name="connsiteX8" fmla="*/ 154629 w 677891"/>
                      <a:gd name="connsiteY8" fmla="*/ 303539 h 706375"/>
                      <a:gd name="connsiteX9" fmla="*/ 4792 w 677891"/>
                      <a:gd name="connsiteY9" fmla="*/ 392748 h 706375"/>
                      <a:gd name="connsiteX10" fmla="*/ 52417 w 677891"/>
                      <a:gd name="connsiteY10" fmla="*/ 521335 h 706375"/>
                      <a:gd name="connsiteX11" fmla="*/ 204817 w 677891"/>
                      <a:gd name="connsiteY11" fmla="*/ 459423 h 706375"/>
                      <a:gd name="connsiteX12" fmla="*/ 114329 w 677891"/>
                      <a:gd name="connsiteY12" fmla="*/ 554673 h 706375"/>
                      <a:gd name="connsiteX13" fmla="*/ 166717 w 677891"/>
                      <a:gd name="connsiteY13" fmla="*/ 640398 h 706375"/>
                      <a:gd name="connsiteX14" fmla="*/ 295304 w 677891"/>
                      <a:gd name="connsiteY14" fmla="*/ 611823 h 706375"/>
                      <a:gd name="connsiteX15" fmla="*/ 347692 w 677891"/>
                      <a:gd name="connsiteY15" fmla="*/ 554673 h 706375"/>
                      <a:gd name="connsiteX16" fmla="*/ 261967 w 677891"/>
                      <a:gd name="connsiteY16" fmla="*/ 678498 h 706375"/>
                      <a:gd name="connsiteX17" fmla="*/ 376267 w 677891"/>
                      <a:gd name="connsiteY17" fmla="*/ 697548 h 706375"/>
                      <a:gd name="connsiteX18" fmla="*/ 585817 w 677891"/>
                      <a:gd name="connsiteY18" fmla="*/ 564198 h 706375"/>
                      <a:gd name="connsiteX19" fmla="*/ 671542 w 677891"/>
                      <a:gd name="connsiteY19" fmla="*/ 373698 h 706375"/>
                      <a:gd name="connsiteX20" fmla="*/ 671542 w 677891"/>
                      <a:gd name="connsiteY20" fmla="*/ 278448 h 706375"/>
                      <a:gd name="connsiteX21" fmla="*/ 671542 w 677891"/>
                      <a:gd name="connsiteY21" fmla="*/ 221298 h 706375"/>
                      <a:gd name="connsiteX22" fmla="*/ 633442 w 677891"/>
                      <a:gd name="connsiteY22" fmla="*/ 230823 h 706375"/>
                      <a:gd name="connsiteX23" fmla="*/ 662017 w 677891"/>
                      <a:gd name="connsiteY23" fmla="*/ 87948 h 706375"/>
                      <a:gd name="connsiteX24" fmla="*/ 595342 w 677891"/>
                      <a:gd name="connsiteY24" fmla="*/ 40323 h 706375"/>
                      <a:gd name="connsiteX25" fmla="*/ 452467 w 677891"/>
                      <a:gd name="connsiteY25" fmla="*/ 2223 h 706375"/>
                      <a:gd name="connsiteX0" fmla="*/ 447736 w 673160"/>
                      <a:gd name="connsiteY0" fmla="*/ 2223 h 706375"/>
                      <a:gd name="connsiteX1" fmla="*/ 409636 w 673160"/>
                      <a:gd name="connsiteY1" fmla="*/ 106998 h 706375"/>
                      <a:gd name="connsiteX2" fmla="*/ 285811 w 673160"/>
                      <a:gd name="connsiteY2" fmla="*/ 30798 h 706375"/>
                      <a:gd name="connsiteX3" fmla="*/ 133411 w 673160"/>
                      <a:gd name="connsiteY3" fmla="*/ 135573 h 706375"/>
                      <a:gd name="connsiteX4" fmla="*/ 66736 w 673160"/>
                      <a:gd name="connsiteY4" fmla="*/ 226061 h 706375"/>
                      <a:gd name="connsiteX5" fmla="*/ 57211 w 673160"/>
                      <a:gd name="connsiteY5" fmla="*/ 307023 h 706375"/>
                      <a:gd name="connsiteX6" fmla="*/ 123886 w 673160"/>
                      <a:gd name="connsiteY6" fmla="*/ 335598 h 706375"/>
                      <a:gd name="connsiteX7" fmla="*/ 190561 w 673160"/>
                      <a:gd name="connsiteY7" fmla="*/ 240348 h 706375"/>
                      <a:gd name="connsiteX8" fmla="*/ 149898 w 673160"/>
                      <a:gd name="connsiteY8" fmla="*/ 303539 h 706375"/>
                      <a:gd name="connsiteX9" fmla="*/ 54648 w 673160"/>
                      <a:gd name="connsiteY9" fmla="*/ 370215 h 706375"/>
                      <a:gd name="connsiteX10" fmla="*/ 61 w 673160"/>
                      <a:gd name="connsiteY10" fmla="*/ 392748 h 706375"/>
                      <a:gd name="connsiteX11" fmla="*/ 47686 w 673160"/>
                      <a:gd name="connsiteY11" fmla="*/ 521335 h 706375"/>
                      <a:gd name="connsiteX12" fmla="*/ 200086 w 673160"/>
                      <a:gd name="connsiteY12" fmla="*/ 459423 h 706375"/>
                      <a:gd name="connsiteX13" fmla="*/ 109598 w 673160"/>
                      <a:gd name="connsiteY13" fmla="*/ 554673 h 706375"/>
                      <a:gd name="connsiteX14" fmla="*/ 161986 w 673160"/>
                      <a:gd name="connsiteY14" fmla="*/ 640398 h 706375"/>
                      <a:gd name="connsiteX15" fmla="*/ 290573 w 673160"/>
                      <a:gd name="connsiteY15" fmla="*/ 611823 h 706375"/>
                      <a:gd name="connsiteX16" fmla="*/ 342961 w 673160"/>
                      <a:gd name="connsiteY16" fmla="*/ 554673 h 706375"/>
                      <a:gd name="connsiteX17" fmla="*/ 257236 w 673160"/>
                      <a:gd name="connsiteY17" fmla="*/ 678498 h 706375"/>
                      <a:gd name="connsiteX18" fmla="*/ 371536 w 673160"/>
                      <a:gd name="connsiteY18" fmla="*/ 697548 h 706375"/>
                      <a:gd name="connsiteX19" fmla="*/ 581086 w 673160"/>
                      <a:gd name="connsiteY19" fmla="*/ 564198 h 706375"/>
                      <a:gd name="connsiteX20" fmla="*/ 666811 w 673160"/>
                      <a:gd name="connsiteY20" fmla="*/ 373698 h 706375"/>
                      <a:gd name="connsiteX21" fmla="*/ 666811 w 673160"/>
                      <a:gd name="connsiteY21" fmla="*/ 278448 h 706375"/>
                      <a:gd name="connsiteX22" fmla="*/ 666811 w 673160"/>
                      <a:gd name="connsiteY22" fmla="*/ 221298 h 706375"/>
                      <a:gd name="connsiteX23" fmla="*/ 628711 w 673160"/>
                      <a:gd name="connsiteY23" fmla="*/ 230823 h 706375"/>
                      <a:gd name="connsiteX24" fmla="*/ 657286 w 673160"/>
                      <a:gd name="connsiteY24" fmla="*/ 87948 h 706375"/>
                      <a:gd name="connsiteX25" fmla="*/ 590611 w 673160"/>
                      <a:gd name="connsiteY25" fmla="*/ 40323 h 706375"/>
                      <a:gd name="connsiteX26" fmla="*/ 447736 w 673160"/>
                      <a:gd name="connsiteY26" fmla="*/ 2223 h 706375"/>
                      <a:gd name="connsiteX0" fmla="*/ 447736 w 673160"/>
                      <a:gd name="connsiteY0" fmla="*/ 2223 h 706375"/>
                      <a:gd name="connsiteX1" fmla="*/ 409636 w 673160"/>
                      <a:gd name="connsiteY1" fmla="*/ 106998 h 706375"/>
                      <a:gd name="connsiteX2" fmla="*/ 285811 w 673160"/>
                      <a:gd name="connsiteY2" fmla="*/ 30798 h 706375"/>
                      <a:gd name="connsiteX3" fmla="*/ 133411 w 673160"/>
                      <a:gd name="connsiteY3" fmla="*/ 135573 h 706375"/>
                      <a:gd name="connsiteX4" fmla="*/ 66736 w 673160"/>
                      <a:gd name="connsiteY4" fmla="*/ 226061 h 706375"/>
                      <a:gd name="connsiteX5" fmla="*/ 57211 w 673160"/>
                      <a:gd name="connsiteY5" fmla="*/ 307023 h 706375"/>
                      <a:gd name="connsiteX6" fmla="*/ 123886 w 673160"/>
                      <a:gd name="connsiteY6" fmla="*/ 335598 h 706375"/>
                      <a:gd name="connsiteX7" fmla="*/ 190561 w 673160"/>
                      <a:gd name="connsiteY7" fmla="*/ 240348 h 706375"/>
                      <a:gd name="connsiteX8" fmla="*/ 149898 w 673160"/>
                      <a:gd name="connsiteY8" fmla="*/ 303539 h 706375"/>
                      <a:gd name="connsiteX9" fmla="*/ 54648 w 673160"/>
                      <a:gd name="connsiteY9" fmla="*/ 384502 h 706375"/>
                      <a:gd name="connsiteX10" fmla="*/ 61 w 673160"/>
                      <a:gd name="connsiteY10" fmla="*/ 392748 h 706375"/>
                      <a:gd name="connsiteX11" fmla="*/ 47686 w 673160"/>
                      <a:gd name="connsiteY11" fmla="*/ 521335 h 706375"/>
                      <a:gd name="connsiteX12" fmla="*/ 200086 w 673160"/>
                      <a:gd name="connsiteY12" fmla="*/ 459423 h 706375"/>
                      <a:gd name="connsiteX13" fmla="*/ 109598 w 673160"/>
                      <a:gd name="connsiteY13" fmla="*/ 554673 h 706375"/>
                      <a:gd name="connsiteX14" fmla="*/ 161986 w 673160"/>
                      <a:gd name="connsiteY14" fmla="*/ 640398 h 706375"/>
                      <a:gd name="connsiteX15" fmla="*/ 290573 w 673160"/>
                      <a:gd name="connsiteY15" fmla="*/ 611823 h 706375"/>
                      <a:gd name="connsiteX16" fmla="*/ 342961 w 673160"/>
                      <a:gd name="connsiteY16" fmla="*/ 554673 h 706375"/>
                      <a:gd name="connsiteX17" fmla="*/ 257236 w 673160"/>
                      <a:gd name="connsiteY17" fmla="*/ 678498 h 706375"/>
                      <a:gd name="connsiteX18" fmla="*/ 371536 w 673160"/>
                      <a:gd name="connsiteY18" fmla="*/ 697548 h 706375"/>
                      <a:gd name="connsiteX19" fmla="*/ 581086 w 673160"/>
                      <a:gd name="connsiteY19" fmla="*/ 564198 h 706375"/>
                      <a:gd name="connsiteX20" fmla="*/ 666811 w 673160"/>
                      <a:gd name="connsiteY20" fmla="*/ 373698 h 706375"/>
                      <a:gd name="connsiteX21" fmla="*/ 666811 w 673160"/>
                      <a:gd name="connsiteY21" fmla="*/ 278448 h 706375"/>
                      <a:gd name="connsiteX22" fmla="*/ 666811 w 673160"/>
                      <a:gd name="connsiteY22" fmla="*/ 221298 h 706375"/>
                      <a:gd name="connsiteX23" fmla="*/ 628711 w 673160"/>
                      <a:gd name="connsiteY23" fmla="*/ 230823 h 706375"/>
                      <a:gd name="connsiteX24" fmla="*/ 657286 w 673160"/>
                      <a:gd name="connsiteY24" fmla="*/ 87948 h 706375"/>
                      <a:gd name="connsiteX25" fmla="*/ 590611 w 673160"/>
                      <a:gd name="connsiteY25" fmla="*/ 40323 h 706375"/>
                      <a:gd name="connsiteX26" fmla="*/ 447736 w 673160"/>
                      <a:gd name="connsiteY26" fmla="*/ 2223 h 706375"/>
                      <a:gd name="connsiteX0" fmla="*/ 412997 w 638421"/>
                      <a:gd name="connsiteY0" fmla="*/ 2223 h 706375"/>
                      <a:gd name="connsiteX1" fmla="*/ 374897 w 638421"/>
                      <a:gd name="connsiteY1" fmla="*/ 106998 h 706375"/>
                      <a:gd name="connsiteX2" fmla="*/ 251072 w 638421"/>
                      <a:gd name="connsiteY2" fmla="*/ 30798 h 706375"/>
                      <a:gd name="connsiteX3" fmla="*/ 98672 w 638421"/>
                      <a:gd name="connsiteY3" fmla="*/ 135573 h 706375"/>
                      <a:gd name="connsiteX4" fmla="*/ 31997 w 638421"/>
                      <a:gd name="connsiteY4" fmla="*/ 226061 h 706375"/>
                      <a:gd name="connsiteX5" fmla="*/ 22472 w 638421"/>
                      <a:gd name="connsiteY5" fmla="*/ 307023 h 706375"/>
                      <a:gd name="connsiteX6" fmla="*/ 89147 w 638421"/>
                      <a:gd name="connsiteY6" fmla="*/ 335598 h 706375"/>
                      <a:gd name="connsiteX7" fmla="*/ 155822 w 638421"/>
                      <a:gd name="connsiteY7" fmla="*/ 240348 h 706375"/>
                      <a:gd name="connsiteX8" fmla="*/ 115159 w 638421"/>
                      <a:gd name="connsiteY8" fmla="*/ 303539 h 706375"/>
                      <a:gd name="connsiteX9" fmla="*/ 19909 w 638421"/>
                      <a:gd name="connsiteY9" fmla="*/ 384502 h 706375"/>
                      <a:gd name="connsiteX10" fmla="*/ 12947 w 638421"/>
                      <a:gd name="connsiteY10" fmla="*/ 521335 h 706375"/>
                      <a:gd name="connsiteX11" fmla="*/ 165347 w 638421"/>
                      <a:gd name="connsiteY11" fmla="*/ 459423 h 706375"/>
                      <a:gd name="connsiteX12" fmla="*/ 74859 w 638421"/>
                      <a:gd name="connsiteY12" fmla="*/ 554673 h 706375"/>
                      <a:gd name="connsiteX13" fmla="*/ 127247 w 638421"/>
                      <a:gd name="connsiteY13" fmla="*/ 640398 h 706375"/>
                      <a:gd name="connsiteX14" fmla="*/ 255834 w 638421"/>
                      <a:gd name="connsiteY14" fmla="*/ 611823 h 706375"/>
                      <a:gd name="connsiteX15" fmla="*/ 308222 w 638421"/>
                      <a:gd name="connsiteY15" fmla="*/ 554673 h 706375"/>
                      <a:gd name="connsiteX16" fmla="*/ 222497 w 638421"/>
                      <a:gd name="connsiteY16" fmla="*/ 678498 h 706375"/>
                      <a:gd name="connsiteX17" fmla="*/ 336797 w 638421"/>
                      <a:gd name="connsiteY17" fmla="*/ 697548 h 706375"/>
                      <a:gd name="connsiteX18" fmla="*/ 546347 w 638421"/>
                      <a:gd name="connsiteY18" fmla="*/ 564198 h 706375"/>
                      <a:gd name="connsiteX19" fmla="*/ 632072 w 638421"/>
                      <a:gd name="connsiteY19" fmla="*/ 373698 h 706375"/>
                      <a:gd name="connsiteX20" fmla="*/ 632072 w 638421"/>
                      <a:gd name="connsiteY20" fmla="*/ 278448 h 706375"/>
                      <a:gd name="connsiteX21" fmla="*/ 632072 w 638421"/>
                      <a:gd name="connsiteY21" fmla="*/ 221298 h 706375"/>
                      <a:gd name="connsiteX22" fmla="*/ 593972 w 638421"/>
                      <a:gd name="connsiteY22" fmla="*/ 230823 h 706375"/>
                      <a:gd name="connsiteX23" fmla="*/ 622547 w 638421"/>
                      <a:gd name="connsiteY23" fmla="*/ 87948 h 706375"/>
                      <a:gd name="connsiteX24" fmla="*/ 555872 w 638421"/>
                      <a:gd name="connsiteY24" fmla="*/ 40323 h 706375"/>
                      <a:gd name="connsiteX25" fmla="*/ 412997 w 638421"/>
                      <a:gd name="connsiteY25" fmla="*/ 2223 h 706375"/>
                      <a:gd name="connsiteX0" fmla="*/ 415057 w 640481"/>
                      <a:gd name="connsiteY0" fmla="*/ 2223 h 706375"/>
                      <a:gd name="connsiteX1" fmla="*/ 376957 w 640481"/>
                      <a:gd name="connsiteY1" fmla="*/ 106998 h 706375"/>
                      <a:gd name="connsiteX2" fmla="*/ 253132 w 640481"/>
                      <a:gd name="connsiteY2" fmla="*/ 30798 h 706375"/>
                      <a:gd name="connsiteX3" fmla="*/ 100732 w 640481"/>
                      <a:gd name="connsiteY3" fmla="*/ 135573 h 706375"/>
                      <a:gd name="connsiteX4" fmla="*/ 34057 w 640481"/>
                      <a:gd name="connsiteY4" fmla="*/ 226061 h 706375"/>
                      <a:gd name="connsiteX5" fmla="*/ 24532 w 640481"/>
                      <a:gd name="connsiteY5" fmla="*/ 307023 h 706375"/>
                      <a:gd name="connsiteX6" fmla="*/ 91207 w 640481"/>
                      <a:gd name="connsiteY6" fmla="*/ 335598 h 706375"/>
                      <a:gd name="connsiteX7" fmla="*/ 157882 w 640481"/>
                      <a:gd name="connsiteY7" fmla="*/ 240348 h 706375"/>
                      <a:gd name="connsiteX8" fmla="*/ 117219 w 640481"/>
                      <a:gd name="connsiteY8" fmla="*/ 303539 h 706375"/>
                      <a:gd name="connsiteX9" fmla="*/ 17207 w 640481"/>
                      <a:gd name="connsiteY9" fmla="*/ 451177 h 706375"/>
                      <a:gd name="connsiteX10" fmla="*/ 15007 w 640481"/>
                      <a:gd name="connsiteY10" fmla="*/ 521335 h 706375"/>
                      <a:gd name="connsiteX11" fmla="*/ 167407 w 640481"/>
                      <a:gd name="connsiteY11" fmla="*/ 459423 h 706375"/>
                      <a:gd name="connsiteX12" fmla="*/ 76919 w 640481"/>
                      <a:gd name="connsiteY12" fmla="*/ 554673 h 706375"/>
                      <a:gd name="connsiteX13" fmla="*/ 129307 w 640481"/>
                      <a:gd name="connsiteY13" fmla="*/ 640398 h 706375"/>
                      <a:gd name="connsiteX14" fmla="*/ 257894 w 640481"/>
                      <a:gd name="connsiteY14" fmla="*/ 611823 h 706375"/>
                      <a:gd name="connsiteX15" fmla="*/ 310282 w 640481"/>
                      <a:gd name="connsiteY15" fmla="*/ 554673 h 706375"/>
                      <a:gd name="connsiteX16" fmla="*/ 224557 w 640481"/>
                      <a:gd name="connsiteY16" fmla="*/ 678498 h 706375"/>
                      <a:gd name="connsiteX17" fmla="*/ 338857 w 640481"/>
                      <a:gd name="connsiteY17" fmla="*/ 697548 h 706375"/>
                      <a:gd name="connsiteX18" fmla="*/ 548407 w 640481"/>
                      <a:gd name="connsiteY18" fmla="*/ 564198 h 706375"/>
                      <a:gd name="connsiteX19" fmla="*/ 634132 w 640481"/>
                      <a:gd name="connsiteY19" fmla="*/ 373698 h 706375"/>
                      <a:gd name="connsiteX20" fmla="*/ 634132 w 640481"/>
                      <a:gd name="connsiteY20" fmla="*/ 278448 h 706375"/>
                      <a:gd name="connsiteX21" fmla="*/ 634132 w 640481"/>
                      <a:gd name="connsiteY21" fmla="*/ 221298 h 706375"/>
                      <a:gd name="connsiteX22" fmla="*/ 596032 w 640481"/>
                      <a:gd name="connsiteY22" fmla="*/ 230823 h 706375"/>
                      <a:gd name="connsiteX23" fmla="*/ 624607 w 640481"/>
                      <a:gd name="connsiteY23" fmla="*/ 87948 h 706375"/>
                      <a:gd name="connsiteX24" fmla="*/ 557932 w 640481"/>
                      <a:gd name="connsiteY24" fmla="*/ 40323 h 706375"/>
                      <a:gd name="connsiteX25" fmla="*/ 415057 w 640481"/>
                      <a:gd name="connsiteY25" fmla="*/ 2223 h 706375"/>
                      <a:gd name="connsiteX0" fmla="*/ 423166 w 648590"/>
                      <a:gd name="connsiteY0" fmla="*/ 2223 h 706375"/>
                      <a:gd name="connsiteX1" fmla="*/ 385066 w 648590"/>
                      <a:gd name="connsiteY1" fmla="*/ 106998 h 706375"/>
                      <a:gd name="connsiteX2" fmla="*/ 261241 w 648590"/>
                      <a:gd name="connsiteY2" fmla="*/ 30798 h 706375"/>
                      <a:gd name="connsiteX3" fmla="*/ 108841 w 648590"/>
                      <a:gd name="connsiteY3" fmla="*/ 135573 h 706375"/>
                      <a:gd name="connsiteX4" fmla="*/ 42166 w 648590"/>
                      <a:gd name="connsiteY4" fmla="*/ 226061 h 706375"/>
                      <a:gd name="connsiteX5" fmla="*/ 32641 w 648590"/>
                      <a:gd name="connsiteY5" fmla="*/ 307023 h 706375"/>
                      <a:gd name="connsiteX6" fmla="*/ 99316 w 648590"/>
                      <a:gd name="connsiteY6" fmla="*/ 335598 h 706375"/>
                      <a:gd name="connsiteX7" fmla="*/ 165991 w 648590"/>
                      <a:gd name="connsiteY7" fmla="*/ 240348 h 706375"/>
                      <a:gd name="connsiteX8" fmla="*/ 125328 w 648590"/>
                      <a:gd name="connsiteY8" fmla="*/ 303539 h 706375"/>
                      <a:gd name="connsiteX9" fmla="*/ 11029 w 648590"/>
                      <a:gd name="connsiteY9" fmla="*/ 441652 h 706375"/>
                      <a:gd name="connsiteX10" fmla="*/ 23116 w 648590"/>
                      <a:gd name="connsiteY10" fmla="*/ 521335 h 706375"/>
                      <a:gd name="connsiteX11" fmla="*/ 175516 w 648590"/>
                      <a:gd name="connsiteY11" fmla="*/ 459423 h 706375"/>
                      <a:gd name="connsiteX12" fmla="*/ 85028 w 648590"/>
                      <a:gd name="connsiteY12" fmla="*/ 554673 h 706375"/>
                      <a:gd name="connsiteX13" fmla="*/ 137416 w 648590"/>
                      <a:gd name="connsiteY13" fmla="*/ 640398 h 706375"/>
                      <a:gd name="connsiteX14" fmla="*/ 266003 w 648590"/>
                      <a:gd name="connsiteY14" fmla="*/ 611823 h 706375"/>
                      <a:gd name="connsiteX15" fmla="*/ 318391 w 648590"/>
                      <a:gd name="connsiteY15" fmla="*/ 554673 h 706375"/>
                      <a:gd name="connsiteX16" fmla="*/ 232666 w 648590"/>
                      <a:gd name="connsiteY16" fmla="*/ 678498 h 706375"/>
                      <a:gd name="connsiteX17" fmla="*/ 346966 w 648590"/>
                      <a:gd name="connsiteY17" fmla="*/ 697548 h 706375"/>
                      <a:gd name="connsiteX18" fmla="*/ 556516 w 648590"/>
                      <a:gd name="connsiteY18" fmla="*/ 564198 h 706375"/>
                      <a:gd name="connsiteX19" fmla="*/ 642241 w 648590"/>
                      <a:gd name="connsiteY19" fmla="*/ 373698 h 706375"/>
                      <a:gd name="connsiteX20" fmla="*/ 642241 w 648590"/>
                      <a:gd name="connsiteY20" fmla="*/ 278448 h 706375"/>
                      <a:gd name="connsiteX21" fmla="*/ 642241 w 648590"/>
                      <a:gd name="connsiteY21" fmla="*/ 221298 h 706375"/>
                      <a:gd name="connsiteX22" fmla="*/ 604141 w 648590"/>
                      <a:gd name="connsiteY22" fmla="*/ 230823 h 706375"/>
                      <a:gd name="connsiteX23" fmla="*/ 632716 w 648590"/>
                      <a:gd name="connsiteY23" fmla="*/ 87948 h 706375"/>
                      <a:gd name="connsiteX24" fmla="*/ 566041 w 648590"/>
                      <a:gd name="connsiteY24" fmla="*/ 40323 h 706375"/>
                      <a:gd name="connsiteX25" fmla="*/ 423166 w 648590"/>
                      <a:gd name="connsiteY25" fmla="*/ 2223 h 706375"/>
                      <a:gd name="connsiteX0" fmla="*/ 416239 w 641663"/>
                      <a:gd name="connsiteY0" fmla="*/ 2223 h 706375"/>
                      <a:gd name="connsiteX1" fmla="*/ 378139 w 641663"/>
                      <a:gd name="connsiteY1" fmla="*/ 106998 h 706375"/>
                      <a:gd name="connsiteX2" fmla="*/ 254314 w 641663"/>
                      <a:gd name="connsiteY2" fmla="*/ 30798 h 706375"/>
                      <a:gd name="connsiteX3" fmla="*/ 101914 w 641663"/>
                      <a:gd name="connsiteY3" fmla="*/ 135573 h 706375"/>
                      <a:gd name="connsiteX4" fmla="*/ 35239 w 641663"/>
                      <a:gd name="connsiteY4" fmla="*/ 226061 h 706375"/>
                      <a:gd name="connsiteX5" fmla="*/ 25714 w 641663"/>
                      <a:gd name="connsiteY5" fmla="*/ 307023 h 706375"/>
                      <a:gd name="connsiteX6" fmla="*/ 92389 w 641663"/>
                      <a:gd name="connsiteY6" fmla="*/ 335598 h 706375"/>
                      <a:gd name="connsiteX7" fmla="*/ 159064 w 641663"/>
                      <a:gd name="connsiteY7" fmla="*/ 240348 h 706375"/>
                      <a:gd name="connsiteX8" fmla="*/ 118401 w 641663"/>
                      <a:gd name="connsiteY8" fmla="*/ 303539 h 706375"/>
                      <a:gd name="connsiteX9" fmla="*/ 4102 w 641663"/>
                      <a:gd name="connsiteY9" fmla="*/ 441652 h 706375"/>
                      <a:gd name="connsiteX10" fmla="*/ 54289 w 641663"/>
                      <a:gd name="connsiteY10" fmla="*/ 535622 h 706375"/>
                      <a:gd name="connsiteX11" fmla="*/ 168589 w 641663"/>
                      <a:gd name="connsiteY11" fmla="*/ 459423 h 706375"/>
                      <a:gd name="connsiteX12" fmla="*/ 78101 w 641663"/>
                      <a:gd name="connsiteY12" fmla="*/ 554673 h 706375"/>
                      <a:gd name="connsiteX13" fmla="*/ 130489 w 641663"/>
                      <a:gd name="connsiteY13" fmla="*/ 640398 h 706375"/>
                      <a:gd name="connsiteX14" fmla="*/ 259076 w 641663"/>
                      <a:gd name="connsiteY14" fmla="*/ 611823 h 706375"/>
                      <a:gd name="connsiteX15" fmla="*/ 311464 w 641663"/>
                      <a:gd name="connsiteY15" fmla="*/ 554673 h 706375"/>
                      <a:gd name="connsiteX16" fmla="*/ 225739 w 641663"/>
                      <a:gd name="connsiteY16" fmla="*/ 678498 h 706375"/>
                      <a:gd name="connsiteX17" fmla="*/ 340039 w 641663"/>
                      <a:gd name="connsiteY17" fmla="*/ 697548 h 706375"/>
                      <a:gd name="connsiteX18" fmla="*/ 549589 w 641663"/>
                      <a:gd name="connsiteY18" fmla="*/ 564198 h 706375"/>
                      <a:gd name="connsiteX19" fmla="*/ 635314 w 641663"/>
                      <a:gd name="connsiteY19" fmla="*/ 373698 h 706375"/>
                      <a:gd name="connsiteX20" fmla="*/ 635314 w 641663"/>
                      <a:gd name="connsiteY20" fmla="*/ 278448 h 706375"/>
                      <a:gd name="connsiteX21" fmla="*/ 635314 w 641663"/>
                      <a:gd name="connsiteY21" fmla="*/ 221298 h 706375"/>
                      <a:gd name="connsiteX22" fmla="*/ 597214 w 641663"/>
                      <a:gd name="connsiteY22" fmla="*/ 230823 h 706375"/>
                      <a:gd name="connsiteX23" fmla="*/ 625789 w 641663"/>
                      <a:gd name="connsiteY23" fmla="*/ 87948 h 706375"/>
                      <a:gd name="connsiteX24" fmla="*/ 559114 w 641663"/>
                      <a:gd name="connsiteY24" fmla="*/ 40323 h 706375"/>
                      <a:gd name="connsiteX25" fmla="*/ 416239 w 641663"/>
                      <a:gd name="connsiteY25" fmla="*/ 2223 h 706375"/>
                      <a:gd name="connsiteX0" fmla="*/ 416239 w 641663"/>
                      <a:gd name="connsiteY0" fmla="*/ 2223 h 706375"/>
                      <a:gd name="connsiteX1" fmla="*/ 378139 w 641663"/>
                      <a:gd name="connsiteY1" fmla="*/ 106998 h 706375"/>
                      <a:gd name="connsiteX2" fmla="*/ 254314 w 641663"/>
                      <a:gd name="connsiteY2" fmla="*/ 30798 h 706375"/>
                      <a:gd name="connsiteX3" fmla="*/ 101914 w 641663"/>
                      <a:gd name="connsiteY3" fmla="*/ 135573 h 706375"/>
                      <a:gd name="connsiteX4" fmla="*/ 35239 w 641663"/>
                      <a:gd name="connsiteY4" fmla="*/ 226061 h 706375"/>
                      <a:gd name="connsiteX5" fmla="*/ 25714 w 641663"/>
                      <a:gd name="connsiteY5" fmla="*/ 307023 h 706375"/>
                      <a:gd name="connsiteX6" fmla="*/ 92389 w 641663"/>
                      <a:gd name="connsiteY6" fmla="*/ 335598 h 706375"/>
                      <a:gd name="connsiteX7" fmla="*/ 159064 w 641663"/>
                      <a:gd name="connsiteY7" fmla="*/ 240348 h 706375"/>
                      <a:gd name="connsiteX8" fmla="*/ 118401 w 641663"/>
                      <a:gd name="connsiteY8" fmla="*/ 303539 h 706375"/>
                      <a:gd name="connsiteX9" fmla="*/ 4102 w 641663"/>
                      <a:gd name="connsiteY9" fmla="*/ 441652 h 706375"/>
                      <a:gd name="connsiteX10" fmla="*/ 54289 w 641663"/>
                      <a:gd name="connsiteY10" fmla="*/ 535622 h 706375"/>
                      <a:gd name="connsiteX11" fmla="*/ 168589 w 641663"/>
                      <a:gd name="connsiteY11" fmla="*/ 459423 h 706375"/>
                      <a:gd name="connsiteX12" fmla="*/ 78101 w 641663"/>
                      <a:gd name="connsiteY12" fmla="*/ 554673 h 706375"/>
                      <a:gd name="connsiteX13" fmla="*/ 130489 w 641663"/>
                      <a:gd name="connsiteY13" fmla="*/ 640398 h 706375"/>
                      <a:gd name="connsiteX14" fmla="*/ 259076 w 641663"/>
                      <a:gd name="connsiteY14" fmla="*/ 611823 h 706375"/>
                      <a:gd name="connsiteX15" fmla="*/ 311464 w 641663"/>
                      <a:gd name="connsiteY15" fmla="*/ 554673 h 706375"/>
                      <a:gd name="connsiteX16" fmla="*/ 225739 w 641663"/>
                      <a:gd name="connsiteY16" fmla="*/ 678498 h 706375"/>
                      <a:gd name="connsiteX17" fmla="*/ 340039 w 641663"/>
                      <a:gd name="connsiteY17" fmla="*/ 697548 h 706375"/>
                      <a:gd name="connsiteX18" fmla="*/ 549589 w 641663"/>
                      <a:gd name="connsiteY18" fmla="*/ 564198 h 706375"/>
                      <a:gd name="connsiteX19" fmla="*/ 635314 w 641663"/>
                      <a:gd name="connsiteY19" fmla="*/ 373698 h 706375"/>
                      <a:gd name="connsiteX20" fmla="*/ 635314 w 641663"/>
                      <a:gd name="connsiteY20" fmla="*/ 278448 h 706375"/>
                      <a:gd name="connsiteX21" fmla="*/ 635314 w 641663"/>
                      <a:gd name="connsiteY21" fmla="*/ 221298 h 706375"/>
                      <a:gd name="connsiteX22" fmla="*/ 618041 w 641663"/>
                      <a:gd name="connsiteY22" fmla="*/ 199422 h 706375"/>
                      <a:gd name="connsiteX23" fmla="*/ 625789 w 641663"/>
                      <a:gd name="connsiteY23" fmla="*/ 87948 h 706375"/>
                      <a:gd name="connsiteX24" fmla="*/ 559114 w 641663"/>
                      <a:gd name="connsiteY24" fmla="*/ 40323 h 706375"/>
                      <a:gd name="connsiteX25" fmla="*/ 416239 w 641663"/>
                      <a:gd name="connsiteY25" fmla="*/ 2223 h 706375"/>
                      <a:gd name="connsiteX0" fmla="*/ 416239 w 641663"/>
                      <a:gd name="connsiteY0" fmla="*/ 905 h 705057"/>
                      <a:gd name="connsiteX1" fmla="*/ 367856 w 641663"/>
                      <a:gd name="connsiteY1" fmla="*/ 77087 h 705057"/>
                      <a:gd name="connsiteX2" fmla="*/ 254314 w 641663"/>
                      <a:gd name="connsiteY2" fmla="*/ 29480 h 705057"/>
                      <a:gd name="connsiteX3" fmla="*/ 101914 w 641663"/>
                      <a:gd name="connsiteY3" fmla="*/ 134255 h 705057"/>
                      <a:gd name="connsiteX4" fmla="*/ 35239 w 641663"/>
                      <a:gd name="connsiteY4" fmla="*/ 224743 h 705057"/>
                      <a:gd name="connsiteX5" fmla="*/ 25714 w 641663"/>
                      <a:gd name="connsiteY5" fmla="*/ 305705 h 705057"/>
                      <a:gd name="connsiteX6" fmla="*/ 92389 w 641663"/>
                      <a:gd name="connsiteY6" fmla="*/ 334280 h 705057"/>
                      <a:gd name="connsiteX7" fmla="*/ 159064 w 641663"/>
                      <a:gd name="connsiteY7" fmla="*/ 239030 h 705057"/>
                      <a:gd name="connsiteX8" fmla="*/ 118401 w 641663"/>
                      <a:gd name="connsiteY8" fmla="*/ 302221 h 705057"/>
                      <a:gd name="connsiteX9" fmla="*/ 4102 w 641663"/>
                      <a:gd name="connsiteY9" fmla="*/ 440334 h 705057"/>
                      <a:gd name="connsiteX10" fmla="*/ 54289 w 641663"/>
                      <a:gd name="connsiteY10" fmla="*/ 534304 h 705057"/>
                      <a:gd name="connsiteX11" fmla="*/ 168589 w 641663"/>
                      <a:gd name="connsiteY11" fmla="*/ 458105 h 705057"/>
                      <a:gd name="connsiteX12" fmla="*/ 78101 w 641663"/>
                      <a:gd name="connsiteY12" fmla="*/ 553355 h 705057"/>
                      <a:gd name="connsiteX13" fmla="*/ 130489 w 641663"/>
                      <a:gd name="connsiteY13" fmla="*/ 639080 h 705057"/>
                      <a:gd name="connsiteX14" fmla="*/ 259076 w 641663"/>
                      <a:gd name="connsiteY14" fmla="*/ 610505 h 705057"/>
                      <a:gd name="connsiteX15" fmla="*/ 311464 w 641663"/>
                      <a:gd name="connsiteY15" fmla="*/ 553355 h 705057"/>
                      <a:gd name="connsiteX16" fmla="*/ 225739 w 641663"/>
                      <a:gd name="connsiteY16" fmla="*/ 677180 h 705057"/>
                      <a:gd name="connsiteX17" fmla="*/ 340039 w 641663"/>
                      <a:gd name="connsiteY17" fmla="*/ 696230 h 705057"/>
                      <a:gd name="connsiteX18" fmla="*/ 549589 w 641663"/>
                      <a:gd name="connsiteY18" fmla="*/ 562880 h 705057"/>
                      <a:gd name="connsiteX19" fmla="*/ 635314 w 641663"/>
                      <a:gd name="connsiteY19" fmla="*/ 372380 h 705057"/>
                      <a:gd name="connsiteX20" fmla="*/ 635314 w 641663"/>
                      <a:gd name="connsiteY20" fmla="*/ 277130 h 705057"/>
                      <a:gd name="connsiteX21" fmla="*/ 635314 w 641663"/>
                      <a:gd name="connsiteY21" fmla="*/ 219980 h 705057"/>
                      <a:gd name="connsiteX22" fmla="*/ 618041 w 641663"/>
                      <a:gd name="connsiteY22" fmla="*/ 198104 h 705057"/>
                      <a:gd name="connsiteX23" fmla="*/ 625789 w 641663"/>
                      <a:gd name="connsiteY23" fmla="*/ 86630 h 705057"/>
                      <a:gd name="connsiteX24" fmla="*/ 559114 w 641663"/>
                      <a:gd name="connsiteY24" fmla="*/ 39005 h 705057"/>
                      <a:gd name="connsiteX25" fmla="*/ 416239 w 641663"/>
                      <a:gd name="connsiteY25" fmla="*/ 905 h 705057"/>
                      <a:gd name="connsiteX0" fmla="*/ 416239 w 641663"/>
                      <a:gd name="connsiteY0" fmla="*/ 65 h 704217"/>
                      <a:gd name="connsiteX1" fmla="*/ 365350 w 641663"/>
                      <a:gd name="connsiteY1" fmla="*/ 46949 h 704217"/>
                      <a:gd name="connsiteX2" fmla="*/ 254314 w 641663"/>
                      <a:gd name="connsiteY2" fmla="*/ 28640 h 704217"/>
                      <a:gd name="connsiteX3" fmla="*/ 101914 w 641663"/>
                      <a:gd name="connsiteY3" fmla="*/ 133415 h 704217"/>
                      <a:gd name="connsiteX4" fmla="*/ 35239 w 641663"/>
                      <a:gd name="connsiteY4" fmla="*/ 223903 h 704217"/>
                      <a:gd name="connsiteX5" fmla="*/ 25714 w 641663"/>
                      <a:gd name="connsiteY5" fmla="*/ 304865 h 704217"/>
                      <a:gd name="connsiteX6" fmla="*/ 92389 w 641663"/>
                      <a:gd name="connsiteY6" fmla="*/ 333440 h 704217"/>
                      <a:gd name="connsiteX7" fmla="*/ 159064 w 641663"/>
                      <a:gd name="connsiteY7" fmla="*/ 238190 h 704217"/>
                      <a:gd name="connsiteX8" fmla="*/ 118401 w 641663"/>
                      <a:gd name="connsiteY8" fmla="*/ 301381 h 704217"/>
                      <a:gd name="connsiteX9" fmla="*/ 4102 w 641663"/>
                      <a:gd name="connsiteY9" fmla="*/ 439494 h 704217"/>
                      <a:gd name="connsiteX10" fmla="*/ 54289 w 641663"/>
                      <a:gd name="connsiteY10" fmla="*/ 533464 h 704217"/>
                      <a:gd name="connsiteX11" fmla="*/ 168589 w 641663"/>
                      <a:gd name="connsiteY11" fmla="*/ 457265 h 704217"/>
                      <a:gd name="connsiteX12" fmla="*/ 78101 w 641663"/>
                      <a:gd name="connsiteY12" fmla="*/ 552515 h 704217"/>
                      <a:gd name="connsiteX13" fmla="*/ 130489 w 641663"/>
                      <a:gd name="connsiteY13" fmla="*/ 638240 h 704217"/>
                      <a:gd name="connsiteX14" fmla="*/ 259076 w 641663"/>
                      <a:gd name="connsiteY14" fmla="*/ 609665 h 704217"/>
                      <a:gd name="connsiteX15" fmla="*/ 311464 w 641663"/>
                      <a:gd name="connsiteY15" fmla="*/ 552515 h 704217"/>
                      <a:gd name="connsiteX16" fmla="*/ 225739 w 641663"/>
                      <a:gd name="connsiteY16" fmla="*/ 676340 h 704217"/>
                      <a:gd name="connsiteX17" fmla="*/ 340039 w 641663"/>
                      <a:gd name="connsiteY17" fmla="*/ 695390 h 704217"/>
                      <a:gd name="connsiteX18" fmla="*/ 549589 w 641663"/>
                      <a:gd name="connsiteY18" fmla="*/ 562040 h 704217"/>
                      <a:gd name="connsiteX19" fmla="*/ 635314 w 641663"/>
                      <a:gd name="connsiteY19" fmla="*/ 371540 h 704217"/>
                      <a:gd name="connsiteX20" fmla="*/ 635314 w 641663"/>
                      <a:gd name="connsiteY20" fmla="*/ 276290 h 704217"/>
                      <a:gd name="connsiteX21" fmla="*/ 635314 w 641663"/>
                      <a:gd name="connsiteY21" fmla="*/ 219140 h 704217"/>
                      <a:gd name="connsiteX22" fmla="*/ 618041 w 641663"/>
                      <a:gd name="connsiteY22" fmla="*/ 197264 h 704217"/>
                      <a:gd name="connsiteX23" fmla="*/ 625789 w 641663"/>
                      <a:gd name="connsiteY23" fmla="*/ 85790 h 704217"/>
                      <a:gd name="connsiteX24" fmla="*/ 559114 w 641663"/>
                      <a:gd name="connsiteY24" fmla="*/ 38165 h 704217"/>
                      <a:gd name="connsiteX25" fmla="*/ 416239 w 641663"/>
                      <a:gd name="connsiteY25" fmla="*/ 65 h 704217"/>
                      <a:gd name="connsiteX0" fmla="*/ 416239 w 641663"/>
                      <a:gd name="connsiteY0" fmla="*/ 152 h 704304"/>
                      <a:gd name="connsiteX1" fmla="*/ 371306 w 641663"/>
                      <a:gd name="connsiteY1" fmla="*/ 25028 h 704304"/>
                      <a:gd name="connsiteX2" fmla="*/ 254314 w 641663"/>
                      <a:gd name="connsiteY2" fmla="*/ 28727 h 704304"/>
                      <a:gd name="connsiteX3" fmla="*/ 101914 w 641663"/>
                      <a:gd name="connsiteY3" fmla="*/ 133502 h 704304"/>
                      <a:gd name="connsiteX4" fmla="*/ 35239 w 641663"/>
                      <a:gd name="connsiteY4" fmla="*/ 223990 h 704304"/>
                      <a:gd name="connsiteX5" fmla="*/ 25714 w 641663"/>
                      <a:gd name="connsiteY5" fmla="*/ 304952 h 704304"/>
                      <a:gd name="connsiteX6" fmla="*/ 92389 w 641663"/>
                      <a:gd name="connsiteY6" fmla="*/ 333527 h 704304"/>
                      <a:gd name="connsiteX7" fmla="*/ 159064 w 641663"/>
                      <a:gd name="connsiteY7" fmla="*/ 238277 h 704304"/>
                      <a:gd name="connsiteX8" fmla="*/ 118401 w 641663"/>
                      <a:gd name="connsiteY8" fmla="*/ 301468 h 704304"/>
                      <a:gd name="connsiteX9" fmla="*/ 4102 w 641663"/>
                      <a:gd name="connsiteY9" fmla="*/ 439581 h 704304"/>
                      <a:gd name="connsiteX10" fmla="*/ 54289 w 641663"/>
                      <a:gd name="connsiteY10" fmla="*/ 533551 h 704304"/>
                      <a:gd name="connsiteX11" fmla="*/ 168589 w 641663"/>
                      <a:gd name="connsiteY11" fmla="*/ 457352 h 704304"/>
                      <a:gd name="connsiteX12" fmla="*/ 78101 w 641663"/>
                      <a:gd name="connsiteY12" fmla="*/ 552602 h 704304"/>
                      <a:gd name="connsiteX13" fmla="*/ 130489 w 641663"/>
                      <a:gd name="connsiteY13" fmla="*/ 638327 h 704304"/>
                      <a:gd name="connsiteX14" fmla="*/ 259076 w 641663"/>
                      <a:gd name="connsiteY14" fmla="*/ 609752 h 704304"/>
                      <a:gd name="connsiteX15" fmla="*/ 311464 w 641663"/>
                      <a:gd name="connsiteY15" fmla="*/ 552602 h 704304"/>
                      <a:gd name="connsiteX16" fmla="*/ 225739 w 641663"/>
                      <a:gd name="connsiteY16" fmla="*/ 676427 h 704304"/>
                      <a:gd name="connsiteX17" fmla="*/ 340039 w 641663"/>
                      <a:gd name="connsiteY17" fmla="*/ 695477 h 704304"/>
                      <a:gd name="connsiteX18" fmla="*/ 549589 w 641663"/>
                      <a:gd name="connsiteY18" fmla="*/ 562127 h 704304"/>
                      <a:gd name="connsiteX19" fmla="*/ 635314 w 641663"/>
                      <a:gd name="connsiteY19" fmla="*/ 371627 h 704304"/>
                      <a:gd name="connsiteX20" fmla="*/ 635314 w 641663"/>
                      <a:gd name="connsiteY20" fmla="*/ 276377 h 704304"/>
                      <a:gd name="connsiteX21" fmla="*/ 635314 w 641663"/>
                      <a:gd name="connsiteY21" fmla="*/ 219227 h 704304"/>
                      <a:gd name="connsiteX22" fmla="*/ 618041 w 641663"/>
                      <a:gd name="connsiteY22" fmla="*/ 197351 h 704304"/>
                      <a:gd name="connsiteX23" fmla="*/ 625789 w 641663"/>
                      <a:gd name="connsiteY23" fmla="*/ 85877 h 704304"/>
                      <a:gd name="connsiteX24" fmla="*/ 559114 w 641663"/>
                      <a:gd name="connsiteY24" fmla="*/ 38252 h 704304"/>
                      <a:gd name="connsiteX25" fmla="*/ 416239 w 641663"/>
                      <a:gd name="connsiteY25" fmla="*/ 152 h 704304"/>
                      <a:gd name="connsiteX0" fmla="*/ 416239 w 641663"/>
                      <a:gd name="connsiteY0" fmla="*/ 489 h 704641"/>
                      <a:gd name="connsiteX1" fmla="*/ 336693 w 641663"/>
                      <a:gd name="connsiteY1" fmla="*/ 17754 h 704641"/>
                      <a:gd name="connsiteX2" fmla="*/ 254314 w 641663"/>
                      <a:gd name="connsiteY2" fmla="*/ 29064 h 704641"/>
                      <a:gd name="connsiteX3" fmla="*/ 101914 w 641663"/>
                      <a:gd name="connsiteY3" fmla="*/ 133839 h 704641"/>
                      <a:gd name="connsiteX4" fmla="*/ 35239 w 641663"/>
                      <a:gd name="connsiteY4" fmla="*/ 224327 h 704641"/>
                      <a:gd name="connsiteX5" fmla="*/ 25714 w 641663"/>
                      <a:gd name="connsiteY5" fmla="*/ 305289 h 704641"/>
                      <a:gd name="connsiteX6" fmla="*/ 92389 w 641663"/>
                      <a:gd name="connsiteY6" fmla="*/ 333864 h 704641"/>
                      <a:gd name="connsiteX7" fmla="*/ 159064 w 641663"/>
                      <a:gd name="connsiteY7" fmla="*/ 238614 h 704641"/>
                      <a:gd name="connsiteX8" fmla="*/ 118401 w 641663"/>
                      <a:gd name="connsiteY8" fmla="*/ 301805 h 704641"/>
                      <a:gd name="connsiteX9" fmla="*/ 4102 w 641663"/>
                      <a:gd name="connsiteY9" fmla="*/ 439918 h 704641"/>
                      <a:gd name="connsiteX10" fmla="*/ 54289 w 641663"/>
                      <a:gd name="connsiteY10" fmla="*/ 533888 h 704641"/>
                      <a:gd name="connsiteX11" fmla="*/ 168589 w 641663"/>
                      <a:gd name="connsiteY11" fmla="*/ 457689 h 704641"/>
                      <a:gd name="connsiteX12" fmla="*/ 78101 w 641663"/>
                      <a:gd name="connsiteY12" fmla="*/ 552939 h 704641"/>
                      <a:gd name="connsiteX13" fmla="*/ 130489 w 641663"/>
                      <a:gd name="connsiteY13" fmla="*/ 638664 h 704641"/>
                      <a:gd name="connsiteX14" fmla="*/ 259076 w 641663"/>
                      <a:gd name="connsiteY14" fmla="*/ 610089 h 704641"/>
                      <a:gd name="connsiteX15" fmla="*/ 311464 w 641663"/>
                      <a:gd name="connsiteY15" fmla="*/ 552939 h 704641"/>
                      <a:gd name="connsiteX16" fmla="*/ 225739 w 641663"/>
                      <a:gd name="connsiteY16" fmla="*/ 676764 h 704641"/>
                      <a:gd name="connsiteX17" fmla="*/ 340039 w 641663"/>
                      <a:gd name="connsiteY17" fmla="*/ 695814 h 704641"/>
                      <a:gd name="connsiteX18" fmla="*/ 549589 w 641663"/>
                      <a:gd name="connsiteY18" fmla="*/ 562464 h 704641"/>
                      <a:gd name="connsiteX19" fmla="*/ 635314 w 641663"/>
                      <a:gd name="connsiteY19" fmla="*/ 371964 h 704641"/>
                      <a:gd name="connsiteX20" fmla="*/ 635314 w 641663"/>
                      <a:gd name="connsiteY20" fmla="*/ 276714 h 704641"/>
                      <a:gd name="connsiteX21" fmla="*/ 635314 w 641663"/>
                      <a:gd name="connsiteY21" fmla="*/ 219564 h 704641"/>
                      <a:gd name="connsiteX22" fmla="*/ 618041 w 641663"/>
                      <a:gd name="connsiteY22" fmla="*/ 197688 h 704641"/>
                      <a:gd name="connsiteX23" fmla="*/ 625789 w 641663"/>
                      <a:gd name="connsiteY23" fmla="*/ 86214 h 704641"/>
                      <a:gd name="connsiteX24" fmla="*/ 559114 w 641663"/>
                      <a:gd name="connsiteY24" fmla="*/ 38589 h 704641"/>
                      <a:gd name="connsiteX25" fmla="*/ 416239 w 641663"/>
                      <a:gd name="connsiteY25" fmla="*/ 489 h 704641"/>
                      <a:gd name="connsiteX0" fmla="*/ 416239 w 641663"/>
                      <a:gd name="connsiteY0" fmla="*/ 1850 h 706002"/>
                      <a:gd name="connsiteX1" fmla="*/ 335783 w 641663"/>
                      <a:gd name="connsiteY1" fmla="*/ 8462 h 706002"/>
                      <a:gd name="connsiteX2" fmla="*/ 254314 w 641663"/>
                      <a:gd name="connsiteY2" fmla="*/ 30425 h 706002"/>
                      <a:gd name="connsiteX3" fmla="*/ 101914 w 641663"/>
                      <a:gd name="connsiteY3" fmla="*/ 135200 h 706002"/>
                      <a:gd name="connsiteX4" fmla="*/ 35239 w 641663"/>
                      <a:gd name="connsiteY4" fmla="*/ 225688 h 706002"/>
                      <a:gd name="connsiteX5" fmla="*/ 25714 w 641663"/>
                      <a:gd name="connsiteY5" fmla="*/ 306650 h 706002"/>
                      <a:gd name="connsiteX6" fmla="*/ 92389 w 641663"/>
                      <a:gd name="connsiteY6" fmla="*/ 335225 h 706002"/>
                      <a:gd name="connsiteX7" fmla="*/ 159064 w 641663"/>
                      <a:gd name="connsiteY7" fmla="*/ 239975 h 706002"/>
                      <a:gd name="connsiteX8" fmla="*/ 118401 w 641663"/>
                      <a:gd name="connsiteY8" fmla="*/ 303166 h 706002"/>
                      <a:gd name="connsiteX9" fmla="*/ 4102 w 641663"/>
                      <a:gd name="connsiteY9" fmla="*/ 441279 h 706002"/>
                      <a:gd name="connsiteX10" fmla="*/ 54289 w 641663"/>
                      <a:gd name="connsiteY10" fmla="*/ 535249 h 706002"/>
                      <a:gd name="connsiteX11" fmla="*/ 168589 w 641663"/>
                      <a:gd name="connsiteY11" fmla="*/ 459050 h 706002"/>
                      <a:gd name="connsiteX12" fmla="*/ 78101 w 641663"/>
                      <a:gd name="connsiteY12" fmla="*/ 554300 h 706002"/>
                      <a:gd name="connsiteX13" fmla="*/ 130489 w 641663"/>
                      <a:gd name="connsiteY13" fmla="*/ 640025 h 706002"/>
                      <a:gd name="connsiteX14" fmla="*/ 259076 w 641663"/>
                      <a:gd name="connsiteY14" fmla="*/ 611450 h 706002"/>
                      <a:gd name="connsiteX15" fmla="*/ 311464 w 641663"/>
                      <a:gd name="connsiteY15" fmla="*/ 554300 h 706002"/>
                      <a:gd name="connsiteX16" fmla="*/ 225739 w 641663"/>
                      <a:gd name="connsiteY16" fmla="*/ 678125 h 706002"/>
                      <a:gd name="connsiteX17" fmla="*/ 340039 w 641663"/>
                      <a:gd name="connsiteY17" fmla="*/ 697175 h 706002"/>
                      <a:gd name="connsiteX18" fmla="*/ 549589 w 641663"/>
                      <a:gd name="connsiteY18" fmla="*/ 563825 h 706002"/>
                      <a:gd name="connsiteX19" fmla="*/ 635314 w 641663"/>
                      <a:gd name="connsiteY19" fmla="*/ 373325 h 706002"/>
                      <a:gd name="connsiteX20" fmla="*/ 635314 w 641663"/>
                      <a:gd name="connsiteY20" fmla="*/ 278075 h 706002"/>
                      <a:gd name="connsiteX21" fmla="*/ 635314 w 641663"/>
                      <a:gd name="connsiteY21" fmla="*/ 220925 h 706002"/>
                      <a:gd name="connsiteX22" fmla="*/ 618041 w 641663"/>
                      <a:gd name="connsiteY22" fmla="*/ 199049 h 706002"/>
                      <a:gd name="connsiteX23" fmla="*/ 625789 w 641663"/>
                      <a:gd name="connsiteY23" fmla="*/ 87575 h 706002"/>
                      <a:gd name="connsiteX24" fmla="*/ 559114 w 641663"/>
                      <a:gd name="connsiteY24" fmla="*/ 39950 h 706002"/>
                      <a:gd name="connsiteX25" fmla="*/ 416239 w 641663"/>
                      <a:gd name="connsiteY25" fmla="*/ 1850 h 706002"/>
                      <a:gd name="connsiteX0" fmla="*/ 486463 w 641663"/>
                      <a:gd name="connsiteY0" fmla="*/ 1463 h 709270"/>
                      <a:gd name="connsiteX1" fmla="*/ 335783 w 641663"/>
                      <a:gd name="connsiteY1" fmla="*/ 11730 h 709270"/>
                      <a:gd name="connsiteX2" fmla="*/ 254314 w 641663"/>
                      <a:gd name="connsiteY2" fmla="*/ 33693 h 709270"/>
                      <a:gd name="connsiteX3" fmla="*/ 101914 w 641663"/>
                      <a:gd name="connsiteY3" fmla="*/ 138468 h 709270"/>
                      <a:gd name="connsiteX4" fmla="*/ 35239 w 641663"/>
                      <a:gd name="connsiteY4" fmla="*/ 228956 h 709270"/>
                      <a:gd name="connsiteX5" fmla="*/ 25714 w 641663"/>
                      <a:gd name="connsiteY5" fmla="*/ 309918 h 709270"/>
                      <a:gd name="connsiteX6" fmla="*/ 92389 w 641663"/>
                      <a:gd name="connsiteY6" fmla="*/ 338493 h 709270"/>
                      <a:gd name="connsiteX7" fmla="*/ 159064 w 641663"/>
                      <a:gd name="connsiteY7" fmla="*/ 243243 h 709270"/>
                      <a:gd name="connsiteX8" fmla="*/ 118401 w 641663"/>
                      <a:gd name="connsiteY8" fmla="*/ 306434 h 709270"/>
                      <a:gd name="connsiteX9" fmla="*/ 4102 w 641663"/>
                      <a:gd name="connsiteY9" fmla="*/ 444547 h 709270"/>
                      <a:gd name="connsiteX10" fmla="*/ 54289 w 641663"/>
                      <a:gd name="connsiteY10" fmla="*/ 538517 h 709270"/>
                      <a:gd name="connsiteX11" fmla="*/ 168589 w 641663"/>
                      <a:gd name="connsiteY11" fmla="*/ 462318 h 709270"/>
                      <a:gd name="connsiteX12" fmla="*/ 78101 w 641663"/>
                      <a:gd name="connsiteY12" fmla="*/ 557568 h 709270"/>
                      <a:gd name="connsiteX13" fmla="*/ 130489 w 641663"/>
                      <a:gd name="connsiteY13" fmla="*/ 643293 h 709270"/>
                      <a:gd name="connsiteX14" fmla="*/ 259076 w 641663"/>
                      <a:gd name="connsiteY14" fmla="*/ 614718 h 709270"/>
                      <a:gd name="connsiteX15" fmla="*/ 311464 w 641663"/>
                      <a:gd name="connsiteY15" fmla="*/ 557568 h 709270"/>
                      <a:gd name="connsiteX16" fmla="*/ 225739 w 641663"/>
                      <a:gd name="connsiteY16" fmla="*/ 681393 h 709270"/>
                      <a:gd name="connsiteX17" fmla="*/ 340039 w 641663"/>
                      <a:gd name="connsiteY17" fmla="*/ 700443 h 709270"/>
                      <a:gd name="connsiteX18" fmla="*/ 549589 w 641663"/>
                      <a:gd name="connsiteY18" fmla="*/ 567093 h 709270"/>
                      <a:gd name="connsiteX19" fmla="*/ 635314 w 641663"/>
                      <a:gd name="connsiteY19" fmla="*/ 376593 h 709270"/>
                      <a:gd name="connsiteX20" fmla="*/ 635314 w 641663"/>
                      <a:gd name="connsiteY20" fmla="*/ 281343 h 709270"/>
                      <a:gd name="connsiteX21" fmla="*/ 635314 w 641663"/>
                      <a:gd name="connsiteY21" fmla="*/ 224193 h 709270"/>
                      <a:gd name="connsiteX22" fmla="*/ 618041 w 641663"/>
                      <a:gd name="connsiteY22" fmla="*/ 202317 h 709270"/>
                      <a:gd name="connsiteX23" fmla="*/ 625789 w 641663"/>
                      <a:gd name="connsiteY23" fmla="*/ 90843 h 709270"/>
                      <a:gd name="connsiteX24" fmla="*/ 559114 w 641663"/>
                      <a:gd name="connsiteY24" fmla="*/ 43218 h 709270"/>
                      <a:gd name="connsiteX25" fmla="*/ 486463 w 641663"/>
                      <a:gd name="connsiteY25" fmla="*/ 1463 h 709270"/>
                      <a:gd name="connsiteX0" fmla="*/ 486463 w 641663"/>
                      <a:gd name="connsiteY0" fmla="*/ 1463 h 709270"/>
                      <a:gd name="connsiteX1" fmla="*/ 335783 w 641663"/>
                      <a:gd name="connsiteY1" fmla="*/ 11730 h 709270"/>
                      <a:gd name="connsiteX2" fmla="*/ 254314 w 641663"/>
                      <a:gd name="connsiteY2" fmla="*/ 33693 h 709270"/>
                      <a:gd name="connsiteX3" fmla="*/ 101914 w 641663"/>
                      <a:gd name="connsiteY3" fmla="*/ 138468 h 709270"/>
                      <a:gd name="connsiteX4" fmla="*/ 35239 w 641663"/>
                      <a:gd name="connsiteY4" fmla="*/ 228956 h 709270"/>
                      <a:gd name="connsiteX5" fmla="*/ 25714 w 641663"/>
                      <a:gd name="connsiteY5" fmla="*/ 309918 h 709270"/>
                      <a:gd name="connsiteX6" fmla="*/ 92389 w 641663"/>
                      <a:gd name="connsiteY6" fmla="*/ 338493 h 709270"/>
                      <a:gd name="connsiteX7" fmla="*/ 159064 w 641663"/>
                      <a:gd name="connsiteY7" fmla="*/ 243243 h 709270"/>
                      <a:gd name="connsiteX8" fmla="*/ 118401 w 641663"/>
                      <a:gd name="connsiteY8" fmla="*/ 306434 h 709270"/>
                      <a:gd name="connsiteX9" fmla="*/ 4102 w 641663"/>
                      <a:gd name="connsiteY9" fmla="*/ 444547 h 709270"/>
                      <a:gd name="connsiteX10" fmla="*/ 54289 w 641663"/>
                      <a:gd name="connsiteY10" fmla="*/ 538517 h 709270"/>
                      <a:gd name="connsiteX11" fmla="*/ 168589 w 641663"/>
                      <a:gd name="connsiteY11" fmla="*/ 462318 h 709270"/>
                      <a:gd name="connsiteX12" fmla="*/ 78101 w 641663"/>
                      <a:gd name="connsiteY12" fmla="*/ 557568 h 709270"/>
                      <a:gd name="connsiteX13" fmla="*/ 130489 w 641663"/>
                      <a:gd name="connsiteY13" fmla="*/ 643293 h 709270"/>
                      <a:gd name="connsiteX14" fmla="*/ 259076 w 641663"/>
                      <a:gd name="connsiteY14" fmla="*/ 614718 h 709270"/>
                      <a:gd name="connsiteX15" fmla="*/ 311464 w 641663"/>
                      <a:gd name="connsiteY15" fmla="*/ 557568 h 709270"/>
                      <a:gd name="connsiteX16" fmla="*/ 225739 w 641663"/>
                      <a:gd name="connsiteY16" fmla="*/ 681393 h 709270"/>
                      <a:gd name="connsiteX17" fmla="*/ 340039 w 641663"/>
                      <a:gd name="connsiteY17" fmla="*/ 700443 h 709270"/>
                      <a:gd name="connsiteX18" fmla="*/ 549589 w 641663"/>
                      <a:gd name="connsiteY18" fmla="*/ 567093 h 709270"/>
                      <a:gd name="connsiteX19" fmla="*/ 635314 w 641663"/>
                      <a:gd name="connsiteY19" fmla="*/ 376593 h 709270"/>
                      <a:gd name="connsiteX20" fmla="*/ 635314 w 641663"/>
                      <a:gd name="connsiteY20" fmla="*/ 281343 h 709270"/>
                      <a:gd name="connsiteX21" fmla="*/ 635314 w 641663"/>
                      <a:gd name="connsiteY21" fmla="*/ 224193 h 709270"/>
                      <a:gd name="connsiteX22" fmla="*/ 625789 w 641663"/>
                      <a:gd name="connsiteY22" fmla="*/ 90843 h 709270"/>
                      <a:gd name="connsiteX23" fmla="*/ 559114 w 641663"/>
                      <a:gd name="connsiteY23" fmla="*/ 43218 h 709270"/>
                      <a:gd name="connsiteX24" fmla="*/ 486463 w 641663"/>
                      <a:gd name="connsiteY24" fmla="*/ 1463 h 709270"/>
                      <a:gd name="connsiteX0" fmla="*/ 486463 w 641663"/>
                      <a:gd name="connsiteY0" fmla="*/ 1463 h 709270"/>
                      <a:gd name="connsiteX1" fmla="*/ 335783 w 641663"/>
                      <a:gd name="connsiteY1" fmla="*/ 11730 h 709270"/>
                      <a:gd name="connsiteX2" fmla="*/ 254314 w 641663"/>
                      <a:gd name="connsiteY2" fmla="*/ 33693 h 709270"/>
                      <a:gd name="connsiteX3" fmla="*/ 101914 w 641663"/>
                      <a:gd name="connsiteY3" fmla="*/ 138468 h 709270"/>
                      <a:gd name="connsiteX4" fmla="*/ 35239 w 641663"/>
                      <a:gd name="connsiteY4" fmla="*/ 228956 h 709270"/>
                      <a:gd name="connsiteX5" fmla="*/ 25714 w 641663"/>
                      <a:gd name="connsiteY5" fmla="*/ 309918 h 709270"/>
                      <a:gd name="connsiteX6" fmla="*/ 92389 w 641663"/>
                      <a:gd name="connsiteY6" fmla="*/ 338493 h 709270"/>
                      <a:gd name="connsiteX7" fmla="*/ 159064 w 641663"/>
                      <a:gd name="connsiteY7" fmla="*/ 243243 h 709270"/>
                      <a:gd name="connsiteX8" fmla="*/ 118401 w 641663"/>
                      <a:gd name="connsiteY8" fmla="*/ 306434 h 709270"/>
                      <a:gd name="connsiteX9" fmla="*/ 4102 w 641663"/>
                      <a:gd name="connsiteY9" fmla="*/ 444547 h 709270"/>
                      <a:gd name="connsiteX10" fmla="*/ 54289 w 641663"/>
                      <a:gd name="connsiteY10" fmla="*/ 538517 h 709270"/>
                      <a:gd name="connsiteX11" fmla="*/ 168589 w 641663"/>
                      <a:gd name="connsiteY11" fmla="*/ 462318 h 709270"/>
                      <a:gd name="connsiteX12" fmla="*/ 78101 w 641663"/>
                      <a:gd name="connsiteY12" fmla="*/ 557568 h 709270"/>
                      <a:gd name="connsiteX13" fmla="*/ 130489 w 641663"/>
                      <a:gd name="connsiteY13" fmla="*/ 643293 h 709270"/>
                      <a:gd name="connsiteX14" fmla="*/ 259076 w 641663"/>
                      <a:gd name="connsiteY14" fmla="*/ 614718 h 709270"/>
                      <a:gd name="connsiteX15" fmla="*/ 311464 w 641663"/>
                      <a:gd name="connsiteY15" fmla="*/ 557568 h 709270"/>
                      <a:gd name="connsiteX16" fmla="*/ 225739 w 641663"/>
                      <a:gd name="connsiteY16" fmla="*/ 681393 h 709270"/>
                      <a:gd name="connsiteX17" fmla="*/ 340039 w 641663"/>
                      <a:gd name="connsiteY17" fmla="*/ 700443 h 709270"/>
                      <a:gd name="connsiteX18" fmla="*/ 549589 w 641663"/>
                      <a:gd name="connsiteY18" fmla="*/ 567093 h 709270"/>
                      <a:gd name="connsiteX19" fmla="*/ 635314 w 641663"/>
                      <a:gd name="connsiteY19" fmla="*/ 376593 h 709270"/>
                      <a:gd name="connsiteX20" fmla="*/ 635314 w 641663"/>
                      <a:gd name="connsiteY20" fmla="*/ 281343 h 709270"/>
                      <a:gd name="connsiteX21" fmla="*/ 633947 w 641663"/>
                      <a:gd name="connsiteY21" fmla="*/ 208216 h 709270"/>
                      <a:gd name="connsiteX22" fmla="*/ 625789 w 641663"/>
                      <a:gd name="connsiteY22" fmla="*/ 90843 h 709270"/>
                      <a:gd name="connsiteX23" fmla="*/ 559114 w 641663"/>
                      <a:gd name="connsiteY23" fmla="*/ 43218 h 709270"/>
                      <a:gd name="connsiteX24" fmla="*/ 486463 w 641663"/>
                      <a:gd name="connsiteY24" fmla="*/ 1463 h 709270"/>
                      <a:gd name="connsiteX0" fmla="*/ 486463 w 639618"/>
                      <a:gd name="connsiteY0" fmla="*/ 1463 h 709270"/>
                      <a:gd name="connsiteX1" fmla="*/ 335783 w 639618"/>
                      <a:gd name="connsiteY1" fmla="*/ 11730 h 709270"/>
                      <a:gd name="connsiteX2" fmla="*/ 254314 w 639618"/>
                      <a:gd name="connsiteY2" fmla="*/ 33693 h 709270"/>
                      <a:gd name="connsiteX3" fmla="*/ 101914 w 639618"/>
                      <a:gd name="connsiteY3" fmla="*/ 138468 h 709270"/>
                      <a:gd name="connsiteX4" fmla="*/ 35239 w 639618"/>
                      <a:gd name="connsiteY4" fmla="*/ 228956 h 709270"/>
                      <a:gd name="connsiteX5" fmla="*/ 25714 w 639618"/>
                      <a:gd name="connsiteY5" fmla="*/ 309918 h 709270"/>
                      <a:gd name="connsiteX6" fmla="*/ 92389 w 639618"/>
                      <a:gd name="connsiteY6" fmla="*/ 338493 h 709270"/>
                      <a:gd name="connsiteX7" fmla="*/ 159064 w 639618"/>
                      <a:gd name="connsiteY7" fmla="*/ 243243 h 709270"/>
                      <a:gd name="connsiteX8" fmla="*/ 118401 w 639618"/>
                      <a:gd name="connsiteY8" fmla="*/ 306434 h 709270"/>
                      <a:gd name="connsiteX9" fmla="*/ 4102 w 639618"/>
                      <a:gd name="connsiteY9" fmla="*/ 444547 h 709270"/>
                      <a:gd name="connsiteX10" fmla="*/ 54289 w 639618"/>
                      <a:gd name="connsiteY10" fmla="*/ 538517 h 709270"/>
                      <a:gd name="connsiteX11" fmla="*/ 168589 w 639618"/>
                      <a:gd name="connsiteY11" fmla="*/ 462318 h 709270"/>
                      <a:gd name="connsiteX12" fmla="*/ 78101 w 639618"/>
                      <a:gd name="connsiteY12" fmla="*/ 557568 h 709270"/>
                      <a:gd name="connsiteX13" fmla="*/ 130489 w 639618"/>
                      <a:gd name="connsiteY13" fmla="*/ 643293 h 709270"/>
                      <a:gd name="connsiteX14" fmla="*/ 259076 w 639618"/>
                      <a:gd name="connsiteY14" fmla="*/ 614718 h 709270"/>
                      <a:gd name="connsiteX15" fmla="*/ 311464 w 639618"/>
                      <a:gd name="connsiteY15" fmla="*/ 557568 h 709270"/>
                      <a:gd name="connsiteX16" fmla="*/ 225739 w 639618"/>
                      <a:gd name="connsiteY16" fmla="*/ 681393 h 709270"/>
                      <a:gd name="connsiteX17" fmla="*/ 340039 w 639618"/>
                      <a:gd name="connsiteY17" fmla="*/ 700443 h 709270"/>
                      <a:gd name="connsiteX18" fmla="*/ 549589 w 639618"/>
                      <a:gd name="connsiteY18" fmla="*/ 567093 h 709270"/>
                      <a:gd name="connsiteX19" fmla="*/ 635314 w 639618"/>
                      <a:gd name="connsiteY19" fmla="*/ 376593 h 709270"/>
                      <a:gd name="connsiteX20" fmla="*/ 627677 w 639618"/>
                      <a:gd name="connsiteY20" fmla="*/ 314238 h 709270"/>
                      <a:gd name="connsiteX21" fmla="*/ 633947 w 639618"/>
                      <a:gd name="connsiteY21" fmla="*/ 208216 h 709270"/>
                      <a:gd name="connsiteX22" fmla="*/ 625789 w 639618"/>
                      <a:gd name="connsiteY22" fmla="*/ 90843 h 709270"/>
                      <a:gd name="connsiteX23" fmla="*/ 559114 w 639618"/>
                      <a:gd name="connsiteY23" fmla="*/ 43218 h 709270"/>
                      <a:gd name="connsiteX24" fmla="*/ 486463 w 639618"/>
                      <a:gd name="connsiteY24" fmla="*/ 1463 h 709270"/>
                      <a:gd name="connsiteX0" fmla="*/ 486463 w 634072"/>
                      <a:gd name="connsiteY0" fmla="*/ 1463 h 709270"/>
                      <a:gd name="connsiteX1" fmla="*/ 335783 w 634072"/>
                      <a:gd name="connsiteY1" fmla="*/ 11730 h 709270"/>
                      <a:gd name="connsiteX2" fmla="*/ 254314 w 634072"/>
                      <a:gd name="connsiteY2" fmla="*/ 33693 h 709270"/>
                      <a:gd name="connsiteX3" fmla="*/ 101914 w 634072"/>
                      <a:gd name="connsiteY3" fmla="*/ 138468 h 709270"/>
                      <a:gd name="connsiteX4" fmla="*/ 35239 w 634072"/>
                      <a:gd name="connsiteY4" fmla="*/ 228956 h 709270"/>
                      <a:gd name="connsiteX5" fmla="*/ 25714 w 634072"/>
                      <a:gd name="connsiteY5" fmla="*/ 309918 h 709270"/>
                      <a:gd name="connsiteX6" fmla="*/ 92389 w 634072"/>
                      <a:gd name="connsiteY6" fmla="*/ 338493 h 709270"/>
                      <a:gd name="connsiteX7" fmla="*/ 159064 w 634072"/>
                      <a:gd name="connsiteY7" fmla="*/ 243243 h 709270"/>
                      <a:gd name="connsiteX8" fmla="*/ 118401 w 634072"/>
                      <a:gd name="connsiteY8" fmla="*/ 306434 h 709270"/>
                      <a:gd name="connsiteX9" fmla="*/ 4102 w 634072"/>
                      <a:gd name="connsiteY9" fmla="*/ 444547 h 709270"/>
                      <a:gd name="connsiteX10" fmla="*/ 54289 w 634072"/>
                      <a:gd name="connsiteY10" fmla="*/ 538517 h 709270"/>
                      <a:gd name="connsiteX11" fmla="*/ 168589 w 634072"/>
                      <a:gd name="connsiteY11" fmla="*/ 462318 h 709270"/>
                      <a:gd name="connsiteX12" fmla="*/ 78101 w 634072"/>
                      <a:gd name="connsiteY12" fmla="*/ 557568 h 709270"/>
                      <a:gd name="connsiteX13" fmla="*/ 130489 w 634072"/>
                      <a:gd name="connsiteY13" fmla="*/ 643293 h 709270"/>
                      <a:gd name="connsiteX14" fmla="*/ 259076 w 634072"/>
                      <a:gd name="connsiteY14" fmla="*/ 614718 h 709270"/>
                      <a:gd name="connsiteX15" fmla="*/ 311464 w 634072"/>
                      <a:gd name="connsiteY15" fmla="*/ 557568 h 709270"/>
                      <a:gd name="connsiteX16" fmla="*/ 225739 w 634072"/>
                      <a:gd name="connsiteY16" fmla="*/ 681393 h 709270"/>
                      <a:gd name="connsiteX17" fmla="*/ 340039 w 634072"/>
                      <a:gd name="connsiteY17" fmla="*/ 700443 h 709270"/>
                      <a:gd name="connsiteX18" fmla="*/ 549589 w 634072"/>
                      <a:gd name="connsiteY18" fmla="*/ 567093 h 709270"/>
                      <a:gd name="connsiteX19" fmla="*/ 619759 w 634072"/>
                      <a:gd name="connsiteY19" fmla="*/ 377997 h 709270"/>
                      <a:gd name="connsiteX20" fmla="*/ 627677 w 634072"/>
                      <a:gd name="connsiteY20" fmla="*/ 314238 h 709270"/>
                      <a:gd name="connsiteX21" fmla="*/ 633947 w 634072"/>
                      <a:gd name="connsiteY21" fmla="*/ 208216 h 709270"/>
                      <a:gd name="connsiteX22" fmla="*/ 625789 w 634072"/>
                      <a:gd name="connsiteY22" fmla="*/ 90843 h 709270"/>
                      <a:gd name="connsiteX23" fmla="*/ 559114 w 634072"/>
                      <a:gd name="connsiteY23" fmla="*/ 43218 h 709270"/>
                      <a:gd name="connsiteX24" fmla="*/ 486463 w 634072"/>
                      <a:gd name="connsiteY24" fmla="*/ 1463 h 709270"/>
                      <a:gd name="connsiteX0" fmla="*/ 486463 w 634072"/>
                      <a:gd name="connsiteY0" fmla="*/ 3196 h 711003"/>
                      <a:gd name="connsiteX1" fmla="*/ 353475 w 634072"/>
                      <a:gd name="connsiteY1" fmla="*/ 6498 h 711003"/>
                      <a:gd name="connsiteX2" fmla="*/ 254314 w 634072"/>
                      <a:gd name="connsiteY2" fmla="*/ 35426 h 711003"/>
                      <a:gd name="connsiteX3" fmla="*/ 101914 w 634072"/>
                      <a:gd name="connsiteY3" fmla="*/ 140201 h 711003"/>
                      <a:gd name="connsiteX4" fmla="*/ 35239 w 634072"/>
                      <a:gd name="connsiteY4" fmla="*/ 230689 h 711003"/>
                      <a:gd name="connsiteX5" fmla="*/ 25714 w 634072"/>
                      <a:gd name="connsiteY5" fmla="*/ 311651 h 711003"/>
                      <a:gd name="connsiteX6" fmla="*/ 92389 w 634072"/>
                      <a:gd name="connsiteY6" fmla="*/ 340226 h 711003"/>
                      <a:gd name="connsiteX7" fmla="*/ 159064 w 634072"/>
                      <a:gd name="connsiteY7" fmla="*/ 244976 h 711003"/>
                      <a:gd name="connsiteX8" fmla="*/ 118401 w 634072"/>
                      <a:gd name="connsiteY8" fmla="*/ 308167 h 711003"/>
                      <a:gd name="connsiteX9" fmla="*/ 4102 w 634072"/>
                      <a:gd name="connsiteY9" fmla="*/ 446280 h 711003"/>
                      <a:gd name="connsiteX10" fmla="*/ 54289 w 634072"/>
                      <a:gd name="connsiteY10" fmla="*/ 540250 h 711003"/>
                      <a:gd name="connsiteX11" fmla="*/ 168589 w 634072"/>
                      <a:gd name="connsiteY11" fmla="*/ 464051 h 711003"/>
                      <a:gd name="connsiteX12" fmla="*/ 78101 w 634072"/>
                      <a:gd name="connsiteY12" fmla="*/ 559301 h 711003"/>
                      <a:gd name="connsiteX13" fmla="*/ 130489 w 634072"/>
                      <a:gd name="connsiteY13" fmla="*/ 645026 h 711003"/>
                      <a:gd name="connsiteX14" fmla="*/ 259076 w 634072"/>
                      <a:gd name="connsiteY14" fmla="*/ 616451 h 711003"/>
                      <a:gd name="connsiteX15" fmla="*/ 311464 w 634072"/>
                      <a:gd name="connsiteY15" fmla="*/ 559301 h 711003"/>
                      <a:gd name="connsiteX16" fmla="*/ 225739 w 634072"/>
                      <a:gd name="connsiteY16" fmla="*/ 683126 h 711003"/>
                      <a:gd name="connsiteX17" fmla="*/ 340039 w 634072"/>
                      <a:gd name="connsiteY17" fmla="*/ 702176 h 711003"/>
                      <a:gd name="connsiteX18" fmla="*/ 549589 w 634072"/>
                      <a:gd name="connsiteY18" fmla="*/ 568826 h 711003"/>
                      <a:gd name="connsiteX19" fmla="*/ 619759 w 634072"/>
                      <a:gd name="connsiteY19" fmla="*/ 379730 h 711003"/>
                      <a:gd name="connsiteX20" fmla="*/ 627677 w 634072"/>
                      <a:gd name="connsiteY20" fmla="*/ 315971 h 711003"/>
                      <a:gd name="connsiteX21" fmla="*/ 633947 w 634072"/>
                      <a:gd name="connsiteY21" fmla="*/ 209949 h 711003"/>
                      <a:gd name="connsiteX22" fmla="*/ 625789 w 634072"/>
                      <a:gd name="connsiteY22" fmla="*/ 92576 h 711003"/>
                      <a:gd name="connsiteX23" fmla="*/ 559114 w 634072"/>
                      <a:gd name="connsiteY23" fmla="*/ 44951 h 711003"/>
                      <a:gd name="connsiteX24" fmla="*/ 486463 w 634072"/>
                      <a:gd name="connsiteY24" fmla="*/ 3196 h 711003"/>
                      <a:gd name="connsiteX0" fmla="*/ 486463 w 634072"/>
                      <a:gd name="connsiteY0" fmla="*/ 10201 h 718008"/>
                      <a:gd name="connsiteX1" fmla="*/ 353475 w 634072"/>
                      <a:gd name="connsiteY1" fmla="*/ 13503 h 718008"/>
                      <a:gd name="connsiteX2" fmla="*/ 254314 w 634072"/>
                      <a:gd name="connsiteY2" fmla="*/ 42431 h 718008"/>
                      <a:gd name="connsiteX3" fmla="*/ 101914 w 634072"/>
                      <a:gd name="connsiteY3" fmla="*/ 147206 h 718008"/>
                      <a:gd name="connsiteX4" fmla="*/ 35239 w 634072"/>
                      <a:gd name="connsiteY4" fmla="*/ 237694 h 718008"/>
                      <a:gd name="connsiteX5" fmla="*/ 25714 w 634072"/>
                      <a:gd name="connsiteY5" fmla="*/ 318656 h 718008"/>
                      <a:gd name="connsiteX6" fmla="*/ 92389 w 634072"/>
                      <a:gd name="connsiteY6" fmla="*/ 347231 h 718008"/>
                      <a:gd name="connsiteX7" fmla="*/ 159064 w 634072"/>
                      <a:gd name="connsiteY7" fmla="*/ 251981 h 718008"/>
                      <a:gd name="connsiteX8" fmla="*/ 118401 w 634072"/>
                      <a:gd name="connsiteY8" fmla="*/ 315172 h 718008"/>
                      <a:gd name="connsiteX9" fmla="*/ 4102 w 634072"/>
                      <a:gd name="connsiteY9" fmla="*/ 453285 h 718008"/>
                      <a:gd name="connsiteX10" fmla="*/ 54289 w 634072"/>
                      <a:gd name="connsiteY10" fmla="*/ 547255 h 718008"/>
                      <a:gd name="connsiteX11" fmla="*/ 168589 w 634072"/>
                      <a:gd name="connsiteY11" fmla="*/ 471056 h 718008"/>
                      <a:gd name="connsiteX12" fmla="*/ 78101 w 634072"/>
                      <a:gd name="connsiteY12" fmla="*/ 566306 h 718008"/>
                      <a:gd name="connsiteX13" fmla="*/ 130489 w 634072"/>
                      <a:gd name="connsiteY13" fmla="*/ 652031 h 718008"/>
                      <a:gd name="connsiteX14" fmla="*/ 259076 w 634072"/>
                      <a:gd name="connsiteY14" fmla="*/ 623456 h 718008"/>
                      <a:gd name="connsiteX15" fmla="*/ 311464 w 634072"/>
                      <a:gd name="connsiteY15" fmla="*/ 566306 h 718008"/>
                      <a:gd name="connsiteX16" fmla="*/ 225739 w 634072"/>
                      <a:gd name="connsiteY16" fmla="*/ 690131 h 718008"/>
                      <a:gd name="connsiteX17" fmla="*/ 340039 w 634072"/>
                      <a:gd name="connsiteY17" fmla="*/ 709181 h 718008"/>
                      <a:gd name="connsiteX18" fmla="*/ 549589 w 634072"/>
                      <a:gd name="connsiteY18" fmla="*/ 575831 h 718008"/>
                      <a:gd name="connsiteX19" fmla="*/ 619759 w 634072"/>
                      <a:gd name="connsiteY19" fmla="*/ 386735 h 718008"/>
                      <a:gd name="connsiteX20" fmla="*/ 627677 w 634072"/>
                      <a:gd name="connsiteY20" fmla="*/ 322976 h 718008"/>
                      <a:gd name="connsiteX21" fmla="*/ 633947 w 634072"/>
                      <a:gd name="connsiteY21" fmla="*/ 216954 h 718008"/>
                      <a:gd name="connsiteX22" fmla="*/ 625789 w 634072"/>
                      <a:gd name="connsiteY22" fmla="*/ 99581 h 718008"/>
                      <a:gd name="connsiteX23" fmla="*/ 559114 w 634072"/>
                      <a:gd name="connsiteY23" fmla="*/ 51956 h 718008"/>
                      <a:gd name="connsiteX24" fmla="*/ 486463 w 634072"/>
                      <a:gd name="connsiteY24" fmla="*/ 10201 h 718008"/>
                      <a:gd name="connsiteX0" fmla="*/ 486463 w 634072"/>
                      <a:gd name="connsiteY0" fmla="*/ 3374 h 711181"/>
                      <a:gd name="connsiteX1" fmla="*/ 353475 w 634072"/>
                      <a:gd name="connsiteY1" fmla="*/ 6676 h 711181"/>
                      <a:gd name="connsiteX2" fmla="*/ 254314 w 634072"/>
                      <a:gd name="connsiteY2" fmla="*/ 35604 h 711181"/>
                      <a:gd name="connsiteX3" fmla="*/ 101914 w 634072"/>
                      <a:gd name="connsiteY3" fmla="*/ 140379 h 711181"/>
                      <a:gd name="connsiteX4" fmla="*/ 35239 w 634072"/>
                      <a:gd name="connsiteY4" fmla="*/ 230867 h 711181"/>
                      <a:gd name="connsiteX5" fmla="*/ 25714 w 634072"/>
                      <a:gd name="connsiteY5" fmla="*/ 311829 h 711181"/>
                      <a:gd name="connsiteX6" fmla="*/ 92389 w 634072"/>
                      <a:gd name="connsiteY6" fmla="*/ 340404 h 711181"/>
                      <a:gd name="connsiteX7" fmla="*/ 159064 w 634072"/>
                      <a:gd name="connsiteY7" fmla="*/ 245154 h 711181"/>
                      <a:gd name="connsiteX8" fmla="*/ 118401 w 634072"/>
                      <a:gd name="connsiteY8" fmla="*/ 308345 h 711181"/>
                      <a:gd name="connsiteX9" fmla="*/ 4102 w 634072"/>
                      <a:gd name="connsiteY9" fmla="*/ 446458 h 711181"/>
                      <a:gd name="connsiteX10" fmla="*/ 54289 w 634072"/>
                      <a:gd name="connsiteY10" fmla="*/ 540428 h 711181"/>
                      <a:gd name="connsiteX11" fmla="*/ 168589 w 634072"/>
                      <a:gd name="connsiteY11" fmla="*/ 464229 h 711181"/>
                      <a:gd name="connsiteX12" fmla="*/ 78101 w 634072"/>
                      <a:gd name="connsiteY12" fmla="*/ 559479 h 711181"/>
                      <a:gd name="connsiteX13" fmla="*/ 130489 w 634072"/>
                      <a:gd name="connsiteY13" fmla="*/ 645204 h 711181"/>
                      <a:gd name="connsiteX14" fmla="*/ 259076 w 634072"/>
                      <a:gd name="connsiteY14" fmla="*/ 616629 h 711181"/>
                      <a:gd name="connsiteX15" fmla="*/ 311464 w 634072"/>
                      <a:gd name="connsiteY15" fmla="*/ 559479 h 711181"/>
                      <a:gd name="connsiteX16" fmla="*/ 225739 w 634072"/>
                      <a:gd name="connsiteY16" fmla="*/ 683304 h 711181"/>
                      <a:gd name="connsiteX17" fmla="*/ 340039 w 634072"/>
                      <a:gd name="connsiteY17" fmla="*/ 702354 h 711181"/>
                      <a:gd name="connsiteX18" fmla="*/ 549589 w 634072"/>
                      <a:gd name="connsiteY18" fmla="*/ 569004 h 711181"/>
                      <a:gd name="connsiteX19" fmla="*/ 619759 w 634072"/>
                      <a:gd name="connsiteY19" fmla="*/ 379908 h 711181"/>
                      <a:gd name="connsiteX20" fmla="*/ 627677 w 634072"/>
                      <a:gd name="connsiteY20" fmla="*/ 316149 h 711181"/>
                      <a:gd name="connsiteX21" fmla="*/ 633947 w 634072"/>
                      <a:gd name="connsiteY21" fmla="*/ 210127 h 711181"/>
                      <a:gd name="connsiteX22" fmla="*/ 625789 w 634072"/>
                      <a:gd name="connsiteY22" fmla="*/ 92754 h 711181"/>
                      <a:gd name="connsiteX23" fmla="*/ 559114 w 634072"/>
                      <a:gd name="connsiteY23" fmla="*/ 45129 h 711181"/>
                      <a:gd name="connsiteX24" fmla="*/ 486463 w 634072"/>
                      <a:gd name="connsiteY24" fmla="*/ 3374 h 711181"/>
                      <a:gd name="connsiteX0" fmla="*/ 486463 w 634072"/>
                      <a:gd name="connsiteY0" fmla="*/ 5125 h 712932"/>
                      <a:gd name="connsiteX1" fmla="*/ 353475 w 634072"/>
                      <a:gd name="connsiteY1" fmla="*/ 8427 h 712932"/>
                      <a:gd name="connsiteX2" fmla="*/ 254314 w 634072"/>
                      <a:gd name="connsiteY2" fmla="*/ 37355 h 712932"/>
                      <a:gd name="connsiteX3" fmla="*/ 101914 w 634072"/>
                      <a:gd name="connsiteY3" fmla="*/ 142130 h 712932"/>
                      <a:gd name="connsiteX4" fmla="*/ 35239 w 634072"/>
                      <a:gd name="connsiteY4" fmla="*/ 232618 h 712932"/>
                      <a:gd name="connsiteX5" fmla="*/ 25714 w 634072"/>
                      <a:gd name="connsiteY5" fmla="*/ 313580 h 712932"/>
                      <a:gd name="connsiteX6" fmla="*/ 92389 w 634072"/>
                      <a:gd name="connsiteY6" fmla="*/ 342155 h 712932"/>
                      <a:gd name="connsiteX7" fmla="*/ 159064 w 634072"/>
                      <a:gd name="connsiteY7" fmla="*/ 246905 h 712932"/>
                      <a:gd name="connsiteX8" fmla="*/ 118401 w 634072"/>
                      <a:gd name="connsiteY8" fmla="*/ 310096 h 712932"/>
                      <a:gd name="connsiteX9" fmla="*/ 4102 w 634072"/>
                      <a:gd name="connsiteY9" fmla="*/ 448209 h 712932"/>
                      <a:gd name="connsiteX10" fmla="*/ 54289 w 634072"/>
                      <a:gd name="connsiteY10" fmla="*/ 542179 h 712932"/>
                      <a:gd name="connsiteX11" fmla="*/ 168589 w 634072"/>
                      <a:gd name="connsiteY11" fmla="*/ 465980 h 712932"/>
                      <a:gd name="connsiteX12" fmla="*/ 78101 w 634072"/>
                      <a:gd name="connsiteY12" fmla="*/ 561230 h 712932"/>
                      <a:gd name="connsiteX13" fmla="*/ 130489 w 634072"/>
                      <a:gd name="connsiteY13" fmla="*/ 646955 h 712932"/>
                      <a:gd name="connsiteX14" fmla="*/ 259076 w 634072"/>
                      <a:gd name="connsiteY14" fmla="*/ 618380 h 712932"/>
                      <a:gd name="connsiteX15" fmla="*/ 311464 w 634072"/>
                      <a:gd name="connsiteY15" fmla="*/ 561230 h 712932"/>
                      <a:gd name="connsiteX16" fmla="*/ 225739 w 634072"/>
                      <a:gd name="connsiteY16" fmla="*/ 685055 h 712932"/>
                      <a:gd name="connsiteX17" fmla="*/ 340039 w 634072"/>
                      <a:gd name="connsiteY17" fmla="*/ 704105 h 712932"/>
                      <a:gd name="connsiteX18" fmla="*/ 549589 w 634072"/>
                      <a:gd name="connsiteY18" fmla="*/ 570755 h 712932"/>
                      <a:gd name="connsiteX19" fmla="*/ 619759 w 634072"/>
                      <a:gd name="connsiteY19" fmla="*/ 381659 h 712932"/>
                      <a:gd name="connsiteX20" fmla="*/ 627677 w 634072"/>
                      <a:gd name="connsiteY20" fmla="*/ 317900 h 712932"/>
                      <a:gd name="connsiteX21" fmla="*/ 633947 w 634072"/>
                      <a:gd name="connsiteY21" fmla="*/ 211878 h 712932"/>
                      <a:gd name="connsiteX22" fmla="*/ 625789 w 634072"/>
                      <a:gd name="connsiteY22" fmla="*/ 94505 h 712932"/>
                      <a:gd name="connsiteX23" fmla="*/ 559114 w 634072"/>
                      <a:gd name="connsiteY23" fmla="*/ 46880 h 712932"/>
                      <a:gd name="connsiteX24" fmla="*/ 486463 w 634072"/>
                      <a:gd name="connsiteY24" fmla="*/ 5125 h 7129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634072" h="712932">
                        <a:moveTo>
                          <a:pt x="486463" y="5125"/>
                        </a:moveTo>
                        <a:cubicBezTo>
                          <a:pt x="452190" y="-1284"/>
                          <a:pt x="402079" y="-3208"/>
                          <a:pt x="353475" y="8427"/>
                        </a:cubicBezTo>
                        <a:cubicBezTo>
                          <a:pt x="304871" y="20062"/>
                          <a:pt x="296241" y="15071"/>
                          <a:pt x="254314" y="37355"/>
                        </a:cubicBezTo>
                        <a:cubicBezTo>
                          <a:pt x="212387" y="59639"/>
                          <a:pt x="138426" y="109586"/>
                          <a:pt x="101914" y="142130"/>
                        </a:cubicBezTo>
                        <a:cubicBezTo>
                          <a:pt x="65402" y="174674"/>
                          <a:pt x="47939" y="204043"/>
                          <a:pt x="35239" y="232618"/>
                        </a:cubicBezTo>
                        <a:cubicBezTo>
                          <a:pt x="22539" y="261193"/>
                          <a:pt x="16189" y="295324"/>
                          <a:pt x="25714" y="313580"/>
                        </a:cubicBezTo>
                        <a:cubicBezTo>
                          <a:pt x="35239" y="331836"/>
                          <a:pt x="70164" y="353267"/>
                          <a:pt x="92389" y="342155"/>
                        </a:cubicBezTo>
                        <a:cubicBezTo>
                          <a:pt x="114614" y="331043"/>
                          <a:pt x="154729" y="252248"/>
                          <a:pt x="159064" y="246905"/>
                        </a:cubicBezTo>
                        <a:cubicBezTo>
                          <a:pt x="163399" y="241562"/>
                          <a:pt x="142641" y="291627"/>
                          <a:pt x="118401" y="310096"/>
                        </a:cubicBezTo>
                        <a:cubicBezTo>
                          <a:pt x="94161" y="328566"/>
                          <a:pt x="21137" y="411910"/>
                          <a:pt x="4102" y="448209"/>
                        </a:cubicBezTo>
                        <a:cubicBezTo>
                          <a:pt x="-12933" y="484508"/>
                          <a:pt x="26874" y="539217"/>
                          <a:pt x="54289" y="542179"/>
                        </a:cubicBezTo>
                        <a:cubicBezTo>
                          <a:pt x="81704" y="545141"/>
                          <a:pt x="164620" y="462805"/>
                          <a:pt x="168589" y="465980"/>
                        </a:cubicBezTo>
                        <a:cubicBezTo>
                          <a:pt x="172558" y="469155"/>
                          <a:pt x="84451" y="531068"/>
                          <a:pt x="78101" y="561230"/>
                        </a:cubicBezTo>
                        <a:cubicBezTo>
                          <a:pt x="71751" y="591392"/>
                          <a:pt x="100327" y="637430"/>
                          <a:pt x="130489" y="646955"/>
                        </a:cubicBezTo>
                        <a:cubicBezTo>
                          <a:pt x="160651" y="656480"/>
                          <a:pt x="228914" y="632667"/>
                          <a:pt x="259076" y="618380"/>
                        </a:cubicBezTo>
                        <a:cubicBezTo>
                          <a:pt x="289238" y="604093"/>
                          <a:pt x="317020" y="550118"/>
                          <a:pt x="311464" y="561230"/>
                        </a:cubicBezTo>
                        <a:cubicBezTo>
                          <a:pt x="305908" y="572343"/>
                          <a:pt x="220977" y="661243"/>
                          <a:pt x="225739" y="685055"/>
                        </a:cubicBezTo>
                        <a:cubicBezTo>
                          <a:pt x="230501" y="708867"/>
                          <a:pt x="286064" y="723155"/>
                          <a:pt x="340039" y="704105"/>
                        </a:cubicBezTo>
                        <a:cubicBezTo>
                          <a:pt x="394014" y="685055"/>
                          <a:pt x="502969" y="624496"/>
                          <a:pt x="549589" y="570755"/>
                        </a:cubicBezTo>
                        <a:cubicBezTo>
                          <a:pt x="596209" y="517014"/>
                          <a:pt x="606744" y="423802"/>
                          <a:pt x="619759" y="381659"/>
                        </a:cubicBezTo>
                        <a:cubicBezTo>
                          <a:pt x="632774" y="339517"/>
                          <a:pt x="627677" y="317900"/>
                          <a:pt x="627677" y="317900"/>
                        </a:cubicBezTo>
                        <a:cubicBezTo>
                          <a:pt x="627221" y="293524"/>
                          <a:pt x="634403" y="236254"/>
                          <a:pt x="633947" y="211878"/>
                        </a:cubicBezTo>
                        <a:cubicBezTo>
                          <a:pt x="632359" y="180128"/>
                          <a:pt x="638489" y="124668"/>
                          <a:pt x="625789" y="94505"/>
                        </a:cubicBezTo>
                        <a:cubicBezTo>
                          <a:pt x="613089" y="64343"/>
                          <a:pt x="582335" y="61777"/>
                          <a:pt x="559114" y="46880"/>
                        </a:cubicBezTo>
                        <a:cubicBezTo>
                          <a:pt x="535893" y="31983"/>
                          <a:pt x="520736" y="11534"/>
                          <a:pt x="486463" y="5125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37" name="Group 36">
                    <a:extLst>
                      <a:ext uri="{FF2B5EF4-FFF2-40B4-BE49-F238E27FC236}">
                        <a16:creationId xmlns:a16="http://schemas.microsoft.com/office/drawing/2014/main" id="{4DE83FC7-6341-66CF-0FD3-16871D6D557E}"/>
                      </a:ext>
                    </a:extLst>
                  </p:cNvPr>
                  <p:cNvGrpSpPr/>
                  <p:nvPr/>
                </p:nvGrpSpPr>
                <p:grpSpPr>
                  <a:xfrm rot="194516" flipH="1">
                    <a:off x="5729308" y="3064311"/>
                    <a:ext cx="307393" cy="1099215"/>
                    <a:chOff x="1018808" y="2859083"/>
                    <a:chExt cx="307393" cy="1099215"/>
                  </a:xfrm>
                  <a:solidFill>
                    <a:schemeClr val="accent2">
                      <a:lumMod val="40000"/>
                      <a:lumOff val="60000"/>
                    </a:schemeClr>
                  </a:solidFill>
                </p:grpSpPr>
                <p:sp>
                  <p:nvSpPr>
                    <p:cNvPr id="40" name="Rectangle: Rounded Corners 39">
                      <a:extLst>
                        <a:ext uri="{FF2B5EF4-FFF2-40B4-BE49-F238E27FC236}">
                          <a16:creationId xmlns:a16="http://schemas.microsoft.com/office/drawing/2014/main" id="{526678E0-3EA1-A52D-D2A5-8CB74DFC3240}"/>
                        </a:ext>
                      </a:extLst>
                    </p:cNvPr>
                    <p:cNvSpPr/>
                    <p:nvPr/>
                  </p:nvSpPr>
                  <p:spPr>
                    <a:xfrm rot="39616">
                      <a:off x="1139795" y="3276270"/>
                      <a:ext cx="186406" cy="682028"/>
                    </a:xfrm>
                    <a:prstGeom prst="round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9" name="Rectangle: Rounded Corners 38">
                      <a:extLst>
                        <a:ext uri="{FF2B5EF4-FFF2-40B4-BE49-F238E27FC236}">
                          <a16:creationId xmlns:a16="http://schemas.microsoft.com/office/drawing/2014/main" id="{C204FC57-F45B-8D25-F91F-378B7419DD0C}"/>
                        </a:ext>
                      </a:extLst>
                    </p:cNvPr>
                    <p:cNvSpPr/>
                    <p:nvPr/>
                  </p:nvSpPr>
                  <p:spPr>
                    <a:xfrm rot="194516">
                      <a:off x="1018808" y="2859083"/>
                      <a:ext cx="307239" cy="547318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EFBEA750-9F1F-B1A8-0DC6-D175BB4BDF9D}"/>
                    </a:ext>
                  </a:extLst>
                </p:cNvPr>
                <p:cNvGrpSpPr/>
                <p:nvPr/>
              </p:nvGrpSpPr>
              <p:grpSpPr>
                <a:xfrm rot="21045049">
                  <a:off x="7173890" y="3064736"/>
                  <a:ext cx="330249" cy="1020918"/>
                  <a:chOff x="7250028" y="3118751"/>
                  <a:chExt cx="307239" cy="1067882"/>
                </a:xfrm>
              </p:grpSpPr>
              <p:sp>
                <p:nvSpPr>
                  <p:cNvPr id="35" name="Rectangle: Rounded Corners 34">
                    <a:extLst>
                      <a:ext uri="{FF2B5EF4-FFF2-40B4-BE49-F238E27FC236}">
                        <a16:creationId xmlns:a16="http://schemas.microsoft.com/office/drawing/2014/main" id="{D7AE2E5A-CE74-6BE6-EB1E-9E9CDBA2C2A4}"/>
                      </a:ext>
                    </a:extLst>
                  </p:cNvPr>
                  <p:cNvSpPr/>
                  <p:nvPr/>
                </p:nvSpPr>
                <p:spPr>
                  <a:xfrm rot="554951">
                    <a:off x="7250028" y="3118751"/>
                    <a:ext cx="307239" cy="54731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6" name="Rectangle: Rounded Corners 35">
                    <a:extLst>
                      <a:ext uri="{FF2B5EF4-FFF2-40B4-BE49-F238E27FC236}">
                        <a16:creationId xmlns:a16="http://schemas.microsoft.com/office/drawing/2014/main" id="{09495231-2EE0-78FA-D6EB-69A13F9089A8}"/>
                      </a:ext>
                    </a:extLst>
                  </p:cNvPr>
                  <p:cNvSpPr/>
                  <p:nvPr/>
                </p:nvSpPr>
                <p:spPr>
                  <a:xfrm rot="554951">
                    <a:off x="7304160" y="3573650"/>
                    <a:ext cx="194168" cy="612983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F0C86A23-03EF-9210-FBFE-967C0797328F}"/>
                    </a:ext>
                  </a:extLst>
                </p:cNvPr>
                <p:cNvSpPr/>
                <p:nvPr/>
              </p:nvSpPr>
              <p:spPr>
                <a:xfrm>
                  <a:off x="5740442" y="966332"/>
                  <a:ext cx="1899057" cy="1960317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D63A6E1C-D471-263A-E467-39D463FB5083}"/>
                    </a:ext>
                  </a:extLst>
                </p:cNvPr>
                <p:cNvSpPr/>
                <p:nvPr/>
              </p:nvSpPr>
              <p:spPr>
                <a:xfrm>
                  <a:off x="6280292" y="1719333"/>
                  <a:ext cx="251576" cy="32833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6BF44EEC-983F-828A-D034-EA415953888D}"/>
                    </a:ext>
                  </a:extLst>
                </p:cNvPr>
                <p:cNvSpPr/>
                <p:nvPr/>
              </p:nvSpPr>
              <p:spPr>
                <a:xfrm>
                  <a:off x="6315097" y="1798948"/>
                  <a:ext cx="151789" cy="1661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E137E73D-4469-91D9-BB0A-136AE4226E8A}"/>
                    </a:ext>
                  </a:extLst>
                </p:cNvPr>
                <p:cNvSpPr/>
                <p:nvPr/>
              </p:nvSpPr>
              <p:spPr>
                <a:xfrm>
                  <a:off x="6851567" y="1716068"/>
                  <a:ext cx="251576" cy="32833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18A2D916-C6CF-5209-CD50-4F0FBAEA0D14}"/>
                    </a:ext>
                  </a:extLst>
                </p:cNvPr>
                <p:cNvSpPr/>
                <p:nvPr/>
              </p:nvSpPr>
              <p:spPr>
                <a:xfrm>
                  <a:off x="6886372" y="1795683"/>
                  <a:ext cx="151789" cy="1661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" name="Rectangle: Rounded Corners 22">
                  <a:extLst>
                    <a:ext uri="{FF2B5EF4-FFF2-40B4-BE49-F238E27FC236}">
                      <a16:creationId xmlns:a16="http://schemas.microsoft.com/office/drawing/2014/main" id="{1A125327-ACF4-1043-2567-A7C792A4D10D}"/>
                    </a:ext>
                  </a:extLst>
                </p:cNvPr>
                <p:cNvSpPr/>
                <p:nvPr/>
              </p:nvSpPr>
              <p:spPr>
                <a:xfrm>
                  <a:off x="5777642" y="3057300"/>
                  <a:ext cx="1644819" cy="1589649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984BA06-1808-DE2F-87C3-BEBEBBA6BD80}"/>
                  </a:ext>
                </a:extLst>
              </p:cNvPr>
              <p:cNvSpPr/>
              <p:nvPr/>
            </p:nvSpPr>
            <p:spPr>
              <a:xfrm>
                <a:off x="6674902" y="3408858"/>
                <a:ext cx="1561127" cy="1027538"/>
              </a:xfrm>
              <a:custGeom>
                <a:avLst/>
                <a:gdLst>
                  <a:gd name="connsiteX0" fmla="*/ 676546 w 1352630"/>
                  <a:gd name="connsiteY0" fmla="*/ 0 h 786406"/>
                  <a:gd name="connsiteX1" fmla="*/ 1339537 w 1352630"/>
                  <a:gd name="connsiteY1" fmla="*/ 629701 h 786406"/>
                  <a:gd name="connsiteX2" fmla="*/ 1352630 w 1352630"/>
                  <a:gd name="connsiteY2" fmla="*/ 781060 h 786406"/>
                  <a:gd name="connsiteX3" fmla="*/ 1346669 w 1352630"/>
                  <a:gd name="connsiteY3" fmla="*/ 778591 h 786406"/>
                  <a:gd name="connsiteX4" fmla="*/ 18865 w 1352630"/>
                  <a:gd name="connsiteY4" fmla="*/ 778591 h 786406"/>
                  <a:gd name="connsiteX5" fmla="*/ 0 w 1352630"/>
                  <a:gd name="connsiteY5" fmla="*/ 786406 h 786406"/>
                  <a:gd name="connsiteX6" fmla="*/ 13555 w 1352630"/>
                  <a:gd name="connsiteY6" fmla="*/ 629701 h 786406"/>
                  <a:gd name="connsiteX7" fmla="*/ 676546 w 1352630"/>
                  <a:gd name="connsiteY7" fmla="*/ 0 h 78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2630" h="786406">
                    <a:moveTo>
                      <a:pt x="676546" y="0"/>
                    </a:moveTo>
                    <a:cubicBezTo>
                      <a:pt x="1003580" y="0"/>
                      <a:pt x="1276434" y="270331"/>
                      <a:pt x="1339537" y="629701"/>
                    </a:cubicBezTo>
                    <a:lnTo>
                      <a:pt x="1352630" y="781060"/>
                    </a:lnTo>
                    <a:lnTo>
                      <a:pt x="1346669" y="778591"/>
                    </a:lnTo>
                    <a:lnTo>
                      <a:pt x="18865" y="778591"/>
                    </a:lnTo>
                    <a:lnTo>
                      <a:pt x="0" y="786406"/>
                    </a:lnTo>
                    <a:lnTo>
                      <a:pt x="13555" y="629701"/>
                    </a:lnTo>
                    <a:cubicBezTo>
                      <a:pt x="76659" y="270331"/>
                      <a:pt x="349512" y="0"/>
                      <a:pt x="67654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E63A907-CD6A-0E70-9B1D-7154F2E50AB6}"/>
                </a:ext>
              </a:extLst>
            </p:cNvPr>
            <p:cNvSpPr/>
            <p:nvPr/>
          </p:nvSpPr>
          <p:spPr>
            <a:xfrm>
              <a:off x="6870910" y="3396662"/>
              <a:ext cx="1129179" cy="493128"/>
            </a:xfrm>
            <a:custGeom>
              <a:avLst/>
              <a:gdLst>
                <a:gd name="connsiteX0" fmla="*/ 493054 w 983232"/>
                <a:gd name="connsiteY0" fmla="*/ 0 h 427405"/>
                <a:gd name="connsiteX1" fmla="*/ 958950 w 983232"/>
                <a:gd name="connsiteY1" fmla="*/ 318778 h 427405"/>
                <a:gd name="connsiteX2" fmla="*/ 983232 w 983232"/>
                <a:gd name="connsiteY2" fmla="*/ 399526 h 427405"/>
                <a:gd name="connsiteX3" fmla="*/ 971952 w 983232"/>
                <a:gd name="connsiteY3" fmla="*/ 405978 h 427405"/>
                <a:gd name="connsiteX4" fmla="*/ 909856 w 983232"/>
                <a:gd name="connsiteY4" fmla="*/ 416614 h 427405"/>
                <a:gd name="connsiteX5" fmla="*/ 750326 w 983232"/>
                <a:gd name="connsiteY5" fmla="*/ 281273 h 427405"/>
                <a:gd name="connsiteX6" fmla="*/ 762083 w 983232"/>
                <a:gd name="connsiteY6" fmla="*/ 231868 h 427405"/>
                <a:gd name="connsiteX7" fmla="*/ 710435 w 983232"/>
                <a:gd name="connsiteY7" fmla="*/ 223198 h 427405"/>
                <a:gd name="connsiteX8" fmla="*/ 650915 w 983232"/>
                <a:gd name="connsiteY8" fmla="*/ 182448 h 427405"/>
                <a:gd name="connsiteX9" fmla="*/ 646188 w 983232"/>
                <a:gd name="connsiteY9" fmla="*/ 169580 h 427405"/>
                <a:gd name="connsiteX10" fmla="*/ 602012 w 983232"/>
                <a:gd name="connsiteY10" fmla="*/ 176996 h 427405"/>
                <a:gd name="connsiteX11" fmla="*/ 506353 w 983232"/>
                <a:gd name="connsiteY11" fmla="*/ 144053 h 427405"/>
                <a:gd name="connsiteX12" fmla="*/ 501015 w 983232"/>
                <a:gd name="connsiteY12" fmla="*/ 137470 h 427405"/>
                <a:gd name="connsiteX13" fmla="*/ 495003 w 983232"/>
                <a:gd name="connsiteY13" fmla="*/ 144885 h 427405"/>
                <a:gd name="connsiteX14" fmla="*/ 399344 w 983232"/>
                <a:gd name="connsiteY14" fmla="*/ 177828 h 427405"/>
                <a:gd name="connsiteX15" fmla="*/ 355361 w 983232"/>
                <a:gd name="connsiteY15" fmla="*/ 170444 h 427405"/>
                <a:gd name="connsiteX16" fmla="*/ 339322 w 983232"/>
                <a:gd name="connsiteY16" fmla="*/ 214100 h 427405"/>
                <a:gd name="connsiteX17" fmla="*/ 279801 w 983232"/>
                <a:gd name="connsiteY17" fmla="*/ 254849 h 427405"/>
                <a:gd name="connsiteX18" fmla="*/ 232448 w 983232"/>
                <a:gd name="connsiteY18" fmla="*/ 262798 h 427405"/>
                <a:gd name="connsiteX19" fmla="*/ 242674 w 983232"/>
                <a:gd name="connsiteY19" fmla="*/ 301828 h 427405"/>
                <a:gd name="connsiteX20" fmla="*/ 79698 w 983232"/>
                <a:gd name="connsiteY20" fmla="*/ 427405 h 427405"/>
                <a:gd name="connsiteX21" fmla="*/ 16260 w 983232"/>
                <a:gd name="connsiteY21" fmla="*/ 417537 h 427405"/>
                <a:gd name="connsiteX22" fmla="*/ 0 w 983232"/>
                <a:gd name="connsiteY22" fmla="*/ 409090 h 427405"/>
                <a:gd name="connsiteX23" fmla="*/ 27158 w 983232"/>
                <a:gd name="connsiteY23" fmla="*/ 318778 h 427405"/>
                <a:gd name="connsiteX24" fmla="*/ 493054 w 983232"/>
                <a:gd name="connsiteY24" fmla="*/ 0 h 42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83232" h="427405">
                  <a:moveTo>
                    <a:pt x="493054" y="0"/>
                  </a:moveTo>
                  <a:cubicBezTo>
                    <a:pt x="702493" y="0"/>
                    <a:pt x="882191" y="131446"/>
                    <a:pt x="958950" y="318778"/>
                  </a:cubicBezTo>
                  <a:lnTo>
                    <a:pt x="983232" y="399526"/>
                  </a:lnTo>
                  <a:lnTo>
                    <a:pt x="971952" y="405978"/>
                  </a:lnTo>
                  <a:cubicBezTo>
                    <a:pt x="952867" y="412827"/>
                    <a:pt x="931883" y="416614"/>
                    <a:pt x="909856" y="416614"/>
                  </a:cubicBezTo>
                  <a:cubicBezTo>
                    <a:pt x="821750" y="416614"/>
                    <a:pt x="750326" y="356019"/>
                    <a:pt x="750326" y="281273"/>
                  </a:cubicBezTo>
                  <a:lnTo>
                    <a:pt x="762083" y="231868"/>
                  </a:lnTo>
                  <a:lnTo>
                    <a:pt x="710435" y="223198"/>
                  </a:lnTo>
                  <a:cubicBezTo>
                    <a:pt x="686157" y="214660"/>
                    <a:pt x="665501" y="200399"/>
                    <a:pt x="650915" y="182448"/>
                  </a:cubicBezTo>
                  <a:lnTo>
                    <a:pt x="646188" y="169580"/>
                  </a:lnTo>
                  <a:lnTo>
                    <a:pt x="602012" y="176996"/>
                  </a:lnTo>
                  <a:cubicBezTo>
                    <a:pt x="564655" y="176996"/>
                    <a:pt x="530834" y="164407"/>
                    <a:pt x="506353" y="144053"/>
                  </a:cubicBezTo>
                  <a:lnTo>
                    <a:pt x="501015" y="137470"/>
                  </a:lnTo>
                  <a:lnTo>
                    <a:pt x="495003" y="144885"/>
                  </a:lnTo>
                  <a:cubicBezTo>
                    <a:pt x="470522" y="165238"/>
                    <a:pt x="436701" y="177828"/>
                    <a:pt x="399344" y="177828"/>
                  </a:cubicBezTo>
                  <a:lnTo>
                    <a:pt x="355361" y="170444"/>
                  </a:lnTo>
                  <a:lnTo>
                    <a:pt x="339322" y="214100"/>
                  </a:lnTo>
                  <a:cubicBezTo>
                    <a:pt x="324735" y="232050"/>
                    <a:pt x="304078" y="246312"/>
                    <a:pt x="279801" y="254849"/>
                  </a:cubicBezTo>
                  <a:lnTo>
                    <a:pt x="232448" y="262798"/>
                  </a:lnTo>
                  <a:lnTo>
                    <a:pt x="242674" y="301828"/>
                  </a:lnTo>
                  <a:cubicBezTo>
                    <a:pt x="242674" y="371183"/>
                    <a:pt x="169707" y="427405"/>
                    <a:pt x="79698" y="427405"/>
                  </a:cubicBezTo>
                  <a:cubicBezTo>
                    <a:pt x="57196" y="427405"/>
                    <a:pt x="35759" y="423891"/>
                    <a:pt x="16260" y="417537"/>
                  </a:cubicBezTo>
                  <a:lnTo>
                    <a:pt x="0" y="409090"/>
                  </a:lnTo>
                  <a:lnTo>
                    <a:pt x="27158" y="318778"/>
                  </a:lnTo>
                  <a:cubicBezTo>
                    <a:pt x="103917" y="131446"/>
                    <a:pt x="283615" y="0"/>
                    <a:pt x="49305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42" name="ttsMP3.com_VoiceText_2024-11-18_21-52-26">
            <a:hlinkClick r:id="" action="ppaction://media"/>
            <a:extLst>
              <a:ext uri="{FF2B5EF4-FFF2-40B4-BE49-F238E27FC236}">
                <a16:creationId xmlns:a16="http://schemas.microsoft.com/office/drawing/2014/main" id="{5F2E6412-715A-9627-9DA3-3FC528893E6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43" name="mouthalex">
            <a:hlinkClick r:id="" action="ppaction://media"/>
            <a:extLst>
              <a:ext uri="{FF2B5EF4-FFF2-40B4-BE49-F238E27FC236}">
                <a16:creationId xmlns:a16="http://schemas.microsoft.com/office/drawing/2014/main" id="{2CF60814-28BD-285F-9AD4-7F15A39439A1}"/>
              </a:ext>
            </a:extLst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>
                  <p14:trim st="264" end="2306.3"/>
                </p14:media>
              </p:ext>
            </p:extLst>
          </p:nvPr>
        </p:nvPicPr>
        <p:blipFill>
          <a:blip r:embed="rId9"/>
          <a:srcRect l="48115" t="20000" r="42730" b="69333"/>
          <a:stretch>
            <a:fillRect/>
          </a:stretch>
        </p:blipFill>
        <p:spPr>
          <a:xfrm>
            <a:off x="5374295" y="3620725"/>
            <a:ext cx="183227" cy="112755"/>
          </a:xfrm>
          <a:prstGeom prst="roundRect">
            <a:avLst>
              <a:gd name="adj" fmla="val 50000"/>
            </a:avLst>
          </a:prstGeom>
        </p:spPr>
      </p:pic>
    </p:spTree>
    <p:extLst>
      <p:ext uri="{BB962C8B-B14F-4D97-AF65-F5344CB8AC3E}">
        <p14:creationId xmlns:p14="http://schemas.microsoft.com/office/powerpoint/2010/main" val="4190812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44" fill="hold"/>
                                        <p:tgtEl>
                                          <p:spTgt spid="4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2446" fill="hold"/>
                                        <p:tgtEl>
                                          <p:spTgt spid="4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2"/>
                </p:tgtEl>
              </p:cMediaNode>
            </p:audio>
            <p:video>
              <p:cMediaNode vol="80000">
                <p:cTn id="10" repeatCount="indefinite" fill="remove" display="0">
                  <p:stCondLst>
                    <p:cond delay="indefinite"/>
                  </p:stCondLst>
                </p:cTn>
                <p:tgtEl>
                  <p:spTgt spid="43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0D3A5-242B-4D9F-D886-56339204F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F74AD3-A6D4-AD6F-CC72-A853C735D2EC}"/>
              </a:ext>
            </a:extLst>
          </p:cNvPr>
          <p:cNvSpPr/>
          <p:nvPr/>
        </p:nvSpPr>
        <p:spPr>
          <a:xfrm>
            <a:off x="3856892" y="-59788"/>
            <a:ext cx="4478215" cy="69775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A380BE-C14C-5023-7A2B-22A43F50C5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FE70243-5FC1-EA7F-6F3A-835B31FE9C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7679" y="5200762"/>
            <a:ext cx="974601" cy="1242331"/>
          </a:xfrm>
          <a:prstGeom prst="rect">
            <a:avLst/>
          </a:prstGeom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40C30F9D-2A20-7740-EB8D-284AB93EB237}"/>
              </a:ext>
            </a:extLst>
          </p:cNvPr>
          <p:cNvGrpSpPr/>
          <p:nvPr/>
        </p:nvGrpSpPr>
        <p:grpSpPr>
          <a:xfrm>
            <a:off x="4175191" y="4029074"/>
            <a:ext cx="1359601" cy="2676689"/>
            <a:chOff x="4175191" y="3321278"/>
            <a:chExt cx="1707774" cy="3384486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DF7F317-FEA1-1C76-ACE3-5EDDE3E9C6A1}"/>
                </a:ext>
              </a:extLst>
            </p:cNvPr>
            <p:cNvGrpSpPr/>
            <p:nvPr/>
          </p:nvGrpSpPr>
          <p:grpSpPr>
            <a:xfrm>
              <a:off x="4175191" y="3321278"/>
              <a:ext cx="1534956" cy="3384486"/>
              <a:chOff x="4249028" y="1990940"/>
              <a:chExt cx="2137690" cy="4713482"/>
            </a:xfrm>
          </p:grpSpPr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211F668D-398E-A6BD-2319-AE236C8A6828}"/>
                  </a:ext>
                </a:extLst>
              </p:cNvPr>
              <p:cNvSpPr/>
              <p:nvPr/>
            </p:nvSpPr>
            <p:spPr>
              <a:xfrm>
                <a:off x="5296043" y="3890631"/>
                <a:ext cx="211915" cy="36256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BAF304AE-18A7-0C3C-4C11-62700DC75579}"/>
                  </a:ext>
                </a:extLst>
              </p:cNvPr>
              <p:cNvSpPr/>
              <p:nvPr/>
            </p:nvSpPr>
            <p:spPr>
              <a:xfrm rot="10800000">
                <a:off x="4428389" y="4518379"/>
                <a:ext cx="186406" cy="96634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BE708D2E-2BDB-F382-F30D-A8CCCCF4DA40}"/>
                  </a:ext>
                </a:extLst>
              </p:cNvPr>
              <p:cNvSpPr/>
              <p:nvPr/>
            </p:nvSpPr>
            <p:spPr>
              <a:xfrm rot="10800000">
                <a:off x="6086000" y="4556038"/>
                <a:ext cx="132609" cy="96634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147CFCF8-1AE9-18B3-CE22-DF49D487C3E5}"/>
                  </a:ext>
                </a:extLst>
              </p:cNvPr>
              <p:cNvSpPr/>
              <p:nvPr/>
            </p:nvSpPr>
            <p:spPr>
              <a:xfrm>
                <a:off x="4787164" y="5634539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EB79EBAD-65AF-70B1-7F69-09ED4B6D2E0D}"/>
                  </a:ext>
                </a:extLst>
              </p:cNvPr>
              <p:cNvSpPr/>
              <p:nvPr/>
            </p:nvSpPr>
            <p:spPr>
              <a:xfrm>
                <a:off x="5637670" y="5666003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B0A11D5B-3261-41CB-C4BF-239543043E9A}"/>
                  </a:ext>
                </a:extLst>
              </p:cNvPr>
              <p:cNvGrpSpPr/>
              <p:nvPr/>
            </p:nvGrpSpPr>
            <p:grpSpPr>
              <a:xfrm>
                <a:off x="4249028" y="1990940"/>
                <a:ext cx="2137690" cy="1977350"/>
                <a:chOff x="2433554" y="1558909"/>
                <a:chExt cx="1329516" cy="1229793"/>
              </a:xfrm>
            </p:grpSpPr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5AA4B142-3F35-B013-61FB-02B9C7025F38}"/>
                    </a:ext>
                  </a:extLst>
                </p:cNvPr>
                <p:cNvSpPr/>
                <p:nvPr/>
              </p:nvSpPr>
              <p:spPr>
                <a:xfrm>
                  <a:off x="2433554" y="1978171"/>
                  <a:ext cx="281034" cy="26779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CEE56B64-48B0-07D2-4D85-D2E9B187711C}"/>
                    </a:ext>
                  </a:extLst>
                </p:cNvPr>
                <p:cNvSpPr/>
                <p:nvPr/>
              </p:nvSpPr>
              <p:spPr>
                <a:xfrm>
                  <a:off x="3482036" y="1965110"/>
                  <a:ext cx="281034" cy="26779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5290A81D-E927-B05F-64C2-35F72E7F9952}"/>
                    </a:ext>
                  </a:extLst>
                </p:cNvPr>
                <p:cNvSpPr/>
                <p:nvPr/>
              </p:nvSpPr>
              <p:spPr>
                <a:xfrm rot="20679902">
                  <a:off x="2507762" y="1569502"/>
                  <a:ext cx="1181100" cy="121920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70FDB39-080B-DCE9-FF9D-BEA078415029}"/>
                    </a:ext>
                  </a:extLst>
                </p:cNvPr>
                <p:cNvSpPr/>
                <p:nvPr/>
              </p:nvSpPr>
              <p:spPr>
                <a:xfrm>
                  <a:off x="2707977" y="1823483"/>
                  <a:ext cx="165237" cy="189843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7B49EF3D-FEA9-A42B-C72A-DC5026148C1A}"/>
                    </a:ext>
                  </a:extLst>
                </p:cNvPr>
                <p:cNvSpPr/>
                <p:nvPr/>
              </p:nvSpPr>
              <p:spPr>
                <a:xfrm>
                  <a:off x="2823952" y="1903168"/>
                  <a:ext cx="165238" cy="100548"/>
                </a:xfrm>
                <a:custGeom>
                  <a:avLst/>
                  <a:gdLst>
                    <a:gd name="connsiteX0" fmla="*/ 82619 w 165238"/>
                    <a:gd name="connsiteY0" fmla="*/ 0 h 100548"/>
                    <a:gd name="connsiteX1" fmla="*/ 165238 w 165238"/>
                    <a:gd name="connsiteY1" fmla="*/ 94922 h 100548"/>
                    <a:gd name="connsiteX2" fmla="*/ 164249 w 165238"/>
                    <a:gd name="connsiteY2" fmla="*/ 100548 h 100548"/>
                    <a:gd name="connsiteX3" fmla="*/ 989 w 165238"/>
                    <a:gd name="connsiteY3" fmla="*/ 100548 h 100548"/>
                    <a:gd name="connsiteX4" fmla="*/ 0 w 165238"/>
                    <a:gd name="connsiteY4" fmla="*/ 94922 h 100548"/>
                    <a:gd name="connsiteX5" fmla="*/ 82619 w 165238"/>
                    <a:gd name="connsiteY5" fmla="*/ 0 h 100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5238" h="100548">
                      <a:moveTo>
                        <a:pt x="82619" y="0"/>
                      </a:moveTo>
                      <a:cubicBezTo>
                        <a:pt x="128248" y="0"/>
                        <a:pt x="165238" y="42498"/>
                        <a:pt x="165238" y="94922"/>
                      </a:cubicBezTo>
                      <a:lnTo>
                        <a:pt x="164249" y="100548"/>
                      </a:lnTo>
                      <a:lnTo>
                        <a:pt x="989" y="100548"/>
                      </a:lnTo>
                      <a:lnTo>
                        <a:pt x="0" y="94922"/>
                      </a:lnTo>
                      <a:cubicBezTo>
                        <a:pt x="0" y="42498"/>
                        <a:pt x="36990" y="0"/>
                        <a:pt x="82619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D4589EBB-9C57-2F6B-F333-4C6EDBF5AFDE}"/>
                    </a:ext>
                  </a:extLst>
                </p:cNvPr>
                <p:cNvSpPr/>
                <p:nvPr/>
              </p:nvSpPr>
              <p:spPr>
                <a:xfrm>
                  <a:off x="3162495" y="1900962"/>
                  <a:ext cx="165238" cy="100548"/>
                </a:xfrm>
                <a:custGeom>
                  <a:avLst/>
                  <a:gdLst>
                    <a:gd name="connsiteX0" fmla="*/ 82619 w 165238"/>
                    <a:gd name="connsiteY0" fmla="*/ 0 h 100548"/>
                    <a:gd name="connsiteX1" fmla="*/ 165238 w 165238"/>
                    <a:gd name="connsiteY1" fmla="*/ 94922 h 100548"/>
                    <a:gd name="connsiteX2" fmla="*/ 164249 w 165238"/>
                    <a:gd name="connsiteY2" fmla="*/ 100548 h 100548"/>
                    <a:gd name="connsiteX3" fmla="*/ 989 w 165238"/>
                    <a:gd name="connsiteY3" fmla="*/ 100548 h 100548"/>
                    <a:gd name="connsiteX4" fmla="*/ 0 w 165238"/>
                    <a:gd name="connsiteY4" fmla="*/ 94922 h 100548"/>
                    <a:gd name="connsiteX5" fmla="*/ 82619 w 165238"/>
                    <a:gd name="connsiteY5" fmla="*/ 0 h 100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5238" h="100548">
                      <a:moveTo>
                        <a:pt x="82619" y="0"/>
                      </a:moveTo>
                      <a:cubicBezTo>
                        <a:pt x="128248" y="0"/>
                        <a:pt x="165238" y="42498"/>
                        <a:pt x="165238" y="94922"/>
                      </a:cubicBezTo>
                      <a:lnTo>
                        <a:pt x="164249" y="100548"/>
                      </a:lnTo>
                      <a:lnTo>
                        <a:pt x="989" y="100548"/>
                      </a:lnTo>
                      <a:lnTo>
                        <a:pt x="0" y="94922"/>
                      </a:lnTo>
                      <a:cubicBezTo>
                        <a:pt x="0" y="42498"/>
                        <a:pt x="36990" y="0"/>
                        <a:pt x="82619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8AE9F7BD-18A6-BB91-EE75-AE873C52D4A1}"/>
                    </a:ext>
                  </a:extLst>
                </p:cNvPr>
                <p:cNvSpPr/>
                <p:nvPr/>
              </p:nvSpPr>
              <p:spPr>
                <a:xfrm>
                  <a:off x="2799528" y="2243491"/>
                  <a:ext cx="163260" cy="89296"/>
                </a:xfrm>
                <a:custGeom>
                  <a:avLst/>
                  <a:gdLst>
                    <a:gd name="connsiteX0" fmla="*/ 0 w 163260"/>
                    <a:gd name="connsiteY0" fmla="*/ 0 h 89296"/>
                    <a:gd name="connsiteX1" fmla="*/ 163260 w 163260"/>
                    <a:gd name="connsiteY1" fmla="*/ 0 h 89296"/>
                    <a:gd name="connsiteX2" fmla="*/ 157756 w 163260"/>
                    <a:gd name="connsiteY2" fmla="*/ 31322 h 89296"/>
                    <a:gd name="connsiteX3" fmla="*/ 81630 w 163260"/>
                    <a:gd name="connsiteY3" fmla="*/ 89296 h 89296"/>
                    <a:gd name="connsiteX4" fmla="*/ 5504 w 163260"/>
                    <a:gd name="connsiteY4" fmla="*/ 31322 h 89296"/>
                    <a:gd name="connsiteX5" fmla="*/ 0 w 163260"/>
                    <a:gd name="connsiteY5" fmla="*/ 0 h 89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3260" h="89296">
                      <a:moveTo>
                        <a:pt x="0" y="0"/>
                      </a:moveTo>
                      <a:lnTo>
                        <a:pt x="163260" y="0"/>
                      </a:lnTo>
                      <a:lnTo>
                        <a:pt x="157756" y="31322"/>
                      </a:lnTo>
                      <a:cubicBezTo>
                        <a:pt x="145214" y="65391"/>
                        <a:pt x="115852" y="89296"/>
                        <a:pt x="81630" y="89296"/>
                      </a:cubicBezTo>
                      <a:cubicBezTo>
                        <a:pt x="47408" y="89296"/>
                        <a:pt x="18046" y="65391"/>
                        <a:pt x="5504" y="3132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E71CB3F5-291B-1B72-8500-66FACCB5AF15}"/>
                    </a:ext>
                  </a:extLst>
                </p:cNvPr>
                <p:cNvSpPr/>
                <p:nvPr/>
              </p:nvSpPr>
              <p:spPr>
                <a:xfrm>
                  <a:off x="3127822" y="2240867"/>
                  <a:ext cx="163260" cy="89296"/>
                </a:xfrm>
                <a:custGeom>
                  <a:avLst/>
                  <a:gdLst>
                    <a:gd name="connsiteX0" fmla="*/ 0 w 163260"/>
                    <a:gd name="connsiteY0" fmla="*/ 0 h 89296"/>
                    <a:gd name="connsiteX1" fmla="*/ 163260 w 163260"/>
                    <a:gd name="connsiteY1" fmla="*/ 0 h 89296"/>
                    <a:gd name="connsiteX2" fmla="*/ 157756 w 163260"/>
                    <a:gd name="connsiteY2" fmla="*/ 31322 h 89296"/>
                    <a:gd name="connsiteX3" fmla="*/ 81630 w 163260"/>
                    <a:gd name="connsiteY3" fmla="*/ 89296 h 89296"/>
                    <a:gd name="connsiteX4" fmla="*/ 5504 w 163260"/>
                    <a:gd name="connsiteY4" fmla="*/ 31322 h 89296"/>
                    <a:gd name="connsiteX5" fmla="*/ 0 w 163260"/>
                    <a:gd name="connsiteY5" fmla="*/ 0 h 89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3260" h="89296">
                      <a:moveTo>
                        <a:pt x="0" y="0"/>
                      </a:moveTo>
                      <a:lnTo>
                        <a:pt x="163260" y="0"/>
                      </a:lnTo>
                      <a:lnTo>
                        <a:pt x="157756" y="31322"/>
                      </a:lnTo>
                      <a:cubicBezTo>
                        <a:pt x="145214" y="65391"/>
                        <a:pt x="115852" y="89296"/>
                        <a:pt x="81630" y="89296"/>
                      </a:cubicBezTo>
                      <a:cubicBezTo>
                        <a:pt x="47408" y="89296"/>
                        <a:pt x="18046" y="65391"/>
                        <a:pt x="5504" y="3132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FF7E5380-E9EA-087A-42B4-660A2EADADF4}"/>
                    </a:ext>
                  </a:extLst>
                </p:cNvPr>
                <p:cNvSpPr/>
                <p:nvPr/>
              </p:nvSpPr>
              <p:spPr>
                <a:xfrm>
                  <a:off x="2476277" y="1558909"/>
                  <a:ext cx="1212584" cy="109775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2DD5FBD6-E7CB-59BE-7E4F-B1F76EEBDB01}"/>
                  </a:ext>
                </a:extLst>
              </p:cNvPr>
              <p:cNvSpPr/>
              <p:nvPr/>
            </p:nvSpPr>
            <p:spPr>
              <a:xfrm>
                <a:off x="4493696" y="4095599"/>
                <a:ext cx="1644819" cy="1589649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571B2C06-AD84-DDE4-5FA4-731FCC008D21}"/>
                  </a:ext>
                </a:extLst>
              </p:cNvPr>
              <p:cNvSpPr/>
              <p:nvPr/>
            </p:nvSpPr>
            <p:spPr>
              <a:xfrm rot="21413316">
                <a:off x="5928286" y="4152944"/>
                <a:ext cx="307240" cy="547316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Rectangle: Top Corners Rounded 61">
                <a:extLst>
                  <a:ext uri="{FF2B5EF4-FFF2-40B4-BE49-F238E27FC236}">
                    <a16:creationId xmlns:a16="http://schemas.microsoft.com/office/drawing/2014/main" id="{B6AE4BE5-F1BD-62D4-55A0-898C4764272F}"/>
                  </a:ext>
                </a:extLst>
              </p:cNvPr>
              <p:cNvSpPr/>
              <p:nvPr/>
            </p:nvSpPr>
            <p:spPr>
              <a:xfrm>
                <a:off x="4609995" y="6518928"/>
                <a:ext cx="518715" cy="18549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Rectangle: Top Corners Rounded 62">
                <a:extLst>
                  <a:ext uri="{FF2B5EF4-FFF2-40B4-BE49-F238E27FC236}">
                    <a16:creationId xmlns:a16="http://schemas.microsoft.com/office/drawing/2014/main" id="{6F298F6A-37CE-A4D7-52FB-50BF8234760E}"/>
                  </a:ext>
                </a:extLst>
              </p:cNvPr>
              <p:cNvSpPr/>
              <p:nvPr/>
            </p:nvSpPr>
            <p:spPr>
              <a:xfrm>
                <a:off x="5507957" y="6391341"/>
                <a:ext cx="518715" cy="18549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42EF65EC-7D07-3D8B-A7B9-1E4900A7D82A}"/>
                  </a:ext>
                </a:extLst>
              </p:cNvPr>
              <p:cNvSpPr/>
              <p:nvPr/>
            </p:nvSpPr>
            <p:spPr>
              <a:xfrm rot="420331">
                <a:off x="4405102" y="4180032"/>
                <a:ext cx="307241" cy="547315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EA6462BD-C8C4-CF14-52F4-C55BCE89D702}"/>
                </a:ext>
              </a:extLst>
            </p:cNvPr>
            <p:cNvSpPr/>
            <p:nvPr/>
          </p:nvSpPr>
          <p:spPr>
            <a:xfrm>
              <a:off x="4321838" y="3707638"/>
              <a:ext cx="1561127" cy="84673"/>
            </a:xfrm>
            <a:custGeom>
              <a:avLst/>
              <a:gdLst>
                <a:gd name="connsiteX0" fmla="*/ 887055 w 1774110"/>
                <a:gd name="connsiteY0" fmla="*/ 0 h 632889"/>
                <a:gd name="connsiteX1" fmla="*/ 1761965 w 1774110"/>
                <a:gd name="connsiteY1" fmla="*/ 598637 h 632889"/>
                <a:gd name="connsiteX2" fmla="*/ 1774110 w 1774110"/>
                <a:gd name="connsiteY2" fmla="*/ 632889 h 632889"/>
                <a:gd name="connsiteX3" fmla="*/ 0 w 1774110"/>
                <a:gd name="connsiteY3" fmla="*/ 632889 h 632889"/>
                <a:gd name="connsiteX4" fmla="*/ 12145 w 1774110"/>
                <a:gd name="connsiteY4" fmla="*/ 598637 h 632889"/>
                <a:gd name="connsiteX5" fmla="*/ 887055 w 1774110"/>
                <a:gd name="connsiteY5" fmla="*/ 0 h 632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4110" h="632889">
                  <a:moveTo>
                    <a:pt x="887055" y="0"/>
                  </a:moveTo>
                  <a:cubicBezTo>
                    <a:pt x="1280363" y="0"/>
                    <a:pt x="1617819" y="246843"/>
                    <a:pt x="1761965" y="598637"/>
                  </a:cubicBezTo>
                  <a:lnTo>
                    <a:pt x="1774110" y="632889"/>
                  </a:lnTo>
                  <a:lnTo>
                    <a:pt x="0" y="632889"/>
                  </a:lnTo>
                  <a:lnTo>
                    <a:pt x="12145" y="598637"/>
                  </a:lnTo>
                  <a:cubicBezTo>
                    <a:pt x="156291" y="246843"/>
                    <a:pt x="493748" y="0"/>
                    <a:pt x="88705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5799C03-7389-914D-C7E6-B253368589BC}"/>
              </a:ext>
            </a:extLst>
          </p:cNvPr>
          <p:cNvGrpSpPr/>
          <p:nvPr/>
        </p:nvGrpSpPr>
        <p:grpSpPr>
          <a:xfrm>
            <a:off x="5918142" y="3880031"/>
            <a:ext cx="1156295" cy="2563105"/>
            <a:chOff x="5918142" y="3880031"/>
            <a:chExt cx="1156295" cy="256310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8B55863-A242-7104-A6D9-EC6EAB4D67F6}"/>
                </a:ext>
              </a:extLst>
            </p:cNvPr>
            <p:cNvGrpSpPr/>
            <p:nvPr/>
          </p:nvGrpSpPr>
          <p:grpSpPr>
            <a:xfrm>
              <a:off x="5918142" y="3880031"/>
              <a:ext cx="1156295" cy="2045101"/>
              <a:chOff x="5918142" y="3880031"/>
              <a:chExt cx="1156295" cy="2045101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BBD97875-B23B-47EA-CEA9-37019EC6D3FD}"/>
                  </a:ext>
                </a:extLst>
              </p:cNvPr>
              <p:cNvGrpSpPr/>
              <p:nvPr/>
            </p:nvGrpSpPr>
            <p:grpSpPr>
              <a:xfrm>
                <a:off x="5918142" y="3880031"/>
                <a:ext cx="1156295" cy="2045101"/>
                <a:chOff x="6674902" y="3396662"/>
                <a:chExt cx="1561127" cy="2887615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0FE5A527-ED3C-456B-A8A5-461FB2774C40}"/>
                    </a:ext>
                  </a:extLst>
                </p:cNvPr>
                <p:cNvGrpSpPr/>
                <p:nvPr/>
              </p:nvGrpSpPr>
              <p:grpSpPr>
                <a:xfrm>
                  <a:off x="6674902" y="3408858"/>
                  <a:ext cx="1561127" cy="2875419"/>
                  <a:chOff x="6674902" y="3408858"/>
                  <a:chExt cx="1561127" cy="2875419"/>
                </a:xfrm>
              </p:grpSpPr>
              <p:sp>
                <p:nvSpPr>
                  <p:cNvPr id="27" name="Freeform: Shape 26">
                    <a:extLst>
                      <a:ext uri="{FF2B5EF4-FFF2-40B4-BE49-F238E27FC236}">
                        <a16:creationId xmlns:a16="http://schemas.microsoft.com/office/drawing/2014/main" id="{F6EE44FB-E204-4BB4-1151-5082B5E5C2CC}"/>
                      </a:ext>
                    </a:extLst>
                  </p:cNvPr>
                  <p:cNvSpPr/>
                  <p:nvPr/>
                </p:nvSpPr>
                <p:spPr>
                  <a:xfrm>
                    <a:off x="6674902" y="3408858"/>
                    <a:ext cx="1561127" cy="1027538"/>
                  </a:xfrm>
                  <a:custGeom>
                    <a:avLst/>
                    <a:gdLst>
                      <a:gd name="connsiteX0" fmla="*/ 676546 w 1352630"/>
                      <a:gd name="connsiteY0" fmla="*/ 0 h 786406"/>
                      <a:gd name="connsiteX1" fmla="*/ 1339537 w 1352630"/>
                      <a:gd name="connsiteY1" fmla="*/ 629701 h 786406"/>
                      <a:gd name="connsiteX2" fmla="*/ 1352630 w 1352630"/>
                      <a:gd name="connsiteY2" fmla="*/ 781060 h 786406"/>
                      <a:gd name="connsiteX3" fmla="*/ 1346669 w 1352630"/>
                      <a:gd name="connsiteY3" fmla="*/ 778591 h 786406"/>
                      <a:gd name="connsiteX4" fmla="*/ 18865 w 1352630"/>
                      <a:gd name="connsiteY4" fmla="*/ 778591 h 786406"/>
                      <a:gd name="connsiteX5" fmla="*/ 0 w 1352630"/>
                      <a:gd name="connsiteY5" fmla="*/ 786406 h 786406"/>
                      <a:gd name="connsiteX6" fmla="*/ 13555 w 1352630"/>
                      <a:gd name="connsiteY6" fmla="*/ 629701 h 786406"/>
                      <a:gd name="connsiteX7" fmla="*/ 676546 w 1352630"/>
                      <a:gd name="connsiteY7" fmla="*/ 0 h 7864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352630" h="786406">
                        <a:moveTo>
                          <a:pt x="676546" y="0"/>
                        </a:moveTo>
                        <a:cubicBezTo>
                          <a:pt x="1003580" y="0"/>
                          <a:pt x="1276434" y="270331"/>
                          <a:pt x="1339537" y="629701"/>
                        </a:cubicBezTo>
                        <a:lnTo>
                          <a:pt x="1352630" y="781060"/>
                        </a:lnTo>
                        <a:lnTo>
                          <a:pt x="1346669" y="778591"/>
                        </a:lnTo>
                        <a:lnTo>
                          <a:pt x="18865" y="778591"/>
                        </a:lnTo>
                        <a:lnTo>
                          <a:pt x="0" y="786406"/>
                        </a:lnTo>
                        <a:lnTo>
                          <a:pt x="13555" y="629701"/>
                        </a:lnTo>
                        <a:cubicBezTo>
                          <a:pt x="76659" y="270331"/>
                          <a:pt x="349512" y="0"/>
                          <a:pt x="676546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3747FD80-CCDC-886C-874C-82DE5E7B1B58}"/>
                      </a:ext>
                    </a:extLst>
                  </p:cNvPr>
                  <p:cNvGrpSpPr/>
                  <p:nvPr/>
                </p:nvGrpSpPr>
                <p:grpSpPr>
                  <a:xfrm>
                    <a:off x="6870909" y="3437360"/>
                    <a:ext cx="1161272" cy="2846917"/>
                    <a:chOff x="5740442" y="966332"/>
                    <a:chExt cx="1899057" cy="4655635"/>
                  </a:xfrm>
                </p:grpSpPr>
                <p:sp>
                  <p:nvSpPr>
                    <p:cNvPr id="30" name="Rectangle: Rounded Corners 29">
                      <a:extLst>
                        <a:ext uri="{FF2B5EF4-FFF2-40B4-BE49-F238E27FC236}">
                          <a16:creationId xmlns:a16="http://schemas.microsoft.com/office/drawing/2014/main" id="{BA56B709-676D-C9FC-E56F-F30B6554B6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71110" y="4596240"/>
                      <a:ext cx="179149" cy="901517"/>
                    </a:xfrm>
                    <a:prstGeom prst="round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1" name="Rectangle: Rounded Corners 30">
                      <a:extLst>
                        <a:ext uri="{FF2B5EF4-FFF2-40B4-BE49-F238E27FC236}">
                          <a16:creationId xmlns:a16="http://schemas.microsoft.com/office/drawing/2014/main" id="{3F87AB4C-1AC5-5FB0-6C14-B6E3B01581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21616" y="4627704"/>
                      <a:ext cx="179149" cy="901517"/>
                    </a:xfrm>
                    <a:prstGeom prst="round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2" name="Rectangle: Rounded Corners 31">
                      <a:extLst>
                        <a:ext uri="{FF2B5EF4-FFF2-40B4-BE49-F238E27FC236}">
                          <a16:creationId xmlns:a16="http://schemas.microsoft.com/office/drawing/2014/main" id="{EAD24647-B184-3153-CEE6-C040A9B139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77642" y="3057300"/>
                      <a:ext cx="1644819" cy="1589649"/>
                    </a:xfrm>
                    <a:prstGeom prst="round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3" name="Rectangle: Rounded Corners 32">
                      <a:extLst>
                        <a:ext uri="{FF2B5EF4-FFF2-40B4-BE49-F238E27FC236}">
                          <a16:creationId xmlns:a16="http://schemas.microsoft.com/office/drawing/2014/main" id="{30D5EC23-2CB3-9253-BDF8-9BC6E13F2E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9989" y="2852332"/>
                      <a:ext cx="211915" cy="362567"/>
                    </a:xfrm>
                    <a:prstGeom prst="round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4" name="Rectangle: Top Corners Rounded 33">
                      <a:extLst>
                        <a:ext uri="{FF2B5EF4-FFF2-40B4-BE49-F238E27FC236}">
                          <a16:creationId xmlns:a16="http://schemas.microsoft.com/office/drawing/2014/main" id="{B814B1B1-E0F8-7D93-0AB1-98A964C1E2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09206" y="5405011"/>
                      <a:ext cx="518715" cy="185493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  <a:effectLst>
                      <a:innerShdw blurRad="114300">
                        <a:prstClr val="black"/>
                      </a:innerShdw>
                    </a:effectLst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5" name="Rectangle: Top Corners Rounded 34">
                      <a:extLst>
                        <a:ext uri="{FF2B5EF4-FFF2-40B4-BE49-F238E27FC236}">
                          <a16:creationId xmlns:a16="http://schemas.microsoft.com/office/drawing/2014/main" id="{12219FA6-FCF3-94C3-952E-263E8EBD2A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51831" y="5436474"/>
                      <a:ext cx="518715" cy="185493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  <a:effectLst>
                      <a:innerShdw blurRad="114300">
                        <a:prstClr val="black"/>
                      </a:innerShdw>
                    </a:effectLst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36" name="Group 35">
                      <a:extLst>
                        <a:ext uri="{FF2B5EF4-FFF2-40B4-BE49-F238E27FC236}">
                          <a16:creationId xmlns:a16="http://schemas.microsoft.com/office/drawing/2014/main" id="{58E7566C-BD0A-1CEA-971F-47A6A5CC058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743921" y="3064200"/>
                      <a:ext cx="336672" cy="1360507"/>
                      <a:chOff x="5743921" y="3064200"/>
                      <a:chExt cx="336672" cy="1360507"/>
                    </a:xfrm>
                  </p:grpSpPr>
                  <p:grpSp>
                    <p:nvGrpSpPr>
                      <p:cNvPr id="47" name="Group 46">
                        <a:extLst>
                          <a:ext uri="{FF2B5EF4-FFF2-40B4-BE49-F238E27FC236}">
                            <a16:creationId xmlns:a16="http://schemas.microsoft.com/office/drawing/2014/main" id="{5037D77C-CAE0-3DDB-CA9A-B5265D555B5B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194516" flipH="1">
                        <a:off x="5773354" y="3064200"/>
                        <a:ext cx="307239" cy="1110091"/>
                        <a:chOff x="974685" y="2856477"/>
                        <a:chExt cx="307239" cy="1110091"/>
                      </a:xfrm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p:grpSpPr>
                    <p:sp>
                      <p:nvSpPr>
                        <p:cNvPr id="52" name="Rectangle: Rounded Corners 51">
                          <a:extLst>
                            <a:ext uri="{FF2B5EF4-FFF2-40B4-BE49-F238E27FC236}">
                              <a16:creationId xmlns:a16="http://schemas.microsoft.com/office/drawing/2014/main" id="{1E344901-685F-60E1-1D48-D9365B3C51B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4516">
                          <a:off x="974685" y="2856477"/>
                          <a:ext cx="307239" cy="547317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grp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53" name="Rectangle: Rounded Corners 52">
                          <a:extLst>
                            <a:ext uri="{FF2B5EF4-FFF2-40B4-BE49-F238E27FC236}">
                              <a16:creationId xmlns:a16="http://schemas.microsoft.com/office/drawing/2014/main" id="{E7A8608B-8734-8489-5D1C-A0429F9CCB2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39616">
                          <a:off x="1066322" y="3284541"/>
                          <a:ext cx="186406" cy="682027"/>
                        </a:xfrm>
                        <a:prstGeom prst="roundRect">
                          <a:avLst/>
                        </a:prstGeom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sp>
                    <p:nvSpPr>
                      <p:cNvPr id="51" name="Freeform: Shape 50">
                        <a:extLst>
                          <a:ext uri="{FF2B5EF4-FFF2-40B4-BE49-F238E27FC236}">
                            <a16:creationId xmlns:a16="http://schemas.microsoft.com/office/drawing/2014/main" id="{1F32D230-7984-573B-3A2F-F01646283858}"/>
                          </a:ext>
                        </a:extLst>
                      </p:cNvPr>
                      <p:cNvSpPr/>
                      <p:nvPr/>
                    </p:nvSpPr>
                    <p:spPr>
                      <a:xfrm rot="1381924" flipH="1">
                        <a:off x="5743921" y="3985826"/>
                        <a:ext cx="308173" cy="438881"/>
                      </a:xfrm>
                      <a:custGeom>
                        <a:avLst/>
                        <a:gdLst>
                          <a:gd name="connsiteX0" fmla="*/ 455982 w 681406"/>
                          <a:gd name="connsiteY0" fmla="*/ 2223 h 709978"/>
                          <a:gd name="connsiteX1" fmla="*/ 417882 w 681406"/>
                          <a:gd name="connsiteY1" fmla="*/ 106998 h 709978"/>
                          <a:gd name="connsiteX2" fmla="*/ 294057 w 681406"/>
                          <a:gd name="connsiteY2" fmla="*/ 30798 h 709978"/>
                          <a:gd name="connsiteX3" fmla="*/ 141657 w 681406"/>
                          <a:gd name="connsiteY3" fmla="*/ 135573 h 709978"/>
                          <a:gd name="connsiteX4" fmla="*/ 94032 w 681406"/>
                          <a:gd name="connsiteY4" fmla="*/ 230823 h 709978"/>
                          <a:gd name="connsiteX5" fmla="*/ 65457 w 681406"/>
                          <a:gd name="connsiteY5" fmla="*/ 307023 h 709978"/>
                          <a:gd name="connsiteX6" fmla="*/ 132132 w 681406"/>
                          <a:gd name="connsiteY6" fmla="*/ 335598 h 709978"/>
                          <a:gd name="connsiteX7" fmla="*/ 198807 w 681406"/>
                          <a:gd name="connsiteY7" fmla="*/ 240348 h 709978"/>
                          <a:gd name="connsiteX8" fmla="*/ 103557 w 681406"/>
                          <a:gd name="connsiteY8" fmla="*/ 326073 h 709978"/>
                          <a:gd name="connsiteX9" fmla="*/ 8307 w 681406"/>
                          <a:gd name="connsiteY9" fmla="*/ 392748 h 709978"/>
                          <a:gd name="connsiteX10" fmla="*/ 17832 w 681406"/>
                          <a:gd name="connsiteY10" fmla="*/ 516573 h 709978"/>
                          <a:gd name="connsiteX11" fmla="*/ 122607 w 681406"/>
                          <a:gd name="connsiteY11" fmla="*/ 535623 h 709978"/>
                          <a:gd name="connsiteX12" fmla="*/ 227382 w 681406"/>
                          <a:gd name="connsiteY12" fmla="*/ 497523 h 709978"/>
                          <a:gd name="connsiteX13" fmla="*/ 122607 w 681406"/>
                          <a:gd name="connsiteY13" fmla="*/ 621348 h 709978"/>
                          <a:gd name="connsiteX14" fmla="*/ 170232 w 681406"/>
                          <a:gd name="connsiteY14" fmla="*/ 640398 h 709978"/>
                          <a:gd name="connsiteX15" fmla="*/ 303582 w 681406"/>
                          <a:gd name="connsiteY15" fmla="*/ 630873 h 709978"/>
                          <a:gd name="connsiteX16" fmla="*/ 351207 w 681406"/>
                          <a:gd name="connsiteY16" fmla="*/ 554673 h 709978"/>
                          <a:gd name="connsiteX17" fmla="*/ 246432 w 681406"/>
                          <a:gd name="connsiteY17" fmla="*/ 688023 h 709978"/>
                          <a:gd name="connsiteX18" fmla="*/ 379782 w 681406"/>
                          <a:gd name="connsiteY18" fmla="*/ 697548 h 709978"/>
                          <a:gd name="connsiteX19" fmla="*/ 589332 w 681406"/>
                          <a:gd name="connsiteY19" fmla="*/ 564198 h 709978"/>
                          <a:gd name="connsiteX20" fmla="*/ 675057 w 681406"/>
                          <a:gd name="connsiteY20" fmla="*/ 373698 h 709978"/>
                          <a:gd name="connsiteX21" fmla="*/ 675057 w 681406"/>
                          <a:gd name="connsiteY21" fmla="*/ 278448 h 709978"/>
                          <a:gd name="connsiteX22" fmla="*/ 675057 w 681406"/>
                          <a:gd name="connsiteY22" fmla="*/ 221298 h 709978"/>
                          <a:gd name="connsiteX23" fmla="*/ 636957 w 681406"/>
                          <a:gd name="connsiteY23" fmla="*/ 230823 h 709978"/>
                          <a:gd name="connsiteX24" fmla="*/ 665532 w 681406"/>
                          <a:gd name="connsiteY24" fmla="*/ 87948 h 709978"/>
                          <a:gd name="connsiteX25" fmla="*/ 598857 w 681406"/>
                          <a:gd name="connsiteY25" fmla="*/ 40323 h 709978"/>
                          <a:gd name="connsiteX26" fmla="*/ 455982 w 681406"/>
                          <a:gd name="connsiteY26" fmla="*/ 2223 h 709978"/>
                          <a:gd name="connsiteX0" fmla="*/ 455982 w 681406"/>
                          <a:gd name="connsiteY0" fmla="*/ 2223 h 709978"/>
                          <a:gd name="connsiteX1" fmla="*/ 417882 w 681406"/>
                          <a:gd name="connsiteY1" fmla="*/ 106998 h 709978"/>
                          <a:gd name="connsiteX2" fmla="*/ 294057 w 681406"/>
                          <a:gd name="connsiteY2" fmla="*/ 30798 h 709978"/>
                          <a:gd name="connsiteX3" fmla="*/ 141657 w 681406"/>
                          <a:gd name="connsiteY3" fmla="*/ 135573 h 709978"/>
                          <a:gd name="connsiteX4" fmla="*/ 94032 w 681406"/>
                          <a:gd name="connsiteY4" fmla="*/ 230823 h 709978"/>
                          <a:gd name="connsiteX5" fmla="*/ 65457 w 681406"/>
                          <a:gd name="connsiteY5" fmla="*/ 307023 h 709978"/>
                          <a:gd name="connsiteX6" fmla="*/ 132132 w 681406"/>
                          <a:gd name="connsiteY6" fmla="*/ 335598 h 709978"/>
                          <a:gd name="connsiteX7" fmla="*/ 198807 w 681406"/>
                          <a:gd name="connsiteY7" fmla="*/ 240348 h 709978"/>
                          <a:gd name="connsiteX8" fmla="*/ 158144 w 681406"/>
                          <a:gd name="connsiteY8" fmla="*/ 303539 h 709978"/>
                          <a:gd name="connsiteX9" fmla="*/ 103557 w 681406"/>
                          <a:gd name="connsiteY9" fmla="*/ 326073 h 709978"/>
                          <a:gd name="connsiteX10" fmla="*/ 8307 w 681406"/>
                          <a:gd name="connsiteY10" fmla="*/ 392748 h 709978"/>
                          <a:gd name="connsiteX11" fmla="*/ 17832 w 681406"/>
                          <a:gd name="connsiteY11" fmla="*/ 516573 h 709978"/>
                          <a:gd name="connsiteX12" fmla="*/ 122607 w 681406"/>
                          <a:gd name="connsiteY12" fmla="*/ 535623 h 709978"/>
                          <a:gd name="connsiteX13" fmla="*/ 227382 w 681406"/>
                          <a:gd name="connsiteY13" fmla="*/ 497523 h 709978"/>
                          <a:gd name="connsiteX14" fmla="*/ 122607 w 681406"/>
                          <a:gd name="connsiteY14" fmla="*/ 621348 h 709978"/>
                          <a:gd name="connsiteX15" fmla="*/ 170232 w 681406"/>
                          <a:gd name="connsiteY15" fmla="*/ 640398 h 709978"/>
                          <a:gd name="connsiteX16" fmla="*/ 303582 w 681406"/>
                          <a:gd name="connsiteY16" fmla="*/ 630873 h 709978"/>
                          <a:gd name="connsiteX17" fmla="*/ 351207 w 681406"/>
                          <a:gd name="connsiteY17" fmla="*/ 554673 h 709978"/>
                          <a:gd name="connsiteX18" fmla="*/ 246432 w 681406"/>
                          <a:gd name="connsiteY18" fmla="*/ 688023 h 709978"/>
                          <a:gd name="connsiteX19" fmla="*/ 379782 w 681406"/>
                          <a:gd name="connsiteY19" fmla="*/ 697548 h 709978"/>
                          <a:gd name="connsiteX20" fmla="*/ 589332 w 681406"/>
                          <a:gd name="connsiteY20" fmla="*/ 564198 h 709978"/>
                          <a:gd name="connsiteX21" fmla="*/ 675057 w 681406"/>
                          <a:gd name="connsiteY21" fmla="*/ 373698 h 709978"/>
                          <a:gd name="connsiteX22" fmla="*/ 675057 w 681406"/>
                          <a:gd name="connsiteY22" fmla="*/ 278448 h 709978"/>
                          <a:gd name="connsiteX23" fmla="*/ 675057 w 681406"/>
                          <a:gd name="connsiteY23" fmla="*/ 221298 h 709978"/>
                          <a:gd name="connsiteX24" fmla="*/ 636957 w 681406"/>
                          <a:gd name="connsiteY24" fmla="*/ 230823 h 709978"/>
                          <a:gd name="connsiteX25" fmla="*/ 665532 w 681406"/>
                          <a:gd name="connsiteY25" fmla="*/ 87948 h 709978"/>
                          <a:gd name="connsiteX26" fmla="*/ 598857 w 681406"/>
                          <a:gd name="connsiteY26" fmla="*/ 40323 h 709978"/>
                          <a:gd name="connsiteX27" fmla="*/ 455982 w 681406"/>
                          <a:gd name="connsiteY27" fmla="*/ 2223 h 709978"/>
                          <a:gd name="connsiteX0" fmla="*/ 455982 w 681406"/>
                          <a:gd name="connsiteY0" fmla="*/ 2223 h 709978"/>
                          <a:gd name="connsiteX1" fmla="*/ 417882 w 681406"/>
                          <a:gd name="connsiteY1" fmla="*/ 106998 h 709978"/>
                          <a:gd name="connsiteX2" fmla="*/ 294057 w 681406"/>
                          <a:gd name="connsiteY2" fmla="*/ 30798 h 709978"/>
                          <a:gd name="connsiteX3" fmla="*/ 141657 w 681406"/>
                          <a:gd name="connsiteY3" fmla="*/ 135573 h 709978"/>
                          <a:gd name="connsiteX4" fmla="*/ 74982 w 681406"/>
                          <a:gd name="connsiteY4" fmla="*/ 226061 h 709978"/>
                          <a:gd name="connsiteX5" fmla="*/ 65457 w 681406"/>
                          <a:gd name="connsiteY5" fmla="*/ 307023 h 709978"/>
                          <a:gd name="connsiteX6" fmla="*/ 132132 w 681406"/>
                          <a:gd name="connsiteY6" fmla="*/ 335598 h 709978"/>
                          <a:gd name="connsiteX7" fmla="*/ 198807 w 681406"/>
                          <a:gd name="connsiteY7" fmla="*/ 240348 h 709978"/>
                          <a:gd name="connsiteX8" fmla="*/ 158144 w 681406"/>
                          <a:gd name="connsiteY8" fmla="*/ 303539 h 709978"/>
                          <a:gd name="connsiteX9" fmla="*/ 103557 w 681406"/>
                          <a:gd name="connsiteY9" fmla="*/ 326073 h 709978"/>
                          <a:gd name="connsiteX10" fmla="*/ 8307 w 681406"/>
                          <a:gd name="connsiteY10" fmla="*/ 392748 h 709978"/>
                          <a:gd name="connsiteX11" fmla="*/ 17832 w 681406"/>
                          <a:gd name="connsiteY11" fmla="*/ 516573 h 709978"/>
                          <a:gd name="connsiteX12" fmla="*/ 122607 w 681406"/>
                          <a:gd name="connsiteY12" fmla="*/ 535623 h 709978"/>
                          <a:gd name="connsiteX13" fmla="*/ 227382 w 681406"/>
                          <a:gd name="connsiteY13" fmla="*/ 497523 h 709978"/>
                          <a:gd name="connsiteX14" fmla="*/ 122607 w 681406"/>
                          <a:gd name="connsiteY14" fmla="*/ 621348 h 709978"/>
                          <a:gd name="connsiteX15" fmla="*/ 170232 w 681406"/>
                          <a:gd name="connsiteY15" fmla="*/ 640398 h 709978"/>
                          <a:gd name="connsiteX16" fmla="*/ 303582 w 681406"/>
                          <a:gd name="connsiteY16" fmla="*/ 630873 h 709978"/>
                          <a:gd name="connsiteX17" fmla="*/ 351207 w 681406"/>
                          <a:gd name="connsiteY17" fmla="*/ 554673 h 709978"/>
                          <a:gd name="connsiteX18" fmla="*/ 246432 w 681406"/>
                          <a:gd name="connsiteY18" fmla="*/ 688023 h 709978"/>
                          <a:gd name="connsiteX19" fmla="*/ 379782 w 681406"/>
                          <a:gd name="connsiteY19" fmla="*/ 697548 h 709978"/>
                          <a:gd name="connsiteX20" fmla="*/ 589332 w 681406"/>
                          <a:gd name="connsiteY20" fmla="*/ 564198 h 709978"/>
                          <a:gd name="connsiteX21" fmla="*/ 675057 w 681406"/>
                          <a:gd name="connsiteY21" fmla="*/ 373698 h 709978"/>
                          <a:gd name="connsiteX22" fmla="*/ 675057 w 681406"/>
                          <a:gd name="connsiteY22" fmla="*/ 278448 h 709978"/>
                          <a:gd name="connsiteX23" fmla="*/ 675057 w 681406"/>
                          <a:gd name="connsiteY23" fmla="*/ 221298 h 709978"/>
                          <a:gd name="connsiteX24" fmla="*/ 636957 w 681406"/>
                          <a:gd name="connsiteY24" fmla="*/ 230823 h 709978"/>
                          <a:gd name="connsiteX25" fmla="*/ 665532 w 681406"/>
                          <a:gd name="connsiteY25" fmla="*/ 87948 h 709978"/>
                          <a:gd name="connsiteX26" fmla="*/ 598857 w 681406"/>
                          <a:gd name="connsiteY26" fmla="*/ 40323 h 709978"/>
                          <a:gd name="connsiteX27" fmla="*/ 455982 w 681406"/>
                          <a:gd name="connsiteY27" fmla="*/ 2223 h 709978"/>
                          <a:gd name="connsiteX0" fmla="*/ 455982 w 681406"/>
                          <a:gd name="connsiteY0" fmla="*/ 2223 h 709978"/>
                          <a:gd name="connsiteX1" fmla="*/ 417882 w 681406"/>
                          <a:gd name="connsiteY1" fmla="*/ 106998 h 709978"/>
                          <a:gd name="connsiteX2" fmla="*/ 294057 w 681406"/>
                          <a:gd name="connsiteY2" fmla="*/ 30798 h 709978"/>
                          <a:gd name="connsiteX3" fmla="*/ 141657 w 681406"/>
                          <a:gd name="connsiteY3" fmla="*/ 135573 h 709978"/>
                          <a:gd name="connsiteX4" fmla="*/ 74982 w 681406"/>
                          <a:gd name="connsiteY4" fmla="*/ 226061 h 709978"/>
                          <a:gd name="connsiteX5" fmla="*/ 65457 w 681406"/>
                          <a:gd name="connsiteY5" fmla="*/ 307023 h 709978"/>
                          <a:gd name="connsiteX6" fmla="*/ 132132 w 681406"/>
                          <a:gd name="connsiteY6" fmla="*/ 335598 h 709978"/>
                          <a:gd name="connsiteX7" fmla="*/ 198807 w 681406"/>
                          <a:gd name="connsiteY7" fmla="*/ 240348 h 709978"/>
                          <a:gd name="connsiteX8" fmla="*/ 158144 w 681406"/>
                          <a:gd name="connsiteY8" fmla="*/ 303539 h 709978"/>
                          <a:gd name="connsiteX9" fmla="*/ 103557 w 681406"/>
                          <a:gd name="connsiteY9" fmla="*/ 326073 h 709978"/>
                          <a:gd name="connsiteX10" fmla="*/ 8307 w 681406"/>
                          <a:gd name="connsiteY10" fmla="*/ 392748 h 709978"/>
                          <a:gd name="connsiteX11" fmla="*/ 17832 w 681406"/>
                          <a:gd name="connsiteY11" fmla="*/ 516573 h 709978"/>
                          <a:gd name="connsiteX12" fmla="*/ 122607 w 681406"/>
                          <a:gd name="connsiteY12" fmla="*/ 535623 h 709978"/>
                          <a:gd name="connsiteX13" fmla="*/ 208332 w 681406"/>
                          <a:gd name="connsiteY13" fmla="*/ 459423 h 709978"/>
                          <a:gd name="connsiteX14" fmla="*/ 122607 w 681406"/>
                          <a:gd name="connsiteY14" fmla="*/ 621348 h 709978"/>
                          <a:gd name="connsiteX15" fmla="*/ 170232 w 681406"/>
                          <a:gd name="connsiteY15" fmla="*/ 640398 h 709978"/>
                          <a:gd name="connsiteX16" fmla="*/ 303582 w 681406"/>
                          <a:gd name="connsiteY16" fmla="*/ 630873 h 709978"/>
                          <a:gd name="connsiteX17" fmla="*/ 351207 w 681406"/>
                          <a:gd name="connsiteY17" fmla="*/ 554673 h 709978"/>
                          <a:gd name="connsiteX18" fmla="*/ 246432 w 681406"/>
                          <a:gd name="connsiteY18" fmla="*/ 688023 h 709978"/>
                          <a:gd name="connsiteX19" fmla="*/ 379782 w 681406"/>
                          <a:gd name="connsiteY19" fmla="*/ 697548 h 709978"/>
                          <a:gd name="connsiteX20" fmla="*/ 589332 w 681406"/>
                          <a:gd name="connsiteY20" fmla="*/ 564198 h 709978"/>
                          <a:gd name="connsiteX21" fmla="*/ 675057 w 681406"/>
                          <a:gd name="connsiteY21" fmla="*/ 373698 h 709978"/>
                          <a:gd name="connsiteX22" fmla="*/ 675057 w 681406"/>
                          <a:gd name="connsiteY22" fmla="*/ 278448 h 709978"/>
                          <a:gd name="connsiteX23" fmla="*/ 675057 w 681406"/>
                          <a:gd name="connsiteY23" fmla="*/ 221298 h 709978"/>
                          <a:gd name="connsiteX24" fmla="*/ 636957 w 681406"/>
                          <a:gd name="connsiteY24" fmla="*/ 230823 h 709978"/>
                          <a:gd name="connsiteX25" fmla="*/ 665532 w 681406"/>
                          <a:gd name="connsiteY25" fmla="*/ 87948 h 709978"/>
                          <a:gd name="connsiteX26" fmla="*/ 598857 w 681406"/>
                          <a:gd name="connsiteY26" fmla="*/ 40323 h 709978"/>
                          <a:gd name="connsiteX27" fmla="*/ 455982 w 681406"/>
                          <a:gd name="connsiteY27" fmla="*/ 2223 h 709978"/>
                          <a:gd name="connsiteX0" fmla="*/ 454558 w 679982"/>
                          <a:gd name="connsiteY0" fmla="*/ 2223 h 709978"/>
                          <a:gd name="connsiteX1" fmla="*/ 416458 w 679982"/>
                          <a:gd name="connsiteY1" fmla="*/ 106998 h 709978"/>
                          <a:gd name="connsiteX2" fmla="*/ 292633 w 679982"/>
                          <a:gd name="connsiteY2" fmla="*/ 30798 h 709978"/>
                          <a:gd name="connsiteX3" fmla="*/ 140233 w 679982"/>
                          <a:gd name="connsiteY3" fmla="*/ 135573 h 709978"/>
                          <a:gd name="connsiteX4" fmla="*/ 73558 w 679982"/>
                          <a:gd name="connsiteY4" fmla="*/ 226061 h 709978"/>
                          <a:gd name="connsiteX5" fmla="*/ 64033 w 679982"/>
                          <a:gd name="connsiteY5" fmla="*/ 307023 h 709978"/>
                          <a:gd name="connsiteX6" fmla="*/ 130708 w 679982"/>
                          <a:gd name="connsiteY6" fmla="*/ 335598 h 709978"/>
                          <a:gd name="connsiteX7" fmla="*/ 197383 w 679982"/>
                          <a:gd name="connsiteY7" fmla="*/ 240348 h 709978"/>
                          <a:gd name="connsiteX8" fmla="*/ 156720 w 679982"/>
                          <a:gd name="connsiteY8" fmla="*/ 303539 h 709978"/>
                          <a:gd name="connsiteX9" fmla="*/ 102133 w 679982"/>
                          <a:gd name="connsiteY9" fmla="*/ 326073 h 709978"/>
                          <a:gd name="connsiteX10" fmla="*/ 6883 w 679982"/>
                          <a:gd name="connsiteY10" fmla="*/ 392748 h 709978"/>
                          <a:gd name="connsiteX11" fmla="*/ 16408 w 679982"/>
                          <a:gd name="connsiteY11" fmla="*/ 516573 h 709978"/>
                          <a:gd name="connsiteX12" fmla="*/ 87845 w 679982"/>
                          <a:gd name="connsiteY12" fmla="*/ 516573 h 709978"/>
                          <a:gd name="connsiteX13" fmla="*/ 206908 w 679982"/>
                          <a:gd name="connsiteY13" fmla="*/ 459423 h 709978"/>
                          <a:gd name="connsiteX14" fmla="*/ 121183 w 679982"/>
                          <a:gd name="connsiteY14" fmla="*/ 621348 h 709978"/>
                          <a:gd name="connsiteX15" fmla="*/ 168808 w 679982"/>
                          <a:gd name="connsiteY15" fmla="*/ 640398 h 709978"/>
                          <a:gd name="connsiteX16" fmla="*/ 302158 w 679982"/>
                          <a:gd name="connsiteY16" fmla="*/ 630873 h 709978"/>
                          <a:gd name="connsiteX17" fmla="*/ 349783 w 679982"/>
                          <a:gd name="connsiteY17" fmla="*/ 554673 h 709978"/>
                          <a:gd name="connsiteX18" fmla="*/ 245008 w 679982"/>
                          <a:gd name="connsiteY18" fmla="*/ 688023 h 709978"/>
                          <a:gd name="connsiteX19" fmla="*/ 378358 w 679982"/>
                          <a:gd name="connsiteY19" fmla="*/ 697548 h 709978"/>
                          <a:gd name="connsiteX20" fmla="*/ 587908 w 679982"/>
                          <a:gd name="connsiteY20" fmla="*/ 564198 h 709978"/>
                          <a:gd name="connsiteX21" fmla="*/ 673633 w 679982"/>
                          <a:gd name="connsiteY21" fmla="*/ 373698 h 709978"/>
                          <a:gd name="connsiteX22" fmla="*/ 673633 w 679982"/>
                          <a:gd name="connsiteY22" fmla="*/ 278448 h 709978"/>
                          <a:gd name="connsiteX23" fmla="*/ 673633 w 679982"/>
                          <a:gd name="connsiteY23" fmla="*/ 221298 h 709978"/>
                          <a:gd name="connsiteX24" fmla="*/ 635533 w 679982"/>
                          <a:gd name="connsiteY24" fmla="*/ 230823 h 709978"/>
                          <a:gd name="connsiteX25" fmla="*/ 664108 w 679982"/>
                          <a:gd name="connsiteY25" fmla="*/ 87948 h 709978"/>
                          <a:gd name="connsiteX26" fmla="*/ 597433 w 679982"/>
                          <a:gd name="connsiteY26" fmla="*/ 40323 h 709978"/>
                          <a:gd name="connsiteX27" fmla="*/ 454558 w 679982"/>
                          <a:gd name="connsiteY27" fmla="*/ 2223 h 709978"/>
                          <a:gd name="connsiteX0" fmla="*/ 455545 w 680969"/>
                          <a:gd name="connsiteY0" fmla="*/ 2223 h 709978"/>
                          <a:gd name="connsiteX1" fmla="*/ 417445 w 680969"/>
                          <a:gd name="connsiteY1" fmla="*/ 106998 h 709978"/>
                          <a:gd name="connsiteX2" fmla="*/ 293620 w 680969"/>
                          <a:gd name="connsiteY2" fmla="*/ 30798 h 709978"/>
                          <a:gd name="connsiteX3" fmla="*/ 141220 w 680969"/>
                          <a:gd name="connsiteY3" fmla="*/ 135573 h 709978"/>
                          <a:gd name="connsiteX4" fmla="*/ 74545 w 680969"/>
                          <a:gd name="connsiteY4" fmla="*/ 226061 h 709978"/>
                          <a:gd name="connsiteX5" fmla="*/ 65020 w 680969"/>
                          <a:gd name="connsiteY5" fmla="*/ 307023 h 709978"/>
                          <a:gd name="connsiteX6" fmla="*/ 131695 w 680969"/>
                          <a:gd name="connsiteY6" fmla="*/ 335598 h 709978"/>
                          <a:gd name="connsiteX7" fmla="*/ 198370 w 680969"/>
                          <a:gd name="connsiteY7" fmla="*/ 240348 h 709978"/>
                          <a:gd name="connsiteX8" fmla="*/ 157707 w 680969"/>
                          <a:gd name="connsiteY8" fmla="*/ 303539 h 709978"/>
                          <a:gd name="connsiteX9" fmla="*/ 103120 w 680969"/>
                          <a:gd name="connsiteY9" fmla="*/ 326073 h 709978"/>
                          <a:gd name="connsiteX10" fmla="*/ 7870 w 680969"/>
                          <a:gd name="connsiteY10" fmla="*/ 392748 h 709978"/>
                          <a:gd name="connsiteX11" fmla="*/ 17395 w 680969"/>
                          <a:gd name="connsiteY11" fmla="*/ 516573 h 709978"/>
                          <a:gd name="connsiteX12" fmla="*/ 112645 w 680969"/>
                          <a:gd name="connsiteY12" fmla="*/ 516573 h 709978"/>
                          <a:gd name="connsiteX13" fmla="*/ 207895 w 680969"/>
                          <a:gd name="connsiteY13" fmla="*/ 459423 h 709978"/>
                          <a:gd name="connsiteX14" fmla="*/ 122170 w 680969"/>
                          <a:gd name="connsiteY14" fmla="*/ 621348 h 709978"/>
                          <a:gd name="connsiteX15" fmla="*/ 169795 w 680969"/>
                          <a:gd name="connsiteY15" fmla="*/ 640398 h 709978"/>
                          <a:gd name="connsiteX16" fmla="*/ 303145 w 680969"/>
                          <a:gd name="connsiteY16" fmla="*/ 630873 h 709978"/>
                          <a:gd name="connsiteX17" fmla="*/ 350770 w 680969"/>
                          <a:gd name="connsiteY17" fmla="*/ 554673 h 709978"/>
                          <a:gd name="connsiteX18" fmla="*/ 245995 w 680969"/>
                          <a:gd name="connsiteY18" fmla="*/ 688023 h 709978"/>
                          <a:gd name="connsiteX19" fmla="*/ 379345 w 680969"/>
                          <a:gd name="connsiteY19" fmla="*/ 697548 h 709978"/>
                          <a:gd name="connsiteX20" fmla="*/ 588895 w 680969"/>
                          <a:gd name="connsiteY20" fmla="*/ 564198 h 709978"/>
                          <a:gd name="connsiteX21" fmla="*/ 674620 w 680969"/>
                          <a:gd name="connsiteY21" fmla="*/ 373698 h 709978"/>
                          <a:gd name="connsiteX22" fmla="*/ 674620 w 680969"/>
                          <a:gd name="connsiteY22" fmla="*/ 278448 h 709978"/>
                          <a:gd name="connsiteX23" fmla="*/ 674620 w 680969"/>
                          <a:gd name="connsiteY23" fmla="*/ 221298 h 709978"/>
                          <a:gd name="connsiteX24" fmla="*/ 636520 w 680969"/>
                          <a:gd name="connsiteY24" fmla="*/ 230823 h 709978"/>
                          <a:gd name="connsiteX25" fmla="*/ 665095 w 680969"/>
                          <a:gd name="connsiteY25" fmla="*/ 87948 h 709978"/>
                          <a:gd name="connsiteX26" fmla="*/ 598420 w 680969"/>
                          <a:gd name="connsiteY26" fmla="*/ 40323 h 709978"/>
                          <a:gd name="connsiteX27" fmla="*/ 455545 w 680969"/>
                          <a:gd name="connsiteY27" fmla="*/ 2223 h 709978"/>
                          <a:gd name="connsiteX0" fmla="*/ 460771 w 686195"/>
                          <a:gd name="connsiteY0" fmla="*/ 2223 h 709978"/>
                          <a:gd name="connsiteX1" fmla="*/ 422671 w 686195"/>
                          <a:gd name="connsiteY1" fmla="*/ 106998 h 709978"/>
                          <a:gd name="connsiteX2" fmla="*/ 298846 w 686195"/>
                          <a:gd name="connsiteY2" fmla="*/ 30798 h 709978"/>
                          <a:gd name="connsiteX3" fmla="*/ 146446 w 686195"/>
                          <a:gd name="connsiteY3" fmla="*/ 135573 h 709978"/>
                          <a:gd name="connsiteX4" fmla="*/ 79771 w 686195"/>
                          <a:gd name="connsiteY4" fmla="*/ 226061 h 709978"/>
                          <a:gd name="connsiteX5" fmla="*/ 70246 w 686195"/>
                          <a:gd name="connsiteY5" fmla="*/ 307023 h 709978"/>
                          <a:gd name="connsiteX6" fmla="*/ 136921 w 686195"/>
                          <a:gd name="connsiteY6" fmla="*/ 335598 h 709978"/>
                          <a:gd name="connsiteX7" fmla="*/ 203596 w 686195"/>
                          <a:gd name="connsiteY7" fmla="*/ 240348 h 709978"/>
                          <a:gd name="connsiteX8" fmla="*/ 162933 w 686195"/>
                          <a:gd name="connsiteY8" fmla="*/ 303539 h 709978"/>
                          <a:gd name="connsiteX9" fmla="*/ 108346 w 686195"/>
                          <a:gd name="connsiteY9" fmla="*/ 326073 h 709978"/>
                          <a:gd name="connsiteX10" fmla="*/ 13096 w 686195"/>
                          <a:gd name="connsiteY10" fmla="*/ 392748 h 709978"/>
                          <a:gd name="connsiteX11" fmla="*/ 22621 w 686195"/>
                          <a:gd name="connsiteY11" fmla="*/ 516573 h 709978"/>
                          <a:gd name="connsiteX12" fmla="*/ 213121 w 686195"/>
                          <a:gd name="connsiteY12" fmla="*/ 459423 h 709978"/>
                          <a:gd name="connsiteX13" fmla="*/ 127396 w 686195"/>
                          <a:gd name="connsiteY13" fmla="*/ 621348 h 709978"/>
                          <a:gd name="connsiteX14" fmla="*/ 175021 w 686195"/>
                          <a:gd name="connsiteY14" fmla="*/ 640398 h 709978"/>
                          <a:gd name="connsiteX15" fmla="*/ 308371 w 686195"/>
                          <a:gd name="connsiteY15" fmla="*/ 630873 h 709978"/>
                          <a:gd name="connsiteX16" fmla="*/ 355996 w 686195"/>
                          <a:gd name="connsiteY16" fmla="*/ 554673 h 709978"/>
                          <a:gd name="connsiteX17" fmla="*/ 251221 w 686195"/>
                          <a:gd name="connsiteY17" fmla="*/ 688023 h 709978"/>
                          <a:gd name="connsiteX18" fmla="*/ 384571 w 686195"/>
                          <a:gd name="connsiteY18" fmla="*/ 697548 h 709978"/>
                          <a:gd name="connsiteX19" fmla="*/ 594121 w 686195"/>
                          <a:gd name="connsiteY19" fmla="*/ 564198 h 709978"/>
                          <a:gd name="connsiteX20" fmla="*/ 679846 w 686195"/>
                          <a:gd name="connsiteY20" fmla="*/ 373698 h 709978"/>
                          <a:gd name="connsiteX21" fmla="*/ 679846 w 686195"/>
                          <a:gd name="connsiteY21" fmla="*/ 278448 h 709978"/>
                          <a:gd name="connsiteX22" fmla="*/ 679846 w 686195"/>
                          <a:gd name="connsiteY22" fmla="*/ 221298 h 709978"/>
                          <a:gd name="connsiteX23" fmla="*/ 641746 w 686195"/>
                          <a:gd name="connsiteY23" fmla="*/ 230823 h 709978"/>
                          <a:gd name="connsiteX24" fmla="*/ 670321 w 686195"/>
                          <a:gd name="connsiteY24" fmla="*/ 87948 h 709978"/>
                          <a:gd name="connsiteX25" fmla="*/ 603646 w 686195"/>
                          <a:gd name="connsiteY25" fmla="*/ 40323 h 709978"/>
                          <a:gd name="connsiteX26" fmla="*/ 460771 w 686195"/>
                          <a:gd name="connsiteY26" fmla="*/ 2223 h 709978"/>
                          <a:gd name="connsiteX0" fmla="*/ 449288 w 674712"/>
                          <a:gd name="connsiteY0" fmla="*/ 2223 h 709978"/>
                          <a:gd name="connsiteX1" fmla="*/ 411188 w 674712"/>
                          <a:gd name="connsiteY1" fmla="*/ 106998 h 709978"/>
                          <a:gd name="connsiteX2" fmla="*/ 287363 w 674712"/>
                          <a:gd name="connsiteY2" fmla="*/ 30798 h 709978"/>
                          <a:gd name="connsiteX3" fmla="*/ 134963 w 674712"/>
                          <a:gd name="connsiteY3" fmla="*/ 135573 h 709978"/>
                          <a:gd name="connsiteX4" fmla="*/ 68288 w 674712"/>
                          <a:gd name="connsiteY4" fmla="*/ 226061 h 709978"/>
                          <a:gd name="connsiteX5" fmla="*/ 58763 w 674712"/>
                          <a:gd name="connsiteY5" fmla="*/ 307023 h 709978"/>
                          <a:gd name="connsiteX6" fmla="*/ 125438 w 674712"/>
                          <a:gd name="connsiteY6" fmla="*/ 335598 h 709978"/>
                          <a:gd name="connsiteX7" fmla="*/ 192113 w 674712"/>
                          <a:gd name="connsiteY7" fmla="*/ 240348 h 709978"/>
                          <a:gd name="connsiteX8" fmla="*/ 151450 w 674712"/>
                          <a:gd name="connsiteY8" fmla="*/ 303539 h 709978"/>
                          <a:gd name="connsiteX9" fmla="*/ 96863 w 674712"/>
                          <a:gd name="connsiteY9" fmla="*/ 326073 h 709978"/>
                          <a:gd name="connsiteX10" fmla="*/ 1613 w 674712"/>
                          <a:gd name="connsiteY10" fmla="*/ 392748 h 709978"/>
                          <a:gd name="connsiteX11" fmla="*/ 49238 w 674712"/>
                          <a:gd name="connsiteY11" fmla="*/ 521335 h 709978"/>
                          <a:gd name="connsiteX12" fmla="*/ 201638 w 674712"/>
                          <a:gd name="connsiteY12" fmla="*/ 459423 h 709978"/>
                          <a:gd name="connsiteX13" fmla="*/ 115913 w 674712"/>
                          <a:gd name="connsiteY13" fmla="*/ 621348 h 709978"/>
                          <a:gd name="connsiteX14" fmla="*/ 163538 w 674712"/>
                          <a:gd name="connsiteY14" fmla="*/ 640398 h 709978"/>
                          <a:gd name="connsiteX15" fmla="*/ 296888 w 674712"/>
                          <a:gd name="connsiteY15" fmla="*/ 630873 h 709978"/>
                          <a:gd name="connsiteX16" fmla="*/ 344513 w 674712"/>
                          <a:gd name="connsiteY16" fmla="*/ 554673 h 709978"/>
                          <a:gd name="connsiteX17" fmla="*/ 239738 w 674712"/>
                          <a:gd name="connsiteY17" fmla="*/ 688023 h 709978"/>
                          <a:gd name="connsiteX18" fmla="*/ 373088 w 674712"/>
                          <a:gd name="connsiteY18" fmla="*/ 697548 h 709978"/>
                          <a:gd name="connsiteX19" fmla="*/ 582638 w 674712"/>
                          <a:gd name="connsiteY19" fmla="*/ 564198 h 709978"/>
                          <a:gd name="connsiteX20" fmla="*/ 668363 w 674712"/>
                          <a:gd name="connsiteY20" fmla="*/ 373698 h 709978"/>
                          <a:gd name="connsiteX21" fmla="*/ 668363 w 674712"/>
                          <a:gd name="connsiteY21" fmla="*/ 278448 h 709978"/>
                          <a:gd name="connsiteX22" fmla="*/ 668363 w 674712"/>
                          <a:gd name="connsiteY22" fmla="*/ 221298 h 709978"/>
                          <a:gd name="connsiteX23" fmla="*/ 630263 w 674712"/>
                          <a:gd name="connsiteY23" fmla="*/ 230823 h 709978"/>
                          <a:gd name="connsiteX24" fmla="*/ 658838 w 674712"/>
                          <a:gd name="connsiteY24" fmla="*/ 87948 h 709978"/>
                          <a:gd name="connsiteX25" fmla="*/ 592163 w 674712"/>
                          <a:gd name="connsiteY25" fmla="*/ 40323 h 709978"/>
                          <a:gd name="connsiteX26" fmla="*/ 449288 w 674712"/>
                          <a:gd name="connsiteY26" fmla="*/ 2223 h 709978"/>
                          <a:gd name="connsiteX0" fmla="*/ 449288 w 674712"/>
                          <a:gd name="connsiteY0" fmla="*/ 2223 h 709978"/>
                          <a:gd name="connsiteX1" fmla="*/ 411188 w 674712"/>
                          <a:gd name="connsiteY1" fmla="*/ 106998 h 709978"/>
                          <a:gd name="connsiteX2" fmla="*/ 287363 w 674712"/>
                          <a:gd name="connsiteY2" fmla="*/ 30798 h 709978"/>
                          <a:gd name="connsiteX3" fmla="*/ 134963 w 674712"/>
                          <a:gd name="connsiteY3" fmla="*/ 135573 h 709978"/>
                          <a:gd name="connsiteX4" fmla="*/ 68288 w 674712"/>
                          <a:gd name="connsiteY4" fmla="*/ 226061 h 709978"/>
                          <a:gd name="connsiteX5" fmla="*/ 58763 w 674712"/>
                          <a:gd name="connsiteY5" fmla="*/ 307023 h 709978"/>
                          <a:gd name="connsiteX6" fmla="*/ 125438 w 674712"/>
                          <a:gd name="connsiteY6" fmla="*/ 335598 h 709978"/>
                          <a:gd name="connsiteX7" fmla="*/ 192113 w 674712"/>
                          <a:gd name="connsiteY7" fmla="*/ 240348 h 709978"/>
                          <a:gd name="connsiteX8" fmla="*/ 151450 w 674712"/>
                          <a:gd name="connsiteY8" fmla="*/ 303539 h 709978"/>
                          <a:gd name="connsiteX9" fmla="*/ 96863 w 674712"/>
                          <a:gd name="connsiteY9" fmla="*/ 326073 h 709978"/>
                          <a:gd name="connsiteX10" fmla="*/ 1613 w 674712"/>
                          <a:gd name="connsiteY10" fmla="*/ 392748 h 709978"/>
                          <a:gd name="connsiteX11" fmla="*/ 49238 w 674712"/>
                          <a:gd name="connsiteY11" fmla="*/ 521335 h 709978"/>
                          <a:gd name="connsiteX12" fmla="*/ 201638 w 674712"/>
                          <a:gd name="connsiteY12" fmla="*/ 459423 h 709978"/>
                          <a:gd name="connsiteX13" fmla="*/ 111150 w 674712"/>
                          <a:gd name="connsiteY13" fmla="*/ 554673 h 709978"/>
                          <a:gd name="connsiteX14" fmla="*/ 163538 w 674712"/>
                          <a:gd name="connsiteY14" fmla="*/ 640398 h 709978"/>
                          <a:gd name="connsiteX15" fmla="*/ 296888 w 674712"/>
                          <a:gd name="connsiteY15" fmla="*/ 630873 h 709978"/>
                          <a:gd name="connsiteX16" fmla="*/ 344513 w 674712"/>
                          <a:gd name="connsiteY16" fmla="*/ 554673 h 709978"/>
                          <a:gd name="connsiteX17" fmla="*/ 239738 w 674712"/>
                          <a:gd name="connsiteY17" fmla="*/ 688023 h 709978"/>
                          <a:gd name="connsiteX18" fmla="*/ 373088 w 674712"/>
                          <a:gd name="connsiteY18" fmla="*/ 697548 h 709978"/>
                          <a:gd name="connsiteX19" fmla="*/ 582638 w 674712"/>
                          <a:gd name="connsiteY19" fmla="*/ 564198 h 709978"/>
                          <a:gd name="connsiteX20" fmla="*/ 668363 w 674712"/>
                          <a:gd name="connsiteY20" fmla="*/ 373698 h 709978"/>
                          <a:gd name="connsiteX21" fmla="*/ 668363 w 674712"/>
                          <a:gd name="connsiteY21" fmla="*/ 278448 h 709978"/>
                          <a:gd name="connsiteX22" fmla="*/ 668363 w 674712"/>
                          <a:gd name="connsiteY22" fmla="*/ 221298 h 709978"/>
                          <a:gd name="connsiteX23" fmla="*/ 630263 w 674712"/>
                          <a:gd name="connsiteY23" fmla="*/ 230823 h 709978"/>
                          <a:gd name="connsiteX24" fmla="*/ 658838 w 674712"/>
                          <a:gd name="connsiteY24" fmla="*/ 87948 h 709978"/>
                          <a:gd name="connsiteX25" fmla="*/ 592163 w 674712"/>
                          <a:gd name="connsiteY25" fmla="*/ 40323 h 709978"/>
                          <a:gd name="connsiteX26" fmla="*/ 449288 w 674712"/>
                          <a:gd name="connsiteY26" fmla="*/ 2223 h 709978"/>
                          <a:gd name="connsiteX0" fmla="*/ 449288 w 674712"/>
                          <a:gd name="connsiteY0" fmla="*/ 2223 h 709978"/>
                          <a:gd name="connsiteX1" fmla="*/ 411188 w 674712"/>
                          <a:gd name="connsiteY1" fmla="*/ 106998 h 709978"/>
                          <a:gd name="connsiteX2" fmla="*/ 287363 w 674712"/>
                          <a:gd name="connsiteY2" fmla="*/ 30798 h 709978"/>
                          <a:gd name="connsiteX3" fmla="*/ 134963 w 674712"/>
                          <a:gd name="connsiteY3" fmla="*/ 135573 h 709978"/>
                          <a:gd name="connsiteX4" fmla="*/ 68288 w 674712"/>
                          <a:gd name="connsiteY4" fmla="*/ 226061 h 709978"/>
                          <a:gd name="connsiteX5" fmla="*/ 58763 w 674712"/>
                          <a:gd name="connsiteY5" fmla="*/ 307023 h 709978"/>
                          <a:gd name="connsiteX6" fmla="*/ 125438 w 674712"/>
                          <a:gd name="connsiteY6" fmla="*/ 335598 h 709978"/>
                          <a:gd name="connsiteX7" fmla="*/ 192113 w 674712"/>
                          <a:gd name="connsiteY7" fmla="*/ 240348 h 709978"/>
                          <a:gd name="connsiteX8" fmla="*/ 151450 w 674712"/>
                          <a:gd name="connsiteY8" fmla="*/ 303539 h 709978"/>
                          <a:gd name="connsiteX9" fmla="*/ 96863 w 674712"/>
                          <a:gd name="connsiteY9" fmla="*/ 326073 h 709978"/>
                          <a:gd name="connsiteX10" fmla="*/ 1613 w 674712"/>
                          <a:gd name="connsiteY10" fmla="*/ 392748 h 709978"/>
                          <a:gd name="connsiteX11" fmla="*/ 49238 w 674712"/>
                          <a:gd name="connsiteY11" fmla="*/ 521335 h 709978"/>
                          <a:gd name="connsiteX12" fmla="*/ 201638 w 674712"/>
                          <a:gd name="connsiteY12" fmla="*/ 459423 h 709978"/>
                          <a:gd name="connsiteX13" fmla="*/ 111150 w 674712"/>
                          <a:gd name="connsiteY13" fmla="*/ 554673 h 709978"/>
                          <a:gd name="connsiteX14" fmla="*/ 163538 w 674712"/>
                          <a:gd name="connsiteY14" fmla="*/ 640398 h 709978"/>
                          <a:gd name="connsiteX15" fmla="*/ 292125 w 674712"/>
                          <a:gd name="connsiteY15" fmla="*/ 611823 h 709978"/>
                          <a:gd name="connsiteX16" fmla="*/ 344513 w 674712"/>
                          <a:gd name="connsiteY16" fmla="*/ 554673 h 709978"/>
                          <a:gd name="connsiteX17" fmla="*/ 239738 w 674712"/>
                          <a:gd name="connsiteY17" fmla="*/ 688023 h 709978"/>
                          <a:gd name="connsiteX18" fmla="*/ 373088 w 674712"/>
                          <a:gd name="connsiteY18" fmla="*/ 697548 h 709978"/>
                          <a:gd name="connsiteX19" fmla="*/ 582638 w 674712"/>
                          <a:gd name="connsiteY19" fmla="*/ 564198 h 709978"/>
                          <a:gd name="connsiteX20" fmla="*/ 668363 w 674712"/>
                          <a:gd name="connsiteY20" fmla="*/ 373698 h 709978"/>
                          <a:gd name="connsiteX21" fmla="*/ 668363 w 674712"/>
                          <a:gd name="connsiteY21" fmla="*/ 278448 h 709978"/>
                          <a:gd name="connsiteX22" fmla="*/ 668363 w 674712"/>
                          <a:gd name="connsiteY22" fmla="*/ 221298 h 709978"/>
                          <a:gd name="connsiteX23" fmla="*/ 630263 w 674712"/>
                          <a:gd name="connsiteY23" fmla="*/ 230823 h 709978"/>
                          <a:gd name="connsiteX24" fmla="*/ 658838 w 674712"/>
                          <a:gd name="connsiteY24" fmla="*/ 87948 h 709978"/>
                          <a:gd name="connsiteX25" fmla="*/ 592163 w 674712"/>
                          <a:gd name="connsiteY25" fmla="*/ 40323 h 709978"/>
                          <a:gd name="connsiteX26" fmla="*/ 449288 w 674712"/>
                          <a:gd name="connsiteY26" fmla="*/ 2223 h 709978"/>
                          <a:gd name="connsiteX0" fmla="*/ 449288 w 674712"/>
                          <a:gd name="connsiteY0" fmla="*/ 2223 h 706375"/>
                          <a:gd name="connsiteX1" fmla="*/ 411188 w 674712"/>
                          <a:gd name="connsiteY1" fmla="*/ 106998 h 706375"/>
                          <a:gd name="connsiteX2" fmla="*/ 287363 w 674712"/>
                          <a:gd name="connsiteY2" fmla="*/ 30798 h 706375"/>
                          <a:gd name="connsiteX3" fmla="*/ 134963 w 674712"/>
                          <a:gd name="connsiteY3" fmla="*/ 135573 h 706375"/>
                          <a:gd name="connsiteX4" fmla="*/ 68288 w 674712"/>
                          <a:gd name="connsiteY4" fmla="*/ 226061 h 706375"/>
                          <a:gd name="connsiteX5" fmla="*/ 58763 w 674712"/>
                          <a:gd name="connsiteY5" fmla="*/ 307023 h 706375"/>
                          <a:gd name="connsiteX6" fmla="*/ 125438 w 674712"/>
                          <a:gd name="connsiteY6" fmla="*/ 335598 h 706375"/>
                          <a:gd name="connsiteX7" fmla="*/ 192113 w 674712"/>
                          <a:gd name="connsiteY7" fmla="*/ 240348 h 706375"/>
                          <a:gd name="connsiteX8" fmla="*/ 151450 w 674712"/>
                          <a:gd name="connsiteY8" fmla="*/ 303539 h 706375"/>
                          <a:gd name="connsiteX9" fmla="*/ 96863 w 674712"/>
                          <a:gd name="connsiteY9" fmla="*/ 326073 h 706375"/>
                          <a:gd name="connsiteX10" fmla="*/ 1613 w 674712"/>
                          <a:gd name="connsiteY10" fmla="*/ 392748 h 706375"/>
                          <a:gd name="connsiteX11" fmla="*/ 49238 w 674712"/>
                          <a:gd name="connsiteY11" fmla="*/ 521335 h 706375"/>
                          <a:gd name="connsiteX12" fmla="*/ 201638 w 674712"/>
                          <a:gd name="connsiteY12" fmla="*/ 459423 h 706375"/>
                          <a:gd name="connsiteX13" fmla="*/ 111150 w 674712"/>
                          <a:gd name="connsiteY13" fmla="*/ 554673 h 706375"/>
                          <a:gd name="connsiteX14" fmla="*/ 163538 w 674712"/>
                          <a:gd name="connsiteY14" fmla="*/ 640398 h 706375"/>
                          <a:gd name="connsiteX15" fmla="*/ 292125 w 674712"/>
                          <a:gd name="connsiteY15" fmla="*/ 611823 h 706375"/>
                          <a:gd name="connsiteX16" fmla="*/ 344513 w 674712"/>
                          <a:gd name="connsiteY16" fmla="*/ 554673 h 706375"/>
                          <a:gd name="connsiteX17" fmla="*/ 258788 w 674712"/>
                          <a:gd name="connsiteY17" fmla="*/ 678498 h 706375"/>
                          <a:gd name="connsiteX18" fmla="*/ 373088 w 674712"/>
                          <a:gd name="connsiteY18" fmla="*/ 697548 h 706375"/>
                          <a:gd name="connsiteX19" fmla="*/ 582638 w 674712"/>
                          <a:gd name="connsiteY19" fmla="*/ 564198 h 706375"/>
                          <a:gd name="connsiteX20" fmla="*/ 668363 w 674712"/>
                          <a:gd name="connsiteY20" fmla="*/ 373698 h 706375"/>
                          <a:gd name="connsiteX21" fmla="*/ 668363 w 674712"/>
                          <a:gd name="connsiteY21" fmla="*/ 278448 h 706375"/>
                          <a:gd name="connsiteX22" fmla="*/ 668363 w 674712"/>
                          <a:gd name="connsiteY22" fmla="*/ 221298 h 706375"/>
                          <a:gd name="connsiteX23" fmla="*/ 630263 w 674712"/>
                          <a:gd name="connsiteY23" fmla="*/ 230823 h 706375"/>
                          <a:gd name="connsiteX24" fmla="*/ 658838 w 674712"/>
                          <a:gd name="connsiteY24" fmla="*/ 87948 h 706375"/>
                          <a:gd name="connsiteX25" fmla="*/ 592163 w 674712"/>
                          <a:gd name="connsiteY25" fmla="*/ 40323 h 706375"/>
                          <a:gd name="connsiteX26" fmla="*/ 449288 w 674712"/>
                          <a:gd name="connsiteY26" fmla="*/ 2223 h 706375"/>
                          <a:gd name="connsiteX0" fmla="*/ 452467 w 677891"/>
                          <a:gd name="connsiteY0" fmla="*/ 2223 h 706375"/>
                          <a:gd name="connsiteX1" fmla="*/ 414367 w 677891"/>
                          <a:gd name="connsiteY1" fmla="*/ 106998 h 706375"/>
                          <a:gd name="connsiteX2" fmla="*/ 290542 w 677891"/>
                          <a:gd name="connsiteY2" fmla="*/ 30798 h 706375"/>
                          <a:gd name="connsiteX3" fmla="*/ 138142 w 677891"/>
                          <a:gd name="connsiteY3" fmla="*/ 135573 h 706375"/>
                          <a:gd name="connsiteX4" fmla="*/ 71467 w 677891"/>
                          <a:gd name="connsiteY4" fmla="*/ 226061 h 706375"/>
                          <a:gd name="connsiteX5" fmla="*/ 61942 w 677891"/>
                          <a:gd name="connsiteY5" fmla="*/ 307023 h 706375"/>
                          <a:gd name="connsiteX6" fmla="*/ 128617 w 677891"/>
                          <a:gd name="connsiteY6" fmla="*/ 335598 h 706375"/>
                          <a:gd name="connsiteX7" fmla="*/ 195292 w 677891"/>
                          <a:gd name="connsiteY7" fmla="*/ 240348 h 706375"/>
                          <a:gd name="connsiteX8" fmla="*/ 154629 w 677891"/>
                          <a:gd name="connsiteY8" fmla="*/ 303539 h 706375"/>
                          <a:gd name="connsiteX9" fmla="*/ 4792 w 677891"/>
                          <a:gd name="connsiteY9" fmla="*/ 392748 h 706375"/>
                          <a:gd name="connsiteX10" fmla="*/ 52417 w 677891"/>
                          <a:gd name="connsiteY10" fmla="*/ 521335 h 706375"/>
                          <a:gd name="connsiteX11" fmla="*/ 204817 w 677891"/>
                          <a:gd name="connsiteY11" fmla="*/ 459423 h 706375"/>
                          <a:gd name="connsiteX12" fmla="*/ 114329 w 677891"/>
                          <a:gd name="connsiteY12" fmla="*/ 554673 h 706375"/>
                          <a:gd name="connsiteX13" fmla="*/ 166717 w 677891"/>
                          <a:gd name="connsiteY13" fmla="*/ 640398 h 706375"/>
                          <a:gd name="connsiteX14" fmla="*/ 295304 w 677891"/>
                          <a:gd name="connsiteY14" fmla="*/ 611823 h 706375"/>
                          <a:gd name="connsiteX15" fmla="*/ 347692 w 677891"/>
                          <a:gd name="connsiteY15" fmla="*/ 554673 h 706375"/>
                          <a:gd name="connsiteX16" fmla="*/ 261967 w 677891"/>
                          <a:gd name="connsiteY16" fmla="*/ 678498 h 706375"/>
                          <a:gd name="connsiteX17" fmla="*/ 376267 w 677891"/>
                          <a:gd name="connsiteY17" fmla="*/ 697548 h 706375"/>
                          <a:gd name="connsiteX18" fmla="*/ 585817 w 677891"/>
                          <a:gd name="connsiteY18" fmla="*/ 564198 h 706375"/>
                          <a:gd name="connsiteX19" fmla="*/ 671542 w 677891"/>
                          <a:gd name="connsiteY19" fmla="*/ 373698 h 706375"/>
                          <a:gd name="connsiteX20" fmla="*/ 671542 w 677891"/>
                          <a:gd name="connsiteY20" fmla="*/ 278448 h 706375"/>
                          <a:gd name="connsiteX21" fmla="*/ 671542 w 677891"/>
                          <a:gd name="connsiteY21" fmla="*/ 221298 h 706375"/>
                          <a:gd name="connsiteX22" fmla="*/ 633442 w 677891"/>
                          <a:gd name="connsiteY22" fmla="*/ 230823 h 706375"/>
                          <a:gd name="connsiteX23" fmla="*/ 662017 w 677891"/>
                          <a:gd name="connsiteY23" fmla="*/ 87948 h 706375"/>
                          <a:gd name="connsiteX24" fmla="*/ 595342 w 677891"/>
                          <a:gd name="connsiteY24" fmla="*/ 40323 h 706375"/>
                          <a:gd name="connsiteX25" fmla="*/ 452467 w 677891"/>
                          <a:gd name="connsiteY25" fmla="*/ 2223 h 706375"/>
                          <a:gd name="connsiteX0" fmla="*/ 447736 w 673160"/>
                          <a:gd name="connsiteY0" fmla="*/ 2223 h 706375"/>
                          <a:gd name="connsiteX1" fmla="*/ 409636 w 673160"/>
                          <a:gd name="connsiteY1" fmla="*/ 106998 h 706375"/>
                          <a:gd name="connsiteX2" fmla="*/ 285811 w 673160"/>
                          <a:gd name="connsiteY2" fmla="*/ 30798 h 706375"/>
                          <a:gd name="connsiteX3" fmla="*/ 133411 w 673160"/>
                          <a:gd name="connsiteY3" fmla="*/ 135573 h 706375"/>
                          <a:gd name="connsiteX4" fmla="*/ 66736 w 673160"/>
                          <a:gd name="connsiteY4" fmla="*/ 226061 h 706375"/>
                          <a:gd name="connsiteX5" fmla="*/ 57211 w 673160"/>
                          <a:gd name="connsiteY5" fmla="*/ 307023 h 706375"/>
                          <a:gd name="connsiteX6" fmla="*/ 123886 w 673160"/>
                          <a:gd name="connsiteY6" fmla="*/ 335598 h 706375"/>
                          <a:gd name="connsiteX7" fmla="*/ 190561 w 673160"/>
                          <a:gd name="connsiteY7" fmla="*/ 240348 h 706375"/>
                          <a:gd name="connsiteX8" fmla="*/ 149898 w 673160"/>
                          <a:gd name="connsiteY8" fmla="*/ 303539 h 706375"/>
                          <a:gd name="connsiteX9" fmla="*/ 54648 w 673160"/>
                          <a:gd name="connsiteY9" fmla="*/ 370215 h 706375"/>
                          <a:gd name="connsiteX10" fmla="*/ 61 w 673160"/>
                          <a:gd name="connsiteY10" fmla="*/ 392748 h 706375"/>
                          <a:gd name="connsiteX11" fmla="*/ 47686 w 673160"/>
                          <a:gd name="connsiteY11" fmla="*/ 521335 h 706375"/>
                          <a:gd name="connsiteX12" fmla="*/ 200086 w 673160"/>
                          <a:gd name="connsiteY12" fmla="*/ 459423 h 706375"/>
                          <a:gd name="connsiteX13" fmla="*/ 109598 w 673160"/>
                          <a:gd name="connsiteY13" fmla="*/ 554673 h 706375"/>
                          <a:gd name="connsiteX14" fmla="*/ 161986 w 673160"/>
                          <a:gd name="connsiteY14" fmla="*/ 640398 h 706375"/>
                          <a:gd name="connsiteX15" fmla="*/ 290573 w 673160"/>
                          <a:gd name="connsiteY15" fmla="*/ 611823 h 706375"/>
                          <a:gd name="connsiteX16" fmla="*/ 342961 w 673160"/>
                          <a:gd name="connsiteY16" fmla="*/ 554673 h 706375"/>
                          <a:gd name="connsiteX17" fmla="*/ 257236 w 673160"/>
                          <a:gd name="connsiteY17" fmla="*/ 678498 h 706375"/>
                          <a:gd name="connsiteX18" fmla="*/ 371536 w 673160"/>
                          <a:gd name="connsiteY18" fmla="*/ 697548 h 706375"/>
                          <a:gd name="connsiteX19" fmla="*/ 581086 w 673160"/>
                          <a:gd name="connsiteY19" fmla="*/ 564198 h 706375"/>
                          <a:gd name="connsiteX20" fmla="*/ 666811 w 673160"/>
                          <a:gd name="connsiteY20" fmla="*/ 373698 h 706375"/>
                          <a:gd name="connsiteX21" fmla="*/ 666811 w 673160"/>
                          <a:gd name="connsiteY21" fmla="*/ 278448 h 706375"/>
                          <a:gd name="connsiteX22" fmla="*/ 666811 w 673160"/>
                          <a:gd name="connsiteY22" fmla="*/ 221298 h 706375"/>
                          <a:gd name="connsiteX23" fmla="*/ 628711 w 673160"/>
                          <a:gd name="connsiteY23" fmla="*/ 230823 h 706375"/>
                          <a:gd name="connsiteX24" fmla="*/ 657286 w 673160"/>
                          <a:gd name="connsiteY24" fmla="*/ 87948 h 706375"/>
                          <a:gd name="connsiteX25" fmla="*/ 590611 w 673160"/>
                          <a:gd name="connsiteY25" fmla="*/ 40323 h 706375"/>
                          <a:gd name="connsiteX26" fmla="*/ 447736 w 673160"/>
                          <a:gd name="connsiteY26" fmla="*/ 2223 h 706375"/>
                          <a:gd name="connsiteX0" fmla="*/ 447736 w 673160"/>
                          <a:gd name="connsiteY0" fmla="*/ 2223 h 706375"/>
                          <a:gd name="connsiteX1" fmla="*/ 409636 w 673160"/>
                          <a:gd name="connsiteY1" fmla="*/ 106998 h 706375"/>
                          <a:gd name="connsiteX2" fmla="*/ 285811 w 673160"/>
                          <a:gd name="connsiteY2" fmla="*/ 30798 h 706375"/>
                          <a:gd name="connsiteX3" fmla="*/ 133411 w 673160"/>
                          <a:gd name="connsiteY3" fmla="*/ 135573 h 706375"/>
                          <a:gd name="connsiteX4" fmla="*/ 66736 w 673160"/>
                          <a:gd name="connsiteY4" fmla="*/ 226061 h 706375"/>
                          <a:gd name="connsiteX5" fmla="*/ 57211 w 673160"/>
                          <a:gd name="connsiteY5" fmla="*/ 307023 h 706375"/>
                          <a:gd name="connsiteX6" fmla="*/ 123886 w 673160"/>
                          <a:gd name="connsiteY6" fmla="*/ 335598 h 706375"/>
                          <a:gd name="connsiteX7" fmla="*/ 190561 w 673160"/>
                          <a:gd name="connsiteY7" fmla="*/ 240348 h 706375"/>
                          <a:gd name="connsiteX8" fmla="*/ 149898 w 673160"/>
                          <a:gd name="connsiteY8" fmla="*/ 303539 h 706375"/>
                          <a:gd name="connsiteX9" fmla="*/ 54648 w 673160"/>
                          <a:gd name="connsiteY9" fmla="*/ 384502 h 706375"/>
                          <a:gd name="connsiteX10" fmla="*/ 61 w 673160"/>
                          <a:gd name="connsiteY10" fmla="*/ 392748 h 706375"/>
                          <a:gd name="connsiteX11" fmla="*/ 47686 w 673160"/>
                          <a:gd name="connsiteY11" fmla="*/ 521335 h 706375"/>
                          <a:gd name="connsiteX12" fmla="*/ 200086 w 673160"/>
                          <a:gd name="connsiteY12" fmla="*/ 459423 h 706375"/>
                          <a:gd name="connsiteX13" fmla="*/ 109598 w 673160"/>
                          <a:gd name="connsiteY13" fmla="*/ 554673 h 706375"/>
                          <a:gd name="connsiteX14" fmla="*/ 161986 w 673160"/>
                          <a:gd name="connsiteY14" fmla="*/ 640398 h 706375"/>
                          <a:gd name="connsiteX15" fmla="*/ 290573 w 673160"/>
                          <a:gd name="connsiteY15" fmla="*/ 611823 h 706375"/>
                          <a:gd name="connsiteX16" fmla="*/ 342961 w 673160"/>
                          <a:gd name="connsiteY16" fmla="*/ 554673 h 706375"/>
                          <a:gd name="connsiteX17" fmla="*/ 257236 w 673160"/>
                          <a:gd name="connsiteY17" fmla="*/ 678498 h 706375"/>
                          <a:gd name="connsiteX18" fmla="*/ 371536 w 673160"/>
                          <a:gd name="connsiteY18" fmla="*/ 697548 h 706375"/>
                          <a:gd name="connsiteX19" fmla="*/ 581086 w 673160"/>
                          <a:gd name="connsiteY19" fmla="*/ 564198 h 706375"/>
                          <a:gd name="connsiteX20" fmla="*/ 666811 w 673160"/>
                          <a:gd name="connsiteY20" fmla="*/ 373698 h 706375"/>
                          <a:gd name="connsiteX21" fmla="*/ 666811 w 673160"/>
                          <a:gd name="connsiteY21" fmla="*/ 278448 h 706375"/>
                          <a:gd name="connsiteX22" fmla="*/ 666811 w 673160"/>
                          <a:gd name="connsiteY22" fmla="*/ 221298 h 706375"/>
                          <a:gd name="connsiteX23" fmla="*/ 628711 w 673160"/>
                          <a:gd name="connsiteY23" fmla="*/ 230823 h 706375"/>
                          <a:gd name="connsiteX24" fmla="*/ 657286 w 673160"/>
                          <a:gd name="connsiteY24" fmla="*/ 87948 h 706375"/>
                          <a:gd name="connsiteX25" fmla="*/ 590611 w 673160"/>
                          <a:gd name="connsiteY25" fmla="*/ 40323 h 706375"/>
                          <a:gd name="connsiteX26" fmla="*/ 447736 w 673160"/>
                          <a:gd name="connsiteY26" fmla="*/ 2223 h 706375"/>
                          <a:gd name="connsiteX0" fmla="*/ 412997 w 638421"/>
                          <a:gd name="connsiteY0" fmla="*/ 2223 h 706375"/>
                          <a:gd name="connsiteX1" fmla="*/ 374897 w 638421"/>
                          <a:gd name="connsiteY1" fmla="*/ 106998 h 706375"/>
                          <a:gd name="connsiteX2" fmla="*/ 251072 w 638421"/>
                          <a:gd name="connsiteY2" fmla="*/ 30798 h 706375"/>
                          <a:gd name="connsiteX3" fmla="*/ 98672 w 638421"/>
                          <a:gd name="connsiteY3" fmla="*/ 135573 h 706375"/>
                          <a:gd name="connsiteX4" fmla="*/ 31997 w 638421"/>
                          <a:gd name="connsiteY4" fmla="*/ 226061 h 706375"/>
                          <a:gd name="connsiteX5" fmla="*/ 22472 w 638421"/>
                          <a:gd name="connsiteY5" fmla="*/ 307023 h 706375"/>
                          <a:gd name="connsiteX6" fmla="*/ 89147 w 638421"/>
                          <a:gd name="connsiteY6" fmla="*/ 335598 h 706375"/>
                          <a:gd name="connsiteX7" fmla="*/ 155822 w 638421"/>
                          <a:gd name="connsiteY7" fmla="*/ 240348 h 706375"/>
                          <a:gd name="connsiteX8" fmla="*/ 115159 w 638421"/>
                          <a:gd name="connsiteY8" fmla="*/ 303539 h 706375"/>
                          <a:gd name="connsiteX9" fmla="*/ 19909 w 638421"/>
                          <a:gd name="connsiteY9" fmla="*/ 384502 h 706375"/>
                          <a:gd name="connsiteX10" fmla="*/ 12947 w 638421"/>
                          <a:gd name="connsiteY10" fmla="*/ 521335 h 706375"/>
                          <a:gd name="connsiteX11" fmla="*/ 165347 w 638421"/>
                          <a:gd name="connsiteY11" fmla="*/ 459423 h 706375"/>
                          <a:gd name="connsiteX12" fmla="*/ 74859 w 638421"/>
                          <a:gd name="connsiteY12" fmla="*/ 554673 h 706375"/>
                          <a:gd name="connsiteX13" fmla="*/ 127247 w 638421"/>
                          <a:gd name="connsiteY13" fmla="*/ 640398 h 706375"/>
                          <a:gd name="connsiteX14" fmla="*/ 255834 w 638421"/>
                          <a:gd name="connsiteY14" fmla="*/ 611823 h 706375"/>
                          <a:gd name="connsiteX15" fmla="*/ 308222 w 638421"/>
                          <a:gd name="connsiteY15" fmla="*/ 554673 h 706375"/>
                          <a:gd name="connsiteX16" fmla="*/ 222497 w 638421"/>
                          <a:gd name="connsiteY16" fmla="*/ 678498 h 706375"/>
                          <a:gd name="connsiteX17" fmla="*/ 336797 w 638421"/>
                          <a:gd name="connsiteY17" fmla="*/ 697548 h 706375"/>
                          <a:gd name="connsiteX18" fmla="*/ 546347 w 638421"/>
                          <a:gd name="connsiteY18" fmla="*/ 564198 h 706375"/>
                          <a:gd name="connsiteX19" fmla="*/ 632072 w 638421"/>
                          <a:gd name="connsiteY19" fmla="*/ 373698 h 706375"/>
                          <a:gd name="connsiteX20" fmla="*/ 632072 w 638421"/>
                          <a:gd name="connsiteY20" fmla="*/ 278448 h 706375"/>
                          <a:gd name="connsiteX21" fmla="*/ 632072 w 638421"/>
                          <a:gd name="connsiteY21" fmla="*/ 221298 h 706375"/>
                          <a:gd name="connsiteX22" fmla="*/ 593972 w 638421"/>
                          <a:gd name="connsiteY22" fmla="*/ 230823 h 706375"/>
                          <a:gd name="connsiteX23" fmla="*/ 622547 w 638421"/>
                          <a:gd name="connsiteY23" fmla="*/ 87948 h 706375"/>
                          <a:gd name="connsiteX24" fmla="*/ 555872 w 638421"/>
                          <a:gd name="connsiteY24" fmla="*/ 40323 h 706375"/>
                          <a:gd name="connsiteX25" fmla="*/ 412997 w 638421"/>
                          <a:gd name="connsiteY25" fmla="*/ 2223 h 706375"/>
                          <a:gd name="connsiteX0" fmla="*/ 415057 w 640481"/>
                          <a:gd name="connsiteY0" fmla="*/ 2223 h 706375"/>
                          <a:gd name="connsiteX1" fmla="*/ 376957 w 640481"/>
                          <a:gd name="connsiteY1" fmla="*/ 106998 h 706375"/>
                          <a:gd name="connsiteX2" fmla="*/ 253132 w 640481"/>
                          <a:gd name="connsiteY2" fmla="*/ 30798 h 706375"/>
                          <a:gd name="connsiteX3" fmla="*/ 100732 w 640481"/>
                          <a:gd name="connsiteY3" fmla="*/ 135573 h 706375"/>
                          <a:gd name="connsiteX4" fmla="*/ 34057 w 640481"/>
                          <a:gd name="connsiteY4" fmla="*/ 226061 h 706375"/>
                          <a:gd name="connsiteX5" fmla="*/ 24532 w 640481"/>
                          <a:gd name="connsiteY5" fmla="*/ 307023 h 706375"/>
                          <a:gd name="connsiteX6" fmla="*/ 91207 w 640481"/>
                          <a:gd name="connsiteY6" fmla="*/ 335598 h 706375"/>
                          <a:gd name="connsiteX7" fmla="*/ 157882 w 640481"/>
                          <a:gd name="connsiteY7" fmla="*/ 240348 h 706375"/>
                          <a:gd name="connsiteX8" fmla="*/ 117219 w 640481"/>
                          <a:gd name="connsiteY8" fmla="*/ 303539 h 706375"/>
                          <a:gd name="connsiteX9" fmla="*/ 17207 w 640481"/>
                          <a:gd name="connsiteY9" fmla="*/ 451177 h 706375"/>
                          <a:gd name="connsiteX10" fmla="*/ 15007 w 640481"/>
                          <a:gd name="connsiteY10" fmla="*/ 521335 h 706375"/>
                          <a:gd name="connsiteX11" fmla="*/ 167407 w 640481"/>
                          <a:gd name="connsiteY11" fmla="*/ 459423 h 706375"/>
                          <a:gd name="connsiteX12" fmla="*/ 76919 w 640481"/>
                          <a:gd name="connsiteY12" fmla="*/ 554673 h 706375"/>
                          <a:gd name="connsiteX13" fmla="*/ 129307 w 640481"/>
                          <a:gd name="connsiteY13" fmla="*/ 640398 h 706375"/>
                          <a:gd name="connsiteX14" fmla="*/ 257894 w 640481"/>
                          <a:gd name="connsiteY14" fmla="*/ 611823 h 706375"/>
                          <a:gd name="connsiteX15" fmla="*/ 310282 w 640481"/>
                          <a:gd name="connsiteY15" fmla="*/ 554673 h 706375"/>
                          <a:gd name="connsiteX16" fmla="*/ 224557 w 640481"/>
                          <a:gd name="connsiteY16" fmla="*/ 678498 h 706375"/>
                          <a:gd name="connsiteX17" fmla="*/ 338857 w 640481"/>
                          <a:gd name="connsiteY17" fmla="*/ 697548 h 706375"/>
                          <a:gd name="connsiteX18" fmla="*/ 548407 w 640481"/>
                          <a:gd name="connsiteY18" fmla="*/ 564198 h 706375"/>
                          <a:gd name="connsiteX19" fmla="*/ 634132 w 640481"/>
                          <a:gd name="connsiteY19" fmla="*/ 373698 h 706375"/>
                          <a:gd name="connsiteX20" fmla="*/ 634132 w 640481"/>
                          <a:gd name="connsiteY20" fmla="*/ 278448 h 706375"/>
                          <a:gd name="connsiteX21" fmla="*/ 634132 w 640481"/>
                          <a:gd name="connsiteY21" fmla="*/ 221298 h 706375"/>
                          <a:gd name="connsiteX22" fmla="*/ 596032 w 640481"/>
                          <a:gd name="connsiteY22" fmla="*/ 230823 h 706375"/>
                          <a:gd name="connsiteX23" fmla="*/ 624607 w 640481"/>
                          <a:gd name="connsiteY23" fmla="*/ 87948 h 706375"/>
                          <a:gd name="connsiteX24" fmla="*/ 557932 w 640481"/>
                          <a:gd name="connsiteY24" fmla="*/ 40323 h 706375"/>
                          <a:gd name="connsiteX25" fmla="*/ 415057 w 640481"/>
                          <a:gd name="connsiteY25" fmla="*/ 2223 h 706375"/>
                          <a:gd name="connsiteX0" fmla="*/ 423166 w 648590"/>
                          <a:gd name="connsiteY0" fmla="*/ 2223 h 706375"/>
                          <a:gd name="connsiteX1" fmla="*/ 385066 w 648590"/>
                          <a:gd name="connsiteY1" fmla="*/ 106998 h 706375"/>
                          <a:gd name="connsiteX2" fmla="*/ 261241 w 648590"/>
                          <a:gd name="connsiteY2" fmla="*/ 30798 h 706375"/>
                          <a:gd name="connsiteX3" fmla="*/ 108841 w 648590"/>
                          <a:gd name="connsiteY3" fmla="*/ 135573 h 706375"/>
                          <a:gd name="connsiteX4" fmla="*/ 42166 w 648590"/>
                          <a:gd name="connsiteY4" fmla="*/ 226061 h 706375"/>
                          <a:gd name="connsiteX5" fmla="*/ 32641 w 648590"/>
                          <a:gd name="connsiteY5" fmla="*/ 307023 h 706375"/>
                          <a:gd name="connsiteX6" fmla="*/ 99316 w 648590"/>
                          <a:gd name="connsiteY6" fmla="*/ 335598 h 706375"/>
                          <a:gd name="connsiteX7" fmla="*/ 165991 w 648590"/>
                          <a:gd name="connsiteY7" fmla="*/ 240348 h 706375"/>
                          <a:gd name="connsiteX8" fmla="*/ 125328 w 648590"/>
                          <a:gd name="connsiteY8" fmla="*/ 303539 h 706375"/>
                          <a:gd name="connsiteX9" fmla="*/ 11029 w 648590"/>
                          <a:gd name="connsiteY9" fmla="*/ 441652 h 706375"/>
                          <a:gd name="connsiteX10" fmla="*/ 23116 w 648590"/>
                          <a:gd name="connsiteY10" fmla="*/ 521335 h 706375"/>
                          <a:gd name="connsiteX11" fmla="*/ 175516 w 648590"/>
                          <a:gd name="connsiteY11" fmla="*/ 459423 h 706375"/>
                          <a:gd name="connsiteX12" fmla="*/ 85028 w 648590"/>
                          <a:gd name="connsiteY12" fmla="*/ 554673 h 706375"/>
                          <a:gd name="connsiteX13" fmla="*/ 137416 w 648590"/>
                          <a:gd name="connsiteY13" fmla="*/ 640398 h 706375"/>
                          <a:gd name="connsiteX14" fmla="*/ 266003 w 648590"/>
                          <a:gd name="connsiteY14" fmla="*/ 611823 h 706375"/>
                          <a:gd name="connsiteX15" fmla="*/ 318391 w 648590"/>
                          <a:gd name="connsiteY15" fmla="*/ 554673 h 706375"/>
                          <a:gd name="connsiteX16" fmla="*/ 232666 w 648590"/>
                          <a:gd name="connsiteY16" fmla="*/ 678498 h 706375"/>
                          <a:gd name="connsiteX17" fmla="*/ 346966 w 648590"/>
                          <a:gd name="connsiteY17" fmla="*/ 697548 h 706375"/>
                          <a:gd name="connsiteX18" fmla="*/ 556516 w 648590"/>
                          <a:gd name="connsiteY18" fmla="*/ 564198 h 706375"/>
                          <a:gd name="connsiteX19" fmla="*/ 642241 w 648590"/>
                          <a:gd name="connsiteY19" fmla="*/ 373698 h 706375"/>
                          <a:gd name="connsiteX20" fmla="*/ 642241 w 648590"/>
                          <a:gd name="connsiteY20" fmla="*/ 278448 h 706375"/>
                          <a:gd name="connsiteX21" fmla="*/ 642241 w 648590"/>
                          <a:gd name="connsiteY21" fmla="*/ 221298 h 706375"/>
                          <a:gd name="connsiteX22" fmla="*/ 604141 w 648590"/>
                          <a:gd name="connsiteY22" fmla="*/ 230823 h 706375"/>
                          <a:gd name="connsiteX23" fmla="*/ 632716 w 648590"/>
                          <a:gd name="connsiteY23" fmla="*/ 87948 h 706375"/>
                          <a:gd name="connsiteX24" fmla="*/ 566041 w 648590"/>
                          <a:gd name="connsiteY24" fmla="*/ 40323 h 706375"/>
                          <a:gd name="connsiteX25" fmla="*/ 423166 w 648590"/>
                          <a:gd name="connsiteY25" fmla="*/ 2223 h 706375"/>
                          <a:gd name="connsiteX0" fmla="*/ 416239 w 641663"/>
                          <a:gd name="connsiteY0" fmla="*/ 2223 h 706375"/>
                          <a:gd name="connsiteX1" fmla="*/ 378139 w 641663"/>
                          <a:gd name="connsiteY1" fmla="*/ 106998 h 706375"/>
                          <a:gd name="connsiteX2" fmla="*/ 254314 w 641663"/>
                          <a:gd name="connsiteY2" fmla="*/ 30798 h 706375"/>
                          <a:gd name="connsiteX3" fmla="*/ 101914 w 641663"/>
                          <a:gd name="connsiteY3" fmla="*/ 135573 h 706375"/>
                          <a:gd name="connsiteX4" fmla="*/ 35239 w 641663"/>
                          <a:gd name="connsiteY4" fmla="*/ 226061 h 706375"/>
                          <a:gd name="connsiteX5" fmla="*/ 25714 w 641663"/>
                          <a:gd name="connsiteY5" fmla="*/ 307023 h 706375"/>
                          <a:gd name="connsiteX6" fmla="*/ 92389 w 641663"/>
                          <a:gd name="connsiteY6" fmla="*/ 335598 h 706375"/>
                          <a:gd name="connsiteX7" fmla="*/ 159064 w 641663"/>
                          <a:gd name="connsiteY7" fmla="*/ 240348 h 706375"/>
                          <a:gd name="connsiteX8" fmla="*/ 118401 w 641663"/>
                          <a:gd name="connsiteY8" fmla="*/ 303539 h 706375"/>
                          <a:gd name="connsiteX9" fmla="*/ 4102 w 641663"/>
                          <a:gd name="connsiteY9" fmla="*/ 441652 h 706375"/>
                          <a:gd name="connsiteX10" fmla="*/ 54289 w 641663"/>
                          <a:gd name="connsiteY10" fmla="*/ 535622 h 706375"/>
                          <a:gd name="connsiteX11" fmla="*/ 168589 w 641663"/>
                          <a:gd name="connsiteY11" fmla="*/ 459423 h 706375"/>
                          <a:gd name="connsiteX12" fmla="*/ 78101 w 641663"/>
                          <a:gd name="connsiteY12" fmla="*/ 554673 h 706375"/>
                          <a:gd name="connsiteX13" fmla="*/ 130489 w 641663"/>
                          <a:gd name="connsiteY13" fmla="*/ 640398 h 706375"/>
                          <a:gd name="connsiteX14" fmla="*/ 259076 w 641663"/>
                          <a:gd name="connsiteY14" fmla="*/ 611823 h 706375"/>
                          <a:gd name="connsiteX15" fmla="*/ 311464 w 641663"/>
                          <a:gd name="connsiteY15" fmla="*/ 554673 h 706375"/>
                          <a:gd name="connsiteX16" fmla="*/ 225739 w 641663"/>
                          <a:gd name="connsiteY16" fmla="*/ 678498 h 706375"/>
                          <a:gd name="connsiteX17" fmla="*/ 340039 w 641663"/>
                          <a:gd name="connsiteY17" fmla="*/ 697548 h 706375"/>
                          <a:gd name="connsiteX18" fmla="*/ 549589 w 641663"/>
                          <a:gd name="connsiteY18" fmla="*/ 564198 h 706375"/>
                          <a:gd name="connsiteX19" fmla="*/ 635314 w 641663"/>
                          <a:gd name="connsiteY19" fmla="*/ 373698 h 706375"/>
                          <a:gd name="connsiteX20" fmla="*/ 635314 w 641663"/>
                          <a:gd name="connsiteY20" fmla="*/ 278448 h 706375"/>
                          <a:gd name="connsiteX21" fmla="*/ 635314 w 641663"/>
                          <a:gd name="connsiteY21" fmla="*/ 221298 h 706375"/>
                          <a:gd name="connsiteX22" fmla="*/ 597214 w 641663"/>
                          <a:gd name="connsiteY22" fmla="*/ 230823 h 706375"/>
                          <a:gd name="connsiteX23" fmla="*/ 625789 w 641663"/>
                          <a:gd name="connsiteY23" fmla="*/ 87948 h 706375"/>
                          <a:gd name="connsiteX24" fmla="*/ 559114 w 641663"/>
                          <a:gd name="connsiteY24" fmla="*/ 40323 h 706375"/>
                          <a:gd name="connsiteX25" fmla="*/ 416239 w 641663"/>
                          <a:gd name="connsiteY25" fmla="*/ 2223 h 706375"/>
                          <a:gd name="connsiteX0" fmla="*/ 416239 w 641663"/>
                          <a:gd name="connsiteY0" fmla="*/ 2223 h 706375"/>
                          <a:gd name="connsiteX1" fmla="*/ 378139 w 641663"/>
                          <a:gd name="connsiteY1" fmla="*/ 106998 h 706375"/>
                          <a:gd name="connsiteX2" fmla="*/ 254314 w 641663"/>
                          <a:gd name="connsiteY2" fmla="*/ 30798 h 706375"/>
                          <a:gd name="connsiteX3" fmla="*/ 101914 w 641663"/>
                          <a:gd name="connsiteY3" fmla="*/ 135573 h 706375"/>
                          <a:gd name="connsiteX4" fmla="*/ 35239 w 641663"/>
                          <a:gd name="connsiteY4" fmla="*/ 226061 h 706375"/>
                          <a:gd name="connsiteX5" fmla="*/ 25714 w 641663"/>
                          <a:gd name="connsiteY5" fmla="*/ 307023 h 706375"/>
                          <a:gd name="connsiteX6" fmla="*/ 92389 w 641663"/>
                          <a:gd name="connsiteY6" fmla="*/ 335598 h 706375"/>
                          <a:gd name="connsiteX7" fmla="*/ 159064 w 641663"/>
                          <a:gd name="connsiteY7" fmla="*/ 240348 h 706375"/>
                          <a:gd name="connsiteX8" fmla="*/ 118401 w 641663"/>
                          <a:gd name="connsiteY8" fmla="*/ 303539 h 706375"/>
                          <a:gd name="connsiteX9" fmla="*/ 4102 w 641663"/>
                          <a:gd name="connsiteY9" fmla="*/ 441652 h 706375"/>
                          <a:gd name="connsiteX10" fmla="*/ 54289 w 641663"/>
                          <a:gd name="connsiteY10" fmla="*/ 535622 h 706375"/>
                          <a:gd name="connsiteX11" fmla="*/ 168589 w 641663"/>
                          <a:gd name="connsiteY11" fmla="*/ 459423 h 706375"/>
                          <a:gd name="connsiteX12" fmla="*/ 78101 w 641663"/>
                          <a:gd name="connsiteY12" fmla="*/ 554673 h 706375"/>
                          <a:gd name="connsiteX13" fmla="*/ 130489 w 641663"/>
                          <a:gd name="connsiteY13" fmla="*/ 640398 h 706375"/>
                          <a:gd name="connsiteX14" fmla="*/ 259076 w 641663"/>
                          <a:gd name="connsiteY14" fmla="*/ 611823 h 706375"/>
                          <a:gd name="connsiteX15" fmla="*/ 311464 w 641663"/>
                          <a:gd name="connsiteY15" fmla="*/ 554673 h 706375"/>
                          <a:gd name="connsiteX16" fmla="*/ 225739 w 641663"/>
                          <a:gd name="connsiteY16" fmla="*/ 678498 h 706375"/>
                          <a:gd name="connsiteX17" fmla="*/ 340039 w 641663"/>
                          <a:gd name="connsiteY17" fmla="*/ 697548 h 706375"/>
                          <a:gd name="connsiteX18" fmla="*/ 549589 w 641663"/>
                          <a:gd name="connsiteY18" fmla="*/ 564198 h 706375"/>
                          <a:gd name="connsiteX19" fmla="*/ 635314 w 641663"/>
                          <a:gd name="connsiteY19" fmla="*/ 373698 h 706375"/>
                          <a:gd name="connsiteX20" fmla="*/ 635314 w 641663"/>
                          <a:gd name="connsiteY20" fmla="*/ 278448 h 706375"/>
                          <a:gd name="connsiteX21" fmla="*/ 635314 w 641663"/>
                          <a:gd name="connsiteY21" fmla="*/ 221298 h 706375"/>
                          <a:gd name="connsiteX22" fmla="*/ 618041 w 641663"/>
                          <a:gd name="connsiteY22" fmla="*/ 199422 h 706375"/>
                          <a:gd name="connsiteX23" fmla="*/ 625789 w 641663"/>
                          <a:gd name="connsiteY23" fmla="*/ 87948 h 706375"/>
                          <a:gd name="connsiteX24" fmla="*/ 559114 w 641663"/>
                          <a:gd name="connsiteY24" fmla="*/ 40323 h 706375"/>
                          <a:gd name="connsiteX25" fmla="*/ 416239 w 641663"/>
                          <a:gd name="connsiteY25" fmla="*/ 2223 h 706375"/>
                          <a:gd name="connsiteX0" fmla="*/ 416239 w 641663"/>
                          <a:gd name="connsiteY0" fmla="*/ 905 h 705057"/>
                          <a:gd name="connsiteX1" fmla="*/ 367856 w 641663"/>
                          <a:gd name="connsiteY1" fmla="*/ 77087 h 705057"/>
                          <a:gd name="connsiteX2" fmla="*/ 254314 w 641663"/>
                          <a:gd name="connsiteY2" fmla="*/ 29480 h 705057"/>
                          <a:gd name="connsiteX3" fmla="*/ 101914 w 641663"/>
                          <a:gd name="connsiteY3" fmla="*/ 134255 h 705057"/>
                          <a:gd name="connsiteX4" fmla="*/ 35239 w 641663"/>
                          <a:gd name="connsiteY4" fmla="*/ 224743 h 705057"/>
                          <a:gd name="connsiteX5" fmla="*/ 25714 w 641663"/>
                          <a:gd name="connsiteY5" fmla="*/ 305705 h 705057"/>
                          <a:gd name="connsiteX6" fmla="*/ 92389 w 641663"/>
                          <a:gd name="connsiteY6" fmla="*/ 334280 h 705057"/>
                          <a:gd name="connsiteX7" fmla="*/ 159064 w 641663"/>
                          <a:gd name="connsiteY7" fmla="*/ 239030 h 705057"/>
                          <a:gd name="connsiteX8" fmla="*/ 118401 w 641663"/>
                          <a:gd name="connsiteY8" fmla="*/ 302221 h 705057"/>
                          <a:gd name="connsiteX9" fmla="*/ 4102 w 641663"/>
                          <a:gd name="connsiteY9" fmla="*/ 440334 h 705057"/>
                          <a:gd name="connsiteX10" fmla="*/ 54289 w 641663"/>
                          <a:gd name="connsiteY10" fmla="*/ 534304 h 705057"/>
                          <a:gd name="connsiteX11" fmla="*/ 168589 w 641663"/>
                          <a:gd name="connsiteY11" fmla="*/ 458105 h 705057"/>
                          <a:gd name="connsiteX12" fmla="*/ 78101 w 641663"/>
                          <a:gd name="connsiteY12" fmla="*/ 553355 h 705057"/>
                          <a:gd name="connsiteX13" fmla="*/ 130489 w 641663"/>
                          <a:gd name="connsiteY13" fmla="*/ 639080 h 705057"/>
                          <a:gd name="connsiteX14" fmla="*/ 259076 w 641663"/>
                          <a:gd name="connsiteY14" fmla="*/ 610505 h 705057"/>
                          <a:gd name="connsiteX15" fmla="*/ 311464 w 641663"/>
                          <a:gd name="connsiteY15" fmla="*/ 553355 h 705057"/>
                          <a:gd name="connsiteX16" fmla="*/ 225739 w 641663"/>
                          <a:gd name="connsiteY16" fmla="*/ 677180 h 705057"/>
                          <a:gd name="connsiteX17" fmla="*/ 340039 w 641663"/>
                          <a:gd name="connsiteY17" fmla="*/ 696230 h 705057"/>
                          <a:gd name="connsiteX18" fmla="*/ 549589 w 641663"/>
                          <a:gd name="connsiteY18" fmla="*/ 562880 h 705057"/>
                          <a:gd name="connsiteX19" fmla="*/ 635314 w 641663"/>
                          <a:gd name="connsiteY19" fmla="*/ 372380 h 705057"/>
                          <a:gd name="connsiteX20" fmla="*/ 635314 w 641663"/>
                          <a:gd name="connsiteY20" fmla="*/ 277130 h 705057"/>
                          <a:gd name="connsiteX21" fmla="*/ 635314 w 641663"/>
                          <a:gd name="connsiteY21" fmla="*/ 219980 h 705057"/>
                          <a:gd name="connsiteX22" fmla="*/ 618041 w 641663"/>
                          <a:gd name="connsiteY22" fmla="*/ 198104 h 705057"/>
                          <a:gd name="connsiteX23" fmla="*/ 625789 w 641663"/>
                          <a:gd name="connsiteY23" fmla="*/ 86630 h 705057"/>
                          <a:gd name="connsiteX24" fmla="*/ 559114 w 641663"/>
                          <a:gd name="connsiteY24" fmla="*/ 39005 h 705057"/>
                          <a:gd name="connsiteX25" fmla="*/ 416239 w 641663"/>
                          <a:gd name="connsiteY25" fmla="*/ 905 h 705057"/>
                          <a:gd name="connsiteX0" fmla="*/ 416239 w 641663"/>
                          <a:gd name="connsiteY0" fmla="*/ 65 h 704217"/>
                          <a:gd name="connsiteX1" fmla="*/ 365350 w 641663"/>
                          <a:gd name="connsiteY1" fmla="*/ 46949 h 704217"/>
                          <a:gd name="connsiteX2" fmla="*/ 254314 w 641663"/>
                          <a:gd name="connsiteY2" fmla="*/ 28640 h 704217"/>
                          <a:gd name="connsiteX3" fmla="*/ 101914 w 641663"/>
                          <a:gd name="connsiteY3" fmla="*/ 133415 h 704217"/>
                          <a:gd name="connsiteX4" fmla="*/ 35239 w 641663"/>
                          <a:gd name="connsiteY4" fmla="*/ 223903 h 704217"/>
                          <a:gd name="connsiteX5" fmla="*/ 25714 w 641663"/>
                          <a:gd name="connsiteY5" fmla="*/ 304865 h 704217"/>
                          <a:gd name="connsiteX6" fmla="*/ 92389 w 641663"/>
                          <a:gd name="connsiteY6" fmla="*/ 333440 h 704217"/>
                          <a:gd name="connsiteX7" fmla="*/ 159064 w 641663"/>
                          <a:gd name="connsiteY7" fmla="*/ 238190 h 704217"/>
                          <a:gd name="connsiteX8" fmla="*/ 118401 w 641663"/>
                          <a:gd name="connsiteY8" fmla="*/ 301381 h 704217"/>
                          <a:gd name="connsiteX9" fmla="*/ 4102 w 641663"/>
                          <a:gd name="connsiteY9" fmla="*/ 439494 h 704217"/>
                          <a:gd name="connsiteX10" fmla="*/ 54289 w 641663"/>
                          <a:gd name="connsiteY10" fmla="*/ 533464 h 704217"/>
                          <a:gd name="connsiteX11" fmla="*/ 168589 w 641663"/>
                          <a:gd name="connsiteY11" fmla="*/ 457265 h 704217"/>
                          <a:gd name="connsiteX12" fmla="*/ 78101 w 641663"/>
                          <a:gd name="connsiteY12" fmla="*/ 552515 h 704217"/>
                          <a:gd name="connsiteX13" fmla="*/ 130489 w 641663"/>
                          <a:gd name="connsiteY13" fmla="*/ 638240 h 704217"/>
                          <a:gd name="connsiteX14" fmla="*/ 259076 w 641663"/>
                          <a:gd name="connsiteY14" fmla="*/ 609665 h 704217"/>
                          <a:gd name="connsiteX15" fmla="*/ 311464 w 641663"/>
                          <a:gd name="connsiteY15" fmla="*/ 552515 h 704217"/>
                          <a:gd name="connsiteX16" fmla="*/ 225739 w 641663"/>
                          <a:gd name="connsiteY16" fmla="*/ 676340 h 704217"/>
                          <a:gd name="connsiteX17" fmla="*/ 340039 w 641663"/>
                          <a:gd name="connsiteY17" fmla="*/ 695390 h 704217"/>
                          <a:gd name="connsiteX18" fmla="*/ 549589 w 641663"/>
                          <a:gd name="connsiteY18" fmla="*/ 562040 h 704217"/>
                          <a:gd name="connsiteX19" fmla="*/ 635314 w 641663"/>
                          <a:gd name="connsiteY19" fmla="*/ 371540 h 704217"/>
                          <a:gd name="connsiteX20" fmla="*/ 635314 w 641663"/>
                          <a:gd name="connsiteY20" fmla="*/ 276290 h 704217"/>
                          <a:gd name="connsiteX21" fmla="*/ 635314 w 641663"/>
                          <a:gd name="connsiteY21" fmla="*/ 219140 h 704217"/>
                          <a:gd name="connsiteX22" fmla="*/ 618041 w 641663"/>
                          <a:gd name="connsiteY22" fmla="*/ 197264 h 704217"/>
                          <a:gd name="connsiteX23" fmla="*/ 625789 w 641663"/>
                          <a:gd name="connsiteY23" fmla="*/ 85790 h 704217"/>
                          <a:gd name="connsiteX24" fmla="*/ 559114 w 641663"/>
                          <a:gd name="connsiteY24" fmla="*/ 38165 h 704217"/>
                          <a:gd name="connsiteX25" fmla="*/ 416239 w 641663"/>
                          <a:gd name="connsiteY25" fmla="*/ 65 h 704217"/>
                          <a:gd name="connsiteX0" fmla="*/ 416239 w 641663"/>
                          <a:gd name="connsiteY0" fmla="*/ 152 h 704304"/>
                          <a:gd name="connsiteX1" fmla="*/ 371306 w 641663"/>
                          <a:gd name="connsiteY1" fmla="*/ 25028 h 704304"/>
                          <a:gd name="connsiteX2" fmla="*/ 254314 w 641663"/>
                          <a:gd name="connsiteY2" fmla="*/ 28727 h 704304"/>
                          <a:gd name="connsiteX3" fmla="*/ 101914 w 641663"/>
                          <a:gd name="connsiteY3" fmla="*/ 133502 h 704304"/>
                          <a:gd name="connsiteX4" fmla="*/ 35239 w 641663"/>
                          <a:gd name="connsiteY4" fmla="*/ 223990 h 704304"/>
                          <a:gd name="connsiteX5" fmla="*/ 25714 w 641663"/>
                          <a:gd name="connsiteY5" fmla="*/ 304952 h 704304"/>
                          <a:gd name="connsiteX6" fmla="*/ 92389 w 641663"/>
                          <a:gd name="connsiteY6" fmla="*/ 333527 h 704304"/>
                          <a:gd name="connsiteX7" fmla="*/ 159064 w 641663"/>
                          <a:gd name="connsiteY7" fmla="*/ 238277 h 704304"/>
                          <a:gd name="connsiteX8" fmla="*/ 118401 w 641663"/>
                          <a:gd name="connsiteY8" fmla="*/ 301468 h 704304"/>
                          <a:gd name="connsiteX9" fmla="*/ 4102 w 641663"/>
                          <a:gd name="connsiteY9" fmla="*/ 439581 h 704304"/>
                          <a:gd name="connsiteX10" fmla="*/ 54289 w 641663"/>
                          <a:gd name="connsiteY10" fmla="*/ 533551 h 704304"/>
                          <a:gd name="connsiteX11" fmla="*/ 168589 w 641663"/>
                          <a:gd name="connsiteY11" fmla="*/ 457352 h 704304"/>
                          <a:gd name="connsiteX12" fmla="*/ 78101 w 641663"/>
                          <a:gd name="connsiteY12" fmla="*/ 552602 h 704304"/>
                          <a:gd name="connsiteX13" fmla="*/ 130489 w 641663"/>
                          <a:gd name="connsiteY13" fmla="*/ 638327 h 704304"/>
                          <a:gd name="connsiteX14" fmla="*/ 259076 w 641663"/>
                          <a:gd name="connsiteY14" fmla="*/ 609752 h 704304"/>
                          <a:gd name="connsiteX15" fmla="*/ 311464 w 641663"/>
                          <a:gd name="connsiteY15" fmla="*/ 552602 h 704304"/>
                          <a:gd name="connsiteX16" fmla="*/ 225739 w 641663"/>
                          <a:gd name="connsiteY16" fmla="*/ 676427 h 704304"/>
                          <a:gd name="connsiteX17" fmla="*/ 340039 w 641663"/>
                          <a:gd name="connsiteY17" fmla="*/ 695477 h 704304"/>
                          <a:gd name="connsiteX18" fmla="*/ 549589 w 641663"/>
                          <a:gd name="connsiteY18" fmla="*/ 562127 h 704304"/>
                          <a:gd name="connsiteX19" fmla="*/ 635314 w 641663"/>
                          <a:gd name="connsiteY19" fmla="*/ 371627 h 704304"/>
                          <a:gd name="connsiteX20" fmla="*/ 635314 w 641663"/>
                          <a:gd name="connsiteY20" fmla="*/ 276377 h 704304"/>
                          <a:gd name="connsiteX21" fmla="*/ 635314 w 641663"/>
                          <a:gd name="connsiteY21" fmla="*/ 219227 h 704304"/>
                          <a:gd name="connsiteX22" fmla="*/ 618041 w 641663"/>
                          <a:gd name="connsiteY22" fmla="*/ 197351 h 704304"/>
                          <a:gd name="connsiteX23" fmla="*/ 625789 w 641663"/>
                          <a:gd name="connsiteY23" fmla="*/ 85877 h 704304"/>
                          <a:gd name="connsiteX24" fmla="*/ 559114 w 641663"/>
                          <a:gd name="connsiteY24" fmla="*/ 38252 h 704304"/>
                          <a:gd name="connsiteX25" fmla="*/ 416239 w 641663"/>
                          <a:gd name="connsiteY25" fmla="*/ 152 h 704304"/>
                          <a:gd name="connsiteX0" fmla="*/ 416239 w 641663"/>
                          <a:gd name="connsiteY0" fmla="*/ 489 h 704641"/>
                          <a:gd name="connsiteX1" fmla="*/ 336693 w 641663"/>
                          <a:gd name="connsiteY1" fmla="*/ 17754 h 704641"/>
                          <a:gd name="connsiteX2" fmla="*/ 254314 w 641663"/>
                          <a:gd name="connsiteY2" fmla="*/ 29064 h 704641"/>
                          <a:gd name="connsiteX3" fmla="*/ 101914 w 641663"/>
                          <a:gd name="connsiteY3" fmla="*/ 133839 h 704641"/>
                          <a:gd name="connsiteX4" fmla="*/ 35239 w 641663"/>
                          <a:gd name="connsiteY4" fmla="*/ 224327 h 704641"/>
                          <a:gd name="connsiteX5" fmla="*/ 25714 w 641663"/>
                          <a:gd name="connsiteY5" fmla="*/ 305289 h 704641"/>
                          <a:gd name="connsiteX6" fmla="*/ 92389 w 641663"/>
                          <a:gd name="connsiteY6" fmla="*/ 333864 h 704641"/>
                          <a:gd name="connsiteX7" fmla="*/ 159064 w 641663"/>
                          <a:gd name="connsiteY7" fmla="*/ 238614 h 704641"/>
                          <a:gd name="connsiteX8" fmla="*/ 118401 w 641663"/>
                          <a:gd name="connsiteY8" fmla="*/ 301805 h 704641"/>
                          <a:gd name="connsiteX9" fmla="*/ 4102 w 641663"/>
                          <a:gd name="connsiteY9" fmla="*/ 439918 h 704641"/>
                          <a:gd name="connsiteX10" fmla="*/ 54289 w 641663"/>
                          <a:gd name="connsiteY10" fmla="*/ 533888 h 704641"/>
                          <a:gd name="connsiteX11" fmla="*/ 168589 w 641663"/>
                          <a:gd name="connsiteY11" fmla="*/ 457689 h 704641"/>
                          <a:gd name="connsiteX12" fmla="*/ 78101 w 641663"/>
                          <a:gd name="connsiteY12" fmla="*/ 552939 h 704641"/>
                          <a:gd name="connsiteX13" fmla="*/ 130489 w 641663"/>
                          <a:gd name="connsiteY13" fmla="*/ 638664 h 704641"/>
                          <a:gd name="connsiteX14" fmla="*/ 259076 w 641663"/>
                          <a:gd name="connsiteY14" fmla="*/ 610089 h 704641"/>
                          <a:gd name="connsiteX15" fmla="*/ 311464 w 641663"/>
                          <a:gd name="connsiteY15" fmla="*/ 552939 h 704641"/>
                          <a:gd name="connsiteX16" fmla="*/ 225739 w 641663"/>
                          <a:gd name="connsiteY16" fmla="*/ 676764 h 704641"/>
                          <a:gd name="connsiteX17" fmla="*/ 340039 w 641663"/>
                          <a:gd name="connsiteY17" fmla="*/ 695814 h 704641"/>
                          <a:gd name="connsiteX18" fmla="*/ 549589 w 641663"/>
                          <a:gd name="connsiteY18" fmla="*/ 562464 h 704641"/>
                          <a:gd name="connsiteX19" fmla="*/ 635314 w 641663"/>
                          <a:gd name="connsiteY19" fmla="*/ 371964 h 704641"/>
                          <a:gd name="connsiteX20" fmla="*/ 635314 w 641663"/>
                          <a:gd name="connsiteY20" fmla="*/ 276714 h 704641"/>
                          <a:gd name="connsiteX21" fmla="*/ 635314 w 641663"/>
                          <a:gd name="connsiteY21" fmla="*/ 219564 h 704641"/>
                          <a:gd name="connsiteX22" fmla="*/ 618041 w 641663"/>
                          <a:gd name="connsiteY22" fmla="*/ 197688 h 704641"/>
                          <a:gd name="connsiteX23" fmla="*/ 625789 w 641663"/>
                          <a:gd name="connsiteY23" fmla="*/ 86214 h 704641"/>
                          <a:gd name="connsiteX24" fmla="*/ 559114 w 641663"/>
                          <a:gd name="connsiteY24" fmla="*/ 38589 h 704641"/>
                          <a:gd name="connsiteX25" fmla="*/ 416239 w 641663"/>
                          <a:gd name="connsiteY25" fmla="*/ 489 h 704641"/>
                          <a:gd name="connsiteX0" fmla="*/ 416239 w 641663"/>
                          <a:gd name="connsiteY0" fmla="*/ 1850 h 706002"/>
                          <a:gd name="connsiteX1" fmla="*/ 335783 w 641663"/>
                          <a:gd name="connsiteY1" fmla="*/ 8462 h 706002"/>
                          <a:gd name="connsiteX2" fmla="*/ 254314 w 641663"/>
                          <a:gd name="connsiteY2" fmla="*/ 30425 h 706002"/>
                          <a:gd name="connsiteX3" fmla="*/ 101914 w 641663"/>
                          <a:gd name="connsiteY3" fmla="*/ 135200 h 706002"/>
                          <a:gd name="connsiteX4" fmla="*/ 35239 w 641663"/>
                          <a:gd name="connsiteY4" fmla="*/ 225688 h 706002"/>
                          <a:gd name="connsiteX5" fmla="*/ 25714 w 641663"/>
                          <a:gd name="connsiteY5" fmla="*/ 306650 h 706002"/>
                          <a:gd name="connsiteX6" fmla="*/ 92389 w 641663"/>
                          <a:gd name="connsiteY6" fmla="*/ 335225 h 706002"/>
                          <a:gd name="connsiteX7" fmla="*/ 159064 w 641663"/>
                          <a:gd name="connsiteY7" fmla="*/ 239975 h 706002"/>
                          <a:gd name="connsiteX8" fmla="*/ 118401 w 641663"/>
                          <a:gd name="connsiteY8" fmla="*/ 303166 h 706002"/>
                          <a:gd name="connsiteX9" fmla="*/ 4102 w 641663"/>
                          <a:gd name="connsiteY9" fmla="*/ 441279 h 706002"/>
                          <a:gd name="connsiteX10" fmla="*/ 54289 w 641663"/>
                          <a:gd name="connsiteY10" fmla="*/ 535249 h 706002"/>
                          <a:gd name="connsiteX11" fmla="*/ 168589 w 641663"/>
                          <a:gd name="connsiteY11" fmla="*/ 459050 h 706002"/>
                          <a:gd name="connsiteX12" fmla="*/ 78101 w 641663"/>
                          <a:gd name="connsiteY12" fmla="*/ 554300 h 706002"/>
                          <a:gd name="connsiteX13" fmla="*/ 130489 w 641663"/>
                          <a:gd name="connsiteY13" fmla="*/ 640025 h 706002"/>
                          <a:gd name="connsiteX14" fmla="*/ 259076 w 641663"/>
                          <a:gd name="connsiteY14" fmla="*/ 611450 h 706002"/>
                          <a:gd name="connsiteX15" fmla="*/ 311464 w 641663"/>
                          <a:gd name="connsiteY15" fmla="*/ 554300 h 706002"/>
                          <a:gd name="connsiteX16" fmla="*/ 225739 w 641663"/>
                          <a:gd name="connsiteY16" fmla="*/ 678125 h 706002"/>
                          <a:gd name="connsiteX17" fmla="*/ 340039 w 641663"/>
                          <a:gd name="connsiteY17" fmla="*/ 697175 h 706002"/>
                          <a:gd name="connsiteX18" fmla="*/ 549589 w 641663"/>
                          <a:gd name="connsiteY18" fmla="*/ 563825 h 706002"/>
                          <a:gd name="connsiteX19" fmla="*/ 635314 w 641663"/>
                          <a:gd name="connsiteY19" fmla="*/ 373325 h 706002"/>
                          <a:gd name="connsiteX20" fmla="*/ 635314 w 641663"/>
                          <a:gd name="connsiteY20" fmla="*/ 278075 h 706002"/>
                          <a:gd name="connsiteX21" fmla="*/ 635314 w 641663"/>
                          <a:gd name="connsiteY21" fmla="*/ 220925 h 706002"/>
                          <a:gd name="connsiteX22" fmla="*/ 618041 w 641663"/>
                          <a:gd name="connsiteY22" fmla="*/ 199049 h 706002"/>
                          <a:gd name="connsiteX23" fmla="*/ 625789 w 641663"/>
                          <a:gd name="connsiteY23" fmla="*/ 87575 h 706002"/>
                          <a:gd name="connsiteX24" fmla="*/ 559114 w 641663"/>
                          <a:gd name="connsiteY24" fmla="*/ 39950 h 706002"/>
                          <a:gd name="connsiteX25" fmla="*/ 416239 w 641663"/>
                          <a:gd name="connsiteY25" fmla="*/ 1850 h 706002"/>
                          <a:gd name="connsiteX0" fmla="*/ 486463 w 641663"/>
                          <a:gd name="connsiteY0" fmla="*/ 1463 h 709270"/>
                          <a:gd name="connsiteX1" fmla="*/ 335783 w 641663"/>
                          <a:gd name="connsiteY1" fmla="*/ 11730 h 709270"/>
                          <a:gd name="connsiteX2" fmla="*/ 254314 w 641663"/>
                          <a:gd name="connsiteY2" fmla="*/ 33693 h 709270"/>
                          <a:gd name="connsiteX3" fmla="*/ 101914 w 641663"/>
                          <a:gd name="connsiteY3" fmla="*/ 138468 h 709270"/>
                          <a:gd name="connsiteX4" fmla="*/ 35239 w 641663"/>
                          <a:gd name="connsiteY4" fmla="*/ 228956 h 709270"/>
                          <a:gd name="connsiteX5" fmla="*/ 25714 w 641663"/>
                          <a:gd name="connsiteY5" fmla="*/ 309918 h 709270"/>
                          <a:gd name="connsiteX6" fmla="*/ 92389 w 641663"/>
                          <a:gd name="connsiteY6" fmla="*/ 338493 h 709270"/>
                          <a:gd name="connsiteX7" fmla="*/ 159064 w 641663"/>
                          <a:gd name="connsiteY7" fmla="*/ 243243 h 709270"/>
                          <a:gd name="connsiteX8" fmla="*/ 118401 w 641663"/>
                          <a:gd name="connsiteY8" fmla="*/ 306434 h 709270"/>
                          <a:gd name="connsiteX9" fmla="*/ 4102 w 641663"/>
                          <a:gd name="connsiteY9" fmla="*/ 444547 h 709270"/>
                          <a:gd name="connsiteX10" fmla="*/ 54289 w 641663"/>
                          <a:gd name="connsiteY10" fmla="*/ 538517 h 709270"/>
                          <a:gd name="connsiteX11" fmla="*/ 168589 w 641663"/>
                          <a:gd name="connsiteY11" fmla="*/ 462318 h 709270"/>
                          <a:gd name="connsiteX12" fmla="*/ 78101 w 641663"/>
                          <a:gd name="connsiteY12" fmla="*/ 557568 h 709270"/>
                          <a:gd name="connsiteX13" fmla="*/ 130489 w 641663"/>
                          <a:gd name="connsiteY13" fmla="*/ 643293 h 709270"/>
                          <a:gd name="connsiteX14" fmla="*/ 259076 w 641663"/>
                          <a:gd name="connsiteY14" fmla="*/ 614718 h 709270"/>
                          <a:gd name="connsiteX15" fmla="*/ 311464 w 641663"/>
                          <a:gd name="connsiteY15" fmla="*/ 557568 h 709270"/>
                          <a:gd name="connsiteX16" fmla="*/ 225739 w 641663"/>
                          <a:gd name="connsiteY16" fmla="*/ 681393 h 709270"/>
                          <a:gd name="connsiteX17" fmla="*/ 340039 w 641663"/>
                          <a:gd name="connsiteY17" fmla="*/ 700443 h 709270"/>
                          <a:gd name="connsiteX18" fmla="*/ 549589 w 641663"/>
                          <a:gd name="connsiteY18" fmla="*/ 567093 h 709270"/>
                          <a:gd name="connsiteX19" fmla="*/ 635314 w 641663"/>
                          <a:gd name="connsiteY19" fmla="*/ 376593 h 709270"/>
                          <a:gd name="connsiteX20" fmla="*/ 635314 w 641663"/>
                          <a:gd name="connsiteY20" fmla="*/ 281343 h 709270"/>
                          <a:gd name="connsiteX21" fmla="*/ 635314 w 641663"/>
                          <a:gd name="connsiteY21" fmla="*/ 224193 h 709270"/>
                          <a:gd name="connsiteX22" fmla="*/ 618041 w 641663"/>
                          <a:gd name="connsiteY22" fmla="*/ 202317 h 709270"/>
                          <a:gd name="connsiteX23" fmla="*/ 625789 w 641663"/>
                          <a:gd name="connsiteY23" fmla="*/ 90843 h 709270"/>
                          <a:gd name="connsiteX24" fmla="*/ 559114 w 641663"/>
                          <a:gd name="connsiteY24" fmla="*/ 43218 h 709270"/>
                          <a:gd name="connsiteX25" fmla="*/ 486463 w 641663"/>
                          <a:gd name="connsiteY25" fmla="*/ 1463 h 709270"/>
                          <a:gd name="connsiteX0" fmla="*/ 486463 w 641663"/>
                          <a:gd name="connsiteY0" fmla="*/ 1463 h 709270"/>
                          <a:gd name="connsiteX1" fmla="*/ 335783 w 641663"/>
                          <a:gd name="connsiteY1" fmla="*/ 11730 h 709270"/>
                          <a:gd name="connsiteX2" fmla="*/ 254314 w 641663"/>
                          <a:gd name="connsiteY2" fmla="*/ 33693 h 709270"/>
                          <a:gd name="connsiteX3" fmla="*/ 101914 w 641663"/>
                          <a:gd name="connsiteY3" fmla="*/ 138468 h 709270"/>
                          <a:gd name="connsiteX4" fmla="*/ 35239 w 641663"/>
                          <a:gd name="connsiteY4" fmla="*/ 228956 h 709270"/>
                          <a:gd name="connsiteX5" fmla="*/ 25714 w 641663"/>
                          <a:gd name="connsiteY5" fmla="*/ 309918 h 709270"/>
                          <a:gd name="connsiteX6" fmla="*/ 92389 w 641663"/>
                          <a:gd name="connsiteY6" fmla="*/ 338493 h 709270"/>
                          <a:gd name="connsiteX7" fmla="*/ 159064 w 641663"/>
                          <a:gd name="connsiteY7" fmla="*/ 243243 h 709270"/>
                          <a:gd name="connsiteX8" fmla="*/ 118401 w 641663"/>
                          <a:gd name="connsiteY8" fmla="*/ 306434 h 709270"/>
                          <a:gd name="connsiteX9" fmla="*/ 4102 w 641663"/>
                          <a:gd name="connsiteY9" fmla="*/ 444547 h 709270"/>
                          <a:gd name="connsiteX10" fmla="*/ 54289 w 641663"/>
                          <a:gd name="connsiteY10" fmla="*/ 538517 h 709270"/>
                          <a:gd name="connsiteX11" fmla="*/ 168589 w 641663"/>
                          <a:gd name="connsiteY11" fmla="*/ 462318 h 709270"/>
                          <a:gd name="connsiteX12" fmla="*/ 78101 w 641663"/>
                          <a:gd name="connsiteY12" fmla="*/ 557568 h 709270"/>
                          <a:gd name="connsiteX13" fmla="*/ 130489 w 641663"/>
                          <a:gd name="connsiteY13" fmla="*/ 643293 h 709270"/>
                          <a:gd name="connsiteX14" fmla="*/ 259076 w 641663"/>
                          <a:gd name="connsiteY14" fmla="*/ 614718 h 709270"/>
                          <a:gd name="connsiteX15" fmla="*/ 311464 w 641663"/>
                          <a:gd name="connsiteY15" fmla="*/ 557568 h 709270"/>
                          <a:gd name="connsiteX16" fmla="*/ 225739 w 641663"/>
                          <a:gd name="connsiteY16" fmla="*/ 681393 h 709270"/>
                          <a:gd name="connsiteX17" fmla="*/ 340039 w 641663"/>
                          <a:gd name="connsiteY17" fmla="*/ 700443 h 709270"/>
                          <a:gd name="connsiteX18" fmla="*/ 549589 w 641663"/>
                          <a:gd name="connsiteY18" fmla="*/ 567093 h 709270"/>
                          <a:gd name="connsiteX19" fmla="*/ 635314 w 641663"/>
                          <a:gd name="connsiteY19" fmla="*/ 376593 h 709270"/>
                          <a:gd name="connsiteX20" fmla="*/ 635314 w 641663"/>
                          <a:gd name="connsiteY20" fmla="*/ 281343 h 709270"/>
                          <a:gd name="connsiteX21" fmla="*/ 635314 w 641663"/>
                          <a:gd name="connsiteY21" fmla="*/ 224193 h 709270"/>
                          <a:gd name="connsiteX22" fmla="*/ 625789 w 641663"/>
                          <a:gd name="connsiteY22" fmla="*/ 90843 h 709270"/>
                          <a:gd name="connsiteX23" fmla="*/ 559114 w 641663"/>
                          <a:gd name="connsiteY23" fmla="*/ 43218 h 709270"/>
                          <a:gd name="connsiteX24" fmla="*/ 486463 w 641663"/>
                          <a:gd name="connsiteY24" fmla="*/ 1463 h 709270"/>
                          <a:gd name="connsiteX0" fmla="*/ 486463 w 641663"/>
                          <a:gd name="connsiteY0" fmla="*/ 1463 h 709270"/>
                          <a:gd name="connsiteX1" fmla="*/ 335783 w 641663"/>
                          <a:gd name="connsiteY1" fmla="*/ 11730 h 709270"/>
                          <a:gd name="connsiteX2" fmla="*/ 254314 w 641663"/>
                          <a:gd name="connsiteY2" fmla="*/ 33693 h 709270"/>
                          <a:gd name="connsiteX3" fmla="*/ 101914 w 641663"/>
                          <a:gd name="connsiteY3" fmla="*/ 138468 h 709270"/>
                          <a:gd name="connsiteX4" fmla="*/ 35239 w 641663"/>
                          <a:gd name="connsiteY4" fmla="*/ 228956 h 709270"/>
                          <a:gd name="connsiteX5" fmla="*/ 25714 w 641663"/>
                          <a:gd name="connsiteY5" fmla="*/ 309918 h 709270"/>
                          <a:gd name="connsiteX6" fmla="*/ 92389 w 641663"/>
                          <a:gd name="connsiteY6" fmla="*/ 338493 h 709270"/>
                          <a:gd name="connsiteX7" fmla="*/ 159064 w 641663"/>
                          <a:gd name="connsiteY7" fmla="*/ 243243 h 709270"/>
                          <a:gd name="connsiteX8" fmla="*/ 118401 w 641663"/>
                          <a:gd name="connsiteY8" fmla="*/ 306434 h 709270"/>
                          <a:gd name="connsiteX9" fmla="*/ 4102 w 641663"/>
                          <a:gd name="connsiteY9" fmla="*/ 444547 h 709270"/>
                          <a:gd name="connsiteX10" fmla="*/ 54289 w 641663"/>
                          <a:gd name="connsiteY10" fmla="*/ 538517 h 709270"/>
                          <a:gd name="connsiteX11" fmla="*/ 168589 w 641663"/>
                          <a:gd name="connsiteY11" fmla="*/ 462318 h 709270"/>
                          <a:gd name="connsiteX12" fmla="*/ 78101 w 641663"/>
                          <a:gd name="connsiteY12" fmla="*/ 557568 h 709270"/>
                          <a:gd name="connsiteX13" fmla="*/ 130489 w 641663"/>
                          <a:gd name="connsiteY13" fmla="*/ 643293 h 709270"/>
                          <a:gd name="connsiteX14" fmla="*/ 259076 w 641663"/>
                          <a:gd name="connsiteY14" fmla="*/ 614718 h 709270"/>
                          <a:gd name="connsiteX15" fmla="*/ 311464 w 641663"/>
                          <a:gd name="connsiteY15" fmla="*/ 557568 h 709270"/>
                          <a:gd name="connsiteX16" fmla="*/ 225739 w 641663"/>
                          <a:gd name="connsiteY16" fmla="*/ 681393 h 709270"/>
                          <a:gd name="connsiteX17" fmla="*/ 340039 w 641663"/>
                          <a:gd name="connsiteY17" fmla="*/ 700443 h 709270"/>
                          <a:gd name="connsiteX18" fmla="*/ 549589 w 641663"/>
                          <a:gd name="connsiteY18" fmla="*/ 567093 h 709270"/>
                          <a:gd name="connsiteX19" fmla="*/ 635314 w 641663"/>
                          <a:gd name="connsiteY19" fmla="*/ 376593 h 709270"/>
                          <a:gd name="connsiteX20" fmla="*/ 635314 w 641663"/>
                          <a:gd name="connsiteY20" fmla="*/ 281343 h 709270"/>
                          <a:gd name="connsiteX21" fmla="*/ 633947 w 641663"/>
                          <a:gd name="connsiteY21" fmla="*/ 208216 h 709270"/>
                          <a:gd name="connsiteX22" fmla="*/ 625789 w 641663"/>
                          <a:gd name="connsiteY22" fmla="*/ 90843 h 709270"/>
                          <a:gd name="connsiteX23" fmla="*/ 559114 w 641663"/>
                          <a:gd name="connsiteY23" fmla="*/ 43218 h 709270"/>
                          <a:gd name="connsiteX24" fmla="*/ 486463 w 641663"/>
                          <a:gd name="connsiteY24" fmla="*/ 1463 h 709270"/>
                          <a:gd name="connsiteX0" fmla="*/ 486463 w 639618"/>
                          <a:gd name="connsiteY0" fmla="*/ 1463 h 709270"/>
                          <a:gd name="connsiteX1" fmla="*/ 335783 w 639618"/>
                          <a:gd name="connsiteY1" fmla="*/ 11730 h 709270"/>
                          <a:gd name="connsiteX2" fmla="*/ 254314 w 639618"/>
                          <a:gd name="connsiteY2" fmla="*/ 33693 h 709270"/>
                          <a:gd name="connsiteX3" fmla="*/ 101914 w 639618"/>
                          <a:gd name="connsiteY3" fmla="*/ 138468 h 709270"/>
                          <a:gd name="connsiteX4" fmla="*/ 35239 w 639618"/>
                          <a:gd name="connsiteY4" fmla="*/ 228956 h 709270"/>
                          <a:gd name="connsiteX5" fmla="*/ 25714 w 639618"/>
                          <a:gd name="connsiteY5" fmla="*/ 309918 h 709270"/>
                          <a:gd name="connsiteX6" fmla="*/ 92389 w 639618"/>
                          <a:gd name="connsiteY6" fmla="*/ 338493 h 709270"/>
                          <a:gd name="connsiteX7" fmla="*/ 159064 w 639618"/>
                          <a:gd name="connsiteY7" fmla="*/ 243243 h 709270"/>
                          <a:gd name="connsiteX8" fmla="*/ 118401 w 639618"/>
                          <a:gd name="connsiteY8" fmla="*/ 306434 h 709270"/>
                          <a:gd name="connsiteX9" fmla="*/ 4102 w 639618"/>
                          <a:gd name="connsiteY9" fmla="*/ 444547 h 709270"/>
                          <a:gd name="connsiteX10" fmla="*/ 54289 w 639618"/>
                          <a:gd name="connsiteY10" fmla="*/ 538517 h 709270"/>
                          <a:gd name="connsiteX11" fmla="*/ 168589 w 639618"/>
                          <a:gd name="connsiteY11" fmla="*/ 462318 h 709270"/>
                          <a:gd name="connsiteX12" fmla="*/ 78101 w 639618"/>
                          <a:gd name="connsiteY12" fmla="*/ 557568 h 709270"/>
                          <a:gd name="connsiteX13" fmla="*/ 130489 w 639618"/>
                          <a:gd name="connsiteY13" fmla="*/ 643293 h 709270"/>
                          <a:gd name="connsiteX14" fmla="*/ 259076 w 639618"/>
                          <a:gd name="connsiteY14" fmla="*/ 614718 h 709270"/>
                          <a:gd name="connsiteX15" fmla="*/ 311464 w 639618"/>
                          <a:gd name="connsiteY15" fmla="*/ 557568 h 709270"/>
                          <a:gd name="connsiteX16" fmla="*/ 225739 w 639618"/>
                          <a:gd name="connsiteY16" fmla="*/ 681393 h 709270"/>
                          <a:gd name="connsiteX17" fmla="*/ 340039 w 639618"/>
                          <a:gd name="connsiteY17" fmla="*/ 700443 h 709270"/>
                          <a:gd name="connsiteX18" fmla="*/ 549589 w 639618"/>
                          <a:gd name="connsiteY18" fmla="*/ 567093 h 709270"/>
                          <a:gd name="connsiteX19" fmla="*/ 635314 w 639618"/>
                          <a:gd name="connsiteY19" fmla="*/ 376593 h 709270"/>
                          <a:gd name="connsiteX20" fmla="*/ 627677 w 639618"/>
                          <a:gd name="connsiteY20" fmla="*/ 314238 h 709270"/>
                          <a:gd name="connsiteX21" fmla="*/ 633947 w 639618"/>
                          <a:gd name="connsiteY21" fmla="*/ 208216 h 709270"/>
                          <a:gd name="connsiteX22" fmla="*/ 625789 w 639618"/>
                          <a:gd name="connsiteY22" fmla="*/ 90843 h 709270"/>
                          <a:gd name="connsiteX23" fmla="*/ 559114 w 639618"/>
                          <a:gd name="connsiteY23" fmla="*/ 43218 h 709270"/>
                          <a:gd name="connsiteX24" fmla="*/ 486463 w 639618"/>
                          <a:gd name="connsiteY24" fmla="*/ 1463 h 709270"/>
                          <a:gd name="connsiteX0" fmla="*/ 486463 w 634072"/>
                          <a:gd name="connsiteY0" fmla="*/ 1463 h 709270"/>
                          <a:gd name="connsiteX1" fmla="*/ 335783 w 634072"/>
                          <a:gd name="connsiteY1" fmla="*/ 11730 h 709270"/>
                          <a:gd name="connsiteX2" fmla="*/ 254314 w 634072"/>
                          <a:gd name="connsiteY2" fmla="*/ 33693 h 709270"/>
                          <a:gd name="connsiteX3" fmla="*/ 101914 w 634072"/>
                          <a:gd name="connsiteY3" fmla="*/ 138468 h 709270"/>
                          <a:gd name="connsiteX4" fmla="*/ 35239 w 634072"/>
                          <a:gd name="connsiteY4" fmla="*/ 228956 h 709270"/>
                          <a:gd name="connsiteX5" fmla="*/ 25714 w 634072"/>
                          <a:gd name="connsiteY5" fmla="*/ 309918 h 709270"/>
                          <a:gd name="connsiteX6" fmla="*/ 92389 w 634072"/>
                          <a:gd name="connsiteY6" fmla="*/ 338493 h 709270"/>
                          <a:gd name="connsiteX7" fmla="*/ 159064 w 634072"/>
                          <a:gd name="connsiteY7" fmla="*/ 243243 h 709270"/>
                          <a:gd name="connsiteX8" fmla="*/ 118401 w 634072"/>
                          <a:gd name="connsiteY8" fmla="*/ 306434 h 709270"/>
                          <a:gd name="connsiteX9" fmla="*/ 4102 w 634072"/>
                          <a:gd name="connsiteY9" fmla="*/ 444547 h 709270"/>
                          <a:gd name="connsiteX10" fmla="*/ 54289 w 634072"/>
                          <a:gd name="connsiteY10" fmla="*/ 538517 h 709270"/>
                          <a:gd name="connsiteX11" fmla="*/ 168589 w 634072"/>
                          <a:gd name="connsiteY11" fmla="*/ 462318 h 709270"/>
                          <a:gd name="connsiteX12" fmla="*/ 78101 w 634072"/>
                          <a:gd name="connsiteY12" fmla="*/ 557568 h 709270"/>
                          <a:gd name="connsiteX13" fmla="*/ 130489 w 634072"/>
                          <a:gd name="connsiteY13" fmla="*/ 643293 h 709270"/>
                          <a:gd name="connsiteX14" fmla="*/ 259076 w 634072"/>
                          <a:gd name="connsiteY14" fmla="*/ 614718 h 709270"/>
                          <a:gd name="connsiteX15" fmla="*/ 311464 w 634072"/>
                          <a:gd name="connsiteY15" fmla="*/ 557568 h 709270"/>
                          <a:gd name="connsiteX16" fmla="*/ 225739 w 634072"/>
                          <a:gd name="connsiteY16" fmla="*/ 681393 h 709270"/>
                          <a:gd name="connsiteX17" fmla="*/ 340039 w 634072"/>
                          <a:gd name="connsiteY17" fmla="*/ 700443 h 709270"/>
                          <a:gd name="connsiteX18" fmla="*/ 549589 w 634072"/>
                          <a:gd name="connsiteY18" fmla="*/ 567093 h 709270"/>
                          <a:gd name="connsiteX19" fmla="*/ 619759 w 634072"/>
                          <a:gd name="connsiteY19" fmla="*/ 377997 h 709270"/>
                          <a:gd name="connsiteX20" fmla="*/ 627677 w 634072"/>
                          <a:gd name="connsiteY20" fmla="*/ 314238 h 709270"/>
                          <a:gd name="connsiteX21" fmla="*/ 633947 w 634072"/>
                          <a:gd name="connsiteY21" fmla="*/ 208216 h 709270"/>
                          <a:gd name="connsiteX22" fmla="*/ 625789 w 634072"/>
                          <a:gd name="connsiteY22" fmla="*/ 90843 h 709270"/>
                          <a:gd name="connsiteX23" fmla="*/ 559114 w 634072"/>
                          <a:gd name="connsiteY23" fmla="*/ 43218 h 709270"/>
                          <a:gd name="connsiteX24" fmla="*/ 486463 w 634072"/>
                          <a:gd name="connsiteY24" fmla="*/ 1463 h 709270"/>
                          <a:gd name="connsiteX0" fmla="*/ 486463 w 634072"/>
                          <a:gd name="connsiteY0" fmla="*/ 3196 h 711003"/>
                          <a:gd name="connsiteX1" fmla="*/ 353475 w 634072"/>
                          <a:gd name="connsiteY1" fmla="*/ 6498 h 711003"/>
                          <a:gd name="connsiteX2" fmla="*/ 254314 w 634072"/>
                          <a:gd name="connsiteY2" fmla="*/ 35426 h 711003"/>
                          <a:gd name="connsiteX3" fmla="*/ 101914 w 634072"/>
                          <a:gd name="connsiteY3" fmla="*/ 140201 h 711003"/>
                          <a:gd name="connsiteX4" fmla="*/ 35239 w 634072"/>
                          <a:gd name="connsiteY4" fmla="*/ 230689 h 711003"/>
                          <a:gd name="connsiteX5" fmla="*/ 25714 w 634072"/>
                          <a:gd name="connsiteY5" fmla="*/ 311651 h 711003"/>
                          <a:gd name="connsiteX6" fmla="*/ 92389 w 634072"/>
                          <a:gd name="connsiteY6" fmla="*/ 340226 h 711003"/>
                          <a:gd name="connsiteX7" fmla="*/ 159064 w 634072"/>
                          <a:gd name="connsiteY7" fmla="*/ 244976 h 711003"/>
                          <a:gd name="connsiteX8" fmla="*/ 118401 w 634072"/>
                          <a:gd name="connsiteY8" fmla="*/ 308167 h 711003"/>
                          <a:gd name="connsiteX9" fmla="*/ 4102 w 634072"/>
                          <a:gd name="connsiteY9" fmla="*/ 446280 h 711003"/>
                          <a:gd name="connsiteX10" fmla="*/ 54289 w 634072"/>
                          <a:gd name="connsiteY10" fmla="*/ 540250 h 711003"/>
                          <a:gd name="connsiteX11" fmla="*/ 168589 w 634072"/>
                          <a:gd name="connsiteY11" fmla="*/ 464051 h 711003"/>
                          <a:gd name="connsiteX12" fmla="*/ 78101 w 634072"/>
                          <a:gd name="connsiteY12" fmla="*/ 559301 h 711003"/>
                          <a:gd name="connsiteX13" fmla="*/ 130489 w 634072"/>
                          <a:gd name="connsiteY13" fmla="*/ 645026 h 711003"/>
                          <a:gd name="connsiteX14" fmla="*/ 259076 w 634072"/>
                          <a:gd name="connsiteY14" fmla="*/ 616451 h 711003"/>
                          <a:gd name="connsiteX15" fmla="*/ 311464 w 634072"/>
                          <a:gd name="connsiteY15" fmla="*/ 559301 h 711003"/>
                          <a:gd name="connsiteX16" fmla="*/ 225739 w 634072"/>
                          <a:gd name="connsiteY16" fmla="*/ 683126 h 711003"/>
                          <a:gd name="connsiteX17" fmla="*/ 340039 w 634072"/>
                          <a:gd name="connsiteY17" fmla="*/ 702176 h 711003"/>
                          <a:gd name="connsiteX18" fmla="*/ 549589 w 634072"/>
                          <a:gd name="connsiteY18" fmla="*/ 568826 h 711003"/>
                          <a:gd name="connsiteX19" fmla="*/ 619759 w 634072"/>
                          <a:gd name="connsiteY19" fmla="*/ 379730 h 711003"/>
                          <a:gd name="connsiteX20" fmla="*/ 627677 w 634072"/>
                          <a:gd name="connsiteY20" fmla="*/ 315971 h 711003"/>
                          <a:gd name="connsiteX21" fmla="*/ 633947 w 634072"/>
                          <a:gd name="connsiteY21" fmla="*/ 209949 h 711003"/>
                          <a:gd name="connsiteX22" fmla="*/ 625789 w 634072"/>
                          <a:gd name="connsiteY22" fmla="*/ 92576 h 711003"/>
                          <a:gd name="connsiteX23" fmla="*/ 559114 w 634072"/>
                          <a:gd name="connsiteY23" fmla="*/ 44951 h 711003"/>
                          <a:gd name="connsiteX24" fmla="*/ 486463 w 634072"/>
                          <a:gd name="connsiteY24" fmla="*/ 3196 h 711003"/>
                          <a:gd name="connsiteX0" fmla="*/ 486463 w 634072"/>
                          <a:gd name="connsiteY0" fmla="*/ 10201 h 718008"/>
                          <a:gd name="connsiteX1" fmla="*/ 353475 w 634072"/>
                          <a:gd name="connsiteY1" fmla="*/ 13503 h 718008"/>
                          <a:gd name="connsiteX2" fmla="*/ 254314 w 634072"/>
                          <a:gd name="connsiteY2" fmla="*/ 42431 h 718008"/>
                          <a:gd name="connsiteX3" fmla="*/ 101914 w 634072"/>
                          <a:gd name="connsiteY3" fmla="*/ 147206 h 718008"/>
                          <a:gd name="connsiteX4" fmla="*/ 35239 w 634072"/>
                          <a:gd name="connsiteY4" fmla="*/ 237694 h 718008"/>
                          <a:gd name="connsiteX5" fmla="*/ 25714 w 634072"/>
                          <a:gd name="connsiteY5" fmla="*/ 318656 h 718008"/>
                          <a:gd name="connsiteX6" fmla="*/ 92389 w 634072"/>
                          <a:gd name="connsiteY6" fmla="*/ 347231 h 718008"/>
                          <a:gd name="connsiteX7" fmla="*/ 159064 w 634072"/>
                          <a:gd name="connsiteY7" fmla="*/ 251981 h 718008"/>
                          <a:gd name="connsiteX8" fmla="*/ 118401 w 634072"/>
                          <a:gd name="connsiteY8" fmla="*/ 315172 h 718008"/>
                          <a:gd name="connsiteX9" fmla="*/ 4102 w 634072"/>
                          <a:gd name="connsiteY9" fmla="*/ 453285 h 718008"/>
                          <a:gd name="connsiteX10" fmla="*/ 54289 w 634072"/>
                          <a:gd name="connsiteY10" fmla="*/ 547255 h 718008"/>
                          <a:gd name="connsiteX11" fmla="*/ 168589 w 634072"/>
                          <a:gd name="connsiteY11" fmla="*/ 471056 h 718008"/>
                          <a:gd name="connsiteX12" fmla="*/ 78101 w 634072"/>
                          <a:gd name="connsiteY12" fmla="*/ 566306 h 718008"/>
                          <a:gd name="connsiteX13" fmla="*/ 130489 w 634072"/>
                          <a:gd name="connsiteY13" fmla="*/ 652031 h 718008"/>
                          <a:gd name="connsiteX14" fmla="*/ 259076 w 634072"/>
                          <a:gd name="connsiteY14" fmla="*/ 623456 h 718008"/>
                          <a:gd name="connsiteX15" fmla="*/ 311464 w 634072"/>
                          <a:gd name="connsiteY15" fmla="*/ 566306 h 718008"/>
                          <a:gd name="connsiteX16" fmla="*/ 225739 w 634072"/>
                          <a:gd name="connsiteY16" fmla="*/ 690131 h 718008"/>
                          <a:gd name="connsiteX17" fmla="*/ 340039 w 634072"/>
                          <a:gd name="connsiteY17" fmla="*/ 709181 h 718008"/>
                          <a:gd name="connsiteX18" fmla="*/ 549589 w 634072"/>
                          <a:gd name="connsiteY18" fmla="*/ 575831 h 718008"/>
                          <a:gd name="connsiteX19" fmla="*/ 619759 w 634072"/>
                          <a:gd name="connsiteY19" fmla="*/ 386735 h 718008"/>
                          <a:gd name="connsiteX20" fmla="*/ 627677 w 634072"/>
                          <a:gd name="connsiteY20" fmla="*/ 322976 h 718008"/>
                          <a:gd name="connsiteX21" fmla="*/ 633947 w 634072"/>
                          <a:gd name="connsiteY21" fmla="*/ 216954 h 718008"/>
                          <a:gd name="connsiteX22" fmla="*/ 625789 w 634072"/>
                          <a:gd name="connsiteY22" fmla="*/ 99581 h 718008"/>
                          <a:gd name="connsiteX23" fmla="*/ 559114 w 634072"/>
                          <a:gd name="connsiteY23" fmla="*/ 51956 h 718008"/>
                          <a:gd name="connsiteX24" fmla="*/ 486463 w 634072"/>
                          <a:gd name="connsiteY24" fmla="*/ 10201 h 718008"/>
                          <a:gd name="connsiteX0" fmla="*/ 486463 w 634072"/>
                          <a:gd name="connsiteY0" fmla="*/ 3374 h 711181"/>
                          <a:gd name="connsiteX1" fmla="*/ 353475 w 634072"/>
                          <a:gd name="connsiteY1" fmla="*/ 6676 h 711181"/>
                          <a:gd name="connsiteX2" fmla="*/ 254314 w 634072"/>
                          <a:gd name="connsiteY2" fmla="*/ 35604 h 711181"/>
                          <a:gd name="connsiteX3" fmla="*/ 101914 w 634072"/>
                          <a:gd name="connsiteY3" fmla="*/ 140379 h 711181"/>
                          <a:gd name="connsiteX4" fmla="*/ 35239 w 634072"/>
                          <a:gd name="connsiteY4" fmla="*/ 230867 h 711181"/>
                          <a:gd name="connsiteX5" fmla="*/ 25714 w 634072"/>
                          <a:gd name="connsiteY5" fmla="*/ 311829 h 711181"/>
                          <a:gd name="connsiteX6" fmla="*/ 92389 w 634072"/>
                          <a:gd name="connsiteY6" fmla="*/ 340404 h 711181"/>
                          <a:gd name="connsiteX7" fmla="*/ 159064 w 634072"/>
                          <a:gd name="connsiteY7" fmla="*/ 245154 h 711181"/>
                          <a:gd name="connsiteX8" fmla="*/ 118401 w 634072"/>
                          <a:gd name="connsiteY8" fmla="*/ 308345 h 711181"/>
                          <a:gd name="connsiteX9" fmla="*/ 4102 w 634072"/>
                          <a:gd name="connsiteY9" fmla="*/ 446458 h 711181"/>
                          <a:gd name="connsiteX10" fmla="*/ 54289 w 634072"/>
                          <a:gd name="connsiteY10" fmla="*/ 540428 h 711181"/>
                          <a:gd name="connsiteX11" fmla="*/ 168589 w 634072"/>
                          <a:gd name="connsiteY11" fmla="*/ 464229 h 711181"/>
                          <a:gd name="connsiteX12" fmla="*/ 78101 w 634072"/>
                          <a:gd name="connsiteY12" fmla="*/ 559479 h 711181"/>
                          <a:gd name="connsiteX13" fmla="*/ 130489 w 634072"/>
                          <a:gd name="connsiteY13" fmla="*/ 645204 h 711181"/>
                          <a:gd name="connsiteX14" fmla="*/ 259076 w 634072"/>
                          <a:gd name="connsiteY14" fmla="*/ 616629 h 711181"/>
                          <a:gd name="connsiteX15" fmla="*/ 311464 w 634072"/>
                          <a:gd name="connsiteY15" fmla="*/ 559479 h 711181"/>
                          <a:gd name="connsiteX16" fmla="*/ 225739 w 634072"/>
                          <a:gd name="connsiteY16" fmla="*/ 683304 h 711181"/>
                          <a:gd name="connsiteX17" fmla="*/ 340039 w 634072"/>
                          <a:gd name="connsiteY17" fmla="*/ 702354 h 711181"/>
                          <a:gd name="connsiteX18" fmla="*/ 549589 w 634072"/>
                          <a:gd name="connsiteY18" fmla="*/ 569004 h 711181"/>
                          <a:gd name="connsiteX19" fmla="*/ 619759 w 634072"/>
                          <a:gd name="connsiteY19" fmla="*/ 379908 h 711181"/>
                          <a:gd name="connsiteX20" fmla="*/ 627677 w 634072"/>
                          <a:gd name="connsiteY20" fmla="*/ 316149 h 711181"/>
                          <a:gd name="connsiteX21" fmla="*/ 633947 w 634072"/>
                          <a:gd name="connsiteY21" fmla="*/ 210127 h 711181"/>
                          <a:gd name="connsiteX22" fmla="*/ 625789 w 634072"/>
                          <a:gd name="connsiteY22" fmla="*/ 92754 h 711181"/>
                          <a:gd name="connsiteX23" fmla="*/ 559114 w 634072"/>
                          <a:gd name="connsiteY23" fmla="*/ 45129 h 711181"/>
                          <a:gd name="connsiteX24" fmla="*/ 486463 w 634072"/>
                          <a:gd name="connsiteY24" fmla="*/ 3374 h 711181"/>
                          <a:gd name="connsiteX0" fmla="*/ 486463 w 634072"/>
                          <a:gd name="connsiteY0" fmla="*/ 5125 h 712932"/>
                          <a:gd name="connsiteX1" fmla="*/ 353475 w 634072"/>
                          <a:gd name="connsiteY1" fmla="*/ 8427 h 712932"/>
                          <a:gd name="connsiteX2" fmla="*/ 254314 w 634072"/>
                          <a:gd name="connsiteY2" fmla="*/ 37355 h 712932"/>
                          <a:gd name="connsiteX3" fmla="*/ 101914 w 634072"/>
                          <a:gd name="connsiteY3" fmla="*/ 142130 h 712932"/>
                          <a:gd name="connsiteX4" fmla="*/ 35239 w 634072"/>
                          <a:gd name="connsiteY4" fmla="*/ 232618 h 712932"/>
                          <a:gd name="connsiteX5" fmla="*/ 25714 w 634072"/>
                          <a:gd name="connsiteY5" fmla="*/ 313580 h 712932"/>
                          <a:gd name="connsiteX6" fmla="*/ 92389 w 634072"/>
                          <a:gd name="connsiteY6" fmla="*/ 342155 h 712932"/>
                          <a:gd name="connsiteX7" fmla="*/ 159064 w 634072"/>
                          <a:gd name="connsiteY7" fmla="*/ 246905 h 712932"/>
                          <a:gd name="connsiteX8" fmla="*/ 118401 w 634072"/>
                          <a:gd name="connsiteY8" fmla="*/ 310096 h 712932"/>
                          <a:gd name="connsiteX9" fmla="*/ 4102 w 634072"/>
                          <a:gd name="connsiteY9" fmla="*/ 448209 h 712932"/>
                          <a:gd name="connsiteX10" fmla="*/ 54289 w 634072"/>
                          <a:gd name="connsiteY10" fmla="*/ 542179 h 712932"/>
                          <a:gd name="connsiteX11" fmla="*/ 168589 w 634072"/>
                          <a:gd name="connsiteY11" fmla="*/ 465980 h 712932"/>
                          <a:gd name="connsiteX12" fmla="*/ 78101 w 634072"/>
                          <a:gd name="connsiteY12" fmla="*/ 561230 h 712932"/>
                          <a:gd name="connsiteX13" fmla="*/ 130489 w 634072"/>
                          <a:gd name="connsiteY13" fmla="*/ 646955 h 712932"/>
                          <a:gd name="connsiteX14" fmla="*/ 259076 w 634072"/>
                          <a:gd name="connsiteY14" fmla="*/ 618380 h 712932"/>
                          <a:gd name="connsiteX15" fmla="*/ 311464 w 634072"/>
                          <a:gd name="connsiteY15" fmla="*/ 561230 h 712932"/>
                          <a:gd name="connsiteX16" fmla="*/ 225739 w 634072"/>
                          <a:gd name="connsiteY16" fmla="*/ 685055 h 712932"/>
                          <a:gd name="connsiteX17" fmla="*/ 340039 w 634072"/>
                          <a:gd name="connsiteY17" fmla="*/ 704105 h 712932"/>
                          <a:gd name="connsiteX18" fmla="*/ 549589 w 634072"/>
                          <a:gd name="connsiteY18" fmla="*/ 570755 h 712932"/>
                          <a:gd name="connsiteX19" fmla="*/ 619759 w 634072"/>
                          <a:gd name="connsiteY19" fmla="*/ 381659 h 712932"/>
                          <a:gd name="connsiteX20" fmla="*/ 627677 w 634072"/>
                          <a:gd name="connsiteY20" fmla="*/ 317900 h 712932"/>
                          <a:gd name="connsiteX21" fmla="*/ 633947 w 634072"/>
                          <a:gd name="connsiteY21" fmla="*/ 211878 h 712932"/>
                          <a:gd name="connsiteX22" fmla="*/ 625789 w 634072"/>
                          <a:gd name="connsiteY22" fmla="*/ 94505 h 712932"/>
                          <a:gd name="connsiteX23" fmla="*/ 559114 w 634072"/>
                          <a:gd name="connsiteY23" fmla="*/ 46880 h 712932"/>
                          <a:gd name="connsiteX24" fmla="*/ 486463 w 634072"/>
                          <a:gd name="connsiteY24" fmla="*/ 5125 h 71293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</a:cxnLst>
                        <a:rect l="l" t="t" r="r" b="b"/>
                        <a:pathLst>
                          <a:path w="634072" h="712932">
                            <a:moveTo>
                              <a:pt x="486463" y="5125"/>
                            </a:moveTo>
                            <a:cubicBezTo>
                              <a:pt x="452190" y="-1284"/>
                              <a:pt x="402079" y="-3208"/>
                              <a:pt x="353475" y="8427"/>
                            </a:cubicBezTo>
                            <a:cubicBezTo>
                              <a:pt x="304871" y="20062"/>
                              <a:pt x="296241" y="15071"/>
                              <a:pt x="254314" y="37355"/>
                            </a:cubicBezTo>
                            <a:cubicBezTo>
                              <a:pt x="212387" y="59639"/>
                              <a:pt x="138426" y="109586"/>
                              <a:pt x="101914" y="142130"/>
                            </a:cubicBezTo>
                            <a:cubicBezTo>
                              <a:pt x="65402" y="174674"/>
                              <a:pt x="47939" y="204043"/>
                              <a:pt x="35239" y="232618"/>
                            </a:cubicBezTo>
                            <a:cubicBezTo>
                              <a:pt x="22539" y="261193"/>
                              <a:pt x="16189" y="295324"/>
                              <a:pt x="25714" y="313580"/>
                            </a:cubicBezTo>
                            <a:cubicBezTo>
                              <a:pt x="35239" y="331836"/>
                              <a:pt x="70164" y="353267"/>
                              <a:pt x="92389" y="342155"/>
                            </a:cubicBezTo>
                            <a:cubicBezTo>
                              <a:pt x="114614" y="331043"/>
                              <a:pt x="154729" y="252248"/>
                              <a:pt x="159064" y="246905"/>
                            </a:cubicBezTo>
                            <a:cubicBezTo>
                              <a:pt x="163399" y="241562"/>
                              <a:pt x="142641" y="291627"/>
                              <a:pt x="118401" y="310096"/>
                            </a:cubicBezTo>
                            <a:cubicBezTo>
                              <a:pt x="94161" y="328566"/>
                              <a:pt x="21137" y="411910"/>
                              <a:pt x="4102" y="448209"/>
                            </a:cubicBezTo>
                            <a:cubicBezTo>
                              <a:pt x="-12933" y="484508"/>
                              <a:pt x="26874" y="539217"/>
                              <a:pt x="54289" y="542179"/>
                            </a:cubicBezTo>
                            <a:cubicBezTo>
                              <a:pt x="81704" y="545141"/>
                              <a:pt x="164620" y="462805"/>
                              <a:pt x="168589" y="465980"/>
                            </a:cubicBezTo>
                            <a:cubicBezTo>
                              <a:pt x="172558" y="469155"/>
                              <a:pt x="84451" y="531068"/>
                              <a:pt x="78101" y="561230"/>
                            </a:cubicBezTo>
                            <a:cubicBezTo>
                              <a:pt x="71751" y="591392"/>
                              <a:pt x="100327" y="637430"/>
                              <a:pt x="130489" y="646955"/>
                            </a:cubicBezTo>
                            <a:cubicBezTo>
                              <a:pt x="160651" y="656480"/>
                              <a:pt x="228914" y="632667"/>
                              <a:pt x="259076" y="618380"/>
                            </a:cubicBezTo>
                            <a:cubicBezTo>
                              <a:pt x="289238" y="604093"/>
                              <a:pt x="317020" y="550118"/>
                              <a:pt x="311464" y="561230"/>
                            </a:cubicBezTo>
                            <a:cubicBezTo>
                              <a:pt x="305908" y="572343"/>
                              <a:pt x="220977" y="661243"/>
                              <a:pt x="225739" y="685055"/>
                            </a:cubicBezTo>
                            <a:cubicBezTo>
                              <a:pt x="230501" y="708867"/>
                              <a:pt x="286064" y="723155"/>
                              <a:pt x="340039" y="704105"/>
                            </a:cubicBezTo>
                            <a:cubicBezTo>
                              <a:pt x="394014" y="685055"/>
                              <a:pt x="502969" y="624496"/>
                              <a:pt x="549589" y="570755"/>
                            </a:cubicBezTo>
                            <a:cubicBezTo>
                              <a:pt x="596209" y="517014"/>
                              <a:pt x="606744" y="423802"/>
                              <a:pt x="619759" y="381659"/>
                            </a:cubicBezTo>
                            <a:cubicBezTo>
                              <a:pt x="632774" y="339517"/>
                              <a:pt x="627677" y="317900"/>
                              <a:pt x="627677" y="317900"/>
                            </a:cubicBezTo>
                            <a:cubicBezTo>
                              <a:pt x="627221" y="293524"/>
                              <a:pt x="634403" y="236254"/>
                              <a:pt x="633947" y="211878"/>
                            </a:cubicBezTo>
                            <a:cubicBezTo>
                              <a:pt x="632359" y="180128"/>
                              <a:pt x="638489" y="124668"/>
                              <a:pt x="625789" y="94505"/>
                            </a:cubicBezTo>
                            <a:cubicBezTo>
                              <a:pt x="613089" y="64343"/>
                              <a:pt x="582335" y="61777"/>
                              <a:pt x="559114" y="46880"/>
                            </a:cubicBezTo>
                            <a:cubicBezTo>
                              <a:pt x="535893" y="31983"/>
                              <a:pt x="520736" y="11534"/>
                              <a:pt x="486463" y="5125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37" name="Group 36">
                      <a:extLst>
                        <a:ext uri="{FF2B5EF4-FFF2-40B4-BE49-F238E27FC236}">
                          <a16:creationId xmlns:a16="http://schemas.microsoft.com/office/drawing/2014/main" id="{203AD300-3C33-2D9C-EA4C-C33421702511}"/>
                        </a:ext>
                      </a:extLst>
                    </p:cNvPr>
                    <p:cNvGrpSpPr/>
                    <p:nvPr/>
                  </p:nvGrpSpPr>
                  <p:grpSpPr>
                    <a:xfrm rot="21045049">
                      <a:off x="7139434" y="3076555"/>
                      <a:ext cx="330249" cy="728995"/>
                      <a:chOff x="7238448" y="3127145"/>
                      <a:chExt cx="307239" cy="762530"/>
                    </a:xfrm>
                  </p:grpSpPr>
                  <p:sp>
                    <p:nvSpPr>
                      <p:cNvPr id="43" name="Rectangle: Rounded Corners 42">
                        <a:extLst>
                          <a:ext uri="{FF2B5EF4-FFF2-40B4-BE49-F238E27FC236}">
                            <a16:creationId xmlns:a16="http://schemas.microsoft.com/office/drawing/2014/main" id="{5DB829EC-4080-BDC7-56EA-D443BC1ADAB9}"/>
                          </a:ext>
                        </a:extLst>
                      </p:cNvPr>
                      <p:cNvSpPr/>
                      <p:nvPr/>
                    </p:nvSpPr>
                    <p:spPr>
                      <a:xfrm rot="554951">
                        <a:off x="7238448" y="3127145"/>
                        <a:ext cx="307239" cy="547317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6" name="Rectangle: Rounded Corners 45">
                        <a:extLst>
                          <a:ext uri="{FF2B5EF4-FFF2-40B4-BE49-F238E27FC236}">
                            <a16:creationId xmlns:a16="http://schemas.microsoft.com/office/drawing/2014/main" id="{519F1508-74AF-7C5C-B3D5-8E431004E43B}"/>
                          </a:ext>
                        </a:extLst>
                      </p:cNvPr>
                      <p:cNvSpPr/>
                      <p:nvPr/>
                    </p:nvSpPr>
                    <p:spPr>
                      <a:xfrm rot="747714">
                        <a:off x="7299328" y="3565651"/>
                        <a:ext cx="194168" cy="324024"/>
                      </a:xfrm>
                      <a:prstGeom prst="round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sp>
                  <p:nvSpPr>
                    <p:cNvPr id="38" name="Oval 37">
                      <a:extLst>
                        <a:ext uri="{FF2B5EF4-FFF2-40B4-BE49-F238E27FC236}">
                          <a16:creationId xmlns:a16="http://schemas.microsoft.com/office/drawing/2014/main" id="{B9F7CCE5-C519-4F00-D2A5-E65E84B828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40442" y="966332"/>
                      <a:ext cx="1899057" cy="1960317"/>
                    </a:xfrm>
                    <a:prstGeom prst="ellipse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9" name="Oval 38">
                      <a:extLst>
                        <a:ext uri="{FF2B5EF4-FFF2-40B4-BE49-F238E27FC236}">
                          <a16:creationId xmlns:a16="http://schemas.microsoft.com/office/drawing/2014/main" id="{A4FFDB7E-DEE2-1475-BBBC-B03724FDDF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80292" y="1719333"/>
                      <a:ext cx="251576" cy="32833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0" name="Oval 39">
                      <a:extLst>
                        <a:ext uri="{FF2B5EF4-FFF2-40B4-BE49-F238E27FC236}">
                          <a16:creationId xmlns:a16="http://schemas.microsoft.com/office/drawing/2014/main" id="{E29597C6-8A26-40C3-40B8-32CF7F2092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15097" y="1798948"/>
                      <a:ext cx="151789" cy="166132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1" name="Oval 40">
                      <a:extLst>
                        <a:ext uri="{FF2B5EF4-FFF2-40B4-BE49-F238E27FC236}">
                          <a16:creationId xmlns:a16="http://schemas.microsoft.com/office/drawing/2014/main" id="{4EA1A882-3AF6-398B-0709-F87931B707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51567" y="1716068"/>
                      <a:ext cx="251576" cy="328339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2" name="Oval 41">
                      <a:extLst>
                        <a:ext uri="{FF2B5EF4-FFF2-40B4-BE49-F238E27FC236}">
                          <a16:creationId xmlns:a16="http://schemas.microsoft.com/office/drawing/2014/main" id="{02926ACD-EB67-BC77-349F-36916E63E1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72" y="1795683"/>
                      <a:ext cx="151789" cy="166132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F79E0AFF-2DA3-CABD-6606-7FD2F8257039}"/>
                    </a:ext>
                  </a:extLst>
                </p:cNvPr>
                <p:cNvSpPr/>
                <p:nvPr/>
              </p:nvSpPr>
              <p:spPr>
                <a:xfrm>
                  <a:off x="6870910" y="3396662"/>
                  <a:ext cx="1129179" cy="493128"/>
                </a:xfrm>
                <a:custGeom>
                  <a:avLst/>
                  <a:gdLst>
                    <a:gd name="connsiteX0" fmla="*/ 493054 w 983232"/>
                    <a:gd name="connsiteY0" fmla="*/ 0 h 427405"/>
                    <a:gd name="connsiteX1" fmla="*/ 958950 w 983232"/>
                    <a:gd name="connsiteY1" fmla="*/ 318778 h 427405"/>
                    <a:gd name="connsiteX2" fmla="*/ 983232 w 983232"/>
                    <a:gd name="connsiteY2" fmla="*/ 399526 h 427405"/>
                    <a:gd name="connsiteX3" fmla="*/ 971952 w 983232"/>
                    <a:gd name="connsiteY3" fmla="*/ 405978 h 427405"/>
                    <a:gd name="connsiteX4" fmla="*/ 909856 w 983232"/>
                    <a:gd name="connsiteY4" fmla="*/ 416614 h 427405"/>
                    <a:gd name="connsiteX5" fmla="*/ 750326 w 983232"/>
                    <a:gd name="connsiteY5" fmla="*/ 281273 h 427405"/>
                    <a:gd name="connsiteX6" fmla="*/ 762083 w 983232"/>
                    <a:gd name="connsiteY6" fmla="*/ 231868 h 427405"/>
                    <a:gd name="connsiteX7" fmla="*/ 710435 w 983232"/>
                    <a:gd name="connsiteY7" fmla="*/ 223198 h 427405"/>
                    <a:gd name="connsiteX8" fmla="*/ 650915 w 983232"/>
                    <a:gd name="connsiteY8" fmla="*/ 182448 h 427405"/>
                    <a:gd name="connsiteX9" fmla="*/ 646188 w 983232"/>
                    <a:gd name="connsiteY9" fmla="*/ 169580 h 427405"/>
                    <a:gd name="connsiteX10" fmla="*/ 602012 w 983232"/>
                    <a:gd name="connsiteY10" fmla="*/ 176996 h 427405"/>
                    <a:gd name="connsiteX11" fmla="*/ 506353 w 983232"/>
                    <a:gd name="connsiteY11" fmla="*/ 144053 h 427405"/>
                    <a:gd name="connsiteX12" fmla="*/ 501015 w 983232"/>
                    <a:gd name="connsiteY12" fmla="*/ 137470 h 427405"/>
                    <a:gd name="connsiteX13" fmla="*/ 495003 w 983232"/>
                    <a:gd name="connsiteY13" fmla="*/ 144885 h 427405"/>
                    <a:gd name="connsiteX14" fmla="*/ 399344 w 983232"/>
                    <a:gd name="connsiteY14" fmla="*/ 177828 h 427405"/>
                    <a:gd name="connsiteX15" fmla="*/ 355361 w 983232"/>
                    <a:gd name="connsiteY15" fmla="*/ 170444 h 427405"/>
                    <a:gd name="connsiteX16" fmla="*/ 339322 w 983232"/>
                    <a:gd name="connsiteY16" fmla="*/ 214100 h 427405"/>
                    <a:gd name="connsiteX17" fmla="*/ 279801 w 983232"/>
                    <a:gd name="connsiteY17" fmla="*/ 254849 h 427405"/>
                    <a:gd name="connsiteX18" fmla="*/ 232448 w 983232"/>
                    <a:gd name="connsiteY18" fmla="*/ 262798 h 427405"/>
                    <a:gd name="connsiteX19" fmla="*/ 242674 w 983232"/>
                    <a:gd name="connsiteY19" fmla="*/ 301828 h 427405"/>
                    <a:gd name="connsiteX20" fmla="*/ 79698 w 983232"/>
                    <a:gd name="connsiteY20" fmla="*/ 427405 h 427405"/>
                    <a:gd name="connsiteX21" fmla="*/ 16260 w 983232"/>
                    <a:gd name="connsiteY21" fmla="*/ 417537 h 427405"/>
                    <a:gd name="connsiteX22" fmla="*/ 0 w 983232"/>
                    <a:gd name="connsiteY22" fmla="*/ 409090 h 427405"/>
                    <a:gd name="connsiteX23" fmla="*/ 27158 w 983232"/>
                    <a:gd name="connsiteY23" fmla="*/ 318778 h 427405"/>
                    <a:gd name="connsiteX24" fmla="*/ 493054 w 983232"/>
                    <a:gd name="connsiteY24" fmla="*/ 0 h 4274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83232" h="427405">
                      <a:moveTo>
                        <a:pt x="493054" y="0"/>
                      </a:moveTo>
                      <a:cubicBezTo>
                        <a:pt x="702493" y="0"/>
                        <a:pt x="882191" y="131446"/>
                        <a:pt x="958950" y="318778"/>
                      </a:cubicBezTo>
                      <a:lnTo>
                        <a:pt x="983232" y="399526"/>
                      </a:lnTo>
                      <a:lnTo>
                        <a:pt x="971952" y="405978"/>
                      </a:lnTo>
                      <a:cubicBezTo>
                        <a:pt x="952867" y="412827"/>
                        <a:pt x="931883" y="416614"/>
                        <a:pt x="909856" y="416614"/>
                      </a:cubicBezTo>
                      <a:cubicBezTo>
                        <a:pt x="821750" y="416614"/>
                        <a:pt x="750326" y="356019"/>
                        <a:pt x="750326" y="281273"/>
                      </a:cubicBezTo>
                      <a:lnTo>
                        <a:pt x="762083" y="231868"/>
                      </a:lnTo>
                      <a:lnTo>
                        <a:pt x="710435" y="223198"/>
                      </a:lnTo>
                      <a:cubicBezTo>
                        <a:pt x="686157" y="214660"/>
                        <a:pt x="665501" y="200399"/>
                        <a:pt x="650915" y="182448"/>
                      </a:cubicBezTo>
                      <a:lnTo>
                        <a:pt x="646188" y="169580"/>
                      </a:lnTo>
                      <a:lnTo>
                        <a:pt x="602012" y="176996"/>
                      </a:lnTo>
                      <a:cubicBezTo>
                        <a:pt x="564655" y="176996"/>
                        <a:pt x="530834" y="164407"/>
                        <a:pt x="506353" y="144053"/>
                      </a:cubicBezTo>
                      <a:lnTo>
                        <a:pt x="501015" y="137470"/>
                      </a:lnTo>
                      <a:lnTo>
                        <a:pt x="495003" y="144885"/>
                      </a:lnTo>
                      <a:cubicBezTo>
                        <a:pt x="470522" y="165238"/>
                        <a:pt x="436701" y="177828"/>
                        <a:pt x="399344" y="177828"/>
                      </a:cubicBezTo>
                      <a:lnTo>
                        <a:pt x="355361" y="170444"/>
                      </a:lnTo>
                      <a:lnTo>
                        <a:pt x="339322" y="214100"/>
                      </a:lnTo>
                      <a:cubicBezTo>
                        <a:pt x="324735" y="232050"/>
                        <a:pt x="304078" y="246312"/>
                        <a:pt x="279801" y="254849"/>
                      </a:cubicBezTo>
                      <a:lnTo>
                        <a:pt x="232448" y="262798"/>
                      </a:lnTo>
                      <a:lnTo>
                        <a:pt x="242674" y="301828"/>
                      </a:lnTo>
                      <a:cubicBezTo>
                        <a:pt x="242674" y="371183"/>
                        <a:pt x="169707" y="427405"/>
                        <a:pt x="79698" y="427405"/>
                      </a:cubicBezTo>
                      <a:cubicBezTo>
                        <a:pt x="57196" y="427405"/>
                        <a:pt x="35759" y="423891"/>
                        <a:pt x="16260" y="417537"/>
                      </a:cubicBezTo>
                      <a:lnTo>
                        <a:pt x="0" y="409090"/>
                      </a:lnTo>
                      <a:lnTo>
                        <a:pt x="27158" y="318778"/>
                      </a:lnTo>
                      <a:cubicBezTo>
                        <a:pt x="103917" y="131446"/>
                        <a:pt x="283615" y="0"/>
                        <a:pt x="493054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D7D03614-3D58-00B9-338B-4012D40BC19F}"/>
                    </a:ext>
                  </a:extLst>
                </p:cNvPr>
                <p:cNvSpPr/>
                <p:nvPr/>
              </p:nvSpPr>
              <p:spPr>
                <a:xfrm>
                  <a:off x="6801619" y="3881850"/>
                  <a:ext cx="225268" cy="21465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1162341A-1A77-AA22-F7E5-84FC4131C36F}"/>
                    </a:ext>
                  </a:extLst>
                </p:cNvPr>
                <p:cNvSpPr/>
                <p:nvPr/>
              </p:nvSpPr>
              <p:spPr>
                <a:xfrm>
                  <a:off x="7889974" y="3843980"/>
                  <a:ext cx="225268" cy="21465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8E1829CE-5343-FCFF-2297-95FBE3DE7352}"/>
                  </a:ext>
                </a:extLst>
              </p:cNvPr>
              <p:cNvSpPr/>
              <p:nvPr/>
            </p:nvSpPr>
            <p:spPr>
              <a:xfrm>
                <a:off x="6447814" y="4481327"/>
                <a:ext cx="80098" cy="45719"/>
              </a:xfrm>
              <a:custGeom>
                <a:avLst/>
                <a:gdLst>
                  <a:gd name="connsiteX0" fmla="*/ 0 w 142875"/>
                  <a:gd name="connsiteY0" fmla="*/ 0 h 61946"/>
                  <a:gd name="connsiteX1" fmla="*/ 71437 w 142875"/>
                  <a:gd name="connsiteY1" fmla="*/ 61912 h 61946"/>
                  <a:gd name="connsiteX2" fmla="*/ 142875 w 142875"/>
                  <a:gd name="connsiteY2" fmla="*/ 9525 h 61946"/>
                  <a:gd name="connsiteX3" fmla="*/ 142875 w 142875"/>
                  <a:gd name="connsiteY3" fmla="*/ 9525 h 61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875" h="61946">
                    <a:moveTo>
                      <a:pt x="0" y="0"/>
                    </a:moveTo>
                    <a:cubicBezTo>
                      <a:pt x="23812" y="30162"/>
                      <a:pt x="47624" y="60324"/>
                      <a:pt x="71437" y="61912"/>
                    </a:cubicBezTo>
                    <a:cubicBezTo>
                      <a:pt x="95250" y="63500"/>
                      <a:pt x="142875" y="9525"/>
                      <a:pt x="142875" y="9525"/>
                    </a:cubicBezTo>
                    <a:lnTo>
                      <a:pt x="142875" y="952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4588702-9CFA-B637-C179-465884E02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94201" y="5200805"/>
              <a:ext cx="974601" cy="1242331"/>
            </a:xfrm>
            <a:prstGeom prst="rect">
              <a:avLst/>
            </a:prstGeom>
          </p:spPr>
        </p:pic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2F08712-A557-6B17-9D95-A03D34798C3F}"/>
                </a:ext>
              </a:extLst>
            </p:cNvPr>
            <p:cNvSpPr/>
            <p:nvPr/>
          </p:nvSpPr>
          <p:spPr>
            <a:xfrm rot="20053726">
              <a:off x="6717125" y="5094947"/>
              <a:ext cx="144096" cy="170544"/>
            </a:xfrm>
            <a:custGeom>
              <a:avLst/>
              <a:gdLst>
                <a:gd name="connsiteX0" fmla="*/ 455982 w 681406"/>
                <a:gd name="connsiteY0" fmla="*/ 2223 h 709978"/>
                <a:gd name="connsiteX1" fmla="*/ 417882 w 681406"/>
                <a:gd name="connsiteY1" fmla="*/ 106998 h 709978"/>
                <a:gd name="connsiteX2" fmla="*/ 294057 w 681406"/>
                <a:gd name="connsiteY2" fmla="*/ 30798 h 709978"/>
                <a:gd name="connsiteX3" fmla="*/ 141657 w 681406"/>
                <a:gd name="connsiteY3" fmla="*/ 135573 h 709978"/>
                <a:gd name="connsiteX4" fmla="*/ 94032 w 681406"/>
                <a:gd name="connsiteY4" fmla="*/ 230823 h 709978"/>
                <a:gd name="connsiteX5" fmla="*/ 65457 w 681406"/>
                <a:gd name="connsiteY5" fmla="*/ 307023 h 709978"/>
                <a:gd name="connsiteX6" fmla="*/ 132132 w 681406"/>
                <a:gd name="connsiteY6" fmla="*/ 335598 h 709978"/>
                <a:gd name="connsiteX7" fmla="*/ 198807 w 681406"/>
                <a:gd name="connsiteY7" fmla="*/ 240348 h 709978"/>
                <a:gd name="connsiteX8" fmla="*/ 103557 w 681406"/>
                <a:gd name="connsiteY8" fmla="*/ 326073 h 709978"/>
                <a:gd name="connsiteX9" fmla="*/ 8307 w 681406"/>
                <a:gd name="connsiteY9" fmla="*/ 392748 h 709978"/>
                <a:gd name="connsiteX10" fmla="*/ 17832 w 681406"/>
                <a:gd name="connsiteY10" fmla="*/ 516573 h 709978"/>
                <a:gd name="connsiteX11" fmla="*/ 122607 w 681406"/>
                <a:gd name="connsiteY11" fmla="*/ 535623 h 709978"/>
                <a:gd name="connsiteX12" fmla="*/ 227382 w 681406"/>
                <a:gd name="connsiteY12" fmla="*/ 497523 h 709978"/>
                <a:gd name="connsiteX13" fmla="*/ 122607 w 681406"/>
                <a:gd name="connsiteY13" fmla="*/ 621348 h 709978"/>
                <a:gd name="connsiteX14" fmla="*/ 170232 w 681406"/>
                <a:gd name="connsiteY14" fmla="*/ 640398 h 709978"/>
                <a:gd name="connsiteX15" fmla="*/ 303582 w 681406"/>
                <a:gd name="connsiteY15" fmla="*/ 630873 h 709978"/>
                <a:gd name="connsiteX16" fmla="*/ 351207 w 681406"/>
                <a:gd name="connsiteY16" fmla="*/ 554673 h 709978"/>
                <a:gd name="connsiteX17" fmla="*/ 246432 w 681406"/>
                <a:gd name="connsiteY17" fmla="*/ 688023 h 709978"/>
                <a:gd name="connsiteX18" fmla="*/ 379782 w 681406"/>
                <a:gd name="connsiteY18" fmla="*/ 697548 h 709978"/>
                <a:gd name="connsiteX19" fmla="*/ 589332 w 681406"/>
                <a:gd name="connsiteY19" fmla="*/ 564198 h 709978"/>
                <a:gd name="connsiteX20" fmla="*/ 675057 w 681406"/>
                <a:gd name="connsiteY20" fmla="*/ 373698 h 709978"/>
                <a:gd name="connsiteX21" fmla="*/ 675057 w 681406"/>
                <a:gd name="connsiteY21" fmla="*/ 278448 h 709978"/>
                <a:gd name="connsiteX22" fmla="*/ 675057 w 681406"/>
                <a:gd name="connsiteY22" fmla="*/ 221298 h 709978"/>
                <a:gd name="connsiteX23" fmla="*/ 636957 w 681406"/>
                <a:gd name="connsiteY23" fmla="*/ 230823 h 709978"/>
                <a:gd name="connsiteX24" fmla="*/ 665532 w 681406"/>
                <a:gd name="connsiteY24" fmla="*/ 87948 h 709978"/>
                <a:gd name="connsiteX25" fmla="*/ 598857 w 681406"/>
                <a:gd name="connsiteY25" fmla="*/ 40323 h 709978"/>
                <a:gd name="connsiteX26" fmla="*/ 455982 w 681406"/>
                <a:gd name="connsiteY26" fmla="*/ 2223 h 709978"/>
                <a:gd name="connsiteX0" fmla="*/ 455982 w 681406"/>
                <a:gd name="connsiteY0" fmla="*/ 2223 h 709978"/>
                <a:gd name="connsiteX1" fmla="*/ 417882 w 681406"/>
                <a:gd name="connsiteY1" fmla="*/ 106998 h 709978"/>
                <a:gd name="connsiteX2" fmla="*/ 294057 w 681406"/>
                <a:gd name="connsiteY2" fmla="*/ 30798 h 709978"/>
                <a:gd name="connsiteX3" fmla="*/ 141657 w 681406"/>
                <a:gd name="connsiteY3" fmla="*/ 135573 h 709978"/>
                <a:gd name="connsiteX4" fmla="*/ 94032 w 681406"/>
                <a:gd name="connsiteY4" fmla="*/ 230823 h 709978"/>
                <a:gd name="connsiteX5" fmla="*/ 65457 w 681406"/>
                <a:gd name="connsiteY5" fmla="*/ 307023 h 709978"/>
                <a:gd name="connsiteX6" fmla="*/ 132132 w 681406"/>
                <a:gd name="connsiteY6" fmla="*/ 335598 h 709978"/>
                <a:gd name="connsiteX7" fmla="*/ 198807 w 681406"/>
                <a:gd name="connsiteY7" fmla="*/ 240348 h 709978"/>
                <a:gd name="connsiteX8" fmla="*/ 158144 w 681406"/>
                <a:gd name="connsiteY8" fmla="*/ 303539 h 709978"/>
                <a:gd name="connsiteX9" fmla="*/ 103557 w 681406"/>
                <a:gd name="connsiteY9" fmla="*/ 326073 h 709978"/>
                <a:gd name="connsiteX10" fmla="*/ 8307 w 681406"/>
                <a:gd name="connsiteY10" fmla="*/ 392748 h 709978"/>
                <a:gd name="connsiteX11" fmla="*/ 17832 w 681406"/>
                <a:gd name="connsiteY11" fmla="*/ 516573 h 709978"/>
                <a:gd name="connsiteX12" fmla="*/ 122607 w 681406"/>
                <a:gd name="connsiteY12" fmla="*/ 535623 h 709978"/>
                <a:gd name="connsiteX13" fmla="*/ 227382 w 681406"/>
                <a:gd name="connsiteY13" fmla="*/ 497523 h 709978"/>
                <a:gd name="connsiteX14" fmla="*/ 122607 w 681406"/>
                <a:gd name="connsiteY14" fmla="*/ 621348 h 709978"/>
                <a:gd name="connsiteX15" fmla="*/ 170232 w 681406"/>
                <a:gd name="connsiteY15" fmla="*/ 640398 h 709978"/>
                <a:gd name="connsiteX16" fmla="*/ 303582 w 681406"/>
                <a:gd name="connsiteY16" fmla="*/ 630873 h 709978"/>
                <a:gd name="connsiteX17" fmla="*/ 351207 w 681406"/>
                <a:gd name="connsiteY17" fmla="*/ 554673 h 709978"/>
                <a:gd name="connsiteX18" fmla="*/ 246432 w 681406"/>
                <a:gd name="connsiteY18" fmla="*/ 688023 h 709978"/>
                <a:gd name="connsiteX19" fmla="*/ 379782 w 681406"/>
                <a:gd name="connsiteY19" fmla="*/ 697548 h 709978"/>
                <a:gd name="connsiteX20" fmla="*/ 589332 w 681406"/>
                <a:gd name="connsiteY20" fmla="*/ 564198 h 709978"/>
                <a:gd name="connsiteX21" fmla="*/ 675057 w 681406"/>
                <a:gd name="connsiteY21" fmla="*/ 373698 h 709978"/>
                <a:gd name="connsiteX22" fmla="*/ 675057 w 681406"/>
                <a:gd name="connsiteY22" fmla="*/ 278448 h 709978"/>
                <a:gd name="connsiteX23" fmla="*/ 675057 w 681406"/>
                <a:gd name="connsiteY23" fmla="*/ 221298 h 709978"/>
                <a:gd name="connsiteX24" fmla="*/ 636957 w 681406"/>
                <a:gd name="connsiteY24" fmla="*/ 230823 h 709978"/>
                <a:gd name="connsiteX25" fmla="*/ 665532 w 681406"/>
                <a:gd name="connsiteY25" fmla="*/ 87948 h 709978"/>
                <a:gd name="connsiteX26" fmla="*/ 598857 w 681406"/>
                <a:gd name="connsiteY26" fmla="*/ 40323 h 709978"/>
                <a:gd name="connsiteX27" fmla="*/ 455982 w 681406"/>
                <a:gd name="connsiteY27" fmla="*/ 2223 h 709978"/>
                <a:gd name="connsiteX0" fmla="*/ 455982 w 681406"/>
                <a:gd name="connsiteY0" fmla="*/ 2223 h 709978"/>
                <a:gd name="connsiteX1" fmla="*/ 417882 w 681406"/>
                <a:gd name="connsiteY1" fmla="*/ 106998 h 709978"/>
                <a:gd name="connsiteX2" fmla="*/ 294057 w 681406"/>
                <a:gd name="connsiteY2" fmla="*/ 30798 h 709978"/>
                <a:gd name="connsiteX3" fmla="*/ 141657 w 681406"/>
                <a:gd name="connsiteY3" fmla="*/ 135573 h 709978"/>
                <a:gd name="connsiteX4" fmla="*/ 74982 w 681406"/>
                <a:gd name="connsiteY4" fmla="*/ 226061 h 709978"/>
                <a:gd name="connsiteX5" fmla="*/ 65457 w 681406"/>
                <a:gd name="connsiteY5" fmla="*/ 307023 h 709978"/>
                <a:gd name="connsiteX6" fmla="*/ 132132 w 681406"/>
                <a:gd name="connsiteY6" fmla="*/ 335598 h 709978"/>
                <a:gd name="connsiteX7" fmla="*/ 198807 w 681406"/>
                <a:gd name="connsiteY7" fmla="*/ 240348 h 709978"/>
                <a:gd name="connsiteX8" fmla="*/ 158144 w 681406"/>
                <a:gd name="connsiteY8" fmla="*/ 303539 h 709978"/>
                <a:gd name="connsiteX9" fmla="*/ 103557 w 681406"/>
                <a:gd name="connsiteY9" fmla="*/ 326073 h 709978"/>
                <a:gd name="connsiteX10" fmla="*/ 8307 w 681406"/>
                <a:gd name="connsiteY10" fmla="*/ 392748 h 709978"/>
                <a:gd name="connsiteX11" fmla="*/ 17832 w 681406"/>
                <a:gd name="connsiteY11" fmla="*/ 516573 h 709978"/>
                <a:gd name="connsiteX12" fmla="*/ 122607 w 681406"/>
                <a:gd name="connsiteY12" fmla="*/ 535623 h 709978"/>
                <a:gd name="connsiteX13" fmla="*/ 227382 w 681406"/>
                <a:gd name="connsiteY13" fmla="*/ 497523 h 709978"/>
                <a:gd name="connsiteX14" fmla="*/ 122607 w 681406"/>
                <a:gd name="connsiteY14" fmla="*/ 621348 h 709978"/>
                <a:gd name="connsiteX15" fmla="*/ 170232 w 681406"/>
                <a:gd name="connsiteY15" fmla="*/ 640398 h 709978"/>
                <a:gd name="connsiteX16" fmla="*/ 303582 w 681406"/>
                <a:gd name="connsiteY16" fmla="*/ 630873 h 709978"/>
                <a:gd name="connsiteX17" fmla="*/ 351207 w 681406"/>
                <a:gd name="connsiteY17" fmla="*/ 554673 h 709978"/>
                <a:gd name="connsiteX18" fmla="*/ 246432 w 681406"/>
                <a:gd name="connsiteY18" fmla="*/ 688023 h 709978"/>
                <a:gd name="connsiteX19" fmla="*/ 379782 w 681406"/>
                <a:gd name="connsiteY19" fmla="*/ 697548 h 709978"/>
                <a:gd name="connsiteX20" fmla="*/ 589332 w 681406"/>
                <a:gd name="connsiteY20" fmla="*/ 564198 h 709978"/>
                <a:gd name="connsiteX21" fmla="*/ 675057 w 681406"/>
                <a:gd name="connsiteY21" fmla="*/ 373698 h 709978"/>
                <a:gd name="connsiteX22" fmla="*/ 675057 w 681406"/>
                <a:gd name="connsiteY22" fmla="*/ 278448 h 709978"/>
                <a:gd name="connsiteX23" fmla="*/ 675057 w 681406"/>
                <a:gd name="connsiteY23" fmla="*/ 221298 h 709978"/>
                <a:gd name="connsiteX24" fmla="*/ 636957 w 681406"/>
                <a:gd name="connsiteY24" fmla="*/ 230823 h 709978"/>
                <a:gd name="connsiteX25" fmla="*/ 665532 w 681406"/>
                <a:gd name="connsiteY25" fmla="*/ 87948 h 709978"/>
                <a:gd name="connsiteX26" fmla="*/ 598857 w 681406"/>
                <a:gd name="connsiteY26" fmla="*/ 40323 h 709978"/>
                <a:gd name="connsiteX27" fmla="*/ 455982 w 681406"/>
                <a:gd name="connsiteY27" fmla="*/ 2223 h 709978"/>
                <a:gd name="connsiteX0" fmla="*/ 455982 w 681406"/>
                <a:gd name="connsiteY0" fmla="*/ 2223 h 709978"/>
                <a:gd name="connsiteX1" fmla="*/ 417882 w 681406"/>
                <a:gd name="connsiteY1" fmla="*/ 106998 h 709978"/>
                <a:gd name="connsiteX2" fmla="*/ 294057 w 681406"/>
                <a:gd name="connsiteY2" fmla="*/ 30798 h 709978"/>
                <a:gd name="connsiteX3" fmla="*/ 141657 w 681406"/>
                <a:gd name="connsiteY3" fmla="*/ 135573 h 709978"/>
                <a:gd name="connsiteX4" fmla="*/ 74982 w 681406"/>
                <a:gd name="connsiteY4" fmla="*/ 226061 h 709978"/>
                <a:gd name="connsiteX5" fmla="*/ 65457 w 681406"/>
                <a:gd name="connsiteY5" fmla="*/ 307023 h 709978"/>
                <a:gd name="connsiteX6" fmla="*/ 132132 w 681406"/>
                <a:gd name="connsiteY6" fmla="*/ 335598 h 709978"/>
                <a:gd name="connsiteX7" fmla="*/ 198807 w 681406"/>
                <a:gd name="connsiteY7" fmla="*/ 240348 h 709978"/>
                <a:gd name="connsiteX8" fmla="*/ 158144 w 681406"/>
                <a:gd name="connsiteY8" fmla="*/ 303539 h 709978"/>
                <a:gd name="connsiteX9" fmla="*/ 103557 w 681406"/>
                <a:gd name="connsiteY9" fmla="*/ 326073 h 709978"/>
                <a:gd name="connsiteX10" fmla="*/ 8307 w 681406"/>
                <a:gd name="connsiteY10" fmla="*/ 392748 h 709978"/>
                <a:gd name="connsiteX11" fmla="*/ 17832 w 681406"/>
                <a:gd name="connsiteY11" fmla="*/ 516573 h 709978"/>
                <a:gd name="connsiteX12" fmla="*/ 122607 w 681406"/>
                <a:gd name="connsiteY12" fmla="*/ 535623 h 709978"/>
                <a:gd name="connsiteX13" fmla="*/ 208332 w 681406"/>
                <a:gd name="connsiteY13" fmla="*/ 459423 h 709978"/>
                <a:gd name="connsiteX14" fmla="*/ 122607 w 681406"/>
                <a:gd name="connsiteY14" fmla="*/ 621348 h 709978"/>
                <a:gd name="connsiteX15" fmla="*/ 170232 w 681406"/>
                <a:gd name="connsiteY15" fmla="*/ 640398 h 709978"/>
                <a:gd name="connsiteX16" fmla="*/ 303582 w 681406"/>
                <a:gd name="connsiteY16" fmla="*/ 630873 h 709978"/>
                <a:gd name="connsiteX17" fmla="*/ 351207 w 681406"/>
                <a:gd name="connsiteY17" fmla="*/ 554673 h 709978"/>
                <a:gd name="connsiteX18" fmla="*/ 246432 w 681406"/>
                <a:gd name="connsiteY18" fmla="*/ 688023 h 709978"/>
                <a:gd name="connsiteX19" fmla="*/ 379782 w 681406"/>
                <a:gd name="connsiteY19" fmla="*/ 697548 h 709978"/>
                <a:gd name="connsiteX20" fmla="*/ 589332 w 681406"/>
                <a:gd name="connsiteY20" fmla="*/ 564198 h 709978"/>
                <a:gd name="connsiteX21" fmla="*/ 675057 w 681406"/>
                <a:gd name="connsiteY21" fmla="*/ 373698 h 709978"/>
                <a:gd name="connsiteX22" fmla="*/ 675057 w 681406"/>
                <a:gd name="connsiteY22" fmla="*/ 278448 h 709978"/>
                <a:gd name="connsiteX23" fmla="*/ 675057 w 681406"/>
                <a:gd name="connsiteY23" fmla="*/ 221298 h 709978"/>
                <a:gd name="connsiteX24" fmla="*/ 636957 w 681406"/>
                <a:gd name="connsiteY24" fmla="*/ 230823 h 709978"/>
                <a:gd name="connsiteX25" fmla="*/ 665532 w 681406"/>
                <a:gd name="connsiteY25" fmla="*/ 87948 h 709978"/>
                <a:gd name="connsiteX26" fmla="*/ 598857 w 681406"/>
                <a:gd name="connsiteY26" fmla="*/ 40323 h 709978"/>
                <a:gd name="connsiteX27" fmla="*/ 455982 w 681406"/>
                <a:gd name="connsiteY27" fmla="*/ 2223 h 709978"/>
                <a:gd name="connsiteX0" fmla="*/ 454558 w 679982"/>
                <a:gd name="connsiteY0" fmla="*/ 2223 h 709978"/>
                <a:gd name="connsiteX1" fmla="*/ 416458 w 679982"/>
                <a:gd name="connsiteY1" fmla="*/ 106998 h 709978"/>
                <a:gd name="connsiteX2" fmla="*/ 292633 w 679982"/>
                <a:gd name="connsiteY2" fmla="*/ 30798 h 709978"/>
                <a:gd name="connsiteX3" fmla="*/ 140233 w 679982"/>
                <a:gd name="connsiteY3" fmla="*/ 135573 h 709978"/>
                <a:gd name="connsiteX4" fmla="*/ 73558 w 679982"/>
                <a:gd name="connsiteY4" fmla="*/ 226061 h 709978"/>
                <a:gd name="connsiteX5" fmla="*/ 64033 w 679982"/>
                <a:gd name="connsiteY5" fmla="*/ 307023 h 709978"/>
                <a:gd name="connsiteX6" fmla="*/ 130708 w 679982"/>
                <a:gd name="connsiteY6" fmla="*/ 335598 h 709978"/>
                <a:gd name="connsiteX7" fmla="*/ 197383 w 679982"/>
                <a:gd name="connsiteY7" fmla="*/ 240348 h 709978"/>
                <a:gd name="connsiteX8" fmla="*/ 156720 w 679982"/>
                <a:gd name="connsiteY8" fmla="*/ 303539 h 709978"/>
                <a:gd name="connsiteX9" fmla="*/ 102133 w 679982"/>
                <a:gd name="connsiteY9" fmla="*/ 326073 h 709978"/>
                <a:gd name="connsiteX10" fmla="*/ 6883 w 679982"/>
                <a:gd name="connsiteY10" fmla="*/ 392748 h 709978"/>
                <a:gd name="connsiteX11" fmla="*/ 16408 w 679982"/>
                <a:gd name="connsiteY11" fmla="*/ 516573 h 709978"/>
                <a:gd name="connsiteX12" fmla="*/ 87845 w 679982"/>
                <a:gd name="connsiteY12" fmla="*/ 516573 h 709978"/>
                <a:gd name="connsiteX13" fmla="*/ 206908 w 679982"/>
                <a:gd name="connsiteY13" fmla="*/ 459423 h 709978"/>
                <a:gd name="connsiteX14" fmla="*/ 121183 w 679982"/>
                <a:gd name="connsiteY14" fmla="*/ 621348 h 709978"/>
                <a:gd name="connsiteX15" fmla="*/ 168808 w 679982"/>
                <a:gd name="connsiteY15" fmla="*/ 640398 h 709978"/>
                <a:gd name="connsiteX16" fmla="*/ 302158 w 679982"/>
                <a:gd name="connsiteY16" fmla="*/ 630873 h 709978"/>
                <a:gd name="connsiteX17" fmla="*/ 349783 w 679982"/>
                <a:gd name="connsiteY17" fmla="*/ 554673 h 709978"/>
                <a:gd name="connsiteX18" fmla="*/ 245008 w 679982"/>
                <a:gd name="connsiteY18" fmla="*/ 688023 h 709978"/>
                <a:gd name="connsiteX19" fmla="*/ 378358 w 679982"/>
                <a:gd name="connsiteY19" fmla="*/ 697548 h 709978"/>
                <a:gd name="connsiteX20" fmla="*/ 587908 w 679982"/>
                <a:gd name="connsiteY20" fmla="*/ 564198 h 709978"/>
                <a:gd name="connsiteX21" fmla="*/ 673633 w 679982"/>
                <a:gd name="connsiteY21" fmla="*/ 373698 h 709978"/>
                <a:gd name="connsiteX22" fmla="*/ 673633 w 679982"/>
                <a:gd name="connsiteY22" fmla="*/ 278448 h 709978"/>
                <a:gd name="connsiteX23" fmla="*/ 673633 w 679982"/>
                <a:gd name="connsiteY23" fmla="*/ 221298 h 709978"/>
                <a:gd name="connsiteX24" fmla="*/ 635533 w 679982"/>
                <a:gd name="connsiteY24" fmla="*/ 230823 h 709978"/>
                <a:gd name="connsiteX25" fmla="*/ 664108 w 679982"/>
                <a:gd name="connsiteY25" fmla="*/ 87948 h 709978"/>
                <a:gd name="connsiteX26" fmla="*/ 597433 w 679982"/>
                <a:gd name="connsiteY26" fmla="*/ 40323 h 709978"/>
                <a:gd name="connsiteX27" fmla="*/ 454558 w 679982"/>
                <a:gd name="connsiteY27" fmla="*/ 2223 h 709978"/>
                <a:gd name="connsiteX0" fmla="*/ 455545 w 680969"/>
                <a:gd name="connsiteY0" fmla="*/ 2223 h 709978"/>
                <a:gd name="connsiteX1" fmla="*/ 417445 w 680969"/>
                <a:gd name="connsiteY1" fmla="*/ 106998 h 709978"/>
                <a:gd name="connsiteX2" fmla="*/ 293620 w 680969"/>
                <a:gd name="connsiteY2" fmla="*/ 30798 h 709978"/>
                <a:gd name="connsiteX3" fmla="*/ 141220 w 680969"/>
                <a:gd name="connsiteY3" fmla="*/ 135573 h 709978"/>
                <a:gd name="connsiteX4" fmla="*/ 74545 w 680969"/>
                <a:gd name="connsiteY4" fmla="*/ 226061 h 709978"/>
                <a:gd name="connsiteX5" fmla="*/ 65020 w 680969"/>
                <a:gd name="connsiteY5" fmla="*/ 307023 h 709978"/>
                <a:gd name="connsiteX6" fmla="*/ 131695 w 680969"/>
                <a:gd name="connsiteY6" fmla="*/ 335598 h 709978"/>
                <a:gd name="connsiteX7" fmla="*/ 198370 w 680969"/>
                <a:gd name="connsiteY7" fmla="*/ 240348 h 709978"/>
                <a:gd name="connsiteX8" fmla="*/ 157707 w 680969"/>
                <a:gd name="connsiteY8" fmla="*/ 303539 h 709978"/>
                <a:gd name="connsiteX9" fmla="*/ 103120 w 680969"/>
                <a:gd name="connsiteY9" fmla="*/ 326073 h 709978"/>
                <a:gd name="connsiteX10" fmla="*/ 7870 w 680969"/>
                <a:gd name="connsiteY10" fmla="*/ 392748 h 709978"/>
                <a:gd name="connsiteX11" fmla="*/ 17395 w 680969"/>
                <a:gd name="connsiteY11" fmla="*/ 516573 h 709978"/>
                <a:gd name="connsiteX12" fmla="*/ 112645 w 680969"/>
                <a:gd name="connsiteY12" fmla="*/ 516573 h 709978"/>
                <a:gd name="connsiteX13" fmla="*/ 207895 w 680969"/>
                <a:gd name="connsiteY13" fmla="*/ 459423 h 709978"/>
                <a:gd name="connsiteX14" fmla="*/ 122170 w 680969"/>
                <a:gd name="connsiteY14" fmla="*/ 621348 h 709978"/>
                <a:gd name="connsiteX15" fmla="*/ 169795 w 680969"/>
                <a:gd name="connsiteY15" fmla="*/ 640398 h 709978"/>
                <a:gd name="connsiteX16" fmla="*/ 303145 w 680969"/>
                <a:gd name="connsiteY16" fmla="*/ 630873 h 709978"/>
                <a:gd name="connsiteX17" fmla="*/ 350770 w 680969"/>
                <a:gd name="connsiteY17" fmla="*/ 554673 h 709978"/>
                <a:gd name="connsiteX18" fmla="*/ 245995 w 680969"/>
                <a:gd name="connsiteY18" fmla="*/ 688023 h 709978"/>
                <a:gd name="connsiteX19" fmla="*/ 379345 w 680969"/>
                <a:gd name="connsiteY19" fmla="*/ 697548 h 709978"/>
                <a:gd name="connsiteX20" fmla="*/ 588895 w 680969"/>
                <a:gd name="connsiteY20" fmla="*/ 564198 h 709978"/>
                <a:gd name="connsiteX21" fmla="*/ 674620 w 680969"/>
                <a:gd name="connsiteY21" fmla="*/ 373698 h 709978"/>
                <a:gd name="connsiteX22" fmla="*/ 674620 w 680969"/>
                <a:gd name="connsiteY22" fmla="*/ 278448 h 709978"/>
                <a:gd name="connsiteX23" fmla="*/ 674620 w 680969"/>
                <a:gd name="connsiteY23" fmla="*/ 221298 h 709978"/>
                <a:gd name="connsiteX24" fmla="*/ 636520 w 680969"/>
                <a:gd name="connsiteY24" fmla="*/ 230823 h 709978"/>
                <a:gd name="connsiteX25" fmla="*/ 665095 w 680969"/>
                <a:gd name="connsiteY25" fmla="*/ 87948 h 709978"/>
                <a:gd name="connsiteX26" fmla="*/ 598420 w 680969"/>
                <a:gd name="connsiteY26" fmla="*/ 40323 h 709978"/>
                <a:gd name="connsiteX27" fmla="*/ 455545 w 680969"/>
                <a:gd name="connsiteY27" fmla="*/ 2223 h 709978"/>
                <a:gd name="connsiteX0" fmla="*/ 460771 w 686195"/>
                <a:gd name="connsiteY0" fmla="*/ 2223 h 709978"/>
                <a:gd name="connsiteX1" fmla="*/ 422671 w 686195"/>
                <a:gd name="connsiteY1" fmla="*/ 106998 h 709978"/>
                <a:gd name="connsiteX2" fmla="*/ 298846 w 686195"/>
                <a:gd name="connsiteY2" fmla="*/ 30798 h 709978"/>
                <a:gd name="connsiteX3" fmla="*/ 146446 w 686195"/>
                <a:gd name="connsiteY3" fmla="*/ 135573 h 709978"/>
                <a:gd name="connsiteX4" fmla="*/ 79771 w 686195"/>
                <a:gd name="connsiteY4" fmla="*/ 226061 h 709978"/>
                <a:gd name="connsiteX5" fmla="*/ 70246 w 686195"/>
                <a:gd name="connsiteY5" fmla="*/ 307023 h 709978"/>
                <a:gd name="connsiteX6" fmla="*/ 136921 w 686195"/>
                <a:gd name="connsiteY6" fmla="*/ 335598 h 709978"/>
                <a:gd name="connsiteX7" fmla="*/ 203596 w 686195"/>
                <a:gd name="connsiteY7" fmla="*/ 240348 h 709978"/>
                <a:gd name="connsiteX8" fmla="*/ 162933 w 686195"/>
                <a:gd name="connsiteY8" fmla="*/ 303539 h 709978"/>
                <a:gd name="connsiteX9" fmla="*/ 108346 w 686195"/>
                <a:gd name="connsiteY9" fmla="*/ 326073 h 709978"/>
                <a:gd name="connsiteX10" fmla="*/ 13096 w 686195"/>
                <a:gd name="connsiteY10" fmla="*/ 392748 h 709978"/>
                <a:gd name="connsiteX11" fmla="*/ 22621 w 686195"/>
                <a:gd name="connsiteY11" fmla="*/ 516573 h 709978"/>
                <a:gd name="connsiteX12" fmla="*/ 213121 w 686195"/>
                <a:gd name="connsiteY12" fmla="*/ 459423 h 709978"/>
                <a:gd name="connsiteX13" fmla="*/ 127396 w 686195"/>
                <a:gd name="connsiteY13" fmla="*/ 621348 h 709978"/>
                <a:gd name="connsiteX14" fmla="*/ 175021 w 686195"/>
                <a:gd name="connsiteY14" fmla="*/ 640398 h 709978"/>
                <a:gd name="connsiteX15" fmla="*/ 308371 w 686195"/>
                <a:gd name="connsiteY15" fmla="*/ 630873 h 709978"/>
                <a:gd name="connsiteX16" fmla="*/ 355996 w 686195"/>
                <a:gd name="connsiteY16" fmla="*/ 554673 h 709978"/>
                <a:gd name="connsiteX17" fmla="*/ 251221 w 686195"/>
                <a:gd name="connsiteY17" fmla="*/ 688023 h 709978"/>
                <a:gd name="connsiteX18" fmla="*/ 384571 w 686195"/>
                <a:gd name="connsiteY18" fmla="*/ 697548 h 709978"/>
                <a:gd name="connsiteX19" fmla="*/ 594121 w 686195"/>
                <a:gd name="connsiteY19" fmla="*/ 564198 h 709978"/>
                <a:gd name="connsiteX20" fmla="*/ 679846 w 686195"/>
                <a:gd name="connsiteY20" fmla="*/ 373698 h 709978"/>
                <a:gd name="connsiteX21" fmla="*/ 679846 w 686195"/>
                <a:gd name="connsiteY21" fmla="*/ 278448 h 709978"/>
                <a:gd name="connsiteX22" fmla="*/ 679846 w 686195"/>
                <a:gd name="connsiteY22" fmla="*/ 221298 h 709978"/>
                <a:gd name="connsiteX23" fmla="*/ 641746 w 686195"/>
                <a:gd name="connsiteY23" fmla="*/ 230823 h 709978"/>
                <a:gd name="connsiteX24" fmla="*/ 670321 w 686195"/>
                <a:gd name="connsiteY24" fmla="*/ 87948 h 709978"/>
                <a:gd name="connsiteX25" fmla="*/ 603646 w 686195"/>
                <a:gd name="connsiteY25" fmla="*/ 40323 h 709978"/>
                <a:gd name="connsiteX26" fmla="*/ 460771 w 686195"/>
                <a:gd name="connsiteY26" fmla="*/ 2223 h 709978"/>
                <a:gd name="connsiteX0" fmla="*/ 449288 w 674712"/>
                <a:gd name="connsiteY0" fmla="*/ 2223 h 709978"/>
                <a:gd name="connsiteX1" fmla="*/ 411188 w 674712"/>
                <a:gd name="connsiteY1" fmla="*/ 106998 h 709978"/>
                <a:gd name="connsiteX2" fmla="*/ 287363 w 674712"/>
                <a:gd name="connsiteY2" fmla="*/ 30798 h 709978"/>
                <a:gd name="connsiteX3" fmla="*/ 134963 w 674712"/>
                <a:gd name="connsiteY3" fmla="*/ 135573 h 709978"/>
                <a:gd name="connsiteX4" fmla="*/ 68288 w 674712"/>
                <a:gd name="connsiteY4" fmla="*/ 226061 h 709978"/>
                <a:gd name="connsiteX5" fmla="*/ 58763 w 674712"/>
                <a:gd name="connsiteY5" fmla="*/ 307023 h 709978"/>
                <a:gd name="connsiteX6" fmla="*/ 125438 w 674712"/>
                <a:gd name="connsiteY6" fmla="*/ 335598 h 709978"/>
                <a:gd name="connsiteX7" fmla="*/ 192113 w 674712"/>
                <a:gd name="connsiteY7" fmla="*/ 240348 h 709978"/>
                <a:gd name="connsiteX8" fmla="*/ 151450 w 674712"/>
                <a:gd name="connsiteY8" fmla="*/ 303539 h 709978"/>
                <a:gd name="connsiteX9" fmla="*/ 96863 w 674712"/>
                <a:gd name="connsiteY9" fmla="*/ 326073 h 709978"/>
                <a:gd name="connsiteX10" fmla="*/ 1613 w 674712"/>
                <a:gd name="connsiteY10" fmla="*/ 392748 h 709978"/>
                <a:gd name="connsiteX11" fmla="*/ 49238 w 674712"/>
                <a:gd name="connsiteY11" fmla="*/ 521335 h 709978"/>
                <a:gd name="connsiteX12" fmla="*/ 201638 w 674712"/>
                <a:gd name="connsiteY12" fmla="*/ 459423 h 709978"/>
                <a:gd name="connsiteX13" fmla="*/ 115913 w 674712"/>
                <a:gd name="connsiteY13" fmla="*/ 621348 h 709978"/>
                <a:gd name="connsiteX14" fmla="*/ 163538 w 674712"/>
                <a:gd name="connsiteY14" fmla="*/ 640398 h 709978"/>
                <a:gd name="connsiteX15" fmla="*/ 296888 w 674712"/>
                <a:gd name="connsiteY15" fmla="*/ 630873 h 709978"/>
                <a:gd name="connsiteX16" fmla="*/ 344513 w 674712"/>
                <a:gd name="connsiteY16" fmla="*/ 554673 h 709978"/>
                <a:gd name="connsiteX17" fmla="*/ 239738 w 674712"/>
                <a:gd name="connsiteY17" fmla="*/ 688023 h 709978"/>
                <a:gd name="connsiteX18" fmla="*/ 373088 w 674712"/>
                <a:gd name="connsiteY18" fmla="*/ 697548 h 709978"/>
                <a:gd name="connsiteX19" fmla="*/ 582638 w 674712"/>
                <a:gd name="connsiteY19" fmla="*/ 564198 h 709978"/>
                <a:gd name="connsiteX20" fmla="*/ 668363 w 674712"/>
                <a:gd name="connsiteY20" fmla="*/ 373698 h 709978"/>
                <a:gd name="connsiteX21" fmla="*/ 668363 w 674712"/>
                <a:gd name="connsiteY21" fmla="*/ 278448 h 709978"/>
                <a:gd name="connsiteX22" fmla="*/ 668363 w 674712"/>
                <a:gd name="connsiteY22" fmla="*/ 221298 h 709978"/>
                <a:gd name="connsiteX23" fmla="*/ 630263 w 674712"/>
                <a:gd name="connsiteY23" fmla="*/ 230823 h 709978"/>
                <a:gd name="connsiteX24" fmla="*/ 658838 w 674712"/>
                <a:gd name="connsiteY24" fmla="*/ 87948 h 709978"/>
                <a:gd name="connsiteX25" fmla="*/ 592163 w 674712"/>
                <a:gd name="connsiteY25" fmla="*/ 40323 h 709978"/>
                <a:gd name="connsiteX26" fmla="*/ 449288 w 674712"/>
                <a:gd name="connsiteY26" fmla="*/ 2223 h 709978"/>
                <a:gd name="connsiteX0" fmla="*/ 449288 w 674712"/>
                <a:gd name="connsiteY0" fmla="*/ 2223 h 709978"/>
                <a:gd name="connsiteX1" fmla="*/ 411188 w 674712"/>
                <a:gd name="connsiteY1" fmla="*/ 106998 h 709978"/>
                <a:gd name="connsiteX2" fmla="*/ 287363 w 674712"/>
                <a:gd name="connsiteY2" fmla="*/ 30798 h 709978"/>
                <a:gd name="connsiteX3" fmla="*/ 134963 w 674712"/>
                <a:gd name="connsiteY3" fmla="*/ 135573 h 709978"/>
                <a:gd name="connsiteX4" fmla="*/ 68288 w 674712"/>
                <a:gd name="connsiteY4" fmla="*/ 226061 h 709978"/>
                <a:gd name="connsiteX5" fmla="*/ 58763 w 674712"/>
                <a:gd name="connsiteY5" fmla="*/ 307023 h 709978"/>
                <a:gd name="connsiteX6" fmla="*/ 125438 w 674712"/>
                <a:gd name="connsiteY6" fmla="*/ 335598 h 709978"/>
                <a:gd name="connsiteX7" fmla="*/ 192113 w 674712"/>
                <a:gd name="connsiteY7" fmla="*/ 240348 h 709978"/>
                <a:gd name="connsiteX8" fmla="*/ 151450 w 674712"/>
                <a:gd name="connsiteY8" fmla="*/ 303539 h 709978"/>
                <a:gd name="connsiteX9" fmla="*/ 96863 w 674712"/>
                <a:gd name="connsiteY9" fmla="*/ 326073 h 709978"/>
                <a:gd name="connsiteX10" fmla="*/ 1613 w 674712"/>
                <a:gd name="connsiteY10" fmla="*/ 392748 h 709978"/>
                <a:gd name="connsiteX11" fmla="*/ 49238 w 674712"/>
                <a:gd name="connsiteY11" fmla="*/ 521335 h 709978"/>
                <a:gd name="connsiteX12" fmla="*/ 201638 w 674712"/>
                <a:gd name="connsiteY12" fmla="*/ 459423 h 709978"/>
                <a:gd name="connsiteX13" fmla="*/ 111150 w 674712"/>
                <a:gd name="connsiteY13" fmla="*/ 554673 h 709978"/>
                <a:gd name="connsiteX14" fmla="*/ 163538 w 674712"/>
                <a:gd name="connsiteY14" fmla="*/ 640398 h 709978"/>
                <a:gd name="connsiteX15" fmla="*/ 296888 w 674712"/>
                <a:gd name="connsiteY15" fmla="*/ 630873 h 709978"/>
                <a:gd name="connsiteX16" fmla="*/ 344513 w 674712"/>
                <a:gd name="connsiteY16" fmla="*/ 554673 h 709978"/>
                <a:gd name="connsiteX17" fmla="*/ 239738 w 674712"/>
                <a:gd name="connsiteY17" fmla="*/ 688023 h 709978"/>
                <a:gd name="connsiteX18" fmla="*/ 373088 w 674712"/>
                <a:gd name="connsiteY18" fmla="*/ 697548 h 709978"/>
                <a:gd name="connsiteX19" fmla="*/ 582638 w 674712"/>
                <a:gd name="connsiteY19" fmla="*/ 564198 h 709978"/>
                <a:gd name="connsiteX20" fmla="*/ 668363 w 674712"/>
                <a:gd name="connsiteY20" fmla="*/ 373698 h 709978"/>
                <a:gd name="connsiteX21" fmla="*/ 668363 w 674712"/>
                <a:gd name="connsiteY21" fmla="*/ 278448 h 709978"/>
                <a:gd name="connsiteX22" fmla="*/ 668363 w 674712"/>
                <a:gd name="connsiteY22" fmla="*/ 221298 h 709978"/>
                <a:gd name="connsiteX23" fmla="*/ 630263 w 674712"/>
                <a:gd name="connsiteY23" fmla="*/ 230823 h 709978"/>
                <a:gd name="connsiteX24" fmla="*/ 658838 w 674712"/>
                <a:gd name="connsiteY24" fmla="*/ 87948 h 709978"/>
                <a:gd name="connsiteX25" fmla="*/ 592163 w 674712"/>
                <a:gd name="connsiteY25" fmla="*/ 40323 h 709978"/>
                <a:gd name="connsiteX26" fmla="*/ 449288 w 674712"/>
                <a:gd name="connsiteY26" fmla="*/ 2223 h 709978"/>
                <a:gd name="connsiteX0" fmla="*/ 449288 w 674712"/>
                <a:gd name="connsiteY0" fmla="*/ 2223 h 709978"/>
                <a:gd name="connsiteX1" fmla="*/ 411188 w 674712"/>
                <a:gd name="connsiteY1" fmla="*/ 106998 h 709978"/>
                <a:gd name="connsiteX2" fmla="*/ 287363 w 674712"/>
                <a:gd name="connsiteY2" fmla="*/ 30798 h 709978"/>
                <a:gd name="connsiteX3" fmla="*/ 134963 w 674712"/>
                <a:gd name="connsiteY3" fmla="*/ 135573 h 709978"/>
                <a:gd name="connsiteX4" fmla="*/ 68288 w 674712"/>
                <a:gd name="connsiteY4" fmla="*/ 226061 h 709978"/>
                <a:gd name="connsiteX5" fmla="*/ 58763 w 674712"/>
                <a:gd name="connsiteY5" fmla="*/ 307023 h 709978"/>
                <a:gd name="connsiteX6" fmla="*/ 125438 w 674712"/>
                <a:gd name="connsiteY6" fmla="*/ 335598 h 709978"/>
                <a:gd name="connsiteX7" fmla="*/ 192113 w 674712"/>
                <a:gd name="connsiteY7" fmla="*/ 240348 h 709978"/>
                <a:gd name="connsiteX8" fmla="*/ 151450 w 674712"/>
                <a:gd name="connsiteY8" fmla="*/ 303539 h 709978"/>
                <a:gd name="connsiteX9" fmla="*/ 96863 w 674712"/>
                <a:gd name="connsiteY9" fmla="*/ 326073 h 709978"/>
                <a:gd name="connsiteX10" fmla="*/ 1613 w 674712"/>
                <a:gd name="connsiteY10" fmla="*/ 392748 h 709978"/>
                <a:gd name="connsiteX11" fmla="*/ 49238 w 674712"/>
                <a:gd name="connsiteY11" fmla="*/ 521335 h 709978"/>
                <a:gd name="connsiteX12" fmla="*/ 201638 w 674712"/>
                <a:gd name="connsiteY12" fmla="*/ 459423 h 709978"/>
                <a:gd name="connsiteX13" fmla="*/ 111150 w 674712"/>
                <a:gd name="connsiteY13" fmla="*/ 554673 h 709978"/>
                <a:gd name="connsiteX14" fmla="*/ 163538 w 674712"/>
                <a:gd name="connsiteY14" fmla="*/ 640398 h 709978"/>
                <a:gd name="connsiteX15" fmla="*/ 292125 w 674712"/>
                <a:gd name="connsiteY15" fmla="*/ 611823 h 709978"/>
                <a:gd name="connsiteX16" fmla="*/ 344513 w 674712"/>
                <a:gd name="connsiteY16" fmla="*/ 554673 h 709978"/>
                <a:gd name="connsiteX17" fmla="*/ 239738 w 674712"/>
                <a:gd name="connsiteY17" fmla="*/ 688023 h 709978"/>
                <a:gd name="connsiteX18" fmla="*/ 373088 w 674712"/>
                <a:gd name="connsiteY18" fmla="*/ 697548 h 709978"/>
                <a:gd name="connsiteX19" fmla="*/ 582638 w 674712"/>
                <a:gd name="connsiteY19" fmla="*/ 564198 h 709978"/>
                <a:gd name="connsiteX20" fmla="*/ 668363 w 674712"/>
                <a:gd name="connsiteY20" fmla="*/ 373698 h 709978"/>
                <a:gd name="connsiteX21" fmla="*/ 668363 w 674712"/>
                <a:gd name="connsiteY21" fmla="*/ 278448 h 709978"/>
                <a:gd name="connsiteX22" fmla="*/ 668363 w 674712"/>
                <a:gd name="connsiteY22" fmla="*/ 221298 h 709978"/>
                <a:gd name="connsiteX23" fmla="*/ 630263 w 674712"/>
                <a:gd name="connsiteY23" fmla="*/ 230823 h 709978"/>
                <a:gd name="connsiteX24" fmla="*/ 658838 w 674712"/>
                <a:gd name="connsiteY24" fmla="*/ 87948 h 709978"/>
                <a:gd name="connsiteX25" fmla="*/ 592163 w 674712"/>
                <a:gd name="connsiteY25" fmla="*/ 40323 h 709978"/>
                <a:gd name="connsiteX26" fmla="*/ 449288 w 674712"/>
                <a:gd name="connsiteY26" fmla="*/ 2223 h 709978"/>
                <a:gd name="connsiteX0" fmla="*/ 449288 w 674712"/>
                <a:gd name="connsiteY0" fmla="*/ 2223 h 706375"/>
                <a:gd name="connsiteX1" fmla="*/ 411188 w 674712"/>
                <a:gd name="connsiteY1" fmla="*/ 106998 h 706375"/>
                <a:gd name="connsiteX2" fmla="*/ 287363 w 674712"/>
                <a:gd name="connsiteY2" fmla="*/ 30798 h 706375"/>
                <a:gd name="connsiteX3" fmla="*/ 134963 w 674712"/>
                <a:gd name="connsiteY3" fmla="*/ 135573 h 706375"/>
                <a:gd name="connsiteX4" fmla="*/ 68288 w 674712"/>
                <a:gd name="connsiteY4" fmla="*/ 226061 h 706375"/>
                <a:gd name="connsiteX5" fmla="*/ 58763 w 674712"/>
                <a:gd name="connsiteY5" fmla="*/ 307023 h 706375"/>
                <a:gd name="connsiteX6" fmla="*/ 125438 w 674712"/>
                <a:gd name="connsiteY6" fmla="*/ 335598 h 706375"/>
                <a:gd name="connsiteX7" fmla="*/ 192113 w 674712"/>
                <a:gd name="connsiteY7" fmla="*/ 240348 h 706375"/>
                <a:gd name="connsiteX8" fmla="*/ 151450 w 674712"/>
                <a:gd name="connsiteY8" fmla="*/ 303539 h 706375"/>
                <a:gd name="connsiteX9" fmla="*/ 96863 w 674712"/>
                <a:gd name="connsiteY9" fmla="*/ 326073 h 706375"/>
                <a:gd name="connsiteX10" fmla="*/ 1613 w 674712"/>
                <a:gd name="connsiteY10" fmla="*/ 392748 h 706375"/>
                <a:gd name="connsiteX11" fmla="*/ 49238 w 674712"/>
                <a:gd name="connsiteY11" fmla="*/ 521335 h 706375"/>
                <a:gd name="connsiteX12" fmla="*/ 201638 w 674712"/>
                <a:gd name="connsiteY12" fmla="*/ 459423 h 706375"/>
                <a:gd name="connsiteX13" fmla="*/ 111150 w 674712"/>
                <a:gd name="connsiteY13" fmla="*/ 554673 h 706375"/>
                <a:gd name="connsiteX14" fmla="*/ 163538 w 674712"/>
                <a:gd name="connsiteY14" fmla="*/ 640398 h 706375"/>
                <a:gd name="connsiteX15" fmla="*/ 292125 w 674712"/>
                <a:gd name="connsiteY15" fmla="*/ 611823 h 706375"/>
                <a:gd name="connsiteX16" fmla="*/ 344513 w 674712"/>
                <a:gd name="connsiteY16" fmla="*/ 554673 h 706375"/>
                <a:gd name="connsiteX17" fmla="*/ 258788 w 674712"/>
                <a:gd name="connsiteY17" fmla="*/ 678498 h 706375"/>
                <a:gd name="connsiteX18" fmla="*/ 373088 w 674712"/>
                <a:gd name="connsiteY18" fmla="*/ 697548 h 706375"/>
                <a:gd name="connsiteX19" fmla="*/ 582638 w 674712"/>
                <a:gd name="connsiteY19" fmla="*/ 564198 h 706375"/>
                <a:gd name="connsiteX20" fmla="*/ 668363 w 674712"/>
                <a:gd name="connsiteY20" fmla="*/ 373698 h 706375"/>
                <a:gd name="connsiteX21" fmla="*/ 668363 w 674712"/>
                <a:gd name="connsiteY21" fmla="*/ 278448 h 706375"/>
                <a:gd name="connsiteX22" fmla="*/ 668363 w 674712"/>
                <a:gd name="connsiteY22" fmla="*/ 221298 h 706375"/>
                <a:gd name="connsiteX23" fmla="*/ 630263 w 674712"/>
                <a:gd name="connsiteY23" fmla="*/ 230823 h 706375"/>
                <a:gd name="connsiteX24" fmla="*/ 658838 w 674712"/>
                <a:gd name="connsiteY24" fmla="*/ 87948 h 706375"/>
                <a:gd name="connsiteX25" fmla="*/ 592163 w 674712"/>
                <a:gd name="connsiteY25" fmla="*/ 40323 h 706375"/>
                <a:gd name="connsiteX26" fmla="*/ 449288 w 674712"/>
                <a:gd name="connsiteY26" fmla="*/ 2223 h 706375"/>
                <a:gd name="connsiteX0" fmla="*/ 452467 w 677891"/>
                <a:gd name="connsiteY0" fmla="*/ 2223 h 706375"/>
                <a:gd name="connsiteX1" fmla="*/ 414367 w 677891"/>
                <a:gd name="connsiteY1" fmla="*/ 106998 h 706375"/>
                <a:gd name="connsiteX2" fmla="*/ 290542 w 677891"/>
                <a:gd name="connsiteY2" fmla="*/ 30798 h 706375"/>
                <a:gd name="connsiteX3" fmla="*/ 138142 w 677891"/>
                <a:gd name="connsiteY3" fmla="*/ 135573 h 706375"/>
                <a:gd name="connsiteX4" fmla="*/ 71467 w 677891"/>
                <a:gd name="connsiteY4" fmla="*/ 226061 h 706375"/>
                <a:gd name="connsiteX5" fmla="*/ 61942 w 677891"/>
                <a:gd name="connsiteY5" fmla="*/ 307023 h 706375"/>
                <a:gd name="connsiteX6" fmla="*/ 128617 w 677891"/>
                <a:gd name="connsiteY6" fmla="*/ 335598 h 706375"/>
                <a:gd name="connsiteX7" fmla="*/ 195292 w 677891"/>
                <a:gd name="connsiteY7" fmla="*/ 240348 h 706375"/>
                <a:gd name="connsiteX8" fmla="*/ 154629 w 677891"/>
                <a:gd name="connsiteY8" fmla="*/ 303539 h 706375"/>
                <a:gd name="connsiteX9" fmla="*/ 4792 w 677891"/>
                <a:gd name="connsiteY9" fmla="*/ 392748 h 706375"/>
                <a:gd name="connsiteX10" fmla="*/ 52417 w 677891"/>
                <a:gd name="connsiteY10" fmla="*/ 521335 h 706375"/>
                <a:gd name="connsiteX11" fmla="*/ 204817 w 677891"/>
                <a:gd name="connsiteY11" fmla="*/ 459423 h 706375"/>
                <a:gd name="connsiteX12" fmla="*/ 114329 w 677891"/>
                <a:gd name="connsiteY12" fmla="*/ 554673 h 706375"/>
                <a:gd name="connsiteX13" fmla="*/ 166717 w 677891"/>
                <a:gd name="connsiteY13" fmla="*/ 640398 h 706375"/>
                <a:gd name="connsiteX14" fmla="*/ 295304 w 677891"/>
                <a:gd name="connsiteY14" fmla="*/ 611823 h 706375"/>
                <a:gd name="connsiteX15" fmla="*/ 347692 w 677891"/>
                <a:gd name="connsiteY15" fmla="*/ 554673 h 706375"/>
                <a:gd name="connsiteX16" fmla="*/ 261967 w 677891"/>
                <a:gd name="connsiteY16" fmla="*/ 678498 h 706375"/>
                <a:gd name="connsiteX17" fmla="*/ 376267 w 677891"/>
                <a:gd name="connsiteY17" fmla="*/ 697548 h 706375"/>
                <a:gd name="connsiteX18" fmla="*/ 585817 w 677891"/>
                <a:gd name="connsiteY18" fmla="*/ 564198 h 706375"/>
                <a:gd name="connsiteX19" fmla="*/ 671542 w 677891"/>
                <a:gd name="connsiteY19" fmla="*/ 373698 h 706375"/>
                <a:gd name="connsiteX20" fmla="*/ 671542 w 677891"/>
                <a:gd name="connsiteY20" fmla="*/ 278448 h 706375"/>
                <a:gd name="connsiteX21" fmla="*/ 671542 w 677891"/>
                <a:gd name="connsiteY21" fmla="*/ 221298 h 706375"/>
                <a:gd name="connsiteX22" fmla="*/ 633442 w 677891"/>
                <a:gd name="connsiteY22" fmla="*/ 230823 h 706375"/>
                <a:gd name="connsiteX23" fmla="*/ 662017 w 677891"/>
                <a:gd name="connsiteY23" fmla="*/ 87948 h 706375"/>
                <a:gd name="connsiteX24" fmla="*/ 595342 w 677891"/>
                <a:gd name="connsiteY24" fmla="*/ 40323 h 706375"/>
                <a:gd name="connsiteX25" fmla="*/ 452467 w 677891"/>
                <a:gd name="connsiteY25" fmla="*/ 2223 h 706375"/>
                <a:gd name="connsiteX0" fmla="*/ 447736 w 673160"/>
                <a:gd name="connsiteY0" fmla="*/ 2223 h 706375"/>
                <a:gd name="connsiteX1" fmla="*/ 409636 w 673160"/>
                <a:gd name="connsiteY1" fmla="*/ 106998 h 706375"/>
                <a:gd name="connsiteX2" fmla="*/ 285811 w 673160"/>
                <a:gd name="connsiteY2" fmla="*/ 30798 h 706375"/>
                <a:gd name="connsiteX3" fmla="*/ 133411 w 673160"/>
                <a:gd name="connsiteY3" fmla="*/ 135573 h 706375"/>
                <a:gd name="connsiteX4" fmla="*/ 66736 w 673160"/>
                <a:gd name="connsiteY4" fmla="*/ 226061 h 706375"/>
                <a:gd name="connsiteX5" fmla="*/ 57211 w 673160"/>
                <a:gd name="connsiteY5" fmla="*/ 307023 h 706375"/>
                <a:gd name="connsiteX6" fmla="*/ 123886 w 673160"/>
                <a:gd name="connsiteY6" fmla="*/ 335598 h 706375"/>
                <a:gd name="connsiteX7" fmla="*/ 190561 w 673160"/>
                <a:gd name="connsiteY7" fmla="*/ 240348 h 706375"/>
                <a:gd name="connsiteX8" fmla="*/ 149898 w 673160"/>
                <a:gd name="connsiteY8" fmla="*/ 303539 h 706375"/>
                <a:gd name="connsiteX9" fmla="*/ 54648 w 673160"/>
                <a:gd name="connsiteY9" fmla="*/ 370215 h 706375"/>
                <a:gd name="connsiteX10" fmla="*/ 61 w 673160"/>
                <a:gd name="connsiteY10" fmla="*/ 392748 h 706375"/>
                <a:gd name="connsiteX11" fmla="*/ 47686 w 673160"/>
                <a:gd name="connsiteY11" fmla="*/ 521335 h 706375"/>
                <a:gd name="connsiteX12" fmla="*/ 200086 w 673160"/>
                <a:gd name="connsiteY12" fmla="*/ 459423 h 706375"/>
                <a:gd name="connsiteX13" fmla="*/ 109598 w 673160"/>
                <a:gd name="connsiteY13" fmla="*/ 554673 h 706375"/>
                <a:gd name="connsiteX14" fmla="*/ 161986 w 673160"/>
                <a:gd name="connsiteY14" fmla="*/ 640398 h 706375"/>
                <a:gd name="connsiteX15" fmla="*/ 290573 w 673160"/>
                <a:gd name="connsiteY15" fmla="*/ 611823 h 706375"/>
                <a:gd name="connsiteX16" fmla="*/ 342961 w 673160"/>
                <a:gd name="connsiteY16" fmla="*/ 554673 h 706375"/>
                <a:gd name="connsiteX17" fmla="*/ 257236 w 673160"/>
                <a:gd name="connsiteY17" fmla="*/ 678498 h 706375"/>
                <a:gd name="connsiteX18" fmla="*/ 371536 w 673160"/>
                <a:gd name="connsiteY18" fmla="*/ 697548 h 706375"/>
                <a:gd name="connsiteX19" fmla="*/ 581086 w 673160"/>
                <a:gd name="connsiteY19" fmla="*/ 564198 h 706375"/>
                <a:gd name="connsiteX20" fmla="*/ 666811 w 673160"/>
                <a:gd name="connsiteY20" fmla="*/ 373698 h 706375"/>
                <a:gd name="connsiteX21" fmla="*/ 666811 w 673160"/>
                <a:gd name="connsiteY21" fmla="*/ 278448 h 706375"/>
                <a:gd name="connsiteX22" fmla="*/ 666811 w 673160"/>
                <a:gd name="connsiteY22" fmla="*/ 221298 h 706375"/>
                <a:gd name="connsiteX23" fmla="*/ 628711 w 673160"/>
                <a:gd name="connsiteY23" fmla="*/ 230823 h 706375"/>
                <a:gd name="connsiteX24" fmla="*/ 657286 w 673160"/>
                <a:gd name="connsiteY24" fmla="*/ 87948 h 706375"/>
                <a:gd name="connsiteX25" fmla="*/ 590611 w 673160"/>
                <a:gd name="connsiteY25" fmla="*/ 40323 h 706375"/>
                <a:gd name="connsiteX26" fmla="*/ 447736 w 673160"/>
                <a:gd name="connsiteY26" fmla="*/ 2223 h 706375"/>
                <a:gd name="connsiteX0" fmla="*/ 447736 w 673160"/>
                <a:gd name="connsiteY0" fmla="*/ 2223 h 706375"/>
                <a:gd name="connsiteX1" fmla="*/ 409636 w 673160"/>
                <a:gd name="connsiteY1" fmla="*/ 106998 h 706375"/>
                <a:gd name="connsiteX2" fmla="*/ 285811 w 673160"/>
                <a:gd name="connsiteY2" fmla="*/ 30798 h 706375"/>
                <a:gd name="connsiteX3" fmla="*/ 133411 w 673160"/>
                <a:gd name="connsiteY3" fmla="*/ 135573 h 706375"/>
                <a:gd name="connsiteX4" fmla="*/ 66736 w 673160"/>
                <a:gd name="connsiteY4" fmla="*/ 226061 h 706375"/>
                <a:gd name="connsiteX5" fmla="*/ 57211 w 673160"/>
                <a:gd name="connsiteY5" fmla="*/ 307023 h 706375"/>
                <a:gd name="connsiteX6" fmla="*/ 123886 w 673160"/>
                <a:gd name="connsiteY6" fmla="*/ 335598 h 706375"/>
                <a:gd name="connsiteX7" fmla="*/ 190561 w 673160"/>
                <a:gd name="connsiteY7" fmla="*/ 240348 h 706375"/>
                <a:gd name="connsiteX8" fmla="*/ 149898 w 673160"/>
                <a:gd name="connsiteY8" fmla="*/ 303539 h 706375"/>
                <a:gd name="connsiteX9" fmla="*/ 54648 w 673160"/>
                <a:gd name="connsiteY9" fmla="*/ 384502 h 706375"/>
                <a:gd name="connsiteX10" fmla="*/ 61 w 673160"/>
                <a:gd name="connsiteY10" fmla="*/ 392748 h 706375"/>
                <a:gd name="connsiteX11" fmla="*/ 47686 w 673160"/>
                <a:gd name="connsiteY11" fmla="*/ 521335 h 706375"/>
                <a:gd name="connsiteX12" fmla="*/ 200086 w 673160"/>
                <a:gd name="connsiteY12" fmla="*/ 459423 h 706375"/>
                <a:gd name="connsiteX13" fmla="*/ 109598 w 673160"/>
                <a:gd name="connsiteY13" fmla="*/ 554673 h 706375"/>
                <a:gd name="connsiteX14" fmla="*/ 161986 w 673160"/>
                <a:gd name="connsiteY14" fmla="*/ 640398 h 706375"/>
                <a:gd name="connsiteX15" fmla="*/ 290573 w 673160"/>
                <a:gd name="connsiteY15" fmla="*/ 611823 h 706375"/>
                <a:gd name="connsiteX16" fmla="*/ 342961 w 673160"/>
                <a:gd name="connsiteY16" fmla="*/ 554673 h 706375"/>
                <a:gd name="connsiteX17" fmla="*/ 257236 w 673160"/>
                <a:gd name="connsiteY17" fmla="*/ 678498 h 706375"/>
                <a:gd name="connsiteX18" fmla="*/ 371536 w 673160"/>
                <a:gd name="connsiteY18" fmla="*/ 697548 h 706375"/>
                <a:gd name="connsiteX19" fmla="*/ 581086 w 673160"/>
                <a:gd name="connsiteY19" fmla="*/ 564198 h 706375"/>
                <a:gd name="connsiteX20" fmla="*/ 666811 w 673160"/>
                <a:gd name="connsiteY20" fmla="*/ 373698 h 706375"/>
                <a:gd name="connsiteX21" fmla="*/ 666811 w 673160"/>
                <a:gd name="connsiteY21" fmla="*/ 278448 h 706375"/>
                <a:gd name="connsiteX22" fmla="*/ 666811 w 673160"/>
                <a:gd name="connsiteY22" fmla="*/ 221298 h 706375"/>
                <a:gd name="connsiteX23" fmla="*/ 628711 w 673160"/>
                <a:gd name="connsiteY23" fmla="*/ 230823 h 706375"/>
                <a:gd name="connsiteX24" fmla="*/ 657286 w 673160"/>
                <a:gd name="connsiteY24" fmla="*/ 87948 h 706375"/>
                <a:gd name="connsiteX25" fmla="*/ 590611 w 673160"/>
                <a:gd name="connsiteY25" fmla="*/ 40323 h 706375"/>
                <a:gd name="connsiteX26" fmla="*/ 447736 w 673160"/>
                <a:gd name="connsiteY26" fmla="*/ 2223 h 706375"/>
                <a:gd name="connsiteX0" fmla="*/ 412997 w 638421"/>
                <a:gd name="connsiteY0" fmla="*/ 2223 h 706375"/>
                <a:gd name="connsiteX1" fmla="*/ 374897 w 638421"/>
                <a:gd name="connsiteY1" fmla="*/ 106998 h 706375"/>
                <a:gd name="connsiteX2" fmla="*/ 251072 w 638421"/>
                <a:gd name="connsiteY2" fmla="*/ 30798 h 706375"/>
                <a:gd name="connsiteX3" fmla="*/ 98672 w 638421"/>
                <a:gd name="connsiteY3" fmla="*/ 135573 h 706375"/>
                <a:gd name="connsiteX4" fmla="*/ 31997 w 638421"/>
                <a:gd name="connsiteY4" fmla="*/ 226061 h 706375"/>
                <a:gd name="connsiteX5" fmla="*/ 22472 w 638421"/>
                <a:gd name="connsiteY5" fmla="*/ 307023 h 706375"/>
                <a:gd name="connsiteX6" fmla="*/ 89147 w 638421"/>
                <a:gd name="connsiteY6" fmla="*/ 335598 h 706375"/>
                <a:gd name="connsiteX7" fmla="*/ 155822 w 638421"/>
                <a:gd name="connsiteY7" fmla="*/ 240348 h 706375"/>
                <a:gd name="connsiteX8" fmla="*/ 115159 w 638421"/>
                <a:gd name="connsiteY8" fmla="*/ 303539 h 706375"/>
                <a:gd name="connsiteX9" fmla="*/ 19909 w 638421"/>
                <a:gd name="connsiteY9" fmla="*/ 384502 h 706375"/>
                <a:gd name="connsiteX10" fmla="*/ 12947 w 638421"/>
                <a:gd name="connsiteY10" fmla="*/ 521335 h 706375"/>
                <a:gd name="connsiteX11" fmla="*/ 165347 w 638421"/>
                <a:gd name="connsiteY11" fmla="*/ 459423 h 706375"/>
                <a:gd name="connsiteX12" fmla="*/ 74859 w 638421"/>
                <a:gd name="connsiteY12" fmla="*/ 554673 h 706375"/>
                <a:gd name="connsiteX13" fmla="*/ 127247 w 638421"/>
                <a:gd name="connsiteY13" fmla="*/ 640398 h 706375"/>
                <a:gd name="connsiteX14" fmla="*/ 255834 w 638421"/>
                <a:gd name="connsiteY14" fmla="*/ 611823 h 706375"/>
                <a:gd name="connsiteX15" fmla="*/ 308222 w 638421"/>
                <a:gd name="connsiteY15" fmla="*/ 554673 h 706375"/>
                <a:gd name="connsiteX16" fmla="*/ 222497 w 638421"/>
                <a:gd name="connsiteY16" fmla="*/ 678498 h 706375"/>
                <a:gd name="connsiteX17" fmla="*/ 336797 w 638421"/>
                <a:gd name="connsiteY17" fmla="*/ 697548 h 706375"/>
                <a:gd name="connsiteX18" fmla="*/ 546347 w 638421"/>
                <a:gd name="connsiteY18" fmla="*/ 564198 h 706375"/>
                <a:gd name="connsiteX19" fmla="*/ 632072 w 638421"/>
                <a:gd name="connsiteY19" fmla="*/ 373698 h 706375"/>
                <a:gd name="connsiteX20" fmla="*/ 632072 w 638421"/>
                <a:gd name="connsiteY20" fmla="*/ 278448 h 706375"/>
                <a:gd name="connsiteX21" fmla="*/ 632072 w 638421"/>
                <a:gd name="connsiteY21" fmla="*/ 221298 h 706375"/>
                <a:gd name="connsiteX22" fmla="*/ 593972 w 638421"/>
                <a:gd name="connsiteY22" fmla="*/ 230823 h 706375"/>
                <a:gd name="connsiteX23" fmla="*/ 622547 w 638421"/>
                <a:gd name="connsiteY23" fmla="*/ 87948 h 706375"/>
                <a:gd name="connsiteX24" fmla="*/ 555872 w 638421"/>
                <a:gd name="connsiteY24" fmla="*/ 40323 h 706375"/>
                <a:gd name="connsiteX25" fmla="*/ 412997 w 638421"/>
                <a:gd name="connsiteY25" fmla="*/ 2223 h 706375"/>
                <a:gd name="connsiteX0" fmla="*/ 415057 w 640481"/>
                <a:gd name="connsiteY0" fmla="*/ 2223 h 706375"/>
                <a:gd name="connsiteX1" fmla="*/ 376957 w 640481"/>
                <a:gd name="connsiteY1" fmla="*/ 106998 h 706375"/>
                <a:gd name="connsiteX2" fmla="*/ 253132 w 640481"/>
                <a:gd name="connsiteY2" fmla="*/ 30798 h 706375"/>
                <a:gd name="connsiteX3" fmla="*/ 100732 w 640481"/>
                <a:gd name="connsiteY3" fmla="*/ 135573 h 706375"/>
                <a:gd name="connsiteX4" fmla="*/ 34057 w 640481"/>
                <a:gd name="connsiteY4" fmla="*/ 226061 h 706375"/>
                <a:gd name="connsiteX5" fmla="*/ 24532 w 640481"/>
                <a:gd name="connsiteY5" fmla="*/ 307023 h 706375"/>
                <a:gd name="connsiteX6" fmla="*/ 91207 w 640481"/>
                <a:gd name="connsiteY6" fmla="*/ 335598 h 706375"/>
                <a:gd name="connsiteX7" fmla="*/ 157882 w 640481"/>
                <a:gd name="connsiteY7" fmla="*/ 240348 h 706375"/>
                <a:gd name="connsiteX8" fmla="*/ 117219 w 640481"/>
                <a:gd name="connsiteY8" fmla="*/ 303539 h 706375"/>
                <a:gd name="connsiteX9" fmla="*/ 17207 w 640481"/>
                <a:gd name="connsiteY9" fmla="*/ 451177 h 706375"/>
                <a:gd name="connsiteX10" fmla="*/ 15007 w 640481"/>
                <a:gd name="connsiteY10" fmla="*/ 521335 h 706375"/>
                <a:gd name="connsiteX11" fmla="*/ 167407 w 640481"/>
                <a:gd name="connsiteY11" fmla="*/ 459423 h 706375"/>
                <a:gd name="connsiteX12" fmla="*/ 76919 w 640481"/>
                <a:gd name="connsiteY12" fmla="*/ 554673 h 706375"/>
                <a:gd name="connsiteX13" fmla="*/ 129307 w 640481"/>
                <a:gd name="connsiteY13" fmla="*/ 640398 h 706375"/>
                <a:gd name="connsiteX14" fmla="*/ 257894 w 640481"/>
                <a:gd name="connsiteY14" fmla="*/ 611823 h 706375"/>
                <a:gd name="connsiteX15" fmla="*/ 310282 w 640481"/>
                <a:gd name="connsiteY15" fmla="*/ 554673 h 706375"/>
                <a:gd name="connsiteX16" fmla="*/ 224557 w 640481"/>
                <a:gd name="connsiteY16" fmla="*/ 678498 h 706375"/>
                <a:gd name="connsiteX17" fmla="*/ 338857 w 640481"/>
                <a:gd name="connsiteY17" fmla="*/ 697548 h 706375"/>
                <a:gd name="connsiteX18" fmla="*/ 548407 w 640481"/>
                <a:gd name="connsiteY18" fmla="*/ 564198 h 706375"/>
                <a:gd name="connsiteX19" fmla="*/ 634132 w 640481"/>
                <a:gd name="connsiteY19" fmla="*/ 373698 h 706375"/>
                <a:gd name="connsiteX20" fmla="*/ 634132 w 640481"/>
                <a:gd name="connsiteY20" fmla="*/ 278448 h 706375"/>
                <a:gd name="connsiteX21" fmla="*/ 634132 w 640481"/>
                <a:gd name="connsiteY21" fmla="*/ 221298 h 706375"/>
                <a:gd name="connsiteX22" fmla="*/ 596032 w 640481"/>
                <a:gd name="connsiteY22" fmla="*/ 230823 h 706375"/>
                <a:gd name="connsiteX23" fmla="*/ 624607 w 640481"/>
                <a:gd name="connsiteY23" fmla="*/ 87948 h 706375"/>
                <a:gd name="connsiteX24" fmla="*/ 557932 w 640481"/>
                <a:gd name="connsiteY24" fmla="*/ 40323 h 706375"/>
                <a:gd name="connsiteX25" fmla="*/ 415057 w 640481"/>
                <a:gd name="connsiteY25" fmla="*/ 2223 h 706375"/>
                <a:gd name="connsiteX0" fmla="*/ 423166 w 648590"/>
                <a:gd name="connsiteY0" fmla="*/ 2223 h 706375"/>
                <a:gd name="connsiteX1" fmla="*/ 385066 w 648590"/>
                <a:gd name="connsiteY1" fmla="*/ 106998 h 706375"/>
                <a:gd name="connsiteX2" fmla="*/ 261241 w 648590"/>
                <a:gd name="connsiteY2" fmla="*/ 30798 h 706375"/>
                <a:gd name="connsiteX3" fmla="*/ 108841 w 648590"/>
                <a:gd name="connsiteY3" fmla="*/ 135573 h 706375"/>
                <a:gd name="connsiteX4" fmla="*/ 42166 w 648590"/>
                <a:gd name="connsiteY4" fmla="*/ 226061 h 706375"/>
                <a:gd name="connsiteX5" fmla="*/ 32641 w 648590"/>
                <a:gd name="connsiteY5" fmla="*/ 307023 h 706375"/>
                <a:gd name="connsiteX6" fmla="*/ 99316 w 648590"/>
                <a:gd name="connsiteY6" fmla="*/ 335598 h 706375"/>
                <a:gd name="connsiteX7" fmla="*/ 165991 w 648590"/>
                <a:gd name="connsiteY7" fmla="*/ 240348 h 706375"/>
                <a:gd name="connsiteX8" fmla="*/ 125328 w 648590"/>
                <a:gd name="connsiteY8" fmla="*/ 303539 h 706375"/>
                <a:gd name="connsiteX9" fmla="*/ 11029 w 648590"/>
                <a:gd name="connsiteY9" fmla="*/ 441652 h 706375"/>
                <a:gd name="connsiteX10" fmla="*/ 23116 w 648590"/>
                <a:gd name="connsiteY10" fmla="*/ 521335 h 706375"/>
                <a:gd name="connsiteX11" fmla="*/ 175516 w 648590"/>
                <a:gd name="connsiteY11" fmla="*/ 459423 h 706375"/>
                <a:gd name="connsiteX12" fmla="*/ 85028 w 648590"/>
                <a:gd name="connsiteY12" fmla="*/ 554673 h 706375"/>
                <a:gd name="connsiteX13" fmla="*/ 137416 w 648590"/>
                <a:gd name="connsiteY13" fmla="*/ 640398 h 706375"/>
                <a:gd name="connsiteX14" fmla="*/ 266003 w 648590"/>
                <a:gd name="connsiteY14" fmla="*/ 611823 h 706375"/>
                <a:gd name="connsiteX15" fmla="*/ 318391 w 648590"/>
                <a:gd name="connsiteY15" fmla="*/ 554673 h 706375"/>
                <a:gd name="connsiteX16" fmla="*/ 232666 w 648590"/>
                <a:gd name="connsiteY16" fmla="*/ 678498 h 706375"/>
                <a:gd name="connsiteX17" fmla="*/ 346966 w 648590"/>
                <a:gd name="connsiteY17" fmla="*/ 697548 h 706375"/>
                <a:gd name="connsiteX18" fmla="*/ 556516 w 648590"/>
                <a:gd name="connsiteY18" fmla="*/ 564198 h 706375"/>
                <a:gd name="connsiteX19" fmla="*/ 642241 w 648590"/>
                <a:gd name="connsiteY19" fmla="*/ 373698 h 706375"/>
                <a:gd name="connsiteX20" fmla="*/ 642241 w 648590"/>
                <a:gd name="connsiteY20" fmla="*/ 278448 h 706375"/>
                <a:gd name="connsiteX21" fmla="*/ 642241 w 648590"/>
                <a:gd name="connsiteY21" fmla="*/ 221298 h 706375"/>
                <a:gd name="connsiteX22" fmla="*/ 604141 w 648590"/>
                <a:gd name="connsiteY22" fmla="*/ 230823 h 706375"/>
                <a:gd name="connsiteX23" fmla="*/ 632716 w 648590"/>
                <a:gd name="connsiteY23" fmla="*/ 87948 h 706375"/>
                <a:gd name="connsiteX24" fmla="*/ 566041 w 648590"/>
                <a:gd name="connsiteY24" fmla="*/ 40323 h 706375"/>
                <a:gd name="connsiteX25" fmla="*/ 423166 w 648590"/>
                <a:gd name="connsiteY25" fmla="*/ 2223 h 706375"/>
                <a:gd name="connsiteX0" fmla="*/ 416239 w 641663"/>
                <a:gd name="connsiteY0" fmla="*/ 2223 h 706375"/>
                <a:gd name="connsiteX1" fmla="*/ 378139 w 641663"/>
                <a:gd name="connsiteY1" fmla="*/ 106998 h 706375"/>
                <a:gd name="connsiteX2" fmla="*/ 254314 w 641663"/>
                <a:gd name="connsiteY2" fmla="*/ 30798 h 706375"/>
                <a:gd name="connsiteX3" fmla="*/ 101914 w 641663"/>
                <a:gd name="connsiteY3" fmla="*/ 135573 h 706375"/>
                <a:gd name="connsiteX4" fmla="*/ 35239 w 641663"/>
                <a:gd name="connsiteY4" fmla="*/ 226061 h 706375"/>
                <a:gd name="connsiteX5" fmla="*/ 25714 w 641663"/>
                <a:gd name="connsiteY5" fmla="*/ 307023 h 706375"/>
                <a:gd name="connsiteX6" fmla="*/ 92389 w 641663"/>
                <a:gd name="connsiteY6" fmla="*/ 335598 h 706375"/>
                <a:gd name="connsiteX7" fmla="*/ 159064 w 641663"/>
                <a:gd name="connsiteY7" fmla="*/ 240348 h 706375"/>
                <a:gd name="connsiteX8" fmla="*/ 118401 w 641663"/>
                <a:gd name="connsiteY8" fmla="*/ 303539 h 706375"/>
                <a:gd name="connsiteX9" fmla="*/ 4102 w 641663"/>
                <a:gd name="connsiteY9" fmla="*/ 441652 h 706375"/>
                <a:gd name="connsiteX10" fmla="*/ 54289 w 641663"/>
                <a:gd name="connsiteY10" fmla="*/ 535622 h 706375"/>
                <a:gd name="connsiteX11" fmla="*/ 168589 w 641663"/>
                <a:gd name="connsiteY11" fmla="*/ 459423 h 706375"/>
                <a:gd name="connsiteX12" fmla="*/ 78101 w 641663"/>
                <a:gd name="connsiteY12" fmla="*/ 554673 h 706375"/>
                <a:gd name="connsiteX13" fmla="*/ 130489 w 641663"/>
                <a:gd name="connsiteY13" fmla="*/ 640398 h 706375"/>
                <a:gd name="connsiteX14" fmla="*/ 259076 w 641663"/>
                <a:gd name="connsiteY14" fmla="*/ 611823 h 706375"/>
                <a:gd name="connsiteX15" fmla="*/ 311464 w 641663"/>
                <a:gd name="connsiteY15" fmla="*/ 554673 h 706375"/>
                <a:gd name="connsiteX16" fmla="*/ 225739 w 641663"/>
                <a:gd name="connsiteY16" fmla="*/ 678498 h 706375"/>
                <a:gd name="connsiteX17" fmla="*/ 340039 w 641663"/>
                <a:gd name="connsiteY17" fmla="*/ 697548 h 706375"/>
                <a:gd name="connsiteX18" fmla="*/ 549589 w 641663"/>
                <a:gd name="connsiteY18" fmla="*/ 564198 h 706375"/>
                <a:gd name="connsiteX19" fmla="*/ 635314 w 641663"/>
                <a:gd name="connsiteY19" fmla="*/ 373698 h 706375"/>
                <a:gd name="connsiteX20" fmla="*/ 635314 w 641663"/>
                <a:gd name="connsiteY20" fmla="*/ 278448 h 706375"/>
                <a:gd name="connsiteX21" fmla="*/ 635314 w 641663"/>
                <a:gd name="connsiteY21" fmla="*/ 221298 h 706375"/>
                <a:gd name="connsiteX22" fmla="*/ 597214 w 641663"/>
                <a:gd name="connsiteY22" fmla="*/ 230823 h 706375"/>
                <a:gd name="connsiteX23" fmla="*/ 625789 w 641663"/>
                <a:gd name="connsiteY23" fmla="*/ 87948 h 706375"/>
                <a:gd name="connsiteX24" fmla="*/ 559114 w 641663"/>
                <a:gd name="connsiteY24" fmla="*/ 40323 h 706375"/>
                <a:gd name="connsiteX25" fmla="*/ 416239 w 641663"/>
                <a:gd name="connsiteY25" fmla="*/ 2223 h 706375"/>
                <a:gd name="connsiteX0" fmla="*/ 416239 w 641663"/>
                <a:gd name="connsiteY0" fmla="*/ 2223 h 706375"/>
                <a:gd name="connsiteX1" fmla="*/ 378139 w 641663"/>
                <a:gd name="connsiteY1" fmla="*/ 106998 h 706375"/>
                <a:gd name="connsiteX2" fmla="*/ 254314 w 641663"/>
                <a:gd name="connsiteY2" fmla="*/ 30798 h 706375"/>
                <a:gd name="connsiteX3" fmla="*/ 101914 w 641663"/>
                <a:gd name="connsiteY3" fmla="*/ 135573 h 706375"/>
                <a:gd name="connsiteX4" fmla="*/ 35239 w 641663"/>
                <a:gd name="connsiteY4" fmla="*/ 226061 h 706375"/>
                <a:gd name="connsiteX5" fmla="*/ 25714 w 641663"/>
                <a:gd name="connsiteY5" fmla="*/ 307023 h 706375"/>
                <a:gd name="connsiteX6" fmla="*/ 92389 w 641663"/>
                <a:gd name="connsiteY6" fmla="*/ 335598 h 706375"/>
                <a:gd name="connsiteX7" fmla="*/ 159064 w 641663"/>
                <a:gd name="connsiteY7" fmla="*/ 240348 h 706375"/>
                <a:gd name="connsiteX8" fmla="*/ 118401 w 641663"/>
                <a:gd name="connsiteY8" fmla="*/ 303539 h 706375"/>
                <a:gd name="connsiteX9" fmla="*/ 4102 w 641663"/>
                <a:gd name="connsiteY9" fmla="*/ 441652 h 706375"/>
                <a:gd name="connsiteX10" fmla="*/ 54289 w 641663"/>
                <a:gd name="connsiteY10" fmla="*/ 535622 h 706375"/>
                <a:gd name="connsiteX11" fmla="*/ 168589 w 641663"/>
                <a:gd name="connsiteY11" fmla="*/ 459423 h 706375"/>
                <a:gd name="connsiteX12" fmla="*/ 78101 w 641663"/>
                <a:gd name="connsiteY12" fmla="*/ 554673 h 706375"/>
                <a:gd name="connsiteX13" fmla="*/ 130489 w 641663"/>
                <a:gd name="connsiteY13" fmla="*/ 640398 h 706375"/>
                <a:gd name="connsiteX14" fmla="*/ 259076 w 641663"/>
                <a:gd name="connsiteY14" fmla="*/ 611823 h 706375"/>
                <a:gd name="connsiteX15" fmla="*/ 311464 w 641663"/>
                <a:gd name="connsiteY15" fmla="*/ 554673 h 706375"/>
                <a:gd name="connsiteX16" fmla="*/ 225739 w 641663"/>
                <a:gd name="connsiteY16" fmla="*/ 678498 h 706375"/>
                <a:gd name="connsiteX17" fmla="*/ 340039 w 641663"/>
                <a:gd name="connsiteY17" fmla="*/ 697548 h 706375"/>
                <a:gd name="connsiteX18" fmla="*/ 549589 w 641663"/>
                <a:gd name="connsiteY18" fmla="*/ 564198 h 706375"/>
                <a:gd name="connsiteX19" fmla="*/ 635314 w 641663"/>
                <a:gd name="connsiteY19" fmla="*/ 373698 h 706375"/>
                <a:gd name="connsiteX20" fmla="*/ 635314 w 641663"/>
                <a:gd name="connsiteY20" fmla="*/ 278448 h 706375"/>
                <a:gd name="connsiteX21" fmla="*/ 635314 w 641663"/>
                <a:gd name="connsiteY21" fmla="*/ 221298 h 706375"/>
                <a:gd name="connsiteX22" fmla="*/ 618041 w 641663"/>
                <a:gd name="connsiteY22" fmla="*/ 199422 h 706375"/>
                <a:gd name="connsiteX23" fmla="*/ 625789 w 641663"/>
                <a:gd name="connsiteY23" fmla="*/ 87948 h 706375"/>
                <a:gd name="connsiteX24" fmla="*/ 559114 w 641663"/>
                <a:gd name="connsiteY24" fmla="*/ 40323 h 706375"/>
                <a:gd name="connsiteX25" fmla="*/ 416239 w 641663"/>
                <a:gd name="connsiteY25" fmla="*/ 2223 h 706375"/>
                <a:gd name="connsiteX0" fmla="*/ 416239 w 641663"/>
                <a:gd name="connsiteY0" fmla="*/ 905 h 705057"/>
                <a:gd name="connsiteX1" fmla="*/ 367856 w 641663"/>
                <a:gd name="connsiteY1" fmla="*/ 77087 h 705057"/>
                <a:gd name="connsiteX2" fmla="*/ 254314 w 641663"/>
                <a:gd name="connsiteY2" fmla="*/ 29480 h 705057"/>
                <a:gd name="connsiteX3" fmla="*/ 101914 w 641663"/>
                <a:gd name="connsiteY3" fmla="*/ 134255 h 705057"/>
                <a:gd name="connsiteX4" fmla="*/ 35239 w 641663"/>
                <a:gd name="connsiteY4" fmla="*/ 224743 h 705057"/>
                <a:gd name="connsiteX5" fmla="*/ 25714 w 641663"/>
                <a:gd name="connsiteY5" fmla="*/ 305705 h 705057"/>
                <a:gd name="connsiteX6" fmla="*/ 92389 w 641663"/>
                <a:gd name="connsiteY6" fmla="*/ 334280 h 705057"/>
                <a:gd name="connsiteX7" fmla="*/ 159064 w 641663"/>
                <a:gd name="connsiteY7" fmla="*/ 239030 h 705057"/>
                <a:gd name="connsiteX8" fmla="*/ 118401 w 641663"/>
                <a:gd name="connsiteY8" fmla="*/ 302221 h 705057"/>
                <a:gd name="connsiteX9" fmla="*/ 4102 w 641663"/>
                <a:gd name="connsiteY9" fmla="*/ 440334 h 705057"/>
                <a:gd name="connsiteX10" fmla="*/ 54289 w 641663"/>
                <a:gd name="connsiteY10" fmla="*/ 534304 h 705057"/>
                <a:gd name="connsiteX11" fmla="*/ 168589 w 641663"/>
                <a:gd name="connsiteY11" fmla="*/ 458105 h 705057"/>
                <a:gd name="connsiteX12" fmla="*/ 78101 w 641663"/>
                <a:gd name="connsiteY12" fmla="*/ 553355 h 705057"/>
                <a:gd name="connsiteX13" fmla="*/ 130489 w 641663"/>
                <a:gd name="connsiteY13" fmla="*/ 639080 h 705057"/>
                <a:gd name="connsiteX14" fmla="*/ 259076 w 641663"/>
                <a:gd name="connsiteY14" fmla="*/ 610505 h 705057"/>
                <a:gd name="connsiteX15" fmla="*/ 311464 w 641663"/>
                <a:gd name="connsiteY15" fmla="*/ 553355 h 705057"/>
                <a:gd name="connsiteX16" fmla="*/ 225739 w 641663"/>
                <a:gd name="connsiteY16" fmla="*/ 677180 h 705057"/>
                <a:gd name="connsiteX17" fmla="*/ 340039 w 641663"/>
                <a:gd name="connsiteY17" fmla="*/ 696230 h 705057"/>
                <a:gd name="connsiteX18" fmla="*/ 549589 w 641663"/>
                <a:gd name="connsiteY18" fmla="*/ 562880 h 705057"/>
                <a:gd name="connsiteX19" fmla="*/ 635314 w 641663"/>
                <a:gd name="connsiteY19" fmla="*/ 372380 h 705057"/>
                <a:gd name="connsiteX20" fmla="*/ 635314 w 641663"/>
                <a:gd name="connsiteY20" fmla="*/ 277130 h 705057"/>
                <a:gd name="connsiteX21" fmla="*/ 635314 w 641663"/>
                <a:gd name="connsiteY21" fmla="*/ 219980 h 705057"/>
                <a:gd name="connsiteX22" fmla="*/ 618041 w 641663"/>
                <a:gd name="connsiteY22" fmla="*/ 198104 h 705057"/>
                <a:gd name="connsiteX23" fmla="*/ 625789 w 641663"/>
                <a:gd name="connsiteY23" fmla="*/ 86630 h 705057"/>
                <a:gd name="connsiteX24" fmla="*/ 559114 w 641663"/>
                <a:gd name="connsiteY24" fmla="*/ 39005 h 705057"/>
                <a:gd name="connsiteX25" fmla="*/ 416239 w 641663"/>
                <a:gd name="connsiteY25" fmla="*/ 905 h 705057"/>
                <a:gd name="connsiteX0" fmla="*/ 416239 w 641663"/>
                <a:gd name="connsiteY0" fmla="*/ 65 h 704217"/>
                <a:gd name="connsiteX1" fmla="*/ 365350 w 641663"/>
                <a:gd name="connsiteY1" fmla="*/ 46949 h 704217"/>
                <a:gd name="connsiteX2" fmla="*/ 254314 w 641663"/>
                <a:gd name="connsiteY2" fmla="*/ 28640 h 704217"/>
                <a:gd name="connsiteX3" fmla="*/ 101914 w 641663"/>
                <a:gd name="connsiteY3" fmla="*/ 133415 h 704217"/>
                <a:gd name="connsiteX4" fmla="*/ 35239 w 641663"/>
                <a:gd name="connsiteY4" fmla="*/ 223903 h 704217"/>
                <a:gd name="connsiteX5" fmla="*/ 25714 w 641663"/>
                <a:gd name="connsiteY5" fmla="*/ 304865 h 704217"/>
                <a:gd name="connsiteX6" fmla="*/ 92389 w 641663"/>
                <a:gd name="connsiteY6" fmla="*/ 333440 h 704217"/>
                <a:gd name="connsiteX7" fmla="*/ 159064 w 641663"/>
                <a:gd name="connsiteY7" fmla="*/ 238190 h 704217"/>
                <a:gd name="connsiteX8" fmla="*/ 118401 w 641663"/>
                <a:gd name="connsiteY8" fmla="*/ 301381 h 704217"/>
                <a:gd name="connsiteX9" fmla="*/ 4102 w 641663"/>
                <a:gd name="connsiteY9" fmla="*/ 439494 h 704217"/>
                <a:gd name="connsiteX10" fmla="*/ 54289 w 641663"/>
                <a:gd name="connsiteY10" fmla="*/ 533464 h 704217"/>
                <a:gd name="connsiteX11" fmla="*/ 168589 w 641663"/>
                <a:gd name="connsiteY11" fmla="*/ 457265 h 704217"/>
                <a:gd name="connsiteX12" fmla="*/ 78101 w 641663"/>
                <a:gd name="connsiteY12" fmla="*/ 552515 h 704217"/>
                <a:gd name="connsiteX13" fmla="*/ 130489 w 641663"/>
                <a:gd name="connsiteY13" fmla="*/ 638240 h 704217"/>
                <a:gd name="connsiteX14" fmla="*/ 259076 w 641663"/>
                <a:gd name="connsiteY14" fmla="*/ 609665 h 704217"/>
                <a:gd name="connsiteX15" fmla="*/ 311464 w 641663"/>
                <a:gd name="connsiteY15" fmla="*/ 552515 h 704217"/>
                <a:gd name="connsiteX16" fmla="*/ 225739 w 641663"/>
                <a:gd name="connsiteY16" fmla="*/ 676340 h 704217"/>
                <a:gd name="connsiteX17" fmla="*/ 340039 w 641663"/>
                <a:gd name="connsiteY17" fmla="*/ 695390 h 704217"/>
                <a:gd name="connsiteX18" fmla="*/ 549589 w 641663"/>
                <a:gd name="connsiteY18" fmla="*/ 562040 h 704217"/>
                <a:gd name="connsiteX19" fmla="*/ 635314 w 641663"/>
                <a:gd name="connsiteY19" fmla="*/ 371540 h 704217"/>
                <a:gd name="connsiteX20" fmla="*/ 635314 w 641663"/>
                <a:gd name="connsiteY20" fmla="*/ 276290 h 704217"/>
                <a:gd name="connsiteX21" fmla="*/ 635314 w 641663"/>
                <a:gd name="connsiteY21" fmla="*/ 219140 h 704217"/>
                <a:gd name="connsiteX22" fmla="*/ 618041 w 641663"/>
                <a:gd name="connsiteY22" fmla="*/ 197264 h 704217"/>
                <a:gd name="connsiteX23" fmla="*/ 625789 w 641663"/>
                <a:gd name="connsiteY23" fmla="*/ 85790 h 704217"/>
                <a:gd name="connsiteX24" fmla="*/ 559114 w 641663"/>
                <a:gd name="connsiteY24" fmla="*/ 38165 h 704217"/>
                <a:gd name="connsiteX25" fmla="*/ 416239 w 641663"/>
                <a:gd name="connsiteY25" fmla="*/ 65 h 704217"/>
                <a:gd name="connsiteX0" fmla="*/ 416239 w 641663"/>
                <a:gd name="connsiteY0" fmla="*/ 152 h 704304"/>
                <a:gd name="connsiteX1" fmla="*/ 371306 w 641663"/>
                <a:gd name="connsiteY1" fmla="*/ 25028 h 704304"/>
                <a:gd name="connsiteX2" fmla="*/ 254314 w 641663"/>
                <a:gd name="connsiteY2" fmla="*/ 28727 h 704304"/>
                <a:gd name="connsiteX3" fmla="*/ 101914 w 641663"/>
                <a:gd name="connsiteY3" fmla="*/ 133502 h 704304"/>
                <a:gd name="connsiteX4" fmla="*/ 35239 w 641663"/>
                <a:gd name="connsiteY4" fmla="*/ 223990 h 704304"/>
                <a:gd name="connsiteX5" fmla="*/ 25714 w 641663"/>
                <a:gd name="connsiteY5" fmla="*/ 304952 h 704304"/>
                <a:gd name="connsiteX6" fmla="*/ 92389 w 641663"/>
                <a:gd name="connsiteY6" fmla="*/ 333527 h 704304"/>
                <a:gd name="connsiteX7" fmla="*/ 159064 w 641663"/>
                <a:gd name="connsiteY7" fmla="*/ 238277 h 704304"/>
                <a:gd name="connsiteX8" fmla="*/ 118401 w 641663"/>
                <a:gd name="connsiteY8" fmla="*/ 301468 h 704304"/>
                <a:gd name="connsiteX9" fmla="*/ 4102 w 641663"/>
                <a:gd name="connsiteY9" fmla="*/ 439581 h 704304"/>
                <a:gd name="connsiteX10" fmla="*/ 54289 w 641663"/>
                <a:gd name="connsiteY10" fmla="*/ 533551 h 704304"/>
                <a:gd name="connsiteX11" fmla="*/ 168589 w 641663"/>
                <a:gd name="connsiteY11" fmla="*/ 457352 h 704304"/>
                <a:gd name="connsiteX12" fmla="*/ 78101 w 641663"/>
                <a:gd name="connsiteY12" fmla="*/ 552602 h 704304"/>
                <a:gd name="connsiteX13" fmla="*/ 130489 w 641663"/>
                <a:gd name="connsiteY13" fmla="*/ 638327 h 704304"/>
                <a:gd name="connsiteX14" fmla="*/ 259076 w 641663"/>
                <a:gd name="connsiteY14" fmla="*/ 609752 h 704304"/>
                <a:gd name="connsiteX15" fmla="*/ 311464 w 641663"/>
                <a:gd name="connsiteY15" fmla="*/ 552602 h 704304"/>
                <a:gd name="connsiteX16" fmla="*/ 225739 w 641663"/>
                <a:gd name="connsiteY16" fmla="*/ 676427 h 704304"/>
                <a:gd name="connsiteX17" fmla="*/ 340039 w 641663"/>
                <a:gd name="connsiteY17" fmla="*/ 695477 h 704304"/>
                <a:gd name="connsiteX18" fmla="*/ 549589 w 641663"/>
                <a:gd name="connsiteY18" fmla="*/ 562127 h 704304"/>
                <a:gd name="connsiteX19" fmla="*/ 635314 w 641663"/>
                <a:gd name="connsiteY19" fmla="*/ 371627 h 704304"/>
                <a:gd name="connsiteX20" fmla="*/ 635314 w 641663"/>
                <a:gd name="connsiteY20" fmla="*/ 276377 h 704304"/>
                <a:gd name="connsiteX21" fmla="*/ 635314 w 641663"/>
                <a:gd name="connsiteY21" fmla="*/ 219227 h 704304"/>
                <a:gd name="connsiteX22" fmla="*/ 618041 w 641663"/>
                <a:gd name="connsiteY22" fmla="*/ 197351 h 704304"/>
                <a:gd name="connsiteX23" fmla="*/ 625789 w 641663"/>
                <a:gd name="connsiteY23" fmla="*/ 85877 h 704304"/>
                <a:gd name="connsiteX24" fmla="*/ 559114 w 641663"/>
                <a:gd name="connsiteY24" fmla="*/ 38252 h 704304"/>
                <a:gd name="connsiteX25" fmla="*/ 416239 w 641663"/>
                <a:gd name="connsiteY25" fmla="*/ 152 h 704304"/>
                <a:gd name="connsiteX0" fmla="*/ 416239 w 641663"/>
                <a:gd name="connsiteY0" fmla="*/ 489 h 704641"/>
                <a:gd name="connsiteX1" fmla="*/ 336693 w 641663"/>
                <a:gd name="connsiteY1" fmla="*/ 17754 h 704641"/>
                <a:gd name="connsiteX2" fmla="*/ 254314 w 641663"/>
                <a:gd name="connsiteY2" fmla="*/ 29064 h 704641"/>
                <a:gd name="connsiteX3" fmla="*/ 101914 w 641663"/>
                <a:gd name="connsiteY3" fmla="*/ 133839 h 704641"/>
                <a:gd name="connsiteX4" fmla="*/ 35239 w 641663"/>
                <a:gd name="connsiteY4" fmla="*/ 224327 h 704641"/>
                <a:gd name="connsiteX5" fmla="*/ 25714 w 641663"/>
                <a:gd name="connsiteY5" fmla="*/ 305289 h 704641"/>
                <a:gd name="connsiteX6" fmla="*/ 92389 w 641663"/>
                <a:gd name="connsiteY6" fmla="*/ 333864 h 704641"/>
                <a:gd name="connsiteX7" fmla="*/ 159064 w 641663"/>
                <a:gd name="connsiteY7" fmla="*/ 238614 h 704641"/>
                <a:gd name="connsiteX8" fmla="*/ 118401 w 641663"/>
                <a:gd name="connsiteY8" fmla="*/ 301805 h 704641"/>
                <a:gd name="connsiteX9" fmla="*/ 4102 w 641663"/>
                <a:gd name="connsiteY9" fmla="*/ 439918 h 704641"/>
                <a:gd name="connsiteX10" fmla="*/ 54289 w 641663"/>
                <a:gd name="connsiteY10" fmla="*/ 533888 h 704641"/>
                <a:gd name="connsiteX11" fmla="*/ 168589 w 641663"/>
                <a:gd name="connsiteY11" fmla="*/ 457689 h 704641"/>
                <a:gd name="connsiteX12" fmla="*/ 78101 w 641663"/>
                <a:gd name="connsiteY12" fmla="*/ 552939 h 704641"/>
                <a:gd name="connsiteX13" fmla="*/ 130489 w 641663"/>
                <a:gd name="connsiteY13" fmla="*/ 638664 h 704641"/>
                <a:gd name="connsiteX14" fmla="*/ 259076 w 641663"/>
                <a:gd name="connsiteY14" fmla="*/ 610089 h 704641"/>
                <a:gd name="connsiteX15" fmla="*/ 311464 w 641663"/>
                <a:gd name="connsiteY15" fmla="*/ 552939 h 704641"/>
                <a:gd name="connsiteX16" fmla="*/ 225739 w 641663"/>
                <a:gd name="connsiteY16" fmla="*/ 676764 h 704641"/>
                <a:gd name="connsiteX17" fmla="*/ 340039 w 641663"/>
                <a:gd name="connsiteY17" fmla="*/ 695814 h 704641"/>
                <a:gd name="connsiteX18" fmla="*/ 549589 w 641663"/>
                <a:gd name="connsiteY18" fmla="*/ 562464 h 704641"/>
                <a:gd name="connsiteX19" fmla="*/ 635314 w 641663"/>
                <a:gd name="connsiteY19" fmla="*/ 371964 h 704641"/>
                <a:gd name="connsiteX20" fmla="*/ 635314 w 641663"/>
                <a:gd name="connsiteY20" fmla="*/ 276714 h 704641"/>
                <a:gd name="connsiteX21" fmla="*/ 635314 w 641663"/>
                <a:gd name="connsiteY21" fmla="*/ 219564 h 704641"/>
                <a:gd name="connsiteX22" fmla="*/ 618041 w 641663"/>
                <a:gd name="connsiteY22" fmla="*/ 197688 h 704641"/>
                <a:gd name="connsiteX23" fmla="*/ 625789 w 641663"/>
                <a:gd name="connsiteY23" fmla="*/ 86214 h 704641"/>
                <a:gd name="connsiteX24" fmla="*/ 559114 w 641663"/>
                <a:gd name="connsiteY24" fmla="*/ 38589 h 704641"/>
                <a:gd name="connsiteX25" fmla="*/ 416239 w 641663"/>
                <a:gd name="connsiteY25" fmla="*/ 489 h 704641"/>
                <a:gd name="connsiteX0" fmla="*/ 416239 w 641663"/>
                <a:gd name="connsiteY0" fmla="*/ 1850 h 706002"/>
                <a:gd name="connsiteX1" fmla="*/ 335783 w 641663"/>
                <a:gd name="connsiteY1" fmla="*/ 8462 h 706002"/>
                <a:gd name="connsiteX2" fmla="*/ 254314 w 641663"/>
                <a:gd name="connsiteY2" fmla="*/ 30425 h 706002"/>
                <a:gd name="connsiteX3" fmla="*/ 101914 w 641663"/>
                <a:gd name="connsiteY3" fmla="*/ 135200 h 706002"/>
                <a:gd name="connsiteX4" fmla="*/ 35239 w 641663"/>
                <a:gd name="connsiteY4" fmla="*/ 225688 h 706002"/>
                <a:gd name="connsiteX5" fmla="*/ 25714 w 641663"/>
                <a:gd name="connsiteY5" fmla="*/ 306650 h 706002"/>
                <a:gd name="connsiteX6" fmla="*/ 92389 w 641663"/>
                <a:gd name="connsiteY6" fmla="*/ 335225 h 706002"/>
                <a:gd name="connsiteX7" fmla="*/ 159064 w 641663"/>
                <a:gd name="connsiteY7" fmla="*/ 239975 h 706002"/>
                <a:gd name="connsiteX8" fmla="*/ 118401 w 641663"/>
                <a:gd name="connsiteY8" fmla="*/ 303166 h 706002"/>
                <a:gd name="connsiteX9" fmla="*/ 4102 w 641663"/>
                <a:gd name="connsiteY9" fmla="*/ 441279 h 706002"/>
                <a:gd name="connsiteX10" fmla="*/ 54289 w 641663"/>
                <a:gd name="connsiteY10" fmla="*/ 535249 h 706002"/>
                <a:gd name="connsiteX11" fmla="*/ 168589 w 641663"/>
                <a:gd name="connsiteY11" fmla="*/ 459050 h 706002"/>
                <a:gd name="connsiteX12" fmla="*/ 78101 w 641663"/>
                <a:gd name="connsiteY12" fmla="*/ 554300 h 706002"/>
                <a:gd name="connsiteX13" fmla="*/ 130489 w 641663"/>
                <a:gd name="connsiteY13" fmla="*/ 640025 h 706002"/>
                <a:gd name="connsiteX14" fmla="*/ 259076 w 641663"/>
                <a:gd name="connsiteY14" fmla="*/ 611450 h 706002"/>
                <a:gd name="connsiteX15" fmla="*/ 311464 w 641663"/>
                <a:gd name="connsiteY15" fmla="*/ 554300 h 706002"/>
                <a:gd name="connsiteX16" fmla="*/ 225739 w 641663"/>
                <a:gd name="connsiteY16" fmla="*/ 678125 h 706002"/>
                <a:gd name="connsiteX17" fmla="*/ 340039 w 641663"/>
                <a:gd name="connsiteY17" fmla="*/ 697175 h 706002"/>
                <a:gd name="connsiteX18" fmla="*/ 549589 w 641663"/>
                <a:gd name="connsiteY18" fmla="*/ 563825 h 706002"/>
                <a:gd name="connsiteX19" fmla="*/ 635314 w 641663"/>
                <a:gd name="connsiteY19" fmla="*/ 373325 h 706002"/>
                <a:gd name="connsiteX20" fmla="*/ 635314 w 641663"/>
                <a:gd name="connsiteY20" fmla="*/ 278075 h 706002"/>
                <a:gd name="connsiteX21" fmla="*/ 635314 w 641663"/>
                <a:gd name="connsiteY21" fmla="*/ 220925 h 706002"/>
                <a:gd name="connsiteX22" fmla="*/ 618041 w 641663"/>
                <a:gd name="connsiteY22" fmla="*/ 199049 h 706002"/>
                <a:gd name="connsiteX23" fmla="*/ 625789 w 641663"/>
                <a:gd name="connsiteY23" fmla="*/ 87575 h 706002"/>
                <a:gd name="connsiteX24" fmla="*/ 559114 w 641663"/>
                <a:gd name="connsiteY24" fmla="*/ 39950 h 706002"/>
                <a:gd name="connsiteX25" fmla="*/ 416239 w 641663"/>
                <a:gd name="connsiteY25" fmla="*/ 1850 h 706002"/>
                <a:gd name="connsiteX0" fmla="*/ 486463 w 641663"/>
                <a:gd name="connsiteY0" fmla="*/ 1463 h 709270"/>
                <a:gd name="connsiteX1" fmla="*/ 335783 w 641663"/>
                <a:gd name="connsiteY1" fmla="*/ 11730 h 709270"/>
                <a:gd name="connsiteX2" fmla="*/ 254314 w 641663"/>
                <a:gd name="connsiteY2" fmla="*/ 33693 h 709270"/>
                <a:gd name="connsiteX3" fmla="*/ 101914 w 641663"/>
                <a:gd name="connsiteY3" fmla="*/ 138468 h 709270"/>
                <a:gd name="connsiteX4" fmla="*/ 35239 w 641663"/>
                <a:gd name="connsiteY4" fmla="*/ 228956 h 709270"/>
                <a:gd name="connsiteX5" fmla="*/ 25714 w 641663"/>
                <a:gd name="connsiteY5" fmla="*/ 309918 h 709270"/>
                <a:gd name="connsiteX6" fmla="*/ 92389 w 641663"/>
                <a:gd name="connsiteY6" fmla="*/ 338493 h 709270"/>
                <a:gd name="connsiteX7" fmla="*/ 159064 w 641663"/>
                <a:gd name="connsiteY7" fmla="*/ 243243 h 709270"/>
                <a:gd name="connsiteX8" fmla="*/ 118401 w 641663"/>
                <a:gd name="connsiteY8" fmla="*/ 306434 h 709270"/>
                <a:gd name="connsiteX9" fmla="*/ 4102 w 641663"/>
                <a:gd name="connsiteY9" fmla="*/ 444547 h 709270"/>
                <a:gd name="connsiteX10" fmla="*/ 54289 w 641663"/>
                <a:gd name="connsiteY10" fmla="*/ 538517 h 709270"/>
                <a:gd name="connsiteX11" fmla="*/ 168589 w 641663"/>
                <a:gd name="connsiteY11" fmla="*/ 462318 h 709270"/>
                <a:gd name="connsiteX12" fmla="*/ 78101 w 641663"/>
                <a:gd name="connsiteY12" fmla="*/ 557568 h 709270"/>
                <a:gd name="connsiteX13" fmla="*/ 130489 w 641663"/>
                <a:gd name="connsiteY13" fmla="*/ 643293 h 709270"/>
                <a:gd name="connsiteX14" fmla="*/ 259076 w 641663"/>
                <a:gd name="connsiteY14" fmla="*/ 614718 h 709270"/>
                <a:gd name="connsiteX15" fmla="*/ 311464 w 641663"/>
                <a:gd name="connsiteY15" fmla="*/ 557568 h 709270"/>
                <a:gd name="connsiteX16" fmla="*/ 225739 w 641663"/>
                <a:gd name="connsiteY16" fmla="*/ 681393 h 709270"/>
                <a:gd name="connsiteX17" fmla="*/ 340039 w 641663"/>
                <a:gd name="connsiteY17" fmla="*/ 700443 h 709270"/>
                <a:gd name="connsiteX18" fmla="*/ 549589 w 641663"/>
                <a:gd name="connsiteY18" fmla="*/ 567093 h 709270"/>
                <a:gd name="connsiteX19" fmla="*/ 635314 w 641663"/>
                <a:gd name="connsiteY19" fmla="*/ 376593 h 709270"/>
                <a:gd name="connsiteX20" fmla="*/ 635314 w 641663"/>
                <a:gd name="connsiteY20" fmla="*/ 281343 h 709270"/>
                <a:gd name="connsiteX21" fmla="*/ 635314 w 641663"/>
                <a:gd name="connsiteY21" fmla="*/ 224193 h 709270"/>
                <a:gd name="connsiteX22" fmla="*/ 618041 w 641663"/>
                <a:gd name="connsiteY22" fmla="*/ 202317 h 709270"/>
                <a:gd name="connsiteX23" fmla="*/ 625789 w 641663"/>
                <a:gd name="connsiteY23" fmla="*/ 90843 h 709270"/>
                <a:gd name="connsiteX24" fmla="*/ 559114 w 641663"/>
                <a:gd name="connsiteY24" fmla="*/ 43218 h 709270"/>
                <a:gd name="connsiteX25" fmla="*/ 486463 w 641663"/>
                <a:gd name="connsiteY25" fmla="*/ 1463 h 709270"/>
                <a:gd name="connsiteX0" fmla="*/ 486463 w 641663"/>
                <a:gd name="connsiteY0" fmla="*/ 1463 h 709270"/>
                <a:gd name="connsiteX1" fmla="*/ 335783 w 641663"/>
                <a:gd name="connsiteY1" fmla="*/ 11730 h 709270"/>
                <a:gd name="connsiteX2" fmla="*/ 254314 w 641663"/>
                <a:gd name="connsiteY2" fmla="*/ 33693 h 709270"/>
                <a:gd name="connsiteX3" fmla="*/ 101914 w 641663"/>
                <a:gd name="connsiteY3" fmla="*/ 138468 h 709270"/>
                <a:gd name="connsiteX4" fmla="*/ 35239 w 641663"/>
                <a:gd name="connsiteY4" fmla="*/ 228956 h 709270"/>
                <a:gd name="connsiteX5" fmla="*/ 25714 w 641663"/>
                <a:gd name="connsiteY5" fmla="*/ 309918 h 709270"/>
                <a:gd name="connsiteX6" fmla="*/ 92389 w 641663"/>
                <a:gd name="connsiteY6" fmla="*/ 338493 h 709270"/>
                <a:gd name="connsiteX7" fmla="*/ 159064 w 641663"/>
                <a:gd name="connsiteY7" fmla="*/ 243243 h 709270"/>
                <a:gd name="connsiteX8" fmla="*/ 118401 w 641663"/>
                <a:gd name="connsiteY8" fmla="*/ 306434 h 709270"/>
                <a:gd name="connsiteX9" fmla="*/ 4102 w 641663"/>
                <a:gd name="connsiteY9" fmla="*/ 444547 h 709270"/>
                <a:gd name="connsiteX10" fmla="*/ 54289 w 641663"/>
                <a:gd name="connsiteY10" fmla="*/ 538517 h 709270"/>
                <a:gd name="connsiteX11" fmla="*/ 168589 w 641663"/>
                <a:gd name="connsiteY11" fmla="*/ 462318 h 709270"/>
                <a:gd name="connsiteX12" fmla="*/ 78101 w 641663"/>
                <a:gd name="connsiteY12" fmla="*/ 557568 h 709270"/>
                <a:gd name="connsiteX13" fmla="*/ 130489 w 641663"/>
                <a:gd name="connsiteY13" fmla="*/ 643293 h 709270"/>
                <a:gd name="connsiteX14" fmla="*/ 259076 w 641663"/>
                <a:gd name="connsiteY14" fmla="*/ 614718 h 709270"/>
                <a:gd name="connsiteX15" fmla="*/ 311464 w 641663"/>
                <a:gd name="connsiteY15" fmla="*/ 557568 h 709270"/>
                <a:gd name="connsiteX16" fmla="*/ 225739 w 641663"/>
                <a:gd name="connsiteY16" fmla="*/ 681393 h 709270"/>
                <a:gd name="connsiteX17" fmla="*/ 340039 w 641663"/>
                <a:gd name="connsiteY17" fmla="*/ 700443 h 709270"/>
                <a:gd name="connsiteX18" fmla="*/ 549589 w 641663"/>
                <a:gd name="connsiteY18" fmla="*/ 567093 h 709270"/>
                <a:gd name="connsiteX19" fmla="*/ 635314 w 641663"/>
                <a:gd name="connsiteY19" fmla="*/ 376593 h 709270"/>
                <a:gd name="connsiteX20" fmla="*/ 635314 w 641663"/>
                <a:gd name="connsiteY20" fmla="*/ 281343 h 709270"/>
                <a:gd name="connsiteX21" fmla="*/ 635314 w 641663"/>
                <a:gd name="connsiteY21" fmla="*/ 224193 h 709270"/>
                <a:gd name="connsiteX22" fmla="*/ 625789 w 641663"/>
                <a:gd name="connsiteY22" fmla="*/ 90843 h 709270"/>
                <a:gd name="connsiteX23" fmla="*/ 559114 w 641663"/>
                <a:gd name="connsiteY23" fmla="*/ 43218 h 709270"/>
                <a:gd name="connsiteX24" fmla="*/ 486463 w 641663"/>
                <a:gd name="connsiteY24" fmla="*/ 1463 h 709270"/>
                <a:gd name="connsiteX0" fmla="*/ 486463 w 641663"/>
                <a:gd name="connsiteY0" fmla="*/ 1463 h 709270"/>
                <a:gd name="connsiteX1" fmla="*/ 335783 w 641663"/>
                <a:gd name="connsiteY1" fmla="*/ 11730 h 709270"/>
                <a:gd name="connsiteX2" fmla="*/ 254314 w 641663"/>
                <a:gd name="connsiteY2" fmla="*/ 33693 h 709270"/>
                <a:gd name="connsiteX3" fmla="*/ 101914 w 641663"/>
                <a:gd name="connsiteY3" fmla="*/ 138468 h 709270"/>
                <a:gd name="connsiteX4" fmla="*/ 35239 w 641663"/>
                <a:gd name="connsiteY4" fmla="*/ 228956 h 709270"/>
                <a:gd name="connsiteX5" fmla="*/ 25714 w 641663"/>
                <a:gd name="connsiteY5" fmla="*/ 309918 h 709270"/>
                <a:gd name="connsiteX6" fmla="*/ 92389 w 641663"/>
                <a:gd name="connsiteY6" fmla="*/ 338493 h 709270"/>
                <a:gd name="connsiteX7" fmla="*/ 159064 w 641663"/>
                <a:gd name="connsiteY7" fmla="*/ 243243 h 709270"/>
                <a:gd name="connsiteX8" fmla="*/ 118401 w 641663"/>
                <a:gd name="connsiteY8" fmla="*/ 306434 h 709270"/>
                <a:gd name="connsiteX9" fmla="*/ 4102 w 641663"/>
                <a:gd name="connsiteY9" fmla="*/ 444547 h 709270"/>
                <a:gd name="connsiteX10" fmla="*/ 54289 w 641663"/>
                <a:gd name="connsiteY10" fmla="*/ 538517 h 709270"/>
                <a:gd name="connsiteX11" fmla="*/ 168589 w 641663"/>
                <a:gd name="connsiteY11" fmla="*/ 462318 h 709270"/>
                <a:gd name="connsiteX12" fmla="*/ 78101 w 641663"/>
                <a:gd name="connsiteY12" fmla="*/ 557568 h 709270"/>
                <a:gd name="connsiteX13" fmla="*/ 130489 w 641663"/>
                <a:gd name="connsiteY13" fmla="*/ 643293 h 709270"/>
                <a:gd name="connsiteX14" fmla="*/ 259076 w 641663"/>
                <a:gd name="connsiteY14" fmla="*/ 614718 h 709270"/>
                <a:gd name="connsiteX15" fmla="*/ 311464 w 641663"/>
                <a:gd name="connsiteY15" fmla="*/ 557568 h 709270"/>
                <a:gd name="connsiteX16" fmla="*/ 225739 w 641663"/>
                <a:gd name="connsiteY16" fmla="*/ 681393 h 709270"/>
                <a:gd name="connsiteX17" fmla="*/ 340039 w 641663"/>
                <a:gd name="connsiteY17" fmla="*/ 700443 h 709270"/>
                <a:gd name="connsiteX18" fmla="*/ 549589 w 641663"/>
                <a:gd name="connsiteY18" fmla="*/ 567093 h 709270"/>
                <a:gd name="connsiteX19" fmla="*/ 635314 w 641663"/>
                <a:gd name="connsiteY19" fmla="*/ 376593 h 709270"/>
                <a:gd name="connsiteX20" fmla="*/ 635314 w 641663"/>
                <a:gd name="connsiteY20" fmla="*/ 281343 h 709270"/>
                <a:gd name="connsiteX21" fmla="*/ 633947 w 641663"/>
                <a:gd name="connsiteY21" fmla="*/ 208216 h 709270"/>
                <a:gd name="connsiteX22" fmla="*/ 625789 w 641663"/>
                <a:gd name="connsiteY22" fmla="*/ 90843 h 709270"/>
                <a:gd name="connsiteX23" fmla="*/ 559114 w 641663"/>
                <a:gd name="connsiteY23" fmla="*/ 43218 h 709270"/>
                <a:gd name="connsiteX24" fmla="*/ 486463 w 641663"/>
                <a:gd name="connsiteY24" fmla="*/ 1463 h 709270"/>
                <a:gd name="connsiteX0" fmla="*/ 486463 w 639618"/>
                <a:gd name="connsiteY0" fmla="*/ 1463 h 709270"/>
                <a:gd name="connsiteX1" fmla="*/ 335783 w 639618"/>
                <a:gd name="connsiteY1" fmla="*/ 11730 h 709270"/>
                <a:gd name="connsiteX2" fmla="*/ 254314 w 639618"/>
                <a:gd name="connsiteY2" fmla="*/ 33693 h 709270"/>
                <a:gd name="connsiteX3" fmla="*/ 101914 w 639618"/>
                <a:gd name="connsiteY3" fmla="*/ 138468 h 709270"/>
                <a:gd name="connsiteX4" fmla="*/ 35239 w 639618"/>
                <a:gd name="connsiteY4" fmla="*/ 228956 h 709270"/>
                <a:gd name="connsiteX5" fmla="*/ 25714 w 639618"/>
                <a:gd name="connsiteY5" fmla="*/ 309918 h 709270"/>
                <a:gd name="connsiteX6" fmla="*/ 92389 w 639618"/>
                <a:gd name="connsiteY6" fmla="*/ 338493 h 709270"/>
                <a:gd name="connsiteX7" fmla="*/ 159064 w 639618"/>
                <a:gd name="connsiteY7" fmla="*/ 243243 h 709270"/>
                <a:gd name="connsiteX8" fmla="*/ 118401 w 639618"/>
                <a:gd name="connsiteY8" fmla="*/ 306434 h 709270"/>
                <a:gd name="connsiteX9" fmla="*/ 4102 w 639618"/>
                <a:gd name="connsiteY9" fmla="*/ 444547 h 709270"/>
                <a:gd name="connsiteX10" fmla="*/ 54289 w 639618"/>
                <a:gd name="connsiteY10" fmla="*/ 538517 h 709270"/>
                <a:gd name="connsiteX11" fmla="*/ 168589 w 639618"/>
                <a:gd name="connsiteY11" fmla="*/ 462318 h 709270"/>
                <a:gd name="connsiteX12" fmla="*/ 78101 w 639618"/>
                <a:gd name="connsiteY12" fmla="*/ 557568 h 709270"/>
                <a:gd name="connsiteX13" fmla="*/ 130489 w 639618"/>
                <a:gd name="connsiteY13" fmla="*/ 643293 h 709270"/>
                <a:gd name="connsiteX14" fmla="*/ 259076 w 639618"/>
                <a:gd name="connsiteY14" fmla="*/ 614718 h 709270"/>
                <a:gd name="connsiteX15" fmla="*/ 311464 w 639618"/>
                <a:gd name="connsiteY15" fmla="*/ 557568 h 709270"/>
                <a:gd name="connsiteX16" fmla="*/ 225739 w 639618"/>
                <a:gd name="connsiteY16" fmla="*/ 681393 h 709270"/>
                <a:gd name="connsiteX17" fmla="*/ 340039 w 639618"/>
                <a:gd name="connsiteY17" fmla="*/ 700443 h 709270"/>
                <a:gd name="connsiteX18" fmla="*/ 549589 w 639618"/>
                <a:gd name="connsiteY18" fmla="*/ 567093 h 709270"/>
                <a:gd name="connsiteX19" fmla="*/ 635314 w 639618"/>
                <a:gd name="connsiteY19" fmla="*/ 376593 h 709270"/>
                <a:gd name="connsiteX20" fmla="*/ 627677 w 639618"/>
                <a:gd name="connsiteY20" fmla="*/ 314238 h 709270"/>
                <a:gd name="connsiteX21" fmla="*/ 633947 w 639618"/>
                <a:gd name="connsiteY21" fmla="*/ 208216 h 709270"/>
                <a:gd name="connsiteX22" fmla="*/ 625789 w 639618"/>
                <a:gd name="connsiteY22" fmla="*/ 90843 h 709270"/>
                <a:gd name="connsiteX23" fmla="*/ 559114 w 639618"/>
                <a:gd name="connsiteY23" fmla="*/ 43218 h 709270"/>
                <a:gd name="connsiteX24" fmla="*/ 486463 w 639618"/>
                <a:gd name="connsiteY24" fmla="*/ 1463 h 709270"/>
                <a:gd name="connsiteX0" fmla="*/ 486463 w 634072"/>
                <a:gd name="connsiteY0" fmla="*/ 1463 h 709270"/>
                <a:gd name="connsiteX1" fmla="*/ 335783 w 634072"/>
                <a:gd name="connsiteY1" fmla="*/ 11730 h 709270"/>
                <a:gd name="connsiteX2" fmla="*/ 254314 w 634072"/>
                <a:gd name="connsiteY2" fmla="*/ 33693 h 709270"/>
                <a:gd name="connsiteX3" fmla="*/ 101914 w 634072"/>
                <a:gd name="connsiteY3" fmla="*/ 138468 h 709270"/>
                <a:gd name="connsiteX4" fmla="*/ 35239 w 634072"/>
                <a:gd name="connsiteY4" fmla="*/ 228956 h 709270"/>
                <a:gd name="connsiteX5" fmla="*/ 25714 w 634072"/>
                <a:gd name="connsiteY5" fmla="*/ 309918 h 709270"/>
                <a:gd name="connsiteX6" fmla="*/ 92389 w 634072"/>
                <a:gd name="connsiteY6" fmla="*/ 338493 h 709270"/>
                <a:gd name="connsiteX7" fmla="*/ 159064 w 634072"/>
                <a:gd name="connsiteY7" fmla="*/ 243243 h 709270"/>
                <a:gd name="connsiteX8" fmla="*/ 118401 w 634072"/>
                <a:gd name="connsiteY8" fmla="*/ 306434 h 709270"/>
                <a:gd name="connsiteX9" fmla="*/ 4102 w 634072"/>
                <a:gd name="connsiteY9" fmla="*/ 444547 h 709270"/>
                <a:gd name="connsiteX10" fmla="*/ 54289 w 634072"/>
                <a:gd name="connsiteY10" fmla="*/ 538517 h 709270"/>
                <a:gd name="connsiteX11" fmla="*/ 168589 w 634072"/>
                <a:gd name="connsiteY11" fmla="*/ 462318 h 709270"/>
                <a:gd name="connsiteX12" fmla="*/ 78101 w 634072"/>
                <a:gd name="connsiteY12" fmla="*/ 557568 h 709270"/>
                <a:gd name="connsiteX13" fmla="*/ 130489 w 634072"/>
                <a:gd name="connsiteY13" fmla="*/ 643293 h 709270"/>
                <a:gd name="connsiteX14" fmla="*/ 259076 w 634072"/>
                <a:gd name="connsiteY14" fmla="*/ 614718 h 709270"/>
                <a:gd name="connsiteX15" fmla="*/ 311464 w 634072"/>
                <a:gd name="connsiteY15" fmla="*/ 557568 h 709270"/>
                <a:gd name="connsiteX16" fmla="*/ 225739 w 634072"/>
                <a:gd name="connsiteY16" fmla="*/ 681393 h 709270"/>
                <a:gd name="connsiteX17" fmla="*/ 340039 w 634072"/>
                <a:gd name="connsiteY17" fmla="*/ 700443 h 709270"/>
                <a:gd name="connsiteX18" fmla="*/ 549589 w 634072"/>
                <a:gd name="connsiteY18" fmla="*/ 567093 h 709270"/>
                <a:gd name="connsiteX19" fmla="*/ 619759 w 634072"/>
                <a:gd name="connsiteY19" fmla="*/ 377997 h 709270"/>
                <a:gd name="connsiteX20" fmla="*/ 627677 w 634072"/>
                <a:gd name="connsiteY20" fmla="*/ 314238 h 709270"/>
                <a:gd name="connsiteX21" fmla="*/ 633947 w 634072"/>
                <a:gd name="connsiteY21" fmla="*/ 208216 h 709270"/>
                <a:gd name="connsiteX22" fmla="*/ 625789 w 634072"/>
                <a:gd name="connsiteY22" fmla="*/ 90843 h 709270"/>
                <a:gd name="connsiteX23" fmla="*/ 559114 w 634072"/>
                <a:gd name="connsiteY23" fmla="*/ 43218 h 709270"/>
                <a:gd name="connsiteX24" fmla="*/ 486463 w 634072"/>
                <a:gd name="connsiteY24" fmla="*/ 1463 h 709270"/>
                <a:gd name="connsiteX0" fmla="*/ 486463 w 634072"/>
                <a:gd name="connsiteY0" fmla="*/ 3196 h 711003"/>
                <a:gd name="connsiteX1" fmla="*/ 353475 w 634072"/>
                <a:gd name="connsiteY1" fmla="*/ 6498 h 711003"/>
                <a:gd name="connsiteX2" fmla="*/ 254314 w 634072"/>
                <a:gd name="connsiteY2" fmla="*/ 35426 h 711003"/>
                <a:gd name="connsiteX3" fmla="*/ 101914 w 634072"/>
                <a:gd name="connsiteY3" fmla="*/ 140201 h 711003"/>
                <a:gd name="connsiteX4" fmla="*/ 35239 w 634072"/>
                <a:gd name="connsiteY4" fmla="*/ 230689 h 711003"/>
                <a:gd name="connsiteX5" fmla="*/ 25714 w 634072"/>
                <a:gd name="connsiteY5" fmla="*/ 311651 h 711003"/>
                <a:gd name="connsiteX6" fmla="*/ 92389 w 634072"/>
                <a:gd name="connsiteY6" fmla="*/ 340226 h 711003"/>
                <a:gd name="connsiteX7" fmla="*/ 159064 w 634072"/>
                <a:gd name="connsiteY7" fmla="*/ 244976 h 711003"/>
                <a:gd name="connsiteX8" fmla="*/ 118401 w 634072"/>
                <a:gd name="connsiteY8" fmla="*/ 308167 h 711003"/>
                <a:gd name="connsiteX9" fmla="*/ 4102 w 634072"/>
                <a:gd name="connsiteY9" fmla="*/ 446280 h 711003"/>
                <a:gd name="connsiteX10" fmla="*/ 54289 w 634072"/>
                <a:gd name="connsiteY10" fmla="*/ 540250 h 711003"/>
                <a:gd name="connsiteX11" fmla="*/ 168589 w 634072"/>
                <a:gd name="connsiteY11" fmla="*/ 464051 h 711003"/>
                <a:gd name="connsiteX12" fmla="*/ 78101 w 634072"/>
                <a:gd name="connsiteY12" fmla="*/ 559301 h 711003"/>
                <a:gd name="connsiteX13" fmla="*/ 130489 w 634072"/>
                <a:gd name="connsiteY13" fmla="*/ 645026 h 711003"/>
                <a:gd name="connsiteX14" fmla="*/ 259076 w 634072"/>
                <a:gd name="connsiteY14" fmla="*/ 616451 h 711003"/>
                <a:gd name="connsiteX15" fmla="*/ 311464 w 634072"/>
                <a:gd name="connsiteY15" fmla="*/ 559301 h 711003"/>
                <a:gd name="connsiteX16" fmla="*/ 225739 w 634072"/>
                <a:gd name="connsiteY16" fmla="*/ 683126 h 711003"/>
                <a:gd name="connsiteX17" fmla="*/ 340039 w 634072"/>
                <a:gd name="connsiteY17" fmla="*/ 702176 h 711003"/>
                <a:gd name="connsiteX18" fmla="*/ 549589 w 634072"/>
                <a:gd name="connsiteY18" fmla="*/ 568826 h 711003"/>
                <a:gd name="connsiteX19" fmla="*/ 619759 w 634072"/>
                <a:gd name="connsiteY19" fmla="*/ 379730 h 711003"/>
                <a:gd name="connsiteX20" fmla="*/ 627677 w 634072"/>
                <a:gd name="connsiteY20" fmla="*/ 315971 h 711003"/>
                <a:gd name="connsiteX21" fmla="*/ 633947 w 634072"/>
                <a:gd name="connsiteY21" fmla="*/ 209949 h 711003"/>
                <a:gd name="connsiteX22" fmla="*/ 625789 w 634072"/>
                <a:gd name="connsiteY22" fmla="*/ 92576 h 711003"/>
                <a:gd name="connsiteX23" fmla="*/ 559114 w 634072"/>
                <a:gd name="connsiteY23" fmla="*/ 44951 h 711003"/>
                <a:gd name="connsiteX24" fmla="*/ 486463 w 634072"/>
                <a:gd name="connsiteY24" fmla="*/ 3196 h 711003"/>
                <a:gd name="connsiteX0" fmla="*/ 486463 w 634072"/>
                <a:gd name="connsiteY0" fmla="*/ 10201 h 718008"/>
                <a:gd name="connsiteX1" fmla="*/ 353475 w 634072"/>
                <a:gd name="connsiteY1" fmla="*/ 13503 h 718008"/>
                <a:gd name="connsiteX2" fmla="*/ 254314 w 634072"/>
                <a:gd name="connsiteY2" fmla="*/ 42431 h 718008"/>
                <a:gd name="connsiteX3" fmla="*/ 101914 w 634072"/>
                <a:gd name="connsiteY3" fmla="*/ 147206 h 718008"/>
                <a:gd name="connsiteX4" fmla="*/ 35239 w 634072"/>
                <a:gd name="connsiteY4" fmla="*/ 237694 h 718008"/>
                <a:gd name="connsiteX5" fmla="*/ 25714 w 634072"/>
                <a:gd name="connsiteY5" fmla="*/ 318656 h 718008"/>
                <a:gd name="connsiteX6" fmla="*/ 92389 w 634072"/>
                <a:gd name="connsiteY6" fmla="*/ 347231 h 718008"/>
                <a:gd name="connsiteX7" fmla="*/ 159064 w 634072"/>
                <a:gd name="connsiteY7" fmla="*/ 251981 h 718008"/>
                <a:gd name="connsiteX8" fmla="*/ 118401 w 634072"/>
                <a:gd name="connsiteY8" fmla="*/ 315172 h 718008"/>
                <a:gd name="connsiteX9" fmla="*/ 4102 w 634072"/>
                <a:gd name="connsiteY9" fmla="*/ 453285 h 718008"/>
                <a:gd name="connsiteX10" fmla="*/ 54289 w 634072"/>
                <a:gd name="connsiteY10" fmla="*/ 547255 h 718008"/>
                <a:gd name="connsiteX11" fmla="*/ 168589 w 634072"/>
                <a:gd name="connsiteY11" fmla="*/ 471056 h 718008"/>
                <a:gd name="connsiteX12" fmla="*/ 78101 w 634072"/>
                <a:gd name="connsiteY12" fmla="*/ 566306 h 718008"/>
                <a:gd name="connsiteX13" fmla="*/ 130489 w 634072"/>
                <a:gd name="connsiteY13" fmla="*/ 652031 h 718008"/>
                <a:gd name="connsiteX14" fmla="*/ 259076 w 634072"/>
                <a:gd name="connsiteY14" fmla="*/ 623456 h 718008"/>
                <a:gd name="connsiteX15" fmla="*/ 311464 w 634072"/>
                <a:gd name="connsiteY15" fmla="*/ 566306 h 718008"/>
                <a:gd name="connsiteX16" fmla="*/ 225739 w 634072"/>
                <a:gd name="connsiteY16" fmla="*/ 690131 h 718008"/>
                <a:gd name="connsiteX17" fmla="*/ 340039 w 634072"/>
                <a:gd name="connsiteY17" fmla="*/ 709181 h 718008"/>
                <a:gd name="connsiteX18" fmla="*/ 549589 w 634072"/>
                <a:gd name="connsiteY18" fmla="*/ 575831 h 718008"/>
                <a:gd name="connsiteX19" fmla="*/ 619759 w 634072"/>
                <a:gd name="connsiteY19" fmla="*/ 386735 h 718008"/>
                <a:gd name="connsiteX20" fmla="*/ 627677 w 634072"/>
                <a:gd name="connsiteY20" fmla="*/ 322976 h 718008"/>
                <a:gd name="connsiteX21" fmla="*/ 633947 w 634072"/>
                <a:gd name="connsiteY21" fmla="*/ 216954 h 718008"/>
                <a:gd name="connsiteX22" fmla="*/ 625789 w 634072"/>
                <a:gd name="connsiteY22" fmla="*/ 99581 h 718008"/>
                <a:gd name="connsiteX23" fmla="*/ 559114 w 634072"/>
                <a:gd name="connsiteY23" fmla="*/ 51956 h 718008"/>
                <a:gd name="connsiteX24" fmla="*/ 486463 w 634072"/>
                <a:gd name="connsiteY24" fmla="*/ 10201 h 718008"/>
                <a:gd name="connsiteX0" fmla="*/ 486463 w 634072"/>
                <a:gd name="connsiteY0" fmla="*/ 3374 h 711181"/>
                <a:gd name="connsiteX1" fmla="*/ 353475 w 634072"/>
                <a:gd name="connsiteY1" fmla="*/ 6676 h 711181"/>
                <a:gd name="connsiteX2" fmla="*/ 254314 w 634072"/>
                <a:gd name="connsiteY2" fmla="*/ 35604 h 711181"/>
                <a:gd name="connsiteX3" fmla="*/ 101914 w 634072"/>
                <a:gd name="connsiteY3" fmla="*/ 140379 h 711181"/>
                <a:gd name="connsiteX4" fmla="*/ 35239 w 634072"/>
                <a:gd name="connsiteY4" fmla="*/ 230867 h 711181"/>
                <a:gd name="connsiteX5" fmla="*/ 25714 w 634072"/>
                <a:gd name="connsiteY5" fmla="*/ 311829 h 711181"/>
                <a:gd name="connsiteX6" fmla="*/ 92389 w 634072"/>
                <a:gd name="connsiteY6" fmla="*/ 340404 h 711181"/>
                <a:gd name="connsiteX7" fmla="*/ 159064 w 634072"/>
                <a:gd name="connsiteY7" fmla="*/ 245154 h 711181"/>
                <a:gd name="connsiteX8" fmla="*/ 118401 w 634072"/>
                <a:gd name="connsiteY8" fmla="*/ 308345 h 711181"/>
                <a:gd name="connsiteX9" fmla="*/ 4102 w 634072"/>
                <a:gd name="connsiteY9" fmla="*/ 446458 h 711181"/>
                <a:gd name="connsiteX10" fmla="*/ 54289 w 634072"/>
                <a:gd name="connsiteY10" fmla="*/ 540428 h 711181"/>
                <a:gd name="connsiteX11" fmla="*/ 168589 w 634072"/>
                <a:gd name="connsiteY11" fmla="*/ 464229 h 711181"/>
                <a:gd name="connsiteX12" fmla="*/ 78101 w 634072"/>
                <a:gd name="connsiteY12" fmla="*/ 559479 h 711181"/>
                <a:gd name="connsiteX13" fmla="*/ 130489 w 634072"/>
                <a:gd name="connsiteY13" fmla="*/ 645204 h 711181"/>
                <a:gd name="connsiteX14" fmla="*/ 259076 w 634072"/>
                <a:gd name="connsiteY14" fmla="*/ 616629 h 711181"/>
                <a:gd name="connsiteX15" fmla="*/ 311464 w 634072"/>
                <a:gd name="connsiteY15" fmla="*/ 559479 h 711181"/>
                <a:gd name="connsiteX16" fmla="*/ 225739 w 634072"/>
                <a:gd name="connsiteY16" fmla="*/ 683304 h 711181"/>
                <a:gd name="connsiteX17" fmla="*/ 340039 w 634072"/>
                <a:gd name="connsiteY17" fmla="*/ 702354 h 711181"/>
                <a:gd name="connsiteX18" fmla="*/ 549589 w 634072"/>
                <a:gd name="connsiteY18" fmla="*/ 569004 h 711181"/>
                <a:gd name="connsiteX19" fmla="*/ 619759 w 634072"/>
                <a:gd name="connsiteY19" fmla="*/ 379908 h 711181"/>
                <a:gd name="connsiteX20" fmla="*/ 627677 w 634072"/>
                <a:gd name="connsiteY20" fmla="*/ 316149 h 711181"/>
                <a:gd name="connsiteX21" fmla="*/ 633947 w 634072"/>
                <a:gd name="connsiteY21" fmla="*/ 210127 h 711181"/>
                <a:gd name="connsiteX22" fmla="*/ 625789 w 634072"/>
                <a:gd name="connsiteY22" fmla="*/ 92754 h 711181"/>
                <a:gd name="connsiteX23" fmla="*/ 559114 w 634072"/>
                <a:gd name="connsiteY23" fmla="*/ 45129 h 711181"/>
                <a:gd name="connsiteX24" fmla="*/ 486463 w 634072"/>
                <a:gd name="connsiteY24" fmla="*/ 3374 h 711181"/>
                <a:gd name="connsiteX0" fmla="*/ 486463 w 634072"/>
                <a:gd name="connsiteY0" fmla="*/ 5125 h 712932"/>
                <a:gd name="connsiteX1" fmla="*/ 353475 w 634072"/>
                <a:gd name="connsiteY1" fmla="*/ 8427 h 712932"/>
                <a:gd name="connsiteX2" fmla="*/ 254314 w 634072"/>
                <a:gd name="connsiteY2" fmla="*/ 37355 h 712932"/>
                <a:gd name="connsiteX3" fmla="*/ 101914 w 634072"/>
                <a:gd name="connsiteY3" fmla="*/ 142130 h 712932"/>
                <a:gd name="connsiteX4" fmla="*/ 35239 w 634072"/>
                <a:gd name="connsiteY4" fmla="*/ 232618 h 712932"/>
                <a:gd name="connsiteX5" fmla="*/ 25714 w 634072"/>
                <a:gd name="connsiteY5" fmla="*/ 313580 h 712932"/>
                <a:gd name="connsiteX6" fmla="*/ 92389 w 634072"/>
                <a:gd name="connsiteY6" fmla="*/ 342155 h 712932"/>
                <a:gd name="connsiteX7" fmla="*/ 159064 w 634072"/>
                <a:gd name="connsiteY7" fmla="*/ 246905 h 712932"/>
                <a:gd name="connsiteX8" fmla="*/ 118401 w 634072"/>
                <a:gd name="connsiteY8" fmla="*/ 310096 h 712932"/>
                <a:gd name="connsiteX9" fmla="*/ 4102 w 634072"/>
                <a:gd name="connsiteY9" fmla="*/ 448209 h 712932"/>
                <a:gd name="connsiteX10" fmla="*/ 54289 w 634072"/>
                <a:gd name="connsiteY10" fmla="*/ 542179 h 712932"/>
                <a:gd name="connsiteX11" fmla="*/ 168589 w 634072"/>
                <a:gd name="connsiteY11" fmla="*/ 465980 h 712932"/>
                <a:gd name="connsiteX12" fmla="*/ 78101 w 634072"/>
                <a:gd name="connsiteY12" fmla="*/ 561230 h 712932"/>
                <a:gd name="connsiteX13" fmla="*/ 130489 w 634072"/>
                <a:gd name="connsiteY13" fmla="*/ 646955 h 712932"/>
                <a:gd name="connsiteX14" fmla="*/ 259076 w 634072"/>
                <a:gd name="connsiteY14" fmla="*/ 618380 h 712932"/>
                <a:gd name="connsiteX15" fmla="*/ 311464 w 634072"/>
                <a:gd name="connsiteY15" fmla="*/ 561230 h 712932"/>
                <a:gd name="connsiteX16" fmla="*/ 225739 w 634072"/>
                <a:gd name="connsiteY16" fmla="*/ 685055 h 712932"/>
                <a:gd name="connsiteX17" fmla="*/ 340039 w 634072"/>
                <a:gd name="connsiteY17" fmla="*/ 704105 h 712932"/>
                <a:gd name="connsiteX18" fmla="*/ 549589 w 634072"/>
                <a:gd name="connsiteY18" fmla="*/ 570755 h 712932"/>
                <a:gd name="connsiteX19" fmla="*/ 619759 w 634072"/>
                <a:gd name="connsiteY19" fmla="*/ 381659 h 712932"/>
                <a:gd name="connsiteX20" fmla="*/ 627677 w 634072"/>
                <a:gd name="connsiteY20" fmla="*/ 317900 h 712932"/>
                <a:gd name="connsiteX21" fmla="*/ 633947 w 634072"/>
                <a:gd name="connsiteY21" fmla="*/ 211878 h 712932"/>
                <a:gd name="connsiteX22" fmla="*/ 625789 w 634072"/>
                <a:gd name="connsiteY22" fmla="*/ 94505 h 712932"/>
                <a:gd name="connsiteX23" fmla="*/ 559114 w 634072"/>
                <a:gd name="connsiteY23" fmla="*/ 46880 h 712932"/>
                <a:gd name="connsiteX24" fmla="*/ 486463 w 634072"/>
                <a:gd name="connsiteY24" fmla="*/ 5125 h 712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34072" h="712932">
                  <a:moveTo>
                    <a:pt x="486463" y="5125"/>
                  </a:moveTo>
                  <a:cubicBezTo>
                    <a:pt x="452190" y="-1284"/>
                    <a:pt x="402079" y="-3208"/>
                    <a:pt x="353475" y="8427"/>
                  </a:cubicBezTo>
                  <a:cubicBezTo>
                    <a:pt x="304871" y="20062"/>
                    <a:pt x="296241" y="15071"/>
                    <a:pt x="254314" y="37355"/>
                  </a:cubicBezTo>
                  <a:cubicBezTo>
                    <a:pt x="212387" y="59639"/>
                    <a:pt x="138426" y="109586"/>
                    <a:pt x="101914" y="142130"/>
                  </a:cubicBezTo>
                  <a:cubicBezTo>
                    <a:pt x="65402" y="174674"/>
                    <a:pt x="47939" y="204043"/>
                    <a:pt x="35239" y="232618"/>
                  </a:cubicBezTo>
                  <a:cubicBezTo>
                    <a:pt x="22539" y="261193"/>
                    <a:pt x="16189" y="295324"/>
                    <a:pt x="25714" y="313580"/>
                  </a:cubicBezTo>
                  <a:cubicBezTo>
                    <a:pt x="35239" y="331836"/>
                    <a:pt x="70164" y="353267"/>
                    <a:pt x="92389" y="342155"/>
                  </a:cubicBezTo>
                  <a:cubicBezTo>
                    <a:pt x="114614" y="331043"/>
                    <a:pt x="154729" y="252248"/>
                    <a:pt x="159064" y="246905"/>
                  </a:cubicBezTo>
                  <a:cubicBezTo>
                    <a:pt x="163399" y="241562"/>
                    <a:pt x="142641" y="291627"/>
                    <a:pt x="118401" y="310096"/>
                  </a:cubicBezTo>
                  <a:cubicBezTo>
                    <a:pt x="94161" y="328566"/>
                    <a:pt x="21137" y="411910"/>
                    <a:pt x="4102" y="448209"/>
                  </a:cubicBezTo>
                  <a:cubicBezTo>
                    <a:pt x="-12933" y="484508"/>
                    <a:pt x="26874" y="539217"/>
                    <a:pt x="54289" y="542179"/>
                  </a:cubicBezTo>
                  <a:cubicBezTo>
                    <a:pt x="81704" y="545141"/>
                    <a:pt x="164620" y="462805"/>
                    <a:pt x="168589" y="465980"/>
                  </a:cubicBezTo>
                  <a:cubicBezTo>
                    <a:pt x="172558" y="469155"/>
                    <a:pt x="84451" y="531068"/>
                    <a:pt x="78101" y="561230"/>
                  </a:cubicBezTo>
                  <a:cubicBezTo>
                    <a:pt x="71751" y="591392"/>
                    <a:pt x="100327" y="637430"/>
                    <a:pt x="130489" y="646955"/>
                  </a:cubicBezTo>
                  <a:cubicBezTo>
                    <a:pt x="160651" y="656480"/>
                    <a:pt x="228914" y="632667"/>
                    <a:pt x="259076" y="618380"/>
                  </a:cubicBezTo>
                  <a:cubicBezTo>
                    <a:pt x="289238" y="604093"/>
                    <a:pt x="317020" y="550118"/>
                    <a:pt x="311464" y="561230"/>
                  </a:cubicBezTo>
                  <a:cubicBezTo>
                    <a:pt x="305908" y="572343"/>
                    <a:pt x="220977" y="661243"/>
                    <a:pt x="225739" y="685055"/>
                  </a:cubicBezTo>
                  <a:cubicBezTo>
                    <a:pt x="230501" y="708867"/>
                    <a:pt x="286064" y="723155"/>
                    <a:pt x="340039" y="704105"/>
                  </a:cubicBezTo>
                  <a:cubicBezTo>
                    <a:pt x="394014" y="685055"/>
                    <a:pt x="502969" y="624496"/>
                    <a:pt x="549589" y="570755"/>
                  </a:cubicBezTo>
                  <a:cubicBezTo>
                    <a:pt x="596209" y="517014"/>
                    <a:pt x="606744" y="423802"/>
                    <a:pt x="619759" y="381659"/>
                  </a:cubicBezTo>
                  <a:cubicBezTo>
                    <a:pt x="632774" y="339517"/>
                    <a:pt x="627677" y="317900"/>
                    <a:pt x="627677" y="317900"/>
                  </a:cubicBezTo>
                  <a:cubicBezTo>
                    <a:pt x="627221" y="293524"/>
                    <a:pt x="634403" y="236254"/>
                    <a:pt x="633947" y="211878"/>
                  </a:cubicBezTo>
                  <a:cubicBezTo>
                    <a:pt x="632359" y="180128"/>
                    <a:pt x="638489" y="124668"/>
                    <a:pt x="625789" y="94505"/>
                  </a:cubicBezTo>
                  <a:cubicBezTo>
                    <a:pt x="613089" y="64343"/>
                    <a:pt x="582335" y="61777"/>
                    <a:pt x="559114" y="46880"/>
                  </a:cubicBezTo>
                  <a:cubicBezTo>
                    <a:pt x="535893" y="31983"/>
                    <a:pt x="520736" y="11534"/>
                    <a:pt x="486463" y="5125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54" name="ttsMP3.com_VoiceText_2024-11-18_21-58-4">
            <a:hlinkClick r:id="" action="ppaction://media"/>
            <a:extLst>
              <a:ext uri="{FF2B5EF4-FFF2-40B4-BE49-F238E27FC236}">
                <a16:creationId xmlns:a16="http://schemas.microsoft.com/office/drawing/2014/main" id="{D463CE83-38AA-63A3-5404-DE20900B3E8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55" name="mouthmia">
            <a:hlinkClick r:id="" action="ppaction://media"/>
            <a:extLst>
              <a:ext uri="{FF2B5EF4-FFF2-40B4-BE49-F238E27FC236}">
                <a16:creationId xmlns:a16="http://schemas.microsoft.com/office/drawing/2014/main" id="{4C2299DC-19EF-117E-4E1B-BC4D55CD2F0D}"/>
              </a:ext>
            </a:extLst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>
                  <p14:trim st="264" end="1419.3"/>
                </p14:media>
              </p:ext>
            </p:extLst>
          </p:nvPr>
        </p:nvPicPr>
        <p:blipFill>
          <a:blip r:embed="rId9"/>
          <a:srcRect l="48373" t="21546" r="42698" b="69449"/>
          <a:stretch>
            <a:fillRect/>
          </a:stretch>
        </p:blipFill>
        <p:spPr>
          <a:xfrm flipH="1">
            <a:off x="6393403" y="4558942"/>
            <a:ext cx="200369" cy="133579"/>
          </a:xfrm>
          <a:prstGeom prst="roundRect">
            <a:avLst>
              <a:gd name="adj" fmla="val 50000"/>
            </a:avLst>
          </a:prstGeom>
        </p:spPr>
      </p:pic>
    </p:spTree>
    <p:extLst>
      <p:ext uri="{BB962C8B-B14F-4D97-AF65-F5344CB8AC3E}">
        <p14:creationId xmlns:p14="http://schemas.microsoft.com/office/powerpoint/2010/main" val="2085859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320" fill="hold"/>
                                        <p:tgtEl>
                                          <p:spTgt spid="5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3333" fill="hold"/>
                                        <p:tgtEl>
                                          <p:spTgt spid="5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4"/>
                </p:tgtEl>
              </p:cMediaNode>
            </p:audio>
            <p:video>
              <p:cMediaNode vol="80000">
                <p:cTn id="10" repeatCount="indefinite" fill="remove" display="0">
                  <p:stCondLst>
                    <p:cond delay="indefinite"/>
                  </p:stCondLst>
                </p:cTn>
                <p:tgtEl>
                  <p:spTgt spid="55"/>
                </p:tgtEl>
              </p:cMediaNode>
            </p:vide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0D3A5-242B-4D9F-D886-56339204F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F74AD3-A6D4-AD6F-CC72-A853C735D2EC}"/>
              </a:ext>
            </a:extLst>
          </p:cNvPr>
          <p:cNvSpPr/>
          <p:nvPr/>
        </p:nvSpPr>
        <p:spPr>
          <a:xfrm>
            <a:off x="3856892" y="-59788"/>
            <a:ext cx="4478215" cy="69775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092726-7D35-D247-9957-026DD0CF50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40C30F9D-2A20-7740-EB8D-284AB93EB237}"/>
              </a:ext>
            </a:extLst>
          </p:cNvPr>
          <p:cNvGrpSpPr/>
          <p:nvPr/>
        </p:nvGrpSpPr>
        <p:grpSpPr>
          <a:xfrm>
            <a:off x="4806158" y="2684540"/>
            <a:ext cx="1287142" cy="2980562"/>
            <a:chOff x="4160834" y="3315093"/>
            <a:chExt cx="1561127" cy="3406869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DF7F317-FEA1-1C76-ACE3-5EDDE3E9C6A1}"/>
                </a:ext>
              </a:extLst>
            </p:cNvPr>
            <p:cNvGrpSpPr/>
            <p:nvPr/>
          </p:nvGrpSpPr>
          <p:grpSpPr>
            <a:xfrm>
              <a:off x="4175192" y="3315093"/>
              <a:ext cx="1534956" cy="3406869"/>
              <a:chOff x="4249028" y="1982325"/>
              <a:chExt cx="2137690" cy="4744654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147CFCF8-1AE9-18B3-CE22-DF49D487C3E5}"/>
                  </a:ext>
                </a:extLst>
              </p:cNvPr>
              <p:cNvSpPr/>
              <p:nvPr/>
            </p:nvSpPr>
            <p:spPr>
              <a:xfrm>
                <a:off x="4787164" y="5634539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EB79EBAD-65AF-70B1-7F69-09ED4B6D2E0D}"/>
                  </a:ext>
                </a:extLst>
              </p:cNvPr>
              <p:cNvSpPr/>
              <p:nvPr/>
            </p:nvSpPr>
            <p:spPr>
              <a:xfrm>
                <a:off x="5637670" y="5666003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B0A11D5B-3261-41CB-C4BF-239543043E9A}"/>
                  </a:ext>
                </a:extLst>
              </p:cNvPr>
              <p:cNvGrpSpPr/>
              <p:nvPr/>
            </p:nvGrpSpPr>
            <p:grpSpPr>
              <a:xfrm>
                <a:off x="4249028" y="1982325"/>
                <a:ext cx="2137690" cy="1985965"/>
                <a:chOff x="2433554" y="1553551"/>
                <a:chExt cx="1329516" cy="1235151"/>
              </a:xfrm>
            </p:grpSpPr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5AA4B142-3F35-B013-61FB-02B9C7025F38}"/>
                    </a:ext>
                  </a:extLst>
                </p:cNvPr>
                <p:cNvSpPr/>
                <p:nvPr/>
              </p:nvSpPr>
              <p:spPr>
                <a:xfrm>
                  <a:off x="2433554" y="1978171"/>
                  <a:ext cx="281034" cy="26779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CEE56B64-48B0-07D2-4D85-D2E9B187711C}"/>
                    </a:ext>
                  </a:extLst>
                </p:cNvPr>
                <p:cNvSpPr/>
                <p:nvPr/>
              </p:nvSpPr>
              <p:spPr>
                <a:xfrm>
                  <a:off x="3482036" y="1965110"/>
                  <a:ext cx="281034" cy="26779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5290A81D-E927-B05F-64C2-35F72E7F9952}"/>
                    </a:ext>
                  </a:extLst>
                </p:cNvPr>
                <p:cNvSpPr/>
                <p:nvPr/>
              </p:nvSpPr>
              <p:spPr>
                <a:xfrm>
                  <a:off x="2507762" y="1569502"/>
                  <a:ext cx="1181100" cy="121920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70FDB39-080B-DCE9-FF9D-BEA078415029}"/>
                    </a:ext>
                  </a:extLst>
                </p:cNvPr>
                <p:cNvSpPr/>
                <p:nvPr/>
              </p:nvSpPr>
              <p:spPr>
                <a:xfrm>
                  <a:off x="2707977" y="1823483"/>
                  <a:ext cx="165237" cy="189843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7B49EF3D-FEA9-A42B-C72A-DC5026148C1A}"/>
                    </a:ext>
                  </a:extLst>
                </p:cNvPr>
                <p:cNvSpPr/>
                <p:nvPr/>
              </p:nvSpPr>
              <p:spPr>
                <a:xfrm>
                  <a:off x="2823952" y="1903168"/>
                  <a:ext cx="165238" cy="100548"/>
                </a:xfrm>
                <a:custGeom>
                  <a:avLst/>
                  <a:gdLst>
                    <a:gd name="connsiteX0" fmla="*/ 82619 w 165238"/>
                    <a:gd name="connsiteY0" fmla="*/ 0 h 100548"/>
                    <a:gd name="connsiteX1" fmla="*/ 165238 w 165238"/>
                    <a:gd name="connsiteY1" fmla="*/ 94922 h 100548"/>
                    <a:gd name="connsiteX2" fmla="*/ 164249 w 165238"/>
                    <a:gd name="connsiteY2" fmla="*/ 100548 h 100548"/>
                    <a:gd name="connsiteX3" fmla="*/ 989 w 165238"/>
                    <a:gd name="connsiteY3" fmla="*/ 100548 h 100548"/>
                    <a:gd name="connsiteX4" fmla="*/ 0 w 165238"/>
                    <a:gd name="connsiteY4" fmla="*/ 94922 h 100548"/>
                    <a:gd name="connsiteX5" fmla="*/ 82619 w 165238"/>
                    <a:gd name="connsiteY5" fmla="*/ 0 h 100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5238" h="100548">
                      <a:moveTo>
                        <a:pt x="82619" y="0"/>
                      </a:moveTo>
                      <a:cubicBezTo>
                        <a:pt x="128248" y="0"/>
                        <a:pt x="165238" y="42498"/>
                        <a:pt x="165238" y="94922"/>
                      </a:cubicBezTo>
                      <a:lnTo>
                        <a:pt x="164249" y="100548"/>
                      </a:lnTo>
                      <a:lnTo>
                        <a:pt x="989" y="100548"/>
                      </a:lnTo>
                      <a:lnTo>
                        <a:pt x="0" y="94922"/>
                      </a:lnTo>
                      <a:cubicBezTo>
                        <a:pt x="0" y="42498"/>
                        <a:pt x="36990" y="0"/>
                        <a:pt x="82619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ABE491C3-7A47-8CE7-5E1E-0DB65EC1064D}"/>
                    </a:ext>
                  </a:extLst>
                </p:cNvPr>
                <p:cNvSpPr/>
                <p:nvPr/>
              </p:nvSpPr>
              <p:spPr>
                <a:xfrm>
                  <a:off x="3225101" y="2053527"/>
                  <a:ext cx="155664" cy="19891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9223A449-C79A-141D-5E34-E3C97FB7ACAB}"/>
                    </a:ext>
                  </a:extLst>
                </p:cNvPr>
                <p:cNvSpPr/>
                <p:nvPr/>
              </p:nvSpPr>
              <p:spPr>
                <a:xfrm>
                  <a:off x="3251014" y="2107794"/>
                  <a:ext cx="94404" cy="10332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D4589EBB-9C57-2F6B-F333-4C6EDBF5AFDE}"/>
                    </a:ext>
                  </a:extLst>
                </p:cNvPr>
                <p:cNvSpPr/>
                <p:nvPr/>
              </p:nvSpPr>
              <p:spPr>
                <a:xfrm>
                  <a:off x="3162495" y="1900962"/>
                  <a:ext cx="165238" cy="100548"/>
                </a:xfrm>
                <a:custGeom>
                  <a:avLst/>
                  <a:gdLst>
                    <a:gd name="connsiteX0" fmla="*/ 82619 w 165238"/>
                    <a:gd name="connsiteY0" fmla="*/ 0 h 100548"/>
                    <a:gd name="connsiteX1" fmla="*/ 165238 w 165238"/>
                    <a:gd name="connsiteY1" fmla="*/ 94922 h 100548"/>
                    <a:gd name="connsiteX2" fmla="*/ 164249 w 165238"/>
                    <a:gd name="connsiteY2" fmla="*/ 100548 h 100548"/>
                    <a:gd name="connsiteX3" fmla="*/ 989 w 165238"/>
                    <a:gd name="connsiteY3" fmla="*/ 100548 h 100548"/>
                    <a:gd name="connsiteX4" fmla="*/ 0 w 165238"/>
                    <a:gd name="connsiteY4" fmla="*/ 94922 h 100548"/>
                    <a:gd name="connsiteX5" fmla="*/ 82619 w 165238"/>
                    <a:gd name="connsiteY5" fmla="*/ 0 h 100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5238" h="100548">
                      <a:moveTo>
                        <a:pt x="82619" y="0"/>
                      </a:moveTo>
                      <a:cubicBezTo>
                        <a:pt x="128248" y="0"/>
                        <a:pt x="165238" y="42498"/>
                        <a:pt x="165238" y="94922"/>
                      </a:cubicBezTo>
                      <a:lnTo>
                        <a:pt x="164249" y="100548"/>
                      </a:lnTo>
                      <a:lnTo>
                        <a:pt x="989" y="100548"/>
                      </a:lnTo>
                      <a:lnTo>
                        <a:pt x="0" y="94922"/>
                      </a:lnTo>
                      <a:cubicBezTo>
                        <a:pt x="0" y="42498"/>
                        <a:pt x="36990" y="0"/>
                        <a:pt x="82619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8AE9F7BD-18A6-BB91-EE75-AE873C52D4A1}"/>
                    </a:ext>
                  </a:extLst>
                </p:cNvPr>
                <p:cNvSpPr/>
                <p:nvPr/>
              </p:nvSpPr>
              <p:spPr>
                <a:xfrm>
                  <a:off x="2799528" y="2243491"/>
                  <a:ext cx="163260" cy="89296"/>
                </a:xfrm>
                <a:custGeom>
                  <a:avLst/>
                  <a:gdLst>
                    <a:gd name="connsiteX0" fmla="*/ 0 w 163260"/>
                    <a:gd name="connsiteY0" fmla="*/ 0 h 89296"/>
                    <a:gd name="connsiteX1" fmla="*/ 163260 w 163260"/>
                    <a:gd name="connsiteY1" fmla="*/ 0 h 89296"/>
                    <a:gd name="connsiteX2" fmla="*/ 157756 w 163260"/>
                    <a:gd name="connsiteY2" fmla="*/ 31322 h 89296"/>
                    <a:gd name="connsiteX3" fmla="*/ 81630 w 163260"/>
                    <a:gd name="connsiteY3" fmla="*/ 89296 h 89296"/>
                    <a:gd name="connsiteX4" fmla="*/ 5504 w 163260"/>
                    <a:gd name="connsiteY4" fmla="*/ 31322 h 89296"/>
                    <a:gd name="connsiteX5" fmla="*/ 0 w 163260"/>
                    <a:gd name="connsiteY5" fmla="*/ 0 h 89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3260" h="89296">
                      <a:moveTo>
                        <a:pt x="0" y="0"/>
                      </a:moveTo>
                      <a:lnTo>
                        <a:pt x="163260" y="0"/>
                      </a:lnTo>
                      <a:lnTo>
                        <a:pt x="157756" y="31322"/>
                      </a:lnTo>
                      <a:cubicBezTo>
                        <a:pt x="145214" y="65391"/>
                        <a:pt x="115852" y="89296"/>
                        <a:pt x="81630" y="89296"/>
                      </a:cubicBezTo>
                      <a:cubicBezTo>
                        <a:pt x="47408" y="89296"/>
                        <a:pt x="18046" y="65391"/>
                        <a:pt x="5504" y="3132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E71CB3F5-291B-1B72-8500-66FACCB5AF15}"/>
                    </a:ext>
                  </a:extLst>
                </p:cNvPr>
                <p:cNvSpPr/>
                <p:nvPr/>
              </p:nvSpPr>
              <p:spPr>
                <a:xfrm>
                  <a:off x="3032578" y="2242812"/>
                  <a:ext cx="163260" cy="89296"/>
                </a:xfrm>
                <a:custGeom>
                  <a:avLst/>
                  <a:gdLst>
                    <a:gd name="connsiteX0" fmla="*/ 0 w 163260"/>
                    <a:gd name="connsiteY0" fmla="*/ 0 h 89296"/>
                    <a:gd name="connsiteX1" fmla="*/ 163260 w 163260"/>
                    <a:gd name="connsiteY1" fmla="*/ 0 h 89296"/>
                    <a:gd name="connsiteX2" fmla="*/ 157756 w 163260"/>
                    <a:gd name="connsiteY2" fmla="*/ 31322 h 89296"/>
                    <a:gd name="connsiteX3" fmla="*/ 81630 w 163260"/>
                    <a:gd name="connsiteY3" fmla="*/ 89296 h 89296"/>
                    <a:gd name="connsiteX4" fmla="*/ 5504 w 163260"/>
                    <a:gd name="connsiteY4" fmla="*/ 31322 h 89296"/>
                    <a:gd name="connsiteX5" fmla="*/ 0 w 163260"/>
                    <a:gd name="connsiteY5" fmla="*/ 0 h 89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3260" h="89296">
                      <a:moveTo>
                        <a:pt x="0" y="0"/>
                      </a:moveTo>
                      <a:lnTo>
                        <a:pt x="163260" y="0"/>
                      </a:lnTo>
                      <a:lnTo>
                        <a:pt x="157756" y="31322"/>
                      </a:lnTo>
                      <a:cubicBezTo>
                        <a:pt x="145214" y="65391"/>
                        <a:pt x="115852" y="89296"/>
                        <a:pt x="81630" y="89296"/>
                      </a:cubicBezTo>
                      <a:cubicBezTo>
                        <a:pt x="47408" y="89296"/>
                        <a:pt x="18046" y="65391"/>
                        <a:pt x="5504" y="3132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9BB551DF-0878-8A49-8988-603F22AC39E0}"/>
                    </a:ext>
                  </a:extLst>
                </p:cNvPr>
                <p:cNvSpPr/>
                <p:nvPr/>
              </p:nvSpPr>
              <p:spPr>
                <a:xfrm rot="21269661">
                  <a:off x="3052777" y="2351419"/>
                  <a:ext cx="142875" cy="61946"/>
                </a:xfrm>
                <a:custGeom>
                  <a:avLst/>
                  <a:gdLst>
                    <a:gd name="connsiteX0" fmla="*/ 0 w 142875"/>
                    <a:gd name="connsiteY0" fmla="*/ 0 h 61946"/>
                    <a:gd name="connsiteX1" fmla="*/ 71437 w 142875"/>
                    <a:gd name="connsiteY1" fmla="*/ 61912 h 61946"/>
                    <a:gd name="connsiteX2" fmla="*/ 142875 w 142875"/>
                    <a:gd name="connsiteY2" fmla="*/ 9525 h 61946"/>
                    <a:gd name="connsiteX3" fmla="*/ 142875 w 142875"/>
                    <a:gd name="connsiteY3" fmla="*/ 9525 h 619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2875" h="61946">
                      <a:moveTo>
                        <a:pt x="0" y="0"/>
                      </a:moveTo>
                      <a:cubicBezTo>
                        <a:pt x="23812" y="30162"/>
                        <a:pt x="47624" y="60324"/>
                        <a:pt x="71437" y="61912"/>
                      </a:cubicBezTo>
                      <a:cubicBezTo>
                        <a:pt x="95250" y="63500"/>
                        <a:pt x="142875" y="9525"/>
                        <a:pt x="142875" y="9525"/>
                      </a:cubicBezTo>
                      <a:lnTo>
                        <a:pt x="142875" y="9525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641C2FF3-51B9-E174-0978-4041D1A56D24}"/>
                    </a:ext>
                  </a:extLst>
                </p:cNvPr>
                <p:cNvSpPr/>
                <p:nvPr/>
              </p:nvSpPr>
              <p:spPr>
                <a:xfrm>
                  <a:off x="2525052" y="1553551"/>
                  <a:ext cx="1163809" cy="393320"/>
                </a:xfrm>
                <a:custGeom>
                  <a:avLst/>
                  <a:gdLst>
                    <a:gd name="connsiteX0" fmla="*/ 452394 w 904788"/>
                    <a:gd name="connsiteY0" fmla="*/ 0 h 222102"/>
                    <a:gd name="connsiteX1" fmla="*/ 869976 w 904788"/>
                    <a:gd name="connsiteY1" fmla="*/ 178548 h 222102"/>
                    <a:gd name="connsiteX2" fmla="*/ 904788 w 904788"/>
                    <a:gd name="connsiteY2" fmla="*/ 222102 h 222102"/>
                    <a:gd name="connsiteX3" fmla="*/ 0 w 904788"/>
                    <a:gd name="connsiteY3" fmla="*/ 222102 h 222102"/>
                    <a:gd name="connsiteX4" fmla="*/ 34812 w 904788"/>
                    <a:gd name="connsiteY4" fmla="*/ 178548 h 222102"/>
                    <a:gd name="connsiteX5" fmla="*/ 452394 w 904788"/>
                    <a:gd name="connsiteY5" fmla="*/ 0 h 2221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04788" h="222102">
                      <a:moveTo>
                        <a:pt x="452394" y="0"/>
                      </a:moveTo>
                      <a:cubicBezTo>
                        <a:pt x="615470" y="0"/>
                        <a:pt x="763108" y="68232"/>
                        <a:pt x="869976" y="178548"/>
                      </a:cubicBezTo>
                      <a:lnTo>
                        <a:pt x="904788" y="222102"/>
                      </a:lnTo>
                      <a:lnTo>
                        <a:pt x="0" y="222102"/>
                      </a:lnTo>
                      <a:lnTo>
                        <a:pt x="34812" y="178548"/>
                      </a:lnTo>
                      <a:cubicBezTo>
                        <a:pt x="141681" y="68232"/>
                        <a:pt x="289318" y="0"/>
                        <a:pt x="452394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9AFF874-0968-8D0A-80B0-0FEF0D967828}"/>
                    </a:ext>
                  </a:extLst>
                </p:cNvPr>
                <p:cNvSpPr/>
                <p:nvPr/>
              </p:nvSpPr>
              <p:spPr>
                <a:xfrm>
                  <a:off x="2849218" y="2058450"/>
                  <a:ext cx="165237" cy="1898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068249F6-1A4C-C6F0-3924-8378D627DCBB}"/>
                    </a:ext>
                  </a:extLst>
                </p:cNvPr>
                <p:cNvSpPr/>
                <p:nvPr/>
              </p:nvSpPr>
              <p:spPr>
                <a:xfrm>
                  <a:off x="2893781" y="2107794"/>
                  <a:ext cx="94404" cy="10332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2DD5FBD6-E7CB-59BE-7E4F-B1F76EEBDB01}"/>
                  </a:ext>
                </a:extLst>
              </p:cNvPr>
              <p:cNvSpPr/>
              <p:nvPr/>
            </p:nvSpPr>
            <p:spPr>
              <a:xfrm>
                <a:off x="4493696" y="4095599"/>
                <a:ext cx="1644819" cy="1589649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571B2C06-AD84-DDE4-5FA4-731FCC008D21}"/>
                  </a:ext>
                </a:extLst>
              </p:cNvPr>
              <p:cNvSpPr/>
              <p:nvPr/>
            </p:nvSpPr>
            <p:spPr>
              <a:xfrm>
                <a:off x="5867957" y="4118273"/>
                <a:ext cx="326010" cy="515803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211F668D-398E-A6BD-2319-AE236C8A6828}"/>
                  </a:ext>
                </a:extLst>
              </p:cNvPr>
              <p:cNvSpPr/>
              <p:nvPr/>
            </p:nvSpPr>
            <p:spPr>
              <a:xfrm>
                <a:off x="5296043" y="3890631"/>
                <a:ext cx="211915" cy="36256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Rectangle: Top Corners Rounded 61">
                <a:extLst>
                  <a:ext uri="{FF2B5EF4-FFF2-40B4-BE49-F238E27FC236}">
                    <a16:creationId xmlns:a16="http://schemas.microsoft.com/office/drawing/2014/main" id="{B6AE4BE5-F1BD-62D4-55A0-898C4764272F}"/>
                  </a:ext>
                </a:extLst>
              </p:cNvPr>
              <p:cNvSpPr/>
              <p:nvPr/>
            </p:nvSpPr>
            <p:spPr>
              <a:xfrm>
                <a:off x="4624275" y="6443308"/>
                <a:ext cx="518715" cy="18549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Rectangle: Top Corners Rounded 62">
                <a:extLst>
                  <a:ext uri="{FF2B5EF4-FFF2-40B4-BE49-F238E27FC236}">
                    <a16:creationId xmlns:a16="http://schemas.microsoft.com/office/drawing/2014/main" id="{6F298F6A-37CE-A4D7-52FB-50BF8234760E}"/>
                  </a:ext>
                </a:extLst>
              </p:cNvPr>
              <p:cNvSpPr/>
              <p:nvPr/>
            </p:nvSpPr>
            <p:spPr>
              <a:xfrm>
                <a:off x="5464408" y="6541485"/>
                <a:ext cx="518715" cy="18549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9266FC30-995C-5693-2421-AC8CDDA6EE54}"/>
                  </a:ext>
                </a:extLst>
              </p:cNvPr>
              <p:cNvGrpSpPr/>
              <p:nvPr/>
            </p:nvGrpSpPr>
            <p:grpSpPr>
              <a:xfrm rot="21192860" flipH="1">
                <a:off x="4442058" y="4117016"/>
                <a:ext cx="353226" cy="819321"/>
                <a:chOff x="970923" y="2876076"/>
                <a:chExt cx="353226" cy="819321"/>
              </a:xfrm>
            </p:grpSpPr>
            <p:sp>
              <p:nvSpPr>
                <p:cNvPr id="66" name="Rectangle: Rounded Corners 65">
                  <a:extLst>
                    <a:ext uri="{FF2B5EF4-FFF2-40B4-BE49-F238E27FC236}">
                      <a16:creationId xmlns:a16="http://schemas.microsoft.com/office/drawing/2014/main" id="{F9199C6F-6484-3DE8-CB58-2B85B0335398}"/>
                    </a:ext>
                  </a:extLst>
                </p:cNvPr>
                <p:cNvSpPr/>
                <p:nvPr/>
              </p:nvSpPr>
              <p:spPr>
                <a:xfrm rot="20877890">
                  <a:off x="970923" y="2876076"/>
                  <a:ext cx="307239" cy="54731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" name="Rectangle: Rounded Corners 66">
                  <a:extLst>
                    <a:ext uri="{FF2B5EF4-FFF2-40B4-BE49-F238E27FC236}">
                      <a16:creationId xmlns:a16="http://schemas.microsoft.com/office/drawing/2014/main" id="{C4114D00-470A-1264-B997-2D3F711E2899}"/>
                    </a:ext>
                  </a:extLst>
                </p:cNvPr>
                <p:cNvSpPr/>
                <p:nvPr/>
              </p:nvSpPr>
              <p:spPr>
                <a:xfrm rot="21192860">
                  <a:off x="1126354" y="3210323"/>
                  <a:ext cx="197795" cy="485074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BE708D2E-2BDB-F382-F30D-A8CCCCF4DA40}"/>
                  </a:ext>
                </a:extLst>
              </p:cNvPr>
              <p:cNvSpPr/>
              <p:nvPr/>
            </p:nvSpPr>
            <p:spPr>
              <a:xfrm>
                <a:off x="6014161" y="4458848"/>
                <a:ext cx="186406" cy="402860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EA6462BD-C8C4-CF14-52F4-C55BCE89D702}"/>
                </a:ext>
              </a:extLst>
            </p:cNvPr>
            <p:cNvSpPr/>
            <p:nvPr/>
          </p:nvSpPr>
          <p:spPr>
            <a:xfrm>
              <a:off x="4160834" y="3715015"/>
              <a:ext cx="1561127" cy="84673"/>
            </a:xfrm>
            <a:custGeom>
              <a:avLst/>
              <a:gdLst>
                <a:gd name="connsiteX0" fmla="*/ 887055 w 1774110"/>
                <a:gd name="connsiteY0" fmla="*/ 0 h 632889"/>
                <a:gd name="connsiteX1" fmla="*/ 1761965 w 1774110"/>
                <a:gd name="connsiteY1" fmla="*/ 598637 h 632889"/>
                <a:gd name="connsiteX2" fmla="*/ 1774110 w 1774110"/>
                <a:gd name="connsiteY2" fmla="*/ 632889 h 632889"/>
                <a:gd name="connsiteX3" fmla="*/ 0 w 1774110"/>
                <a:gd name="connsiteY3" fmla="*/ 632889 h 632889"/>
                <a:gd name="connsiteX4" fmla="*/ 12145 w 1774110"/>
                <a:gd name="connsiteY4" fmla="*/ 598637 h 632889"/>
                <a:gd name="connsiteX5" fmla="*/ 887055 w 1774110"/>
                <a:gd name="connsiteY5" fmla="*/ 0 h 632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4110" h="632889">
                  <a:moveTo>
                    <a:pt x="887055" y="0"/>
                  </a:moveTo>
                  <a:cubicBezTo>
                    <a:pt x="1280363" y="0"/>
                    <a:pt x="1617819" y="246843"/>
                    <a:pt x="1761965" y="598637"/>
                  </a:cubicBezTo>
                  <a:lnTo>
                    <a:pt x="1774110" y="632889"/>
                  </a:lnTo>
                  <a:lnTo>
                    <a:pt x="0" y="632889"/>
                  </a:lnTo>
                  <a:lnTo>
                    <a:pt x="12145" y="598637"/>
                  </a:lnTo>
                  <a:cubicBezTo>
                    <a:pt x="156291" y="246843"/>
                    <a:pt x="493748" y="0"/>
                    <a:pt x="88705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9638ACBE-E60E-5D18-EC7B-B44B8C9D56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2183" y="4579838"/>
            <a:ext cx="1110331" cy="1408731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ECCED33-B69F-B493-66C9-B7D91DDF7737}"/>
              </a:ext>
            </a:extLst>
          </p:cNvPr>
          <p:cNvSpPr/>
          <p:nvPr/>
        </p:nvSpPr>
        <p:spPr>
          <a:xfrm rot="20558803">
            <a:off x="5839801" y="4458909"/>
            <a:ext cx="144096" cy="170544"/>
          </a:xfrm>
          <a:custGeom>
            <a:avLst/>
            <a:gdLst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03557 w 681406"/>
              <a:gd name="connsiteY8" fmla="*/ 326073 h 709978"/>
              <a:gd name="connsiteX9" fmla="*/ 8307 w 681406"/>
              <a:gd name="connsiteY9" fmla="*/ 392748 h 709978"/>
              <a:gd name="connsiteX10" fmla="*/ 17832 w 681406"/>
              <a:gd name="connsiteY10" fmla="*/ 516573 h 709978"/>
              <a:gd name="connsiteX11" fmla="*/ 122607 w 681406"/>
              <a:gd name="connsiteY11" fmla="*/ 535623 h 709978"/>
              <a:gd name="connsiteX12" fmla="*/ 227382 w 681406"/>
              <a:gd name="connsiteY12" fmla="*/ 497523 h 709978"/>
              <a:gd name="connsiteX13" fmla="*/ 122607 w 681406"/>
              <a:gd name="connsiteY13" fmla="*/ 621348 h 709978"/>
              <a:gd name="connsiteX14" fmla="*/ 170232 w 681406"/>
              <a:gd name="connsiteY14" fmla="*/ 640398 h 709978"/>
              <a:gd name="connsiteX15" fmla="*/ 303582 w 681406"/>
              <a:gd name="connsiteY15" fmla="*/ 630873 h 709978"/>
              <a:gd name="connsiteX16" fmla="*/ 351207 w 681406"/>
              <a:gd name="connsiteY16" fmla="*/ 554673 h 709978"/>
              <a:gd name="connsiteX17" fmla="*/ 246432 w 681406"/>
              <a:gd name="connsiteY17" fmla="*/ 688023 h 709978"/>
              <a:gd name="connsiteX18" fmla="*/ 379782 w 681406"/>
              <a:gd name="connsiteY18" fmla="*/ 697548 h 709978"/>
              <a:gd name="connsiteX19" fmla="*/ 589332 w 681406"/>
              <a:gd name="connsiteY19" fmla="*/ 564198 h 709978"/>
              <a:gd name="connsiteX20" fmla="*/ 675057 w 681406"/>
              <a:gd name="connsiteY20" fmla="*/ 373698 h 709978"/>
              <a:gd name="connsiteX21" fmla="*/ 675057 w 681406"/>
              <a:gd name="connsiteY21" fmla="*/ 278448 h 709978"/>
              <a:gd name="connsiteX22" fmla="*/ 675057 w 681406"/>
              <a:gd name="connsiteY22" fmla="*/ 221298 h 709978"/>
              <a:gd name="connsiteX23" fmla="*/ 636957 w 681406"/>
              <a:gd name="connsiteY23" fmla="*/ 230823 h 709978"/>
              <a:gd name="connsiteX24" fmla="*/ 665532 w 681406"/>
              <a:gd name="connsiteY24" fmla="*/ 87948 h 709978"/>
              <a:gd name="connsiteX25" fmla="*/ 598857 w 681406"/>
              <a:gd name="connsiteY25" fmla="*/ 40323 h 709978"/>
              <a:gd name="connsiteX26" fmla="*/ 455982 w 681406"/>
              <a:gd name="connsiteY26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08332 w 681406"/>
              <a:gd name="connsiteY13" fmla="*/ 4594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4558 w 679982"/>
              <a:gd name="connsiteY0" fmla="*/ 2223 h 709978"/>
              <a:gd name="connsiteX1" fmla="*/ 416458 w 679982"/>
              <a:gd name="connsiteY1" fmla="*/ 106998 h 709978"/>
              <a:gd name="connsiteX2" fmla="*/ 292633 w 679982"/>
              <a:gd name="connsiteY2" fmla="*/ 30798 h 709978"/>
              <a:gd name="connsiteX3" fmla="*/ 140233 w 679982"/>
              <a:gd name="connsiteY3" fmla="*/ 135573 h 709978"/>
              <a:gd name="connsiteX4" fmla="*/ 73558 w 679982"/>
              <a:gd name="connsiteY4" fmla="*/ 226061 h 709978"/>
              <a:gd name="connsiteX5" fmla="*/ 64033 w 679982"/>
              <a:gd name="connsiteY5" fmla="*/ 307023 h 709978"/>
              <a:gd name="connsiteX6" fmla="*/ 130708 w 679982"/>
              <a:gd name="connsiteY6" fmla="*/ 335598 h 709978"/>
              <a:gd name="connsiteX7" fmla="*/ 197383 w 679982"/>
              <a:gd name="connsiteY7" fmla="*/ 240348 h 709978"/>
              <a:gd name="connsiteX8" fmla="*/ 156720 w 679982"/>
              <a:gd name="connsiteY8" fmla="*/ 303539 h 709978"/>
              <a:gd name="connsiteX9" fmla="*/ 102133 w 679982"/>
              <a:gd name="connsiteY9" fmla="*/ 326073 h 709978"/>
              <a:gd name="connsiteX10" fmla="*/ 6883 w 679982"/>
              <a:gd name="connsiteY10" fmla="*/ 392748 h 709978"/>
              <a:gd name="connsiteX11" fmla="*/ 16408 w 679982"/>
              <a:gd name="connsiteY11" fmla="*/ 516573 h 709978"/>
              <a:gd name="connsiteX12" fmla="*/ 87845 w 679982"/>
              <a:gd name="connsiteY12" fmla="*/ 516573 h 709978"/>
              <a:gd name="connsiteX13" fmla="*/ 206908 w 679982"/>
              <a:gd name="connsiteY13" fmla="*/ 459423 h 709978"/>
              <a:gd name="connsiteX14" fmla="*/ 121183 w 679982"/>
              <a:gd name="connsiteY14" fmla="*/ 621348 h 709978"/>
              <a:gd name="connsiteX15" fmla="*/ 168808 w 679982"/>
              <a:gd name="connsiteY15" fmla="*/ 640398 h 709978"/>
              <a:gd name="connsiteX16" fmla="*/ 302158 w 679982"/>
              <a:gd name="connsiteY16" fmla="*/ 630873 h 709978"/>
              <a:gd name="connsiteX17" fmla="*/ 349783 w 679982"/>
              <a:gd name="connsiteY17" fmla="*/ 554673 h 709978"/>
              <a:gd name="connsiteX18" fmla="*/ 245008 w 679982"/>
              <a:gd name="connsiteY18" fmla="*/ 688023 h 709978"/>
              <a:gd name="connsiteX19" fmla="*/ 378358 w 679982"/>
              <a:gd name="connsiteY19" fmla="*/ 697548 h 709978"/>
              <a:gd name="connsiteX20" fmla="*/ 587908 w 679982"/>
              <a:gd name="connsiteY20" fmla="*/ 564198 h 709978"/>
              <a:gd name="connsiteX21" fmla="*/ 673633 w 679982"/>
              <a:gd name="connsiteY21" fmla="*/ 373698 h 709978"/>
              <a:gd name="connsiteX22" fmla="*/ 673633 w 679982"/>
              <a:gd name="connsiteY22" fmla="*/ 278448 h 709978"/>
              <a:gd name="connsiteX23" fmla="*/ 673633 w 679982"/>
              <a:gd name="connsiteY23" fmla="*/ 221298 h 709978"/>
              <a:gd name="connsiteX24" fmla="*/ 635533 w 679982"/>
              <a:gd name="connsiteY24" fmla="*/ 230823 h 709978"/>
              <a:gd name="connsiteX25" fmla="*/ 664108 w 679982"/>
              <a:gd name="connsiteY25" fmla="*/ 87948 h 709978"/>
              <a:gd name="connsiteX26" fmla="*/ 597433 w 679982"/>
              <a:gd name="connsiteY26" fmla="*/ 40323 h 709978"/>
              <a:gd name="connsiteX27" fmla="*/ 454558 w 679982"/>
              <a:gd name="connsiteY27" fmla="*/ 2223 h 709978"/>
              <a:gd name="connsiteX0" fmla="*/ 455545 w 680969"/>
              <a:gd name="connsiteY0" fmla="*/ 2223 h 709978"/>
              <a:gd name="connsiteX1" fmla="*/ 417445 w 680969"/>
              <a:gd name="connsiteY1" fmla="*/ 106998 h 709978"/>
              <a:gd name="connsiteX2" fmla="*/ 293620 w 680969"/>
              <a:gd name="connsiteY2" fmla="*/ 30798 h 709978"/>
              <a:gd name="connsiteX3" fmla="*/ 141220 w 680969"/>
              <a:gd name="connsiteY3" fmla="*/ 135573 h 709978"/>
              <a:gd name="connsiteX4" fmla="*/ 74545 w 680969"/>
              <a:gd name="connsiteY4" fmla="*/ 226061 h 709978"/>
              <a:gd name="connsiteX5" fmla="*/ 65020 w 680969"/>
              <a:gd name="connsiteY5" fmla="*/ 307023 h 709978"/>
              <a:gd name="connsiteX6" fmla="*/ 131695 w 680969"/>
              <a:gd name="connsiteY6" fmla="*/ 335598 h 709978"/>
              <a:gd name="connsiteX7" fmla="*/ 198370 w 680969"/>
              <a:gd name="connsiteY7" fmla="*/ 240348 h 709978"/>
              <a:gd name="connsiteX8" fmla="*/ 157707 w 680969"/>
              <a:gd name="connsiteY8" fmla="*/ 303539 h 709978"/>
              <a:gd name="connsiteX9" fmla="*/ 103120 w 680969"/>
              <a:gd name="connsiteY9" fmla="*/ 326073 h 709978"/>
              <a:gd name="connsiteX10" fmla="*/ 7870 w 680969"/>
              <a:gd name="connsiteY10" fmla="*/ 392748 h 709978"/>
              <a:gd name="connsiteX11" fmla="*/ 17395 w 680969"/>
              <a:gd name="connsiteY11" fmla="*/ 516573 h 709978"/>
              <a:gd name="connsiteX12" fmla="*/ 112645 w 680969"/>
              <a:gd name="connsiteY12" fmla="*/ 516573 h 709978"/>
              <a:gd name="connsiteX13" fmla="*/ 207895 w 680969"/>
              <a:gd name="connsiteY13" fmla="*/ 459423 h 709978"/>
              <a:gd name="connsiteX14" fmla="*/ 122170 w 680969"/>
              <a:gd name="connsiteY14" fmla="*/ 621348 h 709978"/>
              <a:gd name="connsiteX15" fmla="*/ 169795 w 680969"/>
              <a:gd name="connsiteY15" fmla="*/ 640398 h 709978"/>
              <a:gd name="connsiteX16" fmla="*/ 303145 w 680969"/>
              <a:gd name="connsiteY16" fmla="*/ 630873 h 709978"/>
              <a:gd name="connsiteX17" fmla="*/ 350770 w 680969"/>
              <a:gd name="connsiteY17" fmla="*/ 554673 h 709978"/>
              <a:gd name="connsiteX18" fmla="*/ 245995 w 680969"/>
              <a:gd name="connsiteY18" fmla="*/ 688023 h 709978"/>
              <a:gd name="connsiteX19" fmla="*/ 379345 w 680969"/>
              <a:gd name="connsiteY19" fmla="*/ 697548 h 709978"/>
              <a:gd name="connsiteX20" fmla="*/ 588895 w 680969"/>
              <a:gd name="connsiteY20" fmla="*/ 564198 h 709978"/>
              <a:gd name="connsiteX21" fmla="*/ 674620 w 680969"/>
              <a:gd name="connsiteY21" fmla="*/ 373698 h 709978"/>
              <a:gd name="connsiteX22" fmla="*/ 674620 w 680969"/>
              <a:gd name="connsiteY22" fmla="*/ 278448 h 709978"/>
              <a:gd name="connsiteX23" fmla="*/ 674620 w 680969"/>
              <a:gd name="connsiteY23" fmla="*/ 221298 h 709978"/>
              <a:gd name="connsiteX24" fmla="*/ 636520 w 680969"/>
              <a:gd name="connsiteY24" fmla="*/ 230823 h 709978"/>
              <a:gd name="connsiteX25" fmla="*/ 665095 w 680969"/>
              <a:gd name="connsiteY25" fmla="*/ 87948 h 709978"/>
              <a:gd name="connsiteX26" fmla="*/ 598420 w 680969"/>
              <a:gd name="connsiteY26" fmla="*/ 40323 h 709978"/>
              <a:gd name="connsiteX27" fmla="*/ 455545 w 680969"/>
              <a:gd name="connsiteY27" fmla="*/ 2223 h 709978"/>
              <a:gd name="connsiteX0" fmla="*/ 460771 w 686195"/>
              <a:gd name="connsiteY0" fmla="*/ 2223 h 709978"/>
              <a:gd name="connsiteX1" fmla="*/ 422671 w 686195"/>
              <a:gd name="connsiteY1" fmla="*/ 106998 h 709978"/>
              <a:gd name="connsiteX2" fmla="*/ 298846 w 686195"/>
              <a:gd name="connsiteY2" fmla="*/ 30798 h 709978"/>
              <a:gd name="connsiteX3" fmla="*/ 146446 w 686195"/>
              <a:gd name="connsiteY3" fmla="*/ 135573 h 709978"/>
              <a:gd name="connsiteX4" fmla="*/ 79771 w 686195"/>
              <a:gd name="connsiteY4" fmla="*/ 226061 h 709978"/>
              <a:gd name="connsiteX5" fmla="*/ 70246 w 686195"/>
              <a:gd name="connsiteY5" fmla="*/ 307023 h 709978"/>
              <a:gd name="connsiteX6" fmla="*/ 136921 w 686195"/>
              <a:gd name="connsiteY6" fmla="*/ 335598 h 709978"/>
              <a:gd name="connsiteX7" fmla="*/ 203596 w 686195"/>
              <a:gd name="connsiteY7" fmla="*/ 240348 h 709978"/>
              <a:gd name="connsiteX8" fmla="*/ 162933 w 686195"/>
              <a:gd name="connsiteY8" fmla="*/ 303539 h 709978"/>
              <a:gd name="connsiteX9" fmla="*/ 108346 w 686195"/>
              <a:gd name="connsiteY9" fmla="*/ 326073 h 709978"/>
              <a:gd name="connsiteX10" fmla="*/ 13096 w 686195"/>
              <a:gd name="connsiteY10" fmla="*/ 392748 h 709978"/>
              <a:gd name="connsiteX11" fmla="*/ 22621 w 686195"/>
              <a:gd name="connsiteY11" fmla="*/ 516573 h 709978"/>
              <a:gd name="connsiteX12" fmla="*/ 213121 w 686195"/>
              <a:gd name="connsiteY12" fmla="*/ 459423 h 709978"/>
              <a:gd name="connsiteX13" fmla="*/ 127396 w 686195"/>
              <a:gd name="connsiteY13" fmla="*/ 621348 h 709978"/>
              <a:gd name="connsiteX14" fmla="*/ 175021 w 686195"/>
              <a:gd name="connsiteY14" fmla="*/ 640398 h 709978"/>
              <a:gd name="connsiteX15" fmla="*/ 308371 w 686195"/>
              <a:gd name="connsiteY15" fmla="*/ 630873 h 709978"/>
              <a:gd name="connsiteX16" fmla="*/ 355996 w 686195"/>
              <a:gd name="connsiteY16" fmla="*/ 554673 h 709978"/>
              <a:gd name="connsiteX17" fmla="*/ 251221 w 686195"/>
              <a:gd name="connsiteY17" fmla="*/ 688023 h 709978"/>
              <a:gd name="connsiteX18" fmla="*/ 384571 w 686195"/>
              <a:gd name="connsiteY18" fmla="*/ 697548 h 709978"/>
              <a:gd name="connsiteX19" fmla="*/ 594121 w 686195"/>
              <a:gd name="connsiteY19" fmla="*/ 564198 h 709978"/>
              <a:gd name="connsiteX20" fmla="*/ 679846 w 686195"/>
              <a:gd name="connsiteY20" fmla="*/ 373698 h 709978"/>
              <a:gd name="connsiteX21" fmla="*/ 679846 w 686195"/>
              <a:gd name="connsiteY21" fmla="*/ 278448 h 709978"/>
              <a:gd name="connsiteX22" fmla="*/ 679846 w 686195"/>
              <a:gd name="connsiteY22" fmla="*/ 221298 h 709978"/>
              <a:gd name="connsiteX23" fmla="*/ 641746 w 686195"/>
              <a:gd name="connsiteY23" fmla="*/ 230823 h 709978"/>
              <a:gd name="connsiteX24" fmla="*/ 670321 w 686195"/>
              <a:gd name="connsiteY24" fmla="*/ 87948 h 709978"/>
              <a:gd name="connsiteX25" fmla="*/ 603646 w 686195"/>
              <a:gd name="connsiteY25" fmla="*/ 40323 h 709978"/>
              <a:gd name="connsiteX26" fmla="*/ 460771 w 686195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5913 w 674712"/>
              <a:gd name="connsiteY13" fmla="*/ 621348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2125 w 674712"/>
              <a:gd name="connsiteY15" fmla="*/ 61182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6375"/>
              <a:gd name="connsiteX1" fmla="*/ 411188 w 674712"/>
              <a:gd name="connsiteY1" fmla="*/ 106998 h 706375"/>
              <a:gd name="connsiteX2" fmla="*/ 287363 w 674712"/>
              <a:gd name="connsiteY2" fmla="*/ 30798 h 706375"/>
              <a:gd name="connsiteX3" fmla="*/ 134963 w 674712"/>
              <a:gd name="connsiteY3" fmla="*/ 135573 h 706375"/>
              <a:gd name="connsiteX4" fmla="*/ 68288 w 674712"/>
              <a:gd name="connsiteY4" fmla="*/ 226061 h 706375"/>
              <a:gd name="connsiteX5" fmla="*/ 58763 w 674712"/>
              <a:gd name="connsiteY5" fmla="*/ 307023 h 706375"/>
              <a:gd name="connsiteX6" fmla="*/ 125438 w 674712"/>
              <a:gd name="connsiteY6" fmla="*/ 335598 h 706375"/>
              <a:gd name="connsiteX7" fmla="*/ 192113 w 674712"/>
              <a:gd name="connsiteY7" fmla="*/ 240348 h 706375"/>
              <a:gd name="connsiteX8" fmla="*/ 151450 w 674712"/>
              <a:gd name="connsiteY8" fmla="*/ 303539 h 706375"/>
              <a:gd name="connsiteX9" fmla="*/ 96863 w 674712"/>
              <a:gd name="connsiteY9" fmla="*/ 326073 h 706375"/>
              <a:gd name="connsiteX10" fmla="*/ 1613 w 674712"/>
              <a:gd name="connsiteY10" fmla="*/ 392748 h 706375"/>
              <a:gd name="connsiteX11" fmla="*/ 49238 w 674712"/>
              <a:gd name="connsiteY11" fmla="*/ 521335 h 706375"/>
              <a:gd name="connsiteX12" fmla="*/ 201638 w 674712"/>
              <a:gd name="connsiteY12" fmla="*/ 459423 h 706375"/>
              <a:gd name="connsiteX13" fmla="*/ 111150 w 674712"/>
              <a:gd name="connsiteY13" fmla="*/ 554673 h 706375"/>
              <a:gd name="connsiteX14" fmla="*/ 163538 w 674712"/>
              <a:gd name="connsiteY14" fmla="*/ 640398 h 706375"/>
              <a:gd name="connsiteX15" fmla="*/ 292125 w 674712"/>
              <a:gd name="connsiteY15" fmla="*/ 611823 h 706375"/>
              <a:gd name="connsiteX16" fmla="*/ 344513 w 674712"/>
              <a:gd name="connsiteY16" fmla="*/ 554673 h 706375"/>
              <a:gd name="connsiteX17" fmla="*/ 258788 w 674712"/>
              <a:gd name="connsiteY17" fmla="*/ 678498 h 706375"/>
              <a:gd name="connsiteX18" fmla="*/ 373088 w 674712"/>
              <a:gd name="connsiteY18" fmla="*/ 697548 h 706375"/>
              <a:gd name="connsiteX19" fmla="*/ 582638 w 674712"/>
              <a:gd name="connsiteY19" fmla="*/ 564198 h 706375"/>
              <a:gd name="connsiteX20" fmla="*/ 668363 w 674712"/>
              <a:gd name="connsiteY20" fmla="*/ 373698 h 706375"/>
              <a:gd name="connsiteX21" fmla="*/ 668363 w 674712"/>
              <a:gd name="connsiteY21" fmla="*/ 278448 h 706375"/>
              <a:gd name="connsiteX22" fmla="*/ 668363 w 674712"/>
              <a:gd name="connsiteY22" fmla="*/ 221298 h 706375"/>
              <a:gd name="connsiteX23" fmla="*/ 630263 w 674712"/>
              <a:gd name="connsiteY23" fmla="*/ 230823 h 706375"/>
              <a:gd name="connsiteX24" fmla="*/ 658838 w 674712"/>
              <a:gd name="connsiteY24" fmla="*/ 87948 h 706375"/>
              <a:gd name="connsiteX25" fmla="*/ 592163 w 674712"/>
              <a:gd name="connsiteY25" fmla="*/ 40323 h 706375"/>
              <a:gd name="connsiteX26" fmla="*/ 449288 w 674712"/>
              <a:gd name="connsiteY26" fmla="*/ 2223 h 706375"/>
              <a:gd name="connsiteX0" fmla="*/ 452467 w 677891"/>
              <a:gd name="connsiteY0" fmla="*/ 2223 h 706375"/>
              <a:gd name="connsiteX1" fmla="*/ 414367 w 677891"/>
              <a:gd name="connsiteY1" fmla="*/ 106998 h 706375"/>
              <a:gd name="connsiteX2" fmla="*/ 290542 w 677891"/>
              <a:gd name="connsiteY2" fmla="*/ 30798 h 706375"/>
              <a:gd name="connsiteX3" fmla="*/ 138142 w 677891"/>
              <a:gd name="connsiteY3" fmla="*/ 135573 h 706375"/>
              <a:gd name="connsiteX4" fmla="*/ 71467 w 677891"/>
              <a:gd name="connsiteY4" fmla="*/ 226061 h 706375"/>
              <a:gd name="connsiteX5" fmla="*/ 61942 w 677891"/>
              <a:gd name="connsiteY5" fmla="*/ 307023 h 706375"/>
              <a:gd name="connsiteX6" fmla="*/ 128617 w 677891"/>
              <a:gd name="connsiteY6" fmla="*/ 335598 h 706375"/>
              <a:gd name="connsiteX7" fmla="*/ 195292 w 677891"/>
              <a:gd name="connsiteY7" fmla="*/ 240348 h 706375"/>
              <a:gd name="connsiteX8" fmla="*/ 154629 w 677891"/>
              <a:gd name="connsiteY8" fmla="*/ 303539 h 706375"/>
              <a:gd name="connsiteX9" fmla="*/ 4792 w 677891"/>
              <a:gd name="connsiteY9" fmla="*/ 392748 h 706375"/>
              <a:gd name="connsiteX10" fmla="*/ 52417 w 677891"/>
              <a:gd name="connsiteY10" fmla="*/ 521335 h 706375"/>
              <a:gd name="connsiteX11" fmla="*/ 204817 w 677891"/>
              <a:gd name="connsiteY11" fmla="*/ 459423 h 706375"/>
              <a:gd name="connsiteX12" fmla="*/ 114329 w 677891"/>
              <a:gd name="connsiteY12" fmla="*/ 554673 h 706375"/>
              <a:gd name="connsiteX13" fmla="*/ 166717 w 677891"/>
              <a:gd name="connsiteY13" fmla="*/ 640398 h 706375"/>
              <a:gd name="connsiteX14" fmla="*/ 295304 w 677891"/>
              <a:gd name="connsiteY14" fmla="*/ 611823 h 706375"/>
              <a:gd name="connsiteX15" fmla="*/ 347692 w 677891"/>
              <a:gd name="connsiteY15" fmla="*/ 554673 h 706375"/>
              <a:gd name="connsiteX16" fmla="*/ 261967 w 677891"/>
              <a:gd name="connsiteY16" fmla="*/ 678498 h 706375"/>
              <a:gd name="connsiteX17" fmla="*/ 376267 w 677891"/>
              <a:gd name="connsiteY17" fmla="*/ 697548 h 706375"/>
              <a:gd name="connsiteX18" fmla="*/ 585817 w 677891"/>
              <a:gd name="connsiteY18" fmla="*/ 564198 h 706375"/>
              <a:gd name="connsiteX19" fmla="*/ 671542 w 677891"/>
              <a:gd name="connsiteY19" fmla="*/ 373698 h 706375"/>
              <a:gd name="connsiteX20" fmla="*/ 671542 w 677891"/>
              <a:gd name="connsiteY20" fmla="*/ 278448 h 706375"/>
              <a:gd name="connsiteX21" fmla="*/ 671542 w 677891"/>
              <a:gd name="connsiteY21" fmla="*/ 221298 h 706375"/>
              <a:gd name="connsiteX22" fmla="*/ 633442 w 677891"/>
              <a:gd name="connsiteY22" fmla="*/ 230823 h 706375"/>
              <a:gd name="connsiteX23" fmla="*/ 662017 w 677891"/>
              <a:gd name="connsiteY23" fmla="*/ 87948 h 706375"/>
              <a:gd name="connsiteX24" fmla="*/ 595342 w 677891"/>
              <a:gd name="connsiteY24" fmla="*/ 40323 h 706375"/>
              <a:gd name="connsiteX25" fmla="*/ 452467 w 677891"/>
              <a:gd name="connsiteY25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70215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84502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12997 w 638421"/>
              <a:gd name="connsiteY0" fmla="*/ 2223 h 706375"/>
              <a:gd name="connsiteX1" fmla="*/ 374897 w 638421"/>
              <a:gd name="connsiteY1" fmla="*/ 106998 h 706375"/>
              <a:gd name="connsiteX2" fmla="*/ 251072 w 638421"/>
              <a:gd name="connsiteY2" fmla="*/ 30798 h 706375"/>
              <a:gd name="connsiteX3" fmla="*/ 98672 w 638421"/>
              <a:gd name="connsiteY3" fmla="*/ 135573 h 706375"/>
              <a:gd name="connsiteX4" fmla="*/ 31997 w 638421"/>
              <a:gd name="connsiteY4" fmla="*/ 226061 h 706375"/>
              <a:gd name="connsiteX5" fmla="*/ 22472 w 638421"/>
              <a:gd name="connsiteY5" fmla="*/ 307023 h 706375"/>
              <a:gd name="connsiteX6" fmla="*/ 89147 w 638421"/>
              <a:gd name="connsiteY6" fmla="*/ 335598 h 706375"/>
              <a:gd name="connsiteX7" fmla="*/ 155822 w 638421"/>
              <a:gd name="connsiteY7" fmla="*/ 240348 h 706375"/>
              <a:gd name="connsiteX8" fmla="*/ 115159 w 638421"/>
              <a:gd name="connsiteY8" fmla="*/ 303539 h 706375"/>
              <a:gd name="connsiteX9" fmla="*/ 19909 w 638421"/>
              <a:gd name="connsiteY9" fmla="*/ 384502 h 706375"/>
              <a:gd name="connsiteX10" fmla="*/ 12947 w 638421"/>
              <a:gd name="connsiteY10" fmla="*/ 521335 h 706375"/>
              <a:gd name="connsiteX11" fmla="*/ 165347 w 638421"/>
              <a:gd name="connsiteY11" fmla="*/ 459423 h 706375"/>
              <a:gd name="connsiteX12" fmla="*/ 74859 w 638421"/>
              <a:gd name="connsiteY12" fmla="*/ 554673 h 706375"/>
              <a:gd name="connsiteX13" fmla="*/ 127247 w 638421"/>
              <a:gd name="connsiteY13" fmla="*/ 640398 h 706375"/>
              <a:gd name="connsiteX14" fmla="*/ 255834 w 638421"/>
              <a:gd name="connsiteY14" fmla="*/ 611823 h 706375"/>
              <a:gd name="connsiteX15" fmla="*/ 308222 w 638421"/>
              <a:gd name="connsiteY15" fmla="*/ 554673 h 706375"/>
              <a:gd name="connsiteX16" fmla="*/ 222497 w 638421"/>
              <a:gd name="connsiteY16" fmla="*/ 678498 h 706375"/>
              <a:gd name="connsiteX17" fmla="*/ 336797 w 638421"/>
              <a:gd name="connsiteY17" fmla="*/ 697548 h 706375"/>
              <a:gd name="connsiteX18" fmla="*/ 546347 w 638421"/>
              <a:gd name="connsiteY18" fmla="*/ 564198 h 706375"/>
              <a:gd name="connsiteX19" fmla="*/ 632072 w 638421"/>
              <a:gd name="connsiteY19" fmla="*/ 373698 h 706375"/>
              <a:gd name="connsiteX20" fmla="*/ 632072 w 638421"/>
              <a:gd name="connsiteY20" fmla="*/ 278448 h 706375"/>
              <a:gd name="connsiteX21" fmla="*/ 632072 w 638421"/>
              <a:gd name="connsiteY21" fmla="*/ 221298 h 706375"/>
              <a:gd name="connsiteX22" fmla="*/ 593972 w 638421"/>
              <a:gd name="connsiteY22" fmla="*/ 230823 h 706375"/>
              <a:gd name="connsiteX23" fmla="*/ 622547 w 638421"/>
              <a:gd name="connsiteY23" fmla="*/ 87948 h 706375"/>
              <a:gd name="connsiteX24" fmla="*/ 555872 w 638421"/>
              <a:gd name="connsiteY24" fmla="*/ 40323 h 706375"/>
              <a:gd name="connsiteX25" fmla="*/ 412997 w 638421"/>
              <a:gd name="connsiteY25" fmla="*/ 2223 h 706375"/>
              <a:gd name="connsiteX0" fmla="*/ 415057 w 640481"/>
              <a:gd name="connsiteY0" fmla="*/ 2223 h 706375"/>
              <a:gd name="connsiteX1" fmla="*/ 376957 w 640481"/>
              <a:gd name="connsiteY1" fmla="*/ 106998 h 706375"/>
              <a:gd name="connsiteX2" fmla="*/ 253132 w 640481"/>
              <a:gd name="connsiteY2" fmla="*/ 30798 h 706375"/>
              <a:gd name="connsiteX3" fmla="*/ 100732 w 640481"/>
              <a:gd name="connsiteY3" fmla="*/ 135573 h 706375"/>
              <a:gd name="connsiteX4" fmla="*/ 34057 w 640481"/>
              <a:gd name="connsiteY4" fmla="*/ 226061 h 706375"/>
              <a:gd name="connsiteX5" fmla="*/ 24532 w 640481"/>
              <a:gd name="connsiteY5" fmla="*/ 307023 h 706375"/>
              <a:gd name="connsiteX6" fmla="*/ 91207 w 640481"/>
              <a:gd name="connsiteY6" fmla="*/ 335598 h 706375"/>
              <a:gd name="connsiteX7" fmla="*/ 157882 w 640481"/>
              <a:gd name="connsiteY7" fmla="*/ 240348 h 706375"/>
              <a:gd name="connsiteX8" fmla="*/ 117219 w 640481"/>
              <a:gd name="connsiteY8" fmla="*/ 303539 h 706375"/>
              <a:gd name="connsiteX9" fmla="*/ 17207 w 640481"/>
              <a:gd name="connsiteY9" fmla="*/ 451177 h 706375"/>
              <a:gd name="connsiteX10" fmla="*/ 15007 w 640481"/>
              <a:gd name="connsiteY10" fmla="*/ 521335 h 706375"/>
              <a:gd name="connsiteX11" fmla="*/ 167407 w 640481"/>
              <a:gd name="connsiteY11" fmla="*/ 459423 h 706375"/>
              <a:gd name="connsiteX12" fmla="*/ 76919 w 640481"/>
              <a:gd name="connsiteY12" fmla="*/ 554673 h 706375"/>
              <a:gd name="connsiteX13" fmla="*/ 129307 w 640481"/>
              <a:gd name="connsiteY13" fmla="*/ 640398 h 706375"/>
              <a:gd name="connsiteX14" fmla="*/ 257894 w 640481"/>
              <a:gd name="connsiteY14" fmla="*/ 611823 h 706375"/>
              <a:gd name="connsiteX15" fmla="*/ 310282 w 640481"/>
              <a:gd name="connsiteY15" fmla="*/ 554673 h 706375"/>
              <a:gd name="connsiteX16" fmla="*/ 224557 w 640481"/>
              <a:gd name="connsiteY16" fmla="*/ 678498 h 706375"/>
              <a:gd name="connsiteX17" fmla="*/ 338857 w 640481"/>
              <a:gd name="connsiteY17" fmla="*/ 697548 h 706375"/>
              <a:gd name="connsiteX18" fmla="*/ 548407 w 640481"/>
              <a:gd name="connsiteY18" fmla="*/ 564198 h 706375"/>
              <a:gd name="connsiteX19" fmla="*/ 634132 w 640481"/>
              <a:gd name="connsiteY19" fmla="*/ 373698 h 706375"/>
              <a:gd name="connsiteX20" fmla="*/ 634132 w 640481"/>
              <a:gd name="connsiteY20" fmla="*/ 278448 h 706375"/>
              <a:gd name="connsiteX21" fmla="*/ 634132 w 640481"/>
              <a:gd name="connsiteY21" fmla="*/ 221298 h 706375"/>
              <a:gd name="connsiteX22" fmla="*/ 596032 w 640481"/>
              <a:gd name="connsiteY22" fmla="*/ 230823 h 706375"/>
              <a:gd name="connsiteX23" fmla="*/ 624607 w 640481"/>
              <a:gd name="connsiteY23" fmla="*/ 87948 h 706375"/>
              <a:gd name="connsiteX24" fmla="*/ 557932 w 640481"/>
              <a:gd name="connsiteY24" fmla="*/ 40323 h 706375"/>
              <a:gd name="connsiteX25" fmla="*/ 415057 w 640481"/>
              <a:gd name="connsiteY25" fmla="*/ 2223 h 706375"/>
              <a:gd name="connsiteX0" fmla="*/ 423166 w 648590"/>
              <a:gd name="connsiteY0" fmla="*/ 2223 h 706375"/>
              <a:gd name="connsiteX1" fmla="*/ 385066 w 648590"/>
              <a:gd name="connsiteY1" fmla="*/ 106998 h 706375"/>
              <a:gd name="connsiteX2" fmla="*/ 261241 w 648590"/>
              <a:gd name="connsiteY2" fmla="*/ 30798 h 706375"/>
              <a:gd name="connsiteX3" fmla="*/ 108841 w 648590"/>
              <a:gd name="connsiteY3" fmla="*/ 135573 h 706375"/>
              <a:gd name="connsiteX4" fmla="*/ 42166 w 648590"/>
              <a:gd name="connsiteY4" fmla="*/ 226061 h 706375"/>
              <a:gd name="connsiteX5" fmla="*/ 32641 w 648590"/>
              <a:gd name="connsiteY5" fmla="*/ 307023 h 706375"/>
              <a:gd name="connsiteX6" fmla="*/ 99316 w 648590"/>
              <a:gd name="connsiteY6" fmla="*/ 335598 h 706375"/>
              <a:gd name="connsiteX7" fmla="*/ 165991 w 648590"/>
              <a:gd name="connsiteY7" fmla="*/ 240348 h 706375"/>
              <a:gd name="connsiteX8" fmla="*/ 125328 w 648590"/>
              <a:gd name="connsiteY8" fmla="*/ 303539 h 706375"/>
              <a:gd name="connsiteX9" fmla="*/ 11029 w 648590"/>
              <a:gd name="connsiteY9" fmla="*/ 441652 h 706375"/>
              <a:gd name="connsiteX10" fmla="*/ 23116 w 648590"/>
              <a:gd name="connsiteY10" fmla="*/ 521335 h 706375"/>
              <a:gd name="connsiteX11" fmla="*/ 175516 w 648590"/>
              <a:gd name="connsiteY11" fmla="*/ 459423 h 706375"/>
              <a:gd name="connsiteX12" fmla="*/ 85028 w 648590"/>
              <a:gd name="connsiteY12" fmla="*/ 554673 h 706375"/>
              <a:gd name="connsiteX13" fmla="*/ 137416 w 648590"/>
              <a:gd name="connsiteY13" fmla="*/ 640398 h 706375"/>
              <a:gd name="connsiteX14" fmla="*/ 266003 w 648590"/>
              <a:gd name="connsiteY14" fmla="*/ 611823 h 706375"/>
              <a:gd name="connsiteX15" fmla="*/ 318391 w 648590"/>
              <a:gd name="connsiteY15" fmla="*/ 554673 h 706375"/>
              <a:gd name="connsiteX16" fmla="*/ 232666 w 648590"/>
              <a:gd name="connsiteY16" fmla="*/ 678498 h 706375"/>
              <a:gd name="connsiteX17" fmla="*/ 346966 w 648590"/>
              <a:gd name="connsiteY17" fmla="*/ 697548 h 706375"/>
              <a:gd name="connsiteX18" fmla="*/ 556516 w 648590"/>
              <a:gd name="connsiteY18" fmla="*/ 564198 h 706375"/>
              <a:gd name="connsiteX19" fmla="*/ 642241 w 648590"/>
              <a:gd name="connsiteY19" fmla="*/ 373698 h 706375"/>
              <a:gd name="connsiteX20" fmla="*/ 642241 w 648590"/>
              <a:gd name="connsiteY20" fmla="*/ 278448 h 706375"/>
              <a:gd name="connsiteX21" fmla="*/ 642241 w 648590"/>
              <a:gd name="connsiteY21" fmla="*/ 221298 h 706375"/>
              <a:gd name="connsiteX22" fmla="*/ 604141 w 648590"/>
              <a:gd name="connsiteY22" fmla="*/ 230823 h 706375"/>
              <a:gd name="connsiteX23" fmla="*/ 632716 w 648590"/>
              <a:gd name="connsiteY23" fmla="*/ 87948 h 706375"/>
              <a:gd name="connsiteX24" fmla="*/ 566041 w 648590"/>
              <a:gd name="connsiteY24" fmla="*/ 40323 h 706375"/>
              <a:gd name="connsiteX25" fmla="*/ 423166 w 648590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597214 w 641663"/>
              <a:gd name="connsiteY22" fmla="*/ 230823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618041 w 641663"/>
              <a:gd name="connsiteY22" fmla="*/ 199422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  <a:gd name="connsiteX0" fmla="*/ 416239 w 641663"/>
              <a:gd name="connsiteY0" fmla="*/ 905 h 705057"/>
              <a:gd name="connsiteX1" fmla="*/ 367856 w 641663"/>
              <a:gd name="connsiteY1" fmla="*/ 77087 h 705057"/>
              <a:gd name="connsiteX2" fmla="*/ 254314 w 641663"/>
              <a:gd name="connsiteY2" fmla="*/ 29480 h 705057"/>
              <a:gd name="connsiteX3" fmla="*/ 101914 w 641663"/>
              <a:gd name="connsiteY3" fmla="*/ 134255 h 705057"/>
              <a:gd name="connsiteX4" fmla="*/ 35239 w 641663"/>
              <a:gd name="connsiteY4" fmla="*/ 224743 h 705057"/>
              <a:gd name="connsiteX5" fmla="*/ 25714 w 641663"/>
              <a:gd name="connsiteY5" fmla="*/ 305705 h 705057"/>
              <a:gd name="connsiteX6" fmla="*/ 92389 w 641663"/>
              <a:gd name="connsiteY6" fmla="*/ 334280 h 705057"/>
              <a:gd name="connsiteX7" fmla="*/ 159064 w 641663"/>
              <a:gd name="connsiteY7" fmla="*/ 239030 h 705057"/>
              <a:gd name="connsiteX8" fmla="*/ 118401 w 641663"/>
              <a:gd name="connsiteY8" fmla="*/ 302221 h 705057"/>
              <a:gd name="connsiteX9" fmla="*/ 4102 w 641663"/>
              <a:gd name="connsiteY9" fmla="*/ 440334 h 705057"/>
              <a:gd name="connsiteX10" fmla="*/ 54289 w 641663"/>
              <a:gd name="connsiteY10" fmla="*/ 534304 h 705057"/>
              <a:gd name="connsiteX11" fmla="*/ 168589 w 641663"/>
              <a:gd name="connsiteY11" fmla="*/ 458105 h 705057"/>
              <a:gd name="connsiteX12" fmla="*/ 78101 w 641663"/>
              <a:gd name="connsiteY12" fmla="*/ 553355 h 705057"/>
              <a:gd name="connsiteX13" fmla="*/ 130489 w 641663"/>
              <a:gd name="connsiteY13" fmla="*/ 639080 h 705057"/>
              <a:gd name="connsiteX14" fmla="*/ 259076 w 641663"/>
              <a:gd name="connsiteY14" fmla="*/ 610505 h 705057"/>
              <a:gd name="connsiteX15" fmla="*/ 311464 w 641663"/>
              <a:gd name="connsiteY15" fmla="*/ 553355 h 705057"/>
              <a:gd name="connsiteX16" fmla="*/ 225739 w 641663"/>
              <a:gd name="connsiteY16" fmla="*/ 677180 h 705057"/>
              <a:gd name="connsiteX17" fmla="*/ 340039 w 641663"/>
              <a:gd name="connsiteY17" fmla="*/ 696230 h 705057"/>
              <a:gd name="connsiteX18" fmla="*/ 549589 w 641663"/>
              <a:gd name="connsiteY18" fmla="*/ 562880 h 705057"/>
              <a:gd name="connsiteX19" fmla="*/ 635314 w 641663"/>
              <a:gd name="connsiteY19" fmla="*/ 372380 h 705057"/>
              <a:gd name="connsiteX20" fmla="*/ 635314 w 641663"/>
              <a:gd name="connsiteY20" fmla="*/ 277130 h 705057"/>
              <a:gd name="connsiteX21" fmla="*/ 635314 w 641663"/>
              <a:gd name="connsiteY21" fmla="*/ 219980 h 705057"/>
              <a:gd name="connsiteX22" fmla="*/ 618041 w 641663"/>
              <a:gd name="connsiteY22" fmla="*/ 198104 h 705057"/>
              <a:gd name="connsiteX23" fmla="*/ 625789 w 641663"/>
              <a:gd name="connsiteY23" fmla="*/ 86630 h 705057"/>
              <a:gd name="connsiteX24" fmla="*/ 559114 w 641663"/>
              <a:gd name="connsiteY24" fmla="*/ 39005 h 705057"/>
              <a:gd name="connsiteX25" fmla="*/ 416239 w 641663"/>
              <a:gd name="connsiteY25" fmla="*/ 905 h 705057"/>
              <a:gd name="connsiteX0" fmla="*/ 416239 w 641663"/>
              <a:gd name="connsiteY0" fmla="*/ 65 h 704217"/>
              <a:gd name="connsiteX1" fmla="*/ 365350 w 641663"/>
              <a:gd name="connsiteY1" fmla="*/ 46949 h 704217"/>
              <a:gd name="connsiteX2" fmla="*/ 254314 w 641663"/>
              <a:gd name="connsiteY2" fmla="*/ 28640 h 704217"/>
              <a:gd name="connsiteX3" fmla="*/ 101914 w 641663"/>
              <a:gd name="connsiteY3" fmla="*/ 133415 h 704217"/>
              <a:gd name="connsiteX4" fmla="*/ 35239 w 641663"/>
              <a:gd name="connsiteY4" fmla="*/ 223903 h 704217"/>
              <a:gd name="connsiteX5" fmla="*/ 25714 w 641663"/>
              <a:gd name="connsiteY5" fmla="*/ 304865 h 704217"/>
              <a:gd name="connsiteX6" fmla="*/ 92389 w 641663"/>
              <a:gd name="connsiteY6" fmla="*/ 333440 h 704217"/>
              <a:gd name="connsiteX7" fmla="*/ 159064 w 641663"/>
              <a:gd name="connsiteY7" fmla="*/ 238190 h 704217"/>
              <a:gd name="connsiteX8" fmla="*/ 118401 w 641663"/>
              <a:gd name="connsiteY8" fmla="*/ 301381 h 704217"/>
              <a:gd name="connsiteX9" fmla="*/ 4102 w 641663"/>
              <a:gd name="connsiteY9" fmla="*/ 439494 h 704217"/>
              <a:gd name="connsiteX10" fmla="*/ 54289 w 641663"/>
              <a:gd name="connsiteY10" fmla="*/ 533464 h 704217"/>
              <a:gd name="connsiteX11" fmla="*/ 168589 w 641663"/>
              <a:gd name="connsiteY11" fmla="*/ 457265 h 704217"/>
              <a:gd name="connsiteX12" fmla="*/ 78101 w 641663"/>
              <a:gd name="connsiteY12" fmla="*/ 552515 h 704217"/>
              <a:gd name="connsiteX13" fmla="*/ 130489 w 641663"/>
              <a:gd name="connsiteY13" fmla="*/ 638240 h 704217"/>
              <a:gd name="connsiteX14" fmla="*/ 259076 w 641663"/>
              <a:gd name="connsiteY14" fmla="*/ 609665 h 704217"/>
              <a:gd name="connsiteX15" fmla="*/ 311464 w 641663"/>
              <a:gd name="connsiteY15" fmla="*/ 552515 h 704217"/>
              <a:gd name="connsiteX16" fmla="*/ 225739 w 641663"/>
              <a:gd name="connsiteY16" fmla="*/ 676340 h 704217"/>
              <a:gd name="connsiteX17" fmla="*/ 340039 w 641663"/>
              <a:gd name="connsiteY17" fmla="*/ 695390 h 704217"/>
              <a:gd name="connsiteX18" fmla="*/ 549589 w 641663"/>
              <a:gd name="connsiteY18" fmla="*/ 562040 h 704217"/>
              <a:gd name="connsiteX19" fmla="*/ 635314 w 641663"/>
              <a:gd name="connsiteY19" fmla="*/ 371540 h 704217"/>
              <a:gd name="connsiteX20" fmla="*/ 635314 w 641663"/>
              <a:gd name="connsiteY20" fmla="*/ 276290 h 704217"/>
              <a:gd name="connsiteX21" fmla="*/ 635314 w 641663"/>
              <a:gd name="connsiteY21" fmla="*/ 219140 h 704217"/>
              <a:gd name="connsiteX22" fmla="*/ 618041 w 641663"/>
              <a:gd name="connsiteY22" fmla="*/ 197264 h 704217"/>
              <a:gd name="connsiteX23" fmla="*/ 625789 w 641663"/>
              <a:gd name="connsiteY23" fmla="*/ 85790 h 704217"/>
              <a:gd name="connsiteX24" fmla="*/ 559114 w 641663"/>
              <a:gd name="connsiteY24" fmla="*/ 38165 h 704217"/>
              <a:gd name="connsiteX25" fmla="*/ 416239 w 641663"/>
              <a:gd name="connsiteY25" fmla="*/ 65 h 704217"/>
              <a:gd name="connsiteX0" fmla="*/ 416239 w 641663"/>
              <a:gd name="connsiteY0" fmla="*/ 152 h 704304"/>
              <a:gd name="connsiteX1" fmla="*/ 371306 w 641663"/>
              <a:gd name="connsiteY1" fmla="*/ 25028 h 704304"/>
              <a:gd name="connsiteX2" fmla="*/ 254314 w 641663"/>
              <a:gd name="connsiteY2" fmla="*/ 28727 h 704304"/>
              <a:gd name="connsiteX3" fmla="*/ 101914 w 641663"/>
              <a:gd name="connsiteY3" fmla="*/ 133502 h 704304"/>
              <a:gd name="connsiteX4" fmla="*/ 35239 w 641663"/>
              <a:gd name="connsiteY4" fmla="*/ 223990 h 704304"/>
              <a:gd name="connsiteX5" fmla="*/ 25714 w 641663"/>
              <a:gd name="connsiteY5" fmla="*/ 304952 h 704304"/>
              <a:gd name="connsiteX6" fmla="*/ 92389 w 641663"/>
              <a:gd name="connsiteY6" fmla="*/ 333527 h 704304"/>
              <a:gd name="connsiteX7" fmla="*/ 159064 w 641663"/>
              <a:gd name="connsiteY7" fmla="*/ 238277 h 704304"/>
              <a:gd name="connsiteX8" fmla="*/ 118401 w 641663"/>
              <a:gd name="connsiteY8" fmla="*/ 301468 h 704304"/>
              <a:gd name="connsiteX9" fmla="*/ 4102 w 641663"/>
              <a:gd name="connsiteY9" fmla="*/ 439581 h 704304"/>
              <a:gd name="connsiteX10" fmla="*/ 54289 w 641663"/>
              <a:gd name="connsiteY10" fmla="*/ 533551 h 704304"/>
              <a:gd name="connsiteX11" fmla="*/ 168589 w 641663"/>
              <a:gd name="connsiteY11" fmla="*/ 457352 h 704304"/>
              <a:gd name="connsiteX12" fmla="*/ 78101 w 641663"/>
              <a:gd name="connsiteY12" fmla="*/ 552602 h 704304"/>
              <a:gd name="connsiteX13" fmla="*/ 130489 w 641663"/>
              <a:gd name="connsiteY13" fmla="*/ 638327 h 704304"/>
              <a:gd name="connsiteX14" fmla="*/ 259076 w 641663"/>
              <a:gd name="connsiteY14" fmla="*/ 609752 h 704304"/>
              <a:gd name="connsiteX15" fmla="*/ 311464 w 641663"/>
              <a:gd name="connsiteY15" fmla="*/ 552602 h 704304"/>
              <a:gd name="connsiteX16" fmla="*/ 225739 w 641663"/>
              <a:gd name="connsiteY16" fmla="*/ 676427 h 704304"/>
              <a:gd name="connsiteX17" fmla="*/ 340039 w 641663"/>
              <a:gd name="connsiteY17" fmla="*/ 695477 h 704304"/>
              <a:gd name="connsiteX18" fmla="*/ 549589 w 641663"/>
              <a:gd name="connsiteY18" fmla="*/ 562127 h 704304"/>
              <a:gd name="connsiteX19" fmla="*/ 635314 w 641663"/>
              <a:gd name="connsiteY19" fmla="*/ 371627 h 704304"/>
              <a:gd name="connsiteX20" fmla="*/ 635314 w 641663"/>
              <a:gd name="connsiteY20" fmla="*/ 276377 h 704304"/>
              <a:gd name="connsiteX21" fmla="*/ 635314 w 641663"/>
              <a:gd name="connsiteY21" fmla="*/ 219227 h 704304"/>
              <a:gd name="connsiteX22" fmla="*/ 618041 w 641663"/>
              <a:gd name="connsiteY22" fmla="*/ 197351 h 704304"/>
              <a:gd name="connsiteX23" fmla="*/ 625789 w 641663"/>
              <a:gd name="connsiteY23" fmla="*/ 85877 h 704304"/>
              <a:gd name="connsiteX24" fmla="*/ 559114 w 641663"/>
              <a:gd name="connsiteY24" fmla="*/ 38252 h 704304"/>
              <a:gd name="connsiteX25" fmla="*/ 416239 w 641663"/>
              <a:gd name="connsiteY25" fmla="*/ 152 h 704304"/>
              <a:gd name="connsiteX0" fmla="*/ 416239 w 641663"/>
              <a:gd name="connsiteY0" fmla="*/ 489 h 704641"/>
              <a:gd name="connsiteX1" fmla="*/ 336693 w 641663"/>
              <a:gd name="connsiteY1" fmla="*/ 17754 h 704641"/>
              <a:gd name="connsiteX2" fmla="*/ 254314 w 641663"/>
              <a:gd name="connsiteY2" fmla="*/ 29064 h 704641"/>
              <a:gd name="connsiteX3" fmla="*/ 101914 w 641663"/>
              <a:gd name="connsiteY3" fmla="*/ 133839 h 704641"/>
              <a:gd name="connsiteX4" fmla="*/ 35239 w 641663"/>
              <a:gd name="connsiteY4" fmla="*/ 224327 h 704641"/>
              <a:gd name="connsiteX5" fmla="*/ 25714 w 641663"/>
              <a:gd name="connsiteY5" fmla="*/ 305289 h 704641"/>
              <a:gd name="connsiteX6" fmla="*/ 92389 w 641663"/>
              <a:gd name="connsiteY6" fmla="*/ 333864 h 704641"/>
              <a:gd name="connsiteX7" fmla="*/ 159064 w 641663"/>
              <a:gd name="connsiteY7" fmla="*/ 238614 h 704641"/>
              <a:gd name="connsiteX8" fmla="*/ 118401 w 641663"/>
              <a:gd name="connsiteY8" fmla="*/ 301805 h 704641"/>
              <a:gd name="connsiteX9" fmla="*/ 4102 w 641663"/>
              <a:gd name="connsiteY9" fmla="*/ 439918 h 704641"/>
              <a:gd name="connsiteX10" fmla="*/ 54289 w 641663"/>
              <a:gd name="connsiteY10" fmla="*/ 533888 h 704641"/>
              <a:gd name="connsiteX11" fmla="*/ 168589 w 641663"/>
              <a:gd name="connsiteY11" fmla="*/ 457689 h 704641"/>
              <a:gd name="connsiteX12" fmla="*/ 78101 w 641663"/>
              <a:gd name="connsiteY12" fmla="*/ 552939 h 704641"/>
              <a:gd name="connsiteX13" fmla="*/ 130489 w 641663"/>
              <a:gd name="connsiteY13" fmla="*/ 638664 h 704641"/>
              <a:gd name="connsiteX14" fmla="*/ 259076 w 641663"/>
              <a:gd name="connsiteY14" fmla="*/ 610089 h 704641"/>
              <a:gd name="connsiteX15" fmla="*/ 311464 w 641663"/>
              <a:gd name="connsiteY15" fmla="*/ 552939 h 704641"/>
              <a:gd name="connsiteX16" fmla="*/ 225739 w 641663"/>
              <a:gd name="connsiteY16" fmla="*/ 676764 h 704641"/>
              <a:gd name="connsiteX17" fmla="*/ 340039 w 641663"/>
              <a:gd name="connsiteY17" fmla="*/ 695814 h 704641"/>
              <a:gd name="connsiteX18" fmla="*/ 549589 w 641663"/>
              <a:gd name="connsiteY18" fmla="*/ 562464 h 704641"/>
              <a:gd name="connsiteX19" fmla="*/ 635314 w 641663"/>
              <a:gd name="connsiteY19" fmla="*/ 371964 h 704641"/>
              <a:gd name="connsiteX20" fmla="*/ 635314 w 641663"/>
              <a:gd name="connsiteY20" fmla="*/ 276714 h 704641"/>
              <a:gd name="connsiteX21" fmla="*/ 635314 w 641663"/>
              <a:gd name="connsiteY21" fmla="*/ 219564 h 704641"/>
              <a:gd name="connsiteX22" fmla="*/ 618041 w 641663"/>
              <a:gd name="connsiteY22" fmla="*/ 197688 h 704641"/>
              <a:gd name="connsiteX23" fmla="*/ 625789 w 641663"/>
              <a:gd name="connsiteY23" fmla="*/ 86214 h 704641"/>
              <a:gd name="connsiteX24" fmla="*/ 559114 w 641663"/>
              <a:gd name="connsiteY24" fmla="*/ 38589 h 704641"/>
              <a:gd name="connsiteX25" fmla="*/ 416239 w 641663"/>
              <a:gd name="connsiteY25" fmla="*/ 489 h 704641"/>
              <a:gd name="connsiteX0" fmla="*/ 416239 w 641663"/>
              <a:gd name="connsiteY0" fmla="*/ 1850 h 706002"/>
              <a:gd name="connsiteX1" fmla="*/ 335783 w 641663"/>
              <a:gd name="connsiteY1" fmla="*/ 8462 h 706002"/>
              <a:gd name="connsiteX2" fmla="*/ 254314 w 641663"/>
              <a:gd name="connsiteY2" fmla="*/ 30425 h 706002"/>
              <a:gd name="connsiteX3" fmla="*/ 101914 w 641663"/>
              <a:gd name="connsiteY3" fmla="*/ 135200 h 706002"/>
              <a:gd name="connsiteX4" fmla="*/ 35239 w 641663"/>
              <a:gd name="connsiteY4" fmla="*/ 225688 h 706002"/>
              <a:gd name="connsiteX5" fmla="*/ 25714 w 641663"/>
              <a:gd name="connsiteY5" fmla="*/ 306650 h 706002"/>
              <a:gd name="connsiteX6" fmla="*/ 92389 w 641663"/>
              <a:gd name="connsiteY6" fmla="*/ 335225 h 706002"/>
              <a:gd name="connsiteX7" fmla="*/ 159064 w 641663"/>
              <a:gd name="connsiteY7" fmla="*/ 239975 h 706002"/>
              <a:gd name="connsiteX8" fmla="*/ 118401 w 641663"/>
              <a:gd name="connsiteY8" fmla="*/ 303166 h 706002"/>
              <a:gd name="connsiteX9" fmla="*/ 4102 w 641663"/>
              <a:gd name="connsiteY9" fmla="*/ 441279 h 706002"/>
              <a:gd name="connsiteX10" fmla="*/ 54289 w 641663"/>
              <a:gd name="connsiteY10" fmla="*/ 535249 h 706002"/>
              <a:gd name="connsiteX11" fmla="*/ 168589 w 641663"/>
              <a:gd name="connsiteY11" fmla="*/ 459050 h 706002"/>
              <a:gd name="connsiteX12" fmla="*/ 78101 w 641663"/>
              <a:gd name="connsiteY12" fmla="*/ 554300 h 706002"/>
              <a:gd name="connsiteX13" fmla="*/ 130489 w 641663"/>
              <a:gd name="connsiteY13" fmla="*/ 640025 h 706002"/>
              <a:gd name="connsiteX14" fmla="*/ 259076 w 641663"/>
              <a:gd name="connsiteY14" fmla="*/ 611450 h 706002"/>
              <a:gd name="connsiteX15" fmla="*/ 311464 w 641663"/>
              <a:gd name="connsiteY15" fmla="*/ 554300 h 706002"/>
              <a:gd name="connsiteX16" fmla="*/ 225739 w 641663"/>
              <a:gd name="connsiteY16" fmla="*/ 678125 h 706002"/>
              <a:gd name="connsiteX17" fmla="*/ 340039 w 641663"/>
              <a:gd name="connsiteY17" fmla="*/ 697175 h 706002"/>
              <a:gd name="connsiteX18" fmla="*/ 549589 w 641663"/>
              <a:gd name="connsiteY18" fmla="*/ 563825 h 706002"/>
              <a:gd name="connsiteX19" fmla="*/ 635314 w 641663"/>
              <a:gd name="connsiteY19" fmla="*/ 373325 h 706002"/>
              <a:gd name="connsiteX20" fmla="*/ 635314 w 641663"/>
              <a:gd name="connsiteY20" fmla="*/ 278075 h 706002"/>
              <a:gd name="connsiteX21" fmla="*/ 635314 w 641663"/>
              <a:gd name="connsiteY21" fmla="*/ 220925 h 706002"/>
              <a:gd name="connsiteX22" fmla="*/ 618041 w 641663"/>
              <a:gd name="connsiteY22" fmla="*/ 199049 h 706002"/>
              <a:gd name="connsiteX23" fmla="*/ 625789 w 641663"/>
              <a:gd name="connsiteY23" fmla="*/ 87575 h 706002"/>
              <a:gd name="connsiteX24" fmla="*/ 559114 w 641663"/>
              <a:gd name="connsiteY24" fmla="*/ 39950 h 706002"/>
              <a:gd name="connsiteX25" fmla="*/ 416239 w 641663"/>
              <a:gd name="connsiteY25" fmla="*/ 1850 h 706002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5314 w 641663"/>
              <a:gd name="connsiteY21" fmla="*/ 224193 h 709270"/>
              <a:gd name="connsiteX22" fmla="*/ 618041 w 641663"/>
              <a:gd name="connsiteY22" fmla="*/ 202317 h 709270"/>
              <a:gd name="connsiteX23" fmla="*/ 625789 w 641663"/>
              <a:gd name="connsiteY23" fmla="*/ 90843 h 709270"/>
              <a:gd name="connsiteX24" fmla="*/ 559114 w 641663"/>
              <a:gd name="connsiteY24" fmla="*/ 43218 h 709270"/>
              <a:gd name="connsiteX25" fmla="*/ 486463 w 641663"/>
              <a:gd name="connsiteY25" fmla="*/ 1463 h 709270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5314 w 641663"/>
              <a:gd name="connsiteY21" fmla="*/ 224193 h 709270"/>
              <a:gd name="connsiteX22" fmla="*/ 625789 w 641663"/>
              <a:gd name="connsiteY22" fmla="*/ 90843 h 709270"/>
              <a:gd name="connsiteX23" fmla="*/ 559114 w 641663"/>
              <a:gd name="connsiteY23" fmla="*/ 43218 h 709270"/>
              <a:gd name="connsiteX24" fmla="*/ 486463 w 641663"/>
              <a:gd name="connsiteY24" fmla="*/ 1463 h 709270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3947 w 641663"/>
              <a:gd name="connsiteY21" fmla="*/ 208216 h 709270"/>
              <a:gd name="connsiteX22" fmla="*/ 625789 w 641663"/>
              <a:gd name="connsiteY22" fmla="*/ 90843 h 709270"/>
              <a:gd name="connsiteX23" fmla="*/ 559114 w 641663"/>
              <a:gd name="connsiteY23" fmla="*/ 43218 h 709270"/>
              <a:gd name="connsiteX24" fmla="*/ 486463 w 641663"/>
              <a:gd name="connsiteY24" fmla="*/ 1463 h 709270"/>
              <a:gd name="connsiteX0" fmla="*/ 486463 w 639618"/>
              <a:gd name="connsiteY0" fmla="*/ 1463 h 709270"/>
              <a:gd name="connsiteX1" fmla="*/ 335783 w 639618"/>
              <a:gd name="connsiteY1" fmla="*/ 11730 h 709270"/>
              <a:gd name="connsiteX2" fmla="*/ 254314 w 639618"/>
              <a:gd name="connsiteY2" fmla="*/ 33693 h 709270"/>
              <a:gd name="connsiteX3" fmla="*/ 101914 w 639618"/>
              <a:gd name="connsiteY3" fmla="*/ 138468 h 709270"/>
              <a:gd name="connsiteX4" fmla="*/ 35239 w 639618"/>
              <a:gd name="connsiteY4" fmla="*/ 228956 h 709270"/>
              <a:gd name="connsiteX5" fmla="*/ 25714 w 639618"/>
              <a:gd name="connsiteY5" fmla="*/ 309918 h 709270"/>
              <a:gd name="connsiteX6" fmla="*/ 92389 w 639618"/>
              <a:gd name="connsiteY6" fmla="*/ 338493 h 709270"/>
              <a:gd name="connsiteX7" fmla="*/ 159064 w 639618"/>
              <a:gd name="connsiteY7" fmla="*/ 243243 h 709270"/>
              <a:gd name="connsiteX8" fmla="*/ 118401 w 639618"/>
              <a:gd name="connsiteY8" fmla="*/ 306434 h 709270"/>
              <a:gd name="connsiteX9" fmla="*/ 4102 w 639618"/>
              <a:gd name="connsiteY9" fmla="*/ 444547 h 709270"/>
              <a:gd name="connsiteX10" fmla="*/ 54289 w 639618"/>
              <a:gd name="connsiteY10" fmla="*/ 538517 h 709270"/>
              <a:gd name="connsiteX11" fmla="*/ 168589 w 639618"/>
              <a:gd name="connsiteY11" fmla="*/ 462318 h 709270"/>
              <a:gd name="connsiteX12" fmla="*/ 78101 w 639618"/>
              <a:gd name="connsiteY12" fmla="*/ 557568 h 709270"/>
              <a:gd name="connsiteX13" fmla="*/ 130489 w 639618"/>
              <a:gd name="connsiteY13" fmla="*/ 643293 h 709270"/>
              <a:gd name="connsiteX14" fmla="*/ 259076 w 639618"/>
              <a:gd name="connsiteY14" fmla="*/ 614718 h 709270"/>
              <a:gd name="connsiteX15" fmla="*/ 311464 w 639618"/>
              <a:gd name="connsiteY15" fmla="*/ 557568 h 709270"/>
              <a:gd name="connsiteX16" fmla="*/ 225739 w 639618"/>
              <a:gd name="connsiteY16" fmla="*/ 681393 h 709270"/>
              <a:gd name="connsiteX17" fmla="*/ 340039 w 639618"/>
              <a:gd name="connsiteY17" fmla="*/ 700443 h 709270"/>
              <a:gd name="connsiteX18" fmla="*/ 549589 w 639618"/>
              <a:gd name="connsiteY18" fmla="*/ 567093 h 709270"/>
              <a:gd name="connsiteX19" fmla="*/ 635314 w 639618"/>
              <a:gd name="connsiteY19" fmla="*/ 376593 h 709270"/>
              <a:gd name="connsiteX20" fmla="*/ 627677 w 639618"/>
              <a:gd name="connsiteY20" fmla="*/ 314238 h 709270"/>
              <a:gd name="connsiteX21" fmla="*/ 633947 w 639618"/>
              <a:gd name="connsiteY21" fmla="*/ 208216 h 709270"/>
              <a:gd name="connsiteX22" fmla="*/ 625789 w 639618"/>
              <a:gd name="connsiteY22" fmla="*/ 90843 h 709270"/>
              <a:gd name="connsiteX23" fmla="*/ 559114 w 639618"/>
              <a:gd name="connsiteY23" fmla="*/ 43218 h 709270"/>
              <a:gd name="connsiteX24" fmla="*/ 486463 w 639618"/>
              <a:gd name="connsiteY24" fmla="*/ 1463 h 709270"/>
              <a:gd name="connsiteX0" fmla="*/ 486463 w 634072"/>
              <a:gd name="connsiteY0" fmla="*/ 1463 h 709270"/>
              <a:gd name="connsiteX1" fmla="*/ 335783 w 634072"/>
              <a:gd name="connsiteY1" fmla="*/ 11730 h 709270"/>
              <a:gd name="connsiteX2" fmla="*/ 254314 w 634072"/>
              <a:gd name="connsiteY2" fmla="*/ 33693 h 709270"/>
              <a:gd name="connsiteX3" fmla="*/ 101914 w 634072"/>
              <a:gd name="connsiteY3" fmla="*/ 138468 h 709270"/>
              <a:gd name="connsiteX4" fmla="*/ 35239 w 634072"/>
              <a:gd name="connsiteY4" fmla="*/ 228956 h 709270"/>
              <a:gd name="connsiteX5" fmla="*/ 25714 w 634072"/>
              <a:gd name="connsiteY5" fmla="*/ 309918 h 709270"/>
              <a:gd name="connsiteX6" fmla="*/ 92389 w 634072"/>
              <a:gd name="connsiteY6" fmla="*/ 338493 h 709270"/>
              <a:gd name="connsiteX7" fmla="*/ 159064 w 634072"/>
              <a:gd name="connsiteY7" fmla="*/ 243243 h 709270"/>
              <a:gd name="connsiteX8" fmla="*/ 118401 w 634072"/>
              <a:gd name="connsiteY8" fmla="*/ 306434 h 709270"/>
              <a:gd name="connsiteX9" fmla="*/ 4102 w 634072"/>
              <a:gd name="connsiteY9" fmla="*/ 444547 h 709270"/>
              <a:gd name="connsiteX10" fmla="*/ 54289 w 634072"/>
              <a:gd name="connsiteY10" fmla="*/ 538517 h 709270"/>
              <a:gd name="connsiteX11" fmla="*/ 168589 w 634072"/>
              <a:gd name="connsiteY11" fmla="*/ 462318 h 709270"/>
              <a:gd name="connsiteX12" fmla="*/ 78101 w 634072"/>
              <a:gd name="connsiteY12" fmla="*/ 557568 h 709270"/>
              <a:gd name="connsiteX13" fmla="*/ 130489 w 634072"/>
              <a:gd name="connsiteY13" fmla="*/ 643293 h 709270"/>
              <a:gd name="connsiteX14" fmla="*/ 259076 w 634072"/>
              <a:gd name="connsiteY14" fmla="*/ 614718 h 709270"/>
              <a:gd name="connsiteX15" fmla="*/ 311464 w 634072"/>
              <a:gd name="connsiteY15" fmla="*/ 557568 h 709270"/>
              <a:gd name="connsiteX16" fmla="*/ 225739 w 634072"/>
              <a:gd name="connsiteY16" fmla="*/ 681393 h 709270"/>
              <a:gd name="connsiteX17" fmla="*/ 340039 w 634072"/>
              <a:gd name="connsiteY17" fmla="*/ 700443 h 709270"/>
              <a:gd name="connsiteX18" fmla="*/ 549589 w 634072"/>
              <a:gd name="connsiteY18" fmla="*/ 567093 h 709270"/>
              <a:gd name="connsiteX19" fmla="*/ 619759 w 634072"/>
              <a:gd name="connsiteY19" fmla="*/ 377997 h 709270"/>
              <a:gd name="connsiteX20" fmla="*/ 627677 w 634072"/>
              <a:gd name="connsiteY20" fmla="*/ 314238 h 709270"/>
              <a:gd name="connsiteX21" fmla="*/ 633947 w 634072"/>
              <a:gd name="connsiteY21" fmla="*/ 208216 h 709270"/>
              <a:gd name="connsiteX22" fmla="*/ 625789 w 634072"/>
              <a:gd name="connsiteY22" fmla="*/ 90843 h 709270"/>
              <a:gd name="connsiteX23" fmla="*/ 559114 w 634072"/>
              <a:gd name="connsiteY23" fmla="*/ 43218 h 709270"/>
              <a:gd name="connsiteX24" fmla="*/ 486463 w 634072"/>
              <a:gd name="connsiteY24" fmla="*/ 1463 h 709270"/>
              <a:gd name="connsiteX0" fmla="*/ 486463 w 634072"/>
              <a:gd name="connsiteY0" fmla="*/ 3196 h 711003"/>
              <a:gd name="connsiteX1" fmla="*/ 353475 w 634072"/>
              <a:gd name="connsiteY1" fmla="*/ 6498 h 711003"/>
              <a:gd name="connsiteX2" fmla="*/ 254314 w 634072"/>
              <a:gd name="connsiteY2" fmla="*/ 35426 h 711003"/>
              <a:gd name="connsiteX3" fmla="*/ 101914 w 634072"/>
              <a:gd name="connsiteY3" fmla="*/ 140201 h 711003"/>
              <a:gd name="connsiteX4" fmla="*/ 35239 w 634072"/>
              <a:gd name="connsiteY4" fmla="*/ 230689 h 711003"/>
              <a:gd name="connsiteX5" fmla="*/ 25714 w 634072"/>
              <a:gd name="connsiteY5" fmla="*/ 311651 h 711003"/>
              <a:gd name="connsiteX6" fmla="*/ 92389 w 634072"/>
              <a:gd name="connsiteY6" fmla="*/ 340226 h 711003"/>
              <a:gd name="connsiteX7" fmla="*/ 159064 w 634072"/>
              <a:gd name="connsiteY7" fmla="*/ 244976 h 711003"/>
              <a:gd name="connsiteX8" fmla="*/ 118401 w 634072"/>
              <a:gd name="connsiteY8" fmla="*/ 308167 h 711003"/>
              <a:gd name="connsiteX9" fmla="*/ 4102 w 634072"/>
              <a:gd name="connsiteY9" fmla="*/ 446280 h 711003"/>
              <a:gd name="connsiteX10" fmla="*/ 54289 w 634072"/>
              <a:gd name="connsiteY10" fmla="*/ 540250 h 711003"/>
              <a:gd name="connsiteX11" fmla="*/ 168589 w 634072"/>
              <a:gd name="connsiteY11" fmla="*/ 464051 h 711003"/>
              <a:gd name="connsiteX12" fmla="*/ 78101 w 634072"/>
              <a:gd name="connsiteY12" fmla="*/ 559301 h 711003"/>
              <a:gd name="connsiteX13" fmla="*/ 130489 w 634072"/>
              <a:gd name="connsiteY13" fmla="*/ 645026 h 711003"/>
              <a:gd name="connsiteX14" fmla="*/ 259076 w 634072"/>
              <a:gd name="connsiteY14" fmla="*/ 616451 h 711003"/>
              <a:gd name="connsiteX15" fmla="*/ 311464 w 634072"/>
              <a:gd name="connsiteY15" fmla="*/ 559301 h 711003"/>
              <a:gd name="connsiteX16" fmla="*/ 225739 w 634072"/>
              <a:gd name="connsiteY16" fmla="*/ 683126 h 711003"/>
              <a:gd name="connsiteX17" fmla="*/ 340039 w 634072"/>
              <a:gd name="connsiteY17" fmla="*/ 702176 h 711003"/>
              <a:gd name="connsiteX18" fmla="*/ 549589 w 634072"/>
              <a:gd name="connsiteY18" fmla="*/ 568826 h 711003"/>
              <a:gd name="connsiteX19" fmla="*/ 619759 w 634072"/>
              <a:gd name="connsiteY19" fmla="*/ 379730 h 711003"/>
              <a:gd name="connsiteX20" fmla="*/ 627677 w 634072"/>
              <a:gd name="connsiteY20" fmla="*/ 315971 h 711003"/>
              <a:gd name="connsiteX21" fmla="*/ 633947 w 634072"/>
              <a:gd name="connsiteY21" fmla="*/ 209949 h 711003"/>
              <a:gd name="connsiteX22" fmla="*/ 625789 w 634072"/>
              <a:gd name="connsiteY22" fmla="*/ 92576 h 711003"/>
              <a:gd name="connsiteX23" fmla="*/ 559114 w 634072"/>
              <a:gd name="connsiteY23" fmla="*/ 44951 h 711003"/>
              <a:gd name="connsiteX24" fmla="*/ 486463 w 634072"/>
              <a:gd name="connsiteY24" fmla="*/ 3196 h 711003"/>
              <a:gd name="connsiteX0" fmla="*/ 486463 w 634072"/>
              <a:gd name="connsiteY0" fmla="*/ 10201 h 718008"/>
              <a:gd name="connsiteX1" fmla="*/ 353475 w 634072"/>
              <a:gd name="connsiteY1" fmla="*/ 13503 h 718008"/>
              <a:gd name="connsiteX2" fmla="*/ 254314 w 634072"/>
              <a:gd name="connsiteY2" fmla="*/ 42431 h 718008"/>
              <a:gd name="connsiteX3" fmla="*/ 101914 w 634072"/>
              <a:gd name="connsiteY3" fmla="*/ 147206 h 718008"/>
              <a:gd name="connsiteX4" fmla="*/ 35239 w 634072"/>
              <a:gd name="connsiteY4" fmla="*/ 237694 h 718008"/>
              <a:gd name="connsiteX5" fmla="*/ 25714 w 634072"/>
              <a:gd name="connsiteY5" fmla="*/ 318656 h 718008"/>
              <a:gd name="connsiteX6" fmla="*/ 92389 w 634072"/>
              <a:gd name="connsiteY6" fmla="*/ 347231 h 718008"/>
              <a:gd name="connsiteX7" fmla="*/ 159064 w 634072"/>
              <a:gd name="connsiteY7" fmla="*/ 251981 h 718008"/>
              <a:gd name="connsiteX8" fmla="*/ 118401 w 634072"/>
              <a:gd name="connsiteY8" fmla="*/ 315172 h 718008"/>
              <a:gd name="connsiteX9" fmla="*/ 4102 w 634072"/>
              <a:gd name="connsiteY9" fmla="*/ 453285 h 718008"/>
              <a:gd name="connsiteX10" fmla="*/ 54289 w 634072"/>
              <a:gd name="connsiteY10" fmla="*/ 547255 h 718008"/>
              <a:gd name="connsiteX11" fmla="*/ 168589 w 634072"/>
              <a:gd name="connsiteY11" fmla="*/ 471056 h 718008"/>
              <a:gd name="connsiteX12" fmla="*/ 78101 w 634072"/>
              <a:gd name="connsiteY12" fmla="*/ 566306 h 718008"/>
              <a:gd name="connsiteX13" fmla="*/ 130489 w 634072"/>
              <a:gd name="connsiteY13" fmla="*/ 652031 h 718008"/>
              <a:gd name="connsiteX14" fmla="*/ 259076 w 634072"/>
              <a:gd name="connsiteY14" fmla="*/ 623456 h 718008"/>
              <a:gd name="connsiteX15" fmla="*/ 311464 w 634072"/>
              <a:gd name="connsiteY15" fmla="*/ 566306 h 718008"/>
              <a:gd name="connsiteX16" fmla="*/ 225739 w 634072"/>
              <a:gd name="connsiteY16" fmla="*/ 690131 h 718008"/>
              <a:gd name="connsiteX17" fmla="*/ 340039 w 634072"/>
              <a:gd name="connsiteY17" fmla="*/ 709181 h 718008"/>
              <a:gd name="connsiteX18" fmla="*/ 549589 w 634072"/>
              <a:gd name="connsiteY18" fmla="*/ 575831 h 718008"/>
              <a:gd name="connsiteX19" fmla="*/ 619759 w 634072"/>
              <a:gd name="connsiteY19" fmla="*/ 386735 h 718008"/>
              <a:gd name="connsiteX20" fmla="*/ 627677 w 634072"/>
              <a:gd name="connsiteY20" fmla="*/ 322976 h 718008"/>
              <a:gd name="connsiteX21" fmla="*/ 633947 w 634072"/>
              <a:gd name="connsiteY21" fmla="*/ 216954 h 718008"/>
              <a:gd name="connsiteX22" fmla="*/ 625789 w 634072"/>
              <a:gd name="connsiteY22" fmla="*/ 99581 h 718008"/>
              <a:gd name="connsiteX23" fmla="*/ 559114 w 634072"/>
              <a:gd name="connsiteY23" fmla="*/ 51956 h 718008"/>
              <a:gd name="connsiteX24" fmla="*/ 486463 w 634072"/>
              <a:gd name="connsiteY24" fmla="*/ 10201 h 718008"/>
              <a:gd name="connsiteX0" fmla="*/ 486463 w 634072"/>
              <a:gd name="connsiteY0" fmla="*/ 3374 h 711181"/>
              <a:gd name="connsiteX1" fmla="*/ 353475 w 634072"/>
              <a:gd name="connsiteY1" fmla="*/ 6676 h 711181"/>
              <a:gd name="connsiteX2" fmla="*/ 254314 w 634072"/>
              <a:gd name="connsiteY2" fmla="*/ 35604 h 711181"/>
              <a:gd name="connsiteX3" fmla="*/ 101914 w 634072"/>
              <a:gd name="connsiteY3" fmla="*/ 140379 h 711181"/>
              <a:gd name="connsiteX4" fmla="*/ 35239 w 634072"/>
              <a:gd name="connsiteY4" fmla="*/ 230867 h 711181"/>
              <a:gd name="connsiteX5" fmla="*/ 25714 w 634072"/>
              <a:gd name="connsiteY5" fmla="*/ 311829 h 711181"/>
              <a:gd name="connsiteX6" fmla="*/ 92389 w 634072"/>
              <a:gd name="connsiteY6" fmla="*/ 340404 h 711181"/>
              <a:gd name="connsiteX7" fmla="*/ 159064 w 634072"/>
              <a:gd name="connsiteY7" fmla="*/ 245154 h 711181"/>
              <a:gd name="connsiteX8" fmla="*/ 118401 w 634072"/>
              <a:gd name="connsiteY8" fmla="*/ 308345 h 711181"/>
              <a:gd name="connsiteX9" fmla="*/ 4102 w 634072"/>
              <a:gd name="connsiteY9" fmla="*/ 446458 h 711181"/>
              <a:gd name="connsiteX10" fmla="*/ 54289 w 634072"/>
              <a:gd name="connsiteY10" fmla="*/ 540428 h 711181"/>
              <a:gd name="connsiteX11" fmla="*/ 168589 w 634072"/>
              <a:gd name="connsiteY11" fmla="*/ 464229 h 711181"/>
              <a:gd name="connsiteX12" fmla="*/ 78101 w 634072"/>
              <a:gd name="connsiteY12" fmla="*/ 559479 h 711181"/>
              <a:gd name="connsiteX13" fmla="*/ 130489 w 634072"/>
              <a:gd name="connsiteY13" fmla="*/ 645204 h 711181"/>
              <a:gd name="connsiteX14" fmla="*/ 259076 w 634072"/>
              <a:gd name="connsiteY14" fmla="*/ 616629 h 711181"/>
              <a:gd name="connsiteX15" fmla="*/ 311464 w 634072"/>
              <a:gd name="connsiteY15" fmla="*/ 559479 h 711181"/>
              <a:gd name="connsiteX16" fmla="*/ 225739 w 634072"/>
              <a:gd name="connsiteY16" fmla="*/ 683304 h 711181"/>
              <a:gd name="connsiteX17" fmla="*/ 340039 w 634072"/>
              <a:gd name="connsiteY17" fmla="*/ 702354 h 711181"/>
              <a:gd name="connsiteX18" fmla="*/ 549589 w 634072"/>
              <a:gd name="connsiteY18" fmla="*/ 569004 h 711181"/>
              <a:gd name="connsiteX19" fmla="*/ 619759 w 634072"/>
              <a:gd name="connsiteY19" fmla="*/ 379908 h 711181"/>
              <a:gd name="connsiteX20" fmla="*/ 627677 w 634072"/>
              <a:gd name="connsiteY20" fmla="*/ 316149 h 711181"/>
              <a:gd name="connsiteX21" fmla="*/ 633947 w 634072"/>
              <a:gd name="connsiteY21" fmla="*/ 210127 h 711181"/>
              <a:gd name="connsiteX22" fmla="*/ 625789 w 634072"/>
              <a:gd name="connsiteY22" fmla="*/ 92754 h 711181"/>
              <a:gd name="connsiteX23" fmla="*/ 559114 w 634072"/>
              <a:gd name="connsiteY23" fmla="*/ 45129 h 711181"/>
              <a:gd name="connsiteX24" fmla="*/ 486463 w 634072"/>
              <a:gd name="connsiteY24" fmla="*/ 3374 h 711181"/>
              <a:gd name="connsiteX0" fmla="*/ 486463 w 634072"/>
              <a:gd name="connsiteY0" fmla="*/ 5125 h 712932"/>
              <a:gd name="connsiteX1" fmla="*/ 353475 w 634072"/>
              <a:gd name="connsiteY1" fmla="*/ 8427 h 712932"/>
              <a:gd name="connsiteX2" fmla="*/ 254314 w 634072"/>
              <a:gd name="connsiteY2" fmla="*/ 37355 h 712932"/>
              <a:gd name="connsiteX3" fmla="*/ 101914 w 634072"/>
              <a:gd name="connsiteY3" fmla="*/ 142130 h 712932"/>
              <a:gd name="connsiteX4" fmla="*/ 35239 w 634072"/>
              <a:gd name="connsiteY4" fmla="*/ 232618 h 712932"/>
              <a:gd name="connsiteX5" fmla="*/ 25714 w 634072"/>
              <a:gd name="connsiteY5" fmla="*/ 313580 h 712932"/>
              <a:gd name="connsiteX6" fmla="*/ 92389 w 634072"/>
              <a:gd name="connsiteY6" fmla="*/ 342155 h 712932"/>
              <a:gd name="connsiteX7" fmla="*/ 159064 w 634072"/>
              <a:gd name="connsiteY7" fmla="*/ 246905 h 712932"/>
              <a:gd name="connsiteX8" fmla="*/ 118401 w 634072"/>
              <a:gd name="connsiteY8" fmla="*/ 310096 h 712932"/>
              <a:gd name="connsiteX9" fmla="*/ 4102 w 634072"/>
              <a:gd name="connsiteY9" fmla="*/ 448209 h 712932"/>
              <a:gd name="connsiteX10" fmla="*/ 54289 w 634072"/>
              <a:gd name="connsiteY10" fmla="*/ 542179 h 712932"/>
              <a:gd name="connsiteX11" fmla="*/ 168589 w 634072"/>
              <a:gd name="connsiteY11" fmla="*/ 465980 h 712932"/>
              <a:gd name="connsiteX12" fmla="*/ 78101 w 634072"/>
              <a:gd name="connsiteY12" fmla="*/ 561230 h 712932"/>
              <a:gd name="connsiteX13" fmla="*/ 130489 w 634072"/>
              <a:gd name="connsiteY13" fmla="*/ 646955 h 712932"/>
              <a:gd name="connsiteX14" fmla="*/ 259076 w 634072"/>
              <a:gd name="connsiteY14" fmla="*/ 618380 h 712932"/>
              <a:gd name="connsiteX15" fmla="*/ 311464 w 634072"/>
              <a:gd name="connsiteY15" fmla="*/ 561230 h 712932"/>
              <a:gd name="connsiteX16" fmla="*/ 225739 w 634072"/>
              <a:gd name="connsiteY16" fmla="*/ 685055 h 712932"/>
              <a:gd name="connsiteX17" fmla="*/ 340039 w 634072"/>
              <a:gd name="connsiteY17" fmla="*/ 704105 h 712932"/>
              <a:gd name="connsiteX18" fmla="*/ 549589 w 634072"/>
              <a:gd name="connsiteY18" fmla="*/ 570755 h 712932"/>
              <a:gd name="connsiteX19" fmla="*/ 619759 w 634072"/>
              <a:gd name="connsiteY19" fmla="*/ 381659 h 712932"/>
              <a:gd name="connsiteX20" fmla="*/ 627677 w 634072"/>
              <a:gd name="connsiteY20" fmla="*/ 317900 h 712932"/>
              <a:gd name="connsiteX21" fmla="*/ 633947 w 634072"/>
              <a:gd name="connsiteY21" fmla="*/ 211878 h 712932"/>
              <a:gd name="connsiteX22" fmla="*/ 625789 w 634072"/>
              <a:gd name="connsiteY22" fmla="*/ 94505 h 712932"/>
              <a:gd name="connsiteX23" fmla="*/ 559114 w 634072"/>
              <a:gd name="connsiteY23" fmla="*/ 46880 h 712932"/>
              <a:gd name="connsiteX24" fmla="*/ 486463 w 634072"/>
              <a:gd name="connsiteY24" fmla="*/ 5125 h 71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34072" h="712932">
                <a:moveTo>
                  <a:pt x="486463" y="5125"/>
                </a:moveTo>
                <a:cubicBezTo>
                  <a:pt x="452190" y="-1284"/>
                  <a:pt x="402079" y="-3208"/>
                  <a:pt x="353475" y="8427"/>
                </a:cubicBezTo>
                <a:cubicBezTo>
                  <a:pt x="304871" y="20062"/>
                  <a:pt x="296241" y="15071"/>
                  <a:pt x="254314" y="37355"/>
                </a:cubicBezTo>
                <a:cubicBezTo>
                  <a:pt x="212387" y="59639"/>
                  <a:pt x="138426" y="109586"/>
                  <a:pt x="101914" y="142130"/>
                </a:cubicBezTo>
                <a:cubicBezTo>
                  <a:pt x="65402" y="174674"/>
                  <a:pt x="47939" y="204043"/>
                  <a:pt x="35239" y="232618"/>
                </a:cubicBezTo>
                <a:cubicBezTo>
                  <a:pt x="22539" y="261193"/>
                  <a:pt x="16189" y="295324"/>
                  <a:pt x="25714" y="313580"/>
                </a:cubicBezTo>
                <a:cubicBezTo>
                  <a:pt x="35239" y="331836"/>
                  <a:pt x="70164" y="353267"/>
                  <a:pt x="92389" y="342155"/>
                </a:cubicBezTo>
                <a:cubicBezTo>
                  <a:pt x="114614" y="331043"/>
                  <a:pt x="154729" y="252248"/>
                  <a:pt x="159064" y="246905"/>
                </a:cubicBezTo>
                <a:cubicBezTo>
                  <a:pt x="163399" y="241562"/>
                  <a:pt x="142641" y="291627"/>
                  <a:pt x="118401" y="310096"/>
                </a:cubicBezTo>
                <a:cubicBezTo>
                  <a:pt x="94161" y="328566"/>
                  <a:pt x="21137" y="411910"/>
                  <a:pt x="4102" y="448209"/>
                </a:cubicBezTo>
                <a:cubicBezTo>
                  <a:pt x="-12933" y="484508"/>
                  <a:pt x="26874" y="539217"/>
                  <a:pt x="54289" y="542179"/>
                </a:cubicBezTo>
                <a:cubicBezTo>
                  <a:pt x="81704" y="545141"/>
                  <a:pt x="164620" y="462805"/>
                  <a:pt x="168589" y="465980"/>
                </a:cubicBezTo>
                <a:cubicBezTo>
                  <a:pt x="172558" y="469155"/>
                  <a:pt x="84451" y="531068"/>
                  <a:pt x="78101" y="561230"/>
                </a:cubicBezTo>
                <a:cubicBezTo>
                  <a:pt x="71751" y="591392"/>
                  <a:pt x="100327" y="637430"/>
                  <a:pt x="130489" y="646955"/>
                </a:cubicBezTo>
                <a:cubicBezTo>
                  <a:pt x="160651" y="656480"/>
                  <a:pt x="228914" y="632667"/>
                  <a:pt x="259076" y="618380"/>
                </a:cubicBezTo>
                <a:cubicBezTo>
                  <a:pt x="289238" y="604093"/>
                  <a:pt x="317020" y="550118"/>
                  <a:pt x="311464" y="561230"/>
                </a:cubicBezTo>
                <a:cubicBezTo>
                  <a:pt x="305908" y="572343"/>
                  <a:pt x="220977" y="661243"/>
                  <a:pt x="225739" y="685055"/>
                </a:cubicBezTo>
                <a:cubicBezTo>
                  <a:pt x="230501" y="708867"/>
                  <a:pt x="286064" y="723155"/>
                  <a:pt x="340039" y="704105"/>
                </a:cubicBezTo>
                <a:cubicBezTo>
                  <a:pt x="394014" y="685055"/>
                  <a:pt x="502969" y="624496"/>
                  <a:pt x="549589" y="570755"/>
                </a:cubicBezTo>
                <a:cubicBezTo>
                  <a:pt x="596209" y="517014"/>
                  <a:pt x="606744" y="423802"/>
                  <a:pt x="619759" y="381659"/>
                </a:cubicBezTo>
                <a:cubicBezTo>
                  <a:pt x="632774" y="339517"/>
                  <a:pt x="627677" y="317900"/>
                  <a:pt x="627677" y="317900"/>
                </a:cubicBezTo>
                <a:cubicBezTo>
                  <a:pt x="627221" y="293524"/>
                  <a:pt x="634403" y="236254"/>
                  <a:pt x="633947" y="211878"/>
                </a:cubicBezTo>
                <a:cubicBezTo>
                  <a:pt x="632359" y="180128"/>
                  <a:pt x="638489" y="124668"/>
                  <a:pt x="625789" y="94505"/>
                </a:cubicBezTo>
                <a:cubicBezTo>
                  <a:pt x="613089" y="64343"/>
                  <a:pt x="582335" y="61777"/>
                  <a:pt x="559114" y="46880"/>
                </a:cubicBezTo>
                <a:cubicBezTo>
                  <a:pt x="535893" y="31983"/>
                  <a:pt x="520736" y="11534"/>
                  <a:pt x="486463" y="512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3C66389-25E5-1DC3-8AF7-E1FFCA198E87}"/>
              </a:ext>
            </a:extLst>
          </p:cNvPr>
          <p:cNvSpPr/>
          <p:nvPr/>
        </p:nvSpPr>
        <p:spPr>
          <a:xfrm rot="1041197" flipH="1">
            <a:off x="4926026" y="4468173"/>
            <a:ext cx="144096" cy="170544"/>
          </a:xfrm>
          <a:custGeom>
            <a:avLst/>
            <a:gdLst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03557 w 681406"/>
              <a:gd name="connsiteY8" fmla="*/ 326073 h 709978"/>
              <a:gd name="connsiteX9" fmla="*/ 8307 w 681406"/>
              <a:gd name="connsiteY9" fmla="*/ 392748 h 709978"/>
              <a:gd name="connsiteX10" fmla="*/ 17832 w 681406"/>
              <a:gd name="connsiteY10" fmla="*/ 516573 h 709978"/>
              <a:gd name="connsiteX11" fmla="*/ 122607 w 681406"/>
              <a:gd name="connsiteY11" fmla="*/ 535623 h 709978"/>
              <a:gd name="connsiteX12" fmla="*/ 227382 w 681406"/>
              <a:gd name="connsiteY12" fmla="*/ 497523 h 709978"/>
              <a:gd name="connsiteX13" fmla="*/ 122607 w 681406"/>
              <a:gd name="connsiteY13" fmla="*/ 621348 h 709978"/>
              <a:gd name="connsiteX14" fmla="*/ 170232 w 681406"/>
              <a:gd name="connsiteY14" fmla="*/ 640398 h 709978"/>
              <a:gd name="connsiteX15" fmla="*/ 303582 w 681406"/>
              <a:gd name="connsiteY15" fmla="*/ 630873 h 709978"/>
              <a:gd name="connsiteX16" fmla="*/ 351207 w 681406"/>
              <a:gd name="connsiteY16" fmla="*/ 554673 h 709978"/>
              <a:gd name="connsiteX17" fmla="*/ 246432 w 681406"/>
              <a:gd name="connsiteY17" fmla="*/ 688023 h 709978"/>
              <a:gd name="connsiteX18" fmla="*/ 379782 w 681406"/>
              <a:gd name="connsiteY18" fmla="*/ 697548 h 709978"/>
              <a:gd name="connsiteX19" fmla="*/ 589332 w 681406"/>
              <a:gd name="connsiteY19" fmla="*/ 564198 h 709978"/>
              <a:gd name="connsiteX20" fmla="*/ 675057 w 681406"/>
              <a:gd name="connsiteY20" fmla="*/ 373698 h 709978"/>
              <a:gd name="connsiteX21" fmla="*/ 675057 w 681406"/>
              <a:gd name="connsiteY21" fmla="*/ 278448 h 709978"/>
              <a:gd name="connsiteX22" fmla="*/ 675057 w 681406"/>
              <a:gd name="connsiteY22" fmla="*/ 221298 h 709978"/>
              <a:gd name="connsiteX23" fmla="*/ 636957 w 681406"/>
              <a:gd name="connsiteY23" fmla="*/ 230823 h 709978"/>
              <a:gd name="connsiteX24" fmla="*/ 665532 w 681406"/>
              <a:gd name="connsiteY24" fmla="*/ 87948 h 709978"/>
              <a:gd name="connsiteX25" fmla="*/ 598857 w 681406"/>
              <a:gd name="connsiteY25" fmla="*/ 40323 h 709978"/>
              <a:gd name="connsiteX26" fmla="*/ 455982 w 681406"/>
              <a:gd name="connsiteY26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08332 w 681406"/>
              <a:gd name="connsiteY13" fmla="*/ 4594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4558 w 679982"/>
              <a:gd name="connsiteY0" fmla="*/ 2223 h 709978"/>
              <a:gd name="connsiteX1" fmla="*/ 416458 w 679982"/>
              <a:gd name="connsiteY1" fmla="*/ 106998 h 709978"/>
              <a:gd name="connsiteX2" fmla="*/ 292633 w 679982"/>
              <a:gd name="connsiteY2" fmla="*/ 30798 h 709978"/>
              <a:gd name="connsiteX3" fmla="*/ 140233 w 679982"/>
              <a:gd name="connsiteY3" fmla="*/ 135573 h 709978"/>
              <a:gd name="connsiteX4" fmla="*/ 73558 w 679982"/>
              <a:gd name="connsiteY4" fmla="*/ 226061 h 709978"/>
              <a:gd name="connsiteX5" fmla="*/ 64033 w 679982"/>
              <a:gd name="connsiteY5" fmla="*/ 307023 h 709978"/>
              <a:gd name="connsiteX6" fmla="*/ 130708 w 679982"/>
              <a:gd name="connsiteY6" fmla="*/ 335598 h 709978"/>
              <a:gd name="connsiteX7" fmla="*/ 197383 w 679982"/>
              <a:gd name="connsiteY7" fmla="*/ 240348 h 709978"/>
              <a:gd name="connsiteX8" fmla="*/ 156720 w 679982"/>
              <a:gd name="connsiteY8" fmla="*/ 303539 h 709978"/>
              <a:gd name="connsiteX9" fmla="*/ 102133 w 679982"/>
              <a:gd name="connsiteY9" fmla="*/ 326073 h 709978"/>
              <a:gd name="connsiteX10" fmla="*/ 6883 w 679982"/>
              <a:gd name="connsiteY10" fmla="*/ 392748 h 709978"/>
              <a:gd name="connsiteX11" fmla="*/ 16408 w 679982"/>
              <a:gd name="connsiteY11" fmla="*/ 516573 h 709978"/>
              <a:gd name="connsiteX12" fmla="*/ 87845 w 679982"/>
              <a:gd name="connsiteY12" fmla="*/ 516573 h 709978"/>
              <a:gd name="connsiteX13" fmla="*/ 206908 w 679982"/>
              <a:gd name="connsiteY13" fmla="*/ 459423 h 709978"/>
              <a:gd name="connsiteX14" fmla="*/ 121183 w 679982"/>
              <a:gd name="connsiteY14" fmla="*/ 621348 h 709978"/>
              <a:gd name="connsiteX15" fmla="*/ 168808 w 679982"/>
              <a:gd name="connsiteY15" fmla="*/ 640398 h 709978"/>
              <a:gd name="connsiteX16" fmla="*/ 302158 w 679982"/>
              <a:gd name="connsiteY16" fmla="*/ 630873 h 709978"/>
              <a:gd name="connsiteX17" fmla="*/ 349783 w 679982"/>
              <a:gd name="connsiteY17" fmla="*/ 554673 h 709978"/>
              <a:gd name="connsiteX18" fmla="*/ 245008 w 679982"/>
              <a:gd name="connsiteY18" fmla="*/ 688023 h 709978"/>
              <a:gd name="connsiteX19" fmla="*/ 378358 w 679982"/>
              <a:gd name="connsiteY19" fmla="*/ 697548 h 709978"/>
              <a:gd name="connsiteX20" fmla="*/ 587908 w 679982"/>
              <a:gd name="connsiteY20" fmla="*/ 564198 h 709978"/>
              <a:gd name="connsiteX21" fmla="*/ 673633 w 679982"/>
              <a:gd name="connsiteY21" fmla="*/ 373698 h 709978"/>
              <a:gd name="connsiteX22" fmla="*/ 673633 w 679982"/>
              <a:gd name="connsiteY22" fmla="*/ 278448 h 709978"/>
              <a:gd name="connsiteX23" fmla="*/ 673633 w 679982"/>
              <a:gd name="connsiteY23" fmla="*/ 221298 h 709978"/>
              <a:gd name="connsiteX24" fmla="*/ 635533 w 679982"/>
              <a:gd name="connsiteY24" fmla="*/ 230823 h 709978"/>
              <a:gd name="connsiteX25" fmla="*/ 664108 w 679982"/>
              <a:gd name="connsiteY25" fmla="*/ 87948 h 709978"/>
              <a:gd name="connsiteX26" fmla="*/ 597433 w 679982"/>
              <a:gd name="connsiteY26" fmla="*/ 40323 h 709978"/>
              <a:gd name="connsiteX27" fmla="*/ 454558 w 679982"/>
              <a:gd name="connsiteY27" fmla="*/ 2223 h 709978"/>
              <a:gd name="connsiteX0" fmla="*/ 455545 w 680969"/>
              <a:gd name="connsiteY0" fmla="*/ 2223 h 709978"/>
              <a:gd name="connsiteX1" fmla="*/ 417445 w 680969"/>
              <a:gd name="connsiteY1" fmla="*/ 106998 h 709978"/>
              <a:gd name="connsiteX2" fmla="*/ 293620 w 680969"/>
              <a:gd name="connsiteY2" fmla="*/ 30798 h 709978"/>
              <a:gd name="connsiteX3" fmla="*/ 141220 w 680969"/>
              <a:gd name="connsiteY3" fmla="*/ 135573 h 709978"/>
              <a:gd name="connsiteX4" fmla="*/ 74545 w 680969"/>
              <a:gd name="connsiteY4" fmla="*/ 226061 h 709978"/>
              <a:gd name="connsiteX5" fmla="*/ 65020 w 680969"/>
              <a:gd name="connsiteY5" fmla="*/ 307023 h 709978"/>
              <a:gd name="connsiteX6" fmla="*/ 131695 w 680969"/>
              <a:gd name="connsiteY6" fmla="*/ 335598 h 709978"/>
              <a:gd name="connsiteX7" fmla="*/ 198370 w 680969"/>
              <a:gd name="connsiteY7" fmla="*/ 240348 h 709978"/>
              <a:gd name="connsiteX8" fmla="*/ 157707 w 680969"/>
              <a:gd name="connsiteY8" fmla="*/ 303539 h 709978"/>
              <a:gd name="connsiteX9" fmla="*/ 103120 w 680969"/>
              <a:gd name="connsiteY9" fmla="*/ 326073 h 709978"/>
              <a:gd name="connsiteX10" fmla="*/ 7870 w 680969"/>
              <a:gd name="connsiteY10" fmla="*/ 392748 h 709978"/>
              <a:gd name="connsiteX11" fmla="*/ 17395 w 680969"/>
              <a:gd name="connsiteY11" fmla="*/ 516573 h 709978"/>
              <a:gd name="connsiteX12" fmla="*/ 112645 w 680969"/>
              <a:gd name="connsiteY12" fmla="*/ 516573 h 709978"/>
              <a:gd name="connsiteX13" fmla="*/ 207895 w 680969"/>
              <a:gd name="connsiteY13" fmla="*/ 459423 h 709978"/>
              <a:gd name="connsiteX14" fmla="*/ 122170 w 680969"/>
              <a:gd name="connsiteY14" fmla="*/ 621348 h 709978"/>
              <a:gd name="connsiteX15" fmla="*/ 169795 w 680969"/>
              <a:gd name="connsiteY15" fmla="*/ 640398 h 709978"/>
              <a:gd name="connsiteX16" fmla="*/ 303145 w 680969"/>
              <a:gd name="connsiteY16" fmla="*/ 630873 h 709978"/>
              <a:gd name="connsiteX17" fmla="*/ 350770 w 680969"/>
              <a:gd name="connsiteY17" fmla="*/ 554673 h 709978"/>
              <a:gd name="connsiteX18" fmla="*/ 245995 w 680969"/>
              <a:gd name="connsiteY18" fmla="*/ 688023 h 709978"/>
              <a:gd name="connsiteX19" fmla="*/ 379345 w 680969"/>
              <a:gd name="connsiteY19" fmla="*/ 697548 h 709978"/>
              <a:gd name="connsiteX20" fmla="*/ 588895 w 680969"/>
              <a:gd name="connsiteY20" fmla="*/ 564198 h 709978"/>
              <a:gd name="connsiteX21" fmla="*/ 674620 w 680969"/>
              <a:gd name="connsiteY21" fmla="*/ 373698 h 709978"/>
              <a:gd name="connsiteX22" fmla="*/ 674620 w 680969"/>
              <a:gd name="connsiteY22" fmla="*/ 278448 h 709978"/>
              <a:gd name="connsiteX23" fmla="*/ 674620 w 680969"/>
              <a:gd name="connsiteY23" fmla="*/ 221298 h 709978"/>
              <a:gd name="connsiteX24" fmla="*/ 636520 w 680969"/>
              <a:gd name="connsiteY24" fmla="*/ 230823 h 709978"/>
              <a:gd name="connsiteX25" fmla="*/ 665095 w 680969"/>
              <a:gd name="connsiteY25" fmla="*/ 87948 h 709978"/>
              <a:gd name="connsiteX26" fmla="*/ 598420 w 680969"/>
              <a:gd name="connsiteY26" fmla="*/ 40323 h 709978"/>
              <a:gd name="connsiteX27" fmla="*/ 455545 w 680969"/>
              <a:gd name="connsiteY27" fmla="*/ 2223 h 709978"/>
              <a:gd name="connsiteX0" fmla="*/ 460771 w 686195"/>
              <a:gd name="connsiteY0" fmla="*/ 2223 h 709978"/>
              <a:gd name="connsiteX1" fmla="*/ 422671 w 686195"/>
              <a:gd name="connsiteY1" fmla="*/ 106998 h 709978"/>
              <a:gd name="connsiteX2" fmla="*/ 298846 w 686195"/>
              <a:gd name="connsiteY2" fmla="*/ 30798 h 709978"/>
              <a:gd name="connsiteX3" fmla="*/ 146446 w 686195"/>
              <a:gd name="connsiteY3" fmla="*/ 135573 h 709978"/>
              <a:gd name="connsiteX4" fmla="*/ 79771 w 686195"/>
              <a:gd name="connsiteY4" fmla="*/ 226061 h 709978"/>
              <a:gd name="connsiteX5" fmla="*/ 70246 w 686195"/>
              <a:gd name="connsiteY5" fmla="*/ 307023 h 709978"/>
              <a:gd name="connsiteX6" fmla="*/ 136921 w 686195"/>
              <a:gd name="connsiteY6" fmla="*/ 335598 h 709978"/>
              <a:gd name="connsiteX7" fmla="*/ 203596 w 686195"/>
              <a:gd name="connsiteY7" fmla="*/ 240348 h 709978"/>
              <a:gd name="connsiteX8" fmla="*/ 162933 w 686195"/>
              <a:gd name="connsiteY8" fmla="*/ 303539 h 709978"/>
              <a:gd name="connsiteX9" fmla="*/ 108346 w 686195"/>
              <a:gd name="connsiteY9" fmla="*/ 326073 h 709978"/>
              <a:gd name="connsiteX10" fmla="*/ 13096 w 686195"/>
              <a:gd name="connsiteY10" fmla="*/ 392748 h 709978"/>
              <a:gd name="connsiteX11" fmla="*/ 22621 w 686195"/>
              <a:gd name="connsiteY11" fmla="*/ 516573 h 709978"/>
              <a:gd name="connsiteX12" fmla="*/ 213121 w 686195"/>
              <a:gd name="connsiteY12" fmla="*/ 459423 h 709978"/>
              <a:gd name="connsiteX13" fmla="*/ 127396 w 686195"/>
              <a:gd name="connsiteY13" fmla="*/ 621348 h 709978"/>
              <a:gd name="connsiteX14" fmla="*/ 175021 w 686195"/>
              <a:gd name="connsiteY14" fmla="*/ 640398 h 709978"/>
              <a:gd name="connsiteX15" fmla="*/ 308371 w 686195"/>
              <a:gd name="connsiteY15" fmla="*/ 630873 h 709978"/>
              <a:gd name="connsiteX16" fmla="*/ 355996 w 686195"/>
              <a:gd name="connsiteY16" fmla="*/ 554673 h 709978"/>
              <a:gd name="connsiteX17" fmla="*/ 251221 w 686195"/>
              <a:gd name="connsiteY17" fmla="*/ 688023 h 709978"/>
              <a:gd name="connsiteX18" fmla="*/ 384571 w 686195"/>
              <a:gd name="connsiteY18" fmla="*/ 697548 h 709978"/>
              <a:gd name="connsiteX19" fmla="*/ 594121 w 686195"/>
              <a:gd name="connsiteY19" fmla="*/ 564198 h 709978"/>
              <a:gd name="connsiteX20" fmla="*/ 679846 w 686195"/>
              <a:gd name="connsiteY20" fmla="*/ 373698 h 709978"/>
              <a:gd name="connsiteX21" fmla="*/ 679846 w 686195"/>
              <a:gd name="connsiteY21" fmla="*/ 278448 h 709978"/>
              <a:gd name="connsiteX22" fmla="*/ 679846 w 686195"/>
              <a:gd name="connsiteY22" fmla="*/ 221298 h 709978"/>
              <a:gd name="connsiteX23" fmla="*/ 641746 w 686195"/>
              <a:gd name="connsiteY23" fmla="*/ 230823 h 709978"/>
              <a:gd name="connsiteX24" fmla="*/ 670321 w 686195"/>
              <a:gd name="connsiteY24" fmla="*/ 87948 h 709978"/>
              <a:gd name="connsiteX25" fmla="*/ 603646 w 686195"/>
              <a:gd name="connsiteY25" fmla="*/ 40323 h 709978"/>
              <a:gd name="connsiteX26" fmla="*/ 460771 w 686195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5913 w 674712"/>
              <a:gd name="connsiteY13" fmla="*/ 621348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2125 w 674712"/>
              <a:gd name="connsiteY15" fmla="*/ 61182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6375"/>
              <a:gd name="connsiteX1" fmla="*/ 411188 w 674712"/>
              <a:gd name="connsiteY1" fmla="*/ 106998 h 706375"/>
              <a:gd name="connsiteX2" fmla="*/ 287363 w 674712"/>
              <a:gd name="connsiteY2" fmla="*/ 30798 h 706375"/>
              <a:gd name="connsiteX3" fmla="*/ 134963 w 674712"/>
              <a:gd name="connsiteY3" fmla="*/ 135573 h 706375"/>
              <a:gd name="connsiteX4" fmla="*/ 68288 w 674712"/>
              <a:gd name="connsiteY4" fmla="*/ 226061 h 706375"/>
              <a:gd name="connsiteX5" fmla="*/ 58763 w 674712"/>
              <a:gd name="connsiteY5" fmla="*/ 307023 h 706375"/>
              <a:gd name="connsiteX6" fmla="*/ 125438 w 674712"/>
              <a:gd name="connsiteY6" fmla="*/ 335598 h 706375"/>
              <a:gd name="connsiteX7" fmla="*/ 192113 w 674712"/>
              <a:gd name="connsiteY7" fmla="*/ 240348 h 706375"/>
              <a:gd name="connsiteX8" fmla="*/ 151450 w 674712"/>
              <a:gd name="connsiteY8" fmla="*/ 303539 h 706375"/>
              <a:gd name="connsiteX9" fmla="*/ 96863 w 674712"/>
              <a:gd name="connsiteY9" fmla="*/ 326073 h 706375"/>
              <a:gd name="connsiteX10" fmla="*/ 1613 w 674712"/>
              <a:gd name="connsiteY10" fmla="*/ 392748 h 706375"/>
              <a:gd name="connsiteX11" fmla="*/ 49238 w 674712"/>
              <a:gd name="connsiteY11" fmla="*/ 521335 h 706375"/>
              <a:gd name="connsiteX12" fmla="*/ 201638 w 674712"/>
              <a:gd name="connsiteY12" fmla="*/ 459423 h 706375"/>
              <a:gd name="connsiteX13" fmla="*/ 111150 w 674712"/>
              <a:gd name="connsiteY13" fmla="*/ 554673 h 706375"/>
              <a:gd name="connsiteX14" fmla="*/ 163538 w 674712"/>
              <a:gd name="connsiteY14" fmla="*/ 640398 h 706375"/>
              <a:gd name="connsiteX15" fmla="*/ 292125 w 674712"/>
              <a:gd name="connsiteY15" fmla="*/ 611823 h 706375"/>
              <a:gd name="connsiteX16" fmla="*/ 344513 w 674712"/>
              <a:gd name="connsiteY16" fmla="*/ 554673 h 706375"/>
              <a:gd name="connsiteX17" fmla="*/ 258788 w 674712"/>
              <a:gd name="connsiteY17" fmla="*/ 678498 h 706375"/>
              <a:gd name="connsiteX18" fmla="*/ 373088 w 674712"/>
              <a:gd name="connsiteY18" fmla="*/ 697548 h 706375"/>
              <a:gd name="connsiteX19" fmla="*/ 582638 w 674712"/>
              <a:gd name="connsiteY19" fmla="*/ 564198 h 706375"/>
              <a:gd name="connsiteX20" fmla="*/ 668363 w 674712"/>
              <a:gd name="connsiteY20" fmla="*/ 373698 h 706375"/>
              <a:gd name="connsiteX21" fmla="*/ 668363 w 674712"/>
              <a:gd name="connsiteY21" fmla="*/ 278448 h 706375"/>
              <a:gd name="connsiteX22" fmla="*/ 668363 w 674712"/>
              <a:gd name="connsiteY22" fmla="*/ 221298 h 706375"/>
              <a:gd name="connsiteX23" fmla="*/ 630263 w 674712"/>
              <a:gd name="connsiteY23" fmla="*/ 230823 h 706375"/>
              <a:gd name="connsiteX24" fmla="*/ 658838 w 674712"/>
              <a:gd name="connsiteY24" fmla="*/ 87948 h 706375"/>
              <a:gd name="connsiteX25" fmla="*/ 592163 w 674712"/>
              <a:gd name="connsiteY25" fmla="*/ 40323 h 706375"/>
              <a:gd name="connsiteX26" fmla="*/ 449288 w 674712"/>
              <a:gd name="connsiteY26" fmla="*/ 2223 h 706375"/>
              <a:gd name="connsiteX0" fmla="*/ 452467 w 677891"/>
              <a:gd name="connsiteY0" fmla="*/ 2223 h 706375"/>
              <a:gd name="connsiteX1" fmla="*/ 414367 w 677891"/>
              <a:gd name="connsiteY1" fmla="*/ 106998 h 706375"/>
              <a:gd name="connsiteX2" fmla="*/ 290542 w 677891"/>
              <a:gd name="connsiteY2" fmla="*/ 30798 h 706375"/>
              <a:gd name="connsiteX3" fmla="*/ 138142 w 677891"/>
              <a:gd name="connsiteY3" fmla="*/ 135573 h 706375"/>
              <a:gd name="connsiteX4" fmla="*/ 71467 w 677891"/>
              <a:gd name="connsiteY4" fmla="*/ 226061 h 706375"/>
              <a:gd name="connsiteX5" fmla="*/ 61942 w 677891"/>
              <a:gd name="connsiteY5" fmla="*/ 307023 h 706375"/>
              <a:gd name="connsiteX6" fmla="*/ 128617 w 677891"/>
              <a:gd name="connsiteY6" fmla="*/ 335598 h 706375"/>
              <a:gd name="connsiteX7" fmla="*/ 195292 w 677891"/>
              <a:gd name="connsiteY7" fmla="*/ 240348 h 706375"/>
              <a:gd name="connsiteX8" fmla="*/ 154629 w 677891"/>
              <a:gd name="connsiteY8" fmla="*/ 303539 h 706375"/>
              <a:gd name="connsiteX9" fmla="*/ 4792 w 677891"/>
              <a:gd name="connsiteY9" fmla="*/ 392748 h 706375"/>
              <a:gd name="connsiteX10" fmla="*/ 52417 w 677891"/>
              <a:gd name="connsiteY10" fmla="*/ 521335 h 706375"/>
              <a:gd name="connsiteX11" fmla="*/ 204817 w 677891"/>
              <a:gd name="connsiteY11" fmla="*/ 459423 h 706375"/>
              <a:gd name="connsiteX12" fmla="*/ 114329 w 677891"/>
              <a:gd name="connsiteY12" fmla="*/ 554673 h 706375"/>
              <a:gd name="connsiteX13" fmla="*/ 166717 w 677891"/>
              <a:gd name="connsiteY13" fmla="*/ 640398 h 706375"/>
              <a:gd name="connsiteX14" fmla="*/ 295304 w 677891"/>
              <a:gd name="connsiteY14" fmla="*/ 611823 h 706375"/>
              <a:gd name="connsiteX15" fmla="*/ 347692 w 677891"/>
              <a:gd name="connsiteY15" fmla="*/ 554673 h 706375"/>
              <a:gd name="connsiteX16" fmla="*/ 261967 w 677891"/>
              <a:gd name="connsiteY16" fmla="*/ 678498 h 706375"/>
              <a:gd name="connsiteX17" fmla="*/ 376267 w 677891"/>
              <a:gd name="connsiteY17" fmla="*/ 697548 h 706375"/>
              <a:gd name="connsiteX18" fmla="*/ 585817 w 677891"/>
              <a:gd name="connsiteY18" fmla="*/ 564198 h 706375"/>
              <a:gd name="connsiteX19" fmla="*/ 671542 w 677891"/>
              <a:gd name="connsiteY19" fmla="*/ 373698 h 706375"/>
              <a:gd name="connsiteX20" fmla="*/ 671542 w 677891"/>
              <a:gd name="connsiteY20" fmla="*/ 278448 h 706375"/>
              <a:gd name="connsiteX21" fmla="*/ 671542 w 677891"/>
              <a:gd name="connsiteY21" fmla="*/ 221298 h 706375"/>
              <a:gd name="connsiteX22" fmla="*/ 633442 w 677891"/>
              <a:gd name="connsiteY22" fmla="*/ 230823 h 706375"/>
              <a:gd name="connsiteX23" fmla="*/ 662017 w 677891"/>
              <a:gd name="connsiteY23" fmla="*/ 87948 h 706375"/>
              <a:gd name="connsiteX24" fmla="*/ 595342 w 677891"/>
              <a:gd name="connsiteY24" fmla="*/ 40323 h 706375"/>
              <a:gd name="connsiteX25" fmla="*/ 452467 w 677891"/>
              <a:gd name="connsiteY25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70215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84502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12997 w 638421"/>
              <a:gd name="connsiteY0" fmla="*/ 2223 h 706375"/>
              <a:gd name="connsiteX1" fmla="*/ 374897 w 638421"/>
              <a:gd name="connsiteY1" fmla="*/ 106998 h 706375"/>
              <a:gd name="connsiteX2" fmla="*/ 251072 w 638421"/>
              <a:gd name="connsiteY2" fmla="*/ 30798 h 706375"/>
              <a:gd name="connsiteX3" fmla="*/ 98672 w 638421"/>
              <a:gd name="connsiteY3" fmla="*/ 135573 h 706375"/>
              <a:gd name="connsiteX4" fmla="*/ 31997 w 638421"/>
              <a:gd name="connsiteY4" fmla="*/ 226061 h 706375"/>
              <a:gd name="connsiteX5" fmla="*/ 22472 w 638421"/>
              <a:gd name="connsiteY5" fmla="*/ 307023 h 706375"/>
              <a:gd name="connsiteX6" fmla="*/ 89147 w 638421"/>
              <a:gd name="connsiteY6" fmla="*/ 335598 h 706375"/>
              <a:gd name="connsiteX7" fmla="*/ 155822 w 638421"/>
              <a:gd name="connsiteY7" fmla="*/ 240348 h 706375"/>
              <a:gd name="connsiteX8" fmla="*/ 115159 w 638421"/>
              <a:gd name="connsiteY8" fmla="*/ 303539 h 706375"/>
              <a:gd name="connsiteX9" fmla="*/ 19909 w 638421"/>
              <a:gd name="connsiteY9" fmla="*/ 384502 h 706375"/>
              <a:gd name="connsiteX10" fmla="*/ 12947 w 638421"/>
              <a:gd name="connsiteY10" fmla="*/ 521335 h 706375"/>
              <a:gd name="connsiteX11" fmla="*/ 165347 w 638421"/>
              <a:gd name="connsiteY11" fmla="*/ 459423 h 706375"/>
              <a:gd name="connsiteX12" fmla="*/ 74859 w 638421"/>
              <a:gd name="connsiteY12" fmla="*/ 554673 h 706375"/>
              <a:gd name="connsiteX13" fmla="*/ 127247 w 638421"/>
              <a:gd name="connsiteY13" fmla="*/ 640398 h 706375"/>
              <a:gd name="connsiteX14" fmla="*/ 255834 w 638421"/>
              <a:gd name="connsiteY14" fmla="*/ 611823 h 706375"/>
              <a:gd name="connsiteX15" fmla="*/ 308222 w 638421"/>
              <a:gd name="connsiteY15" fmla="*/ 554673 h 706375"/>
              <a:gd name="connsiteX16" fmla="*/ 222497 w 638421"/>
              <a:gd name="connsiteY16" fmla="*/ 678498 h 706375"/>
              <a:gd name="connsiteX17" fmla="*/ 336797 w 638421"/>
              <a:gd name="connsiteY17" fmla="*/ 697548 h 706375"/>
              <a:gd name="connsiteX18" fmla="*/ 546347 w 638421"/>
              <a:gd name="connsiteY18" fmla="*/ 564198 h 706375"/>
              <a:gd name="connsiteX19" fmla="*/ 632072 w 638421"/>
              <a:gd name="connsiteY19" fmla="*/ 373698 h 706375"/>
              <a:gd name="connsiteX20" fmla="*/ 632072 w 638421"/>
              <a:gd name="connsiteY20" fmla="*/ 278448 h 706375"/>
              <a:gd name="connsiteX21" fmla="*/ 632072 w 638421"/>
              <a:gd name="connsiteY21" fmla="*/ 221298 h 706375"/>
              <a:gd name="connsiteX22" fmla="*/ 593972 w 638421"/>
              <a:gd name="connsiteY22" fmla="*/ 230823 h 706375"/>
              <a:gd name="connsiteX23" fmla="*/ 622547 w 638421"/>
              <a:gd name="connsiteY23" fmla="*/ 87948 h 706375"/>
              <a:gd name="connsiteX24" fmla="*/ 555872 w 638421"/>
              <a:gd name="connsiteY24" fmla="*/ 40323 h 706375"/>
              <a:gd name="connsiteX25" fmla="*/ 412997 w 638421"/>
              <a:gd name="connsiteY25" fmla="*/ 2223 h 706375"/>
              <a:gd name="connsiteX0" fmla="*/ 415057 w 640481"/>
              <a:gd name="connsiteY0" fmla="*/ 2223 h 706375"/>
              <a:gd name="connsiteX1" fmla="*/ 376957 w 640481"/>
              <a:gd name="connsiteY1" fmla="*/ 106998 h 706375"/>
              <a:gd name="connsiteX2" fmla="*/ 253132 w 640481"/>
              <a:gd name="connsiteY2" fmla="*/ 30798 h 706375"/>
              <a:gd name="connsiteX3" fmla="*/ 100732 w 640481"/>
              <a:gd name="connsiteY3" fmla="*/ 135573 h 706375"/>
              <a:gd name="connsiteX4" fmla="*/ 34057 w 640481"/>
              <a:gd name="connsiteY4" fmla="*/ 226061 h 706375"/>
              <a:gd name="connsiteX5" fmla="*/ 24532 w 640481"/>
              <a:gd name="connsiteY5" fmla="*/ 307023 h 706375"/>
              <a:gd name="connsiteX6" fmla="*/ 91207 w 640481"/>
              <a:gd name="connsiteY6" fmla="*/ 335598 h 706375"/>
              <a:gd name="connsiteX7" fmla="*/ 157882 w 640481"/>
              <a:gd name="connsiteY7" fmla="*/ 240348 h 706375"/>
              <a:gd name="connsiteX8" fmla="*/ 117219 w 640481"/>
              <a:gd name="connsiteY8" fmla="*/ 303539 h 706375"/>
              <a:gd name="connsiteX9" fmla="*/ 17207 w 640481"/>
              <a:gd name="connsiteY9" fmla="*/ 451177 h 706375"/>
              <a:gd name="connsiteX10" fmla="*/ 15007 w 640481"/>
              <a:gd name="connsiteY10" fmla="*/ 521335 h 706375"/>
              <a:gd name="connsiteX11" fmla="*/ 167407 w 640481"/>
              <a:gd name="connsiteY11" fmla="*/ 459423 h 706375"/>
              <a:gd name="connsiteX12" fmla="*/ 76919 w 640481"/>
              <a:gd name="connsiteY12" fmla="*/ 554673 h 706375"/>
              <a:gd name="connsiteX13" fmla="*/ 129307 w 640481"/>
              <a:gd name="connsiteY13" fmla="*/ 640398 h 706375"/>
              <a:gd name="connsiteX14" fmla="*/ 257894 w 640481"/>
              <a:gd name="connsiteY14" fmla="*/ 611823 h 706375"/>
              <a:gd name="connsiteX15" fmla="*/ 310282 w 640481"/>
              <a:gd name="connsiteY15" fmla="*/ 554673 h 706375"/>
              <a:gd name="connsiteX16" fmla="*/ 224557 w 640481"/>
              <a:gd name="connsiteY16" fmla="*/ 678498 h 706375"/>
              <a:gd name="connsiteX17" fmla="*/ 338857 w 640481"/>
              <a:gd name="connsiteY17" fmla="*/ 697548 h 706375"/>
              <a:gd name="connsiteX18" fmla="*/ 548407 w 640481"/>
              <a:gd name="connsiteY18" fmla="*/ 564198 h 706375"/>
              <a:gd name="connsiteX19" fmla="*/ 634132 w 640481"/>
              <a:gd name="connsiteY19" fmla="*/ 373698 h 706375"/>
              <a:gd name="connsiteX20" fmla="*/ 634132 w 640481"/>
              <a:gd name="connsiteY20" fmla="*/ 278448 h 706375"/>
              <a:gd name="connsiteX21" fmla="*/ 634132 w 640481"/>
              <a:gd name="connsiteY21" fmla="*/ 221298 h 706375"/>
              <a:gd name="connsiteX22" fmla="*/ 596032 w 640481"/>
              <a:gd name="connsiteY22" fmla="*/ 230823 h 706375"/>
              <a:gd name="connsiteX23" fmla="*/ 624607 w 640481"/>
              <a:gd name="connsiteY23" fmla="*/ 87948 h 706375"/>
              <a:gd name="connsiteX24" fmla="*/ 557932 w 640481"/>
              <a:gd name="connsiteY24" fmla="*/ 40323 h 706375"/>
              <a:gd name="connsiteX25" fmla="*/ 415057 w 640481"/>
              <a:gd name="connsiteY25" fmla="*/ 2223 h 706375"/>
              <a:gd name="connsiteX0" fmla="*/ 423166 w 648590"/>
              <a:gd name="connsiteY0" fmla="*/ 2223 h 706375"/>
              <a:gd name="connsiteX1" fmla="*/ 385066 w 648590"/>
              <a:gd name="connsiteY1" fmla="*/ 106998 h 706375"/>
              <a:gd name="connsiteX2" fmla="*/ 261241 w 648590"/>
              <a:gd name="connsiteY2" fmla="*/ 30798 h 706375"/>
              <a:gd name="connsiteX3" fmla="*/ 108841 w 648590"/>
              <a:gd name="connsiteY3" fmla="*/ 135573 h 706375"/>
              <a:gd name="connsiteX4" fmla="*/ 42166 w 648590"/>
              <a:gd name="connsiteY4" fmla="*/ 226061 h 706375"/>
              <a:gd name="connsiteX5" fmla="*/ 32641 w 648590"/>
              <a:gd name="connsiteY5" fmla="*/ 307023 h 706375"/>
              <a:gd name="connsiteX6" fmla="*/ 99316 w 648590"/>
              <a:gd name="connsiteY6" fmla="*/ 335598 h 706375"/>
              <a:gd name="connsiteX7" fmla="*/ 165991 w 648590"/>
              <a:gd name="connsiteY7" fmla="*/ 240348 h 706375"/>
              <a:gd name="connsiteX8" fmla="*/ 125328 w 648590"/>
              <a:gd name="connsiteY8" fmla="*/ 303539 h 706375"/>
              <a:gd name="connsiteX9" fmla="*/ 11029 w 648590"/>
              <a:gd name="connsiteY9" fmla="*/ 441652 h 706375"/>
              <a:gd name="connsiteX10" fmla="*/ 23116 w 648590"/>
              <a:gd name="connsiteY10" fmla="*/ 521335 h 706375"/>
              <a:gd name="connsiteX11" fmla="*/ 175516 w 648590"/>
              <a:gd name="connsiteY11" fmla="*/ 459423 h 706375"/>
              <a:gd name="connsiteX12" fmla="*/ 85028 w 648590"/>
              <a:gd name="connsiteY12" fmla="*/ 554673 h 706375"/>
              <a:gd name="connsiteX13" fmla="*/ 137416 w 648590"/>
              <a:gd name="connsiteY13" fmla="*/ 640398 h 706375"/>
              <a:gd name="connsiteX14" fmla="*/ 266003 w 648590"/>
              <a:gd name="connsiteY14" fmla="*/ 611823 h 706375"/>
              <a:gd name="connsiteX15" fmla="*/ 318391 w 648590"/>
              <a:gd name="connsiteY15" fmla="*/ 554673 h 706375"/>
              <a:gd name="connsiteX16" fmla="*/ 232666 w 648590"/>
              <a:gd name="connsiteY16" fmla="*/ 678498 h 706375"/>
              <a:gd name="connsiteX17" fmla="*/ 346966 w 648590"/>
              <a:gd name="connsiteY17" fmla="*/ 697548 h 706375"/>
              <a:gd name="connsiteX18" fmla="*/ 556516 w 648590"/>
              <a:gd name="connsiteY18" fmla="*/ 564198 h 706375"/>
              <a:gd name="connsiteX19" fmla="*/ 642241 w 648590"/>
              <a:gd name="connsiteY19" fmla="*/ 373698 h 706375"/>
              <a:gd name="connsiteX20" fmla="*/ 642241 w 648590"/>
              <a:gd name="connsiteY20" fmla="*/ 278448 h 706375"/>
              <a:gd name="connsiteX21" fmla="*/ 642241 w 648590"/>
              <a:gd name="connsiteY21" fmla="*/ 221298 h 706375"/>
              <a:gd name="connsiteX22" fmla="*/ 604141 w 648590"/>
              <a:gd name="connsiteY22" fmla="*/ 230823 h 706375"/>
              <a:gd name="connsiteX23" fmla="*/ 632716 w 648590"/>
              <a:gd name="connsiteY23" fmla="*/ 87948 h 706375"/>
              <a:gd name="connsiteX24" fmla="*/ 566041 w 648590"/>
              <a:gd name="connsiteY24" fmla="*/ 40323 h 706375"/>
              <a:gd name="connsiteX25" fmla="*/ 423166 w 648590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597214 w 641663"/>
              <a:gd name="connsiteY22" fmla="*/ 230823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618041 w 641663"/>
              <a:gd name="connsiteY22" fmla="*/ 199422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  <a:gd name="connsiteX0" fmla="*/ 416239 w 641663"/>
              <a:gd name="connsiteY0" fmla="*/ 905 h 705057"/>
              <a:gd name="connsiteX1" fmla="*/ 367856 w 641663"/>
              <a:gd name="connsiteY1" fmla="*/ 77087 h 705057"/>
              <a:gd name="connsiteX2" fmla="*/ 254314 w 641663"/>
              <a:gd name="connsiteY2" fmla="*/ 29480 h 705057"/>
              <a:gd name="connsiteX3" fmla="*/ 101914 w 641663"/>
              <a:gd name="connsiteY3" fmla="*/ 134255 h 705057"/>
              <a:gd name="connsiteX4" fmla="*/ 35239 w 641663"/>
              <a:gd name="connsiteY4" fmla="*/ 224743 h 705057"/>
              <a:gd name="connsiteX5" fmla="*/ 25714 w 641663"/>
              <a:gd name="connsiteY5" fmla="*/ 305705 h 705057"/>
              <a:gd name="connsiteX6" fmla="*/ 92389 w 641663"/>
              <a:gd name="connsiteY6" fmla="*/ 334280 h 705057"/>
              <a:gd name="connsiteX7" fmla="*/ 159064 w 641663"/>
              <a:gd name="connsiteY7" fmla="*/ 239030 h 705057"/>
              <a:gd name="connsiteX8" fmla="*/ 118401 w 641663"/>
              <a:gd name="connsiteY8" fmla="*/ 302221 h 705057"/>
              <a:gd name="connsiteX9" fmla="*/ 4102 w 641663"/>
              <a:gd name="connsiteY9" fmla="*/ 440334 h 705057"/>
              <a:gd name="connsiteX10" fmla="*/ 54289 w 641663"/>
              <a:gd name="connsiteY10" fmla="*/ 534304 h 705057"/>
              <a:gd name="connsiteX11" fmla="*/ 168589 w 641663"/>
              <a:gd name="connsiteY11" fmla="*/ 458105 h 705057"/>
              <a:gd name="connsiteX12" fmla="*/ 78101 w 641663"/>
              <a:gd name="connsiteY12" fmla="*/ 553355 h 705057"/>
              <a:gd name="connsiteX13" fmla="*/ 130489 w 641663"/>
              <a:gd name="connsiteY13" fmla="*/ 639080 h 705057"/>
              <a:gd name="connsiteX14" fmla="*/ 259076 w 641663"/>
              <a:gd name="connsiteY14" fmla="*/ 610505 h 705057"/>
              <a:gd name="connsiteX15" fmla="*/ 311464 w 641663"/>
              <a:gd name="connsiteY15" fmla="*/ 553355 h 705057"/>
              <a:gd name="connsiteX16" fmla="*/ 225739 w 641663"/>
              <a:gd name="connsiteY16" fmla="*/ 677180 h 705057"/>
              <a:gd name="connsiteX17" fmla="*/ 340039 w 641663"/>
              <a:gd name="connsiteY17" fmla="*/ 696230 h 705057"/>
              <a:gd name="connsiteX18" fmla="*/ 549589 w 641663"/>
              <a:gd name="connsiteY18" fmla="*/ 562880 h 705057"/>
              <a:gd name="connsiteX19" fmla="*/ 635314 w 641663"/>
              <a:gd name="connsiteY19" fmla="*/ 372380 h 705057"/>
              <a:gd name="connsiteX20" fmla="*/ 635314 w 641663"/>
              <a:gd name="connsiteY20" fmla="*/ 277130 h 705057"/>
              <a:gd name="connsiteX21" fmla="*/ 635314 w 641663"/>
              <a:gd name="connsiteY21" fmla="*/ 219980 h 705057"/>
              <a:gd name="connsiteX22" fmla="*/ 618041 w 641663"/>
              <a:gd name="connsiteY22" fmla="*/ 198104 h 705057"/>
              <a:gd name="connsiteX23" fmla="*/ 625789 w 641663"/>
              <a:gd name="connsiteY23" fmla="*/ 86630 h 705057"/>
              <a:gd name="connsiteX24" fmla="*/ 559114 w 641663"/>
              <a:gd name="connsiteY24" fmla="*/ 39005 h 705057"/>
              <a:gd name="connsiteX25" fmla="*/ 416239 w 641663"/>
              <a:gd name="connsiteY25" fmla="*/ 905 h 705057"/>
              <a:gd name="connsiteX0" fmla="*/ 416239 w 641663"/>
              <a:gd name="connsiteY0" fmla="*/ 65 h 704217"/>
              <a:gd name="connsiteX1" fmla="*/ 365350 w 641663"/>
              <a:gd name="connsiteY1" fmla="*/ 46949 h 704217"/>
              <a:gd name="connsiteX2" fmla="*/ 254314 w 641663"/>
              <a:gd name="connsiteY2" fmla="*/ 28640 h 704217"/>
              <a:gd name="connsiteX3" fmla="*/ 101914 w 641663"/>
              <a:gd name="connsiteY3" fmla="*/ 133415 h 704217"/>
              <a:gd name="connsiteX4" fmla="*/ 35239 w 641663"/>
              <a:gd name="connsiteY4" fmla="*/ 223903 h 704217"/>
              <a:gd name="connsiteX5" fmla="*/ 25714 w 641663"/>
              <a:gd name="connsiteY5" fmla="*/ 304865 h 704217"/>
              <a:gd name="connsiteX6" fmla="*/ 92389 w 641663"/>
              <a:gd name="connsiteY6" fmla="*/ 333440 h 704217"/>
              <a:gd name="connsiteX7" fmla="*/ 159064 w 641663"/>
              <a:gd name="connsiteY7" fmla="*/ 238190 h 704217"/>
              <a:gd name="connsiteX8" fmla="*/ 118401 w 641663"/>
              <a:gd name="connsiteY8" fmla="*/ 301381 h 704217"/>
              <a:gd name="connsiteX9" fmla="*/ 4102 w 641663"/>
              <a:gd name="connsiteY9" fmla="*/ 439494 h 704217"/>
              <a:gd name="connsiteX10" fmla="*/ 54289 w 641663"/>
              <a:gd name="connsiteY10" fmla="*/ 533464 h 704217"/>
              <a:gd name="connsiteX11" fmla="*/ 168589 w 641663"/>
              <a:gd name="connsiteY11" fmla="*/ 457265 h 704217"/>
              <a:gd name="connsiteX12" fmla="*/ 78101 w 641663"/>
              <a:gd name="connsiteY12" fmla="*/ 552515 h 704217"/>
              <a:gd name="connsiteX13" fmla="*/ 130489 w 641663"/>
              <a:gd name="connsiteY13" fmla="*/ 638240 h 704217"/>
              <a:gd name="connsiteX14" fmla="*/ 259076 w 641663"/>
              <a:gd name="connsiteY14" fmla="*/ 609665 h 704217"/>
              <a:gd name="connsiteX15" fmla="*/ 311464 w 641663"/>
              <a:gd name="connsiteY15" fmla="*/ 552515 h 704217"/>
              <a:gd name="connsiteX16" fmla="*/ 225739 w 641663"/>
              <a:gd name="connsiteY16" fmla="*/ 676340 h 704217"/>
              <a:gd name="connsiteX17" fmla="*/ 340039 w 641663"/>
              <a:gd name="connsiteY17" fmla="*/ 695390 h 704217"/>
              <a:gd name="connsiteX18" fmla="*/ 549589 w 641663"/>
              <a:gd name="connsiteY18" fmla="*/ 562040 h 704217"/>
              <a:gd name="connsiteX19" fmla="*/ 635314 w 641663"/>
              <a:gd name="connsiteY19" fmla="*/ 371540 h 704217"/>
              <a:gd name="connsiteX20" fmla="*/ 635314 w 641663"/>
              <a:gd name="connsiteY20" fmla="*/ 276290 h 704217"/>
              <a:gd name="connsiteX21" fmla="*/ 635314 w 641663"/>
              <a:gd name="connsiteY21" fmla="*/ 219140 h 704217"/>
              <a:gd name="connsiteX22" fmla="*/ 618041 w 641663"/>
              <a:gd name="connsiteY22" fmla="*/ 197264 h 704217"/>
              <a:gd name="connsiteX23" fmla="*/ 625789 w 641663"/>
              <a:gd name="connsiteY23" fmla="*/ 85790 h 704217"/>
              <a:gd name="connsiteX24" fmla="*/ 559114 w 641663"/>
              <a:gd name="connsiteY24" fmla="*/ 38165 h 704217"/>
              <a:gd name="connsiteX25" fmla="*/ 416239 w 641663"/>
              <a:gd name="connsiteY25" fmla="*/ 65 h 704217"/>
              <a:gd name="connsiteX0" fmla="*/ 416239 w 641663"/>
              <a:gd name="connsiteY0" fmla="*/ 152 h 704304"/>
              <a:gd name="connsiteX1" fmla="*/ 371306 w 641663"/>
              <a:gd name="connsiteY1" fmla="*/ 25028 h 704304"/>
              <a:gd name="connsiteX2" fmla="*/ 254314 w 641663"/>
              <a:gd name="connsiteY2" fmla="*/ 28727 h 704304"/>
              <a:gd name="connsiteX3" fmla="*/ 101914 w 641663"/>
              <a:gd name="connsiteY3" fmla="*/ 133502 h 704304"/>
              <a:gd name="connsiteX4" fmla="*/ 35239 w 641663"/>
              <a:gd name="connsiteY4" fmla="*/ 223990 h 704304"/>
              <a:gd name="connsiteX5" fmla="*/ 25714 w 641663"/>
              <a:gd name="connsiteY5" fmla="*/ 304952 h 704304"/>
              <a:gd name="connsiteX6" fmla="*/ 92389 w 641663"/>
              <a:gd name="connsiteY6" fmla="*/ 333527 h 704304"/>
              <a:gd name="connsiteX7" fmla="*/ 159064 w 641663"/>
              <a:gd name="connsiteY7" fmla="*/ 238277 h 704304"/>
              <a:gd name="connsiteX8" fmla="*/ 118401 w 641663"/>
              <a:gd name="connsiteY8" fmla="*/ 301468 h 704304"/>
              <a:gd name="connsiteX9" fmla="*/ 4102 w 641663"/>
              <a:gd name="connsiteY9" fmla="*/ 439581 h 704304"/>
              <a:gd name="connsiteX10" fmla="*/ 54289 w 641663"/>
              <a:gd name="connsiteY10" fmla="*/ 533551 h 704304"/>
              <a:gd name="connsiteX11" fmla="*/ 168589 w 641663"/>
              <a:gd name="connsiteY11" fmla="*/ 457352 h 704304"/>
              <a:gd name="connsiteX12" fmla="*/ 78101 w 641663"/>
              <a:gd name="connsiteY12" fmla="*/ 552602 h 704304"/>
              <a:gd name="connsiteX13" fmla="*/ 130489 w 641663"/>
              <a:gd name="connsiteY13" fmla="*/ 638327 h 704304"/>
              <a:gd name="connsiteX14" fmla="*/ 259076 w 641663"/>
              <a:gd name="connsiteY14" fmla="*/ 609752 h 704304"/>
              <a:gd name="connsiteX15" fmla="*/ 311464 w 641663"/>
              <a:gd name="connsiteY15" fmla="*/ 552602 h 704304"/>
              <a:gd name="connsiteX16" fmla="*/ 225739 w 641663"/>
              <a:gd name="connsiteY16" fmla="*/ 676427 h 704304"/>
              <a:gd name="connsiteX17" fmla="*/ 340039 w 641663"/>
              <a:gd name="connsiteY17" fmla="*/ 695477 h 704304"/>
              <a:gd name="connsiteX18" fmla="*/ 549589 w 641663"/>
              <a:gd name="connsiteY18" fmla="*/ 562127 h 704304"/>
              <a:gd name="connsiteX19" fmla="*/ 635314 w 641663"/>
              <a:gd name="connsiteY19" fmla="*/ 371627 h 704304"/>
              <a:gd name="connsiteX20" fmla="*/ 635314 w 641663"/>
              <a:gd name="connsiteY20" fmla="*/ 276377 h 704304"/>
              <a:gd name="connsiteX21" fmla="*/ 635314 w 641663"/>
              <a:gd name="connsiteY21" fmla="*/ 219227 h 704304"/>
              <a:gd name="connsiteX22" fmla="*/ 618041 w 641663"/>
              <a:gd name="connsiteY22" fmla="*/ 197351 h 704304"/>
              <a:gd name="connsiteX23" fmla="*/ 625789 w 641663"/>
              <a:gd name="connsiteY23" fmla="*/ 85877 h 704304"/>
              <a:gd name="connsiteX24" fmla="*/ 559114 w 641663"/>
              <a:gd name="connsiteY24" fmla="*/ 38252 h 704304"/>
              <a:gd name="connsiteX25" fmla="*/ 416239 w 641663"/>
              <a:gd name="connsiteY25" fmla="*/ 152 h 704304"/>
              <a:gd name="connsiteX0" fmla="*/ 416239 w 641663"/>
              <a:gd name="connsiteY0" fmla="*/ 489 h 704641"/>
              <a:gd name="connsiteX1" fmla="*/ 336693 w 641663"/>
              <a:gd name="connsiteY1" fmla="*/ 17754 h 704641"/>
              <a:gd name="connsiteX2" fmla="*/ 254314 w 641663"/>
              <a:gd name="connsiteY2" fmla="*/ 29064 h 704641"/>
              <a:gd name="connsiteX3" fmla="*/ 101914 w 641663"/>
              <a:gd name="connsiteY3" fmla="*/ 133839 h 704641"/>
              <a:gd name="connsiteX4" fmla="*/ 35239 w 641663"/>
              <a:gd name="connsiteY4" fmla="*/ 224327 h 704641"/>
              <a:gd name="connsiteX5" fmla="*/ 25714 w 641663"/>
              <a:gd name="connsiteY5" fmla="*/ 305289 h 704641"/>
              <a:gd name="connsiteX6" fmla="*/ 92389 w 641663"/>
              <a:gd name="connsiteY6" fmla="*/ 333864 h 704641"/>
              <a:gd name="connsiteX7" fmla="*/ 159064 w 641663"/>
              <a:gd name="connsiteY7" fmla="*/ 238614 h 704641"/>
              <a:gd name="connsiteX8" fmla="*/ 118401 w 641663"/>
              <a:gd name="connsiteY8" fmla="*/ 301805 h 704641"/>
              <a:gd name="connsiteX9" fmla="*/ 4102 w 641663"/>
              <a:gd name="connsiteY9" fmla="*/ 439918 h 704641"/>
              <a:gd name="connsiteX10" fmla="*/ 54289 w 641663"/>
              <a:gd name="connsiteY10" fmla="*/ 533888 h 704641"/>
              <a:gd name="connsiteX11" fmla="*/ 168589 w 641663"/>
              <a:gd name="connsiteY11" fmla="*/ 457689 h 704641"/>
              <a:gd name="connsiteX12" fmla="*/ 78101 w 641663"/>
              <a:gd name="connsiteY12" fmla="*/ 552939 h 704641"/>
              <a:gd name="connsiteX13" fmla="*/ 130489 w 641663"/>
              <a:gd name="connsiteY13" fmla="*/ 638664 h 704641"/>
              <a:gd name="connsiteX14" fmla="*/ 259076 w 641663"/>
              <a:gd name="connsiteY14" fmla="*/ 610089 h 704641"/>
              <a:gd name="connsiteX15" fmla="*/ 311464 w 641663"/>
              <a:gd name="connsiteY15" fmla="*/ 552939 h 704641"/>
              <a:gd name="connsiteX16" fmla="*/ 225739 w 641663"/>
              <a:gd name="connsiteY16" fmla="*/ 676764 h 704641"/>
              <a:gd name="connsiteX17" fmla="*/ 340039 w 641663"/>
              <a:gd name="connsiteY17" fmla="*/ 695814 h 704641"/>
              <a:gd name="connsiteX18" fmla="*/ 549589 w 641663"/>
              <a:gd name="connsiteY18" fmla="*/ 562464 h 704641"/>
              <a:gd name="connsiteX19" fmla="*/ 635314 w 641663"/>
              <a:gd name="connsiteY19" fmla="*/ 371964 h 704641"/>
              <a:gd name="connsiteX20" fmla="*/ 635314 w 641663"/>
              <a:gd name="connsiteY20" fmla="*/ 276714 h 704641"/>
              <a:gd name="connsiteX21" fmla="*/ 635314 w 641663"/>
              <a:gd name="connsiteY21" fmla="*/ 219564 h 704641"/>
              <a:gd name="connsiteX22" fmla="*/ 618041 w 641663"/>
              <a:gd name="connsiteY22" fmla="*/ 197688 h 704641"/>
              <a:gd name="connsiteX23" fmla="*/ 625789 w 641663"/>
              <a:gd name="connsiteY23" fmla="*/ 86214 h 704641"/>
              <a:gd name="connsiteX24" fmla="*/ 559114 w 641663"/>
              <a:gd name="connsiteY24" fmla="*/ 38589 h 704641"/>
              <a:gd name="connsiteX25" fmla="*/ 416239 w 641663"/>
              <a:gd name="connsiteY25" fmla="*/ 489 h 704641"/>
              <a:gd name="connsiteX0" fmla="*/ 416239 w 641663"/>
              <a:gd name="connsiteY0" fmla="*/ 1850 h 706002"/>
              <a:gd name="connsiteX1" fmla="*/ 335783 w 641663"/>
              <a:gd name="connsiteY1" fmla="*/ 8462 h 706002"/>
              <a:gd name="connsiteX2" fmla="*/ 254314 w 641663"/>
              <a:gd name="connsiteY2" fmla="*/ 30425 h 706002"/>
              <a:gd name="connsiteX3" fmla="*/ 101914 w 641663"/>
              <a:gd name="connsiteY3" fmla="*/ 135200 h 706002"/>
              <a:gd name="connsiteX4" fmla="*/ 35239 w 641663"/>
              <a:gd name="connsiteY4" fmla="*/ 225688 h 706002"/>
              <a:gd name="connsiteX5" fmla="*/ 25714 w 641663"/>
              <a:gd name="connsiteY5" fmla="*/ 306650 h 706002"/>
              <a:gd name="connsiteX6" fmla="*/ 92389 w 641663"/>
              <a:gd name="connsiteY6" fmla="*/ 335225 h 706002"/>
              <a:gd name="connsiteX7" fmla="*/ 159064 w 641663"/>
              <a:gd name="connsiteY7" fmla="*/ 239975 h 706002"/>
              <a:gd name="connsiteX8" fmla="*/ 118401 w 641663"/>
              <a:gd name="connsiteY8" fmla="*/ 303166 h 706002"/>
              <a:gd name="connsiteX9" fmla="*/ 4102 w 641663"/>
              <a:gd name="connsiteY9" fmla="*/ 441279 h 706002"/>
              <a:gd name="connsiteX10" fmla="*/ 54289 w 641663"/>
              <a:gd name="connsiteY10" fmla="*/ 535249 h 706002"/>
              <a:gd name="connsiteX11" fmla="*/ 168589 w 641663"/>
              <a:gd name="connsiteY11" fmla="*/ 459050 h 706002"/>
              <a:gd name="connsiteX12" fmla="*/ 78101 w 641663"/>
              <a:gd name="connsiteY12" fmla="*/ 554300 h 706002"/>
              <a:gd name="connsiteX13" fmla="*/ 130489 w 641663"/>
              <a:gd name="connsiteY13" fmla="*/ 640025 h 706002"/>
              <a:gd name="connsiteX14" fmla="*/ 259076 w 641663"/>
              <a:gd name="connsiteY14" fmla="*/ 611450 h 706002"/>
              <a:gd name="connsiteX15" fmla="*/ 311464 w 641663"/>
              <a:gd name="connsiteY15" fmla="*/ 554300 h 706002"/>
              <a:gd name="connsiteX16" fmla="*/ 225739 w 641663"/>
              <a:gd name="connsiteY16" fmla="*/ 678125 h 706002"/>
              <a:gd name="connsiteX17" fmla="*/ 340039 w 641663"/>
              <a:gd name="connsiteY17" fmla="*/ 697175 h 706002"/>
              <a:gd name="connsiteX18" fmla="*/ 549589 w 641663"/>
              <a:gd name="connsiteY18" fmla="*/ 563825 h 706002"/>
              <a:gd name="connsiteX19" fmla="*/ 635314 w 641663"/>
              <a:gd name="connsiteY19" fmla="*/ 373325 h 706002"/>
              <a:gd name="connsiteX20" fmla="*/ 635314 w 641663"/>
              <a:gd name="connsiteY20" fmla="*/ 278075 h 706002"/>
              <a:gd name="connsiteX21" fmla="*/ 635314 w 641663"/>
              <a:gd name="connsiteY21" fmla="*/ 220925 h 706002"/>
              <a:gd name="connsiteX22" fmla="*/ 618041 w 641663"/>
              <a:gd name="connsiteY22" fmla="*/ 199049 h 706002"/>
              <a:gd name="connsiteX23" fmla="*/ 625789 w 641663"/>
              <a:gd name="connsiteY23" fmla="*/ 87575 h 706002"/>
              <a:gd name="connsiteX24" fmla="*/ 559114 w 641663"/>
              <a:gd name="connsiteY24" fmla="*/ 39950 h 706002"/>
              <a:gd name="connsiteX25" fmla="*/ 416239 w 641663"/>
              <a:gd name="connsiteY25" fmla="*/ 1850 h 706002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5314 w 641663"/>
              <a:gd name="connsiteY21" fmla="*/ 224193 h 709270"/>
              <a:gd name="connsiteX22" fmla="*/ 618041 w 641663"/>
              <a:gd name="connsiteY22" fmla="*/ 202317 h 709270"/>
              <a:gd name="connsiteX23" fmla="*/ 625789 w 641663"/>
              <a:gd name="connsiteY23" fmla="*/ 90843 h 709270"/>
              <a:gd name="connsiteX24" fmla="*/ 559114 w 641663"/>
              <a:gd name="connsiteY24" fmla="*/ 43218 h 709270"/>
              <a:gd name="connsiteX25" fmla="*/ 486463 w 641663"/>
              <a:gd name="connsiteY25" fmla="*/ 1463 h 709270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5314 w 641663"/>
              <a:gd name="connsiteY21" fmla="*/ 224193 h 709270"/>
              <a:gd name="connsiteX22" fmla="*/ 625789 w 641663"/>
              <a:gd name="connsiteY22" fmla="*/ 90843 h 709270"/>
              <a:gd name="connsiteX23" fmla="*/ 559114 w 641663"/>
              <a:gd name="connsiteY23" fmla="*/ 43218 h 709270"/>
              <a:gd name="connsiteX24" fmla="*/ 486463 w 641663"/>
              <a:gd name="connsiteY24" fmla="*/ 1463 h 709270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3947 w 641663"/>
              <a:gd name="connsiteY21" fmla="*/ 208216 h 709270"/>
              <a:gd name="connsiteX22" fmla="*/ 625789 w 641663"/>
              <a:gd name="connsiteY22" fmla="*/ 90843 h 709270"/>
              <a:gd name="connsiteX23" fmla="*/ 559114 w 641663"/>
              <a:gd name="connsiteY23" fmla="*/ 43218 h 709270"/>
              <a:gd name="connsiteX24" fmla="*/ 486463 w 641663"/>
              <a:gd name="connsiteY24" fmla="*/ 1463 h 709270"/>
              <a:gd name="connsiteX0" fmla="*/ 486463 w 639618"/>
              <a:gd name="connsiteY0" fmla="*/ 1463 h 709270"/>
              <a:gd name="connsiteX1" fmla="*/ 335783 w 639618"/>
              <a:gd name="connsiteY1" fmla="*/ 11730 h 709270"/>
              <a:gd name="connsiteX2" fmla="*/ 254314 w 639618"/>
              <a:gd name="connsiteY2" fmla="*/ 33693 h 709270"/>
              <a:gd name="connsiteX3" fmla="*/ 101914 w 639618"/>
              <a:gd name="connsiteY3" fmla="*/ 138468 h 709270"/>
              <a:gd name="connsiteX4" fmla="*/ 35239 w 639618"/>
              <a:gd name="connsiteY4" fmla="*/ 228956 h 709270"/>
              <a:gd name="connsiteX5" fmla="*/ 25714 w 639618"/>
              <a:gd name="connsiteY5" fmla="*/ 309918 h 709270"/>
              <a:gd name="connsiteX6" fmla="*/ 92389 w 639618"/>
              <a:gd name="connsiteY6" fmla="*/ 338493 h 709270"/>
              <a:gd name="connsiteX7" fmla="*/ 159064 w 639618"/>
              <a:gd name="connsiteY7" fmla="*/ 243243 h 709270"/>
              <a:gd name="connsiteX8" fmla="*/ 118401 w 639618"/>
              <a:gd name="connsiteY8" fmla="*/ 306434 h 709270"/>
              <a:gd name="connsiteX9" fmla="*/ 4102 w 639618"/>
              <a:gd name="connsiteY9" fmla="*/ 444547 h 709270"/>
              <a:gd name="connsiteX10" fmla="*/ 54289 w 639618"/>
              <a:gd name="connsiteY10" fmla="*/ 538517 h 709270"/>
              <a:gd name="connsiteX11" fmla="*/ 168589 w 639618"/>
              <a:gd name="connsiteY11" fmla="*/ 462318 h 709270"/>
              <a:gd name="connsiteX12" fmla="*/ 78101 w 639618"/>
              <a:gd name="connsiteY12" fmla="*/ 557568 h 709270"/>
              <a:gd name="connsiteX13" fmla="*/ 130489 w 639618"/>
              <a:gd name="connsiteY13" fmla="*/ 643293 h 709270"/>
              <a:gd name="connsiteX14" fmla="*/ 259076 w 639618"/>
              <a:gd name="connsiteY14" fmla="*/ 614718 h 709270"/>
              <a:gd name="connsiteX15" fmla="*/ 311464 w 639618"/>
              <a:gd name="connsiteY15" fmla="*/ 557568 h 709270"/>
              <a:gd name="connsiteX16" fmla="*/ 225739 w 639618"/>
              <a:gd name="connsiteY16" fmla="*/ 681393 h 709270"/>
              <a:gd name="connsiteX17" fmla="*/ 340039 w 639618"/>
              <a:gd name="connsiteY17" fmla="*/ 700443 h 709270"/>
              <a:gd name="connsiteX18" fmla="*/ 549589 w 639618"/>
              <a:gd name="connsiteY18" fmla="*/ 567093 h 709270"/>
              <a:gd name="connsiteX19" fmla="*/ 635314 w 639618"/>
              <a:gd name="connsiteY19" fmla="*/ 376593 h 709270"/>
              <a:gd name="connsiteX20" fmla="*/ 627677 w 639618"/>
              <a:gd name="connsiteY20" fmla="*/ 314238 h 709270"/>
              <a:gd name="connsiteX21" fmla="*/ 633947 w 639618"/>
              <a:gd name="connsiteY21" fmla="*/ 208216 h 709270"/>
              <a:gd name="connsiteX22" fmla="*/ 625789 w 639618"/>
              <a:gd name="connsiteY22" fmla="*/ 90843 h 709270"/>
              <a:gd name="connsiteX23" fmla="*/ 559114 w 639618"/>
              <a:gd name="connsiteY23" fmla="*/ 43218 h 709270"/>
              <a:gd name="connsiteX24" fmla="*/ 486463 w 639618"/>
              <a:gd name="connsiteY24" fmla="*/ 1463 h 709270"/>
              <a:gd name="connsiteX0" fmla="*/ 486463 w 634072"/>
              <a:gd name="connsiteY0" fmla="*/ 1463 h 709270"/>
              <a:gd name="connsiteX1" fmla="*/ 335783 w 634072"/>
              <a:gd name="connsiteY1" fmla="*/ 11730 h 709270"/>
              <a:gd name="connsiteX2" fmla="*/ 254314 w 634072"/>
              <a:gd name="connsiteY2" fmla="*/ 33693 h 709270"/>
              <a:gd name="connsiteX3" fmla="*/ 101914 w 634072"/>
              <a:gd name="connsiteY3" fmla="*/ 138468 h 709270"/>
              <a:gd name="connsiteX4" fmla="*/ 35239 w 634072"/>
              <a:gd name="connsiteY4" fmla="*/ 228956 h 709270"/>
              <a:gd name="connsiteX5" fmla="*/ 25714 w 634072"/>
              <a:gd name="connsiteY5" fmla="*/ 309918 h 709270"/>
              <a:gd name="connsiteX6" fmla="*/ 92389 w 634072"/>
              <a:gd name="connsiteY6" fmla="*/ 338493 h 709270"/>
              <a:gd name="connsiteX7" fmla="*/ 159064 w 634072"/>
              <a:gd name="connsiteY7" fmla="*/ 243243 h 709270"/>
              <a:gd name="connsiteX8" fmla="*/ 118401 w 634072"/>
              <a:gd name="connsiteY8" fmla="*/ 306434 h 709270"/>
              <a:gd name="connsiteX9" fmla="*/ 4102 w 634072"/>
              <a:gd name="connsiteY9" fmla="*/ 444547 h 709270"/>
              <a:gd name="connsiteX10" fmla="*/ 54289 w 634072"/>
              <a:gd name="connsiteY10" fmla="*/ 538517 h 709270"/>
              <a:gd name="connsiteX11" fmla="*/ 168589 w 634072"/>
              <a:gd name="connsiteY11" fmla="*/ 462318 h 709270"/>
              <a:gd name="connsiteX12" fmla="*/ 78101 w 634072"/>
              <a:gd name="connsiteY12" fmla="*/ 557568 h 709270"/>
              <a:gd name="connsiteX13" fmla="*/ 130489 w 634072"/>
              <a:gd name="connsiteY13" fmla="*/ 643293 h 709270"/>
              <a:gd name="connsiteX14" fmla="*/ 259076 w 634072"/>
              <a:gd name="connsiteY14" fmla="*/ 614718 h 709270"/>
              <a:gd name="connsiteX15" fmla="*/ 311464 w 634072"/>
              <a:gd name="connsiteY15" fmla="*/ 557568 h 709270"/>
              <a:gd name="connsiteX16" fmla="*/ 225739 w 634072"/>
              <a:gd name="connsiteY16" fmla="*/ 681393 h 709270"/>
              <a:gd name="connsiteX17" fmla="*/ 340039 w 634072"/>
              <a:gd name="connsiteY17" fmla="*/ 700443 h 709270"/>
              <a:gd name="connsiteX18" fmla="*/ 549589 w 634072"/>
              <a:gd name="connsiteY18" fmla="*/ 567093 h 709270"/>
              <a:gd name="connsiteX19" fmla="*/ 619759 w 634072"/>
              <a:gd name="connsiteY19" fmla="*/ 377997 h 709270"/>
              <a:gd name="connsiteX20" fmla="*/ 627677 w 634072"/>
              <a:gd name="connsiteY20" fmla="*/ 314238 h 709270"/>
              <a:gd name="connsiteX21" fmla="*/ 633947 w 634072"/>
              <a:gd name="connsiteY21" fmla="*/ 208216 h 709270"/>
              <a:gd name="connsiteX22" fmla="*/ 625789 w 634072"/>
              <a:gd name="connsiteY22" fmla="*/ 90843 h 709270"/>
              <a:gd name="connsiteX23" fmla="*/ 559114 w 634072"/>
              <a:gd name="connsiteY23" fmla="*/ 43218 h 709270"/>
              <a:gd name="connsiteX24" fmla="*/ 486463 w 634072"/>
              <a:gd name="connsiteY24" fmla="*/ 1463 h 709270"/>
              <a:gd name="connsiteX0" fmla="*/ 486463 w 634072"/>
              <a:gd name="connsiteY0" fmla="*/ 3196 h 711003"/>
              <a:gd name="connsiteX1" fmla="*/ 353475 w 634072"/>
              <a:gd name="connsiteY1" fmla="*/ 6498 h 711003"/>
              <a:gd name="connsiteX2" fmla="*/ 254314 w 634072"/>
              <a:gd name="connsiteY2" fmla="*/ 35426 h 711003"/>
              <a:gd name="connsiteX3" fmla="*/ 101914 w 634072"/>
              <a:gd name="connsiteY3" fmla="*/ 140201 h 711003"/>
              <a:gd name="connsiteX4" fmla="*/ 35239 w 634072"/>
              <a:gd name="connsiteY4" fmla="*/ 230689 h 711003"/>
              <a:gd name="connsiteX5" fmla="*/ 25714 w 634072"/>
              <a:gd name="connsiteY5" fmla="*/ 311651 h 711003"/>
              <a:gd name="connsiteX6" fmla="*/ 92389 w 634072"/>
              <a:gd name="connsiteY6" fmla="*/ 340226 h 711003"/>
              <a:gd name="connsiteX7" fmla="*/ 159064 w 634072"/>
              <a:gd name="connsiteY7" fmla="*/ 244976 h 711003"/>
              <a:gd name="connsiteX8" fmla="*/ 118401 w 634072"/>
              <a:gd name="connsiteY8" fmla="*/ 308167 h 711003"/>
              <a:gd name="connsiteX9" fmla="*/ 4102 w 634072"/>
              <a:gd name="connsiteY9" fmla="*/ 446280 h 711003"/>
              <a:gd name="connsiteX10" fmla="*/ 54289 w 634072"/>
              <a:gd name="connsiteY10" fmla="*/ 540250 h 711003"/>
              <a:gd name="connsiteX11" fmla="*/ 168589 w 634072"/>
              <a:gd name="connsiteY11" fmla="*/ 464051 h 711003"/>
              <a:gd name="connsiteX12" fmla="*/ 78101 w 634072"/>
              <a:gd name="connsiteY12" fmla="*/ 559301 h 711003"/>
              <a:gd name="connsiteX13" fmla="*/ 130489 w 634072"/>
              <a:gd name="connsiteY13" fmla="*/ 645026 h 711003"/>
              <a:gd name="connsiteX14" fmla="*/ 259076 w 634072"/>
              <a:gd name="connsiteY14" fmla="*/ 616451 h 711003"/>
              <a:gd name="connsiteX15" fmla="*/ 311464 w 634072"/>
              <a:gd name="connsiteY15" fmla="*/ 559301 h 711003"/>
              <a:gd name="connsiteX16" fmla="*/ 225739 w 634072"/>
              <a:gd name="connsiteY16" fmla="*/ 683126 h 711003"/>
              <a:gd name="connsiteX17" fmla="*/ 340039 w 634072"/>
              <a:gd name="connsiteY17" fmla="*/ 702176 h 711003"/>
              <a:gd name="connsiteX18" fmla="*/ 549589 w 634072"/>
              <a:gd name="connsiteY18" fmla="*/ 568826 h 711003"/>
              <a:gd name="connsiteX19" fmla="*/ 619759 w 634072"/>
              <a:gd name="connsiteY19" fmla="*/ 379730 h 711003"/>
              <a:gd name="connsiteX20" fmla="*/ 627677 w 634072"/>
              <a:gd name="connsiteY20" fmla="*/ 315971 h 711003"/>
              <a:gd name="connsiteX21" fmla="*/ 633947 w 634072"/>
              <a:gd name="connsiteY21" fmla="*/ 209949 h 711003"/>
              <a:gd name="connsiteX22" fmla="*/ 625789 w 634072"/>
              <a:gd name="connsiteY22" fmla="*/ 92576 h 711003"/>
              <a:gd name="connsiteX23" fmla="*/ 559114 w 634072"/>
              <a:gd name="connsiteY23" fmla="*/ 44951 h 711003"/>
              <a:gd name="connsiteX24" fmla="*/ 486463 w 634072"/>
              <a:gd name="connsiteY24" fmla="*/ 3196 h 711003"/>
              <a:gd name="connsiteX0" fmla="*/ 486463 w 634072"/>
              <a:gd name="connsiteY0" fmla="*/ 10201 h 718008"/>
              <a:gd name="connsiteX1" fmla="*/ 353475 w 634072"/>
              <a:gd name="connsiteY1" fmla="*/ 13503 h 718008"/>
              <a:gd name="connsiteX2" fmla="*/ 254314 w 634072"/>
              <a:gd name="connsiteY2" fmla="*/ 42431 h 718008"/>
              <a:gd name="connsiteX3" fmla="*/ 101914 w 634072"/>
              <a:gd name="connsiteY3" fmla="*/ 147206 h 718008"/>
              <a:gd name="connsiteX4" fmla="*/ 35239 w 634072"/>
              <a:gd name="connsiteY4" fmla="*/ 237694 h 718008"/>
              <a:gd name="connsiteX5" fmla="*/ 25714 w 634072"/>
              <a:gd name="connsiteY5" fmla="*/ 318656 h 718008"/>
              <a:gd name="connsiteX6" fmla="*/ 92389 w 634072"/>
              <a:gd name="connsiteY6" fmla="*/ 347231 h 718008"/>
              <a:gd name="connsiteX7" fmla="*/ 159064 w 634072"/>
              <a:gd name="connsiteY7" fmla="*/ 251981 h 718008"/>
              <a:gd name="connsiteX8" fmla="*/ 118401 w 634072"/>
              <a:gd name="connsiteY8" fmla="*/ 315172 h 718008"/>
              <a:gd name="connsiteX9" fmla="*/ 4102 w 634072"/>
              <a:gd name="connsiteY9" fmla="*/ 453285 h 718008"/>
              <a:gd name="connsiteX10" fmla="*/ 54289 w 634072"/>
              <a:gd name="connsiteY10" fmla="*/ 547255 h 718008"/>
              <a:gd name="connsiteX11" fmla="*/ 168589 w 634072"/>
              <a:gd name="connsiteY11" fmla="*/ 471056 h 718008"/>
              <a:gd name="connsiteX12" fmla="*/ 78101 w 634072"/>
              <a:gd name="connsiteY12" fmla="*/ 566306 h 718008"/>
              <a:gd name="connsiteX13" fmla="*/ 130489 w 634072"/>
              <a:gd name="connsiteY13" fmla="*/ 652031 h 718008"/>
              <a:gd name="connsiteX14" fmla="*/ 259076 w 634072"/>
              <a:gd name="connsiteY14" fmla="*/ 623456 h 718008"/>
              <a:gd name="connsiteX15" fmla="*/ 311464 w 634072"/>
              <a:gd name="connsiteY15" fmla="*/ 566306 h 718008"/>
              <a:gd name="connsiteX16" fmla="*/ 225739 w 634072"/>
              <a:gd name="connsiteY16" fmla="*/ 690131 h 718008"/>
              <a:gd name="connsiteX17" fmla="*/ 340039 w 634072"/>
              <a:gd name="connsiteY17" fmla="*/ 709181 h 718008"/>
              <a:gd name="connsiteX18" fmla="*/ 549589 w 634072"/>
              <a:gd name="connsiteY18" fmla="*/ 575831 h 718008"/>
              <a:gd name="connsiteX19" fmla="*/ 619759 w 634072"/>
              <a:gd name="connsiteY19" fmla="*/ 386735 h 718008"/>
              <a:gd name="connsiteX20" fmla="*/ 627677 w 634072"/>
              <a:gd name="connsiteY20" fmla="*/ 322976 h 718008"/>
              <a:gd name="connsiteX21" fmla="*/ 633947 w 634072"/>
              <a:gd name="connsiteY21" fmla="*/ 216954 h 718008"/>
              <a:gd name="connsiteX22" fmla="*/ 625789 w 634072"/>
              <a:gd name="connsiteY22" fmla="*/ 99581 h 718008"/>
              <a:gd name="connsiteX23" fmla="*/ 559114 w 634072"/>
              <a:gd name="connsiteY23" fmla="*/ 51956 h 718008"/>
              <a:gd name="connsiteX24" fmla="*/ 486463 w 634072"/>
              <a:gd name="connsiteY24" fmla="*/ 10201 h 718008"/>
              <a:gd name="connsiteX0" fmla="*/ 486463 w 634072"/>
              <a:gd name="connsiteY0" fmla="*/ 3374 h 711181"/>
              <a:gd name="connsiteX1" fmla="*/ 353475 w 634072"/>
              <a:gd name="connsiteY1" fmla="*/ 6676 h 711181"/>
              <a:gd name="connsiteX2" fmla="*/ 254314 w 634072"/>
              <a:gd name="connsiteY2" fmla="*/ 35604 h 711181"/>
              <a:gd name="connsiteX3" fmla="*/ 101914 w 634072"/>
              <a:gd name="connsiteY3" fmla="*/ 140379 h 711181"/>
              <a:gd name="connsiteX4" fmla="*/ 35239 w 634072"/>
              <a:gd name="connsiteY4" fmla="*/ 230867 h 711181"/>
              <a:gd name="connsiteX5" fmla="*/ 25714 w 634072"/>
              <a:gd name="connsiteY5" fmla="*/ 311829 h 711181"/>
              <a:gd name="connsiteX6" fmla="*/ 92389 w 634072"/>
              <a:gd name="connsiteY6" fmla="*/ 340404 h 711181"/>
              <a:gd name="connsiteX7" fmla="*/ 159064 w 634072"/>
              <a:gd name="connsiteY7" fmla="*/ 245154 h 711181"/>
              <a:gd name="connsiteX8" fmla="*/ 118401 w 634072"/>
              <a:gd name="connsiteY8" fmla="*/ 308345 h 711181"/>
              <a:gd name="connsiteX9" fmla="*/ 4102 w 634072"/>
              <a:gd name="connsiteY9" fmla="*/ 446458 h 711181"/>
              <a:gd name="connsiteX10" fmla="*/ 54289 w 634072"/>
              <a:gd name="connsiteY10" fmla="*/ 540428 h 711181"/>
              <a:gd name="connsiteX11" fmla="*/ 168589 w 634072"/>
              <a:gd name="connsiteY11" fmla="*/ 464229 h 711181"/>
              <a:gd name="connsiteX12" fmla="*/ 78101 w 634072"/>
              <a:gd name="connsiteY12" fmla="*/ 559479 h 711181"/>
              <a:gd name="connsiteX13" fmla="*/ 130489 w 634072"/>
              <a:gd name="connsiteY13" fmla="*/ 645204 h 711181"/>
              <a:gd name="connsiteX14" fmla="*/ 259076 w 634072"/>
              <a:gd name="connsiteY14" fmla="*/ 616629 h 711181"/>
              <a:gd name="connsiteX15" fmla="*/ 311464 w 634072"/>
              <a:gd name="connsiteY15" fmla="*/ 559479 h 711181"/>
              <a:gd name="connsiteX16" fmla="*/ 225739 w 634072"/>
              <a:gd name="connsiteY16" fmla="*/ 683304 h 711181"/>
              <a:gd name="connsiteX17" fmla="*/ 340039 w 634072"/>
              <a:gd name="connsiteY17" fmla="*/ 702354 h 711181"/>
              <a:gd name="connsiteX18" fmla="*/ 549589 w 634072"/>
              <a:gd name="connsiteY18" fmla="*/ 569004 h 711181"/>
              <a:gd name="connsiteX19" fmla="*/ 619759 w 634072"/>
              <a:gd name="connsiteY19" fmla="*/ 379908 h 711181"/>
              <a:gd name="connsiteX20" fmla="*/ 627677 w 634072"/>
              <a:gd name="connsiteY20" fmla="*/ 316149 h 711181"/>
              <a:gd name="connsiteX21" fmla="*/ 633947 w 634072"/>
              <a:gd name="connsiteY21" fmla="*/ 210127 h 711181"/>
              <a:gd name="connsiteX22" fmla="*/ 625789 w 634072"/>
              <a:gd name="connsiteY22" fmla="*/ 92754 h 711181"/>
              <a:gd name="connsiteX23" fmla="*/ 559114 w 634072"/>
              <a:gd name="connsiteY23" fmla="*/ 45129 h 711181"/>
              <a:gd name="connsiteX24" fmla="*/ 486463 w 634072"/>
              <a:gd name="connsiteY24" fmla="*/ 3374 h 711181"/>
              <a:gd name="connsiteX0" fmla="*/ 486463 w 634072"/>
              <a:gd name="connsiteY0" fmla="*/ 5125 h 712932"/>
              <a:gd name="connsiteX1" fmla="*/ 353475 w 634072"/>
              <a:gd name="connsiteY1" fmla="*/ 8427 h 712932"/>
              <a:gd name="connsiteX2" fmla="*/ 254314 w 634072"/>
              <a:gd name="connsiteY2" fmla="*/ 37355 h 712932"/>
              <a:gd name="connsiteX3" fmla="*/ 101914 w 634072"/>
              <a:gd name="connsiteY3" fmla="*/ 142130 h 712932"/>
              <a:gd name="connsiteX4" fmla="*/ 35239 w 634072"/>
              <a:gd name="connsiteY4" fmla="*/ 232618 h 712932"/>
              <a:gd name="connsiteX5" fmla="*/ 25714 w 634072"/>
              <a:gd name="connsiteY5" fmla="*/ 313580 h 712932"/>
              <a:gd name="connsiteX6" fmla="*/ 92389 w 634072"/>
              <a:gd name="connsiteY6" fmla="*/ 342155 h 712932"/>
              <a:gd name="connsiteX7" fmla="*/ 159064 w 634072"/>
              <a:gd name="connsiteY7" fmla="*/ 246905 h 712932"/>
              <a:gd name="connsiteX8" fmla="*/ 118401 w 634072"/>
              <a:gd name="connsiteY8" fmla="*/ 310096 h 712932"/>
              <a:gd name="connsiteX9" fmla="*/ 4102 w 634072"/>
              <a:gd name="connsiteY9" fmla="*/ 448209 h 712932"/>
              <a:gd name="connsiteX10" fmla="*/ 54289 w 634072"/>
              <a:gd name="connsiteY10" fmla="*/ 542179 h 712932"/>
              <a:gd name="connsiteX11" fmla="*/ 168589 w 634072"/>
              <a:gd name="connsiteY11" fmla="*/ 465980 h 712932"/>
              <a:gd name="connsiteX12" fmla="*/ 78101 w 634072"/>
              <a:gd name="connsiteY12" fmla="*/ 561230 h 712932"/>
              <a:gd name="connsiteX13" fmla="*/ 130489 w 634072"/>
              <a:gd name="connsiteY13" fmla="*/ 646955 h 712932"/>
              <a:gd name="connsiteX14" fmla="*/ 259076 w 634072"/>
              <a:gd name="connsiteY14" fmla="*/ 618380 h 712932"/>
              <a:gd name="connsiteX15" fmla="*/ 311464 w 634072"/>
              <a:gd name="connsiteY15" fmla="*/ 561230 h 712932"/>
              <a:gd name="connsiteX16" fmla="*/ 225739 w 634072"/>
              <a:gd name="connsiteY16" fmla="*/ 685055 h 712932"/>
              <a:gd name="connsiteX17" fmla="*/ 340039 w 634072"/>
              <a:gd name="connsiteY17" fmla="*/ 704105 h 712932"/>
              <a:gd name="connsiteX18" fmla="*/ 549589 w 634072"/>
              <a:gd name="connsiteY18" fmla="*/ 570755 h 712932"/>
              <a:gd name="connsiteX19" fmla="*/ 619759 w 634072"/>
              <a:gd name="connsiteY19" fmla="*/ 381659 h 712932"/>
              <a:gd name="connsiteX20" fmla="*/ 627677 w 634072"/>
              <a:gd name="connsiteY20" fmla="*/ 317900 h 712932"/>
              <a:gd name="connsiteX21" fmla="*/ 633947 w 634072"/>
              <a:gd name="connsiteY21" fmla="*/ 211878 h 712932"/>
              <a:gd name="connsiteX22" fmla="*/ 625789 w 634072"/>
              <a:gd name="connsiteY22" fmla="*/ 94505 h 712932"/>
              <a:gd name="connsiteX23" fmla="*/ 559114 w 634072"/>
              <a:gd name="connsiteY23" fmla="*/ 46880 h 712932"/>
              <a:gd name="connsiteX24" fmla="*/ 486463 w 634072"/>
              <a:gd name="connsiteY24" fmla="*/ 5125 h 71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34072" h="712932">
                <a:moveTo>
                  <a:pt x="486463" y="5125"/>
                </a:moveTo>
                <a:cubicBezTo>
                  <a:pt x="452190" y="-1284"/>
                  <a:pt x="402079" y="-3208"/>
                  <a:pt x="353475" y="8427"/>
                </a:cubicBezTo>
                <a:cubicBezTo>
                  <a:pt x="304871" y="20062"/>
                  <a:pt x="296241" y="15071"/>
                  <a:pt x="254314" y="37355"/>
                </a:cubicBezTo>
                <a:cubicBezTo>
                  <a:pt x="212387" y="59639"/>
                  <a:pt x="138426" y="109586"/>
                  <a:pt x="101914" y="142130"/>
                </a:cubicBezTo>
                <a:cubicBezTo>
                  <a:pt x="65402" y="174674"/>
                  <a:pt x="47939" y="204043"/>
                  <a:pt x="35239" y="232618"/>
                </a:cubicBezTo>
                <a:cubicBezTo>
                  <a:pt x="22539" y="261193"/>
                  <a:pt x="16189" y="295324"/>
                  <a:pt x="25714" y="313580"/>
                </a:cubicBezTo>
                <a:cubicBezTo>
                  <a:pt x="35239" y="331836"/>
                  <a:pt x="70164" y="353267"/>
                  <a:pt x="92389" y="342155"/>
                </a:cubicBezTo>
                <a:cubicBezTo>
                  <a:pt x="114614" y="331043"/>
                  <a:pt x="154729" y="252248"/>
                  <a:pt x="159064" y="246905"/>
                </a:cubicBezTo>
                <a:cubicBezTo>
                  <a:pt x="163399" y="241562"/>
                  <a:pt x="142641" y="291627"/>
                  <a:pt x="118401" y="310096"/>
                </a:cubicBezTo>
                <a:cubicBezTo>
                  <a:pt x="94161" y="328566"/>
                  <a:pt x="21137" y="411910"/>
                  <a:pt x="4102" y="448209"/>
                </a:cubicBezTo>
                <a:cubicBezTo>
                  <a:pt x="-12933" y="484508"/>
                  <a:pt x="26874" y="539217"/>
                  <a:pt x="54289" y="542179"/>
                </a:cubicBezTo>
                <a:cubicBezTo>
                  <a:pt x="81704" y="545141"/>
                  <a:pt x="164620" y="462805"/>
                  <a:pt x="168589" y="465980"/>
                </a:cubicBezTo>
                <a:cubicBezTo>
                  <a:pt x="172558" y="469155"/>
                  <a:pt x="84451" y="531068"/>
                  <a:pt x="78101" y="561230"/>
                </a:cubicBezTo>
                <a:cubicBezTo>
                  <a:pt x="71751" y="591392"/>
                  <a:pt x="100327" y="637430"/>
                  <a:pt x="130489" y="646955"/>
                </a:cubicBezTo>
                <a:cubicBezTo>
                  <a:pt x="160651" y="656480"/>
                  <a:pt x="228914" y="632667"/>
                  <a:pt x="259076" y="618380"/>
                </a:cubicBezTo>
                <a:cubicBezTo>
                  <a:pt x="289238" y="604093"/>
                  <a:pt x="317020" y="550118"/>
                  <a:pt x="311464" y="561230"/>
                </a:cubicBezTo>
                <a:cubicBezTo>
                  <a:pt x="305908" y="572343"/>
                  <a:pt x="220977" y="661243"/>
                  <a:pt x="225739" y="685055"/>
                </a:cubicBezTo>
                <a:cubicBezTo>
                  <a:pt x="230501" y="708867"/>
                  <a:pt x="286064" y="723155"/>
                  <a:pt x="340039" y="704105"/>
                </a:cubicBezTo>
                <a:cubicBezTo>
                  <a:pt x="394014" y="685055"/>
                  <a:pt x="502969" y="624496"/>
                  <a:pt x="549589" y="570755"/>
                </a:cubicBezTo>
                <a:cubicBezTo>
                  <a:pt x="596209" y="517014"/>
                  <a:pt x="606744" y="423802"/>
                  <a:pt x="619759" y="381659"/>
                </a:cubicBezTo>
                <a:cubicBezTo>
                  <a:pt x="632774" y="339517"/>
                  <a:pt x="627677" y="317900"/>
                  <a:pt x="627677" y="317900"/>
                </a:cubicBezTo>
                <a:cubicBezTo>
                  <a:pt x="627221" y="293524"/>
                  <a:pt x="634403" y="236254"/>
                  <a:pt x="633947" y="211878"/>
                </a:cubicBezTo>
                <a:cubicBezTo>
                  <a:pt x="632359" y="180128"/>
                  <a:pt x="638489" y="124668"/>
                  <a:pt x="625789" y="94505"/>
                </a:cubicBezTo>
                <a:cubicBezTo>
                  <a:pt x="613089" y="64343"/>
                  <a:pt x="582335" y="61777"/>
                  <a:pt x="559114" y="46880"/>
                </a:cubicBezTo>
                <a:cubicBezTo>
                  <a:pt x="535893" y="31983"/>
                  <a:pt x="520736" y="11534"/>
                  <a:pt x="486463" y="512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35D73ED4-AE7E-45CF-FDCB-06DCDCB0DF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5099" y="4922841"/>
            <a:ext cx="1110331" cy="1408731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3B182DE-2A89-A894-CF05-16360A86AFF5}"/>
              </a:ext>
            </a:extLst>
          </p:cNvPr>
          <p:cNvGrpSpPr/>
          <p:nvPr/>
        </p:nvGrpSpPr>
        <p:grpSpPr>
          <a:xfrm>
            <a:off x="6498625" y="3470926"/>
            <a:ext cx="1620853" cy="3250197"/>
            <a:chOff x="6674902" y="3396662"/>
            <a:chExt cx="1561127" cy="292096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ABE55D0-7925-4297-A3CC-009D78916527}"/>
                </a:ext>
              </a:extLst>
            </p:cNvPr>
            <p:cNvSpPr/>
            <p:nvPr/>
          </p:nvSpPr>
          <p:spPr>
            <a:xfrm>
              <a:off x="6801619" y="3881850"/>
              <a:ext cx="225268" cy="214652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B0F341-A512-312E-2400-86A9DC26E198}"/>
                </a:ext>
              </a:extLst>
            </p:cNvPr>
            <p:cNvSpPr/>
            <p:nvPr/>
          </p:nvSpPr>
          <p:spPr>
            <a:xfrm>
              <a:off x="7889974" y="3843980"/>
              <a:ext cx="225268" cy="214652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6C33FA5-6C86-C0AF-FF9C-C46C6C94E027}"/>
                </a:ext>
              </a:extLst>
            </p:cNvPr>
            <p:cNvGrpSpPr/>
            <p:nvPr/>
          </p:nvGrpSpPr>
          <p:grpSpPr>
            <a:xfrm>
              <a:off x="6674902" y="3408858"/>
              <a:ext cx="1561127" cy="2908765"/>
              <a:chOff x="6674902" y="3408858"/>
              <a:chExt cx="1561127" cy="2908765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274D6965-B047-B13D-2FF4-DD98C8C40E54}"/>
                  </a:ext>
                </a:extLst>
              </p:cNvPr>
              <p:cNvGrpSpPr/>
              <p:nvPr/>
            </p:nvGrpSpPr>
            <p:grpSpPr>
              <a:xfrm>
                <a:off x="6864099" y="3437360"/>
                <a:ext cx="1168080" cy="2880263"/>
                <a:chOff x="5729308" y="966332"/>
                <a:chExt cx="1910191" cy="4710167"/>
              </a:xfrm>
            </p:grpSpPr>
            <p:sp>
              <p:nvSpPr>
                <p:cNvPr id="21" name="Rectangle: Rounded Corners 20">
                  <a:extLst>
                    <a:ext uri="{FF2B5EF4-FFF2-40B4-BE49-F238E27FC236}">
                      <a16:creationId xmlns:a16="http://schemas.microsoft.com/office/drawing/2014/main" id="{A6A1D391-E297-4413-DC25-B8D2D312BD48}"/>
                    </a:ext>
                  </a:extLst>
                </p:cNvPr>
                <p:cNvSpPr/>
                <p:nvPr/>
              </p:nvSpPr>
              <p:spPr>
                <a:xfrm>
                  <a:off x="6071110" y="4596240"/>
                  <a:ext cx="179149" cy="901517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E42C71CE-2537-1095-C647-B38379729B10}"/>
                    </a:ext>
                  </a:extLst>
                </p:cNvPr>
                <p:cNvSpPr/>
                <p:nvPr/>
              </p:nvSpPr>
              <p:spPr>
                <a:xfrm>
                  <a:off x="6921616" y="4627704"/>
                  <a:ext cx="179149" cy="901517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" name="Rectangle: Rounded Corners 23">
                  <a:extLst>
                    <a:ext uri="{FF2B5EF4-FFF2-40B4-BE49-F238E27FC236}">
                      <a16:creationId xmlns:a16="http://schemas.microsoft.com/office/drawing/2014/main" id="{1944906D-1969-0D21-596A-D2DB9A9FEF10}"/>
                    </a:ext>
                  </a:extLst>
                </p:cNvPr>
                <p:cNvSpPr/>
                <p:nvPr/>
              </p:nvSpPr>
              <p:spPr>
                <a:xfrm>
                  <a:off x="6579989" y="2852332"/>
                  <a:ext cx="211915" cy="362567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" name="Rectangle: Top Corners Rounded 24">
                  <a:extLst>
                    <a:ext uri="{FF2B5EF4-FFF2-40B4-BE49-F238E27FC236}">
                      <a16:creationId xmlns:a16="http://schemas.microsoft.com/office/drawing/2014/main" id="{A60168F7-8B6B-BD5D-06C9-CEC64D56F4CA}"/>
                    </a:ext>
                  </a:extLst>
                </p:cNvPr>
                <p:cNvSpPr/>
                <p:nvPr/>
              </p:nvSpPr>
              <p:spPr>
                <a:xfrm>
                  <a:off x="5911420" y="5370994"/>
                  <a:ext cx="518715" cy="185493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" name="Rectangle: Top Corners Rounded 25">
                  <a:extLst>
                    <a:ext uri="{FF2B5EF4-FFF2-40B4-BE49-F238E27FC236}">
                      <a16:creationId xmlns:a16="http://schemas.microsoft.com/office/drawing/2014/main" id="{0C879ED3-331D-92D9-72A9-048985C64B5D}"/>
                    </a:ext>
                  </a:extLst>
                </p:cNvPr>
                <p:cNvSpPr/>
                <p:nvPr/>
              </p:nvSpPr>
              <p:spPr>
                <a:xfrm>
                  <a:off x="6777436" y="5491006"/>
                  <a:ext cx="518715" cy="185493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29CC31BD-5088-25CB-68F6-CC19253C984B}"/>
                    </a:ext>
                  </a:extLst>
                </p:cNvPr>
                <p:cNvGrpSpPr/>
                <p:nvPr/>
              </p:nvGrpSpPr>
              <p:grpSpPr>
                <a:xfrm>
                  <a:off x="5729308" y="3064311"/>
                  <a:ext cx="867109" cy="1369277"/>
                  <a:chOff x="5729308" y="3064311"/>
                  <a:chExt cx="867109" cy="1369277"/>
                </a:xfrm>
              </p:grpSpPr>
              <p:sp>
                <p:nvSpPr>
                  <p:cNvPr id="38" name="Freeform: Shape 37">
                    <a:extLst>
                      <a:ext uri="{FF2B5EF4-FFF2-40B4-BE49-F238E27FC236}">
                        <a16:creationId xmlns:a16="http://schemas.microsoft.com/office/drawing/2014/main" id="{6DDC119B-E1D3-DC54-6761-71B9C54521DA}"/>
                      </a:ext>
                    </a:extLst>
                  </p:cNvPr>
                  <p:cNvSpPr/>
                  <p:nvPr/>
                </p:nvSpPr>
                <p:spPr>
                  <a:xfrm rot="1381924" flipH="1">
                    <a:off x="6288244" y="3994707"/>
                    <a:ext cx="308173" cy="438881"/>
                  </a:xfrm>
                  <a:custGeom>
                    <a:avLst/>
                    <a:gdLst>
                      <a:gd name="connsiteX0" fmla="*/ 455982 w 681406"/>
                      <a:gd name="connsiteY0" fmla="*/ 2223 h 709978"/>
                      <a:gd name="connsiteX1" fmla="*/ 417882 w 681406"/>
                      <a:gd name="connsiteY1" fmla="*/ 106998 h 709978"/>
                      <a:gd name="connsiteX2" fmla="*/ 294057 w 681406"/>
                      <a:gd name="connsiteY2" fmla="*/ 30798 h 709978"/>
                      <a:gd name="connsiteX3" fmla="*/ 141657 w 681406"/>
                      <a:gd name="connsiteY3" fmla="*/ 135573 h 709978"/>
                      <a:gd name="connsiteX4" fmla="*/ 94032 w 681406"/>
                      <a:gd name="connsiteY4" fmla="*/ 230823 h 709978"/>
                      <a:gd name="connsiteX5" fmla="*/ 65457 w 681406"/>
                      <a:gd name="connsiteY5" fmla="*/ 307023 h 709978"/>
                      <a:gd name="connsiteX6" fmla="*/ 132132 w 681406"/>
                      <a:gd name="connsiteY6" fmla="*/ 335598 h 709978"/>
                      <a:gd name="connsiteX7" fmla="*/ 198807 w 681406"/>
                      <a:gd name="connsiteY7" fmla="*/ 240348 h 709978"/>
                      <a:gd name="connsiteX8" fmla="*/ 103557 w 681406"/>
                      <a:gd name="connsiteY8" fmla="*/ 326073 h 709978"/>
                      <a:gd name="connsiteX9" fmla="*/ 8307 w 681406"/>
                      <a:gd name="connsiteY9" fmla="*/ 392748 h 709978"/>
                      <a:gd name="connsiteX10" fmla="*/ 17832 w 681406"/>
                      <a:gd name="connsiteY10" fmla="*/ 516573 h 709978"/>
                      <a:gd name="connsiteX11" fmla="*/ 122607 w 681406"/>
                      <a:gd name="connsiteY11" fmla="*/ 535623 h 709978"/>
                      <a:gd name="connsiteX12" fmla="*/ 227382 w 681406"/>
                      <a:gd name="connsiteY12" fmla="*/ 497523 h 709978"/>
                      <a:gd name="connsiteX13" fmla="*/ 122607 w 681406"/>
                      <a:gd name="connsiteY13" fmla="*/ 621348 h 709978"/>
                      <a:gd name="connsiteX14" fmla="*/ 170232 w 681406"/>
                      <a:gd name="connsiteY14" fmla="*/ 640398 h 709978"/>
                      <a:gd name="connsiteX15" fmla="*/ 303582 w 681406"/>
                      <a:gd name="connsiteY15" fmla="*/ 630873 h 709978"/>
                      <a:gd name="connsiteX16" fmla="*/ 351207 w 681406"/>
                      <a:gd name="connsiteY16" fmla="*/ 554673 h 709978"/>
                      <a:gd name="connsiteX17" fmla="*/ 246432 w 681406"/>
                      <a:gd name="connsiteY17" fmla="*/ 688023 h 709978"/>
                      <a:gd name="connsiteX18" fmla="*/ 379782 w 681406"/>
                      <a:gd name="connsiteY18" fmla="*/ 697548 h 709978"/>
                      <a:gd name="connsiteX19" fmla="*/ 589332 w 681406"/>
                      <a:gd name="connsiteY19" fmla="*/ 564198 h 709978"/>
                      <a:gd name="connsiteX20" fmla="*/ 675057 w 681406"/>
                      <a:gd name="connsiteY20" fmla="*/ 373698 h 709978"/>
                      <a:gd name="connsiteX21" fmla="*/ 675057 w 681406"/>
                      <a:gd name="connsiteY21" fmla="*/ 278448 h 709978"/>
                      <a:gd name="connsiteX22" fmla="*/ 675057 w 681406"/>
                      <a:gd name="connsiteY22" fmla="*/ 221298 h 709978"/>
                      <a:gd name="connsiteX23" fmla="*/ 636957 w 681406"/>
                      <a:gd name="connsiteY23" fmla="*/ 230823 h 709978"/>
                      <a:gd name="connsiteX24" fmla="*/ 665532 w 681406"/>
                      <a:gd name="connsiteY24" fmla="*/ 87948 h 709978"/>
                      <a:gd name="connsiteX25" fmla="*/ 598857 w 681406"/>
                      <a:gd name="connsiteY25" fmla="*/ 40323 h 709978"/>
                      <a:gd name="connsiteX26" fmla="*/ 455982 w 681406"/>
                      <a:gd name="connsiteY26" fmla="*/ 2223 h 709978"/>
                      <a:gd name="connsiteX0" fmla="*/ 455982 w 681406"/>
                      <a:gd name="connsiteY0" fmla="*/ 2223 h 709978"/>
                      <a:gd name="connsiteX1" fmla="*/ 417882 w 681406"/>
                      <a:gd name="connsiteY1" fmla="*/ 106998 h 709978"/>
                      <a:gd name="connsiteX2" fmla="*/ 294057 w 681406"/>
                      <a:gd name="connsiteY2" fmla="*/ 30798 h 709978"/>
                      <a:gd name="connsiteX3" fmla="*/ 141657 w 681406"/>
                      <a:gd name="connsiteY3" fmla="*/ 135573 h 709978"/>
                      <a:gd name="connsiteX4" fmla="*/ 94032 w 681406"/>
                      <a:gd name="connsiteY4" fmla="*/ 230823 h 709978"/>
                      <a:gd name="connsiteX5" fmla="*/ 65457 w 681406"/>
                      <a:gd name="connsiteY5" fmla="*/ 307023 h 709978"/>
                      <a:gd name="connsiteX6" fmla="*/ 132132 w 681406"/>
                      <a:gd name="connsiteY6" fmla="*/ 335598 h 709978"/>
                      <a:gd name="connsiteX7" fmla="*/ 198807 w 681406"/>
                      <a:gd name="connsiteY7" fmla="*/ 240348 h 709978"/>
                      <a:gd name="connsiteX8" fmla="*/ 158144 w 681406"/>
                      <a:gd name="connsiteY8" fmla="*/ 303539 h 709978"/>
                      <a:gd name="connsiteX9" fmla="*/ 103557 w 681406"/>
                      <a:gd name="connsiteY9" fmla="*/ 326073 h 709978"/>
                      <a:gd name="connsiteX10" fmla="*/ 8307 w 681406"/>
                      <a:gd name="connsiteY10" fmla="*/ 392748 h 709978"/>
                      <a:gd name="connsiteX11" fmla="*/ 17832 w 681406"/>
                      <a:gd name="connsiteY11" fmla="*/ 516573 h 709978"/>
                      <a:gd name="connsiteX12" fmla="*/ 122607 w 681406"/>
                      <a:gd name="connsiteY12" fmla="*/ 535623 h 709978"/>
                      <a:gd name="connsiteX13" fmla="*/ 227382 w 681406"/>
                      <a:gd name="connsiteY13" fmla="*/ 497523 h 709978"/>
                      <a:gd name="connsiteX14" fmla="*/ 122607 w 681406"/>
                      <a:gd name="connsiteY14" fmla="*/ 621348 h 709978"/>
                      <a:gd name="connsiteX15" fmla="*/ 170232 w 681406"/>
                      <a:gd name="connsiteY15" fmla="*/ 640398 h 709978"/>
                      <a:gd name="connsiteX16" fmla="*/ 303582 w 681406"/>
                      <a:gd name="connsiteY16" fmla="*/ 630873 h 709978"/>
                      <a:gd name="connsiteX17" fmla="*/ 351207 w 681406"/>
                      <a:gd name="connsiteY17" fmla="*/ 554673 h 709978"/>
                      <a:gd name="connsiteX18" fmla="*/ 246432 w 681406"/>
                      <a:gd name="connsiteY18" fmla="*/ 688023 h 709978"/>
                      <a:gd name="connsiteX19" fmla="*/ 379782 w 681406"/>
                      <a:gd name="connsiteY19" fmla="*/ 697548 h 709978"/>
                      <a:gd name="connsiteX20" fmla="*/ 589332 w 681406"/>
                      <a:gd name="connsiteY20" fmla="*/ 564198 h 709978"/>
                      <a:gd name="connsiteX21" fmla="*/ 675057 w 681406"/>
                      <a:gd name="connsiteY21" fmla="*/ 373698 h 709978"/>
                      <a:gd name="connsiteX22" fmla="*/ 675057 w 681406"/>
                      <a:gd name="connsiteY22" fmla="*/ 278448 h 709978"/>
                      <a:gd name="connsiteX23" fmla="*/ 675057 w 681406"/>
                      <a:gd name="connsiteY23" fmla="*/ 221298 h 709978"/>
                      <a:gd name="connsiteX24" fmla="*/ 636957 w 681406"/>
                      <a:gd name="connsiteY24" fmla="*/ 230823 h 709978"/>
                      <a:gd name="connsiteX25" fmla="*/ 665532 w 681406"/>
                      <a:gd name="connsiteY25" fmla="*/ 87948 h 709978"/>
                      <a:gd name="connsiteX26" fmla="*/ 598857 w 681406"/>
                      <a:gd name="connsiteY26" fmla="*/ 40323 h 709978"/>
                      <a:gd name="connsiteX27" fmla="*/ 455982 w 681406"/>
                      <a:gd name="connsiteY27" fmla="*/ 2223 h 709978"/>
                      <a:gd name="connsiteX0" fmla="*/ 455982 w 681406"/>
                      <a:gd name="connsiteY0" fmla="*/ 2223 h 709978"/>
                      <a:gd name="connsiteX1" fmla="*/ 417882 w 681406"/>
                      <a:gd name="connsiteY1" fmla="*/ 106998 h 709978"/>
                      <a:gd name="connsiteX2" fmla="*/ 294057 w 681406"/>
                      <a:gd name="connsiteY2" fmla="*/ 30798 h 709978"/>
                      <a:gd name="connsiteX3" fmla="*/ 141657 w 681406"/>
                      <a:gd name="connsiteY3" fmla="*/ 135573 h 709978"/>
                      <a:gd name="connsiteX4" fmla="*/ 74982 w 681406"/>
                      <a:gd name="connsiteY4" fmla="*/ 226061 h 709978"/>
                      <a:gd name="connsiteX5" fmla="*/ 65457 w 681406"/>
                      <a:gd name="connsiteY5" fmla="*/ 307023 h 709978"/>
                      <a:gd name="connsiteX6" fmla="*/ 132132 w 681406"/>
                      <a:gd name="connsiteY6" fmla="*/ 335598 h 709978"/>
                      <a:gd name="connsiteX7" fmla="*/ 198807 w 681406"/>
                      <a:gd name="connsiteY7" fmla="*/ 240348 h 709978"/>
                      <a:gd name="connsiteX8" fmla="*/ 158144 w 681406"/>
                      <a:gd name="connsiteY8" fmla="*/ 303539 h 709978"/>
                      <a:gd name="connsiteX9" fmla="*/ 103557 w 681406"/>
                      <a:gd name="connsiteY9" fmla="*/ 326073 h 709978"/>
                      <a:gd name="connsiteX10" fmla="*/ 8307 w 681406"/>
                      <a:gd name="connsiteY10" fmla="*/ 392748 h 709978"/>
                      <a:gd name="connsiteX11" fmla="*/ 17832 w 681406"/>
                      <a:gd name="connsiteY11" fmla="*/ 516573 h 709978"/>
                      <a:gd name="connsiteX12" fmla="*/ 122607 w 681406"/>
                      <a:gd name="connsiteY12" fmla="*/ 535623 h 709978"/>
                      <a:gd name="connsiteX13" fmla="*/ 227382 w 681406"/>
                      <a:gd name="connsiteY13" fmla="*/ 497523 h 709978"/>
                      <a:gd name="connsiteX14" fmla="*/ 122607 w 681406"/>
                      <a:gd name="connsiteY14" fmla="*/ 621348 h 709978"/>
                      <a:gd name="connsiteX15" fmla="*/ 170232 w 681406"/>
                      <a:gd name="connsiteY15" fmla="*/ 640398 h 709978"/>
                      <a:gd name="connsiteX16" fmla="*/ 303582 w 681406"/>
                      <a:gd name="connsiteY16" fmla="*/ 630873 h 709978"/>
                      <a:gd name="connsiteX17" fmla="*/ 351207 w 681406"/>
                      <a:gd name="connsiteY17" fmla="*/ 554673 h 709978"/>
                      <a:gd name="connsiteX18" fmla="*/ 246432 w 681406"/>
                      <a:gd name="connsiteY18" fmla="*/ 688023 h 709978"/>
                      <a:gd name="connsiteX19" fmla="*/ 379782 w 681406"/>
                      <a:gd name="connsiteY19" fmla="*/ 697548 h 709978"/>
                      <a:gd name="connsiteX20" fmla="*/ 589332 w 681406"/>
                      <a:gd name="connsiteY20" fmla="*/ 564198 h 709978"/>
                      <a:gd name="connsiteX21" fmla="*/ 675057 w 681406"/>
                      <a:gd name="connsiteY21" fmla="*/ 373698 h 709978"/>
                      <a:gd name="connsiteX22" fmla="*/ 675057 w 681406"/>
                      <a:gd name="connsiteY22" fmla="*/ 278448 h 709978"/>
                      <a:gd name="connsiteX23" fmla="*/ 675057 w 681406"/>
                      <a:gd name="connsiteY23" fmla="*/ 221298 h 709978"/>
                      <a:gd name="connsiteX24" fmla="*/ 636957 w 681406"/>
                      <a:gd name="connsiteY24" fmla="*/ 230823 h 709978"/>
                      <a:gd name="connsiteX25" fmla="*/ 665532 w 681406"/>
                      <a:gd name="connsiteY25" fmla="*/ 87948 h 709978"/>
                      <a:gd name="connsiteX26" fmla="*/ 598857 w 681406"/>
                      <a:gd name="connsiteY26" fmla="*/ 40323 h 709978"/>
                      <a:gd name="connsiteX27" fmla="*/ 455982 w 681406"/>
                      <a:gd name="connsiteY27" fmla="*/ 2223 h 709978"/>
                      <a:gd name="connsiteX0" fmla="*/ 455982 w 681406"/>
                      <a:gd name="connsiteY0" fmla="*/ 2223 h 709978"/>
                      <a:gd name="connsiteX1" fmla="*/ 417882 w 681406"/>
                      <a:gd name="connsiteY1" fmla="*/ 106998 h 709978"/>
                      <a:gd name="connsiteX2" fmla="*/ 294057 w 681406"/>
                      <a:gd name="connsiteY2" fmla="*/ 30798 h 709978"/>
                      <a:gd name="connsiteX3" fmla="*/ 141657 w 681406"/>
                      <a:gd name="connsiteY3" fmla="*/ 135573 h 709978"/>
                      <a:gd name="connsiteX4" fmla="*/ 74982 w 681406"/>
                      <a:gd name="connsiteY4" fmla="*/ 226061 h 709978"/>
                      <a:gd name="connsiteX5" fmla="*/ 65457 w 681406"/>
                      <a:gd name="connsiteY5" fmla="*/ 307023 h 709978"/>
                      <a:gd name="connsiteX6" fmla="*/ 132132 w 681406"/>
                      <a:gd name="connsiteY6" fmla="*/ 335598 h 709978"/>
                      <a:gd name="connsiteX7" fmla="*/ 198807 w 681406"/>
                      <a:gd name="connsiteY7" fmla="*/ 240348 h 709978"/>
                      <a:gd name="connsiteX8" fmla="*/ 158144 w 681406"/>
                      <a:gd name="connsiteY8" fmla="*/ 303539 h 709978"/>
                      <a:gd name="connsiteX9" fmla="*/ 103557 w 681406"/>
                      <a:gd name="connsiteY9" fmla="*/ 326073 h 709978"/>
                      <a:gd name="connsiteX10" fmla="*/ 8307 w 681406"/>
                      <a:gd name="connsiteY10" fmla="*/ 392748 h 709978"/>
                      <a:gd name="connsiteX11" fmla="*/ 17832 w 681406"/>
                      <a:gd name="connsiteY11" fmla="*/ 516573 h 709978"/>
                      <a:gd name="connsiteX12" fmla="*/ 122607 w 681406"/>
                      <a:gd name="connsiteY12" fmla="*/ 535623 h 709978"/>
                      <a:gd name="connsiteX13" fmla="*/ 208332 w 681406"/>
                      <a:gd name="connsiteY13" fmla="*/ 459423 h 709978"/>
                      <a:gd name="connsiteX14" fmla="*/ 122607 w 681406"/>
                      <a:gd name="connsiteY14" fmla="*/ 621348 h 709978"/>
                      <a:gd name="connsiteX15" fmla="*/ 170232 w 681406"/>
                      <a:gd name="connsiteY15" fmla="*/ 640398 h 709978"/>
                      <a:gd name="connsiteX16" fmla="*/ 303582 w 681406"/>
                      <a:gd name="connsiteY16" fmla="*/ 630873 h 709978"/>
                      <a:gd name="connsiteX17" fmla="*/ 351207 w 681406"/>
                      <a:gd name="connsiteY17" fmla="*/ 554673 h 709978"/>
                      <a:gd name="connsiteX18" fmla="*/ 246432 w 681406"/>
                      <a:gd name="connsiteY18" fmla="*/ 688023 h 709978"/>
                      <a:gd name="connsiteX19" fmla="*/ 379782 w 681406"/>
                      <a:gd name="connsiteY19" fmla="*/ 697548 h 709978"/>
                      <a:gd name="connsiteX20" fmla="*/ 589332 w 681406"/>
                      <a:gd name="connsiteY20" fmla="*/ 564198 h 709978"/>
                      <a:gd name="connsiteX21" fmla="*/ 675057 w 681406"/>
                      <a:gd name="connsiteY21" fmla="*/ 373698 h 709978"/>
                      <a:gd name="connsiteX22" fmla="*/ 675057 w 681406"/>
                      <a:gd name="connsiteY22" fmla="*/ 278448 h 709978"/>
                      <a:gd name="connsiteX23" fmla="*/ 675057 w 681406"/>
                      <a:gd name="connsiteY23" fmla="*/ 221298 h 709978"/>
                      <a:gd name="connsiteX24" fmla="*/ 636957 w 681406"/>
                      <a:gd name="connsiteY24" fmla="*/ 230823 h 709978"/>
                      <a:gd name="connsiteX25" fmla="*/ 665532 w 681406"/>
                      <a:gd name="connsiteY25" fmla="*/ 87948 h 709978"/>
                      <a:gd name="connsiteX26" fmla="*/ 598857 w 681406"/>
                      <a:gd name="connsiteY26" fmla="*/ 40323 h 709978"/>
                      <a:gd name="connsiteX27" fmla="*/ 455982 w 681406"/>
                      <a:gd name="connsiteY27" fmla="*/ 2223 h 709978"/>
                      <a:gd name="connsiteX0" fmla="*/ 454558 w 679982"/>
                      <a:gd name="connsiteY0" fmla="*/ 2223 h 709978"/>
                      <a:gd name="connsiteX1" fmla="*/ 416458 w 679982"/>
                      <a:gd name="connsiteY1" fmla="*/ 106998 h 709978"/>
                      <a:gd name="connsiteX2" fmla="*/ 292633 w 679982"/>
                      <a:gd name="connsiteY2" fmla="*/ 30798 h 709978"/>
                      <a:gd name="connsiteX3" fmla="*/ 140233 w 679982"/>
                      <a:gd name="connsiteY3" fmla="*/ 135573 h 709978"/>
                      <a:gd name="connsiteX4" fmla="*/ 73558 w 679982"/>
                      <a:gd name="connsiteY4" fmla="*/ 226061 h 709978"/>
                      <a:gd name="connsiteX5" fmla="*/ 64033 w 679982"/>
                      <a:gd name="connsiteY5" fmla="*/ 307023 h 709978"/>
                      <a:gd name="connsiteX6" fmla="*/ 130708 w 679982"/>
                      <a:gd name="connsiteY6" fmla="*/ 335598 h 709978"/>
                      <a:gd name="connsiteX7" fmla="*/ 197383 w 679982"/>
                      <a:gd name="connsiteY7" fmla="*/ 240348 h 709978"/>
                      <a:gd name="connsiteX8" fmla="*/ 156720 w 679982"/>
                      <a:gd name="connsiteY8" fmla="*/ 303539 h 709978"/>
                      <a:gd name="connsiteX9" fmla="*/ 102133 w 679982"/>
                      <a:gd name="connsiteY9" fmla="*/ 326073 h 709978"/>
                      <a:gd name="connsiteX10" fmla="*/ 6883 w 679982"/>
                      <a:gd name="connsiteY10" fmla="*/ 392748 h 709978"/>
                      <a:gd name="connsiteX11" fmla="*/ 16408 w 679982"/>
                      <a:gd name="connsiteY11" fmla="*/ 516573 h 709978"/>
                      <a:gd name="connsiteX12" fmla="*/ 87845 w 679982"/>
                      <a:gd name="connsiteY12" fmla="*/ 516573 h 709978"/>
                      <a:gd name="connsiteX13" fmla="*/ 206908 w 679982"/>
                      <a:gd name="connsiteY13" fmla="*/ 459423 h 709978"/>
                      <a:gd name="connsiteX14" fmla="*/ 121183 w 679982"/>
                      <a:gd name="connsiteY14" fmla="*/ 621348 h 709978"/>
                      <a:gd name="connsiteX15" fmla="*/ 168808 w 679982"/>
                      <a:gd name="connsiteY15" fmla="*/ 640398 h 709978"/>
                      <a:gd name="connsiteX16" fmla="*/ 302158 w 679982"/>
                      <a:gd name="connsiteY16" fmla="*/ 630873 h 709978"/>
                      <a:gd name="connsiteX17" fmla="*/ 349783 w 679982"/>
                      <a:gd name="connsiteY17" fmla="*/ 554673 h 709978"/>
                      <a:gd name="connsiteX18" fmla="*/ 245008 w 679982"/>
                      <a:gd name="connsiteY18" fmla="*/ 688023 h 709978"/>
                      <a:gd name="connsiteX19" fmla="*/ 378358 w 679982"/>
                      <a:gd name="connsiteY19" fmla="*/ 697548 h 709978"/>
                      <a:gd name="connsiteX20" fmla="*/ 587908 w 679982"/>
                      <a:gd name="connsiteY20" fmla="*/ 564198 h 709978"/>
                      <a:gd name="connsiteX21" fmla="*/ 673633 w 679982"/>
                      <a:gd name="connsiteY21" fmla="*/ 373698 h 709978"/>
                      <a:gd name="connsiteX22" fmla="*/ 673633 w 679982"/>
                      <a:gd name="connsiteY22" fmla="*/ 278448 h 709978"/>
                      <a:gd name="connsiteX23" fmla="*/ 673633 w 679982"/>
                      <a:gd name="connsiteY23" fmla="*/ 221298 h 709978"/>
                      <a:gd name="connsiteX24" fmla="*/ 635533 w 679982"/>
                      <a:gd name="connsiteY24" fmla="*/ 230823 h 709978"/>
                      <a:gd name="connsiteX25" fmla="*/ 664108 w 679982"/>
                      <a:gd name="connsiteY25" fmla="*/ 87948 h 709978"/>
                      <a:gd name="connsiteX26" fmla="*/ 597433 w 679982"/>
                      <a:gd name="connsiteY26" fmla="*/ 40323 h 709978"/>
                      <a:gd name="connsiteX27" fmla="*/ 454558 w 679982"/>
                      <a:gd name="connsiteY27" fmla="*/ 2223 h 709978"/>
                      <a:gd name="connsiteX0" fmla="*/ 455545 w 680969"/>
                      <a:gd name="connsiteY0" fmla="*/ 2223 h 709978"/>
                      <a:gd name="connsiteX1" fmla="*/ 417445 w 680969"/>
                      <a:gd name="connsiteY1" fmla="*/ 106998 h 709978"/>
                      <a:gd name="connsiteX2" fmla="*/ 293620 w 680969"/>
                      <a:gd name="connsiteY2" fmla="*/ 30798 h 709978"/>
                      <a:gd name="connsiteX3" fmla="*/ 141220 w 680969"/>
                      <a:gd name="connsiteY3" fmla="*/ 135573 h 709978"/>
                      <a:gd name="connsiteX4" fmla="*/ 74545 w 680969"/>
                      <a:gd name="connsiteY4" fmla="*/ 226061 h 709978"/>
                      <a:gd name="connsiteX5" fmla="*/ 65020 w 680969"/>
                      <a:gd name="connsiteY5" fmla="*/ 307023 h 709978"/>
                      <a:gd name="connsiteX6" fmla="*/ 131695 w 680969"/>
                      <a:gd name="connsiteY6" fmla="*/ 335598 h 709978"/>
                      <a:gd name="connsiteX7" fmla="*/ 198370 w 680969"/>
                      <a:gd name="connsiteY7" fmla="*/ 240348 h 709978"/>
                      <a:gd name="connsiteX8" fmla="*/ 157707 w 680969"/>
                      <a:gd name="connsiteY8" fmla="*/ 303539 h 709978"/>
                      <a:gd name="connsiteX9" fmla="*/ 103120 w 680969"/>
                      <a:gd name="connsiteY9" fmla="*/ 326073 h 709978"/>
                      <a:gd name="connsiteX10" fmla="*/ 7870 w 680969"/>
                      <a:gd name="connsiteY10" fmla="*/ 392748 h 709978"/>
                      <a:gd name="connsiteX11" fmla="*/ 17395 w 680969"/>
                      <a:gd name="connsiteY11" fmla="*/ 516573 h 709978"/>
                      <a:gd name="connsiteX12" fmla="*/ 112645 w 680969"/>
                      <a:gd name="connsiteY12" fmla="*/ 516573 h 709978"/>
                      <a:gd name="connsiteX13" fmla="*/ 207895 w 680969"/>
                      <a:gd name="connsiteY13" fmla="*/ 459423 h 709978"/>
                      <a:gd name="connsiteX14" fmla="*/ 122170 w 680969"/>
                      <a:gd name="connsiteY14" fmla="*/ 621348 h 709978"/>
                      <a:gd name="connsiteX15" fmla="*/ 169795 w 680969"/>
                      <a:gd name="connsiteY15" fmla="*/ 640398 h 709978"/>
                      <a:gd name="connsiteX16" fmla="*/ 303145 w 680969"/>
                      <a:gd name="connsiteY16" fmla="*/ 630873 h 709978"/>
                      <a:gd name="connsiteX17" fmla="*/ 350770 w 680969"/>
                      <a:gd name="connsiteY17" fmla="*/ 554673 h 709978"/>
                      <a:gd name="connsiteX18" fmla="*/ 245995 w 680969"/>
                      <a:gd name="connsiteY18" fmla="*/ 688023 h 709978"/>
                      <a:gd name="connsiteX19" fmla="*/ 379345 w 680969"/>
                      <a:gd name="connsiteY19" fmla="*/ 697548 h 709978"/>
                      <a:gd name="connsiteX20" fmla="*/ 588895 w 680969"/>
                      <a:gd name="connsiteY20" fmla="*/ 564198 h 709978"/>
                      <a:gd name="connsiteX21" fmla="*/ 674620 w 680969"/>
                      <a:gd name="connsiteY21" fmla="*/ 373698 h 709978"/>
                      <a:gd name="connsiteX22" fmla="*/ 674620 w 680969"/>
                      <a:gd name="connsiteY22" fmla="*/ 278448 h 709978"/>
                      <a:gd name="connsiteX23" fmla="*/ 674620 w 680969"/>
                      <a:gd name="connsiteY23" fmla="*/ 221298 h 709978"/>
                      <a:gd name="connsiteX24" fmla="*/ 636520 w 680969"/>
                      <a:gd name="connsiteY24" fmla="*/ 230823 h 709978"/>
                      <a:gd name="connsiteX25" fmla="*/ 665095 w 680969"/>
                      <a:gd name="connsiteY25" fmla="*/ 87948 h 709978"/>
                      <a:gd name="connsiteX26" fmla="*/ 598420 w 680969"/>
                      <a:gd name="connsiteY26" fmla="*/ 40323 h 709978"/>
                      <a:gd name="connsiteX27" fmla="*/ 455545 w 680969"/>
                      <a:gd name="connsiteY27" fmla="*/ 2223 h 709978"/>
                      <a:gd name="connsiteX0" fmla="*/ 460771 w 686195"/>
                      <a:gd name="connsiteY0" fmla="*/ 2223 h 709978"/>
                      <a:gd name="connsiteX1" fmla="*/ 422671 w 686195"/>
                      <a:gd name="connsiteY1" fmla="*/ 106998 h 709978"/>
                      <a:gd name="connsiteX2" fmla="*/ 298846 w 686195"/>
                      <a:gd name="connsiteY2" fmla="*/ 30798 h 709978"/>
                      <a:gd name="connsiteX3" fmla="*/ 146446 w 686195"/>
                      <a:gd name="connsiteY3" fmla="*/ 135573 h 709978"/>
                      <a:gd name="connsiteX4" fmla="*/ 79771 w 686195"/>
                      <a:gd name="connsiteY4" fmla="*/ 226061 h 709978"/>
                      <a:gd name="connsiteX5" fmla="*/ 70246 w 686195"/>
                      <a:gd name="connsiteY5" fmla="*/ 307023 h 709978"/>
                      <a:gd name="connsiteX6" fmla="*/ 136921 w 686195"/>
                      <a:gd name="connsiteY6" fmla="*/ 335598 h 709978"/>
                      <a:gd name="connsiteX7" fmla="*/ 203596 w 686195"/>
                      <a:gd name="connsiteY7" fmla="*/ 240348 h 709978"/>
                      <a:gd name="connsiteX8" fmla="*/ 162933 w 686195"/>
                      <a:gd name="connsiteY8" fmla="*/ 303539 h 709978"/>
                      <a:gd name="connsiteX9" fmla="*/ 108346 w 686195"/>
                      <a:gd name="connsiteY9" fmla="*/ 326073 h 709978"/>
                      <a:gd name="connsiteX10" fmla="*/ 13096 w 686195"/>
                      <a:gd name="connsiteY10" fmla="*/ 392748 h 709978"/>
                      <a:gd name="connsiteX11" fmla="*/ 22621 w 686195"/>
                      <a:gd name="connsiteY11" fmla="*/ 516573 h 709978"/>
                      <a:gd name="connsiteX12" fmla="*/ 213121 w 686195"/>
                      <a:gd name="connsiteY12" fmla="*/ 459423 h 709978"/>
                      <a:gd name="connsiteX13" fmla="*/ 127396 w 686195"/>
                      <a:gd name="connsiteY13" fmla="*/ 621348 h 709978"/>
                      <a:gd name="connsiteX14" fmla="*/ 175021 w 686195"/>
                      <a:gd name="connsiteY14" fmla="*/ 640398 h 709978"/>
                      <a:gd name="connsiteX15" fmla="*/ 308371 w 686195"/>
                      <a:gd name="connsiteY15" fmla="*/ 630873 h 709978"/>
                      <a:gd name="connsiteX16" fmla="*/ 355996 w 686195"/>
                      <a:gd name="connsiteY16" fmla="*/ 554673 h 709978"/>
                      <a:gd name="connsiteX17" fmla="*/ 251221 w 686195"/>
                      <a:gd name="connsiteY17" fmla="*/ 688023 h 709978"/>
                      <a:gd name="connsiteX18" fmla="*/ 384571 w 686195"/>
                      <a:gd name="connsiteY18" fmla="*/ 697548 h 709978"/>
                      <a:gd name="connsiteX19" fmla="*/ 594121 w 686195"/>
                      <a:gd name="connsiteY19" fmla="*/ 564198 h 709978"/>
                      <a:gd name="connsiteX20" fmla="*/ 679846 w 686195"/>
                      <a:gd name="connsiteY20" fmla="*/ 373698 h 709978"/>
                      <a:gd name="connsiteX21" fmla="*/ 679846 w 686195"/>
                      <a:gd name="connsiteY21" fmla="*/ 278448 h 709978"/>
                      <a:gd name="connsiteX22" fmla="*/ 679846 w 686195"/>
                      <a:gd name="connsiteY22" fmla="*/ 221298 h 709978"/>
                      <a:gd name="connsiteX23" fmla="*/ 641746 w 686195"/>
                      <a:gd name="connsiteY23" fmla="*/ 230823 h 709978"/>
                      <a:gd name="connsiteX24" fmla="*/ 670321 w 686195"/>
                      <a:gd name="connsiteY24" fmla="*/ 87948 h 709978"/>
                      <a:gd name="connsiteX25" fmla="*/ 603646 w 686195"/>
                      <a:gd name="connsiteY25" fmla="*/ 40323 h 709978"/>
                      <a:gd name="connsiteX26" fmla="*/ 460771 w 686195"/>
                      <a:gd name="connsiteY26" fmla="*/ 2223 h 709978"/>
                      <a:gd name="connsiteX0" fmla="*/ 449288 w 674712"/>
                      <a:gd name="connsiteY0" fmla="*/ 2223 h 709978"/>
                      <a:gd name="connsiteX1" fmla="*/ 411188 w 674712"/>
                      <a:gd name="connsiteY1" fmla="*/ 106998 h 709978"/>
                      <a:gd name="connsiteX2" fmla="*/ 287363 w 674712"/>
                      <a:gd name="connsiteY2" fmla="*/ 30798 h 709978"/>
                      <a:gd name="connsiteX3" fmla="*/ 134963 w 674712"/>
                      <a:gd name="connsiteY3" fmla="*/ 135573 h 709978"/>
                      <a:gd name="connsiteX4" fmla="*/ 68288 w 674712"/>
                      <a:gd name="connsiteY4" fmla="*/ 226061 h 709978"/>
                      <a:gd name="connsiteX5" fmla="*/ 58763 w 674712"/>
                      <a:gd name="connsiteY5" fmla="*/ 307023 h 709978"/>
                      <a:gd name="connsiteX6" fmla="*/ 125438 w 674712"/>
                      <a:gd name="connsiteY6" fmla="*/ 335598 h 709978"/>
                      <a:gd name="connsiteX7" fmla="*/ 192113 w 674712"/>
                      <a:gd name="connsiteY7" fmla="*/ 240348 h 709978"/>
                      <a:gd name="connsiteX8" fmla="*/ 151450 w 674712"/>
                      <a:gd name="connsiteY8" fmla="*/ 303539 h 709978"/>
                      <a:gd name="connsiteX9" fmla="*/ 96863 w 674712"/>
                      <a:gd name="connsiteY9" fmla="*/ 326073 h 709978"/>
                      <a:gd name="connsiteX10" fmla="*/ 1613 w 674712"/>
                      <a:gd name="connsiteY10" fmla="*/ 392748 h 709978"/>
                      <a:gd name="connsiteX11" fmla="*/ 49238 w 674712"/>
                      <a:gd name="connsiteY11" fmla="*/ 521335 h 709978"/>
                      <a:gd name="connsiteX12" fmla="*/ 201638 w 674712"/>
                      <a:gd name="connsiteY12" fmla="*/ 459423 h 709978"/>
                      <a:gd name="connsiteX13" fmla="*/ 115913 w 674712"/>
                      <a:gd name="connsiteY13" fmla="*/ 621348 h 709978"/>
                      <a:gd name="connsiteX14" fmla="*/ 163538 w 674712"/>
                      <a:gd name="connsiteY14" fmla="*/ 640398 h 709978"/>
                      <a:gd name="connsiteX15" fmla="*/ 296888 w 674712"/>
                      <a:gd name="connsiteY15" fmla="*/ 630873 h 709978"/>
                      <a:gd name="connsiteX16" fmla="*/ 344513 w 674712"/>
                      <a:gd name="connsiteY16" fmla="*/ 554673 h 709978"/>
                      <a:gd name="connsiteX17" fmla="*/ 239738 w 674712"/>
                      <a:gd name="connsiteY17" fmla="*/ 688023 h 709978"/>
                      <a:gd name="connsiteX18" fmla="*/ 373088 w 674712"/>
                      <a:gd name="connsiteY18" fmla="*/ 697548 h 709978"/>
                      <a:gd name="connsiteX19" fmla="*/ 582638 w 674712"/>
                      <a:gd name="connsiteY19" fmla="*/ 564198 h 709978"/>
                      <a:gd name="connsiteX20" fmla="*/ 668363 w 674712"/>
                      <a:gd name="connsiteY20" fmla="*/ 373698 h 709978"/>
                      <a:gd name="connsiteX21" fmla="*/ 668363 w 674712"/>
                      <a:gd name="connsiteY21" fmla="*/ 278448 h 709978"/>
                      <a:gd name="connsiteX22" fmla="*/ 668363 w 674712"/>
                      <a:gd name="connsiteY22" fmla="*/ 221298 h 709978"/>
                      <a:gd name="connsiteX23" fmla="*/ 630263 w 674712"/>
                      <a:gd name="connsiteY23" fmla="*/ 230823 h 709978"/>
                      <a:gd name="connsiteX24" fmla="*/ 658838 w 674712"/>
                      <a:gd name="connsiteY24" fmla="*/ 87948 h 709978"/>
                      <a:gd name="connsiteX25" fmla="*/ 592163 w 674712"/>
                      <a:gd name="connsiteY25" fmla="*/ 40323 h 709978"/>
                      <a:gd name="connsiteX26" fmla="*/ 449288 w 674712"/>
                      <a:gd name="connsiteY26" fmla="*/ 2223 h 709978"/>
                      <a:gd name="connsiteX0" fmla="*/ 449288 w 674712"/>
                      <a:gd name="connsiteY0" fmla="*/ 2223 h 709978"/>
                      <a:gd name="connsiteX1" fmla="*/ 411188 w 674712"/>
                      <a:gd name="connsiteY1" fmla="*/ 106998 h 709978"/>
                      <a:gd name="connsiteX2" fmla="*/ 287363 w 674712"/>
                      <a:gd name="connsiteY2" fmla="*/ 30798 h 709978"/>
                      <a:gd name="connsiteX3" fmla="*/ 134963 w 674712"/>
                      <a:gd name="connsiteY3" fmla="*/ 135573 h 709978"/>
                      <a:gd name="connsiteX4" fmla="*/ 68288 w 674712"/>
                      <a:gd name="connsiteY4" fmla="*/ 226061 h 709978"/>
                      <a:gd name="connsiteX5" fmla="*/ 58763 w 674712"/>
                      <a:gd name="connsiteY5" fmla="*/ 307023 h 709978"/>
                      <a:gd name="connsiteX6" fmla="*/ 125438 w 674712"/>
                      <a:gd name="connsiteY6" fmla="*/ 335598 h 709978"/>
                      <a:gd name="connsiteX7" fmla="*/ 192113 w 674712"/>
                      <a:gd name="connsiteY7" fmla="*/ 240348 h 709978"/>
                      <a:gd name="connsiteX8" fmla="*/ 151450 w 674712"/>
                      <a:gd name="connsiteY8" fmla="*/ 303539 h 709978"/>
                      <a:gd name="connsiteX9" fmla="*/ 96863 w 674712"/>
                      <a:gd name="connsiteY9" fmla="*/ 326073 h 709978"/>
                      <a:gd name="connsiteX10" fmla="*/ 1613 w 674712"/>
                      <a:gd name="connsiteY10" fmla="*/ 392748 h 709978"/>
                      <a:gd name="connsiteX11" fmla="*/ 49238 w 674712"/>
                      <a:gd name="connsiteY11" fmla="*/ 521335 h 709978"/>
                      <a:gd name="connsiteX12" fmla="*/ 201638 w 674712"/>
                      <a:gd name="connsiteY12" fmla="*/ 459423 h 709978"/>
                      <a:gd name="connsiteX13" fmla="*/ 111150 w 674712"/>
                      <a:gd name="connsiteY13" fmla="*/ 554673 h 709978"/>
                      <a:gd name="connsiteX14" fmla="*/ 163538 w 674712"/>
                      <a:gd name="connsiteY14" fmla="*/ 640398 h 709978"/>
                      <a:gd name="connsiteX15" fmla="*/ 296888 w 674712"/>
                      <a:gd name="connsiteY15" fmla="*/ 630873 h 709978"/>
                      <a:gd name="connsiteX16" fmla="*/ 344513 w 674712"/>
                      <a:gd name="connsiteY16" fmla="*/ 554673 h 709978"/>
                      <a:gd name="connsiteX17" fmla="*/ 239738 w 674712"/>
                      <a:gd name="connsiteY17" fmla="*/ 688023 h 709978"/>
                      <a:gd name="connsiteX18" fmla="*/ 373088 w 674712"/>
                      <a:gd name="connsiteY18" fmla="*/ 697548 h 709978"/>
                      <a:gd name="connsiteX19" fmla="*/ 582638 w 674712"/>
                      <a:gd name="connsiteY19" fmla="*/ 564198 h 709978"/>
                      <a:gd name="connsiteX20" fmla="*/ 668363 w 674712"/>
                      <a:gd name="connsiteY20" fmla="*/ 373698 h 709978"/>
                      <a:gd name="connsiteX21" fmla="*/ 668363 w 674712"/>
                      <a:gd name="connsiteY21" fmla="*/ 278448 h 709978"/>
                      <a:gd name="connsiteX22" fmla="*/ 668363 w 674712"/>
                      <a:gd name="connsiteY22" fmla="*/ 221298 h 709978"/>
                      <a:gd name="connsiteX23" fmla="*/ 630263 w 674712"/>
                      <a:gd name="connsiteY23" fmla="*/ 230823 h 709978"/>
                      <a:gd name="connsiteX24" fmla="*/ 658838 w 674712"/>
                      <a:gd name="connsiteY24" fmla="*/ 87948 h 709978"/>
                      <a:gd name="connsiteX25" fmla="*/ 592163 w 674712"/>
                      <a:gd name="connsiteY25" fmla="*/ 40323 h 709978"/>
                      <a:gd name="connsiteX26" fmla="*/ 449288 w 674712"/>
                      <a:gd name="connsiteY26" fmla="*/ 2223 h 709978"/>
                      <a:gd name="connsiteX0" fmla="*/ 449288 w 674712"/>
                      <a:gd name="connsiteY0" fmla="*/ 2223 h 709978"/>
                      <a:gd name="connsiteX1" fmla="*/ 411188 w 674712"/>
                      <a:gd name="connsiteY1" fmla="*/ 106998 h 709978"/>
                      <a:gd name="connsiteX2" fmla="*/ 287363 w 674712"/>
                      <a:gd name="connsiteY2" fmla="*/ 30798 h 709978"/>
                      <a:gd name="connsiteX3" fmla="*/ 134963 w 674712"/>
                      <a:gd name="connsiteY3" fmla="*/ 135573 h 709978"/>
                      <a:gd name="connsiteX4" fmla="*/ 68288 w 674712"/>
                      <a:gd name="connsiteY4" fmla="*/ 226061 h 709978"/>
                      <a:gd name="connsiteX5" fmla="*/ 58763 w 674712"/>
                      <a:gd name="connsiteY5" fmla="*/ 307023 h 709978"/>
                      <a:gd name="connsiteX6" fmla="*/ 125438 w 674712"/>
                      <a:gd name="connsiteY6" fmla="*/ 335598 h 709978"/>
                      <a:gd name="connsiteX7" fmla="*/ 192113 w 674712"/>
                      <a:gd name="connsiteY7" fmla="*/ 240348 h 709978"/>
                      <a:gd name="connsiteX8" fmla="*/ 151450 w 674712"/>
                      <a:gd name="connsiteY8" fmla="*/ 303539 h 709978"/>
                      <a:gd name="connsiteX9" fmla="*/ 96863 w 674712"/>
                      <a:gd name="connsiteY9" fmla="*/ 326073 h 709978"/>
                      <a:gd name="connsiteX10" fmla="*/ 1613 w 674712"/>
                      <a:gd name="connsiteY10" fmla="*/ 392748 h 709978"/>
                      <a:gd name="connsiteX11" fmla="*/ 49238 w 674712"/>
                      <a:gd name="connsiteY11" fmla="*/ 521335 h 709978"/>
                      <a:gd name="connsiteX12" fmla="*/ 201638 w 674712"/>
                      <a:gd name="connsiteY12" fmla="*/ 459423 h 709978"/>
                      <a:gd name="connsiteX13" fmla="*/ 111150 w 674712"/>
                      <a:gd name="connsiteY13" fmla="*/ 554673 h 709978"/>
                      <a:gd name="connsiteX14" fmla="*/ 163538 w 674712"/>
                      <a:gd name="connsiteY14" fmla="*/ 640398 h 709978"/>
                      <a:gd name="connsiteX15" fmla="*/ 292125 w 674712"/>
                      <a:gd name="connsiteY15" fmla="*/ 611823 h 709978"/>
                      <a:gd name="connsiteX16" fmla="*/ 344513 w 674712"/>
                      <a:gd name="connsiteY16" fmla="*/ 554673 h 709978"/>
                      <a:gd name="connsiteX17" fmla="*/ 239738 w 674712"/>
                      <a:gd name="connsiteY17" fmla="*/ 688023 h 709978"/>
                      <a:gd name="connsiteX18" fmla="*/ 373088 w 674712"/>
                      <a:gd name="connsiteY18" fmla="*/ 697548 h 709978"/>
                      <a:gd name="connsiteX19" fmla="*/ 582638 w 674712"/>
                      <a:gd name="connsiteY19" fmla="*/ 564198 h 709978"/>
                      <a:gd name="connsiteX20" fmla="*/ 668363 w 674712"/>
                      <a:gd name="connsiteY20" fmla="*/ 373698 h 709978"/>
                      <a:gd name="connsiteX21" fmla="*/ 668363 w 674712"/>
                      <a:gd name="connsiteY21" fmla="*/ 278448 h 709978"/>
                      <a:gd name="connsiteX22" fmla="*/ 668363 w 674712"/>
                      <a:gd name="connsiteY22" fmla="*/ 221298 h 709978"/>
                      <a:gd name="connsiteX23" fmla="*/ 630263 w 674712"/>
                      <a:gd name="connsiteY23" fmla="*/ 230823 h 709978"/>
                      <a:gd name="connsiteX24" fmla="*/ 658838 w 674712"/>
                      <a:gd name="connsiteY24" fmla="*/ 87948 h 709978"/>
                      <a:gd name="connsiteX25" fmla="*/ 592163 w 674712"/>
                      <a:gd name="connsiteY25" fmla="*/ 40323 h 709978"/>
                      <a:gd name="connsiteX26" fmla="*/ 449288 w 674712"/>
                      <a:gd name="connsiteY26" fmla="*/ 2223 h 709978"/>
                      <a:gd name="connsiteX0" fmla="*/ 449288 w 674712"/>
                      <a:gd name="connsiteY0" fmla="*/ 2223 h 706375"/>
                      <a:gd name="connsiteX1" fmla="*/ 411188 w 674712"/>
                      <a:gd name="connsiteY1" fmla="*/ 106998 h 706375"/>
                      <a:gd name="connsiteX2" fmla="*/ 287363 w 674712"/>
                      <a:gd name="connsiteY2" fmla="*/ 30798 h 706375"/>
                      <a:gd name="connsiteX3" fmla="*/ 134963 w 674712"/>
                      <a:gd name="connsiteY3" fmla="*/ 135573 h 706375"/>
                      <a:gd name="connsiteX4" fmla="*/ 68288 w 674712"/>
                      <a:gd name="connsiteY4" fmla="*/ 226061 h 706375"/>
                      <a:gd name="connsiteX5" fmla="*/ 58763 w 674712"/>
                      <a:gd name="connsiteY5" fmla="*/ 307023 h 706375"/>
                      <a:gd name="connsiteX6" fmla="*/ 125438 w 674712"/>
                      <a:gd name="connsiteY6" fmla="*/ 335598 h 706375"/>
                      <a:gd name="connsiteX7" fmla="*/ 192113 w 674712"/>
                      <a:gd name="connsiteY7" fmla="*/ 240348 h 706375"/>
                      <a:gd name="connsiteX8" fmla="*/ 151450 w 674712"/>
                      <a:gd name="connsiteY8" fmla="*/ 303539 h 706375"/>
                      <a:gd name="connsiteX9" fmla="*/ 96863 w 674712"/>
                      <a:gd name="connsiteY9" fmla="*/ 326073 h 706375"/>
                      <a:gd name="connsiteX10" fmla="*/ 1613 w 674712"/>
                      <a:gd name="connsiteY10" fmla="*/ 392748 h 706375"/>
                      <a:gd name="connsiteX11" fmla="*/ 49238 w 674712"/>
                      <a:gd name="connsiteY11" fmla="*/ 521335 h 706375"/>
                      <a:gd name="connsiteX12" fmla="*/ 201638 w 674712"/>
                      <a:gd name="connsiteY12" fmla="*/ 459423 h 706375"/>
                      <a:gd name="connsiteX13" fmla="*/ 111150 w 674712"/>
                      <a:gd name="connsiteY13" fmla="*/ 554673 h 706375"/>
                      <a:gd name="connsiteX14" fmla="*/ 163538 w 674712"/>
                      <a:gd name="connsiteY14" fmla="*/ 640398 h 706375"/>
                      <a:gd name="connsiteX15" fmla="*/ 292125 w 674712"/>
                      <a:gd name="connsiteY15" fmla="*/ 611823 h 706375"/>
                      <a:gd name="connsiteX16" fmla="*/ 344513 w 674712"/>
                      <a:gd name="connsiteY16" fmla="*/ 554673 h 706375"/>
                      <a:gd name="connsiteX17" fmla="*/ 258788 w 674712"/>
                      <a:gd name="connsiteY17" fmla="*/ 678498 h 706375"/>
                      <a:gd name="connsiteX18" fmla="*/ 373088 w 674712"/>
                      <a:gd name="connsiteY18" fmla="*/ 697548 h 706375"/>
                      <a:gd name="connsiteX19" fmla="*/ 582638 w 674712"/>
                      <a:gd name="connsiteY19" fmla="*/ 564198 h 706375"/>
                      <a:gd name="connsiteX20" fmla="*/ 668363 w 674712"/>
                      <a:gd name="connsiteY20" fmla="*/ 373698 h 706375"/>
                      <a:gd name="connsiteX21" fmla="*/ 668363 w 674712"/>
                      <a:gd name="connsiteY21" fmla="*/ 278448 h 706375"/>
                      <a:gd name="connsiteX22" fmla="*/ 668363 w 674712"/>
                      <a:gd name="connsiteY22" fmla="*/ 221298 h 706375"/>
                      <a:gd name="connsiteX23" fmla="*/ 630263 w 674712"/>
                      <a:gd name="connsiteY23" fmla="*/ 230823 h 706375"/>
                      <a:gd name="connsiteX24" fmla="*/ 658838 w 674712"/>
                      <a:gd name="connsiteY24" fmla="*/ 87948 h 706375"/>
                      <a:gd name="connsiteX25" fmla="*/ 592163 w 674712"/>
                      <a:gd name="connsiteY25" fmla="*/ 40323 h 706375"/>
                      <a:gd name="connsiteX26" fmla="*/ 449288 w 674712"/>
                      <a:gd name="connsiteY26" fmla="*/ 2223 h 706375"/>
                      <a:gd name="connsiteX0" fmla="*/ 452467 w 677891"/>
                      <a:gd name="connsiteY0" fmla="*/ 2223 h 706375"/>
                      <a:gd name="connsiteX1" fmla="*/ 414367 w 677891"/>
                      <a:gd name="connsiteY1" fmla="*/ 106998 h 706375"/>
                      <a:gd name="connsiteX2" fmla="*/ 290542 w 677891"/>
                      <a:gd name="connsiteY2" fmla="*/ 30798 h 706375"/>
                      <a:gd name="connsiteX3" fmla="*/ 138142 w 677891"/>
                      <a:gd name="connsiteY3" fmla="*/ 135573 h 706375"/>
                      <a:gd name="connsiteX4" fmla="*/ 71467 w 677891"/>
                      <a:gd name="connsiteY4" fmla="*/ 226061 h 706375"/>
                      <a:gd name="connsiteX5" fmla="*/ 61942 w 677891"/>
                      <a:gd name="connsiteY5" fmla="*/ 307023 h 706375"/>
                      <a:gd name="connsiteX6" fmla="*/ 128617 w 677891"/>
                      <a:gd name="connsiteY6" fmla="*/ 335598 h 706375"/>
                      <a:gd name="connsiteX7" fmla="*/ 195292 w 677891"/>
                      <a:gd name="connsiteY7" fmla="*/ 240348 h 706375"/>
                      <a:gd name="connsiteX8" fmla="*/ 154629 w 677891"/>
                      <a:gd name="connsiteY8" fmla="*/ 303539 h 706375"/>
                      <a:gd name="connsiteX9" fmla="*/ 4792 w 677891"/>
                      <a:gd name="connsiteY9" fmla="*/ 392748 h 706375"/>
                      <a:gd name="connsiteX10" fmla="*/ 52417 w 677891"/>
                      <a:gd name="connsiteY10" fmla="*/ 521335 h 706375"/>
                      <a:gd name="connsiteX11" fmla="*/ 204817 w 677891"/>
                      <a:gd name="connsiteY11" fmla="*/ 459423 h 706375"/>
                      <a:gd name="connsiteX12" fmla="*/ 114329 w 677891"/>
                      <a:gd name="connsiteY12" fmla="*/ 554673 h 706375"/>
                      <a:gd name="connsiteX13" fmla="*/ 166717 w 677891"/>
                      <a:gd name="connsiteY13" fmla="*/ 640398 h 706375"/>
                      <a:gd name="connsiteX14" fmla="*/ 295304 w 677891"/>
                      <a:gd name="connsiteY14" fmla="*/ 611823 h 706375"/>
                      <a:gd name="connsiteX15" fmla="*/ 347692 w 677891"/>
                      <a:gd name="connsiteY15" fmla="*/ 554673 h 706375"/>
                      <a:gd name="connsiteX16" fmla="*/ 261967 w 677891"/>
                      <a:gd name="connsiteY16" fmla="*/ 678498 h 706375"/>
                      <a:gd name="connsiteX17" fmla="*/ 376267 w 677891"/>
                      <a:gd name="connsiteY17" fmla="*/ 697548 h 706375"/>
                      <a:gd name="connsiteX18" fmla="*/ 585817 w 677891"/>
                      <a:gd name="connsiteY18" fmla="*/ 564198 h 706375"/>
                      <a:gd name="connsiteX19" fmla="*/ 671542 w 677891"/>
                      <a:gd name="connsiteY19" fmla="*/ 373698 h 706375"/>
                      <a:gd name="connsiteX20" fmla="*/ 671542 w 677891"/>
                      <a:gd name="connsiteY20" fmla="*/ 278448 h 706375"/>
                      <a:gd name="connsiteX21" fmla="*/ 671542 w 677891"/>
                      <a:gd name="connsiteY21" fmla="*/ 221298 h 706375"/>
                      <a:gd name="connsiteX22" fmla="*/ 633442 w 677891"/>
                      <a:gd name="connsiteY22" fmla="*/ 230823 h 706375"/>
                      <a:gd name="connsiteX23" fmla="*/ 662017 w 677891"/>
                      <a:gd name="connsiteY23" fmla="*/ 87948 h 706375"/>
                      <a:gd name="connsiteX24" fmla="*/ 595342 w 677891"/>
                      <a:gd name="connsiteY24" fmla="*/ 40323 h 706375"/>
                      <a:gd name="connsiteX25" fmla="*/ 452467 w 677891"/>
                      <a:gd name="connsiteY25" fmla="*/ 2223 h 706375"/>
                      <a:gd name="connsiteX0" fmla="*/ 447736 w 673160"/>
                      <a:gd name="connsiteY0" fmla="*/ 2223 h 706375"/>
                      <a:gd name="connsiteX1" fmla="*/ 409636 w 673160"/>
                      <a:gd name="connsiteY1" fmla="*/ 106998 h 706375"/>
                      <a:gd name="connsiteX2" fmla="*/ 285811 w 673160"/>
                      <a:gd name="connsiteY2" fmla="*/ 30798 h 706375"/>
                      <a:gd name="connsiteX3" fmla="*/ 133411 w 673160"/>
                      <a:gd name="connsiteY3" fmla="*/ 135573 h 706375"/>
                      <a:gd name="connsiteX4" fmla="*/ 66736 w 673160"/>
                      <a:gd name="connsiteY4" fmla="*/ 226061 h 706375"/>
                      <a:gd name="connsiteX5" fmla="*/ 57211 w 673160"/>
                      <a:gd name="connsiteY5" fmla="*/ 307023 h 706375"/>
                      <a:gd name="connsiteX6" fmla="*/ 123886 w 673160"/>
                      <a:gd name="connsiteY6" fmla="*/ 335598 h 706375"/>
                      <a:gd name="connsiteX7" fmla="*/ 190561 w 673160"/>
                      <a:gd name="connsiteY7" fmla="*/ 240348 h 706375"/>
                      <a:gd name="connsiteX8" fmla="*/ 149898 w 673160"/>
                      <a:gd name="connsiteY8" fmla="*/ 303539 h 706375"/>
                      <a:gd name="connsiteX9" fmla="*/ 54648 w 673160"/>
                      <a:gd name="connsiteY9" fmla="*/ 370215 h 706375"/>
                      <a:gd name="connsiteX10" fmla="*/ 61 w 673160"/>
                      <a:gd name="connsiteY10" fmla="*/ 392748 h 706375"/>
                      <a:gd name="connsiteX11" fmla="*/ 47686 w 673160"/>
                      <a:gd name="connsiteY11" fmla="*/ 521335 h 706375"/>
                      <a:gd name="connsiteX12" fmla="*/ 200086 w 673160"/>
                      <a:gd name="connsiteY12" fmla="*/ 459423 h 706375"/>
                      <a:gd name="connsiteX13" fmla="*/ 109598 w 673160"/>
                      <a:gd name="connsiteY13" fmla="*/ 554673 h 706375"/>
                      <a:gd name="connsiteX14" fmla="*/ 161986 w 673160"/>
                      <a:gd name="connsiteY14" fmla="*/ 640398 h 706375"/>
                      <a:gd name="connsiteX15" fmla="*/ 290573 w 673160"/>
                      <a:gd name="connsiteY15" fmla="*/ 611823 h 706375"/>
                      <a:gd name="connsiteX16" fmla="*/ 342961 w 673160"/>
                      <a:gd name="connsiteY16" fmla="*/ 554673 h 706375"/>
                      <a:gd name="connsiteX17" fmla="*/ 257236 w 673160"/>
                      <a:gd name="connsiteY17" fmla="*/ 678498 h 706375"/>
                      <a:gd name="connsiteX18" fmla="*/ 371536 w 673160"/>
                      <a:gd name="connsiteY18" fmla="*/ 697548 h 706375"/>
                      <a:gd name="connsiteX19" fmla="*/ 581086 w 673160"/>
                      <a:gd name="connsiteY19" fmla="*/ 564198 h 706375"/>
                      <a:gd name="connsiteX20" fmla="*/ 666811 w 673160"/>
                      <a:gd name="connsiteY20" fmla="*/ 373698 h 706375"/>
                      <a:gd name="connsiteX21" fmla="*/ 666811 w 673160"/>
                      <a:gd name="connsiteY21" fmla="*/ 278448 h 706375"/>
                      <a:gd name="connsiteX22" fmla="*/ 666811 w 673160"/>
                      <a:gd name="connsiteY22" fmla="*/ 221298 h 706375"/>
                      <a:gd name="connsiteX23" fmla="*/ 628711 w 673160"/>
                      <a:gd name="connsiteY23" fmla="*/ 230823 h 706375"/>
                      <a:gd name="connsiteX24" fmla="*/ 657286 w 673160"/>
                      <a:gd name="connsiteY24" fmla="*/ 87948 h 706375"/>
                      <a:gd name="connsiteX25" fmla="*/ 590611 w 673160"/>
                      <a:gd name="connsiteY25" fmla="*/ 40323 h 706375"/>
                      <a:gd name="connsiteX26" fmla="*/ 447736 w 673160"/>
                      <a:gd name="connsiteY26" fmla="*/ 2223 h 706375"/>
                      <a:gd name="connsiteX0" fmla="*/ 447736 w 673160"/>
                      <a:gd name="connsiteY0" fmla="*/ 2223 h 706375"/>
                      <a:gd name="connsiteX1" fmla="*/ 409636 w 673160"/>
                      <a:gd name="connsiteY1" fmla="*/ 106998 h 706375"/>
                      <a:gd name="connsiteX2" fmla="*/ 285811 w 673160"/>
                      <a:gd name="connsiteY2" fmla="*/ 30798 h 706375"/>
                      <a:gd name="connsiteX3" fmla="*/ 133411 w 673160"/>
                      <a:gd name="connsiteY3" fmla="*/ 135573 h 706375"/>
                      <a:gd name="connsiteX4" fmla="*/ 66736 w 673160"/>
                      <a:gd name="connsiteY4" fmla="*/ 226061 h 706375"/>
                      <a:gd name="connsiteX5" fmla="*/ 57211 w 673160"/>
                      <a:gd name="connsiteY5" fmla="*/ 307023 h 706375"/>
                      <a:gd name="connsiteX6" fmla="*/ 123886 w 673160"/>
                      <a:gd name="connsiteY6" fmla="*/ 335598 h 706375"/>
                      <a:gd name="connsiteX7" fmla="*/ 190561 w 673160"/>
                      <a:gd name="connsiteY7" fmla="*/ 240348 h 706375"/>
                      <a:gd name="connsiteX8" fmla="*/ 149898 w 673160"/>
                      <a:gd name="connsiteY8" fmla="*/ 303539 h 706375"/>
                      <a:gd name="connsiteX9" fmla="*/ 54648 w 673160"/>
                      <a:gd name="connsiteY9" fmla="*/ 384502 h 706375"/>
                      <a:gd name="connsiteX10" fmla="*/ 61 w 673160"/>
                      <a:gd name="connsiteY10" fmla="*/ 392748 h 706375"/>
                      <a:gd name="connsiteX11" fmla="*/ 47686 w 673160"/>
                      <a:gd name="connsiteY11" fmla="*/ 521335 h 706375"/>
                      <a:gd name="connsiteX12" fmla="*/ 200086 w 673160"/>
                      <a:gd name="connsiteY12" fmla="*/ 459423 h 706375"/>
                      <a:gd name="connsiteX13" fmla="*/ 109598 w 673160"/>
                      <a:gd name="connsiteY13" fmla="*/ 554673 h 706375"/>
                      <a:gd name="connsiteX14" fmla="*/ 161986 w 673160"/>
                      <a:gd name="connsiteY14" fmla="*/ 640398 h 706375"/>
                      <a:gd name="connsiteX15" fmla="*/ 290573 w 673160"/>
                      <a:gd name="connsiteY15" fmla="*/ 611823 h 706375"/>
                      <a:gd name="connsiteX16" fmla="*/ 342961 w 673160"/>
                      <a:gd name="connsiteY16" fmla="*/ 554673 h 706375"/>
                      <a:gd name="connsiteX17" fmla="*/ 257236 w 673160"/>
                      <a:gd name="connsiteY17" fmla="*/ 678498 h 706375"/>
                      <a:gd name="connsiteX18" fmla="*/ 371536 w 673160"/>
                      <a:gd name="connsiteY18" fmla="*/ 697548 h 706375"/>
                      <a:gd name="connsiteX19" fmla="*/ 581086 w 673160"/>
                      <a:gd name="connsiteY19" fmla="*/ 564198 h 706375"/>
                      <a:gd name="connsiteX20" fmla="*/ 666811 w 673160"/>
                      <a:gd name="connsiteY20" fmla="*/ 373698 h 706375"/>
                      <a:gd name="connsiteX21" fmla="*/ 666811 w 673160"/>
                      <a:gd name="connsiteY21" fmla="*/ 278448 h 706375"/>
                      <a:gd name="connsiteX22" fmla="*/ 666811 w 673160"/>
                      <a:gd name="connsiteY22" fmla="*/ 221298 h 706375"/>
                      <a:gd name="connsiteX23" fmla="*/ 628711 w 673160"/>
                      <a:gd name="connsiteY23" fmla="*/ 230823 h 706375"/>
                      <a:gd name="connsiteX24" fmla="*/ 657286 w 673160"/>
                      <a:gd name="connsiteY24" fmla="*/ 87948 h 706375"/>
                      <a:gd name="connsiteX25" fmla="*/ 590611 w 673160"/>
                      <a:gd name="connsiteY25" fmla="*/ 40323 h 706375"/>
                      <a:gd name="connsiteX26" fmla="*/ 447736 w 673160"/>
                      <a:gd name="connsiteY26" fmla="*/ 2223 h 706375"/>
                      <a:gd name="connsiteX0" fmla="*/ 412997 w 638421"/>
                      <a:gd name="connsiteY0" fmla="*/ 2223 h 706375"/>
                      <a:gd name="connsiteX1" fmla="*/ 374897 w 638421"/>
                      <a:gd name="connsiteY1" fmla="*/ 106998 h 706375"/>
                      <a:gd name="connsiteX2" fmla="*/ 251072 w 638421"/>
                      <a:gd name="connsiteY2" fmla="*/ 30798 h 706375"/>
                      <a:gd name="connsiteX3" fmla="*/ 98672 w 638421"/>
                      <a:gd name="connsiteY3" fmla="*/ 135573 h 706375"/>
                      <a:gd name="connsiteX4" fmla="*/ 31997 w 638421"/>
                      <a:gd name="connsiteY4" fmla="*/ 226061 h 706375"/>
                      <a:gd name="connsiteX5" fmla="*/ 22472 w 638421"/>
                      <a:gd name="connsiteY5" fmla="*/ 307023 h 706375"/>
                      <a:gd name="connsiteX6" fmla="*/ 89147 w 638421"/>
                      <a:gd name="connsiteY6" fmla="*/ 335598 h 706375"/>
                      <a:gd name="connsiteX7" fmla="*/ 155822 w 638421"/>
                      <a:gd name="connsiteY7" fmla="*/ 240348 h 706375"/>
                      <a:gd name="connsiteX8" fmla="*/ 115159 w 638421"/>
                      <a:gd name="connsiteY8" fmla="*/ 303539 h 706375"/>
                      <a:gd name="connsiteX9" fmla="*/ 19909 w 638421"/>
                      <a:gd name="connsiteY9" fmla="*/ 384502 h 706375"/>
                      <a:gd name="connsiteX10" fmla="*/ 12947 w 638421"/>
                      <a:gd name="connsiteY10" fmla="*/ 521335 h 706375"/>
                      <a:gd name="connsiteX11" fmla="*/ 165347 w 638421"/>
                      <a:gd name="connsiteY11" fmla="*/ 459423 h 706375"/>
                      <a:gd name="connsiteX12" fmla="*/ 74859 w 638421"/>
                      <a:gd name="connsiteY12" fmla="*/ 554673 h 706375"/>
                      <a:gd name="connsiteX13" fmla="*/ 127247 w 638421"/>
                      <a:gd name="connsiteY13" fmla="*/ 640398 h 706375"/>
                      <a:gd name="connsiteX14" fmla="*/ 255834 w 638421"/>
                      <a:gd name="connsiteY14" fmla="*/ 611823 h 706375"/>
                      <a:gd name="connsiteX15" fmla="*/ 308222 w 638421"/>
                      <a:gd name="connsiteY15" fmla="*/ 554673 h 706375"/>
                      <a:gd name="connsiteX16" fmla="*/ 222497 w 638421"/>
                      <a:gd name="connsiteY16" fmla="*/ 678498 h 706375"/>
                      <a:gd name="connsiteX17" fmla="*/ 336797 w 638421"/>
                      <a:gd name="connsiteY17" fmla="*/ 697548 h 706375"/>
                      <a:gd name="connsiteX18" fmla="*/ 546347 w 638421"/>
                      <a:gd name="connsiteY18" fmla="*/ 564198 h 706375"/>
                      <a:gd name="connsiteX19" fmla="*/ 632072 w 638421"/>
                      <a:gd name="connsiteY19" fmla="*/ 373698 h 706375"/>
                      <a:gd name="connsiteX20" fmla="*/ 632072 w 638421"/>
                      <a:gd name="connsiteY20" fmla="*/ 278448 h 706375"/>
                      <a:gd name="connsiteX21" fmla="*/ 632072 w 638421"/>
                      <a:gd name="connsiteY21" fmla="*/ 221298 h 706375"/>
                      <a:gd name="connsiteX22" fmla="*/ 593972 w 638421"/>
                      <a:gd name="connsiteY22" fmla="*/ 230823 h 706375"/>
                      <a:gd name="connsiteX23" fmla="*/ 622547 w 638421"/>
                      <a:gd name="connsiteY23" fmla="*/ 87948 h 706375"/>
                      <a:gd name="connsiteX24" fmla="*/ 555872 w 638421"/>
                      <a:gd name="connsiteY24" fmla="*/ 40323 h 706375"/>
                      <a:gd name="connsiteX25" fmla="*/ 412997 w 638421"/>
                      <a:gd name="connsiteY25" fmla="*/ 2223 h 706375"/>
                      <a:gd name="connsiteX0" fmla="*/ 415057 w 640481"/>
                      <a:gd name="connsiteY0" fmla="*/ 2223 h 706375"/>
                      <a:gd name="connsiteX1" fmla="*/ 376957 w 640481"/>
                      <a:gd name="connsiteY1" fmla="*/ 106998 h 706375"/>
                      <a:gd name="connsiteX2" fmla="*/ 253132 w 640481"/>
                      <a:gd name="connsiteY2" fmla="*/ 30798 h 706375"/>
                      <a:gd name="connsiteX3" fmla="*/ 100732 w 640481"/>
                      <a:gd name="connsiteY3" fmla="*/ 135573 h 706375"/>
                      <a:gd name="connsiteX4" fmla="*/ 34057 w 640481"/>
                      <a:gd name="connsiteY4" fmla="*/ 226061 h 706375"/>
                      <a:gd name="connsiteX5" fmla="*/ 24532 w 640481"/>
                      <a:gd name="connsiteY5" fmla="*/ 307023 h 706375"/>
                      <a:gd name="connsiteX6" fmla="*/ 91207 w 640481"/>
                      <a:gd name="connsiteY6" fmla="*/ 335598 h 706375"/>
                      <a:gd name="connsiteX7" fmla="*/ 157882 w 640481"/>
                      <a:gd name="connsiteY7" fmla="*/ 240348 h 706375"/>
                      <a:gd name="connsiteX8" fmla="*/ 117219 w 640481"/>
                      <a:gd name="connsiteY8" fmla="*/ 303539 h 706375"/>
                      <a:gd name="connsiteX9" fmla="*/ 17207 w 640481"/>
                      <a:gd name="connsiteY9" fmla="*/ 451177 h 706375"/>
                      <a:gd name="connsiteX10" fmla="*/ 15007 w 640481"/>
                      <a:gd name="connsiteY10" fmla="*/ 521335 h 706375"/>
                      <a:gd name="connsiteX11" fmla="*/ 167407 w 640481"/>
                      <a:gd name="connsiteY11" fmla="*/ 459423 h 706375"/>
                      <a:gd name="connsiteX12" fmla="*/ 76919 w 640481"/>
                      <a:gd name="connsiteY12" fmla="*/ 554673 h 706375"/>
                      <a:gd name="connsiteX13" fmla="*/ 129307 w 640481"/>
                      <a:gd name="connsiteY13" fmla="*/ 640398 h 706375"/>
                      <a:gd name="connsiteX14" fmla="*/ 257894 w 640481"/>
                      <a:gd name="connsiteY14" fmla="*/ 611823 h 706375"/>
                      <a:gd name="connsiteX15" fmla="*/ 310282 w 640481"/>
                      <a:gd name="connsiteY15" fmla="*/ 554673 h 706375"/>
                      <a:gd name="connsiteX16" fmla="*/ 224557 w 640481"/>
                      <a:gd name="connsiteY16" fmla="*/ 678498 h 706375"/>
                      <a:gd name="connsiteX17" fmla="*/ 338857 w 640481"/>
                      <a:gd name="connsiteY17" fmla="*/ 697548 h 706375"/>
                      <a:gd name="connsiteX18" fmla="*/ 548407 w 640481"/>
                      <a:gd name="connsiteY18" fmla="*/ 564198 h 706375"/>
                      <a:gd name="connsiteX19" fmla="*/ 634132 w 640481"/>
                      <a:gd name="connsiteY19" fmla="*/ 373698 h 706375"/>
                      <a:gd name="connsiteX20" fmla="*/ 634132 w 640481"/>
                      <a:gd name="connsiteY20" fmla="*/ 278448 h 706375"/>
                      <a:gd name="connsiteX21" fmla="*/ 634132 w 640481"/>
                      <a:gd name="connsiteY21" fmla="*/ 221298 h 706375"/>
                      <a:gd name="connsiteX22" fmla="*/ 596032 w 640481"/>
                      <a:gd name="connsiteY22" fmla="*/ 230823 h 706375"/>
                      <a:gd name="connsiteX23" fmla="*/ 624607 w 640481"/>
                      <a:gd name="connsiteY23" fmla="*/ 87948 h 706375"/>
                      <a:gd name="connsiteX24" fmla="*/ 557932 w 640481"/>
                      <a:gd name="connsiteY24" fmla="*/ 40323 h 706375"/>
                      <a:gd name="connsiteX25" fmla="*/ 415057 w 640481"/>
                      <a:gd name="connsiteY25" fmla="*/ 2223 h 706375"/>
                      <a:gd name="connsiteX0" fmla="*/ 423166 w 648590"/>
                      <a:gd name="connsiteY0" fmla="*/ 2223 h 706375"/>
                      <a:gd name="connsiteX1" fmla="*/ 385066 w 648590"/>
                      <a:gd name="connsiteY1" fmla="*/ 106998 h 706375"/>
                      <a:gd name="connsiteX2" fmla="*/ 261241 w 648590"/>
                      <a:gd name="connsiteY2" fmla="*/ 30798 h 706375"/>
                      <a:gd name="connsiteX3" fmla="*/ 108841 w 648590"/>
                      <a:gd name="connsiteY3" fmla="*/ 135573 h 706375"/>
                      <a:gd name="connsiteX4" fmla="*/ 42166 w 648590"/>
                      <a:gd name="connsiteY4" fmla="*/ 226061 h 706375"/>
                      <a:gd name="connsiteX5" fmla="*/ 32641 w 648590"/>
                      <a:gd name="connsiteY5" fmla="*/ 307023 h 706375"/>
                      <a:gd name="connsiteX6" fmla="*/ 99316 w 648590"/>
                      <a:gd name="connsiteY6" fmla="*/ 335598 h 706375"/>
                      <a:gd name="connsiteX7" fmla="*/ 165991 w 648590"/>
                      <a:gd name="connsiteY7" fmla="*/ 240348 h 706375"/>
                      <a:gd name="connsiteX8" fmla="*/ 125328 w 648590"/>
                      <a:gd name="connsiteY8" fmla="*/ 303539 h 706375"/>
                      <a:gd name="connsiteX9" fmla="*/ 11029 w 648590"/>
                      <a:gd name="connsiteY9" fmla="*/ 441652 h 706375"/>
                      <a:gd name="connsiteX10" fmla="*/ 23116 w 648590"/>
                      <a:gd name="connsiteY10" fmla="*/ 521335 h 706375"/>
                      <a:gd name="connsiteX11" fmla="*/ 175516 w 648590"/>
                      <a:gd name="connsiteY11" fmla="*/ 459423 h 706375"/>
                      <a:gd name="connsiteX12" fmla="*/ 85028 w 648590"/>
                      <a:gd name="connsiteY12" fmla="*/ 554673 h 706375"/>
                      <a:gd name="connsiteX13" fmla="*/ 137416 w 648590"/>
                      <a:gd name="connsiteY13" fmla="*/ 640398 h 706375"/>
                      <a:gd name="connsiteX14" fmla="*/ 266003 w 648590"/>
                      <a:gd name="connsiteY14" fmla="*/ 611823 h 706375"/>
                      <a:gd name="connsiteX15" fmla="*/ 318391 w 648590"/>
                      <a:gd name="connsiteY15" fmla="*/ 554673 h 706375"/>
                      <a:gd name="connsiteX16" fmla="*/ 232666 w 648590"/>
                      <a:gd name="connsiteY16" fmla="*/ 678498 h 706375"/>
                      <a:gd name="connsiteX17" fmla="*/ 346966 w 648590"/>
                      <a:gd name="connsiteY17" fmla="*/ 697548 h 706375"/>
                      <a:gd name="connsiteX18" fmla="*/ 556516 w 648590"/>
                      <a:gd name="connsiteY18" fmla="*/ 564198 h 706375"/>
                      <a:gd name="connsiteX19" fmla="*/ 642241 w 648590"/>
                      <a:gd name="connsiteY19" fmla="*/ 373698 h 706375"/>
                      <a:gd name="connsiteX20" fmla="*/ 642241 w 648590"/>
                      <a:gd name="connsiteY20" fmla="*/ 278448 h 706375"/>
                      <a:gd name="connsiteX21" fmla="*/ 642241 w 648590"/>
                      <a:gd name="connsiteY21" fmla="*/ 221298 h 706375"/>
                      <a:gd name="connsiteX22" fmla="*/ 604141 w 648590"/>
                      <a:gd name="connsiteY22" fmla="*/ 230823 h 706375"/>
                      <a:gd name="connsiteX23" fmla="*/ 632716 w 648590"/>
                      <a:gd name="connsiteY23" fmla="*/ 87948 h 706375"/>
                      <a:gd name="connsiteX24" fmla="*/ 566041 w 648590"/>
                      <a:gd name="connsiteY24" fmla="*/ 40323 h 706375"/>
                      <a:gd name="connsiteX25" fmla="*/ 423166 w 648590"/>
                      <a:gd name="connsiteY25" fmla="*/ 2223 h 706375"/>
                      <a:gd name="connsiteX0" fmla="*/ 416239 w 641663"/>
                      <a:gd name="connsiteY0" fmla="*/ 2223 h 706375"/>
                      <a:gd name="connsiteX1" fmla="*/ 378139 w 641663"/>
                      <a:gd name="connsiteY1" fmla="*/ 106998 h 706375"/>
                      <a:gd name="connsiteX2" fmla="*/ 254314 w 641663"/>
                      <a:gd name="connsiteY2" fmla="*/ 30798 h 706375"/>
                      <a:gd name="connsiteX3" fmla="*/ 101914 w 641663"/>
                      <a:gd name="connsiteY3" fmla="*/ 135573 h 706375"/>
                      <a:gd name="connsiteX4" fmla="*/ 35239 w 641663"/>
                      <a:gd name="connsiteY4" fmla="*/ 226061 h 706375"/>
                      <a:gd name="connsiteX5" fmla="*/ 25714 w 641663"/>
                      <a:gd name="connsiteY5" fmla="*/ 307023 h 706375"/>
                      <a:gd name="connsiteX6" fmla="*/ 92389 w 641663"/>
                      <a:gd name="connsiteY6" fmla="*/ 335598 h 706375"/>
                      <a:gd name="connsiteX7" fmla="*/ 159064 w 641663"/>
                      <a:gd name="connsiteY7" fmla="*/ 240348 h 706375"/>
                      <a:gd name="connsiteX8" fmla="*/ 118401 w 641663"/>
                      <a:gd name="connsiteY8" fmla="*/ 303539 h 706375"/>
                      <a:gd name="connsiteX9" fmla="*/ 4102 w 641663"/>
                      <a:gd name="connsiteY9" fmla="*/ 441652 h 706375"/>
                      <a:gd name="connsiteX10" fmla="*/ 54289 w 641663"/>
                      <a:gd name="connsiteY10" fmla="*/ 535622 h 706375"/>
                      <a:gd name="connsiteX11" fmla="*/ 168589 w 641663"/>
                      <a:gd name="connsiteY11" fmla="*/ 459423 h 706375"/>
                      <a:gd name="connsiteX12" fmla="*/ 78101 w 641663"/>
                      <a:gd name="connsiteY12" fmla="*/ 554673 h 706375"/>
                      <a:gd name="connsiteX13" fmla="*/ 130489 w 641663"/>
                      <a:gd name="connsiteY13" fmla="*/ 640398 h 706375"/>
                      <a:gd name="connsiteX14" fmla="*/ 259076 w 641663"/>
                      <a:gd name="connsiteY14" fmla="*/ 611823 h 706375"/>
                      <a:gd name="connsiteX15" fmla="*/ 311464 w 641663"/>
                      <a:gd name="connsiteY15" fmla="*/ 554673 h 706375"/>
                      <a:gd name="connsiteX16" fmla="*/ 225739 w 641663"/>
                      <a:gd name="connsiteY16" fmla="*/ 678498 h 706375"/>
                      <a:gd name="connsiteX17" fmla="*/ 340039 w 641663"/>
                      <a:gd name="connsiteY17" fmla="*/ 697548 h 706375"/>
                      <a:gd name="connsiteX18" fmla="*/ 549589 w 641663"/>
                      <a:gd name="connsiteY18" fmla="*/ 564198 h 706375"/>
                      <a:gd name="connsiteX19" fmla="*/ 635314 w 641663"/>
                      <a:gd name="connsiteY19" fmla="*/ 373698 h 706375"/>
                      <a:gd name="connsiteX20" fmla="*/ 635314 w 641663"/>
                      <a:gd name="connsiteY20" fmla="*/ 278448 h 706375"/>
                      <a:gd name="connsiteX21" fmla="*/ 635314 w 641663"/>
                      <a:gd name="connsiteY21" fmla="*/ 221298 h 706375"/>
                      <a:gd name="connsiteX22" fmla="*/ 597214 w 641663"/>
                      <a:gd name="connsiteY22" fmla="*/ 230823 h 706375"/>
                      <a:gd name="connsiteX23" fmla="*/ 625789 w 641663"/>
                      <a:gd name="connsiteY23" fmla="*/ 87948 h 706375"/>
                      <a:gd name="connsiteX24" fmla="*/ 559114 w 641663"/>
                      <a:gd name="connsiteY24" fmla="*/ 40323 h 706375"/>
                      <a:gd name="connsiteX25" fmla="*/ 416239 w 641663"/>
                      <a:gd name="connsiteY25" fmla="*/ 2223 h 706375"/>
                      <a:gd name="connsiteX0" fmla="*/ 416239 w 641663"/>
                      <a:gd name="connsiteY0" fmla="*/ 2223 h 706375"/>
                      <a:gd name="connsiteX1" fmla="*/ 378139 w 641663"/>
                      <a:gd name="connsiteY1" fmla="*/ 106998 h 706375"/>
                      <a:gd name="connsiteX2" fmla="*/ 254314 w 641663"/>
                      <a:gd name="connsiteY2" fmla="*/ 30798 h 706375"/>
                      <a:gd name="connsiteX3" fmla="*/ 101914 w 641663"/>
                      <a:gd name="connsiteY3" fmla="*/ 135573 h 706375"/>
                      <a:gd name="connsiteX4" fmla="*/ 35239 w 641663"/>
                      <a:gd name="connsiteY4" fmla="*/ 226061 h 706375"/>
                      <a:gd name="connsiteX5" fmla="*/ 25714 w 641663"/>
                      <a:gd name="connsiteY5" fmla="*/ 307023 h 706375"/>
                      <a:gd name="connsiteX6" fmla="*/ 92389 w 641663"/>
                      <a:gd name="connsiteY6" fmla="*/ 335598 h 706375"/>
                      <a:gd name="connsiteX7" fmla="*/ 159064 w 641663"/>
                      <a:gd name="connsiteY7" fmla="*/ 240348 h 706375"/>
                      <a:gd name="connsiteX8" fmla="*/ 118401 w 641663"/>
                      <a:gd name="connsiteY8" fmla="*/ 303539 h 706375"/>
                      <a:gd name="connsiteX9" fmla="*/ 4102 w 641663"/>
                      <a:gd name="connsiteY9" fmla="*/ 441652 h 706375"/>
                      <a:gd name="connsiteX10" fmla="*/ 54289 w 641663"/>
                      <a:gd name="connsiteY10" fmla="*/ 535622 h 706375"/>
                      <a:gd name="connsiteX11" fmla="*/ 168589 w 641663"/>
                      <a:gd name="connsiteY11" fmla="*/ 459423 h 706375"/>
                      <a:gd name="connsiteX12" fmla="*/ 78101 w 641663"/>
                      <a:gd name="connsiteY12" fmla="*/ 554673 h 706375"/>
                      <a:gd name="connsiteX13" fmla="*/ 130489 w 641663"/>
                      <a:gd name="connsiteY13" fmla="*/ 640398 h 706375"/>
                      <a:gd name="connsiteX14" fmla="*/ 259076 w 641663"/>
                      <a:gd name="connsiteY14" fmla="*/ 611823 h 706375"/>
                      <a:gd name="connsiteX15" fmla="*/ 311464 w 641663"/>
                      <a:gd name="connsiteY15" fmla="*/ 554673 h 706375"/>
                      <a:gd name="connsiteX16" fmla="*/ 225739 w 641663"/>
                      <a:gd name="connsiteY16" fmla="*/ 678498 h 706375"/>
                      <a:gd name="connsiteX17" fmla="*/ 340039 w 641663"/>
                      <a:gd name="connsiteY17" fmla="*/ 697548 h 706375"/>
                      <a:gd name="connsiteX18" fmla="*/ 549589 w 641663"/>
                      <a:gd name="connsiteY18" fmla="*/ 564198 h 706375"/>
                      <a:gd name="connsiteX19" fmla="*/ 635314 w 641663"/>
                      <a:gd name="connsiteY19" fmla="*/ 373698 h 706375"/>
                      <a:gd name="connsiteX20" fmla="*/ 635314 w 641663"/>
                      <a:gd name="connsiteY20" fmla="*/ 278448 h 706375"/>
                      <a:gd name="connsiteX21" fmla="*/ 635314 w 641663"/>
                      <a:gd name="connsiteY21" fmla="*/ 221298 h 706375"/>
                      <a:gd name="connsiteX22" fmla="*/ 618041 w 641663"/>
                      <a:gd name="connsiteY22" fmla="*/ 199422 h 706375"/>
                      <a:gd name="connsiteX23" fmla="*/ 625789 w 641663"/>
                      <a:gd name="connsiteY23" fmla="*/ 87948 h 706375"/>
                      <a:gd name="connsiteX24" fmla="*/ 559114 w 641663"/>
                      <a:gd name="connsiteY24" fmla="*/ 40323 h 706375"/>
                      <a:gd name="connsiteX25" fmla="*/ 416239 w 641663"/>
                      <a:gd name="connsiteY25" fmla="*/ 2223 h 706375"/>
                      <a:gd name="connsiteX0" fmla="*/ 416239 w 641663"/>
                      <a:gd name="connsiteY0" fmla="*/ 905 h 705057"/>
                      <a:gd name="connsiteX1" fmla="*/ 367856 w 641663"/>
                      <a:gd name="connsiteY1" fmla="*/ 77087 h 705057"/>
                      <a:gd name="connsiteX2" fmla="*/ 254314 w 641663"/>
                      <a:gd name="connsiteY2" fmla="*/ 29480 h 705057"/>
                      <a:gd name="connsiteX3" fmla="*/ 101914 w 641663"/>
                      <a:gd name="connsiteY3" fmla="*/ 134255 h 705057"/>
                      <a:gd name="connsiteX4" fmla="*/ 35239 w 641663"/>
                      <a:gd name="connsiteY4" fmla="*/ 224743 h 705057"/>
                      <a:gd name="connsiteX5" fmla="*/ 25714 w 641663"/>
                      <a:gd name="connsiteY5" fmla="*/ 305705 h 705057"/>
                      <a:gd name="connsiteX6" fmla="*/ 92389 w 641663"/>
                      <a:gd name="connsiteY6" fmla="*/ 334280 h 705057"/>
                      <a:gd name="connsiteX7" fmla="*/ 159064 w 641663"/>
                      <a:gd name="connsiteY7" fmla="*/ 239030 h 705057"/>
                      <a:gd name="connsiteX8" fmla="*/ 118401 w 641663"/>
                      <a:gd name="connsiteY8" fmla="*/ 302221 h 705057"/>
                      <a:gd name="connsiteX9" fmla="*/ 4102 w 641663"/>
                      <a:gd name="connsiteY9" fmla="*/ 440334 h 705057"/>
                      <a:gd name="connsiteX10" fmla="*/ 54289 w 641663"/>
                      <a:gd name="connsiteY10" fmla="*/ 534304 h 705057"/>
                      <a:gd name="connsiteX11" fmla="*/ 168589 w 641663"/>
                      <a:gd name="connsiteY11" fmla="*/ 458105 h 705057"/>
                      <a:gd name="connsiteX12" fmla="*/ 78101 w 641663"/>
                      <a:gd name="connsiteY12" fmla="*/ 553355 h 705057"/>
                      <a:gd name="connsiteX13" fmla="*/ 130489 w 641663"/>
                      <a:gd name="connsiteY13" fmla="*/ 639080 h 705057"/>
                      <a:gd name="connsiteX14" fmla="*/ 259076 w 641663"/>
                      <a:gd name="connsiteY14" fmla="*/ 610505 h 705057"/>
                      <a:gd name="connsiteX15" fmla="*/ 311464 w 641663"/>
                      <a:gd name="connsiteY15" fmla="*/ 553355 h 705057"/>
                      <a:gd name="connsiteX16" fmla="*/ 225739 w 641663"/>
                      <a:gd name="connsiteY16" fmla="*/ 677180 h 705057"/>
                      <a:gd name="connsiteX17" fmla="*/ 340039 w 641663"/>
                      <a:gd name="connsiteY17" fmla="*/ 696230 h 705057"/>
                      <a:gd name="connsiteX18" fmla="*/ 549589 w 641663"/>
                      <a:gd name="connsiteY18" fmla="*/ 562880 h 705057"/>
                      <a:gd name="connsiteX19" fmla="*/ 635314 w 641663"/>
                      <a:gd name="connsiteY19" fmla="*/ 372380 h 705057"/>
                      <a:gd name="connsiteX20" fmla="*/ 635314 w 641663"/>
                      <a:gd name="connsiteY20" fmla="*/ 277130 h 705057"/>
                      <a:gd name="connsiteX21" fmla="*/ 635314 w 641663"/>
                      <a:gd name="connsiteY21" fmla="*/ 219980 h 705057"/>
                      <a:gd name="connsiteX22" fmla="*/ 618041 w 641663"/>
                      <a:gd name="connsiteY22" fmla="*/ 198104 h 705057"/>
                      <a:gd name="connsiteX23" fmla="*/ 625789 w 641663"/>
                      <a:gd name="connsiteY23" fmla="*/ 86630 h 705057"/>
                      <a:gd name="connsiteX24" fmla="*/ 559114 w 641663"/>
                      <a:gd name="connsiteY24" fmla="*/ 39005 h 705057"/>
                      <a:gd name="connsiteX25" fmla="*/ 416239 w 641663"/>
                      <a:gd name="connsiteY25" fmla="*/ 905 h 705057"/>
                      <a:gd name="connsiteX0" fmla="*/ 416239 w 641663"/>
                      <a:gd name="connsiteY0" fmla="*/ 65 h 704217"/>
                      <a:gd name="connsiteX1" fmla="*/ 365350 w 641663"/>
                      <a:gd name="connsiteY1" fmla="*/ 46949 h 704217"/>
                      <a:gd name="connsiteX2" fmla="*/ 254314 w 641663"/>
                      <a:gd name="connsiteY2" fmla="*/ 28640 h 704217"/>
                      <a:gd name="connsiteX3" fmla="*/ 101914 w 641663"/>
                      <a:gd name="connsiteY3" fmla="*/ 133415 h 704217"/>
                      <a:gd name="connsiteX4" fmla="*/ 35239 w 641663"/>
                      <a:gd name="connsiteY4" fmla="*/ 223903 h 704217"/>
                      <a:gd name="connsiteX5" fmla="*/ 25714 w 641663"/>
                      <a:gd name="connsiteY5" fmla="*/ 304865 h 704217"/>
                      <a:gd name="connsiteX6" fmla="*/ 92389 w 641663"/>
                      <a:gd name="connsiteY6" fmla="*/ 333440 h 704217"/>
                      <a:gd name="connsiteX7" fmla="*/ 159064 w 641663"/>
                      <a:gd name="connsiteY7" fmla="*/ 238190 h 704217"/>
                      <a:gd name="connsiteX8" fmla="*/ 118401 w 641663"/>
                      <a:gd name="connsiteY8" fmla="*/ 301381 h 704217"/>
                      <a:gd name="connsiteX9" fmla="*/ 4102 w 641663"/>
                      <a:gd name="connsiteY9" fmla="*/ 439494 h 704217"/>
                      <a:gd name="connsiteX10" fmla="*/ 54289 w 641663"/>
                      <a:gd name="connsiteY10" fmla="*/ 533464 h 704217"/>
                      <a:gd name="connsiteX11" fmla="*/ 168589 w 641663"/>
                      <a:gd name="connsiteY11" fmla="*/ 457265 h 704217"/>
                      <a:gd name="connsiteX12" fmla="*/ 78101 w 641663"/>
                      <a:gd name="connsiteY12" fmla="*/ 552515 h 704217"/>
                      <a:gd name="connsiteX13" fmla="*/ 130489 w 641663"/>
                      <a:gd name="connsiteY13" fmla="*/ 638240 h 704217"/>
                      <a:gd name="connsiteX14" fmla="*/ 259076 w 641663"/>
                      <a:gd name="connsiteY14" fmla="*/ 609665 h 704217"/>
                      <a:gd name="connsiteX15" fmla="*/ 311464 w 641663"/>
                      <a:gd name="connsiteY15" fmla="*/ 552515 h 704217"/>
                      <a:gd name="connsiteX16" fmla="*/ 225739 w 641663"/>
                      <a:gd name="connsiteY16" fmla="*/ 676340 h 704217"/>
                      <a:gd name="connsiteX17" fmla="*/ 340039 w 641663"/>
                      <a:gd name="connsiteY17" fmla="*/ 695390 h 704217"/>
                      <a:gd name="connsiteX18" fmla="*/ 549589 w 641663"/>
                      <a:gd name="connsiteY18" fmla="*/ 562040 h 704217"/>
                      <a:gd name="connsiteX19" fmla="*/ 635314 w 641663"/>
                      <a:gd name="connsiteY19" fmla="*/ 371540 h 704217"/>
                      <a:gd name="connsiteX20" fmla="*/ 635314 w 641663"/>
                      <a:gd name="connsiteY20" fmla="*/ 276290 h 704217"/>
                      <a:gd name="connsiteX21" fmla="*/ 635314 w 641663"/>
                      <a:gd name="connsiteY21" fmla="*/ 219140 h 704217"/>
                      <a:gd name="connsiteX22" fmla="*/ 618041 w 641663"/>
                      <a:gd name="connsiteY22" fmla="*/ 197264 h 704217"/>
                      <a:gd name="connsiteX23" fmla="*/ 625789 w 641663"/>
                      <a:gd name="connsiteY23" fmla="*/ 85790 h 704217"/>
                      <a:gd name="connsiteX24" fmla="*/ 559114 w 641663"/>
                      <a:gd name="connsiteY24" fmla="*/ 38165 h 704217"/>
                      <a:gd name="connsiteX25" fmla="*/ 416239 w 641663"/>
                      <a:gd name="connsiteY25" fmla="*/ 65 h 704217"/>
                      <a:gd name="connsiteX0" fmla="*/ 416239 w 641663"/>
                      <a:gd name="connsiteY0" fmla="*/ 152 h 704304"/>
                      <a:gd name="connsiteX1" fmla="*/ 371306 w 641663"/>
                      <a:gd name="connsiteY1" fmla="*/ 25028 h 704304"/>
                      <a:gd name="connsiteX2" fmla="*/ 254314 w 641663"/>
                      <a:gd name="connsiteY2" fmla="*/ 28727 h 704304"/>
                      <a:gd name="connsiteX3" fmla="*/ 101914 w 641663"/>
                      <a:gd name="connsiteY3" fmla="*/ 133502 h 704304"/>
                      <a:gd name="connsiteX4" fmla="*/ 35239 w 641663"/>
                      <a:gd name="connsiteY4" fmla="*/ 223990 h 704304"/>
                      <a:gd name="connsiteX5" fmla="*/ 25714 w 641663"/>
                      <a:gd name="connsiteY5" fmla="*/ 304952 h 704304"/>
                      <a:gd name="connsiteX6" fmla="*/ 92389 w 641663"/>
                      <a:gd name="connsiteY6" fmla="*/ 333527 h 704304"/>
                      <a:gd name="connsiteX7" fmla="*/ 159064 w 641663"/>
                      <a:gd name="connsiteY7" fmla="*/ 238277 h 704304"/>
                      <a:gd name="connsiteX8" fmla="*/ 118401 w 641663"/>
                      <a:gd name="connsiteY8" fmla="*/ 301468 h 704304"/>
                      <a:gd name="connsiteX9" fmla="*/ 4102 w 641663"/>
                      <a:gd name="connsiteY9" fmla="*/ 439581 h 704304"/>
                      <a:gd name="connsiteX10" fmla="*/ 54289 w 641663"/>
                      <a:gd name="connsiteY10" fmla="*/ 533551 h 704304"/>
                      <a:gd name="connsiteX11" fmla="*/ 168589 w 641663"/>
                      <a:gd name="connsiteY11" fmla="*/ 457352 h 704304"/>
                      <a:gd name="connsiteX12" fmla="*/ 78101 w 641663"/>
                      <a:gd name="connsiteY12" fmla="*/ 552602 h 704304"/>
                      <a:gd name="connsiteX13" fmla="*/ 130489 w 641663"/>
                      <a:gd name="connsiteY13" fmla="*/ 638327 h 704304"/>
                      <a:gd name="connsiteX14" fmla="*/ 259076 w 641663"/>
                      <a:gd name="connsiteY14" fmla="*/ 609752 h 704304"/>
                      <a:gd name="connsiteX15" fmla="*/ 311464 w 641663"/>
                      <a:gd name="connsiteY15" fmla="*/ 552602 h 704304"/>
                      <a:gd name="connsiteX16" fmla="*/ 225739 w 641663"/>
                      <a:gd name="connsiteY16" fmla="*/ 676427 h 704304"/>
                      <a:gd name="connsiteX17" fmla="*/ 340039 w 641663"/>
                      <a:gd name="connsiteY17" fmla="*/ 695477 h 704304"/>
                      <a:gd name="connsiteX18" fmla="*/ 549589 w 641663"/>
                      <a:gd name="connsiteY18" fmla="*/ 562127 h 704304"/>
                      <a:gd name="connsiteX19" fmla="*/ 635314 w 641663"/>
                      <a:gd name="connsiteY19" fmla="*/ 371627 h 704304"/>
                      <a:gd name="connsiteX20" fmla="*/ 635314 w 641663"/>
                      <a:gd name="connsiteY20" fmla="*/ 276377 h 704304"/>
                      <a:gd name="connsiteX21" fmla="*/ 635314 w 641663"/>
                      <a:gd name="connsiteY21" fmla="*/ 219227 h 704304"/>
                      <a:gd name="connsiteX22" fmla="*/ 618041 w 641663"/>
                      <a:gd name="connsiteY22" fmla="*/ 197351 h 704304"/>
                      <a:gd name="connsiteX23" fmla="*/ 625789 w 641663"/>
                      <a:gd name="connsiteY23" fmla="*/ 85877 h 704304"/>
                      <a:gd name="connsiteX24" fmla="*/ 559114 w 641663"/>
                      <a:gd name="connsiteY24" fmla="*/ 38252 h 704304"/>
                      <a:gd name="connsiteX25" fmla="*/ 416239 w 641663"/>
                      <a:gd name="connsiteY25" fmla="*/ 152 h 704304"/>
                      <a:gd name="connsiteX0" fmla="*/ 416239 w 641663"/>
                      <a:gd name="connsiteY0" fmla="*/ 489 h 704641"/>
                      <a:gd name="connsiteX1" fmla="*/ 336693 w 641663"/>
                      <a:gd name="connsiteY1" fmla="*/ 17754 h 704641"/>
                      <a:gd name="connsiteX2" fmla="*/ 254314 w 641663"/>
                      <a:gd name="connsiteY2" fmla="*/ 29064 h 704641"/>
                      <a:gd name="connsiteX3" fmla="*/ 101914 w 641663"/>
                      <a:gd name="connsiteY3" fmla="*/ 133839 h 704641"/>
                      <a:gd name="connsiteX4" fmla="*/ 35239 w 641663"/>
                      <a:gd name="connsiteY4" fmla="*/ 224327 h 704641"/>
                      <a:gd name="connsiteX5" fmla="*/ 25714 w 641663"/>
                      <a:gd name="connsiteY5" fmla="*/ 305289 h 704641"/>
                      <a:gd name="connsiteX6" fmla="*/ 92389 w 641663"/>
                      <a:gd name="connsiteY6" fmla="*/ 333864 h 704641"/>
                      <a:gd name="connsiteX7" fmla="*/ 159064 w 641663"/>
                      <a:gd name="connsiteY7" fmla="*/ 238614 h 704641"/>
                      <a:gd name="connsiteX8" fmla="*/ 118401 w 641663"/>
                      <a:gd name="connsiteY8" fmla="*/ 301805 h 704641"/>
                      <a:gd name="connsiteX9" fmla="*/ 4102 w 641663"/>
                      <a:gd name="connsiteY9" fmla="*/ 439918 h 704641"/>
                      <a:gd name="connsiteX10" fmla="*/ 54289 w 641663"/>
                      <a:gd name="connsiteY10" fmla="*/ 533888 h 704641"/>
                      <a:gd name="connsiteX11" fmla="*/ 168589 w 641663"/>
                      <a:gd name="connsiteY11" fmla="*/ 457689 h 704641"/>
                      <a:gd name="connsiteX12" fmla="*/ 78101 w 641663"/>
                      <a:gd name="connsiteY12" fmla="*/ 552939 h 704641"/>
                      <a:gd name="connsiteX13" fmla="*/ 130489 w 641663"/>
                      <a:gd name="connsiteY13" fmla="*/ 638664 h 704641"/>
                      <a:gd name="connsiteX14" fmla="*/ 259076 w 641663"/>
                      <a:gd name="connsiteY14" fmla="*/ 610089 h 704641"/>
                      <a:gd name="connsiteX15" fmla="*/ 311464 w 641663"/>
                      <a:gd name="connsiteY15" fmla="*/ 552939 h 704641"/>
                      <a:gd name="connsiteX16" fmla="*/ 225739 w 641663"/>
                      <a:gd name="connsiteY16" fmla="*/ 676764 h 704641"/>
                      <a:gd name="connsiteX17" fmla="*/ 340039 w 641663"/>
                      <a:gd name="connsiteY17" fmla="*/ 695814 h 704641"/>
                      <a:gd name="connsiteX18" fmla="*/ 549589 w 641663"/>
                      <a:gd name="connsiteY18" fmla="*/ 562464 h 704641"/>
                      <a:gd name="connsiteX19" fmla="*/ 635314 w 641663"/>
                      <a:gd name="connsiteY19" fmla="*/ 371964 h 704641"/>
                      <a:gd name="connsiteX20" fmla="*/ 635314 w 641663"/>
                      <a:gd name="connsiteY20" fmla="*/ 276714 h 704641"/>
                      <a:gd name="connsiteX21" fmla="*/ 635314 w 641663"/>
                      <a:gd name="connsiteY21" fmla="*/ 219564 h 704641"/>
                      <a:gd name="connsiteX22" fmla="*/ 618041 w 641663"/>
                      <a:gd name="connsiteY22" fmla="*/ 197688 h 704641"/>
                      <a:gd name="connsiteX23" fmla="*/ 625789 w 641663"/>
                      <a:gd name="connsiteY23" fmla="*/ 86214 h 704641"/>
                      <a:gd name="connsiteX24" fmla="*/ 559114 w 641663"/>
                      <a:gd name="connsiteY24" fmla="*/ 38589 h 704641"/>
                      <a:gd name="connsiteX25" fmla="*/ 416239 w 641663"/>
                      <a:gd name="connsiteY25" fmla="*/ 489 h 704641"/>
                      <a:gd name="connsiteX0" fmla="*/ 416239 w 641663"/>
                      <a:gd name="connsiteY0" fmla="*/ 1850 h 706002"/>
                      <a:gd name="connsiteX1" fmla="*/ 335783 w 641663"/>
                      <a:gd name="connsiteY1" fmla="*/ 8462 h 706002"/>
                      <a:gd name="connsiteX2" fmla="*/ 254314 w 641663"/>
                      <a:gd name="connsiteY2" fmla="*/ 30425 h 706002"/>
                      <a:gd name="connsiteX3" fmla="*/ 101914 w 641663"/>
                      <a:gd name="connsiteY3" fmla="*/ 135200 h 706002"/>
                      <a:gd name="connsiteX4" fmla="*/ 35239 w 641663"/>
                      <a:gd name="connsiteY4" fmla="*/ 225688 h 706002"/>
                      <a:gd name="connsiteX5" fmla="*/ 25714 w 641663"/>
                      <a:gd name="connsiteY5" fmla="*/ 306650 h 706002"/>
                      <a:gd name="connsiteX6" fmla="*/ 92389 w 641663"/>
                      <a:gd name="connsiteY6" fmla="*/ 335225 h 706002"/>
                      <a:gd name="connsiteX7" fmla="*/ 159064 w 641663"/>
                      <a:gd name="connsiteY7" fmla="*/ 239975 h 706002"/>
                      <a:gd name="connsiteX8" fmla="*/ 118401 w 641663"/>
                      <a:gd name="connsiteY8" fmla="*/ 303166 h 706002"/>
                      <a:gd name="connsiteX9" fmla="*/ 4102 w 641663"/>
                      <a:gd name="connsiteY9" fmla="*/ 441279 h 706002"/>
                      <a:gd name="connsiteX10" fmla="*/ 54289 w 641663"/>
                      <a:gd name="connsiteY10" fmla="*/ 535249 h 706002"/>
                      <a:gd name="connsiteX11" fmla="*/ 168589 w 641663"/>
                      <a:gd name="connsiteY11" fmla="*/ 459050 h 706002"/>
                      <a:gd name="connsiteX12" fmla="*/ 78101 w 641663"/>
                      <a:gd name="connsiteY12" fmla="*/ 554300 h 706002"/>
                      <a:gd name="connsiteX13" fmla="*/ 130489 w 641663"/>
                      <a:gd name="connsiteY13" fmla="*/ 640025 h 706002"/>
                      <a:gd name="connsiteX14" fmla="*/ 259076 w 641663"/>
                      <a:gd name="connsiteY14" fmla="*/ 611450 h 706002"/>
                      <a:gd name="connsiteX15" fmla="*/ 311464 w 641663"/>
                      <a:gd name="connsiteY15" fmla="*/ 554300 h 706002"/>
                      <a:gd name="connsiteX16" fmla="*/ 225739 w 641663"/>
                      <a:gd name="connsiteY16" fmla="*/ 678125 h 706002"/>
                      <a:gd name="connsiteX17" fmla="*/ 340039 w 641663"/>
                      <a:gd name="connsiteY17" fmla="*/ 697175 h 706002"/>
                      <a:gd name="connsiteX18" fmla="*/ 549589 w 641663"/>
                      <a:gd name="connsiteY18" fmla="*/ 563825 h 706002"/>
                      <a:gd name="connsiteX19" fmla="*/ 635314 w 641663"/>
                      <a:gd name="connsiteY19" fmla="*/ 373325 h 706002"/>
                      <a:gd name="connsiteX20" fmla="*/ 635314 w 641663"/>
                      <a:gd name="connsiteY20" fmla="*/ 278075 h 706002"/>
                      <a:gd name="connsiteX21" fmla="*/ 635314 w 641663"/>
                      <a:gd name="connsiteY21" fmla="*/ 220925 h 706002"/>
                      <a:gd name="connsiteX22" fmla="*/ 618041 w 641663"/>
                      <a:gd name="connsiteY22" fmla="*/ 199049 h 706002"/>
                      <a:gd name="connsiteX23" fmla="*/ 625789 w 641663"/>
                      <a:gd name="connsiteY23" fmla="*/ 87575 h 706002"/>
                      <a:gd name="connsiteX24" fmla="*/ 559114 w 641663"/>
                      <a:gd name="connsiteY24" fmla="*/ 39950 h 706002"/>
                      <a:gd name="connsiteX25" fmla="*/ 416239 w 641663"/>
                      <a:gd name="connsiteY25" fmla="*/ 1850 h 706002"/>
                      <a:gd name="connsiteX0" fmla="*/ 486463 w 641663"/>
                      <a:gd name="connsiteY0" fmla="*/ 1463 h 709270"/>
                      <a:gd name="connsiteX1" fmla="*/ 335783 w 641663"/>
                      <a:gd name="connsiteY1" fmla="*/ 11730 h 709270"/>
                      <a:gd name="connsiteX2" fmla="*/ 254314 w 641663"/>
                      <a:gd name="connsiteY2" fmla="*/ 33693 h 709270"/>
                      <a:gd name="connsiteX3" fmla="*/ 101914 w 641663"/>
                      <a:gd name="connsiteY3" fmla="*/ 138468 h 709270"/>
                      <a:gd name="connsiteX4" fmla="*/ 35239 w 641663"/>
                      <a:gd name="connsiteY4" fmla="*/ 228956 h 709270"/>
                      <a:gd name="connsiteX5" fmla="*/ 25714 w 641663"/>
                      <a:gd name="connsiteY5" fmla="*/ 309918 h 709270"/>
                      <a:gd name="connsiteX6" fmla="*/ 92389 w 641663"/>
                      <a:gd name="connsiteY6" fmla="*/ 338493 h 709270"/>
                      <a:gd name="connsiteX7" fmla="*/ 159064 w 641663"/>
                      <a:gd name="connsiteY7" fmla="*/ 243243 h 709270"/>
                      <a:gd name="connsiteX8" fmla="*/ 118401 w 641663"/>
                      <a:gd name="connsiteY8" fmla="*/ 306434 h 709270"/>
                      <a:gd name="connsiteX9" fmla="*/ 4102 w 641663"/>
                      <a:gd name="connsiteY9" fmla="*/ 444547 h 709270"/>
                      <a:gd name="connsiteX10" fmla="*/ 54289 w 641663"/>
                      <a:gd name="connsiteY10" fmla="*/ 538517 h 709270"/>
                      <a:gd name="connsiteX11" fmla="*/ 168589 w 641663"/>
                      <a:gd name="connsiteY11" fmla="*/ 462318 h 709270"/>
                      <a:gd name="connsiteX12" fmla="*/ 78101 w 641663"/>
                      <a:gd name="connsiteY12" fmla="*/ 557568 h 709270"/>
                      <a:gd name="connsiteX13" fmla="*/ 130489 w 641663"/>
                      <a:gd name="connsiteY13" fmla="*/ 643293 h 709270"/>
                      <a:gd name="connsiteX14" fmla="*/ 259076 w 641663"/>
                      <a:gd name="connsiteY14" fmla="*/ 614718 h 709270"/>
                      <a:gd name="connsiteX15" fmla="*/ 311464 w 641663"/>
                      <a:gd name="connsiteY15" fmla="*/ 557568 h 709270"/>
                      <a:gd name="connsiteX16" fmla="*/ 225739 w 641663"/>
                      <a:gd name="connsiteY16" fmla="*/ 681393 h 709270"/>
                      <a:gd name="connsiteX17" fmla="*/ 340039 w 641663"/>
                      <a:gd name="connsiteY17" fmla="*/ 700443 h 709270"/>
                      <a:gd name="connsiteX18" fmla="*/ 549589 w 641663"/>
                      <a:gd name="connsiteY18" fmla="*/ 567093 h 709270"/>
                      <a:gd name="connsiteX19" fmla="*/ 635314 w 641663"/>
                      <a:gd name="connsiteY19" fmla="*/ 376593 h 709270"/>
                      <a:gd name="connsiteX20" fmla="*/ 635314 w 641663"/>
                      <a:gd name="connsiteY20" fmla="*/ 281343 h 709270"/>
                      <a:gd name="connsiteX21" fmla="*/ 635314 w 641663"/>
                      <a:gd name="connsiteY21" fmla="*/ 224193 h 709270"/>
                      <a:gd name="connsiteX22" fmla="*/ 618041 w 641663"/>
                      <a:gd name="connsiteY22" fmla="*/ 202317 h 709270"/>
                      <a:gd name="connsiteX23" fmla="*/ 625789 w 641663"/>
                      <a:gd name="connsiteY23" fmla="*/ 90843 h 709270"/>
                      <a:gd name="connsiteX24" fmla="*/ 559114 w 641663"/>
                      <a:gd name="connsiteY24" fmla="*/ 43218 h 709270"/>
                      <a:gd name="connsiteX25" fmla="*/ 486463 w 641663"/>
                      <a:gd name="connsiteY25" fmla="*/ 1463 h 709270"/>
                      <a:gd name="connsiteX0" fmla="*/ 486463 w 641663"/>
                      <a:gd name="connsiteY0" fmla="*/ 1463 h 709270"/>
                      <a:gd name="connsiteX1" fmla="*/ 335783 w 641663"/>
                      <a:gd name="connsiteY1" fmla="*/ 11730 h 709270"/>
                      <a:gd name="connsiteX2" fmla="*/ 254314 w 641663"/>
                      <a:gd name="connsiteY2" fmla="*/ 33693 h 709270"/>
                      <a:gd name="connsiteX3" fmla="*/ 101914 w 641663"/>
                      <a:gd name="connsiteY3" fmla="*/ 138468 h 709270"/>
                      <a:gd name="connsiteX4" fmla="*/ 35239 w 641663"/>
                      <a:gd name="connsiteY4" fmla="*/ 228956 h 709270"/>
                      <a:gd name="connsiteX5" fmla="*/ 25714 w 641663"/>
                      <a:gd name="connsiteY5" fmla="*/ 309918 h 709270"/>
                      <a:gd name="connsiteX6" fmla="*/ 92389 w 641663"/>
                      <a:gd name="connsiteY6" fmla="*/ 338493 h 709270"/>
                      <a:gd name="connsiteX7" fmla="*/ 159064 w 641663"/>
                      <a:gd name="connsiteY7" fmla="*/ 243243 h 709270"/>
                      <a:gd name="connsiteX8" fmla="*/ 118401 w 641663"/>
                      <a:gd name="connsiteY8" fmla="*/ 306434 h 709270"/>
                      <a:gd name="connsiteX9" fmla="*/ 4102 w 641663"/>
                      <a:gd name="connsiteY9" fmla="*/ 444547 h 709270"/>
                      <a:gd name="connsiteX10" fmla="*/ 54289 w 641663"/>
                      <a:gd name="connsiteY10" fmla="*/ 538517 h 709270"/>
                      <a:gd name="connsiteX11" fmla="*/ 168589 w 641663"/>
                      <a:gd name="connsiteY11" fmla="*/ 462318 h 709270"/>
                      <a:gd name="connsiteX12" fmla="*/ 78101 w 641663"/>
                      <a:gd name="connsiteY12" fmla="*/ 557568 h 709270"/>
                      <a:gd name="connsiteX13" fmla="*/ 130489 w 641663"/>
                      <a:gd name="connsiteY13" fmla="*/ 643293 h 709270"/>
                      <a:gd name="connsiteX14" fmla="*/ 259076 w 641663"/>
                      <a:gd name="connsiteY14" fmla="*/ 614718 h 709270"/>
                      <a:gd name="connsiteX15" fmla="*/ 311464 w 641663"/>
                      <a:gd name="connsiteY15" fmla="*/ 557568 h 709270"/>
                      <a:gd name="connsiteX16" fmla="*/ 225739 w 641663"/>
                      <a:gd name="connsiteY16" fmla="*/ 681393 h 709270"/>
                      <a:gd name="connsiteX17" fmla="*/ 340039 w 641663"/>
                      <a:gd name="connsiteY17" fmla="*/ 700443 h 709270"/>
                      <a:gd name="connsiteX18" fmla="*/ 549589 w 641663"/>
                      <a:gd name="connsiteY18" fmla="*/ 567093 h 709270"/>
                      <a:gd name="connsiteX19" fmla="*/ 635314 w 641663"/>
                      <a:gd name="connsiteY19" fmla="*/ 376593 h 709270"/>
                      <a:gd name="connsiteX20" fmla="*/ 635314 w 641663"/>
                      <a:gd name="connsiteY20" fmla="*/ 281343 h 709270"/>
                      <a:gd name="connsiteX21" fmla="*/ 635314 w 641663"/>
                      <a:gd name="connsiteY21" fmla="*/ 224193 h 709270"/>
                      <a:gd name="connsiteX22" fmla="*/ 625789 w 641663"/>
                      <a:gd name="connsiteY22" fmla="*/ 90843 h 709270"/>
                      <a:gd name="connsiteX23" fmla="*/ 559114 w 641663"/>
                      <a:gd name="connsiteY23" fmla="*/ 43218 h 709270"/>
                      <a:gd name="connsiteX24" fmla="*/ 486463 w 641663"/>
                      <a:gd name="connsiteY24" fmla="*/ 1463 h 709270"/>
                      <a:gd name="connsiteX0" fmla="*/ 486463 w 641663"/>
                      <a:gd name="connsiteY0" fmla="*/ 1463 h 709270"/>
                      <a:gd name="connsiteX1" fmla="*/ 335783 w 641663"/>
                      <a:gd name="connsiteY1" fmla="*/ 11730 h 709270"/>
                      <a:gd name="connsiteX2" fmla="*/ 254314 w 641663"/>
                      <a:gd name="connsiteY2" fmla="*/ 33693 h 709270"/>
                      <a:gd name="connsiteX3" fmla="*/ 101914 w 641663"/>
                      <a:gd name="connsiteY3" fmla="*/ 138468 h 709270"/>
                      <a:gd name="connsiteX4" fmla="*/ 35239 w 641663"/>
                      <a:gd name="connsiteY4" fmla="*/ 228956 h 709270"/>
                      <a:gd name="connsiteX5" fmla="*/ 25714 w 641663"/>
                      <a:gd name="connsiteY5" fmla="*/ 309918 h 709270"/>
                      <a:gd name="connsiteX6" fmla="*/ 92389 w 641663"/>
                      <a:gd name="connsiteY6" fmla="*/ 338493 h 709270"/>
                      <a:gd name="connsiteX7" fmla="*/ 159064 w 641663"/>
                      <a:gd name="connsiteY7" fmla="*/ 243243 h 709270"/>
                      <a:gd name="connsiteX8" fmla="*/ 118401 w 641663"/>
                      <a:gd name="connsiteY8" fmla="*/ 306434 h 709270"/>
                      <a:gd name="connsiteX9" fmla="*/ 4102 w 641663"/>
                      <a:gd name="connsiteY9" fmla="*/ 444547 h 709270"/>
                      <a:gd name="connsiteX10" fmla="*/ 54289 w 641663"/>
                      <a:gd name="connsiteY10" fmla="*/ 538517 h 709270"/>
                      <a:gd name="connsiteX11" fmla="*/ 168589 w 641663"/>
                      <a:gd name="connsiteY11" fmla="*/ 462318 h 709270"/>
                      <a:gd name="connsiteX12" fmla="*/ 78101 w 641663"/>
                      <a:gd name="connsiteY12" fmla="*/ 557568 h 709270"/>
                      <a:gd name="connsiteX13" fmla="*/ 130489 w 641663"/>
                      <a:gd name="connsiteY13" fmla="*/ 643293 h 709270"/>
                      <a:gd name="connsiteX14" fmla="*/ 259076 w 641663"/>
                      <a:gd name="connsiteY14" fmla="*/ 614718 h 709270"/>
                      <a:gd name="connsiteX15" fmla="*/ 311464 w 641663"/>
                      <a:gd name="connsiteY15" fmla="*/ 557568 h 709270"/>
                      <a:gd name="connsiteX16" fmla="*/ 225739 w 641663"/>
                      <a:gd name="connsiteY16" fmla="*/ 681393 h 709270"/>
                      <a:gd name="connsiteX17" fmla="*/ 340039 w 641663"/>
                      <a:gd name="connsiteY17" fmla="*/ 700443 h 709270"/>
                      <a:gd name="connsiteX18" fmla="*/ 549589 w 641663"/>
                      <a:gd name="connsiteY18" fmla="*/ 567093 h 709270"/>
                      <a:gd name="connsiteX19" fmla="*/ 635314 w 641663"/>
                      <a:gd name="connsiteY19" fmla="*/ 376593 h 709270"/>
                      <a:gd name="connsiteX20" fmla="*/ 635314 w 641663"/>
                      <a:gd name="connsiteY20" fmla="*/ 281343 h 709270"/>
                      <a:gd name="connsiteX21" fmla="*/ 633947 w 641663"/>
                      <a:gd name="connsiteY21" fmla="*/ 208216 h 709270"/>
                      <a:gd name="connsiteX22" fmla="*/ 625789 w 641663"/>
                      <a:gd name="connsiteY22" fmla="*/ 90843 h 709270"/>
                      <a:gd name="connsiteX23" fmla="*/ 559114 w 641663"/>
                      <a:gd name="connsiteY23" fmla="*/ 43218 h 709270"/>
                      <a:gd name="connsiteX24" fmla="*/ 486463 w 641663"/>
                      <a:gd name="connsiteY24" fmla="*/ 1463 h 709270"/>
                      <a:gd name="connsiteX0" fmla="*/ 486463 w 639618"/>
                      <a:gd name="connsiteY0" fmla="*/ 1463 h 709270"/>
                      <a:gd name="connsiteX1" fmla="*/ 335783 w 639618"/>
                      <a:gd name="connsiteY1" fmla="*/ 11730 h 709270"/>
                      <a:gd name="connsiteX2" fmla="*/ 254314 w 639618"/>
                      <a:gd name="connsiteY2" fmla="*/ 33693 h 709270"/>
                      <a:gd name="connsiteX3" fmla="*/ 101914 w 639618"/>
                      <a:gd name="connsiteY3" fmla="*/ 138468 h 709270"/>
                      <a:gd name="connsiteX4" fmla="*/ 35239 w 639618"/>
                      <a:gd name="connsiteY4" fmla="*/ 228956 h 709270"/>
                      <a:gd name="connsiteX5" fmla="*/ 25714 w 639618"/>
                      <a:gd name="connsiteY5" fmla="*/ 309918 h 709270"/>
                      <a:gd name="connsiteX6" fmla="*/ 92389 w 639618"/>
                      <a:gd name="connsiteY6" fmla="*/ 338493 h 709270"/>
                      <a:gd name="connsiteX7" fmla="*/ 159064 w 639618"/>
                      <a:gd name="connsiteY7" fmla="*/ 243243 h 709270"/>
                      <a:gd name="connsiteX8" fmla="*/ 118401 w 639618"/>
                      <a:gd name="connsiteY8" fmla="*/ 306434 h 709270"/>
                      <a:gd name="connsiteX9" fmla="*/ 4102 w 639618"/>
                      <a:gd name="connsiteY9" fmla="*/ 444547 h 709270"/>
                      <a:gd name="connsiteX10" fmla="*/ 54289 w 639618"/>
                      <a:gd name="connsiteY10" fmla="*/ 538517 h 709270"/>
                      <a:gd name="connsiteX11" fmla="*/ 168589 w 639618"/>
                      <a:gd name="connsiteY11" fmla="*/ 462318 h 709270"/>
                      <a:gd name="connsiteX12" fmla="*/ 78101 w 639618"/>
                      <a:gd name="connsiteY12" fmla="*/ 557568 h 709270"/>
                      <a:gd name="connsiteX13" fmla="*/ 130489 w 639618"/>
                      <a:gd name="connsiteY13" fmla="*/ 643293 h 709270"/>
                      <a:gd name="connsiteX14" fmla="*/ 259076 w 639618"/>
                      <a:gd name="connsiteY14" fmla="*/ 614718 h 709270"/>
                      <a:gd name="connsiteX15" fmla="*/ 311464 w 639618"/>
                      <a:gd name="connsiteY15" fmla="*/ 557568 h 709270"/>
                      <a:gd name="connsiteX16" fmla="*/ 225739 w 639618"/>
                      <a:gd name="connsiteY16" fmla="*/ 681393 h 709270"/>
                      <a:gd name="connsiteX17" fmla="*/ 340039 w 639618"/>
                      <a:gd name="connsiteY17" fmla="*/ 700443 h 709270"/>
                      <a:gd name="connsiteX18" fmla="*/ 549589 w 639618"/>
                      <a:gd name="connsiteY18" fmla="*/ 567093 h 709270"/>
                      <a:gd name="connsiteX19" fmla="*/ 635314 w 639618"/>
                      <a:gd name="connsiteY19" fmla="*/ 376593 h 709270"/>
                      <a:gd name="connsiteX20" fmla="*/ 627677 w 639618"/>
                      <a:gd name="connsiteY20" fmla="*/ 314238 h 709270"/>
                      <a:gd name="connsiteX21" fmla="*/ 633947 w 639618"/>
                      <a:gd name="connsiteY21" fmla="*/ 208216 h 709270"/>
                      <a:gd name="connsiteX22" fmla="*/ 625789 w 639618"/>
                      <a:gd name="connsiteY22" fmla="*/ 90843 h 709270"/>
                      <a:gd name="connsiteX23" fmla="*/ 559114 w 639618"/>
                      <a:gd name="connsiteY23" fmla="*/ 43218 h 709270"/>
                      <a:gd name="connsiteX24" fmla="*/ 486463 w 639618"/>
                      <a:gd name="connsiteY24" fmla="*/ 1463 h 709270"/>
                      <a:gd name="connsiteX0" fmla="*/ 486463 w 634072"/>
                      <a:gd name="connsiteY0" fmla="*/ 1463 h 709270"/>
                      <a:gd name="connsiteX1" fmla="*/ 335783 w 634072"/>
                      <a:gd name="connsiteY1" fmla="*/ 11730 h 709270"/>
                      <a:gd name="connsiteX2" fmla="*/ 254314 w 634072"/>
                      <a:gd name="connsiteY2" fmla="*/ 33693 h 709270"/>
                      <a:gd name="connsiteX3" fmla="*/ 101914 w 634072"/>
                      <a:gd name="connsiteY3" fmla="*/ 138468 h 709270"/>
                      <a:gd name="connsiteX4" fmla="*/ 35239 w 634072"/>
                      <a:gd name="connsiteY4" fmla="*/ 228956 h 709270"/>
                      <a:gd name="connsiteX5" fmla="*/ 25714 w 634072"/>
                      <a:gd name="connsiteY5" fmla="*/ 309918 h 709270"/>
                      <a:gd name="connsiteX6" fmla="*/ 92389 w 634072"/>
                      <a:gd name="connsiteY6" fmla="*/ 338493 h 709270"/>
                      <a:gd name="connsiteX7" fmla="*/ 159064 w 634072"/>
                      <a:gd name="connsiteY7" fmla="*/ 243243 h 709270"/>
                      <a:gd name="connsiteX8" fmla="*/ 118401 w 634072"/>
                      <a:gd name="connsiteY8" fmla="*/ 306434 h 709270"/>
                      <a:gd name="connsiteX9" fmla="*/ 4102 w 634072"/>
                      <a:gd name="connsiteY9" fmla="*/ 444547 h 709270"/>
                      <a:gd name="connsiteX10" fmla="*/ 54289 w 634072"/>
                      <a:gd name="connsiteY10" fmla="*/ 538517 h 709270"/>
                      <a:gd name="connsiteX11" fmla="*/ 168589 w 634072"/>
                      <a:gd name="connsiteY11" fmla="*/ 462318 h 709270"/>
                      <a:gd name="connsiteX12" fmla="*/ 78101 w 634072"/>
                      <a:gd name="connsiteY12" fmla="*/ 557568 h 709270"/>
                      <a:gd name="connsiteX13" fmla="*/ 130489 w 634072"/>
                      <a:gd name="connsiteY13" fmla="*/ 643293 h 709270"/>
                      <a:gd name="connsiteX14" fmla="*/ 259076 w 634072"/>
                      <a:gd name="connsiteY14" fmla="*/ 614718 h 709270"/>
                      <a:gd name="connsiteX15" fmla="*/ 311464 w 634072"/>
                      <a:gd name="connsiteY15" fmla="*/ 557568 h 709270"/>
                      <a:gd name="connsiteX16" fmla="*/ 225739 w 634072"/>
                      <a:gd name="connsiteY16" fmla="*/ 681393 h 709270"/>
                      <a:gd name="connsiteX17" fmla="*/ 340039 w 634072"/>
                      <a:gd name="connsiteY17" fmla="*/ 700443 h 709270"/>
                      <a:gd name="connsiteX18" fmla="*/ 549589 w 634072"/>
                      <a:gd name="connsiteY18" fmla="*/ 567093 h 709270"/>
                      <a:gd name="connsiteX19" fmla="*/ 619759 w 634072"/>
                      <a:gd name="connsiteY19" fmla="*/ 377997 h 709270"/>
                      <a:gd name="connsiteX20" fmla="*/ 627677 w 634072"/>
                      <a:gd name="connsiteY20" fmla="*/ 314238 h 709270"/>
                      <a:gd name="connsiteX21" fmla="*/ 633947 w 634072"/>
                      <a:gd name="connsiteY21" fmla="*/ 208216 h 709270"/>
                      <a:gd name="connsiteX22" fmla="*/ 625789 w 634072"/>
                      <a:gd name="connsiteY22" fmla="*/ 90843 h 709270"/>
                      <a:gd name="connsiteX23" fmla="*/ 559114 w 634072"/>
                      <a:gd name="connsiteY23" fmla="*/ 43218 h 709270"/>
                      <a:gd name="connsiteX24" fmla="*/ 486463 w 634072"/>
                      <a:gd name="connsiteY24" fmla="*/ 1463 h 709270"/>
                      <a:gd name="connsiteX0" fmla="*/ 486463 w 634072"/>
                      <a:gd name="connsiteY0" fmla="*/ 3196 h 711003"/>
                      <a:gd name="connsiteX1" fmla="*/ 353475 w 634072"/>
                      <a:gd name="connsiteY1" fmla="*/ 6498 h 711003"/>
                      <a:gd name="connsiteX2" fmla="*/ 254314 w 634072"/>
                      <a:gd name="connsiteY2" fmla="*/ 35426 h 711003"/>
                      <a:gd name="connsiteX3" fmla="*/ 101914 w 634072"/>
                      <a:gd name="connsiteY3" fmla="*/ 140201 h 711003"/>
                      <a:gd name="connsiteX4" fmla="*/ 35239 w 634072"/>
                      <a:gd name="connsiteY4" fmla="*/ 230689 h 711003"/>
                      <a:gd name="connsiteX5" fmla="*/ 25714 w 634072"/>
                      <a:gd name="connsiteY5" fmla="*/ 311651 h 711003"/>
                      <a:gd name="connsiteX6" fmla="*/ 92389 w 634072"/>
                      <a:gd name="connsiteY6" fmla="*/ 340226 h 711003"/>
                      <a:gd name="connsiteX7" fmla="*/ 159064 w 634072"/>
                      <a:gd name="connsiteY7" fmla="*/ 244976 h 711003"/>
                      <a:gd name="connsiteX8" fmla="*/ 118401 w 634072"/>
                      <a:gd name="connsiteY8" fmla="*/ 308167 h 711003"/>
                      <a:gd name="connsiteX9" fmla="*/ 4102 w 634072"/>
                      <a:gd name="connsiteY9" fmla="*/ 446280 h 711003"/>
                      <a:gd name="connsiteX10" fmla="*/ 54289 w 634072"/>
                      <a:gd name="connsiteY10" fmla="*/ 540250 h 711003"/>
                      <a:gd name="connsiteX11" fmla="*/ 168589 w 634072"/>
                      <a:gd name="connsiteY11" fmla="*/ 464051 h 711003"/>
                      <a:gd name="connsiteX12" fmla="*/ 78101 w 634072"/>
                      <a:gd name="connsiteY12" fmla="*/ 559301 h 711003"/>
                      <a:gd name="connsiteX13" fmla="*/ 130489 w 634072"/>
                      <a:gd name="connsiteY13" fmla="*/ 645026 h 711003"/>
                      <a:gd name="connsiteX14" fmla="*/ 259076 w 634072"/>
                      <a:gd name="connsiteY14" fmla="*/ 616451 h 711003"/>
                      <a:gd name="connsiteX15" fmla="*/ 311464 w 634072"/>
                      <a:gd name="connsiteY15" fmla="*/ 559301 h 711003"/>
                      <a:gd name="connsiteX16" fmla="*/ 225739 w 634072"/>
                      <a:gd name="connsiteY16" fmla="*/ 683126 h 711003"/>
                      <a:gd name="connsiteX17" fmla="*/ 340039 w 634072"/>
                      <a:gd name="connsiteY17" fmla="*/ 702176 h 711003"/>
                      <a:gd name="connsiteX18" fmla="*/ 549589 w 634072"/>
                      <a:gd name="connsiteY18" fmla="*/ 568826 h 711003"/>
                      <a:gd name="connsiteX19" fmla="*/ 619759 w 634072"/>
                      <a:gd name="connsiteY19" fmla="*/ 379730 h 711003"/>
                      <a:gd name="connsiteX20" fmla="*/ 627677 w 634072"/>
                      <a:gd name="connsiteY20" fmla="*/ 315971 h 711003"/>
                      <a:gd name="connsiteX21" fmla="*/ 633947 w 634072"/>
                      <a:gd name="connsiteY21" fmla="*/ 209949 h 711003"/>
                      <a:gd name="connsiteX22" fmla="*/ 625789 w 634072"/>
                      <a:gd name="connsiteY22" fmla="*/ 92576 h 711003"/>
                      <a:gd name="connsiteX23" fmla="*/ 559114 w 634072"/>
                      <a:gd name="connsiteY23" fmla="*/ 44951 h 711003"/>
                      <a:gd name="connsiteX24" fmla="*/ 486463 w 634072"/>
                      <a:gd name="connsiteY24" fmla="*/ 3196 h 711003"/>
                      <a:gd name="connsiteX0" fmla="*/ 486463 w 634072"/>
                      <a:gd name="connsiteY0" fmla="*/ 10201 h 718008"/>
                      <a:gd name="connsiteX1" fmla="*/ 353475 w 634072"/>
                      <a:gd name="connsiteY1" fmla="*/ 13503 h 718008"/>
                      <a:gd name="connsiteX2" fmla="*/ 254314 w 634072"/>
                      <a:gd name="connsiteY2" fmla="*/ 42431 h 718008"/>
                      <a:gd name="connsiteX3" fmla="*/ 101914 w 634072"/>
                      <a:gd name="connsiteY3" fmla="*/ 147206 h 718008"/>
                      <a:gd name="connsiteX4" fmla="*/ 35239 w 634072"/>
                      <a:gd name="connsiteY4" fmla="*/ 237694 h 718008"/>
                      <a:gd name="connsiteX5" fmla="*/ 25714 w 634072"/>
                      <a:gd name="connsiteY5" fmla="*/ 318656 h 718008"/>
                      <a:gd name="connsiteX6" fmla="*/ 92389 w 634072"/>
                      <a:gd name="connsiteY6" fmla="*/ 347231 h 718008"/>
                      <a:gd name="connsiteX7" fmla="*/ 159064 w 634072"/>
                      <a:gd name="connsiteY7" fmla="*/ 251981 h 718008"/>
                      <a:gd name="connsiteX8" fmla="*/ 118401 w 634072"/>
                      <a:gd name="connsiteY8" fmla="*/ 315172 h 718008"/>
                      <a:gd name="connsiteX9" fmla="*/ 4102 w 634072"/>
                      <a:gd name="connsiteY9" fmla="*/ 453285 h 718008"/>
                      <a:gd name="connsiteX10" fmla="*/ 54289 w 634072"/>
                      <a:gd name="connsiteY10" fmla="*/ 547255 h 718008"/>
                      <a:gd name="connsiteX11" fmla="*/ 168589 w 634072"/>
                      <a:gd name="connsiteY11" fmla="*/ 471056 h 718008"/>
                      <a:gd name="connsiteX12" fmla="*/ 78101 w 634072"/>
                      <a:gd name="connsiteY12" fmla="*/ 566306 h 718008"/>
                      <a:gd name="connsiteX13" fmla="*/ 130489 w 634072"/>
                      <a:gd name="connsiteY13" fmla="*/ 652031 h 718008"/>
                      <a:gd name="connsiteX14" fmla="*/ 259076 w 634072"/>
                      <a:gd name="connsiteY14" fmla="*/ 623456 h 718008"/>
                      <a:gd name="connsiteX15" fmla="*/ 311464 w 634072"/>
                      <a:gd name="connsiteY15" fmla="*/ 566306 h 718008"/>
                      <a:gd name="connsiteX16" fmla="*/ 225739 w 634072"/>
                      <a:gd name="connsiteY16" fmla="*/ 690131 h 718008"/>
                      <a:gd name="connsiteX17" fmla="*/ 340039 w 634072"/>
                      <a:gd name="connsiteY17" fmla="*/ 709181 h 718008"/>
                      <a:gd name="connsiteX18" fmla="*/ 549589 w 634072"/>
                      <a:gd name="connsiteY18" fmla="*/ 575831 h 718008"/>
                      <a:gd name="connsiteX19" fmla="*/ 619759 w 634072"/>
                      <a:gd name="connsiteY19" fmla="*/ 386735 h 718008"/>
                      <a:gd name="connsiteX20" fmla="*/ 627677 w 634072"/>
                      <a:gd name="connsiteY20" fmla="*/ 322976 h 718008"/>
                      <a:gd name="connsiteX21" fmla="*/ 633947 w 634072"/>
                      <a:gd name="connsiteY21" fmla="*/ 216954 h 718008"/>
                      <a:gd name="connsiteX22" fmla="*/ 625789 w 634072"/>
                      <a:gd name="connsiteY22" fmla="*/ 99581 h 718008"/>
                      <a:gd name="connsiteX23" fmla="*/ 559114 w 634072"/>
                      <a:gd name="connsiteY23" fmla="*/ 51956 h 718008"/>
                      <a:gd name="connsiteX24" fmla="*/ 486463 w 634072"/>
                      <a:gd name="connsiteY24" fmla="*/ 10201 h 718008"/>
                      <a:gd name="connsiteX0" fmla="*/ 486463 w 634072"/>
                      <a:gd name="connsiteY0" fmla="*/ 3374 h 711181"/>
                      <a:gd name="connsiteX1" fmla="*/ 353475 w 634072"/>
                      <a:gd name="connsiteY1" fmla="*/ 6676 h 711181"/>
                      <a:gd name="connsiteX2" fmla="*/ 254314 w 634072"/>
                      <a:gd name="connsiteY2" fmla="*/ 35604 h 711181"/>
                      <a:gd name="connsiteX3" fmla="*/ 101914 w 634072"/>
                      <a:gd name="connsiteY3" fmla="*/ 140379 h 711181"/>
                      <a:gd name="connsiteX4" fmla="*/ 35239 w 634072"/>
                      <a:gd name="connsiteY4" fmla="*/ 230867 h 711181"/>
                      <a:gd name="connsiteX5" fmla="*/ 25714 w 634072"/>
                      <a:gd name="connsiteY5" fmla="*/ 311829 h 711181"/>
                      <a:gd name="connsiteX6" fmla="*/ 92389 w 634072"/>
                      <a:gd name="connsiteY6" fmla="*/ 340404 h 711181"/>
                      <a:gd name="connsiteX7" fmla="*/ 159064 w 634072"/>
                      <a:gd name="connsiteY7" fmla="*/ 245154 h 711181"/>
                      <a:gd name="connsiteX8" fmla="*/ 118401 w 634072"/>
                      <a:gd name="connsiteY8" fmla="*/ 308345 h 711181"/>
                      <a:gd name="connsiteX9" fmla="*/ 4102 w 634072"/>
                      <a:gd name="connsiteY9" fmla="*/ 446458 h 711181"/>
                      <a:gd name="connsiteX10" fmla="*/ 54289 w 634072"/>
                      <a:gd name="connsiteY10" fmla="*/ 540428 h 711181"/>
                      <a:gd name="connsiteX11" fmla="*/ 168589 w 634072"/>
                      <a:gd name="connsiteY11" fmla="*/ 464229 h 711181"/>
                      <a:gd name="connsiteX12" fmla="*/ 78101 w 634072"/>
                      <a:gd name="connsiteY12" fmla="*/ 559479 h 711181"/>
                      <a:gd name="connsiteX13" fmla="*/ 130489 w 634072"/>
                      <a:gd name="connsiteY13" fmla="*/ 645204 h 711181"/>
                      <a:gd name="connsiteX14" fmla="*/ 259076 w 634072"/>
                      <a:gd name="connsiteY14" fmla="*/ 616629 h 711181"/>
                      <a:gd name="connsiteX15" fmla="*/ 311464 w 634072"/>
                      <a:gd name="connsiteY15" fmla="*/ 559479 h 711181"/>
                      <a:gd name="connsiteX16" fmla="*/ 225739 w 634072"/>
                      <a:gd name="connsiteY16" fmla="*/ 683304 h 711181"/>
                      <a:gd name="connsiteX17" fmla="*/ 340039 w 634072"/>
                      <a:gd name="connsiteY17" fmla="*/ 702354 h 711181"/>
                      <a:gd name="connsiteX18" fmla="*/ 549589 w 634072"/>
                      <a:gd name="connsiteY18" fmla="*/ 569004 h 711181"/>
                      <a:gd name="connsiteX19" fmla="*/ 619759 w 634072"/>
                      <a:gd name="connsiteY19" fmla="*/ 379908 h 711181"/>
                      <a:gd name="connsiteX20" fmla="*/ 627677 w 634072"/>
                      <a:gd name="connsiteY20" fmla="*/ 316149 h 711181"/>
                      <a:gd name="connsiteX21" fmla="*/ 633947 w 634072"/>
                      <a:gd name="connsiteY21" fmla="*/ 210127 h 711181"/>
                      <a:gd name="connsiteX22" fmla="*/ 625789 w 634072"/>
                      <a:gd name="connsiteY22" fmla="*/ 92754 h 711181"/>
                      <a:gd name="connsiteX23" fmla="*/ 559114 w 634072"/>
                      <a:gd name="connsiteY23" fmla="*/ 45129 h 711181"/>
                      <a:gd name="connsiteX24" fmla="*/ 486463 w 634072"/>
                      <a:gd name="connsiteY24" fmla="*/ 3374 h 711181"/>
                      <a:gd name="connsiteX0" fmla="*/ 486463 w 634072"/>
                      <a:gd name="connsiteY0" fmla="*/ 5125 h 712932"/>
                      <a:gd name="connsiteX1" fmla="*/ 353475 w 634072"/>
                      <a:gd name="connsiteY1" fmla="*/ 8427 h 712932"/>
                      <a:gd name="connsiteX2" fmla="*/ 254314 w 634072"/>
                      <a:gd name="connsiteY2" fmla="*/ 37355 h 712932"/>
                      <a:gd name="connsiteX3" fmla="*/ 101914 w 634072"/>
                      <a:gd name="connsiteY3" fmla="*/ 142130 h 712932"/>
                      <a:gd name="connsiteX4" fmla="*/ 35239 w 634072"/>
                      <a:gd name="connsiteY4" fmla="*/ 232618 h 712932"/>
                      <a:gd name="connsiteX5" fmla="*/ 25714 w 634072"/>
                      <a:gd name="connsiteY5" fmla="*/ 313580 h 712932"/>
                      <a:gd name="connsiteX6" fmla="*/ 92389 w 634072"/>
                      <a:gd name="connsiteY6" fmla="*/ 342155 h 712932"/>
                      <a:gd name="connsiteX7" fmla="*/ 159064 w 634072"/>
                      <a:gd name="connsiteY7" fmla="*/ 246905 h 712932"/>
                      <a:gd name="connsiteX8" fmla="*/ 118401 w 634072"/>
                      <a:gd name="connsiteY8" fmla="*/ 310096 h 712932"/>
                      <a:gd name="connsiteX9" fmla="*/ 4102 w 634072"/>
                      <a:gd name="connsiteY9" fmla="*/ 448209 h 712932"/>
                      <a:gd name="connsiteX10" fmla="*/ 54289 w 634072"/>
                      <a:gd name="connsiteY10" fmla="*/ 542179 h 712932"/>
                      <a:gd name="connsiteX11" fmla="*/ 168589 w 634072"/>
                      <a:gd name="connsiteY11" fmla="*/ 465980 h 712932"/>
                      <a:gd name="connsiteX12" fmla="*/ 78101 w 634072"/>
                      <a:gd name="connsiteY12" fmla="*/ 561230 h 712932"/>
                      <a:gd name="connsiteX13" fmla="*/ 130489 w 634072"/>
                      <a:gd name="connsiteY13" fmla="*/ 646955 h 712932"/>
                      <a:gd name="connsiteX14" fmla="*/ 259076 w 634072"/>
                      <a:gd name="connsiteY14" fmla="*/ 618380 h 712932"/>
                      <a:gd name="connsiteX15" fmla="*/ 311464 w 634072"/>
                      <a:gd name="connsiteY15" fmla="*/ 561230 h 712932"/>
                      <a:gd name="connsiteX16" fmla="*/ 225739 w 634072"/>
                      <a:gd name="connsiteY16" fmla="*/ 685055 h 712932"/>
                      <a:gd name="connsiteX17" fmla="*/ 340039 w 634072"/>
                      <a:gd name="connsiteY17" fmla="*/ 704105 h 712932"/>
                      <a:gd name="connsiteX18" fmla="*/ 549589 w 634072"/>
                      <a:gd name="connsiteY18" fmla="*/ 570755 h 712932"/>
                      <a:gd name="connsiteX19" fmla="*/ 619759 w 634072"/>
                      <a:gd name="connsiteY19" fmla="*/ 381659 h 712932"/>
                      <a:gd name="connsiteX20" fmla="*/ 627677 w 634072"/>
                      <a:gd name="connsiteY20" fmla="*/ 317900 h 712932"/>
                      <a:gd name="connsiteX21" fmla="*/ 633947 w 634072"/>
                      <a:gd name="connsiteY21" fmla="*/ 211878 h 712932"/>
                      <a:gd name="connsiteX22" fmla="*/ 625789 w 634072"/>
                      <a:gd name="connsiteY22" fmla="*/ 94505 h 712932"/>
                      <a:gd name="connsiteX23" fmla="*/ 559114 w 634072"/>
                      <a:gd name="connsiteY23" fmla="*/ 46880 h 712932"/>
                      <a:gd name="connsiteX24" fmla="*/ 486463 w 634072"/>
                      <a:gd name="connsiteY24" fmla="*/ 5125 h 7129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634072" h="712932">
                        <a:moveTo>
                          <a:pt x="486463" y="5125"/>
                        </a:moveTo>
                        <a:cubicBezTo>
                          <a:pt x="452190" y="-1284"/>
                          <a:pt x="402079" y="-3208"/>
                          <a:pt x="353475" y="8427"/>
                        </a:cubicBezTo>
                        <a:cubicBezTo>
                          <a:pt x="304871" y="20062"/>
                          <a:pt x="296241" y="15071"/>
                          <a:pt x="254314" y="37355"/>
                        </a:cubicBezTo>
                        <a:cubicBezTo>
                          <a:pt x="212387" y="59639"/>
                          <a:pt x="138426" y="109586"/>
                          <a:pt x="101914" y="142130"/>
                        </a:cubicBezTo>
                        <a:cubicBezTo>
                          <a:pt x="65402" y="174674"/>
                          <a:pt x="47939" y="204043"/>
                          <a:pt x="35239" y="232618"/>
                        </a:cubicBezTo>
                        <a:cubicBezTo>
                          <a:pt x="22539" y="261193"/>
                          <a:pt x="16189" y="295324"/>
                          <a:pt x="25714" y="313580"/>
                        </a:cubicBezTo>
                        <a:cubicBezTo>
                          <a:pt x="35239" y="331836"/>
                          <a:pt x="70164" y="353267"/>
                          <a:pt x="92389" y="342155"/>
                        </a:cubicBezTo>
                        <a:cubicBezTo>
                          <a:pt x="114614" y="331043"/>
                          <a:pt x="154729" y="252248"/>
                          <a:pt x="159064" y="246905"/>
                        </a:cubicBezTo>
                        <a:cubicBezTo>
                          <a:pt x="163399" y="241562"/>
                          <a:pt x="142641" y="291627"/>
                          <a:pt x="118401" y="310096"/>
                        </a:cubicBezTo>
                        <a:cubicBezTo>
                          <a:pt x="94161" y="328566"/>
                          <a:pt x="21137" y="411910"/>
                          <a:pt x="4102" y="448209"/>
                        </a:cubicBezTo>
                        <a:cubicBezTo>
                          <a:pt x="-12933" y="484508"/>
                          <a:pt x="26874" y="539217"/>
                          <a:pt x="54289" y="542179"/>
                        </a:cubicBezTo>
                        <a:cubicBezTo>
                          <a:pt x="81704" y="545141"/>
                          <a:pt x="164620" y="462805"/>
                          <a:pt x="168589" y="465980"/>
                        </a:cubicBezTo>
                        <a:cubicBezTo>
                          <a:pt x="172558" y="469155"/>
                          <a:pt x="84451" y="531068"/>
                          <a:pt x="78101" y="561230"/>
                        </a:cubicBezTo>
                        <a:cubicBezTo>
                          <a:pt x="71751" y="591392"/>
                          <a:pt x="100327" y="637430"/>
                          <a:pt x="130489" y="646955"/>
                        </a:cubicBezTo>
                        <a:cubicBezTo>
                          <a:pt x="160651" y="656480"/>
                          <a:pt x="228914" y="632667"/>
                          <a:pt x="259076" y="618380"/>
                        </a:cubicBezTo>
                        <a:cubicBezTo>
                          <a:pt x="289238" y="604093"/>
                          <a:pt x="317020" y="550118"/>
                          <a:pt x="311464" y="561230"/>
                        </a:cubicBezTo>
                        <a:cubicBezTo>
                          <a:pt x="305908" y="572343"/>
                          <a:pt x="220977" y="661243"/>
                          <a:pt x="225739" y="685055"/>
                        </a:cubicBezTo>
                        <a:cubicBezTo>
                          <a:pt x="230501" y="708867"/>
                          <a:pt x="286064" y="723155"/>
                          <a:pt x="340039" y="704105"/>
                        </a:cubicBezTo>
                        <a:cubicBezTo>
                          <a:pt x="394014" y="685055"/>
                          <a:pt x="502969" y="624496"/>
                          <a:pt x="549589" y="570755"/>
                        </a:cubicBezTo>
                        <a:cubicBezTo>
                          <a:pt x="596209" y="517014"/>
                          <a:pt x="606744" y="423802"/>
                          <a:pt x="619759" y="381659"/>
                        </a:cubicBezTo>
                        <a:cubicBezTo>
                          <a:pt x="632774" y="339517"/>
                          <a:pt x="627677" y="317900"/>
                          <a:pt x="627677" y="317900"/>
                        </a:cubicBezTo>
                        <a:cubicBezTo>
                          <a:pt x="627221" y="293524"/>
                          <a:pt x="634403" y="236254"/>
                          <a:pt x="633947" y="211878"/>
                        </a:cubicBezTo>
                        <a:cubicBezTo>
                          <a:pt x="632359" y="180128"/>
                          <a:pt x="638489" y="124668"/>
                          <a:pt x="625789" y="94505"/>
                        </a:cubicBezTo>
                        <a:cubicBezTo>
                          <a:pt x="613089" y="64343"/>
                          <a:pt x="582335" y="61777"/>
                          <a:pt x="559114" y="46880"/>
                        </a:cubicBezTo>
                        <a:cubicBezTo>
                          <a:pt x="535893" y="31983"/>
                          <a:pt x="520736" y="11534"/>
                          <a:pt x="486463" y="5125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37" name="Group 36">
                    <a:extLst>
                      <a:ext uri="{FF2B5EF4-FFF2-40B4-BE49-F238E27FC236}">
                        <a16:creationId xmlns:a16="http://schemas.microsoft.com/office/drawing/2014/main" id="{4DE83FC7-6341-66CF-0FD3-16871D6D557E}"/>
                      </a:ext>
                    </a:extLst>
                  </p:cNvPr>
                  <p:cNvGrpSpPr/>
                  <p:nvPr/>
                </p:nvGrpSpPr>
                <p:grpSpPr>
                  <a:xfrm rot="194516" flipH="1">
                    <a:off x="5729308" y="3064311"/>
                    <a:ext cx="307393" cy="1099215"/>
                    <a:chOff x="1018808" y="2859083"/>
                    <a:chExt cx="307393" cy="1099215"/>
                  </a:xfrm>
                  <a:solidFill>
                    <a:schemeClr val="accent2">
                      <a:lumMod val="40000"/>
                      <a:lumOff val="60000"/>
                    </a:schemeClr>
                  </a:solidFill>
                </p:grpSpPr>
                <p:sp>
                  <p:nvSpPr>
                    <p:cNvPr id="40" name="Rectangle: Rounded Corners 39">
                      <a:extLst>
                        <a:ext uri="{FF2B5EF4-FFF2-40B4-BE49-F238E27FC236}">
                          <a16:creationId xmlns:a16="http://schemas.microsoft.com/office/drawing/2014/main" id="{526678E0-3EA1-A52D-D2A5-8CB74DFC3240}"/>
                        </a:ext>
                      </a:extLst>
                    </p:cNvPr>
                    <p:cNvSpPr/>
                    <p:nvPr/>
                  </p:nvSpPr>
                  <p:spPr>
                    <a:xfrm rot="39616">
                      <a:off x="1139795" y="3276270"/>
                      <a:ext cx="186406" cy="682028"/>
                    </a:xfrm>
                    <a:prstGeom prst="round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9" name="Rectangle: Rounded Corners 38">
                      <a:extLst>
                        <a:ext uri="{FF2B5EF4-FFF2-40B4-BE49-F238E27FC236}">
                          <a16:creationId xmlns:a16="http://schemas.microsoft.com/office/drawing/2014/main" id="{C204FC57-F45B-8D25-F91F-378B7419DD0C}"/>
                        </a:ext>
                      </a:extLst>
                    </p:cNvPr>
                    <p:cNvSpPr/>
                    <p:nvPr/>
                  </p:nvSpPr>
                  <p:spPr>
                    <a:xfrm rot="194516">
                      <a:off x="1018808" y="2859083"/>
                      <a:ext cx="307239" cy="547318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EFBEA750-9F1F-B1A8-0DC6-D175BB4BDF9D}"/>
                    </a:ext>
                  </a:extLst>
                </p:cNvPr>
                <p:cNvGrpSpPr/>
                <p:nvPr/>
              </p:nvGrpSpPr>
              <p:grpSpPr>
                <a:xfrm rot="21045049">
                  <a:off x="7173890" y="3064736"/>
                  <a:ext cx="330249" cy="1020918"/>
                  <a:chOff x="7250028" y="3118751"/>
                  <a:chExt cx="307239" cy="1067882"/>
                </a:xfrm>
              </p:grpSpPr>
              <p:sp>
                <p:nvSpPr>
                  <p:cNvPr id="35" name="Rectangle: Rounded Corners 34">
                    <a:extLst>
                      <a:ext uri="{FF2B5EF4-FFF2-40B4-BE49-F238E27FC236}">
                        <a16:creationId xmlns:a16="http://schemas.microsoft.com/office/drawing/2014/main" id="{D7AE2E5A-CE74-6BE6-EB1E-9E9CDBA2C2A4}"/>
                      </a:ext>
                    </a:extLst>
                  </p:cNvPr>
                  <p:cNvSpPr/>
                  <p:nvPr/>
                </p:nvSpPr>
                <p:spPr>
                  <a:xfrm rot="554951">
                    <a:off x="7250028" y="3118751"/>
                    <a:ext cx="307239" cy="54731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6" name="Rectangle: Rounded Corners 35">
                    <a:extLst>
                      <a:ext uri="{FF2B5EF4-FFF2-40B4-BE49-F238E27FC236}">
                        <a16:creationId xmlns:a16="http://schemas.microsoft.com/office/drawing/2014/main" id="{09495231-2EE0-78FA-D6EB-69A13F9089A8}"/>
                      </a:ext>
                    </a:extLst>
                  </p:cNvPr>
                  <p:cNvSpPr/>
                  <p:nvPr/>
                </p:nvSpPr>
                <p:spPr>
                  <a:xfrm rot="554951">
                    <a:off x="7304160" y="3573650"/>
                    <a:ext cx="194168" cy="612983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F0C86A23-03EF-9210-FBFE-967C0797328F}"/>
                    </a:ext>
                  </a:extLst>
                </p:cNvPr>
                <p:cNvSpPr/>
                <p:nvPr/>
              </p:nvSpPr>
              <p:spPr>
                <a:xfrm>
                  <a:off x="5740442" y="966332"/>
                  <a:ext cx="1899057" cy="1960317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D63A6E1C-D471-263A-E467-39D463FB5083}"/>
                    </a:ext>
                  </a:extLst>
                </p:cNvPr>
                <p:cNvSpPr/>
                <p:nvPr/>
              </p:nvSpPr>
              <p:spPr>
                <a:xfrm>
                  <a:off x="6280292" y="1719333"/>
                  <a:ext cx="251576" cy="32833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6BF44EEC-983F-828A-D034-EA415953888D}"/>
                    </a:ext>
                  </a:extLst>
                </p:cNvPr>
                <p:cNvSpPr/>
                <p:nvPr/>
              </p:nvSpPr>
              <p:spPr>
                <a:xfrm>
                  <a:off x="6315097" y="1798948"/>
                  <a:ext cx="151789" cy="1661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E137E73D-4469-91D9-BB0A-136AE4226E8A}"/>
                    </a:ext>
                  </a:extLst>
                </p:cNvPr>
                <p:cNvSpPr/>
                <p:nvPr/>
              </p:nvSpPr>
              <p:spPr>
                <a:xfrm>
                  <a:off x="6851567" y="1716068"/>
                  <a:ext cx="251576" cy="32833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18A2D916-C6CF-5209-CD50-4F0FBAEA0D14}"/>
                    </a:ext>
                  </a:extLst>
                </p:cNvPr>
                <p:cNvSpPr/>
                <p:nvPr/>
              </p:nvSpPr>
              <p:spPr>
                <a:xfrm>
                  <a:off x="6886372" y="1795683"/>
                  <a:ext cx="151789" cy="1661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" name="Rectangle: Rounded Corners 22">
                  <a:extLst>
                    <a:ext uri="{FF2B5EF4-FFF2-40B4-BE49-F238E27FC236}">
                      <a16:creationId xmlns:a16="http://schemas.microsoft.com/office/drawing/2014/main" id="{1A125327-ACF4-1043-2567-A7C792A4D10D}"/>
                    </a:ext>
                  </a:extLst>
                </p:cNvPr>
                <p:cNvSpPr/>
                <p:nvPr/>
              </p:nvSpPr>
              <p:spPr>
                <a:xfrm>
                  <a:off x="5777642" y="3057300"/>
                  <a:ext cx="1644819" cy="1589649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984BA06-1808-DE2F-87C3-BEBEBBA6BD80}"/>
                  </a:ext>
                </a:extLst>
              </p:cNvPr>
              <p:cNvSpPr/>
              <p:nvPr/>
            </p:nvSpPr>
            <p:spPr>
              <a:xfrm>
                <a:off x="6674902" y="3408858"/>
                <a:ext cx="1561127" cy="1027538"/>
              </a:xfrm>
              <a:custGeom>
                <a:avLst/>
                <a:gdLst>
                  <a:gd name="connsiteX0" fmla="*/ 676546 w 1352630"/>
                  <a:gd name="connsiteY0" fmla="*/ 0 h 786406"/>
                  <a:gd name="connsiteX1" fmla="*/ 1339537 w 1352630"/>
                  <a:gd name="connsiteY1" fmla="*/ 629701 h 786406"/>
                  <a:gd name="connsiteX2" fmla="*/ 1352630 w 1352630"/>
                  <a:gd name="connsiteY2" fmla="*/ 781060 h 786406"/>
                  <a:gd name="connsiteX3" fmla="*/ 1346669 w 1352630"/>
                  <a:gd name="connsiteY3" fmla="*/ 778591 h 786406"/>
                  <a:gd name="connsiteX4" fmla="*/ 18865 w 1352630"/>
                  <a:gd name="connsiteY4" fmla="*/ 778591 h 786406"/>
                  <a:gd name="connsiteX5" fmla="*/ 0 w 1352630"/>
                  <a:gd name="connsiteY5" fmla="*/ 786406 h 786406"/>
                  <a:gd name="connsiteX6" fmla="*/ 13555 w 1352630"/>
                  <a:gd name="connsiteY6" fmla="*/ 629701 h 786406"/>
                  <a:gd name="connsiteX7" fmla="*/ 676546 w 1352630"/>
                  <a:gd name="connsiteY7" fmla="*/ 0 h 78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2630" h="786406">
                    <a:moveTo>
                      <a:pt x="676546" y="0"/>
                    </a:moveTo>
                    <a:cubicBezTo>
                      <a:pt x="1003580" y="0"/>
                      <a:pt x="1276434" y="270331"/>
                      <a:pt x="1339537" y="629701"/>
                    </a:cubicBezTo>
                    <a:lnTo>
                      <a:pt x="1352630" y="781060"/>
                    </a:lnTo>
                    <a:lnTo>
                      <a:pt x="1346669" y="778591"/>
                    </a:lnTo>
                    <a:lnTo>
                      <a:pt x="18865" y="778591"/>
                    </a:lnTo>
                    <a:lnTo>
                      <a:pt x="0" y="786406"/>
                    </a:lnTo>
                    <a:lnTo>
                      <a:pt x="13555" y="629701"/>
                    </a:lnTo>
                    <a:cubicBezTo>
                      <a:pt x="76659" y="270331"/>
                      <a:pt x="349512" y="0"/>
                      <a:pt x="67654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E63A907-CD6A-0E70-9B1D-7154F2E50AB6}"/>
                </a:ext>
              </a:extLst>
            </p:cNvPr>
            <p:cNvSpPr/>
            <p:nvPr/>
          </p:nvSpPr>
          <p:spPr>
            <a:xfrm>
              <a:off x="6870910" y="3396662"/>
              <a:ext cx="1129179" cy="493128"/>
            </a:xfrm>
            <a:custGeom>
              <a:avLst/>
              <a:gdLst>
                <a:gd name="connsiteX0" fmla="*/ 493054 w 983232"/>
                <a:gd name="connsiteY0" fmla="*/ 0 h 427405"/>
                <a:gd name="connsiteX1" fmla="*/ 958950 w 983232"/>
                <a:gd name="connsiteY1" fmla="*/ 318778 h 427405"/>
                <a:gd name="connsiteX2" fmla="*/ 983232 w 983232"/>
                <a:gd name="connsiteY2" fmla="*/ 399526 h 427405"/>
                <a:gd name="connsiteX3" fmla="*/ 971952 w 983232"/>
                <a:gd name="connsiteY3" fmla="*/ 405978 h 427405"/>
                <a:gd name="connsiteX4" fmla="*/ 909856 w 983232"/>
                <a:gd name="connsiteY4" fmla="*/ 416614 h 427405"/>
                <a:gd name="connsiteX5" fmla="*/ 750326 w 983232"/>
                <a:gd name="connsiteY5" fmla="*/ 281273 h 427405"/>
                <a:gd name="connsiteX6" fmla="*/ 762083 w 983232"/>
                <a:gd name="connsiteY6" fmla="*/ 231868 h 427405"/>
                <a:gd name="connsiteX7" fmla="*/ 710435 w 983232"/>
                <a:gd name="connsiteY7" fmla="*/ 223198 h 427405"/>
                <a:gd name="connsiteX8" fmla="*/ 650915 w 983232"/>
                <a:gd name="connsiteY8" fmla="*/ 182448 h 427405"/>
                <a:gd name="connsiteX9" fmla="*/ 646188 w 983232"/>
                <a:gd name="connsiteY9" fmla="*/ 169580 h 427405"/>
                <a:gd name="connsiteX10" fmla="*/ 602012 w 983232"/>
                <a:gd name="connsiteY10" fmla="*/ 176996 h 427405"/>
                <a:gd name="connsiteX11" fmla="*/ 506353 w 983232"/>
                <a:gd name="connsiteY11" fmla="*/ 144053 h 427405"/>
                <a:gd name="connsiteX12" fmla="*/ 501015 w 983232"/>
                <a:gd name="connsiteY12" fmla="*/ 137470 h 427405"/>
                <a:gd name="connsiteX13" fmla="*/ 495003 w 983232"/>
                <a:gd name="connsiteY13" fmla="*/ 144885 h 427405"/>
                <a:gd name="connsiteX14" fmla="*/ 399344 w 983232"/>
                <a:gd name="connsiteY14" fmla="*/ 177828 h 427405"/>
                <a:gd name="connsiteX15" fmla="*/ 355361 w 983232"/>
                <a:gd name="connsiteY15" fmla="*/ 170444 h 427405"/>
                <a:gd name="connsiteX16" fmla="*/ 339322 w 983232"/>
                <a:gd name="connsiteY16" fmla="*/ 214100 h 427405"/>
                <a:gd name="connsiteX17" fmla="*/ 279801 w 983232"/>
                <a:gd name="connsiteY17" fmla="*/ 254849 h 427405"/>
                <a:gd name="connsiteX18" fmla="*/ 232448 w 983232"/>
                <a:gd name="connsiteY18" fmla="*/ 262798 h 427405"/>
                <a:gd name="connsiteX19" fmla="*/ 242674 w 983232"/>
                <a:gd name="connsiteY19" fmla="*/ 301828 h 427405"/>
                <a:gd name="connsiteX20" fmla="*/ 79698 w 983232"/>
                <a:gd name="connsiteY20" fmla="*/ 427405 h 427405"/>
                <a:gd name="connsiteX21" fmla="*/ 16260 w 983232"/>
                <a:gd name="connsiteY21" fmla="*/ 417537 h 427405"/>
                <a:gd name="connsiteX22" fmla="*/ 0 w 983232"/>
                <a:gd name="connsiteY22" fmla="*/ 409090 h 427405"/>
                <a:gd name="connsiteX23" fmla="*/ 27158 w 983232"/>
                <a:gd name="connsiteY23" fmla="*/ 318778 h 427405"/>
                <a:gd name="connsiteX24" fmla="*/ 493054 w 983232"/>
                <a:gd name="connsiteY24" fmla="*/ 0 h 42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83232" h="427405">
                  <a:moveTo>
                    <a:pt x="493054" y="0"/>
                  </a:moveTo>
                  <a:cubicBezTo>
                    <a:pt x="702493" y="0"/>
                    <a:pt x="882191" y="131446"/>
                    <a:pt x="958950" y="318778"/>
                  </a:cubicBezTo>
                  <a:lnTo>
                    <a:pt x="983232" y="399526"/>
                  </a:lnTo>
                  <a:lnTo>
                    <a:pt x="971952" y="405978"/>
                  </a:lnTo>
                  <a:cubicBezTo>
                    <a:pt x="952867" y="412827"/>
                    <a:pt x="931883" y="416614"/>
                    <a:pt x="909856" y="416614"/>
                  </a:cubicBezTo>
                  <a:cubicBezTo>
                    <a:pt x="821750" y="416614"/>
                    <a:pt x="750326" y="356019"/>
                    <a:pt x="750326" y="281273"/>
                  </a:cubicBezTo>
                  <a:lnTo>
                    <a:pt x="762083" y="231868"/>
                  </a:lnTo>
                  <a:lnTo>
                    <a:pt x="710435" y="223198"/>
                  </a:lnTo>
                  <a:cubicBezTo>
                    <a:pt x="686157" y="214660"/>
                    <a:pt x="665501" y="200399"/>
                    <a:pt x="650915" y="182448"/>
                  </a:cubicBezTo>
                  <a:lnTo>
                    <a:pt x="646188" y="169580"/>
                  </a:lnTo>
                  <a:lnTo>
                    <a:pt x="602012" y="176996"/>
                  </a:lnTo>
                  <a:cubicBezTo>
                    <a:pt x="564655" y="176996"/>
                    <a:pt x="530834" y="164407"/>
                    <a:pt x="506353" y="144053"/>
                  </a:cubicBezTo>
                  <a:lnTo>
                    <a:pt x="501015" y="137470"/>
                  </a:lnTo>
                  <a:lnTo>
                    <a:pt x="495003" y="144885"/>
                  </a:lnTo>
                  <a:cubicBezTo>
                    <a:pt x="470522" y="165238"/>
                    <a:pt x="436701" y="177828"/>
                    <a:pt x="399344" y="177828"/>
                  </a:cubicBezTo>
                  <a:lnTo>
                    <a:pt x="355361" y="170444"/>
                  </a:lnTo>
                  <a:lnTo>
                    <a:pt x="339322" y="214100"/>
                  </a:lnTo>
                  <a:cubicBezTo>
                    <a:pt x="324735" y="232050"/>
                    <a:pt x="304078" y="246312"/>
                    <a:pt x="279801" y="254849"/>
                  </a:cubicBezTo>
                  <a:lnTo>
                    <a:pt x="232448" y="262798"/>
                  </a:lnTo>
                  <a:lnTo>
                    <a:pt x="242674" y="301828"/>
                  </a:lnTo>
                  <a:cubicBezTo>
                    <a:pt x="242674" y="371183"/>
                    <a:pt x="169707" y="427405"/>
                    <a:pt x="79698" y="427405"/>
                  </a:cubicBezTo>
                  <a:cubicBezTo>
                    <a:pt x="57196" y="427405"/>
                    <a:pt x="35759" y="423891"/>
                    <a:pt x="16260" y="417537"/>
                  </a:cubicBezTo>
                  <a:lnTo>
                    <a:pt x="0" y="409090"/>
                  </a:lnTo>
                  <a:lnTo>
                    <a:pt x="27158" y="318778"/>
                  </a:lnTo>
                  <a:cubicBezTo>
                    <a:pt x="103917" y="131446"/>
                    <a:pt x="283615" y="0"/>
                    <a:pt x="49305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2" name="ttsMP3.com_VoiceText_2024-11-18_21-59-16">
            <a:hlinkClick r:id="" action="ppaction://media"/>
            <a:extLst>
              <a:ext uri="{FF2B5EF4-FFF2-40B4-BE49-F238E27FC236}">
                <a16:creationId xmlns:a16="http://schemas.microsoft.com/office/drawing/2014/main" id="{CAB1F352-B8A5-2D2B-0C40-FD8AAB059F4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13" name="mouthalex">
            <a:hlinkClick r:id="" action="ppaction://media"/>
            <a:extLst>
              <a:ext uri="{FF2B5EF4-FFF2-40B4-BE49-F238E27FC236}">
                <a16:creationId xmlns:a16="http://schemas.microsoft.com/office/drawing/2014/main" id="{B8645EC4-D958-7929-04D6-9A9A7D2CC8B7}"/>
              </a:ext>
            </a:extLst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>
                  <p14:trim st="264" end="2306.3"/>
                </p14:media>
              </p:ext>
            </p:extLst>
          </p:nvPr>
        </p:nvPicPr>
        <p:blipFill>
          <a:blip r:embed="rId9"/>
          <a:srcRect l="48115" t="20000" r="42730" b="69333"/>
          <a:stretch>
            <a:fillRect/>
          </a:stretch>
        </p:blipFill>
        <p:spPr>
          <a:xfrm>
            <a:off x="5374295" y="3620725"/>
            <a:ext cx="183227" cy="112755"/>
          </a:xfrm>
          <a:prstGeom prst="roundRect">
            <a:avLst>
              <a:gd name="adj" fmla="val 50000"/>
            </a:avLst>
          </a:prstGeom>
        </p:spPr>
      </p:pic>
    </p:spTree>
    <p:extLst>
      <p:ext uri="{BB962C8B-B14F-4D97-AF65-F5344CB8AC3E}">
        <p14:creationId xmlns:p14="http://schemas.microsoft.com/office/powerpoint/2010/main" val="792249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80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2446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  <p:video>
              <p:cMediaNode vol="80000">
                <p:cTn id="10" repeatCount="indefinite" fill="remove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0D3A5-242B-4D9F-D886-56339204F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F74AD3-A6D4-AD6F-CC72-A853C735D2EC}"/>
              </a:ext>
            </a:extLst>
          </p:cNvPr>
          <p:cNvSpPr/>
          <p:nvPr/>
        </p:nvSpPr>
        <p:spPr>
          <a:xfrm>
            <a:off x="3856892" y="-59788"/>
            <a:ext cx="4478215" cy="69775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A380BE-C14C-5023-7A2B-22A43F50C5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FE70243-5FC1-EA7F-6F3A-835B31FE9C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7679" y="5200762"/>
            <a:ext cx="974601" cy="1242331"/>
          </a:xfrm>
          <a:prstGeom prst="rect">
            <a:avLst/>
          </a:prstGeom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40C30F9D-2A20-7740-EB8D-284AB93EB237}"/>
              </a:ext>
            </a:extLst>
          </p:cNvPr>
          <p:cNvGrpSpPr/>
          <p:nvPr/>
        </p:nvGrpSpPr>
        <p:grpSpPr>
          <a:xfrm>
            <a:off x="4175191" y="4029074"/>
            <a:ext cx="1359601" cy="2676689"/>
            <a:chOff x="4175191" y="3321278"/>
            <a:chExt cx="1707774" cy="3384486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DF7F317-FEA1-1C76-ACE3-5EDDE3E9C6A1}"/>
                </a:ext>
              </a:extLst>
            </p:cNvPr>
            <p:cNvGrpSpPr/>
            <p:nvPr/>
          </p:nvGrpSpPr>
          <p:grpSpPr>
            <a:xfrm>
              <a:off x="4175191" y="3321278"/>
              <a:ext cx="1534956" cy="3384486"/>
              <a:chOff x="4249028" y="1990940"/>
              <a:chExt cx="2137690" cy="4713482"/>
            </a:xfrm>
          </p:grpSpPr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211F668D-398E-A6BD-2319-AE236C8A6828}"/>
                  </a:ext>
                </a:extLst>
              </p:cNvPr>
              <p:cNvSpPr/>
              <p:nvPr/>
            </p:nvSpPr>
            <p:spPr>
              <a:xfrm>
                <a:off x="5296043" y="3890631"/>
                <a:ext cx="211915" cy="36256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BAF304AE-18A7-0C3C-4C11-62700DC75579}"/>
                  </a:ext>
                </a:extLst>
              </p:cNvPr>
              <p:cNvSpPr/>
              <p:nvPr/>
            </p:nvSpPr>
            <p:spPr>
              <a:xfrm rot="10800000">
                <a:off x="4428389" y="4518379"/>
                <a:ext cx="186406" cy="96634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BE708D2E-2BDB-F382-F30D-A8CCCCF4DA40}"/>
                  </a:ext>
                </a:extLst>
              </p:cNvPr>
              <p:cNvSpPr/>
              <p:nvPr/>
            </p:nvSpPr>
            <p:spPr>
              <a:xfrm rot="10800000">
                <a:off x="6086000" y="4556038"/>
                <a:ext cx="132609" cy="96634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147CFCF8-1AE9-18B3-CE22-DF49D487C3E5}"/>
                  </a:ext>
                </a:extLst>
              </p:cNvPr>
              <p:cNvSpPr/>
              <p:nvPr/>
            </p:nvSpPr>
            <p:spPr>
              <a:xfrm>
                <a:off x="4787164" y="5634539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EB79EBAD-65AF-70B1-7F69-09ED4B6D2E0D}"/>
                  </a:ext>
                </a:extLst>
              </p:cNvPr>
              <p:cNvSpPr/>
              <p:nvPr/>
            </p:nvSpPr>
            <p:spPr>
              <a:xfrm>
                <a:off x="5637670" y="5666003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B0A11D5B-3261-41CB-C4BF-239543043E9A}"/>
                  </a:ext>
                </a:extLst>
              </p:cNvPr>
              <p:cNvGrpSpPr/>
              <p:nvPr/>
            </p:nvGrpSpPr>
            <p:grpSpPr>
              <a:xfrm>
                <a:off x="4249028" y="1990940"/>
                <a:ext cx="2137690" cy="1977350"/>
                <a:chOff x="2433554" y="1558909"/>
                <a:chExt cx="1329516" cy="1229793"/>
              </a:xfrm>
            </p:grpSpPr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5AA4B142-3F35-B013-61FB-02B9C7025F38}"/>
                    </a:ext>
                  </a:extLst>
                </p:cNvPr>
                <p:cNvSpPr/>
                <p:nvPr/>
              </p:nvSpPr>
              <p:spPr>
                <a:xfrm>
                  <a:off x="2433554" y="1978171"/>
                  <a:ext cx="281034" cy="26779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CEE56B64-48B0-07D2-4D85-D2E9B187711C}"/>
                    </a:ext>
                  </a:extLst>
                </p:cNvPr>
                <p:cNvSpPr/>
                <p:nvPr/>
              </p:nvSpPr>
              <p:spPr>
                <a:xfrm>
                  <a:off x="3482036" y="1965110"/>
                  <a:ext cx="281034" cy="26779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5290A81D-E927-B05F-64C2-35F72E7F9952}"/>
                    </a:ext>
                  </a:extLst>
                </p:cNvPr>
                <p:cNvSpPr/>
                <p:nvPr/>
              </p:nvSpPr>
              <p:spPr>
                <a:xfrm rot="20679902">
                  <a:off x="2507762" y="1569502"/>
                  <a:ext cx="1181100" cy="121920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70FDB39-080B-DCE9-FF9D-BEA078415029}"/>
                    </a:ext>
                  </a:extLst>
                </p:cNvPr>
                <p:cNvSpPr/>
                <p:nvPr/>
              </p:nvSpPr>
              <p:spPr>
                <a:xfrm>
                  <a:off x="2707977" y="1823483"/>
                  <a:ext cx="165237" cy="189843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7B49EF3D-FEA9-A42B-C72A-DC5026148C1A}"/>
                    </a:ext>
                  </a:extLst>
                </p:cNvPr>
                <p:cNvSpPr/>
                <p:nvPr/>
              </p:nvSpPr>
              <p:spPr>
                <a:xfrm>
                  <a:off x="2823952" y="1903168"/>
                  <a:ext cx="165238" cy="100548"/>
                </a:xfrm>
                <a:custGeom>
                  <a:avLst/>
                  <a:gdLst>
                    <a:gd name="connsiteX0" fmla="*/ 82619 w 165238"/>
                    <a:gd name="connsiteY0" fmla="*/ 0 h 100548"/>
                    <a:gd name="connsiteX1" fmla="*/ 165238 w 165238"/>
                    <a:gd name="connsiteY1" fmla="*/ 94922 h 100548"/>
                    <a:gd name="connsiteX2" fmla="*/ 164249 w 165238"/>
                    <a:gd name="connsiteY2" fmla="*/ 100548 h 100548"/>
                    <a:gd name="connsiteX3" fmla="*/ 989 w 165238"/>
                    <a:gd name="connsiteY3" fmla="*/ 100548 h 100548"/>
                    <a:gd name="connsiteX4" fmla="*/ 0 w 165238"/>
                    <a:gd name="connsiteY4" fmla="*/ 94922 h 100548"/>
                    <a:gd name="connsiteX5" fmla="*/ 82619 w 165238"/>
                    <a:gd name="connsiteY5" fmla="*/ 0 h 100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5238" h="100548">
                      <a:moveTo>
                        <a:pt x="82619" y="0"/>
                      </a:moveTo>
                      <a:cubicBezTo>
                        <a:pt x="128248" y="0"/>
                        <a:pt x="165238" y="42498"/>
                        <a:pt x="165238" y="94922"/>
                      </a:cubicBezTo>
                      <a:lnTo>
                        <a:pt x="164249" y="100548"/>
                      </a:lnTo>
                      <a:lnTo>
                        <a:pt x="989" y="100548"/>
                      </a:lnTo>
                      <a:lnTo>
                        <a:pt x="0" y="94922"/>
                      </a:lnTo>
                      <a:cubicBezTo>
                        <a:pt x="0" y="42498"/>
                        <a:pt x="36990" y="0"/>
                        <a:pt x="82619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D4589EBB-9C57-2F6B-F333-4C6EDBF5AFDE}"/>
                    </a:ext>
                  </a:extLst>
                </p:cNvPr>
                <p:cNvSpPr/>
                <p:nvPr/>
              </p:nvSpPr>
              <p:spPr>
                <a:xfrm>
                  <a:off x="3162495" y="1900962"/>
                  <a:ext cx="165238" cy="100548"/>
                </a:xfrm>
                <a:custGeom>
                  <a:avLst/>
                  <a:gdLst>
                    <a:gd name="connsiteX0" fmla="*/ 82619 w 165238"/>
                    <a:gd name="connsiteY0" fmla="*/ 0 h 100548"/>
                    <a:gd name="connsiteX1" fmla="*/ 165238 w 165238"/>
                    <a:gd name="connsiteY1" fmla="*/ 94922 h 100548"/>
                    <a:gd name="connsiteX2" fmla="*/ 164249 w 165238"/>
                    <a:gd name="connsiteY2" fmla="*/ 100548 h 100548"/>
                    <a:gd name="connsiteX3" fmla="*/ 989 w 165238"/>
                    <a:gd name="connsiteY3" fmla="*/ 100548 h 100548"/>
                    <a:gd name="connsiteX4" fmla="*/ 0 w 165238"/>
                    <a:gd name="connsiteY4" fmla="*/ 94922 h 100548"/>
                    <a:gd name="connsiteX5" fmla="*/ 82619 w 165238"/>
                    <a:gd name="connsiteY5" fmla="*/ 0 h 100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5238" h="100548">
                      <a:moveTo>
                        <a:pt x="82619" y="0"/>
                      </a:moveTo>
                      <a:cubicBezTo>
                        <a:pt x="128248" y="0"/>
                        <a:pt x="165238" y="42498"/>
                        <a:pt x="165238" y="94922"/>
                      </a:cubicBezTo>
                      <a:lnTo>
                        <a:pt x="164249" y="100548"/>
                      </a:lnTo>
                      <a:lnTo>
                        <a:pt x="989" y="100548"/>
                      </a:lnTo>
                      <a:lnTo>
                        <a:pt x="0" y="94922"/>
                      </a:lnTo>
                      <a:cubicBezTo>
                        <a:pt x="0" y="42498"/>
                        <a:pt x="36990" y="0"/>
                        <a:pt x="82619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8AE9F7BD-18A6-BB91-EE75-AE873C52D4A1}"/>
                    </a:ext>
                  </a:extLst>
                </p:cNvPr>
                <p:cNvSpPr/>
                <p:nvPr/>
              </p:nvSpPr>
              <p:spPr>
                <a:xfrm>
                  <a:off x="2799528" y="2243491"/>
                  <a:ext cx="163260" cy="89296"/>
                </a:xfrm>
                <a:custGeom>
                  <a:avLst/>
                  <a:gdLst>
                    <a:gd name="connsiteX0" fmla="*/ 0 w 163260"/>
                    <a:gd name="connsiteY0" fmla="*/ 0 h 89296"/>
                    <a:gd name="connsiteX1" fmla="*/ 163260 w 163260"/>
                    <a:gd name="connsiteY1" fmla="*/ 0 h 89296"/>
                    <a:gd name="connsiteX2" fmla="*/ 157756 w 163260"/>
                    <a:gd name="connsiteY2" fmla="*/ 31322 h 89296"/>
                    <a:gd name="connsiteX3" fmla="*/ 81630 w 163260"/>
                    <a:gd name="connsiteY3" fmla="*/ 89296 h 89296"/>
                    <a:gd name="connsiteX4" fmla="*/ 5504 w 163260"/>
                    <a:gd name="connsiteY4" fmla="*/ 31322 h 89296"/>
                    <a:gd name="connsiteX5" fmla="*/ 0 w 163260"/>
                    <a:gd name="connsiteY5" fmla="*/ 0 h 89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3260" h="89296">
                      <a:moveTo>
                        <a:pt x="0" y="0"/>
                      </a:moveTo>
                      <a:lnTo>
                        <a:pt x="163260" y="0"/>
                      </a:lnTo>
                      <a:lnTo>
                        <a:pt x="157756" y="31322"/>
                      </a:lnTo>
                      <a:cubicBezTo>
                        <a:pt x="145214" y="65391"/>
                        <a:pt x="115852" y="89296"/>
                        <a:pt x="81630" y="89296"/>
                      </a:cubicBezTo>
                      <a:cubicBezTo>
                        <a:pt x="47408" y="89296"/>
                        <a:pt x="18046" y="65391"/>
                        <a:pt x="5504" y="3132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E71CB3F5-291B-1B72-8500-66FACCB5AF15}"/>
                    </a:ext>
                  </a:extLst>
                </p:cNvPr>
                <p:cNvSpPr/>
                <p:nvPr/>
              </p:nvSpPr>
              <p:spPr>
                <a:xfrm>
                  <a:off x="3127822" y="2240867"/>
                  <a:ext cx="163260" cy="89296"/>
                </a:xfrm>
                <a:custGeom>
                  <a:avLst/>
                  <a:gdLst>
                    <a:gd name="connsiteX0" fmla="*/ 0 w 163260"/>
                    <a:gd name="connsiteY0" fmla="*/ 0 h 89296"/>
                    <a:gd name="connsiteX1" fmla="*/ 163260 w 163260"/>
                    <a:gd name="connsiteY1" fmla="*/ 0 h 89296"/>
                    <a:gd name="connsiteX2" fmla="*/ 157756 w 163260"/>
                    <a:gd name="connsiteY2" fmla="*/ 31322 h 89296"/>
                    <a:gd name="connsiteX3" fmla="*/ 81630 w 163260"/>
                    <a:gd name="connsiteY3" fmla="*/ 89296 h 89296"/>
                    <a:gd name="connsiteX4" fmla="*/ 5504 w 163260"/>
                    <a:gd name="connsiteY4" fmla="*/ 31322 h 89296"/>
                    <a:gd name="connsiteX5" fmla="*/ 0 w 163260"/>
                    <a:gd name="connsiteY5" fmla="*/ 0 h 89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3260" h="89296">
                      <a:moveTo>
                        <a:pt x="0" y="0"/>
                      </a:moveTo>
                      <a:lnTo>
                        <a:pt x="163260" y="0"/>
                      </a:lnTo>
                      <a:lnTo>
                        <a:pt x="157756" y="31322"/>
                      </a:lnTo>
                      <a:cubicBezTo>
                        <a:pt x="145214" y="65391"/>
                        <a:pt x="115852" y="89296"/>
                        <a:pt x="81630" y="89296"/>
                      </a:cubicBezTo>
                      <a:cubicBezTo>
                        <a:pt x="47408" y="89296"/>
                        <a:pt x="18046" y="65391"/>
                        <a:pt x="5504" y="3132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FF7E5380-E9EA-087A-42B4-660A2EADADF4}"/>
                    </a:ext>
                  </a:extLst>
                </p:cNvPr>
                <p:cNvSpPr/>
                <p:nvPr/>
              </p:nvSpPr>
              <p:spPr>
                <a:xfrm>
                  <a:off x="2476277" y="1558909"/>
                  <a:ext cx="1212584" cy="109775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2DD5FBD6-E7CB-59BE-7E4F-B1F76EEBDB01}"/>
                  </a:ext>
                </a:extLst>
              </p:cNvPr>
              <p:cNvSpPr/>
              <p:nvPr/>
            </p:nvSpPr>
            <p:spPr>
              <a:xfrm>
                <a:off x="4493696" y="4095599"/>
                <a:ext cx="1644819" cy="1589649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571B2C06-AD84-DDE4-5FA4-731FCC008D21}"/>
                  </a:ext>
                </a:extLst>
              </p:cNvPr>
              <p:cNvSpPr/>
              <p:nvPr/>
            </p:nvSpPr>
            <p:spPr>
              <a:xfrm rot="21413316">
                <a:off x="5928286" y="4152944"/>
                <a:ext cx="307240" cy="547316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Rectangle: Top Corners Rounded 61">
                <a:extLst>
                  <a:ext uri="{FF2B5EF4-FFF2-40B4-BE49-F238E27FC236}">
                    <a16:creationId xmlns:a16="http://schemas.microsoft.com/office/drawing/2014/main" id="{B6AE4BE5-F1BD-62D4-55A0-898C4764272F}"/>
                  </a:ext>
                </a:extLst>
              </p:cNvPr>
              <p:cNvSpPr/>
              <p:nvPr/>
            </p:nvSpPr>
            <p:spPr>
              <a:xfrm>
                <a:off x="4609995" y="6518928"/>
                <a:ext cx="518715" cy="18549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Rectangle: Top Corners Rounded 62">
                <a:extLst>
                  <a:ext uri="{FF2B5EF4-FFF2-40B4-BE49-F238E27FC236}">
                    <a16:creationId xmlns:a16="http://schemas.microsoft.com/office/drawing/2014/main" id="{6F298F6A-37CE-A4D7-52FB-50BF8234760E}"/>
                  </a:ext>
                </a:extLst>
              </p:cNvPr>
              <p:cNvSpPr/>
              <p:nvPr/>
            </p:nvSpPr>
            <p:spPr>
              <a:xfrm>
                <a:off x="5507957" y="6391341"/>
                <a:ext cx="518715" cy="18549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42EF65EC-7D07-3D8B-A7B9-1E4900A7D82A}"/>
                  </a:ext>
                </a:extLst>
              </p:cNvPr>
              <p:cNvSpPr/>
              <p:nvPr/>
            </p:nvSpPr>
            <p:spPr>
              <a:xfrm rot="420331">
                <a:off x="4405102" y="4180032"/>
                <a:ext cx="307241" cy="547315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EA6462BD-C8C4-CF14-52F4-C55BCE89D702}"/>
                </a:ext>
              </a:extLst>
            </p:cNvPr>
            <p:cNvSpPr/>
            <p:nvPr/>
          </p:nvSpPr>
          <p:spPr>
            <a:xfrm>
              <a:off x="4321838" y="3707638"/>
              <a:ext cx="1561127" cy="84673"/>
            </a:xfrm>
            <a:custGeom>
              <a:avLst/>
              <a:gdLst>
                <a:gd name="connsiteX0" fmla="*/ 887055 w 1774110"/>
                <a:gd name="connsiteY0" fmla="*/ 0 h 632889"/>
                <a:gd name="connsiteX1" fmla="*/ 1761965 w 1774110"/>
                <a:gd name="connsiteY1" fmla="*/ 598637 h 632889"/>
                <a:gd name="connsiteX2" fmla="*/ 1774110 w 1774110"/>
                <a:gd name="connsiteY2" fmla="*/ 632889 h 632889"/>
                <a:gd name="connsiteX3" fmla="*/ 0 w 1774110"/>
                <a:gd name="connsiteY3" fmla="*/ 632889 h 632889"/>
                <a:gd name="connsiteX4" fmla="*/ 12145 w 1774110"/>
                <a:gd name="connsiteY4" fmla="*/ 598637 h 632889"/>
                <a:gd name="connsiteX5" fmla="*/ 887055 w 1774110"/>
                <a:gd name="connsiteY5" fmla="*/ 0 h 632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4110" h="632889">
                  <a:moveTo>
                    <a:pt x="887055" y="0"/>
                  </a:moveTo>
                  <a:cubicBezTo>
                    <a:pt x="1280363" y="0"/>
                    <a:pt x="1617819" y="246843"/>
                    <a:pt x="1761965" y="598637"/>
                  </a:cubicBezTo>
                  <a:lnTo>
                    <a:pt x="1774110" y="632889"/>
                  </a:lnTo>
                  <a:lnTo>
                    <a:pt x="0" y="632889"/>
                  </a:lnTo>
                  <a:lnTo>
                    <a:pt x="12145" y="598637"/>
                  </a:lnTo>
                  <a:cubicBezTo>
                    <a:pt x="156291" y="246843"/>
                    <a:pt x="493748" y="0"/>
                    <a:pt x="88705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5799C03-7389-914D-C7E6-B253368589BC}"/>
              </a:ext>
            </a:extLst>
          </p:cNvPr>
          <p:cNvGrpSpPr/>
          <p:nvPr/>
        </p:nvGrpSpPr>
        <p:grpSpPr>
          <a:xfrm>
            <a:off x="5918142" y="3880031"/>
            <a:ext cx="1156295" cy="2563105"/>
            <a:chOff x="5918142" y="3880031"/>
            <a:chExt cx="1156295" cy="256310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8B55863-A242-7104-A6D9-EC6EAB4D67F6}"/>
                </a:ext>
              </a:extLst>
            </p:cNvPr>
            <p:cNvGrpSpPr/>
            <p:nvPr/>
          </p:nvGrpSpPr>
          <p:grpSpPr>
            <a:xfrm>
              <a:off x="5918142" y="3880031"/>
              <a:ext cx="1156295" cy="2045101"/>
              <a:chOff x="5918142" y="3880031"/>
              <a:chExt cx="1156295" cy="2045101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BBD97875-B23B-47EA-CEA9-37019EC6D3FD}"/>
                  </a:ext>
                </a:extLst>
              </p:cNvPr>
              <p:cNvGrpSpPr/>
              <p:nvPr/>
            </p:nvGrpSpPr>
            <p:grpSpPr>
              <a:xfrm>
                <a:off x="5918142" y="3880031"/>
                <a:ext cx="1156295" cy="2045101"/>
                <a:chOff x="6674902" y="3396662"/>
                <a:chExt cx="1561127" cy="2887615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0FE5A527-ED3C-456B-A8A5-461FB2774C40}"/>
                    </a:ext>
                  </a:extLst>
                </p:cNvPr>
                <p:cNvGrpSpPr/>
                <p:nvPr/>
              </p:nvGrpSpPr>
              <p:grpSpPr>
                <a:xfrm>
                  <a:off x="6674902" y="3408858"/>
                  <a:ext cx="1561127" cy="2875419"/>
                  <a:chOff x="6674902" y="3408858"/>
                  <a:chExt cx="1561127" cy="2875419"/>
                </a:xfrm>
              </p:grpSpPr>
              <p:sp>
                <p:nvSpPr>
                  <p:cNvPr id="27" name="Freeform: Shape 26">
                    <a:extLst>
                      <a:ext uri="{FF2B5EF4-FFF2-40B4-BE49-F238E27FC236}">
                        <a16:creationId xmlns:a16="http://schemas.microsoft.com/office/drawing/2014/main" id="{F6EE44FB-E204-4BB4-1151-5082B5E5C2CC}"/>
                      </a:ext>
                    </a:extLst>
                  </p:cNvPr>
                  <p:cNvSpPr/>
                  <p:nvPr/>
                </p:nvSpPr>
                <p:spPr>
                  <a:xfrm>
                    <a:off x="6674902" y="3408858"/>
                    <a:ext cx="1561127" cy="1027538"/>
                  </a:xfrm>
                  <a:custGeom>
                    <a:avLst/>
                    <a:gdLst>
                      <a:gd name="connsiteX0" fmla="*/ 676546 w 1352630"/>
                      <a:gd name="connsiteY0" fmla="*/ 0 h 786406"/>
                      <a:gd name="connsiteX1" fmla="*/ 1339537 w 1352630"/>
                      <a:gd name="connsiteY1" fmla="*/ 629701 h 786406"/>
                      <a:gd name="connsiteX2" fmla="*/ 1352630 w 1352630"/>
                      <a:gd name="connsiteY2" fmla="*/ 781060 h 786406"/>
                      <a:gd name="connsiteX3" fmla="*/ 1346669 w 1352630"/>
                      <a:gd name="connsiteY3" fmla="*/ 778591 h 786406"/>
                      <a:gd name="connsiteX4" fmla="*/ 18865 w 1352630"/>
                      <a:gd name="connsiteY4" fmla="*/ 778591 h 786406"/>
                      <a:gd name="connsiteX5" fmla="*/ 0 w 1352630"/>
                      <a:gd name="connsiteY5" fmla="*/ 786406 h 786406"/>
                      <a:gd name="connsiteX6" fmla="*/ 13555 w 1352630"/>
                      <a:gd name="connsiteY6" fmla="*/ 629701 h 786406"/>
                      <a:gd name="connsiteX7" fmla="*/ 676546 w 1352630"/>
                      <a:gd name="connsiteY7" fmla="*/ 0 h 7864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352630" h="786406">
                        <a:moveTo>
                          <a:pt x="676546" y="0"/>
                        </a:moveTo>
                        <a:cubicBezTo>
                          <a:pt x="1003580" y="0"/>
                          <a:pt x="1276434" y="270331"/>
                          <a:pt x="1339537" y="629701"/>
                        </a:cubicBezTo>
                        <a:lnTo>
                          <a:pt x="1352630" y="781060"/>
                        </a:lnTo>
                        <a:lnTo>
                          <a:pt x="1346669" y="778591"/>
                        </a:lnTo>
                        <a:lnTo>
                          <a:pt x="18865" y="778591"/>
                        </a:lnTo>
                        <a:lnTo>
                          <a:pt x="0" y="786406"/>
                        </a:lnTo>
                        <a:lnTo>
                          <a:pt x="13555" y="629701"/>
                        </a:lnTo>
                        <a:cubicBezTo>
                          <a:pt x="76659" y="270331"/>
                          <a:pt x="349512" y="0"/>
                          <a:pt x="676546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3747FD80-CCDC-886C-874C-82DE5E7B1B58}"/>
                      </a:ext>
                    </a:extLst>
                  </p:cNvPr>
                  <p:cNvGrpSpPr/>
                  <p:nvPr/>
                </p:nvGrpSpPr>
                <p:grpSpPr>
                  <a:xfrm>
                    <a:off x="6870909" y="3437360"/>
                    <a:ext cx="1161272" cy="2846917"/>
                    <a:chOff x="5740442" y="966332"/>
                    <a:chExt cx="1899057" cy="4655635"/>
                  </a:xfrm>
                </p:grpSpPr>
                <p:sp>
                  <p:nvSpPr>
                    <p:cNvPr id="30" name="Rectangle: Rounded Corners 29">
                      <a:extLst>
                        <a:ext uri="{FF2B5EF4-FFF2-40B4-BE49-F238E27FC236}">
                          <a16:creationId xmlns:a16="http://schemas.microsoft.com/office/drawing/2014/main" id="{BA56B709-676D-C9FC-E56F-F30B6554B6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71110" y="4596240"/>
                      <a:ext cx="179149" cy="901517"/>
                    </a:xfrm>
                    <a:prstGeom prst="round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1" name="Rectangle: Rounded Corners 30">
                      <a:extLst>
                        <a:ext uri="{FF2B5EF4-FFF2-40B4-BE49-F238E27FC236}">
                          <a16:creationId xmlns:a16="http://schemas.microsoft.com/office/drawing/2014/main" id="{3F87AB4C-1AC5-5FB0-6C14-B6E3B01581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21616" y="4627704"/>
                      <a:ext cx="179149" cy="901517"/>
                    </a:xfrm>
                    <a:prstGeom prst="round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2" name="Rectangle: Rounded Corners 31">
                      <a:extLst>
                        <a:ext uri="{FF2B5EF4-FFF2-40B4-BE49-F238E27FC236}">
                          <a16:creationId xmlns:a16="http://schemas.microsoft.com/office/drawing/2014/main" id="{EAD24647-B184-3153-CEE6-C040A9B139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77642" y="3057300"/>
                      <a:ext cx="1644819" cy="1589649"/>
                    </a:xfrm>
                    <a:prstGeom prst="round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3" name="Rectangle: Rounded Corners 32">
                      <a:extLst>
                        <a:ext uri="{FF2B5EF4-FFF2-40B4-BE49-F238E27FC236}">
                          <a16:creationId xmlns:a16="http://schemas.microsoft.com/office/drawing/2014/main" id="{30D5EC23-2CB3-9253-BDF8-9BC6E13F2E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9989" y="2852332"/>
                      <a:ext cx="211915" cy="362567"/>
                    </a:xfrm>
                    <a:prstGeom prst="round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4" name="Rectangle: Top Corners Rounded 33">
                      <a:extLst>
                        <a:ext uri="{FF2B5EF4-FFF2-40B4-BE49-F238E27FC236}">
                          <a16:creationId xmlns:a16="http://schemas.microsoft.com/office/drawing/2014/main" id="{B814B1B1-E0F8-7D93-0AB1-98A964C1E2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09206" y="5405011"/>
                      <a:ext cx="518715" cy="185493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  <a:effectLst>
                      <a:innerShdw blurRad="114300">
                        <a:prstClr val="black"/>
                      </a:innerShdw>
                    </a:effectLst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5" name="Rectangle: Top Corners Rounded 34">
                      <a:extLst>
                        <a:ext uri="{FF2B5EF4-FFF2-40B4-BE49-F238E27FC236}">
                          <a16:creationId xmlns:a16="http://schemas.microsoft.com/office/drawing/2014/main" id="{12219FA6-FCF3-94C3-952E-263E8EBD2A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51831" y="5436474"/>
                      <a:ext cx="518715" cy="185493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  <a:effectLst>
                      <a:innerShdw blurRad="114300">
                        <a:prstClr val="black"/>
                      </a:innerShdw>
                    </a:effectLst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36" name="Group 35">
                      <a:extLst>
                        <a:ext uri="{FF2B5EF4-FFF2-40B4-BE49-F238E27FC236}">
                          <a16:creationId xmlns:a16="http://schemas.microsoft.com/office/drawing/2014/main" id="{58E7566C-BD0A-1CEA-971F-47A6A5CC058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743921" y="3064200"/>
                      <a:ext cx="336672" cy="1360507"/>
                      <a:chOff x="5743921" y="3064200"/>
                      <a:chExt cx="336672" cy="1360507"/>
                    </a:xfrm>
                  </p:grpSpPr>
                  <p:grpSp>
                    <p:nvGrpSpPr>
                      <p:cNvPr id="47" name="Group 46">
                        <a:extLst>
                          <a:ext uri="{FF2B5EF4-FFF2-40B4-BE49-F238E27FC236}">
                            <a16:creationId xmlns:a16="http://schemas.microsoft.com/office/drawing/2014/main" id="{5037D77C-CAE0-3DDB-CA9A-B5265D555B5B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194516" flipH="1">
                        <a:off x="5773354" y="3064200"/>
                        <a:ext cx="307239" cy="1110091"/>
                        <a:chOff x="974685" y="2856477"/>
                        <a:chExt cx="307239" cy="1110091"/>
                      </a:xfrm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p:grpSpPr>
                    <p:sp>
                      <p:nvSpPr>
                        <p:cNvPr id="52" name="Rectangle: Rounded Corners 51">
                          <a:extLst>
                            <a:ext uri="{FF2B5EF4-FFF2-40B4-BE49-F238E27FC236}">
                              <a16:creationId xmlns:a16="http://schemas.microsoft.com/office/drawing/2014/main" id="{1E344901-685F-60E1-1D48-D9365B3C51B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4516">
                          <a:off x="974685" y="2856477"/>
                          <a:ext cx="307239" cy="547317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grp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53" name="Rectangle: Rounded Corners 52">
                          <a:extLst>
                            <a:ext uri="{FF2B5EF4-FFF2-40B4-BE49-F238E27FC236}">
                              <a16:creationId xmlns:a16="http://schemas.microsoft.com/office/drawing/2014/main" id="{E7A8608B-8734-8489-5D1C-A0429F9CCB2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39616">
                          <a:off x="1066322" y="3284541"/>
                          <a:ext cx="186406" cy="682027"/>
                        </a:xfrm>
                        <a:prstGeom prst="roundRect">
                          <a:avLst/>
                        </a:prstGeom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sp>
                    <p:nvSpPr>
                      <p:cNvPr id="51" name="Freeform: Shape 50">
                        <a:extLst>
                          <a:ext uri="{FF2B5EF4-FFF2-40B4-BE49-F238E27FC236}">
                            <a16:creationId xmlns:a16="http://schemas.microsoft.com/office/drawing/2014/main" id="{1F32D230-7984-573B-3A2F-F01646283858}"/>
                          </a:ext>
                        </a:extLst>
                      </p:cNvPr>
                      <p:cNvSpPr/>
                      <p:nvPr/>
                    </p:nvSpPr>
                    <p:spPr>
                      <a:xfrm rot="1381924" flipH="1">
                        <a:off x="5743921" y="3985826"/>
                        <a:ext cx="308173" cy="438881"/>
                      </a:xfrm>
                      <a:custGeom>
                        <a:avLst/>
                        <a:gdLst>
                          <a:gd name="connsiteX0" fmla="*/ 455982 w 681406"/>
                          <a:gd name="connsiteY0" fmla="*/ 2223 h 709978"/>
                          <a:gd name="connsiteX1" fmla="*/ 417882 w 681406"/>
                          <a:gd name="connsiteY1" fmla="*/ 106998 h 709978"/>
                          <a:gd name="connsiteX2" fmla="*/ 294057 w 681406"/>
                          <a:gd name="connsiteY2" fmla="*/ 30798 h 709978"/>
                          <a:gd name="connsiteX3" fmla="*/ 141657 w 681406"/>
                          <a:gd name="connsiteY3" fmla="*/ 135573 h 709978"/>
                          <a:gd name="connsiteX4" fmla="*/ 94032 w 681406"/>
                          <a:gd name="connsiteY4" fmla="*/ 230823 h 709978"/>
                          <a:gd name="connsiteX5" fmla="*/ 65457 w 681406"/>
                          <a:gd name="connsiteY5" fmla="*/ 307023 h 709978"/>
                          <a:gd name="connsiteX6" fmla="*/ 132132 w 681406"/>
                          <a:gd name="connsiteY6" fmla="*/ 335598 h 709978"/>
                          <a:gd name="connsiteX7" fmla="*/ 198807 w 681406"/>
                          <a:gd name="connsiteY7" fmla="*/ 240348 h 709978"/>
                          <a:gd name="connsiteX8" fmla="*/ 103557 w 681406"/>
                          <a:gd name="connsiteY8" fmla="*/ 326073 h 709978"/>
                          <a:gd name="connsiteX9" fmla="*/ 8307 w 681406"/>
                          <a:gd name="connsiteY9" fmla="*/ 392748 h 709978"/>
                          <a:gd name="connsiteX10" fmla="*/ 17832 w 681406"/>
                          <a:gd name="connsiteY10" fmla="*/ 516573 h 709978"/>
                          <a:gd name="connsiteX11" fmla="*/ 122607 w 681406"/>
                          <a:gd name="connsiteY11" fmla="*/ 535623 h 709978"/>
                          <a:gd name="connsiteX12" fmla="*/ 227382 w 681406"/>
                          <a:gd name="connsiteY12" fmla="*/ 497523 h 709978"/>
                          <a:gd name="connsiteX13" fmla="*/ 122607 w 681406"/>
                          <a:gd name="connsiteY13" fmla="*/ 621348 h 709978"/>
                          <a:gd name="connsiteX14" fmla="*/ 170232 w 681406"/>
                          <a:gd name="connsiteY14" fmla="*/ 640398 h 709978"/>
                          <a:gd name="connsiteX15" fmla="*/ 303582 w 681406"/>
                          <a:gd name="connsiteY15" fmla="*/ 630873 h 709978"/>
                          <a:gd name="connsiteX16" fmla="*/ 351207 w 681406"/>
                          <a:gd name="connsiteY16" fmla="*/ 554673 h 709978"/>
                          <a:gd name="connsiteX17" fmla="*/ 246432 w 681406"/>
                          <a:gd name="connsiteY17" fmla="*/ 688023 h 709978"/>
                          <a:gd name="connsiteX18" fmla="*/ 379782 w 681406"/>
                          <a:gd name="connsiteY18" fmla="*/ 697548 h 709978"/>
                          <a:gd name="connsiteX19" fmla="*/ 589332 w 681406"/>
                          <a:gd name="connsiteY19" fmla="*/ 564198 h 709978"/>
                          <a:gd name="connsiteX20" fmla="*/ 675057 w 681406"/>
                          <a:gd name="connsiteY20" fmla="*/ 373698 h 709978"/>
                          <a:gd name="connsiteX21" fmla="*/ 675057 w 681406"/>
                          <a:gd name="connsiteY21" fmla="*/ 278448 h 709978"/>
                          <a:gd name="connsiteX22" fmla="*/ 675057 w 681406"/>
                          <a:gd name="connsiteY22" fmla="*/ 221298 h 709978"/>
                          <a:gd name="connsiteX23" fmla="*/ 636957 w 681406"/>
                          <a:gd name="connsiteY23" fmla="*/ 230823 h 709978"/>
                          <a:gd name="connsiteX24" fmla="*/ 665532 w 681406"/>
                          <a:gd name="connsiteY24" fmla="*/ 87948 h 709978"/>
                          <a:gd name="connsiteX25" fmla="*/ 598857 w 681406"/>
                          <a:gd name="connsiteY25" fmla="*/ 40323 h 709978"/>
                          <a:gd name="connsiteX26" fmla="*/ 455982 w 681406"/>
                          <a:gd name="connsiteY26" fmla="*/ 2223 h 709978"/>
                          <a:gd name="connsiteX0" fmla="*/ 455982 w 681406"/>
                          <a:gd name="connsiteY0" fmla="*/ 2223 h 709978"/>
                          <a:gd name="connsiteX1" fmla="*/ 417882 w 681406"/>
                          <a:gd name="connsiteY1" fmla="*/ 106998 h 709978"/>
                          <a:gd name="connsiteX2" fmla="*/ 294057 w 681406"/>
                          <a:gd name="connsiteY2" fmla="*/ 30798 h 709978"/>
                          <a:gd name="connsiteX3" fmla="*/ 141657 w 681406"/>
                          <a:gd name="connsiteY3" fmla="*/ 135573 h 709978"/>
                          <a:gd name="connsiteX4" fmla="*/ 94032 w 681406"/>
                          <a:gd name="connsiteY4" fmla="*/ 230823 h 709978"/>
                          <a:gd name="connsiteX5" fmla="*/ 65457 w 681406"/>
                          <a:gd name="connsiteY5" fmla="*/ 307023 h 709978"/>
                          <a:gd name="connsiteX6" fmla="*/ 132132 w 681406"/>
                          <a:gd name="connsiteY6" fmla="*/ 335598 h 709978"/>
                          <a:gd name="connsiteX7" fmla="*/ 198807 w 681406"/>
                          <a:gd name="connsiteY7" fmla="*/ 240348 h 709978"/>
                          <a:gd name="connsiteX8" fmla="*/ 158144 w 681406"/>
                          <a:gd name="connsiteY8" fmla="*/ 303539 h 709978"/>
                          <a:gd name="connsiteX9" fmla="*/ 103557 w 681406"/>
                          <a:gd name="connsiteY9" fmla="*/ 326073 h 709978"/>
                          <a:gd name="connsiteX10" fmla="*/ 8307 w 681406"/>
                          <a:gd name="connsiteY10" fmla="*/ 392748 h 709978"/>
                          <a:gd name="connsiteX11" fmla="*/ 17832 w 681406"/>
                          <a:gd name="connsiteY11" fmla="*/ 516573 h 709978"/>
                          <a:gd name="connsiteX12" fmla="*/ 122607 w 681406"/>
                          <a:gd name="connsiteY12" fmla="*/ 535623 h 709978"/>
                          <a:gd name="connsiteX13" fmla="*/ 227382 w 681406"/>
                          <a:gd name="connsiteY13" fmla="*/ 497523 h 709978"/>
                          <a:gd name="connsiteX14" fmla="*/ 122607 w 681406"/>
                          <a:gd name="connsiteY14" fmla="*/ 621348 h 709978"/>
                          <a:gd name="connsiteX15" fmla="*/ 170232 w 681406"/>
                          <a:gd name="connsiteY15" fmla="*/ 640398 h 709978"/>
                          <a:gd name="connsiteX16" fmla="*/ 303582 w 681406"/>
                          <a:gd name="connsiteY16" fmla="*/ 630873 h 709978"/>
                          <a:gd name="connsiteX17" fmla="*/ 351207 w 681406"/>
                          <a:gd name="connsiteY17" fmla="*/ 554673 h 709978"/>
                          <a:gd name="connsiteX18" fmla="*/ 246432 w 681406"/>
                          <a:gd name="connsiteY18" fmla="*/ 688023 h 709978"/>
                          <a:gd name="connsiteX19" fmla="*/ 379782 w 681406"/>
                          <a:gd name="connsiteY19" fmla="*/ 697548 h 709978"/>
                          <a:gd name="connsiteX20" fmla="*/ 589332 w 681406"/>
                          <a:gd name="connsiteY20" fmla="*/ 564198 h 709978"/>
                          <a:gd name="connsiteX21" fmla="*/ 675057 w 681406"/>
                          <a:gd name="connsiteY21" fmla="*/ 373698 h 709978"/>
                          <a:gd name="connsiteX22" fmla="*/ 675057 w 681406"/>
                          <a:gd name="connsiteY22" fmla="*/ 278448 h 709978"/>
                          <a:gd name="connsiteX23" fmla="*/ 675057 w 681406"/>
                          <a:gd name="connsiteY23" fmla="*/ 221298 h 709978"/>
                          <a:gd name="connsiteX24" fmla="*/ 636957 w 681406"/>
                          <a:gd name="connsiteY24" fmla="*/ 230823 h 709978"/>
                          <a:gd name="connsiteX25" fmla="*/ 665532 w 681406"/>
                          <a:gd name="connsiteY25" fmla="*/ 87948 h 709978"/>
                          <a:gd name="connsiteX26" fmla="*/ 598857 w 681406"/>
                          <a:gd name="connsiteY26" fmla="*/ 40323 h 709978"/>
                          <a:gd name="connsiteX27" fmla="*/ 455982 w 681406"/>
                          <a:gd name="connsiteY27" fmla="*/ 2223 h 709978"/>
                          <a:gd name="connsiteX0" fmla="*/ 455982 w 681406"/>
                          <a:gd name="connsiteY0" fmla="*/ 2223 h 709978"/>
                          <a:gd name="connsiteX1" fmla="*/ 417882 w 681406"/>
                          <a:gd name="connsiteY1" fmla="*/ 106998 h 709978"/>
                          <a:gd name="connsiteX2" fmla="*/ 294057 w 681406"/>
                          <a:gd name="connsiteY2" fmla="*/ 30798 h 709978"/>
                          <a:gd name="connsiteX3" fmla="*/ 141657 w 681406"/>
                          <a:gd name="connsiteY3" fmla="*/ 135573 h 709978"/>
                          <a:gd name="connsiteX4" fmla="*/ 74982 w 681406"/>
                          <a:gd name="connsiteY4" fmla="*/ 226061 h 709978"/>
                          <a:gd name="connsiteX5" fmla="*/ 65457 w 681406"/>
                          <a:gd name="connsiteY5" fmla="*/ 307023 h 709978"/>
                          <a:gd name="connsiteX6" fmla="*/ 132132 w 681406"/>
                          <a:gd name="connsiteY6" fmla="*/ 335598 h 709978"/>
                          <a:gd name="connsiteX7" fmla="*/ 198807 w 681406"/>
                          <a:gd name="connsiteY7" fmla="*/ 240348 h 709978"/>
                          <a:gd name="connsiteX8" fmla="*/ 158144 w 681406"/>
                          <a:gd name="connsiteY8" fmla="*/ 303539 h 709978"/>
                          <a:gd name="connsiteX9" fmla="*/ 103557 w 681406"/>
                          <a:gd name="connsiteY9" fmla="*/ 326073 h 709978"/>
                          <a:gd name="connsiteX10" fmla="*/ 8307 w 681406"/>
                          <a:gd name="connsiteY10" fmla="*/ 392748 h 709978"/>
                          <a:gd name="connsiteX11" fmla="*/ 17832 w 681406"/>
                          <a:gd name="connsiteY11" fmla="*/ 516573 h 709978"/>
                          <a:gd name="connsiteX12" fmla="*/ 122607 w 681406"/>
                          <a:gd name="connsiteY12" fmla="*/ 535623 h 709978"/>
                          <a:gd name="connsiteX13" fmla="*/ 227382 w 681406"/>
                          <a:gd name="connsiteY13" fmla="*/ 497523 h 709978"/>
                          <a:gd name="connsiteX14" fmla="*/ 122607 w 681406"/>
                          <a:gd name="connsiteY14" fmla="*/ 621348 h 709978"/>
                          <a:gd name="connsiteX15" fmla="*/ 170232 w 681406"/>
                          <a:gd name="connsiteY15" fmla="*/ 640398 h 709978"/>
                          <a:gd name="connsiteX16" fmla="*/ 303582 w 681406"/>
                          <a:gd name="connsiteY16" fmla="*/ 630873 h 709978"/>
                          <a:gd name="connsiteX17" fmla="*/ 351207 w 681406"/>
                          <a:gd name="connsiteY17" fmla="*/ 554673 h 709978"/>
                          <a:gd name="connsiteX18" fmla="*/ 246432 w 681406"/>
                          <a:gd name="connsiteY18" fmla="*/ 688023 h 709978"/>
                          <a:gd name="connsiteX19" fmla="*/ 379782 w 681406"/>
                          <a:gd name="connsiteY19" fmla="*/ 697548 h 709978"/>
                          <a:gd name="connsiteX20" fmla="*/ 589332 w 681406"/>
                          <a:gd name="connsiteY20" fmla="*/ 564198 h 709978"/>
                          <a:gd name="connsiteX21" fmla="*/ 675057 w 681406"/>
                          <a:gd name="connsiteY21" fmla="*/ 373698 h 709978"/>
                          <a:gd name="connsiteX22" fmla="*/ 675057 w 681406"/>
                          <a:gd name="connsiteY22" fmla="*/ 278448 h 709978"/>
                          <a:gd name="connsiteX23" fmla="*/ 675057 w 681406"/>
                          <a:gd name="connsiteY23" fmla="*/ 221298 h 709978"/>
                          <a:gd name="connsiteX24" fmla="*/ 636957 w 681406"/>
                          <a:gd name="connsiteY24" fmla="*/ 230823 h 709978"/>
                          <a:gd name="connsiteX25" fmla="*/ 665532 w 681406"/>
                          <a:gd name="connsiteY25" fmla="*/ 87948 h 709978"/>
                          <a:gd name="connsiteX26" fmla="*/ 598857 w 681406"/>
                          <a:gd name="connsiteY26" fmla="*/ 40323 h 709978"/>
                          <a:gd name="connsiteX27" fmla="*/ 455982 w 681406"/>
                          <a:gd name="connsiteY27" fmla="*/ 2223 h 709978"/>
                          <a:gd name="connsiteX0" fmla="*/ 455982 w 681406"/>
                          <a:gd name="connsiteY0" fmla="*/ 2223 h 709978"/>
                          <a:gd name="connsiteX1" fmla="*/ 417882 w 681406"/>
                          <a:gd name="connsiteY1" fmla="*/ 106998 h 709978"/>
                          <a:gd name="connsiteX2" fmla="*/ 294057 w 681406"/>
                          <a:gd name="connsiteY2" fmla="*/ 30798 h 709978"/>
                          <a:gd name="connsiteX3" fmla="*/ 141657 w 681406"/>
                          <a:gd name="connsiteY3" fmla="*/ 135573 h 709978"/>
                          <a:gd name="connsiteX4" fmla="*/ 74982 w 681406"/>
                          <a:gd name="connsiteY4" fmla="*/ 226061 h 709978"/>
                          <a:gd name="connsiteX5" fmla="*/ 65457 w 681406"/>
                          <a:gd name="connsiteY5" fmla="*/ 307023 h 709978"/>
                          <a:gd name="connsiteX6" fmla="*/ 132132 w 681406"/>
                          <a:gd name="connsiteY6" fmla="*/ 335598 h 709978"/>
                          <a:gd name="connsiteX7" fmla="*/ 198807 w 681406"/>
                          <a:gd name="connsiteY7" fmla="*/ 240348 h 709978"/>
                          <a:gd name="connsiteX8" fmla="*/ 158144 w 681406"/>
                          <a:gd name="connsiteY8" fmla="*/ 303539 h 709978"/>
                          <a:gd name="connsiteX9" fmla="*/ 103557 w 681406"/>
                          <a:gd name="connsiteY9" fmla="*/ 326073 h 709978"/>
                          <a:gd name="connsiteX10" fmla="*/ 8307 w 681406"/>
                          <a:gd name="connsiteY10" fmla="*/ 392748 h 709978"/>
                          <a:gd name="connsiteX11" fmla="*/ 17832 w 681406"/>
                          <a:gd name="connsiteY11" fmla="*/ 516573 h 709978"/>
                          <a:gd name="connsiteX12" fmla="*/ 122607 w 681406"/>
                          <a:gd name="connsiteY12" fmla="*/ 535623 h 709978"/>
                          <a:gd name="connsiteX13" fmla="*/ 208332 w 681406"/>
                          <a:gd name="connsiteY13" fmla="*/ 459423 h 709978"/>
                          <a:gd name="connsiteX14" fmla="*/ 122607 w 681406"/>
                          <a:gd name="connsiteY14" fmla="*/ 621348 h 709978"/>
                          <a:gd name="connsiteX15" fmla="*/ 170232 w 681406"/>
                          <a:gd name="connsiteY15" fmla="*/ 640398 h 709978"/>
                          <a:gd name="connsiteX16" fmla="*/ 303582 w 681406"/>
                          <a:gd name="connsiteY16" fmla="*/ 630873 h 709978"/>
                          <a:gd name="connsiteX17" fmla="*/ 351207 w 681406"/>
                          <a:gd name="connsiteY17" fmla="*/ 554673 h 709978"/>
                          <a:gd name="connsiteX18" fmla="*/ 246432 w 681406"/>
                          <a:gd name="connsiteY18" fmla="*/ 688023 h 709978"/>
                          <a:gd name="connsiteX19" fmla="*/ 379782 w 681406"/>
                          <a:gd name="connsiteY19" fmla="*/ 697548 h 709978"/>
                          <a:gd name="connsiteX20" fmla="*/ 589332 w 681406"/>
                          <a:gd name="connsiteY20" fmla="*/ 564198 h 709978"/>
                          <a:gd name="connsiteX21" fmla="*/ 675057 w 681406"/>
                          <a:gd name="connsiteY21" fmla="*/ 373698 h 709978"/>
                          <a:gd name="connsiteX22" fmla="*/ 675057 w 681406"/>
                          <a:gd name="connsiteY22" fmla="*/ 278448 h 709978"/>
                          <a:gd name="connsiteX23" fmla="*/ 675057 w 681406"/>
                          <a:gd name="connsiteY23" fmla="*/ 221298 h 709978"/>
                          <a:gd name="connsiteX24" fmla="*/ 636957 w 681406"/>
                          <a:gd name="connsiteY24" fmla="*/ 230823 h 709978"/>
                          <a:gd name="connsiteX25" fmla="*/ 665532 w 681406"/>
                          <a:gd name="connsiteY25" fmla="*/ 87948 h 709978"/>
                          <a:gd name="connsiteX26" fmla="*/ 598857 w 681406"/>
                          <a:gd name="connsiteY26" fmla="*/ 40323 h 709978"/>
                          <a:gd name="connsiteX27" fmla="*/ 455982 w 681406"/>
                          <a:gd name="connsiteY27" fmla="*/ 2223 h 709978"/>
                          <a:gd name="connsiteX0" fmla="*/ 454558 w 679982"/>
                          <a:gd name="connsiteY0" fmla="*/ 2223 h 709978"/>
                          <a:gd name="connsiteX1" fmla="*/ 416458 w 679982"/>
                          <a:gd name="connsiteY1" fmla="*/ 106998 h 709978"/>
                          <a:gd name="connsiteX2" fmla="*/ 292633 w 679982"/>
                          <a:gd name="connsiteY2" fmla="*/ 30798 h 709978"/>
                          <a:gd name="connsiteX3" fmla="*/ 140233 w 679982"/>
                          <a:gd name="connsiteY3" fmla="*/ 135573 h 709978"/>
                          <a:gd name="connsiteX4" fmla="*/ 73558 w 679982"/>
                          <a:gd name="connsiteY4" fmla="*/ 226061 h 709978"/>
                          <a:gd name="connsiteX5" fmla="*/ 64033 w 679982"/>
                          <a:gd name="connsiteY5" fmla="*/ 307023 h 709978"/>
                          <a:gd name="connsiteX6" fmla="*/ 130708 w 679982"/>
                          <a:gd name="connsiteY6" fmla="*/ 335598 h 709978"/>
                          <a:gd name="connsiteX7" fmla="*/ 197383 w 679982"/>
                          <a:gd name="connsiteY7" fmla="*/ 240348 h 709978"/>
                          <a:gd name="connsiteX8" fmla="*/ 156720 w 679982"/>
                          <a:gd name="connsiteY8" fmla="*/ 303539 h 709978"/>
                          <a:gd name="connsiteX9" fmla="*/ 102133 w 679982"/>
                          <a:gd name="connsiteY9" fmla="*/ 326073 h 709978"/>
                          <a:gd name="connsiteX10" fmla="*/ 6883 w 679982"/>
                          <a:gd name="connsiteY10" fmla="*/ 392748 h 709978"/>
                          <a:gd name="connsiteX11" fmla="*/ 16408 w 679982"/>
                          <a:gd name="connsiteY11" fmla="*/ 516573 h 709978"/>
                          <a:gd name="connsiteX12" fmla="*/ 87845 w 679982"/>
                          <a:gd name="connsiteY12" fmla="*/ 516573 h 709978"/>
                          <a:gd name="connsiteX13" fmla="*/ 206908 w 679982"/>
                          <a:gd name="connsiteY13" fmla="*/ 459423 h 709978"/>
                          <a:gd name="connsiteX14" fmla="*/ 121183 w 679982"/>
                          <a:gd name="connsiteY14" fmla="*/ 621348 h 709978"/>
                          <a:gd name="connsiteX15" fmla="*/ 168808 w 679982"/>
                          <a:gd name="connsiteY15" fmla="*/ 640398 h 709978"/>
                          <a:gd name="connsiteX16" fmla="*/ 302158 w 679982"/>
                          <a:gd name="connsiteY16" fmla="*/ 630873 h 709978"/>
                          <a:gd name="connsiteX17" fmla="*/ 349783 w 679982"/>
                          <a:gd name="connsiteY17" fmla="*/ 554673 h 709978"/>
                          <a:gd name="connsiteX18" fmla="*/ 245008 w 679982"/>
                          <a:gd name="connsiteY18" fmla="*/ 688023 h 709978"/>
                          <a:gd name="connsiteX19" fmla="*/ 378358 w 679982"/>
                          <a:gd name="connsiteY19" fmla="*/ 697548 h 709978"/>
                          <a:gd name="connsiteX20" fmla="*/ 587908 w 679982"/>
                          <a:gd name="connsiteY20" fmla="*/ 564198 h 709978"/>
                          <a:gd name="connsiteX21" fmla="*/ 673633 w 679982"/>
                          <a:gd name="connsiteY21" fmla="*/ 373698 h 709978"/>
                          <a:gd name="connsiteX22" fmla="*/ 673633 w 679982"/>
                          <a:gd name="connsiteY22" fmla="*/ 278448 h 709978"/>
                          <a:gd name="connsiteX23" fmla="*/ 673633 w 679982"/>
                          <a:gd name="connsiteY23" fmla="*/ 221298 h 709978"/>
                          <a:gd name="connsiteX24" fmla="*/ 635533 w 679982"/>
                          <a:gd name="connsiteY24" fmla="*/ 230823 h 709978"/>
                          <a:gd name="connsiteX25" fmla="*/ 664108 w 679982"/>
                          <a:gd name="connsiteY25" fmla="*/ 87948 h 709978"/>
                          <a:gd name="connsiteX26" fmla="*/ 597433 w 679982"/>
                          <a:gd name="connsiteY26" fmla="*/ 40323 h 709978"/>
                          <a:gd name="connsiteX27" fmla="*/ 454558 w 679982"/>
                          <a:gd name="connsiteY27" fmla="*/ 2223 h 709978"/>
                          <a:gd name="connsiteX0" fmla="*/ 455545 w 680969"/>
                          <a:gd name="connsiteY0" fmla="*/ 2223 h 709978"/>
                          <a:gd name="connsiteX1" fmla="*/ 417445 w 680969"/>
                          <a:gd name="connsiteY1" fmla="*/ 106998 h 709978"/>
                          <a:gd name="connsiteX2" fmla="*/ 293620 w 680969"/>
                          <a:gd name="connsiteY2" fmla="*/ 30798 h 709978"/>
                          <a:gd name="connsiteX3" fmla="*/ 141220 w 680969"/>
                          <a:gd name="connsiteY3" fmla="*/ 135573 h 709978"/>
                          <a:gd name="connsiteX4" fmla="*/ 74545 w 680969"/>
                          <a:gd name="connsiteY4" fmla="*/ 226061 h 709978"/>
                          <a:gd name="connsiteX5" fmla="*/ 65020 w 680969"/>
                          <a:gd name="connsiteY5" fmla="*/ 307023 h 709978"/>
                          <a:gd name="connsiteX6" fmla="*/ 131695 w 680969"/>
                          <a:gd name="connsiteY6" fmla="*/ 335598 h 709978"/>
                          <a:gd name="connsiteX7" fmla="*/ 198370 w 680969"/>
                          <a:gd name="connsiteY7" fmla="*/ 240348 h 709978"/>
                          <a:gd name="connsiteX8" fmla="*/ 157707 w 680969"/>
                          <a:gd name="connsiteY8" fmla="*/ 303539 h 709978"/>
                          <a:gd name="connsiteX9" fmla="*/ 103120 w 680969"/>
                          <a:gd name="connsiteY9" fmla="*/ 326073 h 709978"/>
                          <a:gd name="connsiteX10" fmla="*/ 7870 w 680969"/>
                          <a:gd name="connsiteY10" fmla="*/ 392748 h 709978"/>
                          <a:gd name="connsiteX11" fmla="*/ 17395 w 680969"/>
                          <a:gd name="connsiteY11" fmla="*/ 516573 h 709978"/>
                          <a:gd name="connsiteX12" fmla="*/ 112645 w 680969"/>
                          <a:gd name="connsiteY12" fmla="*/ 516573 h 709978"/>
                          <a:gd name="connsiteX13" fmla="*/ 207895 w 680969"/>
                          <a:gd name="connsiteY13" fmla="*/ 459423 h 709978"/>
                          <a:gd name="connsiteX14" fmla="*/ 122170 w 680969"/>
                          <a:gd name="connsiteY14" fmla="*/ 621348 h 709978"/>
                          <a:gd name="connsiteX15" fmla="*/ 169795 w 680969"/>
                          <a:gd name="connsiteY15" fmla="*/ 640398 h 709978"/>
                          <a:gd name="connsiteX16" fmla="*/ 303145 w 680969"/>
                          <a:gd name="connsiteY16" fmla="*/ 630873 h 709978"/>
                          <a:gd name="connsiteX17" fmla="*/ 350770 w 680969"/>
                          <a:gd name="connsiteY17" fmla="*/ 554673 h 709978"/>
                          <a:gd name="connsiteX18" fmla="*/ 245995 w 680969"/>
                          <a:gd name="connsiteY18" fmla="*/ 688023 h 709978"/>
                          <a:gd name="connsiteX19" fmla="*/ 379345 w 680969"/>
                          <a:gd name="connsiteY19" fmla="*/ 697548 h 709978"/>
                          <a:gd name="connsiteX20" fmla="*/ 588895 w 680969"/>
                          <a:gd name="connsiteY20" fmla="*/ 564198 h 709978"/>
                          <a:gd name="connsiteX21" fmla="*/ 674620 w 680969"/>
                          <a:gd name="connsiteY21" fmla="*/ 373698 h 709978"/>
                          <a:gd name="connsiteX22" fmla="*/ 674620 w 680969"/>
                          <a:gd name="connsiteY22" fmla="*/ 278448 h 709978"/>
                          <a:gd name="connsiteX23" fmla="*/ 674620 w 680969"/>
                          <a:gd name="connsiteY23" fmla="*/ 221298 h 709978"/>
                          <a:gd name="connsiteX24" fmla="*/ 636520 w 680969"/>
                          <a:gd name="connsiteY24" fmla="*/ 230823 h 709978"/>
                          <a:gd name="connsiteX25" fmla="*/ 665095 w 680969"/>
                          <a:gd name="connsiteY25" fmla="*/ 87948 h 709978"/>
                          <a:gd name="connsiteX26" fmla="*/ 598420 w 680969"/>
                          <a:gd name="connsiteY26" fmla="*/ 40323 h 709978"/>
                          <a:gd name="connsiteX27" fmla="*/ 455545 w 680969"/>
                          <a:gd name="connsiteY27" fmla="*/ 2223 h 709978"/>
                          <a:gd name="connsiteX0" fmla="*/ 460771 w 686195"/>
                          <a:gd name="connsiteY0" fmla="*/ 2223 h 709978"/>
                          <a:gd name="connsiteX1" fmla="*/ 422671 w 686195"/>
                          <a:gd name="connsiteY1" fmla="*/ 106998 h 709978"/>
                          <a:gd name="connsiteX2" fmla="*/ 298846 w 686195"/>
                          <a:gd name="connsiteY2" fmla="*/ 30798 h 709978"/>
                          <a:gd name="connsiteX3" fmla="*/ 146446 w 686195"/>
                          <a:gd name="connsiteY3" fmla="*/ 135573 h 709978"/>
                          <a:gd name="connsiteX4" fmla="*/ 79771 w 686195"/>
                          <a:gd name="connsiteY4" fmla="*/ 226061 h 709978"/>
                          <a:gd name="connsiteX5" fmla="*/ 70246 w 686195"/>
                          <a:gd name="connsiteY5" fmla="*/ 307023 h 709978"/>
                          <a:gd name="connsiteX6" fmla="*/ 136921 w 686195"/>
                          <a:gd name="connsiteY6" fmla="*/ 335598 h 709978"/>
                          <a:gd name="connsiteX7" fmla="*/ 203596 w 686195"/>
                          <a:gd name="connsiteY7" fmla="*/ 240348 h 709978"/>
                          <a:gd name="connsiteX8" fmla="*/ 162933 w 686195"/>
                          <a:gd name="connsiteY8" fmla="*/ 303539 h 709978"/>
                          <a:gd name="connsiteX9" fmla="*/ 108346 w 686195"/>
                          <a:gd name="connsiteY9" fmla="*/ 326073 h 709978"/>
                          <a:gd name="connsiteX10" fmla="*/ 13096 w 686195"/>
                          <a:gd name="connsiteY10" fmla="*/ 392748 h 709978"/>
                          <a:gd name="connsiteX11" fmla="*/ 22621 w 686195"/>
                          <a:gd name="connsiteY11" fmla="*/ 516573 h 709978"/>
                          <a:gd name="connsiteX12" fmla="*/ 213121 w 686195"/>
                          <a:gd name="connsiteY12" fmla="*/ 459423 h 709978"/>
                          <a:gd name="connsiteX13" fmla="*/ 127396 w 686195"/>
                          <a:gd name="connsiteY13" fmla="*/ 621348 h 709978"/>
                          <a:gd name="connsiteX14" fmla="*/ 175021 w 686195"/>
                          <a:gd name="connsiteY14" fmla="*/ 640398 h 709978"/>
                          <a:gd name="connsiteX15" fmla="*/ 308371 w 686195"/>
                          <a:gd name="connsiteY15" fmla="*/ 630873 h 709978"/>
                          <a:gd name="connsiteX16" fmla="*/ 355996 w 686195"/>
                          <a:gd name="connsiteY16" fmla="*/ 554673 h 709978"/>
                          <a:gd name="connsiteX17" fmla="*/ 251221 w 686195"/>
                          <a:gd name="connsiteY17" fmla="*/ 688023 h 709978"/>
                          <a:gd name="connsiteX18" fmla="*/ 384571 w 686195"/>
                          <a:gd name="connsiteY18" fmla="*/ 697548 h 709978"/>
                          <a:gd name="connsiteX19" fmla="*/ 594121 w 686195"/>
                          <a:gd name="connsiteY19" fmla="*/ 564198 h 709978"/>
                          <a:gd name="connsiteX20" fmla="*/ 679846 w 686195"/>
                          <a:gd name="connsiteY20" fmla="*/ 373698 h 709978"/>
                          <a:gd name="connsiteX21" fmla="*/ 679846 w 686195"/>
                          <a:gd name="connsiteY21" fmla="*/ 278448 h 709978"/>
                          <a:gd name="connsiteX22" fmla="*/ 679846 w 686195"/>
                          <a:gd name="connsiteY22" fmla="*/ 221298 h 709978"/>
                          <a:gd name="connsiteX23" fmla="*/ 641746 w 686195"/>
                          <a:gd name="connsiteY23" fmla="*/ 230823 h 709978"/>
                          <a:gd name="connsiteX24" fmla="*/ 670321 w 686195"/>
                          <a:gd name="connsiteY24" fmla="*/ 87948 h 709978"/>
                          <a:gd name="connsiteX25" fmla="*/ 603646 w 686195"/>
                          <a:gd name="connsiteY25" fmla="*/ 40323 h 709978"/>
                          <a:gd name="connsiteX26" fmla="*/ 460771 w 686195"/>
                          <a:gd name="connsiteY26" fmla="*/ 2223 h 709978"/>
                          <a:gd name="connsiteX0" fmla="*/ 449288 w 674712"/>
                          <a:gd name="connsiteY0" fmla="*/ 2223 h 709978"/>
                          <a:gd name="connsiteX1" fmla="*/ 411188 w 674712"/>
                          <a:gd name="connsiteY1" fmla="*/ 106998 h 709978"/>
                          <a:gd name="connsiteX2" fmla="*/ 287363 w 674712"/>
                          <a:gd name="connsiteY2" fmla="*/ 30798 h 709978"/>
                          <a:gd name="connsiteX3" fmla="*/ 134963 w 674712"/>
                          <a:gd name="connsiteY3" fmla="*/ 135573 h 709978"/>
                          <a:gd name="connsiteX4" fmla="*/ 68288 w 674712"/>
                          <a:gd name="connsiteY4" fmla="*/ 226061 h 709978"/>
                          <a:gd name="connsiteX5" fmla="*/ 58763 w 674712"/>
                          <a:gd name="connsiteY5" fmla="*/ 307023 h 709978"/>
                          <a:gd name="connsiteX6" fmla="*/ 125438 w 674712"/>
                          <a:gd name="connsiteY6" fmla="*/ 335598 h 709978"/>
                          <a:gd name="connsiteX7" fmla="*/ 192113 w 674712"/>
                          <a:gd name="connsiteY7" fmla="*/ 240348 h 709978"/>
                          <a:gd name="connsiteX8" fmla="*/ 151450 w 674712"/>
                          <a:gd name="connsiteY8" fmla="*/ 303539 h 709978"/>
                          <a:gd name="connsiteX9" fmla="*/ 96863 w 674712"/>
                          <a:gd name="connsiteY9" fmla="*/ 326073 h 709978"/>
                          <a:gd name="connsiteX10" fmla="*/ 1613 w 674712"/>
                          <a:gd name="connsiteY10" fmla="*/ 392748 h 709978"/>
                          <a:gd name="connsiteX11" fmla="*/ 49238 w 674712"/>
                          <a:gd name="connsiteY11" fmla="*/ 521335 h 709978"/>
                          <a:gd name="connsiteX12" fmla="*/ 201638 w 674712"/>
                          <a:gd name="connsiteY12" fmla="*/ 459423 h 709978"/>
                          <a:gd name="connsiteX13" fmla="*/ 115913 w 674712"/>
                          <a:gd name="connsiteY13" fmla="*/ 621348 h 709978"/>
                          <a:gd name="connsiteX14" fmla="*/ 163538 w 674712"/>
                          <a:gd name="connsiteY14" fmla="*/ 640398 h 709978"/>
                          <a:gd name="connsiteX15" fmla="*/ 296888 w 674712"/>
                          <a:gd name="connsiteY15" fmla="*/ 630873 h 709978"/>
                          <a:gd name="connsiteX16" fmla="*/ 344513 w 674712"/>
                          <a:gd name="connsiteY16" fmla="*/ 554673 h 709978"/>
                          <a:gd name="connsiteX17" fmla="*/ 239738 w 674712"/>
                          <a:gd name="connsiteY17" fmla="*/ 688023 h 709978"/>
                          <a:gd name="connsiteX18" fmla="*/ 373088 w 674712"/>
                          <a:gd name="connsiteY18" fmla="*/ 697548 h 709978"/>
                          <a:gd name="connsiteX19" fmla="*/ 582638 w 674712"/>
                          <a:gd name="connsiteY19" fmla="*/ 564198 h 709978"/>
                          <a:gd name="connsiteX20" fmla="*/ 668363 w 674712"/>
                          <a:gd name="connsiteY20" fmla="*/ 373698 h 709978"/>
                          <a:gd name="connsiteX21" fmla="*/ 668363 w 674712"/>
                          <a:gd name="connsiteY21" fmla="*/ 278448 h 709978"/>
                          <a:gd name="connsiteX22" fmla="*/ 668363 w 674712"/>
                          <a:gd name="connsiteY22" fmla="*/ 221298 h 709978"/>
                          <a:gd name="connsiteX23" fmla="*/ 630263 w 674712"/>
                          <a:gd name="connsiteY23" fmla="*/ 230823 h 709978"/>
                          <a:gd name="connsiteX24" fmla="*/ 658838 w 674712"/>
                          <a:gd name="connsiteY24" fmla="*/ 87948 h 709978"/>
                          <a:gd name="connsiteX25" fmla="*/ 592163 w 674712"/>
                          <a:gd name="connsiteY25" fmla="*/ 40323 h 709978"/>
                          <a:gd name="connsiteX26" fmla="*/ 449288 w 674712"/>
                          <a:gd name="connsiteY26" fmla="*/ 2223 h 709978"/>
                          <a:gd name="connsiteX0" fmla="*/ 449288 w 674712"/>
                          <a:gd name="connsiteY0" fmla="*/ 2223 h 709978"/>
                          <a:gd name="connsiteX1" fmla="*/ 411188 w 674712"/>
                          <a:gd name="connsiteY1" fmla="*/ 106998 h 709978"/>
                          <a:gd name="connsiteX2" fmla="*/ 287363 w 674712"/>
                          <a:gd name="connsiteY2" fmla="*/ 30798 h 709978"/>
                          <a:gd name="connsiteX3" fmla="*/ 134963 w 674712"/>
                          <a:gd name="connsiteY3" fmla="*/ 135573 h 709978"/>
                          <a:gd name="connsiteX4" fmla="*/ 68288 w 674712"/>
                          <a:gd name="connsiteY4" fmla="*/ 226061 h 709978"/>
                          <a:gd name="connsiteX5" fmla="*/ 58763 w 674712"/>
                          <a:gd name="connsiteY5" fmla="*/ 307023 h 709978"/>
                          <a:gd name="connsiteX6" fmla="*/ 125438 w 674712"/>
                          <a:gd name="connsiteY6" fmla="*/ 335598 h 709978"/>
                          <a:gd name="connsiteX7" fmla="*/ 192113 w 674712"/>
                          <a:gd name="connsiteY7" fmla="*/ 240348 h 709978"/>
                          <a:gd name="connsiteX8" fmla="*/ 151450 w 674712"/>
                          <a:gd name="connsiteY8" fmla="*/ 303539 h 709978"/>
                          <a:gd name="connsiteX9" fmla="*/ 96863 w 674712"/>
                          <a:gd name="connsiteY9" fmla="*/ 326073 h 709978"/>
                          <a:gd name="connsiteX10" fmla="*/ 1613 w 674712"/>
                          <a:gd name="connsiteY10" fmla="*/ 392748 h 709978"/>
                          <a:gd name="connsiteX11" fmla="*/ 49238 w 674712"/>
                          <a:gd name="connsiteY11" fmla="*/ 521335 h 709978"/>
                          <a:gd name="connsiteX12" fmla="*/ 201638 w 674712"/>
                          <a:gd name="connsiteY12" fmla="*/ 459423 h 709978"/>
                          <a:gd name="connsiteX13" fmla="*/ 111150 w 674712"/>
                          <a:gd name="connsiteY13" fmla="*/ 554673 h 709978"/>
                          <a:gd name="connsiteX14" fmla="*/ 163538 w 674712"/>
                          <a:gd name="connsiteY14" fmla="*/ 640398 h 709978"/>
                          <a:gd name="connsiteX15" fmla="*/ 296888 w 674712"/>
                          <a:gd name="connsiteY15" fmla="*/ 630873 h 709978"/>
                          <a:gd name="connsiteX16" fmla="*/ 344513 w 674712"/>
                          <a:gd name="connsiteY16" fmla="*/ 554673 h 709978"/>
                          <a:gd name="connsiteX17" fmla="*/ 239738 w 674712"/>
                          <a:gd name="connsiteY17" fmla="*/ 688023 h 709978"/>
                          <a:gd name="connsiteX18" fmla="*/ 373088 w 674712"/>
                          <a:gd name="connsiteY18" fmla="*/ 697548 h 709978"/>
                          <a:gd name="connsiteX19" fmla="*/ 582638 w 674712"/>
                          <a:gd name="connsiteY19" fmla="*/ 564198 h 709978"/>
                          <a:gd name="connsiteX20" fmla="*/ 668363 w 674712"/>
                          <a:gd name="connsiteY20" fmla="*/ 373698 h 709978"/>
                          <a:gd name="connsiteX21" fmla="*/ 668363 w 674712"/>
                          <a:gd name="connsiteY21" fmla="*/ 278448 h 709978"/>
                          <a:gd name="connsiteX22" fmla="*/ 668363 w 674712"/>
                          <a:gd name="connsiteY22" fmla="*/ 221298 h 709978"/>
                          <a:gd name="connsiteX23" fmla="*/ 630263 w 674712"/>
                          <a:gd name="connsiteY23" fmla="*/ 230823 h 709978"/>
                          <a:gd name="connsiteX24" fmla="*/ 658838 w 674712"/>
                          <a:gd name="connsiteY24" fmla="*/ 87948 h 709978"/>
                          <a:gd name="connsiteX25" fmla="*/ 592163 w 674712"/>
                          <a:gd name="connsiteY25" fmla="*/ 40323 h 709978"/>
                          <a:gd name="connsiteX26" fmla="*/ 449288 w 674712"/>
                          <a:gd name="connsiteY26" fmla="*/ 2223 h 709978"/>
                          <a:gd name="connsiteX0" fmla="*/ 449288 w 674712"/>
                          <a:gd name="connsiteY0" fmla="*/ 2223 h 709978"/>
                          <a:gd name="connsiteX1" fmla="*/ 411188 w 674712"/>
                          <a:gd name="connsiteY1" fmla="*/ 106998 h 709978"/>
                          <a:gd name="connsiteX2" fmla="*/ 287363 w 674712"/>
                          <a:gd name="connsiteY2" fmla="*/ 30798 h 709978"/>
                          <a:gd name="connsiteX3" fmla="*/ 134963 w 674712"/>
                          <a:gd name="connsiteY3" fmla="*/ 135573 h 709978"/>
                          <a:gd name="connsiteX4" fmla="*/ 68288 w 674712"/>
                          <a:gd name="connsiteY4" fmla="*/ 226061 h 709978"/>
                          <a:gd name="connsiteX5" fmla="*/ 58763 w 674712"/>
                          <a:gd name="connsiteY5" fmla="*/ 307023 h 709978"/>
                          <a:gd name="connsiteX6" fmla="*/ 125438 w 674712"/>
                          <a:gd name="connsiteY6" fmla="*/ 335598 h 709978"/>
                          <a:gd name="connsiteX7" fmla="*/ 192113 w 674712"/>
                          <a:gd name="connsiteY7" fmla="*/ 240348 h 709978"/>
                          <a:gd name="connsiteX8" fmla="*/ 151450 w 674712"/>
                          <a:gd name="connsiteY8" fmla="*/ 303539 h 709978"/>
                          <a:gd name="connsiteX9" fmla="*/ 96863 w 674712"/>
                          <a:gd name="connsiteY9" fmla="*/ 326073 h 709978"/>
                          <a:gd name="connsiteX10" fmla="*/ 1613 w 674712"/>
                          <a:gd name="connsiteY10" fmla="*/ 392748 h 709978"/>
                          <a:gd name="connsiteX11" fmla="*/ 49238 w 674712"/>
                          <a:gd name="connsiteY11" fmla="*/ 521335 h 709978"/>
                          <a:gd name="connsiteX12" fmla="*/ 201638 w 674712"/>
                          <a:gd name="connsiteY12" fmla="*/ 459423 h 709978"/>
                          <a:gd name="connsiteX13" fmla="*/ 111150 w 674712"/>
                          <a:gd name="connsiteY13" fmla="*/ 554673 h 709978"/>
                          <a:gd name="connsiteX14" fmla="*/ 163538 w 674712"/>
                          <a:gd name="connsiteY14" fmla="*/ 640398 h 709978"/>
                          <a:gd name="connsiteX15" fmla="*/ 292125 w 674712"/>
                          <a:gd name="connsiteY15" fmla="*/ 611823 h 709978"/>
                          <a:gd name="connsiteX16" fmla="*/ 344513 w 674712"/>
                          <a:gd name="connsiteY16" fmla="*/ 554673 h 709978"/>
                          <a:gd name="connsiteX17" fmla="*/ 239738 w 674712"/>
                          <a:gd name="connsiteY17" fmla="*/ 688023 h 709978"/>
                          <a:gd name="connsiteX18" fmla="*/ 373088 w 674712"/>
                          <a:gd name="connsiteY18" fmla="*/ 697548 h 709978"/>
                          <a:gd name="connsiteX19" fmla="*/ 582638 w 674712"/>
                          <a:gd name="connsiteY19" fmla="*/ 564198 h 709978"/>
                          <a:gd name="connsiteX20" fmla="*/ 668363 w 674712"/>
                          <a:gd name="connsiteY20" fmla="*/ 373698 h 709978"/>
                          <a:gd name="connsiteX21" fmla="*/ 668363 w 674712"/>
                          <a:gd name="connsiteY21" fmla="*/ 278448 h 709978"/>
                          <a:gd name="connsiteX22" fmla="*/ 668363 w 674712"/>
                          <a:gd name="connsiteY22" fmla="*/ 221298 h 709978"/>
                          <a:gd name="connsiteX23" fmla="*/ 630263 w 674712"/>
                          <a:gd name="connsiteY23" fmla="*/ 230823 h 709978"/>
                          <a:gd name="connsiteX24" fmla="*/ 658838 w 674712"/>
                          <a:gd name="connsiteY24" fmla="*/ 87948 h 709978"/>
                          <a:gd name="connsiteX25" fmla="*/ 592163 w 674712"/>
                          <a:gd name="connsiteY25" fmla="*/ 40323 h 709978"/>
                          <a:gd name="connsiteX26" fmla="*/ 449288 w 674712"/>
                          <a:gd name="connsiteY26" fmla="*/ 2223 h 709978"/>
                          <a:gd name="connsiteX0" fmla="*/ 449288 w 674712"/>
                          <a:gd name="connsiteY0" fmla="*/ 2223 h 706375"/>
                          <a:gd name="connsiteX1" fmla="*/ 411188 w 674712"/>
                          <a:gd name="connsiteY1" fmla="*/ 106998 h 706375"/>
                          <a:gd name="connsiteX2" fmla="*/ 287363 w 674712"/>
                          <a:gd name="connsiteY2" fmla="*/ 30798 h 706375"/>
                          <a:gd name="connsiteX3" fmla="*/ 134963 w 674712"/>
                          <a:gd name="connsiteY3" fmla="*/ 135573 h 706375"/>
                          <a:gd name="connsiteX4" fmla="*/ 68288 w 674712"/>
                          <a:gd name="connsiteY4" fmla="*/ 226061 h 706375"/>
                          <a:gd name="connsiteX5" fmla="*/ 58763 w 674712"/>
                          <a:gd name="connsiteY5" fmla="*/ 307023 h 706375"/>
                          <a:gd name="connsiteX6" fmla="*/ 125438 w 674712"/>
                          <a:gd name="connsiteY6" fmla="*/ 335598 h 706375"/>
                          <a:gd name="connsiteX7" fmla="*/ 192113 w 674712"/>
                          <a:gd name="connsiteY7" fmla="*/ 240348 h 706375"/>
                          <a:gd name="connsiteX8" fmla="*/ 151450 w 674712"/>
                          <a:gd name="connsiteY8" fmla="*/ 303539 h 706375"/>
                          <a:gd name="connsiteX9" fmla="*/ 96863 w 674712"/>
                          <a:gd name="connsiteY9" fmla="*/ 326073 h 706375"/>
                          <a:gd name="connsiteX10" fmla="*/ 1613 w 674712"/>
                          <a:gd name="connsiteY10" fmla="*/ 392748 h 706375"/>
                          <a:gd name="connsiteX11" fmla="*/ 49238 w 674712"/>
                          <a:gd name="connsiteY11" fmla="*/ 521335 h 706375"/>
                          <a:gd name="connsiteX12" fmla="*/ 201638 w 674712"/>
                          <a:gd name="connsiteY12" fmla="*/ 459423 h 706375"/>
                          <a:gd name="connsiteX13" fmla="*/ 111150 w 674712"/>
                          <a:gd name="connsiteY13" fmla="*/ 554673 h 706375"/>
                          <a:gd name="connsiteX14" fmla="*/ 163538 w 674712"/>
                          <a:gd name="connsiteY14" fmla="*/ 640398 h 706375"/>
                          <a:gd name="connsiteX15" fmla="*/ 292125 w 674712"/>
                          <a:gd name="connsiteY15" fmla="*/ 611823 h 706375"/>
                          <a:gd name="connsiteX16" fmla="*/ 344513 w 674712"/>
                          <a:gd name="connsiteY16" fmla="*/ 554673 h 706375"/>
                          <a:gd name="connsiteX17" fmla="*/ 258788 w 674712"/>
                          <a:gd name="connsiteY17" fmla="*/ 678498 h 706375"/>
                          <a:gd name="connsiteX18" fmla="*/ 373088 w 674712"/>
                          <a:gd name="connsiteY18" fmla="*/ 697548 h 706375"/>
                          <a:gd name="connsiteX19" fmla="*/ 582638 w 674712"/>
                          <a:gd name="connsiteY19" fmla="*/ 564198 h 706375"/>
                          <a:gd name="connsiteX20" fmla="*/ 668363 w 674712"/>
                          <a:gd name="connsiteY20" fmla="*/ 373698 h 706375"/>
                          <a:gd name="connsiteX21" fmla="*/ 668363 w 674712"/>
                          <a:gd name="connsiteY21" fmla="*/ 278448 h 706375"/>
                          <a:gd name="connsiteX22" fmla="*/ 668363 w 674712"/>
                          <a:gd name="connsiteY22" fmla="*/ 221298 h 706375"/>
                          <a:gd name="connsiteX23" fmla="*/ 630263 w 674712"/>
                          <a:gd name="connsiteY23" fmla="*/ 230823 h 706375"/>
                          <a:gd name="connsiteX24" fmla="*/ 658838 w 674712"/>
                          <a:gd name="connsiteY24" fmla="*/ 87948 h 706375"/>
                          <a:gd name="connsiteX25" fmla="*/ 592163 w 674712"/>
                          <a:gd name="connsiteY25" fmla="*/ 40323 h 706375"/>
                          <a:gd name="connsiteX26" fmla="*/ 449288 w 674712"/>
                          <a:gd name="connsiteY26" fmla="*/ 2223 h 706375"/>
                          <a:gd name="connsiteX0" fmla="*/ 452467 w 677891"/>
                          <a:gd name="connsiteY0" fmla="*/ 2223 h 706375"/>
                          <a:gd name="connsiteX1" fmla="*/ 414367 w 677891"/>
                          <a:gd name="connsiteY1" fmla="*/ 106998 h 706375"/>
                          <a:gd name="connsiteX2" fmla="*/ 290542 w 677891"/>
                          <a:gd name="connsiteY2" fmla="*/ 30798 h 706375"/>
                          <a:gd name="connsiteX3" fmla="*/ 138142 w 677891"/>
                          <a:gd name="connsiteY3" fmla="*/ 135573 h 706375"/>
                          <a:gd name="connsiteX4" fmla="*/ 71467 w 677891"/>
                          <a:gd name="connsiteY4" fmla="*/ 226061 h 706375"/>
                          <a:gd name="connsiteX5" fmla="*/ 61942 w 677891"/>
                          <a:gd name="connsiteY5" fmla="*/ 307023 h 706375"/>
                          <a:gd name="connsiteX6" fmla="*/ 128617 w 677891"/>
                          <a:gd name="connsiteY6" fmla="*/ 335598 h 706375"/>
                          <a:gd name="connsiteX7" fmla="*/ 195292 w 677891"/>
                          <a:gd name="connsiteY7" fmla="*/ 240348 h 706375"/>
                          <a:gd name="connsiteX8" fmla="*/ 154629 w 677891"/>
                          <a:gd name="connsiteY8" fmla="*/ 303539 h 706375"/>
                          <a:gd name="connsiteX9" fmla="*/ 4792 w 677891"/>
                          <a:gd name="connsiteY9" fmla="*/ 392748 h 706375"/>
                          <a:gd name="connsiteX10" fmla="*/ 52417 w 677891"/>
                          <a:gd name="connsiteY10" fmla="*/ 521335 h 706375"/>
                          <a:gd name="connsiteX11" fmla="*/ 204817 w 677891"/>
                          <a:gd name="connsiteY11" fmla="*/ 459423 h 706375"/>
                          <a:gd name="connsiteX12" fmla="*/ 114329 w 677891"/>
                          <a:gd name="connsiteY12" fmla="*/ 554673 h 706375"/>
                          <a:gd name="connsiteX13" fmla="*/ 166717 w 677891"/>
                          <a:gd name="connsiteY13" fmla="*/ 640398 h 706375"/>
                          <a:gd name="connsiteX14" fmla="*/ 295304 w 677891"/>
                          <a:gd name="connsiteY14" fmla="*/ 611823 h 706375"/>
                          <a:gd name="connsiteX15" fmla="*/ 347692 w 677891"/>
                          <a:gd name="connsiteY15" fmla="*/ 554673 h 706375"/>
                          <a:gd name="connsiteX16" fmla="*/ 261967 w 677891"/>
                          <a:gd name="connsiteY16" fmla="*/ 678498 h 706375"/>
                          <a:gd name="connsiteX17" fmla="*/ 376267 w 677891"/>
                          <a:gd name="connsiteY17" fmla="*/ 697548 h 706375"/>
                          <a:gd name="connsiteX18" fmla="*/ 585817 w 677891"/>
                          <a:gd name="connsiteY18" fmla="*/ 564198 h 706375"/>
                          <a:gd name="connsiteX19" fmla="*/ 671542 w 677891"/>
                          <a:gd name="connsiteY19" fmla="*/ 373698 h 706375"/>
                          <a:gd name="connsiteX20" fmla="*/ 671542 w 677891"/>
                          <a:gd name="connsiteY20" fmla="*/ 278448 h 706375"/>
                          <a:gd name="connsiteX21" fmla="*/ 671542 w 677891"/>
                          <a:gd name="connsiteY21" fmla="*/ 221298 h 706375"/>
                          <a:gd name="connsiteX22" fmla="*/ 633442 w 677891"/>
                          <a:gd name="connsiteY22" fmla="*/ 230823 h 706375"/>
                          <a:gd name="connsiteX23" fmla="*/ 662017 w 677891"/>
                          <a:gd name="connsiteY23" fmla="*/ 87948 h 706375"/>
                          <a:gd name="connsiteX24" fmla="*/ 595342 w 677891"/>
                          <a:gd name="connsiteY24" fmla="*/ 40323 h 706375"/>
                          <a:gd name="connsiteX25" fmla="*/ 452467 w 677891"/>
                          <a:gd name="connsiteY25" fmla="*/ 2223 h 706375"/>
                          <a:gd name="connsiteX0" fmla="*/ 447736 w 673160"/>
                          <a:gd name="connsiteY0" fmla="*/ 2223 h 706375"/>
                          <a:gd name="connsiteX1" fmla="*/ 409636 w 673160"/>
                          <a:gd name="connsiteY1" fmla="*/ 106998 h 706375"/>
                          <a:gd name="connsiteX2" fmla="*/ 285811 w 673160"/>
                          <a:gd name="connsiteY2" fmla="*/ 30798 h 706375"/>
                          <a:gd name="connsiteX3" fmla="*/ 133411 w 673160"/>
                          <a:gd name="connsiteY3" fmla="*/ 135573 h 706375"/>
                          <a:gd name="connsiteX4" fmla="*/ 66736 w 673160"/>
                          <a:gd name="connsiteY4" fmla="*/ 226061 h 706375"/>
                          <a:gd name="connsiteX5" fmla="*/ 57211 w 673160"/>
                          <a:gd name="connsiteY5" fmla="*/ 307023 h 706375"/>
                          <a:gd name="connsiteX6" fmla="*/ 123886 w 673160"/>
                          <a:gd name="connsiteY6" fmla="*/ 335598 h 706375"/>
                          <a:gd name="connsiteX7" fmla="*/ 190561 w 673160"/>
                          <a:gd name="connsiteY7" fmla="*/ 240348 h 706375"/>
                          <a:gd name="connsiteX8" fmla="*/ 149898 w 673160"/>
                          <a:gd name="connsiteY8" fmla="*/ 303539 h 706375"/>
                          <a:gd name="connsiteX9" fmla="*/ 54648 w 673160"/>
                          <a:gd name="connsiteY9" fmla="*/ 370215 h 706375"/>
                          <a:gd name="connsiteX10" fmla="*/ 61 w 673160"/>
                          <a:gd name="connsiteY10" fmla="*/ 392748 h 706375"/>
                          <a:gd name="connsiteX11" fmla="*/ 47686 w 673160"/>
                          <a:gd name="connsiteY11" fmla="*/ 521335 h 706375"/>
                          <a:gd name="connsiteX12" fmla="*/ 200086 w 673160"/>
                          <a:gd name="connsiteY12" fmla="*/ 459423 h 706375"/>
                          <a:gd name="connsiteX13" fmla="*/ 109598 w 673160"/>
                          <a:gd name="connsiteY13" fmla="*/ 554673 h 706375"/>
                          <a:gd name="connsiteX14" fmla="*/ 161986 w 673160"/>
                          <a:gd name="connsiteY14" fmla="*/ 640398 h 706375"/>
                          <a:gd name="connsiteX15" fmla="*/ 290573 w 673160"/>
                          <a:gd name="connsiteY15" fmla="*/ 611823 h 706375"/>
                          <a:gd name="connsiteX16" fmla="*/ 342961 w 673160"/>
                          <a:gd name="connsiteY16" fmla="*/ 554673 h 706375"/>
                          <a:gd name="connsiteX17" fmla="*/ 257236 w 673160"/>
                          <a:gd name="connsiteY17" fmla="*/ 678498 h 706375"/>
                          <a:gd name="connsiteX18" fmla="*/ 371536 w 673160"/>
                          <a:gd name="connsiteY18" fmla="*/ 697548 h 706375"/>
                          <a:gd name="connsiteX19" fmla="*/ 581086 w 673160"/>
                          <a:gd name="connsiteY19" fmla="*/ 564198 h 706375"/>
                          <a:gd name="connsiteX20" fmla="*/ 666811 w 673160"/>
                          <a:gd name="connsiteY20" fmla="*/ 373698 h 706375"/>
                          <a:gd name="connsiteX21" fmla="*/ 666811 w 673160"/>
                          <a:gd name="connsiteY21" fmla="*/ 278448 h 706375"/>
                          <a:gd name="connsiteX22" fmla="*/ 666811 w 673160"/>
                          <a:gd name="connsiteY22" fmla="*/ 221298 h 706375"/>
                          <a:gd name="connsiteX23" fmla="*/ 628711 w 673160"/>
                          <a:gd name="connsiteY23" fmla="*/ 230823 h 706375"/>
                          <a:gd name="connsiteX24" fmla="*/ 657286 w 673160"/>
                          <a:gd name="connsiteY24" fmla="*/ 87948 h 706375"/>
                          <a:gd name="connsiteX25" fmla="*/ 590611 w 673160"/>
                          <a:gd name="connsiteY25" fmla="*/ 40323 h 706375"/>
                          <a:gd name="connsiteX26" fmla="*/ 447736 w 673160"/>
                          <a:gd name="connsiteY26" fmla="*/ 2223 h 706375"/>
                          <a:gd name="connsiteX0" fmla="*/ 447736 w 673160"/>
                          <a:gd name="connsiteY0" fmla="*/ 2223 h 706375"/>
                          <a:gd name="connsiteX1" fmla="*/ 409636 w 673160"/>
                          <a:gd name="connsiteY1" fmla="*/ 106998 h 706375"/>
                          <a:gd name="connsiteX2" fmla="*/ 285811 w 673160"/>
                          <a:gd name="connsiteY2" fmla="*/ 30798 h 706375"/>
                          <a:gd name="connsiteX3" fmla="*/ 133411 w 673160"/>
                          <a:gd name="connsiteY3" fmla="*/ 135573 h 706375"/>
                          <a:gd name="connsiteX4" fmla="*/ 66736 w 673160"/>
                          <a:gd name="connsiteY4" fmla="*/ 226061 h 706375"/>
                          <a:gd name="connsiteX5" fmla="*/ 57211 w 673160"/>
                          <a:gd name="connsiteY5" fmla="*/ 307023 h 706375"/>
                          <a:gd name="connsiteX6" fmla="*/ 123886 w 673160"/>
                          <a:gd name="connsiteY6" fmla="*/ 335598 h 706375"/>
                          <a:gd name="connsiteX7" fmla="*/ 190561 w 673160"/>
                          <a:gd name="connsiteY7" fmla="*/ 240348 h 706375"/>
                          <a:gd name="connsiteX8" fmla="*/ 149898 w 673160"/>
                          <a:gd name="connsiteY8" fmla="*/ 303539 h 706375"/>
                          <a:gd name="connsiteX9" fmla="*/ 54648 w 673160"/>
                          <a:gd name="connsiteY9" fmla="*/ 384502 h 706375"/>
                          <a:gd name="connsiteX10" fmla="*/ 61 w 673160"/>
                          <a:gd name="connsiteY10" fmla="*/ 392748 h 706375"/>
                          <a:gd name="connsiteX11" fmla="*/ 47686 w 673160"/>
                          <a:gd name="connsiteY11" fmla="*/ 521335 h 706375"/>
                          <a:gd name="connsiteX12" fmla="*/ 200086 w 673160"/>
                          <a:gd name="connsiteY12" fmla="*/ 459423 h 706375"/>
                          <a:gd name="connsiteX13" fmla="*/ 109598 w 673160"/>
                          <a:gd name="connsiteY13" fmla="*/ 554673 h 706375"/>
                          <a:gd name="connsiteX14" fmla="*/ 161986 w 673160"/>
                          <a:gd name="connsiteY14" fmla="*/ 640398 h 706375"/>
                          <a:gd name="connsiteX15" fmla="*/ 290573 w 673160"/>
                          <a:gd name="connsiteY15" fmla="*/ 611823 h 706375"/>
                          <a:gd name="connsiteX16" fmla="*/ 342961 w 673160"/>
                          <a:gd name="connsiteY16" fmla="*/ 554673 h 706375"/>
                          <a:gd name="connsiteX17" fmla="*/ 257236 w 673160"/>
                          <a:gd name="connsiteY17" fmla="*/ 678498 h 706375"/>
                          <a:gd name="connsiteX18" fmla="*/ 371536 w 673160"/>
                          <a:gd name="connsiteY18" fmla="*/ 697548 h 706375"/>
                          <a:gd name="connsiteX19" fmla="*/ 581086 w 673160"/>
                          <a:gd name="connsiteY19" fmla="*/ 564198 h 706375"/>
                          <a:gd name="connsiteX20" fmla="*/ 666811 w 673160"/>
                          <a:gd name="connsiteY20" fmla="*/ 373698 h 706375"/>
                          <a:gd name="connsiteX21" fmla="*/ 666811 w 673160"/>
                          <a:gd name="connsiteY21" fmla="*/ 278448 h 706375"/>
                          <a:gd name="connsiteX22" fmla="*/ 666811 w 673160"/>
                          <a:gd name="connsiteY22" fmla="*/ 221298 h 706375"/>
                          <a:gd name="connsiteX23" fmla="*/ 628711 w 673160"/>
                          <a:gd name="connsiteY23" fmla="*/ 230823 h 706375"/>
                          <a:gd name="connsiteX24" fmla="*/ 657286 w 673160"/>
                          <a:gd name="connsiteY24" fmla="*/ 87948 h 706375"/>
                          <a:gd name="connsiteX25" fmla="*/ 590611 w 673160"/>
                          <a:gd name="connsiteY25" fmla="*/ 40323 h 706375"/>
                          <a:gd name="connsiteX26" fmla="*/ 447736 w 673160"/>
                          <a:gd name="connsiteY26" fmla="*/ 2223 h 706375"/>
                          <a:gd name="connsiteX0" fmla="*/ 412997 w 638421"/>
                          <a:gd name="connsiteY0" fmla="*/ 2223 h 706375"/>
                          <a:gd name="connsiteX1" fmla="*/ 374897 w 638421"/>
                          <a:gd name="connsiteY1" fmla="*/ 106998 h 706375"/>
                          <a:gd name="connsiteX2" fmla="*/ 251072 w 638421"/>
                          <a:gd name="connsiteY2" fmla="*/ 30798 h 706375"/>
                          <a:gd name="connsiteX3" fmla="*/ 98672 w 638421"/>
                          <a:gd name="connsiteY3" fmla="*/ 135573 h 706375"/>
                          <a:gd name="connsiteX4" fmla="*/ 31997 w 638421"/>
                          <a:gd name="connsiteY4" fmla="*/ 226061 h 706375"/>
                          <a:gd name="connsiteX5" fmla="*/ 22472 w 638421"/>
                          <a:gd name="connsiteY5" fmla="*/ 307023 h 706375"/>
                          <a:gd name="connsiteX6" fmla="*/ 89147 w 638421"/>
                          <a:gd name="connsiteY6" fmla="*/ 335598 h 706375"/>
                          <a:gd name="connsiteX7" fmla="*/ 155822 w 638421"/>
                          <a:gd name="connsiteY7" fmla="*/ 240348 h 706375"/>
                          <a:gd name="connsiteX8" fmla="*/ 115159 w 638421"/>
                          <a:gd name="connsiteY8" fmla="*/ 303539 h 706375"/>
                          <a:gd name="connsiteX9" fmla="*/ 19909 w 638421"/>
                          <a:gd name="connsiteY9" fmla="*/ 384502 h 706375"/>
                          <a:gd name="connsiteX10" fmla="*/ 12947 w 638421"/>
                          <a:gd name="connsiteY10" fmla="*/ 521335 h 706375"/>
                          <a:gd name="connsiteX11" fmla="*/ 165347 w 638421"/>
                          <a:gd name="connsiteY11" fmla="*/ 459423 h 706375"/>
                          <a:gd name="connsiteX12" fmla="*/ 74859 w 638421"/>
                          <a:gd name="connsiteY12" fmla="*/ 554673 h 706375"/>
                          <a:gd name="connsiteX13" fmla="*/ 127247 w 638421"/>
                          <a:gd name="connsiteY13" fmla="*/ 640398 h 706375"/>
                          <a:gd name="connsiteX14" fmla="*/ 255834 w 638421"/>
                          <a:gd name="connsiteY14" fmla="*/ 611823 h 706375"/>
                          <a:gd name="connsiteX15" fmla="*/ 308222 w 638421"/>
                          <a:gd name="connsiteY15" fmla="*/ 554673 h 706375"/>
                          <a:gd name="connsiteX16" fmla="*/ 222497 w 638421"/>
                          <a:gd name="connsiteY16" fmla="*/ 678498 h 706375"/>
                          <a:gd name="connsiteX17" fmla="*/ 336797 w 638421"/>
                          <a:gd name="connsiteY17" fmla="*/ 697548 h 706375"/>
                          <a:gd name="connsiteX18" fmla="*/ 546347 w 638421"/>
                          <a:gd name="connsiteY18" fmla="*/ 564198 h 706375"/>
                          <a:gd name="connsiteX19" fmla="*/ 632072 w 638421"/>
                          <a:gd name="connsiteY19" fmla="*/ 373698 h 706375"/>
                          <a:gd name="connsiteX20" fmla="*/ 632072 w 638421"/>
                          <a:gd name="connsiteY20" fmla="*/ 278448 h 706375"/>
                          <a:gd name="connsiteX21" fmla="*/ 632072 w 638421"/>
                          <a:gd name="connsiteY21" fmla="*/ 221298 h 706375"/>
                          <a:gd name="connsiteX22" fmla="*/ 593972 w 638421"/>
                          <a:gd name="connsiteY22" fmla="*/ 230823 h 706375"/>
                          <a:gd name="connsiteX23" fmla="*/ 622547 w 638421"/>
                          <a:gd name="connsiteY23" fmla="*/ 87948 h 706375"/>
                          <a:gd name="connsiteX24" fmla="*/ 555872 w 638421"/>
                          <a:gd name="connsiteY24" fmla="*/ 40323 h 706375"/>
                          <a:gd name="connsiteX25" fmla="*/ 412997 w 638421"/>
                          <a:gd name="connsiteY25" fmla="*/ 2223 h 706375"/>
                          <a:gd name="connsiteX0" fmla="*/ 415057 w 640481"/>
                          <a:gd name="connsiteY0" fmla="*/ 2223 h 706375"/>
                          <a:gd name="connsiteX1" fmla="*/ 376957 w 640481"/>
                          <a:gd name="connsiteY1" fmla="*/ 106998 h 706375"/>
                          <a:gd name="connsiteX2" fmla="*/ 253132 w 640481"/>
                          <a:gd name="connsiteY2" fmla="*/ 30798 h 706375"/>
                          <a:gd name="connsiteX3" fmla="*/ 100732 w 640481"/>
                          <a:gd name="connsiteY3" fmla="*/ 135573 h 706375"/>
                          <a:gd name="connsiteX4" fmla="*/ 34057 w 640481"/>
                          <a:gd name="connsiteY4" fmla="*/ 226061 h 706375"/>
                          <a:gd name="connsiteX5" fmla="*/ 24532 w 640481"/>
                          <a:gd name="connsiteY5" fmla="*/ 307023 h 706375"/>
                          <a:gd name="connsiteX6" fmla="*/ 91207 w 640481"/>
                          <a:gd name="connsiteY6" fmla="*/ 335598 h 706375"/>
                          <a:gd name="connsiteX7" fmla="*/ 157882 w 640481"/>
                          <a:gd name="connsiteY7" fmla="*/ 240348 h 706375"/>
                          <a:gd name="connsiteX8" fmla="*/ 117219 w 640481"/>
                          <a:gd name="connsiteY8" fmla="*/ 303539 h 706375"/>
                          <a:gd name="connsiteX9" fmla="*/ 17207 w 640481"/>
                          <a:gd name="connsiteY9" fmla="*/ 451177 h 706375"/>
                          <a:gd name="connsiteX10" fmla="*/ 15007 w 640481"/>
                          <a:gd name="connsiteY10" fmla="*/ 521335 h 706375"/>
                          <a:gd name="connsiteX11" fmla="*/ 167407 w 640481"/>
                          <a:gd name="connsiteY11" fmla="*/ 459423 h 706375"/>
                          <a:gd name="connsiteX12" fmla="*/ 76919 w 640481"/>
                          <a:gd name="connsiteY12" fmla="*/ 554673 h 706375"/>
                          <a:gd name="connsiteX13" fmla="*/ 129307 w 640481"/>
                          <a:gd name="connsiteY13" fmla="*/ 640398 h 706375"/>
                          <a:gd name="connsiteX14" fmla="*/ 257894 w 640481"/>
                          <a:gd name="connsiteY14" fmla="*/ 611823 h 706375"/>
                          <a:gd name="connsiteX15" fmla="*/ 310282 w 640481"/>
                          <a:gd name="connsiteY15" fmla="*/ 554673 h 706375"/>
                          <a:gd name="connsiteX16" fmla="*/ 224557 w 640481"/>
                          <a:gd name="connsiteY16" fmla="*/ 678498 h 706375"/>
                          <a:gd name="connsiteX17" fmla="*/ 338857 w 640481"/>
                          <a:gd name="connsiteY17" fmla="*/ 697548 h 706375"/>
                          <a:gd name="connsiteX18" fmla="*/ 548407 w 640481"/>
                          <a:gd name="connsiteY18" fmla="*/ 564198 h 706375"/>
                          <a:gd name="connsiteX19" fmla="*/ 634132 w 640481"/>
                          <a:gd name="connsiteY19" fmla="*/ 373698 h 706375"/>
                          <a:gd name="connsiteX20" fmla="*/ 634132 w 640481"/>
                          <a:gd name="connsiteY20" fmla="*/ 278448 h 706375"/>
                          <a:gd name="connsiteX21" fmla="*/ 634132 w 640481"/>
                          <a:gd name="connsiteY21" fmla="*/ 221298 h 706375"/>
                          <a:gd name="connsiteX22" fmla="*/ 596032 w 640481"/>
                          <a:gd name="connsiteY22" fmla="*/ 230823 h 706375"/>
                          <a:gd name="connsiteX23" fmla="*/ 624607 w 640481"/>
                          <a:gd name="connsiteY23" fmla="*/ 87948 h 706375"/>
                          <a:gd name="connsiteX24" fmla="*/ 557932 w 640481"/>
                          <a:gd name="connsiteY24" fmla="*/ 40323 h 706375"/>
                          <a:gd name="connsiteX25" fmla="*/ 415057 w 640481"/>
                          <a:gd name="connsiteY25" fmla="*/ 2223 h 706375"/>
                          <a:gd name="connsiteX0" fmla="*/ 423166 w 648590"/>
                          <a:gd name="connsiteY0" fmla="*/ 2223 h 706375"/>
                          <a:gd name="connsiteX1" fmla="*/ 385066 w 648590"/>
                          <a:gd name="connsiteY1" fmla="*/ 106998 h 706375"/>
                          <a:gd name="connsiteX2" fmla="*/ 261241 w 648590"/>
                          <a:gd name="connsiteY2" fmla="*/ 30798 h 706375"/>
                          <a:gd name="connsiteX3" fmla="*/ 108841 w 648590"/>
                          <a:gd name="connsiteY3" fmla="*/ 135573 h 706375"/>
                          <a:gd name="connsiteX4" fmla="*/ 42166 w 648590"/>
                          <a:gd name="connsiteY4" fmla="*/ 226061 h 706375"/>
                          <a:gd name="connsiteX5" fmla="*/ 32641 w 648590"/>
                          <a:gd name="connsiteY5" fmla="*/ 307023 h 706375"/>
                          <a:gd name="connsiteX6" fmla="*/ 99316 w 648590"/>
                          <a:gd name="connsiteY6" fmla="*/ 335598 h 706375"/>
                          <a:gd name="connsiteX7" fmla="*/ 165991 w 648590"/>
                          <a:gd name="connsiteY7" fmla="*/ 240348 h 706375"/>
                          <a:gd name="connsiteX8" fmla="*/ 125328 w 648590"/>
                          <a:gd name="connsiteY8" fmla="*/ 303539 h 706375"/>
                          <a:gd name="connsiteX9" fmla="*/ 11029 w 648590"/>
                          <a:gd name="connsiteY9" fmla="*/ 441652 h 706375"/>
                          <a:gd name="connsiteX10" fmla="*/ 23116 w 648590"/>
                          <a:gd name="connsiteY10" fmla="*/ 521335 h 706375"/>
                          <a:gd name="connsiteX11" fmla="*/ 175516 w 648590"/>
                          <a:gd name="connsiteY11" fmla="*/ 459423 h 706375"/>
                          <a:gd name="connsiteX12" fmla="*/ 85028 w 648590"/>
                          <a:gd name="connsiteY12" fmla="*/ 554673 h 706375"/>
                          <a:gd name="connsiteX13" fmla="*/ 137416 w 648590"/>
                          <a:gd name="connsiteY13" fmla="*/ 640398 h 706375"/>
                          <a:gd name="connsiteX14" fmla="*/ 266003 w 648590"/>
                          <a:gd name="connsiteY14" fmla="*/ 611823 h 706375"/>
                          <a:gd name="connsiteX15" fmla="*/ 318391 w 648590"/>
                          <a:gd name="connsiteY15" fmla="*/ 554673 h 706375"/>
                          <a:gd name="connsiteX16" fmla="*/ 232666 w 648590"/>
                          <a:gd name="connsiteY16" fmla="*/ 678498 h 706375"/>
                          <a:gd name="connsiteX17" fmla="*/ 346966 w 648590"/>
                          <a:gd name="connsiteY17" fmla="*/ 697548 h 706375"/>
                          <a:gd name="connsiteX18" fmla="*/ 556516 w 648590"/>
                          <a:gd name="connsiteY18" fmla="*/ 564198 h 706375"/>
                          <a:gd name="connsiteX19" fmla="*/ 642241 w 648590"/>
                          <a:gd name="connsiteY19" fmla="*/ 373698 h 706375"/>
                          <a:gd name="connsiteX20" fmla="*/ 642241 w 648590"/>
                          <a:gd name="connsiteY20" fmla="*/ 278448 h 706375"/>
                          <a:gd name="connsiteX21" fmla="*/ 642241 w 648590"/>
                          <a:gd name="connsiteY21" fmla="*/ 221298 h 706375"/>
                          <a:gd name="connsiteX22" fmla="*/ 604141 w 648590"/>
                          <a:gd name="connsiteY22" fmla="*/ 230823 h 706375"/>
                          <a:gd name="connsiteX23" fmla="*/ 632716 w 648590"/>
                          <a:gd name="connsiteY23" fmla="*/ 87948 h 706375"/>
                          <a:gd name="connsiteX24" fmla="*/ 566041 w 648590"/>
                          <a:gd name="connsiteY24" fmla="*/ 40323 h 706375"/>
                          <a:gd name="connsiteX25" fmla="*/ 423166 w 648590"/>
                          <a:gd name="connsiteY25" fmla="*/ 2223 h 706375"/>
                          <a:gd name="connsiteX0" fmla="*/ 416239 w 641663"/>
                          <a:gd name="connsiteY0" fmla="*/ 2223 h 706375"/>
                          <a:gd name="connsiteX1" fmla="*/ 378139 w 641663"/>
                          <a:gd name="connsiteY1" fmla="*/ 106998 h 706375"/>
                          <a:gd name="connsiteX2" fmla="*/ 254314 w 641663"/>
                          <a:gd name="connsiteY2" fmla="*/ 30798 h 706375"/>
                          <a:gd name="connsiteX3" fmla="*/ 101914 w 641663"/>
                          <a:gd name="connsiteY3" fmla="*/ 135573 h 706375"/>
                          <a:gd name="connsiteX4" fmla="*/ 35239 w 641663"/>
                          <a:gd name="connsiteY4" fmla="*/ 226061 h 706375"/>
                          <a:gd name="connsiteX5" fmla="*/ 25714 w 641663"/>
                          <a:gd name="connsiteY5" fmla="*/ 307023 h 706375"/>
                          <a:gd name="connsiteX6" fmla="*/ 92389 w 641663"/>
                          <a:gd name="connsiteY6" fmla="*/ 335598 h 706375"/>
                          <a:gd name="connsiteX7" fmla="*/ 159064 w 641663"/>
                          <a:gd name="connsiteY7" fmla="*/ 240348 h 706375"/>
                          <a:gd name="connsiteX8" fmla="*/ 118401 w 641663"/>
                          <a:gd name="connsiteY8" fmla="*/ 303539 h 706375"/>
                          <a:gd name="connsiteX9" fmla="*/ 4102 w 641663"/>
                          <a:gd name="connsiteY9" fmla="*/ 441652 h 706375"/>
                          <a:gd name="connsiteX10" fmla="*/ 54289 w 641663"/>
                          <a:gd name="connsiteY10" fmla="*/ 535622 h 706375"/>
                          <a:gd name="connsiteX11" fmla="*/ 168589 w 641663"/>
                          <a:gd name="connsiteY11" fmla="*/ 459423 h 706375"/>
                          <a:gd name="connsiteX12" fmla="*/ 78101 w 641663"/>
                          <a:gd name="connsiteY12" fmla="*/ 554673 h 706375"/>
                          <a:gd name="connsiteX13" fmla="*/ 130489 w 641663"/>
                          <a:gd name="connsiteY13" fmla="*/ 640398 h 706375"/>
                          <a:gd name="connsiteX14" fmla="*/ 259076 w 641663"/>
                          <a:gd name="connsiteY14" fmla="*/ 611823 h 706375"/>
                          <a:gd name="connsiteX15" fmla="*/ 311464 w 641663"/>
                          <a:gd name="connsiteY15" fmla="*/ 554673 h 706375"/>
                          <a:gd name="connsiteX16" fmla="*/ 225739 w 641663"/>
                          <a:gd name="connsiteY16" fmla="*/ 678498 h 706375"/>
                          <a:gd name="connsiteX17" fmla="*/ 340039 w 641663"/>
                          <a:gd name="connsiteY17" fmla="*/ 697548 h 706375"/>
                          <a:gd name="connsiteX18" fmla="*/ 549589 w 641663"/>
                          <a:gd name="connsiteY18" fmla="*/ 564198 h 706375"/>
                          <a:gd name="connsiteX19" fmla="*/ 635314 w 641663"/>
                          <a:gd name="connsiteY19" fmla="*/ 373698 h 706375"/>
                          <a:gd name="connsiteX20" fmla="*/ 635314 w 641663"/>
                          <a:gd name="connsiteY20" fmla="*/ 278448 h 706375"/>
                          <a:gd name="connsiteX21" fmla="*/ 635314 w 641663"/>
                          <a:gd name="connsiteY21" fmla="*/ 221298 h 706375"/>
                          <a:gd name="connsiteX22" fmla="*/ 597214 w 641663"/>
                          <a:gd name="connsiteY22" fmla="*/ 230823 h 706375"/>
                          <a:gd name="connsiteX23" fmla="*/ 625789 w 641663"/>
                          <a:gd name="connsiteY23" fmla="*/ 87948 h 706375"/>
                          <a:gd name="connsiteX24" fmla="*/ 559114 w 641663"/>
                          <a:gd name="connsiteY24" fmla="*/ 40323 h 706375"/>
                          <a:gd name="connsiteX25" fmla="*/ 416239 w 641663"/>
                          <a:gd name="connsiteY25" fmla="*/ 2223 h 706375"/>
                          <a:gd name="connsiteX0" fmla="*/ 416239 w 641663"/>
                          <a:gd name="connsiteY0" fmla="*/ 2223 h 706375"/>
                          <a:gd name="connsiteX1" fmla="*/ 378139 w 641663"/>
                          <a:gd name="connsiteY1" fmla="*/ 106998 h 706375"/>
                          <a:gd name="connsiteX2" fmla="*/ 254314 w 641663"/>
                          <a:gd name="connsiteY2" fmla="*/ 30798 h 706375"/>
                          <a:gd name="connsiteX3" fmla="*/ 101914 w 641663"/>
                          <a:gd name="connsiteY3" fmla="*/ 135573 h 706375"/>
                          <a:gd name="connsiteX4" fmla="*/ 35239 w 641663"/>
                          <a:gd name="connsiteY4" fmla="*/ 226061 h 706375"/>
                          <a:gd name="connsiteX5" fmla="*/ 25714 w 641663"/>
                          <a:gd name="connsiteY5" fmla="*/ 307023 h 706375"/>
                          <a:gd name="connsiteX6" fmla="*/ 92389 w 641663"/>
                          <a:gd name="connsiteY6" fmla="*/ 335598 h 706375"/>
                          <a:gd name="connsiteX7" fmla="*/ 159064 w 641663"/>
                          <a:gd name="connsiteY7" fmla="*/ 240348 h 706375"/>
                          <a:gd name="connsiteX8" fmla="*/ 118401 w 641663"/>
                          <a:gd name="connsiteY8" fmla="*/ 303539 h 706375"/>
                          <a:gd name="connsiteX9" fmla="*/ 4102 w 641663"/>
                          <a:gd name="connsiteY9" fmla="*/ 441652 h 706375"/>
                          <a:gd name="connsiteX10" fmla="*/ 54289 w 641663"/>
                          <a:gd name="connsiteY10" fmla="*/ 535622 h 706375"/>
                          <a:gd name="connsiteX11" fmla="*/ 168589 w 641663"/>
                          <a:gd name="connsiteY11" fmla="*/ 459423 h 706375"/>
                          <a:gd name="connsiteX12" fmla="*/ 78101 w 641663"/>
                          <a:gd name="connsiteY12" fmla="*/ 554673 h 706375"/>
                          <a:gd name="connsiteX13" fmla="*/ 130489 w 641663"/>
                          <a:gd name="connsiteY13" fmla="*/ 640398 h 706375"/>
                          <a:gd name="connsiteX14" fmla="*/ 259076 w 641663"/>
                          <a:gd name="connsiteY14" fmla="*/ 611823 h 706375"/>
                          <a:gd name="connsiteX15" fmla="*/ 311464 w 641663"/>
                          <a:gd name="connsiteY15" fmla="*/ 554673 h 706375"/>
                          <a:gd name="connsiteX16" fmla="*/ 225739 w 641663"/>
                          <a:gd name="connsiteY16" fmla="*/ 678498 h 706375"/>
                          <a:gd name="connsiteX17" fmla="*/ 340039 w 641663"/>
                          <a:gd name="connsiteY17" fmla="*/ 697548 h 706375"/>
                          <a:gd name="connsiteX18" fmla="*/ 549589 w 641663"/>
                          <a:gd name="connsiteY18" fmla="*/ 564198 h 706375"/>
                          <a:gd name="connsiteX19" fmla="*/ 635314 w 641663"/>
                          <a:gd name="connsiteY19" fmla="*/ 373698 h 706375"/>
                          <a:gd name="connsiteX20" fmla="*/ 635314 w 641663"/>
                          <a:gd name="connsiteY20" fmla="*/ 278448 h 706375"/>
                          <a:gd name="connsiteX21" fmla="*/ 635314 w 641663"/>
                          <a:gd name="connsiteY21" fmla="*/ 221298 h 706375"/>
                          <a:gd name="connsiteX22" fmla="*/ 618041 w 641663"/>
                          <a:gd name="connsiteY22" fmla="*/ 199422 h 706375"/>
                          <a:gd name="connsiteX23" fmla="*/ 625789 w 641663"/>
                          <a:gd name="connsiteY23" fmla="*/ 87948 h 706375"/>
                          <a:gd name="connsiteX24" fmla="*/ 559114 w 641663"/>
                          <a:gd name="connsiteY24" fmla="*/ 40323 h 706375"/>
                          <a:gd name="connsiteX25" fmla="*/ 416239 w 641663"/>
                          <a:gd name="connsiteY25" fmla="*/ 2223 h 706375"/>
                          <a:gd name="connsiteX0" fmla="*/ 416239 w 641663"/>
                          <a:gd name="connsiteY0" fmla="*/ 905 h 705057"/>
                          <a:gd name="connsiteX1" fmla="*/ 367856 w 641663"/>
                          <a:gd name="connsiteY1" fmla="*/ 77087 h 705057"/>
                          <a:gd name="connsiteX2" fmla="*/ 254314 w 641663"/>
                          <a:gd name="connsiteY2" fmla="*/ 29480 h 705057"/>
                          <a:gd name="connsiteX3" fmla="*/ 101914 w 641663"/>
                          <a:gd name="connsiteY3" fmla="*/ 134255 h 705057"/>
                          <a:gd name="connsiteX4" fmla="*/ 35239 w 641663"/>
                          <a:gd name="connsiteY4" fmla="*/ 224743 h 705057"/>
                          <a:gd name="connsiteX5" fmla="*/ 25714 w 641663"/>
                          <a:gd name="connsiteY5" fmla="*/ 305705 h 705057"/>
                          <a:gd name="connsiteX6" fmla="*/ 92389 w 641663"/>
                          <a:gd name="connsiteY6" fmla="*/ 334280 h 705057"/>
                          <a:gd name="connsiteX7" fmla="*/ 159064 w 641663"/>
                          <a:gd name="connsiteY7" fmla="*/ 239030 h 705057"/>
                          <a:gd name="connsiteX8" fmla="*/ 118401 w 641663"/>
                          <a:gd name="connsiteY8" fmla="*/ 302221 h 705057"/>
                          <a:gd name="connsiteX9" fmla="*/ 4102 w 641663"/>
                          <a:gd name="connsiteY9" fmla="*/ 440334 h 705057"/>
                          <a:gd name="connsiteX10" fmla="*/ 54289 w 641663"/>
                          <a:gd name="connsiteY10" fmla="*/ 534304 h 705057"/>
                          <a:gd name="connsiteX11" fmla="*/ 168589 w 641663"/>
                          <a:gd name="connsiteY11" fmla="*/ 458105 h 705057"/>
                          <a:gd name="connsiteX12" fmla="*/ 78101 w 641663"/>
                          <a:gd name="connsiteY12" fmla="*/ 553355 h 705057"/>
                          <a:gd name="connsiteX13" fmla="*/ 130489 w 641663"/>
                          <a:gd name="connsiteY13" fmla="*/ 639080 h 705057"/>
                          <a:gd name="connsiteX14" fmla="*/ 259076 w 641663"/>
                          <a:gd name="connsiteY14" fmla="*/ 610505 h 705057"/>
                          <a:gd name="connsiteX15" fmla="*/ 311464 w 641663"/>
                          <a:gd name="connsiteY15" fmla="*/ 553355 h 705057"/>
                          <a:gd name="connsiteX16" fmla="*/ 225739 w 641663"/>
                          <a:gd name="connsiteY16" fmla="*/ 677180 h 705057"/>
                          <a:gd name="connsiteX17" fmla="*/ 340039 w 641663"/>
                          <a:gd name="connsiteY17" fmla="*/ 696230 h 705057"/>
                          <a:gd name="connsiteX18" fmla="*/ 549589 w 641663"/>
                          <a:gd name="connsiteY18" fmla="*/ 562880 h 705057"/>
                          <a:gd name="connsiteX19" fmla="*/ 635314 w 641663"/>
                          <a:gd name="connsiteY19" fmla="*/ 372380 h 705057"/>
                          <a:gd name="connsiteX20" fmla="*/ 635314 w 641663"/>
                          <a:gd name="connsiteY20" fmla="*/ 277130 h 705057"/>
                          <a:gd name="connsiteX21" fmla="*/ 635314 w 641663"/>
                          <a:gd name="connsiteY21" fmla="*/ 219980 h 705057"/>
                          <a:gd name="connsiteX22" fmla="*/ 618041 w 641663"/>
                          <a:gd name="connsiteY22" fmla="*/ 198104 h 705057"/>
                          <a:gd name="connsiteX23" fmla="*/ 625789 w 641663"/>
                          <a:gd name="connsiteY23" fmla="*/ 86630 h 705057"/>
                          <a:gd name="connsiteX24" fmla="*/ 559114 w 641663"/>
                          <a:gd name="connsiteY24" fmla="*/ 39005 h 705057"/>
                          <a:gd name="connsiteX25" fmla="*/ 416239 w 641663"/>
                          <a:gd name="connsiteY25" fmla="*/ 905 h 705057"/>
                          <a:gd name="connsiteX0" fmla="*/ 416239 w 641663"/>
                          <a:gd name="connsiteY0" fmla="*/ 65 h 704217"/>
                          <a:gd name="connsiteX1" fmla="*/ 365350 w 641663"/>
                          <a:gd name="connsiteY1" fmla="*/ 46949 h 704217"/>
                          <a:gd name="connsiteX2" fmla="*/ 254314 w 641663"/>
                          <a:gd name="connsiteY2" fmla="*/ 28640 h 704217"/>
                          <a:gd name="connsiteX3" fmla="*/ 101914 w 641663"/>
                          <a:gd name="connsiteY3" fmla="*/ 133415 h 704217"/>
                          <a:gd name="connsiteX4" fmla="*/ 35239 w 641663"/>
                          <a:gd name="connsiteY4" fmla="*/ 223903 h 704217"/>
                          <a:gd name="connsiteX5" fmla="*/ 25714 w 641663"/>
                          <a:gd name="connsiteY5" fmla="*/ 304865 h 704217"/>
                          <a:gd name="connsiteX6" fmla="*/ 92389 w 641663"/>
                          <a:gd name="connsiteY6" fmla="*/ 333440 h 704217"/>
                          <a:gd name="connsiteX7" fmla="*/ 159064 w 641663"/>
                          <a:gd name="connsiteY7" fmla="*/ 238190 h 704217"/>
                          <a:gd name="connsiteX8" fmla="*/ 118401 w 641663"/>
                          <a:gd name="connsiteY8" fmla="*/ 301381 h 704217"/>
                          <a:gd name="connsiteX9" fmla="*/ 4102 w 641663"/>
                          <a:gd name="connsiteY9" fmla="*/ 439494 h 704217"/>
                          <a:gd name="connsiteX10" fmla="*/ 54289 w 641663"/>
                          <a:gd name="connsiteY10" fmla="*/ 533464 h 704217"/>
                          <a:gd name="connsiteX11" fmla="*/ 168589 w 641663"/>
                          <a:gd name="connsiteY11" fmla="*/ 457265 h 704217"/>
                          <a:gd name="connsiteX12" fmla="*/ 78101 w 641663"/>
                          <a:gd name="connsiteY12" fmla="*/ 552515 h 704217"/>
                          <a:gd name="connsiteX13" fmla="*/ 130489 w 641663"/>
                          <a:gd name="connsiteY13" fmla="*/ 638240 h 704217"/>
                          <a:gd name="connsiteX14" fmla="*/ 259076 w 641663"/>
                          <a:gd name="connsiteY14" fmla="*/ 609665 h 704217"/>
                          <a:gd name="connsiteX15" fmla="*/ 311464 w 641663"/>
                          <a:gd name="connsiteY15" fmla="*/ 552515 h 704217"/>
                          <a:gd name="connsiteX16" fmla="*/ 225739 w 641663"/>
                          <a:gd name="connsiteY16" fmla="*/ 676340 h 704217"/>
                          <a:gd name="connsiteX17" fmla="*/ 340039 w 641663"/>
                          <a:gd name="connsiteY17" fmla="*/ 695390 h 704217"/>
                          <a:gd name="connsiteX18" fmla="*/ 549589 w 641663"/>
                          <a:gd name="connsiteY18" fmla="*/ 562040 h 704217"/>
                          <a:gd name="connsiteX19" fmla="*/ 635314 w 641663"/>
                          <a:gd name="connsiteY19" fmla="*/ 371540 h 704217"/>
                          <a:gd name="connsiteX20" fmla="*/ 635314 w 641663"/>
                          <a:gd name="connsiteY20" fmla="*/ 276290 h 704217"/>
                          <a:gd name="connsiteX21" fmla="*/ 635314 w 641663"/>
                          <a:gd name="connsiteY21" fmla="*/ 219140 h 704217"/>
                          <a:gd name="connsiteX22" fmla="*/ 618041 w 641663"/>
                          <a:gd name="connsiteY22" fmla="*/ 197264 h 704217"/>
                          <a:gd name="connsiteX23" fmla="*/ 625789 w 641663"/>
                          <a:gd name="connsiteY23" fmla="*/ 85790 h 704217"/>
                          <a:gd name="connsiteX24" fmla="*/ 559114 w 641663"/>
                          <a:gd name="connsiteY24" fmla="*/ 38165 h 704217"/>
                          <a:gd name="connsiteX25" fmla="*/ 416239 w 641663"/>
                          <a:gd name="connsiteY25" fmla="*/ 65 h 704217"/>
                          <a:gd name="connsiteX0" fmla="*/ 416239 w 641663"/>
                          <a:gd name="connsiteY0" fmla="*/ 152 h 704304"/>
                          <a:gd name="connsiteX1" fmla="*/ 371306 w 641663"/>
                          <a:gd name="connsiteY1" fmla="*/ 25028 h 704304"/>
                          <a:gd name="connsiteX2" fmla="*/ 254314 w 641663"/>
                          <a:gd name="connsiteY2" fmla="*/ 28727 h 704304"/>
                          <a:gd name="connsiteX3" fmla="*/ 101914 w 641663"/>
                          <a:gd name="connsiteY3" fmla="*/ 133502 h 704304"/>
                          <a:gd name="connsiteX4" fmla="*/ 35239 w 641663"/>
                          <a:gd name="connsiteY4" fmla="*/ 223990 h 704304"/>
                          <a:gd name="connsiteX5" fmla="*/ 25714 w 641663"/>
                          <a:gd name="connsiteY5" fmla="*/ 304952 h 704304"/>
                          <a:gd name="connsiteX6" fmla="*/ 92389 w 641663"/>
                          <a:gd name="connsiteY6" fmla="*/ 333527 h 704304"/>
                          <a:gd name="connsiteX7" fmla="*/ 159064 w 641663"/>
                          <a:gd name="connsiteY7" fmla="*/ 238277 h 704304"/>
                          <a:gd name="connsiteX8" fmla="*/ 118401 w 641663"/>
                          <a:gd name="connsiteY8" fmla="*/ 301468 h 704304"/>
                          <a:gd name="connsiteX9" fmla="*/ 4102 w 641663"/>
                          <a:gd name="connsiteY9" fmla="*/ 439581 h 704304"/>
                          <a:gd name="connsiteX10" fmla="*/ 54289 w 641663"/>
                          <a:gd name="connsiteY10" fmla="*/ 533551 h 704304"/>
                          <a:gd name="connsiteX11" fmla="*/ 168589 w 641663"/>
                          <a:gd name="connsiteY11" fmla="*/ 457352 h 704304"/>
                          <a:gd name="connsiteX12" fmla="*/ 78101 w 641663"/>
                          <a:gd name="connsiteY12" fmla="*/ 552602 h 704304"/>
                          <a:gd name="connsiteX13" fmla="*/ 130489 w 641663"/>
                          <a:gd name="connsiteY13" fmla="*/ 638327 h 704304"/>
                          <a:gd name="connsiteX14" fmla="*/ 259076 w 641663"/>
                          <a:gd name="connsiteY14" fmla="*/ 609752 h 704304"/>
                          <a:gd name="connsiteX15" fmla="*/ 311464 w 641663"/>
                          <a:gd name="connsiteY15" fmla="*/ 552602 h 704304"/>
                          <a:gd name="connsiteX16" fmla="*/ 225739 w 641663"/>
                          <a:gd name="connsiteY16" fmla="*/ 676427 h 704304"/>
                          <a:gd name="connsiteX17" fmla="*/ 340039 w 641663"/>
                          <a:gd name="connsiteY17" fmla="*/ 695477 h 704304"/>
                          <a:gd name="connsiteX18" fmla="*/ 549589 w 641663"/>
                          <a:gd name="connsiteY18" fmla="*/ 562127 h 704304"/>
                          <a:gd name="connsiteX19" fmla="*/ 635314 w 641663"/>
                          <a:gd name="connsiteY19" fmla="*/ 371627 h 704304"/>
                          <a:gd name="connsiteX20" fmla="*/ 635314 w 641663"/>
                          <a:gd name="connsiteY20" fmla="*/ 276377 h 704304"/>
                          <a:gd name="connsiteX21" fmla="*/ 635314 w 641663"/>
                          <a:gd name="connsiteY21" fmla="*/ 219227 h 704304"/>
                          <a:gd name="connsiteX22" fmla="*/ 618041 w 641663"/>
                          <a:gd name="connsiteY22" fmla="*/ 197351 h 704304"/>
                          <a:gd name="connsiteX23" fmla="*/ 625789 w 641663"/>
                          <a:gd name="connsiteY23" fmla="*/ 85877 h 704304"/>
                          <a:gd name="connsiteX24" fmla="*/ 559114 w 641663"/>
                          <a:gd name="connsiteY24" fmla="*/ 38252 h 704304"/>
                          <a:gd name="connsiteX25" fmla="*/ 416239 w 641663"/>
                          <a:gd name="connsiteY25" fmla="*/ 152 h 704304"/>
                          <a:gd name="connsiteX0" fmla="*/ 416239 w 641663"/>
                          <a:gd name="connsiteY0" fmla="*/ 489 h 704641"/>
                          <a:gd name="connsiteX1" fmla="*/ 336693 w 641663"/>
                          <a:gd name="connsiteY1" fmla="*/ 17754 h 704641"/>
                          <a:gd name="connsiteX2" fmla="*/ 254314 w 641663"/>
                          <a:gd name="connsiteY2" fmla="*/ 29064 h 704641"/>
                          <a:gd name="connsiteX3" fmla="*/ 101914 w 641663"/>
                          <a:gd name="connsiteY3" fmla="*/ 133839 h 704641"/>
                          <a:gd name="connsiteX4" fmla="*/ 35239 w 641663"/>
                          <a:gd name="connsiteY4" fmla="*/ 224327 h 704641"/>
                          <a:gd name="connsiteX5" fmla="*/ 25714 w 641663"/>
                          <a:gd name="connsiteY5" fmla="*/ 305289 h 704641"/>
                          <a:gd name="connsiteX6" fmla="*/ 92389 w 641663"/>
                          <a:gd name="connsiteY6" fmla="*/ 333864 h 704641"/>
                          <a:gd name="connsiteX7" fmla="*/ 159064 w 641663"/>
                          <a:gd name="connsiteY7" fmla="*/ 238614 h 704641"/>
                          <a:gd name="connsiteX8" fmla="*/ 118401 w 641663"/>
                          <a:gd name="connsiteY8" fmla="*/ 301805 h 704641"/>
                          <a:gd name="connsiteX9" fmla="*/ 4102 w 641663"/>
                          <a:gd name="connsiteY9" fmla="*/ 439918 h 704641"/>
                          <a:gd name="connsiteX10" fmla="*/ 54289 w 641663"/>
                          <a:gd name="connsiteY10" fmla="*/ 533888 h 704641"/>
                          <a:gd name="connsiteX11" fmla="*/ 168589 w 641663"/>
                          <a:gd name="connsiteY11" fmla="*/ 457689 h 704641"/>
                          <a:gd name="connsiteX12" fmla="*/ 78101 w 641663"/>
                          <a:gd name="connsiteY12" fmla="*/ 552939 h 704641"/>
                          <a:gd name="connsiteX13" fmla="*/ 130489 w 641663"/>
                          <a:gd name="connsiteY13" fmla="*/ 638664 h 704641"/>
                          <a:gd name="connsiteX14" fmla="*/ 259076 w 641663"/>
                          <a:gd name="connsiteY14" fmla="*/ 610089 h 704641"/>
                          <a:gd name="connsiteX15" fmla="*/ 311464 w 641663"/>
                          <a:gd name="connsiteY15" fmla="*/ 552939 h 704641"/>
                          <a:gd name="connsiteX16" fmla="*/ 225739 w 641663"/>
                          <a:gd name="connsiteY16" fmla="*/ 676764 h 704641"/>
                          <a:gd name="connsiteX17" fmla="*/ 340039 w 641663"/>
                          <a:gd name="connsiteY17" fmla="*/ 695814 h 704641"/>
                          <a:gd name="connsiteX18" fmla="*/ 549589 w 641663"/>
                          <a:gd name="connsiteY18" fmla="*/ 562464 h 704641"/>
                          <a:gd name="connsiteX19" fmla="*/ 635314 w 641663"/>
                          <a:gd name="connsiteY19" fmla="*/ 371964 h 704641"/>
                          <a:gd name="connsiteX20" fmla="*/ 635314 w 641663"/>
                          <a:gd name="connsiteY20" fmla="*/ 276714 h 704641"/>
                          <a:gd name="connsiteX21" fmla="*/ 635314 w 641663"/>
                          <a:gd name="connsiteY21" fmla="*/ 219564 h 704641"/>
                          <a:gd name="connsiteX22" fmla="*/ 618041 w 641663"/>
                          <a:gd name="connsiteY22" fmla="*/ 197688 h 704641"/>
                          <a:gd name="connsiteX23" fmla="*/ 625789 w 641663"/>
                          <a:gd name="connsiteY23" fmla="*/ 86214 h 704641"/>
                          <a:gd name="connsiteX24" fmla="*/ 559114 w 641663"/>
                          <a:gd name="connsiteY24" fmla="*/ 38589 h 704641"/>
                          <a:gd name="connsiteX25" fmla="*/ 416239 w 641663"/>
                          <a:gd name="connsiteY25" fmla="*/ 489 h 704641"/>
                          <a:gd name="connsiteX0" fmla="*/ 416239 w 641663"/>
                          <a:gd name="connsiteY0" fmla="*/ 1850 h 706002"/>
                          <a:gd name="connsiteX1" fmla="*/ 335783 w 641663"/>
                          <a:gd name="connsiteY1" fmla="*/ 8462 h 706002"/>
                          <a:gd name="connsiteX2" fmla="*/ 254314 w 641663"/>
                          <a:gd name="connsiteY2" fmla="*/ 30425 h 706002"/>
                          <a:gd name="connsiteX3" fmla="*/ 101914 w 641663"/>
                          <a:gd name="connsiteY3" fmla="*/ 135200 h 706002"/>
                          <a:gd name="connsiteX4" fmla="*/ 35239 w 641663"/>
                          <a:gd name="connsiteY4" fmla="*/ 225688 h 706002"/>
                          <a:gd name="connsiteX5" fmla="*/ 25714 w 641663"/>
                          <a:gd name="connsiteY5" fmla="*/ 306650 h 706002"/>
                          <a:gd name="connsiteX6" fmla="*/ 92389 w 641663"/>
                          <a:gd name="connsiteY6" fmla="*/ 335225 h 706002"/>
                          <a:gd name="connsiteX7" fmla="*/ 159064 w 641663"/>
                          <a:gd name="connsiteY7" fmla="*/ 239975 h 706002"/>
                          <a:gd name="connsiteX8" fmla="*/ 118401 w 641663"/>
                          <a:gd name="connsiteY8" fmla="*/ 303166 h 706002"/>
                          <a:gd name="connsiteX9" fmla="*/ 4102 w 641663"/>
                          <a:gd name="connsiteY9" fmla="*/ 441279 h 706002"/>
                          <a:gd name="connsiteX10" fmla="*/ 54289 w 641663"/>
                          <a:gd name="connsiteY10" fmla="*/ 535249 h 706002"/>
                          <a:gd name="connsiteX11" fmla="*/ 168589 w 641663"/>
                          <a:gd name="connsiteY11" fmla="*/ 459050 h 706002"/>
                          <a:gd name="connsiteX12" fmla="*/ 78101 w 641663"/>
                          <a:gd name="connsiteY12" fmla="*/ 554300 h 706002"/>
                          <a:gd name="connsiteX13" fmla="*/ 130489 w 641663"/>
                          <a:gd name="connsiteY13" fmla="*/ 640025 h 706002"/>
                          <a:gd name="connsiteX14" fmla="*/ 259076 w 641663"/>
                          <a:gd name="connsiteY14" fmla="*/ 611450 h 706002"/>
                          <a:gd name="connsiteX15" fmla="*/ 311464 w 641663"/>
                          <a:gd name="connsiteY15" fmla="*/ 554300 h 706002"/>
                          <a:gd name="connsiteX16" fmla="*/ 225739 w 641663"/>
                          <a:gd name="connsiteY16" fmla="*/ 678125 h 706002"/>
                          <a:gd name="connsiteX17" fmla="*/ 340039 w 641663"/>
                          <a:gd name="connsiteY17" fmla="*/ 697175 h 706002"/>
                          <a:gd name="connsiteX18" fmla="*/ 549589 w 641663"/>
                          <a:gd name="connsiteY18" fmla="*/ 563825 h 706002"/>
                          <a:gd name="connsiteX19" fmla="*/ 635314 w 641663"/>
                          <a:gd name="connsiteY19" fmla="*/ 373325 h 706002"/>
                          <a:gd name="connsiteX20" fmla="*/ 635314 w 641663"/>
                          <a:gd name="connsiteY20" fmla="*/ 278075 h 706002"/>
                          <a:gd name="connsiteX21" fmla="*/ 635314 w 641663"/>
                          <a:gd name="connsiteY21" fmla="*/ 220925 h 706002"/>
                          <a:gd name="connsiteX22" fmla="*/ 618041 w 641663"/>
                          <a:gd name="connsiteY22" fmla="*/ 199049 h 706002"/>
                          <a:gd name="connsiteX23" fmla="*/ 625789 w 641663"/>
                          <a:gd name="connsiteY23" fmla="*/ 87575 h 706002"/>
                          <a:gd name="connsiteX24" fmla="*/ 559114 w 641663"/>
                          <a:gd name="connsiteY24" fmla="*/ 39950 h 706002"/>
                          <a:gd name="connsiteX25" fmla="*/ 416239 w 641663"/>
                          <a:gd name="connsiteY25" fmla="*/ 1850 h 706002"/>
                          <a:gd name="connsiteX0" fmla="*/ 486463 w 641663"/>
                          <a:gd name="connsiteY0" fmla="*/ 1463 h 709270"/>
                          <a:gd name="connsiteX1" fmla="*/ 335783 w 641663"/>
                          <a:gd name="connsiteY1" fmla="*/ 11730 h 709270"/>
                          <a:gd name="connsiteX2" fmla="*/ 254314 w 641663"/>
                          <a:gd name="connsiteY2" fmla="*/ 33693 h 709270"/>
                          <a:gd name="connsiteX3" fmla="*/ 101914 w 641663"/>
                          <a:gd name="connsiteY3" fmla="*/ 138468 h 709270"/>
                          <a:gd name="connsiteX4" fmla="*/ 35239 w 641663"/>
                          <a:gd name="connsiteY4" fmla="*/ 228956 h 709270"/>
                          <a:gd name="connsiteX5" fmla="*/ 25714 w 641663"/>
                          <a:gd name="connsiteY5" fmla="*/ 309918 h 709270"/>
                          <a:gd name="connsiteX6" fmla="*/ 92389 w 641663"/>
                          <a:gd name="connsiteY6" fmla="*/ 338493 h 709270"/>
                          <a:gd name="connsiteX7" fmla="*/ 159064 w 641663"/>
                          <a:gd name="connsiteY7" fmla="*/ 243243 h 709270"/>
                          <a:gd name="connsiteX8" fmla="*/ 118401 w 641663"/>
                          <a:gd name="connsiteY8" fmla="*/ 306434 h 709270"/>
                          <a:gd name="connsiteX9" fmla="*/ 4102 w 641663"/>
                          <a:gd name="connsiteY9" fmla="*/ 444547 h 709270"/>
                          <a:gd name="connsiteX10" fmla="*/ 54289 w 641663"/>
                          <a:gd name="connsiteY10" fmla="*/ 538517 h 709270"/>
                          <a:gd name="connsiteX11" fmla="*/ 168589 w 641663"/>
                          <a:gd name="connsiteY11" fmla="*/ 462318 h 709270"/>
                          <a:gd name="connsiteX12" fmla="*/ 78101 w 641663"/>
                          <a:gd name="connsiteY12" fmla="*/ 557568 h 709270"/>
                          <a:gd name="connsiteX13" fmla="*/ 130489 w 641663"/>
                          <a:gd name="connsiteY13" fmla="*/ 643293 h 709270"/>
                          <a:gd name="connsiteX14" fmla="*/ 259076 w 641663"/>
                          <a:gd name="connsiteY14" fmla="*/ 614718 h 709270"/>
                          <a:gd name="connsiteX15" fmla="*/ 311464 w 641663"/>
                          <a:gd name="connsiteY15" fmla="*/ 557568 h 709270"/>
                          <a:gd name="connsiteX16" fmla="*/ 225739 w 641663"/>
                          <a:gd name="connsiteY16" fmla="*/ 681393 h 709270"/>
                          <a:gd name="connsiteX17" fmla="*/ 340039 w 641663"/>
                          <a:gd name="connsiteY17" fmla="*/ 700443 h 709270"/>
                          <a:gd name="connsiteX18" fmla="*/ 549589 w 641663"/>
                          <a:gd name="connsiteY18" fmla="*/ 567093 h 709270"/>
                          <a:gd name="connsiteX19" fmla="*/ 635314 w 641663"/>
                          <a:gd name="connsiteY19" fmla="*/ 376593 h 709270"/>
                          <a:gd name="connsiteX20" fmla="*/ 635314 w 641663"/>
                          <a:gd name="connsiteY20" fmla="*/ 281343 h 709270"/>
                          <a:gd name="connsiteX21" fmla="*/ 635314 w 641663"/>
                          <a:gd name="connsiteY21" fmla="*/ 224193 h 709270"/>
                          <a:gd name="connsiteX22" fmla="*/ 618041 w 641663"/>
                          <a:gd name="connsiteY22" fmla="*/ 202317 h 709270"/>
                          <a:gd name="connsiteX23" fmla="*/ 625789 w 641663"/>
                          <a:gd name="connsiteY23" fmla="*/ 90843 h 709270"/>
                          <a:gd name="connsiteX24" fmla="*/ 559114 w 641663"/>
                          <a:gd name="connsiteY24" fmla="*/ 43218 h 709270"/>
                          <a:gd name="connsiteX25" fmla="*/ 486463 w 641663"/>
                          <a:gd name="connsiteY25" fmla="*/ 1463 h 709270"/>
                          <a:gd name="connsiteX0" fmla="*/ 486463 w 641663"/>
                          <a:gd name="connsiteY0" fmla="*/ 1463 h 709270"/>
                          <a:gd name="connsiteX1" fmla="*/ 335783 w 641663"/>
                          <a:gd name="connsiteY1" fmla="*/ 11730 h 709270"/>
                          <a:gd name="connsiteX2" fmla="*/ 254314 w 641663"/>
                          <a:gd name="connsiteY2" fmla="*/ 33693 h 709270"/>
                          <a:gd name="connsiteX3" fmla="*/ 101914 w 641663"/>
                          <a:gd name="connsiteY3" fmla="*/ 138468 h 709270"/>
                          <a:gd name="connsiteX4" fmla="*/ 35239 w 641663"/>
                          <a:gd name="connsiteY4" fmla="*/ 228956 h 709270"/>
                          <a:gd name="connsiteX5" fmla="*/ 25714 w 641663"/>
                          <a:gd name="connsiteY5" fmla="*/ 309918 h 709270"/>
                          <a:gd name="connsiteX6" fmla="*/ 92389 w 641663"/>
                          <a:gd name="connsiteY6" fmla="*/ 338493 h 709270"/>
                          <a:gd name="connsiteX7" fmla="*/ 159064 w 641663"/>
                          <a:gd name="connsiteY7" fmla="*/ 243243 h 709270"/>
                          <a:gd name="connsiteX8" fmla="*/ 118401 w 641663"/>
                          <a:gd name="connsiteY8" fmla="*/ 306434 h 709270"/>
                          <a:gd name="connsiteX9" fmla="*/ 4102 w 641663"/>
                          <a:gd name="connsiteY9" fmla="*/ 444547 h 709270"/>
                          <a:gd name="connsiteX10" fmla="*/ 54289 w 641663"/>
                          <a:gd name="connsiteY10" fmla="*/ 538517 h 709270"/>
                          <a:gd name="connsiteX11" fmla="*/ 168589 w 641663"/>
                          <a:gd name="connsiteY11" fmla="*/ 462318 h 709270"/>
                          <a:gd name="connsiteX12" fmla="*/ 78101 w 641663"/>
                          <a:gd name="connsiteY12" fmla="*/ 557568 h 709270"/>
                          <a:gd name="connsiteX13" fmla="*/ 130489 w 641663"/>
                          <a:gd name="connsiteY13" fmla="*/ 643293 h 709270"/>
                          <a:gd name="connsiteX14" fmla="*/ 259076 w 641663"/>
                          <a:gd name="connsiteY14" fmla="*/ 614718 h 709270"/>
                          <a:gd name="connsiteX15" fmla="*/ 311464 w 641663"/>
                          <a:gd name="connsiteY15" fmla="*/ 557568 h 709270"/>
                          <a:gd name="connsiteX16" fmla="*/ 225739 w 641663"/>
                          <a:gd name="connsiteY16" fmla="*/ 681393 h 709270"/>
                          <a:gd name="connsiteX17" fmla="*/ 340039 w 641663"/>
                          <a:gd name="connsiteY17" fmla="*/ 700443 h 709270"/>
                          <a:gd name="connsiteX18" fmla="*/ 549589 w 641663"/>
                          <a:gd name="connsiteY18" fmla="*/ 567093 h 709270"/>
                          <a:gd name="connsiteX19" fmla="*/ 635314 w 641663"/>
                          <a:gd name="connsiteY19" fmla="*/ 376593 h 709270"/>
                          <a:gd name="connsiteX20" fmla="*/ 635314 w 641663"/>
                          <a:gd name="connsiteY20" fmla="*/ 281343 h 709270"/>
                          <a:gd name="connsiteX21" fmla="*/ 635314 w 641663"/>
                          <a:gd name="connsiteY21" fmla="*/ 224193 h 709270"/>
                          <a:gd name="connsiteX22" fmla="*/ 625789 w 641663"/>
                          <a:gd name="connsiteY22" fmla="*/ 90843 h 709270"/>
                          <a:gd name="connsiteX23" fmla="*/ 559114 w 641663"/>
                          <a:gd name="connsiteY23" fmla="*/ 43218 h 709270"/>
                          <a:gd name="connsiteX24" fmla="*/ 486463 w 641663"/>
                          <a:gd name="connsiteY24" fmla="*/ 1463 h 709270"/>
                          <a:gd name="connsiteX0" fmla="*/ 486463 w 641663"/>
                          <a:gd name="connsiteY0" fmla="*/ 1463 h 709270"/>
                          <a:gd name="connsiteX1" fmla="*/ 335783 w 641663"/>
                          <a:gd name="connsiteY1" fmla="*/ 11730 h 709270"/>
                          <a:gd name="connsiteX2" fmla="*/ 254314 w 641663"/>
                          <a:gd name="connsiteY2" fmla="*/ 33693 h 709270"/>
                          <a:gd name="connsiteX3" fmla="*/ 101914 w 641663"/>
                          <a:gd name="connsiteY3" fmla="*/ 138468 h 709270"/>
                          <a:gd name="connsiteX4" fmla="*/ 35239 w 641663"/>
                          <a:gd name="connsiteY4" fmla="*/ 228956 h 709270"/>
                          <a:gd name="connsiteX5" fmla="*/ 25714 w 641663"/>
                          <a:gd name="connsiteY5" fmla="*/ 309918 h 709270"/>
                          <a:gd name="connsiteX6" fmla="*/ 92389 w 641663"/>
                          <a:gd name="connsiteY6" fmla="*/ 338493 h 709270"/>
                          <a:gd name="connsiteX7" fmla="*/ 159064 w 641663"/>
                          <a:gd name="connsiteY7" fmla="*/ 243243 h 709270"/>
                          <a:gd name="connsiteX8" fmla="*/ 118401 w 641663"/>
                          <a:gd name="connsiteY8" fmla="*/ 306434 h 709270"/>
                          <a:gd name="connsiteX9" fmla="*/ 4102 w 641663"/>
                          <a:gd name="connsiteY9" fmla="*/ 444547 h 709270"/>
                          <a:gd name="connsiteX10" fmla="*/ 54289 w 641663"/>
                          <a:gd name="connsiteY10" fmla="*/ 538517 h 709270"/>
                          <a:gd name="connsiteX11" fmla="*/ 168589 w 641663"/>
                          <a:gd name="connsiteY11" fmla="*/ 462318 h 709270"/>
                          <a:gd name="connsiteX12" fmla="*/ 78101 w 641663"/>
                          <a:gd name="connsiteY12" fmla="*/ 557568 h 709270"/>
                          <a:gd name="connsiteX13" fmla="*/ 130489 w 641663"/>
                          <a:gd name="connsiteY13" fmla="*/ 643293 h 709270"/>
                          <a:gd name="connsiteX14" fmla="*/ 259076 w 641663"/>
                          <a:gd name="connsiteY14" fmla="*/ 614718 h 709270"/>
                          <a:gd name="connsiteX15" fmla="*/ 311464 w 641663"/>
                          <a:gd name="connsiteY15" fmla="*/ 557568 h 709270"/>
                          <a:gd name="connsiteX16" fmla="*/ 225739 w 641663"/>
                          <a:gd name="connsiteY16" fmla="*/ 681393 h 709270"/>
                          <a:gd name="connsiteX17" fmla="*/ 340039 w 641663"/>
                          <a:gd name="connsiteY17" fmla="*/ 700443 h 709270"/>
                          <a:gd name="connsiteX18" fmla="*/ 549589 w 641663"/>
                          <a:gd name="connsiteY18" fmla="*/ 567093 h 709270"/>
                          <a:gd name="connsiteX19" fmla="*/ 635314 w 641663"/>
                          <a:gd name="connsiteY19" fmla="*/ 376593 h 709270"/>
                          <a:gd name="connsiteX20" fmla="*/ 635314 w 641663"/>
                          <a:gd name="connsiteY20" fmla="*/ 281343 h 709270"/>
                          <a:gd name="connsiteX21" fmla="*/ 633947 w 641663"/>
                          <a:gd name="connsiteY21" fmla="*/ 208216 h 709270"/>
                          <a:gd name="connsiteX22" fmla="*/ 625789 w 641663"/>
                          <a:gd name="connsiteY22" fmla="*/ 90843 h 709270"/>
                          <a:gd name="connsiteX23" fmla="*/ 559114 w 641663"/>
                          <a:gd name="connsiteY23" fmla="*/ 43218 h 709270"/>
                          <a:gd name="connsiteX24" fmla="*/ 486463 w 641663"/>
                          <a:gd name="connsiteY24" fmla="*/ 1463 h 709270"/>
                          <a:gd name="connsiteX0" fmla="*/ 486463 w 639618"/>
                          <a:gd name="connsiteY0" fmla="*/ 1463 h 709270"/>
                          <a:gd name="connsiteX1" fmla="*/ 335783 w 639618"/>
                          <a:gd name="connsiteY1" fmla="*/ 11730 h 709270"/>
                          <a:gd name="connsiteX2" fmla="*/ 254314 w 639618"/>
                          <a:gd name="connsiteY2" fmla="*/ 33693 h 709270"/>
                          <a:gd name="connsiteX3" fmla="*/ 101914 w 639618"/>
                          <a:gd name="connsiteY3" fmla="*/ 138468 h 709270"/>
                          <a:gd name="connsiteX4" fmla="*/ 35239 w 639618"/>
                          <a:gd name="connsiteY4" fmla="*/ 228956 h 709270"/>
                          <a:gd name="connsiteX5" fmla="*/ 25714 w 639618"/>
                          <a:gd name="connsiteY5" fmla="*/ 309918 h 709270"/>
                          <a:gd name="connsiteX6" fmla="*/ 92389 w 639618"/>
                          <a:gd name="connsiteY6" fmla="*/ 338493 h 709270"/>
                          <a:gd name="connsiteX7" fmla="*/ 159064 w 639618"/>
                          <a:gd name="connsiteY7" fmla="*/ 243243 h 709270"/>
                          <a:gd name="connsiteX8" fmla="*/ 118401 w 639618"/>
                          <a:gd name="connsiteY8" fmla="*/ 306434 h 709270"/>
                          <a:gd name="connsiteX9" fmla="*/ 4102 w 639618"/>
                          <a:gd name="connsiteY9" fmla="*/ 444547 h 709270"/>
                          <a:gd name="connsiteX10" fmla="*/ 54289 w 639618"/>
                          <a:gd name="connsiteY10" fmla="*/ 538517 h 709270"/>
                          <a:gd name="connsiteX11" fmla="*/ 168589 w 639618"/>
                          <a:gd name="connsiteY11" fmla="*/ 462318 h 709270"/>
                          <a:gd name="connsiteX12" fmla="*/ 78101 w 639618"/>
                          <a:gd name="connsiteY12" fmla="*/ 557568 h 709270"/>
                          <a:gd name="connsiteX13" fmla="*/ 130489 w 639618"/>
                          <a:gd name="connsiteY13" fmla="*/ 643293 h 709270"/>
                          <a:gd name="connsiteX14" fmla="*/ 259076 w 639618"/>
                          <a:gd name="connsiteY14" fmla="*/ 614718 h 709270"/>
                          <a:gd name="connsiteX15" fmla="*/ 311464 w 639618"/>
                          <a:gd name="connsiteY15" fmla="*/ 557568 h 709270"/>
                          <a:gd name="connsiteX16" fmla="*/ 225739 w 639618"/>
                          <a:gd name="connsiteY16" fmla="*/ 681393 h 709270"/>
                          <a:gd name="connsiteX17" fmla="*/ 340039 w 639618"/>
                          <a:gd name="connsiteY17" fmla="*/ 700443 h 709270"/>
                          <a:gd name="connsiteX18" fmla="*/ 549589 w 639618"/>
                          <a:gd name="connsiteY18" fmla="*/ 567093 h 709270"/>
                          <a:gd name="connsiteX19" fmla="*/ 635314 w 639618"/>
                          <a:gd name="connsiteY19" fmla="*/ 376593 h 709270"/>
                          <a:gd name="connsiteX20" fmla="*/ 627677 w 639618"/>
                          <a:gd name="connsiteY20" fmla="*/ 314238 h 709270"/>
                          <a:gd name="connsiteX21" fmla="*/ 633947 w 639618"/>
                          <a:gd name="connsiteY21" fmla="*/ 208216 h 709270"/>
                          <a:gd name="connsiteX22" fmla="*/ 625789 w 639618"/>
                          <a:gd name="connsiteY22" fmla="*/ 90843 h 709270"/>
                          <a:gd name="connsiteX23" fmla="*/ 559114 w 639618"/>
                          <a:gd name="connsiteY23" fmla="*/ 43218 h 709270"/>
                          <a:gd name="connsiteX24" fmla="*/ 486463 w 639618"/>
                          <a:gd name="connsiteY24" fmla="*/ 1463 h 709270"/>
                          <a:gd name="connsiteX0" fmla="*/ 486463 w 634072"/>
                          <a:gd name="connsiteY0" fmla="*/ 1463 h 709270"/>
                          <a:gd name="connsiteX1" fmla="*/ 335783 w 634072"/>
                          <a:gd name="connsiteY1" fmla="*/ 11730 h 709270"/>
                          <a:gd name="connsiteX2" fmla="*/ 254314 w 634072"/>
                          <a:gd name="connsiteY2" fmla="*/ 33693 h 709270"/>
                          <a:gd name="connsiteX3" fmla="*/ 101914 w 634072"/>
                          <a:gd name="connsiteY3" fmla="*/ 138468 h 709270"/>
                          <a:gd name="connsiteX4" fmla="*/ 35239 w 634072"/>
                          <a:gd name="connsiteY4" fmla="*/ 228956 h 709270"/>
                          <a:gd name="connsiteX5" fmla="*/ 25714 w 634072"/>
                          <a:gd name="connsiteY5" fmla="*/ 309918 h 709270"/>
                          <a:gd name="connsiteX6" fmla="*/ 92389 w 634072"/>
                          <a:gd name="connsiteY6" fmla="*/ 338493 h 709270"/>
                          <a:gd name="connsiteX7" fmla="*/ 159064 w 634072"/>
                          <a:gd name="connsiteY7" fmla="*/ 243243 h 709270"/>
                          <a:gd name="connsiteX8" fmla="*/ 118401 w 634072"/>
                          <a:gd name="connsiteY8" fmla="*/ 306434 h 709270"/>
                          <a:gd name="connsiteX9" fmla="*/ 4102 w 634072"/>
                          <a:gd name="connsiteY9" fmla="*/ 444547 h 709270"/>
                          <a:gd name="connsiteX10" fmla="*/ 54289 w 634072"/>
                          <a:gd name="connsiteY10" fmla="*/ 538517 h 709270"/>
                          <a:gd name="connsiteX11" fmla="*/ 168589 w 634072"/>
                          <a:gd name="connsiteY11" fmla="*/ 462318 h 709270"/>
                          <a:gd name="connsiteX12" fmla="*/ 78101 w 634072"/>
                          <a:gd name="connsiteY12" fmla="*/ 557568 h 709270"/>
                          <a:gd name="connsiteX13" fmla="*/ 130489 w 634072"/>
                          <a:gd name="connsiteY13" fmla="*/ 643293 h 709270"/>
                          <a:gd name="connsiteX14" fmla="*/ 259076 w 634072"/>
                          <a:gd name="connsiteY14" fmla="*/ 614718 h 709270"/>
                          <a:gd name="connsiteX15" fmla="*/ 311464 w 634072"/>
                          <a:gd name="connsiteY15" fmla="*/ 557568 h 709270"/>
                          <a:gd name="connsiteX16" fmla="*/ 225739 w 634072"/>
                          <a:gd name="connsiteY16" fmla="*/ 681393 h 709270"/>
                          <a:gd name="connsiteX17" fmla="*/ 340039 w 634072"/>
                          <a:gd name="connsiteY17" fmla="*/ 700443 h 709270"/>
                          <a:gd name="connsiteX18" fmla="*/ 549589 w 634072"/>
                          <a:gd name="connsiteY18" fmla="*/ 567093 h 709270"/>
                          <a:gd name="connsiteX19" fmla="*/ 619759 w 634072"/>
                          <a:gd name="connsiteY19" fmla="*/ 377997 h 709270"/>
                          <a:gd name="connsiteX20" fmla="*/ 627677 w 634072"/>
                          <a:gd name="connsiteY20" fmla="*/ 314238 h 709270"/>
                          <a:gd name="connsiteX21" fmla="*/ 633947 w 634072"/>
                          <a:gd name="connsiteY21" fmla="*/ 208216 h 709270"/>
                          <a:gd name="connsiteX22" fmla="*/ 625789 w 634072"/>
                          <a:gd name="connsiteY22" fmla="*/ 90843 h 709270"/>
                          <a:gd name="connsiteX23" fmla="*/ 559114 w 634072"/>
                          <a:gd name="connsiteY23" fmla="*/ 43218 h 709270"/>
                          <a:gd name="connsiteX24" fmla="*/ 486463 w 634072"/>
                          <a:gd name="connsiteY24" fmla="*/ 1463 h 709270"/>
                          <a:gd name="connsiteX0" fmla="*/ 486463 w 634072"/>
                          <a:gd name="connsiteY0" fmla="*/ 3196 h 711003"/>
                          <a:gd name="connsiteX1" fmla="*/ 353475 w 634072"/>
                          <a:gd name="connsiteY1" fmla="*/ 6498 h 711003"/>
                          <a:gd name="connsiteX2" fmla="*/ 254314 w 634072"/>
                          <a:gd name="connsiteY2" fmla="*/ 35426 h 711003"/>
                          <a:gd name="connsiteX3" fmla="*/ 101914 w 634072"/>
                          <a:gd name="connsiteY3" fmla="*/ 140201 h 711003"/>
                          <a:gd name="connsiteX4" fmla="*/ 35239 w 634072"/>
                          <a:gd name="connsiteY4" fmla="*/ 230689 h 711003"/>
                          <a:gd name="connsiteX5" fmla="*/ 25714 w 634072"/>
                          <a:gd name="connsiteY5" fmla="*/ 311651 h 711003"/>
                          <a:gd name="connsiteX6" fmla="*/ 92389 w 634072"/>
                          <a:gd name="connsiteY6" fmla="*/ 340226 h 711003"/>
                          <a:gd name="connsiteX7" fmla="*/ 159064 w 634072"/>
                          <a:gd name="connsiteY7" fmla="*/ 244976 h 711003"/>
                          <a:gd name="connsiteX8" fmla="*/ 118401 w 634072"/>
                          <a:gd name="connsiteY8" fmla="*/ 308167 h 711003"/>
                          <a:gd name="connsiteX9" fmla="*/ 4102 w 634072"/>
                          <a:gd name="connsiteY9" fmla="*/ 446280 h 711003"/>
                          <a:gd name="connsiteX10" fmla="*/ 54289 w 634072"/>
                          <a:gd name="connsiteY10" fmla="*/ 540250 h 711003"/>
                          <a:gd name="connsiteX11" fmla="*/ 168589 w 634072"/>
                          <a:gd name="connsiteY11" fmla="*/ 464051 h 711003"/>
                          <a:gd name="connsiteX12" fmla="*/ 78101 w 634072"/>
                          <a:gd name="connsiteY12" fmla="*/ 559301 h 711003"/>
                          <a:gd name="connsiteX13" fmla="*/ 130489 w 634072"/>
                          <a:gd name="connsiteY13" fmla="*/ 645026 h 711003"/>
                          <a:gd name="connsiteX14" fmla="*/ 259076 w 634072"/>
                          <a:gd name="connsiteY14" fmla="*/ 616451 h 711003"/>
                          <a:gd name="connsiteX15" fmla="*/ 311464 w 634072"/>
                          <a:gd name="connsiteY15" fmla="*/ 559301 h 711003"/>
                          <a:gd name="connsiteX16" fmla="*/ 225739 w 634072"/>
                          <a:gd name="connsiteY16" fmla="*/ 683126 h 711003"/>
                          <a:gd name="connsiteX17" fmla="*/ 340039 w 634072"/>
                          <a:gd name="connsiteY17" fmla="*/ 702176 h 711003"/>
                          <a:gd name="connsiteX18" fmla="*/ 549589 w 634072"/>
                          <a:gd name="connsiteY18" fmla="*/ 568826 h 711003"/>
                          <a:gd name="connsiteX19" fmla="*/ 619759 w 634072"/>
                          <a:gd name="connsiteY19" fmla="*/ 379730 h 711003"/>
                          <a:gd name="connsiteX20" fmla="*/ 627677 w 634072"/>
                          <a:gd name="connsiteY20" fmla="*/ 315971 h 711003"/>
                          <a:gd name="connsiteX21" fmla="*/ 633947 w 634072"/>
                          <a:gd name="connsiteY21" fmla="*/ 209949 h 711003"/>
                          <a:gd name="connsiteX22" fmla="*/ 625789 w 634072"/>
                          <a:gd name="connsiteY22" fmla="*/ 92576 h 711003"/>
                          <a:gd name="connsiteX23" fmla="*/ 559114 w 634072"/>
                          <a:gd name="connsiteY23" fmla="*/ 44951 h 711003"/>
                          <a:gd name="connsiteX24" fmla="*/ 486463 w 634072"/>
                          <a:gd name="connsiteY24" fmla="*/ 3196 h 711003"/>
                          <a:gd name="connsiteX0" fmla="*/ 486463 w 634072"/>
                          <a:gd name="connsiteY0" fmla="*/ 10201 h 718008"/>
                          <a:gd name="connsiteX1" fmla="*/ 353475 w 634072"/>
                          <a:gd name="connsiteY1" fmla="*/ 13503 h 718008"/>
                          <a:gd name="connsiteX2" fmla="*/ 254314 w 634072"/>
                          <a:gd name="connsiteY2" fmla="*/ 42431 h 718008"/>
                          <a:gd name="connsiteX3" fmla="*/ 101914 w 634072"/>
                          <a:gd name="connsiteY3" fmla="*/ 147206 h 718008"/>
                          <a:gd name="connsiteX4" fmla="*/ 35239 w 634072"/>
                          <a:gd name="connsiteY4" fmla="*/ 237694 h 718008"/>
                          <a:gd name="connsiteX5" fmla="*/ 25714 w 634072"/>
                          <a:gd name="connsiteY5" fmla="*/ 318656 h 718008"/>
                          <a:gd name="connsiteX6" fmla="*/ 92389 w 634072"/>
                          <a:gd name="connsiteY6" fmla="*/ 347231 h 718008"/>
                          <a:gd name="connsiteX7" fmla="*/ 159064 w 634072"/>
                          <a:gd name="connsiteY7" fmla="*/ 251981 h 718008"/>
                          <a:gd name="connsiteX8" fmla="*/ 118401 w 634072"/>
                          <a:gd name="connsiteY8" fmla="*/ 315172 h 718008"/>
                          <a:gd name="connsiteX9" fmla="*/ 4102 w 634072"/>
                          <a:gd name="connsiteY9" fmla="*/ 453285 h 718008"/>
                          <a:gd name="connsiteX10" fmla="*/ 54289 w 634072"/>
                          <a:gd name="connsiteY10" fmla="*/ 547255 h 718008"/>
                          <a:gd name="connsiteX11" fmla="*/ 168589 w 634072"/>
                          <a:gd name="connsiteY11" fmla="*/ 471056 h 718008"/>
                          <a:gd name="connsiteX12" fmla="*/ 78101 w 634072"/>
                          <a:gd name="connsiteY12" fmla="*/ 566306 h 718008"/>
                          <a:gd name="connsiteX13" fmla="*/ 130489 w 634072"/>
                          <a:gd name="connsiteY13" fmla="*/ 652031 h 718008"/>
                          <a:gd name="connsiteX14" fmla="*/ 259076 w 634072"/>
                          <a:gd name="connsiteY14" fmla="*/ 623456 h 718008"/>
                          <a:gd name="connsiteX15" fmla="*/ 311464 w 634072"/>
                          <a:gd name="connsiteY15" fmla="*/ 566306 h 718008"/>
                          <a:gd name="connsiteX16" fmla="*/ 225739 w 634072"/>
                          <a:gd name="connsiteY16" fmla="*/ 690131 h 718008"/>
                          <a:gd name="connsiteX17" fmla="*/ 340039 w 634072"/>
                          <a:gd name="connsiteY17" fmla="*/ 709181 h 718008"/>
                          <a:gd name="connsiteX18" fmla="*/ 549589 w 634072"/>
                          <a:gd name="connsiteY18" fmla="*/ 575831 h 718008"/>
                          <a:gd name="connsiteX19" fmla="*/ 619759 w 634072"/>
                          <a:gd name="connsiteY19" fmla="*/ 386735 h 718008"/>
                          <a:gd name="connsiteX20" fmla="*/ 627677 w 634072"/>
                          <a:gd name="connsiteY20" fmla="*/ 322976 h 718008"/>
                          <a:gd name="connsiteX21" fmla="*/ 633947 w 634072"/>
                          <a:gd name="connsiteY21" fmla="*/ 216954 h 718008"/>
                          <a:gd name="connsiteX22" fmla="*/ 625789 w 634072"/>
                          <a:gd name="connsiteY22" fmla="*/ 99581 h 718008"/>
                          <a:gd name="connsiteX23" fmla="*/ 559114 w 634072"/>
                          <a:gd name="connsiteY23" fmla="*/ 51956 h 718008"/>
                          <a:gd name="connsiteX24" fmla="*/ 486463 w 634072"/>
                          <a:gd name="connsiteY24" fmla="*/ 10201 h 718008"/>
                          <a:gd name="connsiteX0" fmla="*/ 486463 w 634072"/>
                          <a:gd name="connsiteY0" fmla="*/ 3374 h 711181"/>
                          <a:gd name="connsiteX1" fmla="*/ 353475 w 634072"/>
                          <a:gd name="connsiteY1" fmla="*/ 6676 h 711181"/>
                          <a:gd name="connsiteX2" fmla="*/ 254314 w 634072"/>
                          <a:gd name="connsiteY2" fmla="*/ 35604 h 711181"/>
                          <a:gd name="connsiteX3" fmla="*/ 101914 w 634072"/>
                          <a:gd name="connsiteY3" fmla="*/ 140379 h 711181"/>
                          <a:gd name="connsiteX4" fmla="*/ 35239 w 634072"/>
                          <a:gd name="connsiteY4" fmla="*/ 230867 h 711181"/>
                          <a:gd name="connsiteX5" fmla="*/ 25714 w 634072"/>
                          <a:gd name="connsiteY5" fmla="*/ 311829 h 711181"/>
                          <a:gd name="connsiteX6" fmla="*/ 92389 w 634072"/>
                          <a:gd name="connsiteY6" fmla="*/ 340404 h 711181"/>
                          <a:gd name="connsiteX7" fmla="*/ 159064 w 634072"/>
                          <a:gd name="connsiteY7" fmla="*/ 245154 h 711181"/>
                          <a:gd name="connsiteX8" fmla="*/ 118401 w 634072"/>
                          <a:gd name="connsiteY8" fmla="*/ 308345 h 711181"/>
                          <a:gd name="connsiteX9" fmla="*/ 4102 w 634072"/>
                          <a:gd name="connsiteY9" fmla="*/ 446458 h 711181"/>
                          <a:gd name="connsiteX10" fmla="*/ 54289 w 634072"/>
                          <a:gd name="connsiteY10" fmla="*/ 540428 h 711181"/>
                          <a:gd name="connsiteX11" fmla="*/ 168589 w 634072"/>
                          <a:gd name="connsiteY11" fmla="*/ 464229 h 711181"/>
                          <a:gd name="connsiteX12" fmla="*/ 78101 w 634072"/>
                          <a:gd name="connsiteY12" fmla="*/ 559479 h 711181"/>
                          <a:gd name="connsiteX13" fmla="*/ 130489 w 634072"/>
                          <a:gd name="connsiteY13" fmla="*/ 645204 h 711181"/>
                          <a:gd name="connsiteX14" fmla="*/ 259076 w 634072"/>
                          <a:gd name="connsiteY14" fmla="*/ 616629 h 711181"/>
                          <a:gd name="connsiteX15" fmla="*/ 311464 w 634072"/>
                          <a:gd name="connsiteY15" fmla="*/ 559479 h 711181"/>
                          <a:gd name="connsiteX16" fmla="*/ 225739 w 634072"/>
                          <a:gd name="connsiteY16" fmla="*/ 683304 h 711181"/>
                          <a:gd name="connsiteX17" fmla="*/ 340039 w 634072"/>
                          <a:gd name="connsiteY17" fmla="*/ 702354 h 711181"/>
                          <a:gd name="connsiteX18" fmla="*/ 549589 w 634072"/>
                          <a:gd name="connsiteY18" fmla="*/ 569004 h 711181"/>
                          <a:gd name="connsiteX19" fmla="*/ 619759 w 634072"/>
                          <a:gd name="connsiteY19" fmla="*/ 379908 h 711181"/>
                          <a:gd name="connsiteX20" fmla="*/ 627677 w 634072"/>
                          <a:gd name="connsiteY20" fmla="*/ 316149 h 711181"/>
                          <a:gd name="connsiteX21" fmla="*/ 633947 w 634072"/>
                          <a:gd name="connsiteY21" fmla="*/ 210127 h 711181"/>
                          <a:gd name="connsiteX22" fmla="*/ 625789 w 634072"/>
                          <a:gd name="connsiteY22" fmla="*/ 92754 h 711181"/>
                          <a:gd name="connsiteX23" fmla="*/ 559114 w 634072"/>
                          <a:gd name="connsiteY23" fmla="*/ 45129 h 711181"/>
                          <a:gd name="connsiteX24" fmla="*/ 486463 w 634072"/>
                          <a:gd name="connsiteY24" fmla="*/ 3374 h 711181"/>
                          <a:gd name="connsiteX0" fmla="*/ 486463 w 634072"/>
                          <a:gd name="connsiteY0" fmla="*/ 5125 h 712932"/>
                          <a:gd name="connsiteX1" fmla="*/ 353475 w 634072"/>
                          <a:gd name="connsiteY1" fmla="*/ 8427 h 712932"/>
                          <a:gd name="connsiteX2" fmla="*/ 254314 w 634072"/>
                          <a:gd name="connsiteY2" fmla="*/ 37355 h 712932"/>
                          <a:gd name="connsiteX3" fmla="*/ 101914 w 634072"/>
                          <a:gd name="connsiteY3" fmla="*/ 142130 h 712932"/>
                          <a:gd name="connsiteX4" fmla="*/ 35239 w 634072"/>
                          <a:gd name="connsiteY4" fmla="*/ 232618 h 712932"/>
                          <a:gd name="connsiteX5" fmla="*/ 25714 w 634072"/>
                          <a:gd name="connsiteY5" fmla="*/ 313580 h 712932"/>
                          <a:gd name="connsiteX6" fmla="*/ 92389 w 634072"/>
                          <a:gd name="connsiteY6" fmla="*/ 342155 h 712932"/>
                          <a:gd name="connsiteX7" fmla="*/ 159064 w 634072"/>
                          <a:gd name="connsiteY7" fmla="*/ 246905 h 712932"/>
                          <a:gd name="connsiteX8" fmla="*/ 118401 w 634072"/>
                          <a:gd name="connsiteY8" fmla="*/ 310096 h 712932"/>
                          <a:gd name="connsiteX9" fmla="*/ 4102 w 634072"/>
                          <a:gd name="connsiteY9" fmla="*/ 448209 h 712932"/>
                          <a:gd name="connsiteX10" fmla="*/ 54289 w 634072"/>
                          <a:gd name="connsiteY10" fmla="*/ 542179 h 712932"/>
                          <a:gd name="connsiteX11" fmla="*/ 168589 w 634072"/>
                          <a:gd name="connsiteY11" fmla="*/ 465980 h 712932"/>
                          <a:gd name="connsiteX12" fmla="*/ 78101 w 634072"/>
                          <a:gd name="connsiteY12" fmla="*/ 561230 h 712932"/>
                          <a:gd name="connsiteX13" fmla="*/ 130489 w 634072"/>
                          <a:gd name="connsiteY13" fmla="*/ 646955 h 712932"/>
                          <a:gd name="connsiteX14" fmla="*/ 259076 w 634072"/>
                          <a:gd name="connsiteY14" fmla="*/ 618380 h 712932"/>
                          <a:gd name="connsiteX15" fmla="*/ 311464 w 634072"/>
                          <a:gd name="connsiteY15" fmla="*/ 561230 h 712932"/>
                          <a:gd name="connsiteX16" fmla="*/ 225739 w 634072"/>
                          <a:gd name="connsiteY16" fmla="*/ 685055 h 712932"/>
                          <a:gd name="connsiteX17" fmla="*/ 340039 w 634072"/>
                          <a:gd name="connsiteY17" fmla="*/ 704105 h 712932"/>
                          <a:gd name="connsiteX18" fmla="*/ 549589 w 634072"/>
                          <a:gd name="connsiteY18" fmla="*/ 570755 h 712932"/>
                          <a:gd name="connsiteX19" fmla="*/ 619759 w 634072"/>
                          <a:gd name="connsiteY19" fmla="*/ 381659 h 712932"/>
                          <a:gd name="connsiteX20" fmla="*/ 627677 w 634072"/>
                          <a:gd name="connsiteY20" fmla="*/ 317900 h 712932"/>
                          <a:gd name="connsiteX21" fmla="*/ 633947 w 634072"/>
                          <a:gd name="connsiteY21" fmla="*/ 211878 h 712932"/>
                          <a:gd name="connsiteX22" fmla="*/ 625789 w 634072"/>
                          <a:gd name="connsiteY22" fmla="*/ 94505 h 712932"/>
                          <a:gd name="connsiteX23" fmla="*/ 559114 w 634072"/>
                          <a:gd name="connsiteY23" fmla="*/ 46880 h 712932"/>
                          <a:gd name="connsiteX24" fmla="*/ 486463 w 634072"/>
                          <a:gd name="connsiteY24" fmla="*/ 5125 h 71293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</a:cxnLst>
                        <a:rect l="l" t="t" r="r" b="b"/>
                        <a:pathLst>
                          <a:path w="634072" h="712932">
                            <a:moveTo>
                              <a:pt x="486463" y="5125"/>
                            </a:moveTo>
                            <a:cubicBezTo>
                              <a:pt x="452190" y="-1284"/>
                              <a:pt x="402079" y="-3208"/>
                              <a:pt x="353475" y="8427"/>
                            </a:cubicBezTo>
                            <a:cubicBezTo>
                              <a:pt x="304871" y="20062"/>
                              <a:pt x="296241" y="15071"/>
                              <a:pt x="254314" y="37355"/>
                            </a:cubicBezTo>
                            <a:cubicBezTo>
                              <a:pt x="212387" y="59639"/>
                              <a:pt x="138426" y="109586"/>
                              <a:pt x="101914" y="142130"/>
                            </a:cubicBezTo>
                            <a:cubicBezTo>
                              <a:pt x="65402" y="174674"/>
                              <a:pt x="47939" y="204043"/>
                              <a:pt x="35239" y="232618"/>
                            </a:cubicBezTo>
                            <a:cubicBezTo>
                              <a:pt x="22539" y="261193"/>
                              <a:pt x="16189" y="295324"/>
                              <a:pt x="25714" y="313580"/>
                            </a:cubicBezTo>
                            <a:cubicBezTo>
                              <a:pt x="35239" y="331836"/>
                              <a:pt x="70164" y="353267"/>
                              <a:pt x="92389" y="342155"/>
                            </a:cubicBezTo>
                            <a:cubicBezTo>
                              <a:pt x="114614" y="331043"/>
                              <a:pt x="154729" y="252248"/>
                              <a:pt x="159064" y="246905"/>
                            </a:cubicBezTo>
                            <a:cubicBezTo>
                              <a:pt x="163399" y="241562"/>
                              <a:pt x="142641" y="291627"/>
                              <a:pt x="118401" y="310096"/>
                            </a:cubicBezTo>
                            <a:cubicBezTo>
                              <a:pt x="94161" y="328566"/>
                              <a:pt x="21137" y="411910"/>
                              <a:pt x="4102" y="448209"/>
                            </a:cubicBezTo>
                            <a:cubicBezTo>
                              <a:pt x="-12933" y="484508"/>
                              <a:pt x="26874" y="539217"/>
                              <a:pt x="54289" y="542179"/>
                            </a:cubicBezTo>
                            <a:cubicBezTo>
                              <a:pt x="81704" y="545141"/>
                              <a:pt x="164620" y="462805"/>
                              <a:pt x="168589" y="465980"/>
                            </a:cubicBezTo>
                            <a:cubicBezTo>
                              <a:pt x="172558" y="469155"/>
                              <a:pt x="84451" y="531068"/>
                              <a:pt x="78101" y="561230"/>
                            </a:cubicBezTo>
                            <a:cubicBezTo>
                              <a:pt x="71751" y="591392"/>
                              <a:pt x="100327" y="637430"/>
                              <a:pt x="130489" y="646955"/>
                            </a:cubicBezTo>
                            <a:cubicBezTo>
                              <a:pt x="160651" y="656480"/>
                              <a:pt x="228914" y="632667"/>
                              <a:pt x="259076" y="618380"/>
                            </a:cubicBezTo>
                            <a:cubicBezTo>
                              <a:pt x="289238" y="604093"/>
                              <a:pt x="317020" y="550118"/>
                              <a:pt x="311464" y="561230"/>
                            </a:cubicBezTo>
                            <a:cubicBezTo>
                              <a:pt x="305908" y="572343"/>
                              <a:pt x="220977" y="661243"/>
                              <a:pt x="225739" y="685055"/>
                            </a:cubicBezTo>
                            <a:cubicBezTo>
                              <a:pt x="230501" y="708867"/>
                              <a:pt x="286064" y="723155"/>
                              <a:pt x="340039" y="704105"/>
                            </a:cubicBezTo>
                            <a:cubicBezTo>
                              <a:pt x="394014" y="685055"/>
                              <a:pt x="502969" y="624496"/>
                              <a:pt x="549589" y="570755"/>
                            </a:cubicBezTo>
                            <a:cubicBezTo>
                              <a:pt x="596209" y="517014"/>
                              <a:pt x="606744" y="423802"/>
                              <a:pt x="619759" y="381659"/>
                            </a:cubicBezTo>
                            <a:cubicBezTo>
                              <a:pt x="632774" y="339517"/>
                              <a:pt x="627677" y="317900"/>
                              <a:pt x="627677" y="317900"/>
                            </a:cubicBezTo>
                            <a:cubicBezTo>
                              <a:pt x="627221" y="293524"/>
                              <a:pt x="634403" y="236254"/>
                              <a:pt x="633947" y="211878"/>
                            </a:cubicBezTo>
                            <a:cubicBezTo>
                              <a:pt x="632359" y="180128"/>
                              <a:pt x="638489" y="124668"/>
                              <a:pt x="625789" y="94505"/>
                            </a:cubicBezTo>
                            <a:cubicBezTo>
                              <a:pt x="613089" y="64343"/>
                              <a:pt x="582335" y="61777"/>
                              <a:pt x="559114" y="46880"/>
                            </a:cubicBezTo>
                            <a:cubicBezTo>
                              <a:pt x="535893" y="31983"/>
                              <a:pt x="520736" y="11534"/>
                              <a:pt x="486463" y="5125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37" name="Group 36">
                      <a:extLst>
                        <a:ext uri="{FF2B5EF4-FFF2-40B4-BE49-F238E27FC236}">
                          <a16:creationId xmlns:a16="http://schemas.microsoft.com/office/drawing/2014/main" id="{203AD300-3C33-2D9C-EA4C-C33421702511}"/>
                        </a:ext>
                      </a:extLst>
                    </p:cNvPr>
                    <p:cNvGrpSpPr/>
                    <p:nvPr/>
                  </p:nvGrpSpPr>
                  <p:grpSpPr>
                    <a:xfrm rot="21045049">
                      <a:off x="7139434" y="3076555"/>
                      <a:ext cx="330249" cy="728995"/>
                      <a:chOff x="7238448" y="3127145"/>
                      <a:chExt cx="307239" cy="762530"/>
                    </a:xfrm>
                  </p:grpSpPr>
                  <p:sp>
                    <p:nvSpPr>
                      <p:cNvPr id="43" name="Rectangle: Rounded Corners 42">
                        <a:extLst>
                          <a:ext uri="{FF2B5EF4-FFF2-40B4-BE49-F238E27FC236}">
                            <a16:creationId xmlns:a16="http://schemas.microsoft.com/office/drawing/2014/main" id="{5DB829EC-4080-BDC7-56EA-D443BC1ADAB9}"/>
                          </a:ext>
                        </a:extLst>
                      </p:cNvPr>
                      <p:cNvSpPr/>
                      <p:nvPr/>
                    </p:nvSpPr>
                    <p:spPr>
                      <a:xfrm rot="554951">
                        <a:off x="7238448" y="3127145"/>
                        <a:ext cx="307239" cy="547317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6" name="Rectangle: Rounded Corners 45">
                        <a:extLst>
                          <a:ext uri="{FF2B5EF4-FFF2-40B4-BE49-F238E27FC236}">
                            <a16:creationId xmlns:a16="http://schemas.microsoft.com/office/drawing/2014/main" id="{519F1508-74AF-7C5C-B3D5-8E431004E43B}"/>
                          </a:ext>
                        </a:extLst>
                      </p:cNvPr>
                      <p:cNvSpPr/>
                      <p:nvPr/>
                    </p:nvSpPr>
                    <p:spPr>
                      <a:xfrm rot="747714">
                        <a:off x="7299328" y="3565651"/>
                        <a:ext cx="194168" cy="324024"/>
                      </a:xfrm>
                      <a:prstGeom prst="round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sp>
                  <p:nvSpPr>
                    <p:cNvPr id="38" name="Oval 37">
                      <a:extLst>
                        <a:ext uri="{FF2B5EF4-FFF2-40B4-BE49-F238E27FC236}">
                          <a16:creationId xmlns:a16="http://schemas.microsoft.com/office/drawing/2014/main" id="{B9F7CCE5-C519-4F00-D2A5-E65E84B828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40442" y="966332"/>
                      <a:ext cx="1899057" cy="1960317"/>
                    </a:xfrm>
                    <a:prstGeom prst="ellipse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9" name="Oval 38">
                      <a:extLst>
                        <a:ext uri="{FF2B5EF4-FFF2-40B4-BE49-F238E27FC236}">
                          <a16:creationId xmlns:a16="http://schemas.microsoft.com/office/drawing/2014/main" id="{A4FFDB7E-DEE2-1475-BBBC-B03724FDDF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80292" y="1719333"/>
                      <a:ext cx="251576" cy="32833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0" name="Oval 39">
                      <a:extLst>
                        <a:ext uri="{FF2B5EF4-FFF2-40B4-BE49-F238E27FC236}">
                          <a16:creationId xmlns:a16="http://schemas.microsoft.com/office/drawing/2014/main" id="{E29597C6-8A26-40C3-40B8-32CF7F2092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15097" y="1798948"/>
                      <a:ext cx="151789" cy="166132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1" name="Oval 40">
                      <a:extLst>
                        <a:ext uri="{FF2B5EF4-FFF2-40B4-BE49-F238E27FC236}">
                          <a16:creationId xmlns:a16="http://schemas.microsoft.com/office/drawing/2014/main" id="{4EA1A882-3AF6-398B-0709-F87931B707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51567" y="1716068"/>
                      <a:ext cx="251576" cy="328339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2" name="Oval 41">
                      <a:extLst>
                        <a:ext uri="{FF2B5EF4-FFF2-40B4-BE49-F238E27FC236}">
                          <a16:creationId xmlns:a16="http://schemas.microsoft.com/office/drawing/2014/main" id="{02926ACD-EB67-BC77-349F-36916E63E1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72" y="1795683"/>
                      <a:ext cx="151789" cy="166132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F79E0AFF-2DA3-CABD-6606-7FD2F8257039}"/>
                    </a:ext>
                  </a:extLst>
                </p:cNvPr>
                <p:cNvSpPr/>
                <p:nvPr/>
              </p:nvSpPr>
              <p:spPr>
                <a:xfrm>
                  <a:off x="6870910" y="3396662"/>
                  <a:ext cx="1129179" cy="493128"/>
                </a:xfrm>
                <a:custGeom>
                  <a:avLst/>
                  <a:gdLst>
                    <a:gd name="connsiteX0" fmla="*/ 493054 w 983232"/>
                    <a:gd name="connsiteY0" fmla="*/ 0 h 427405"/>
                    <a:gd name="connsiteX1" fmla="*/ 958950 w 983232"/>
                    <a:gd name="connsiteY1" fmla="*/ 318778 h 427405"/>
                    <a:gd name="connsiteX2" fmla="*/ 983232 w 983232"/>
                    <a:gd name="connsiteY2" fmla="*/ 399526 h 427405"/>
                    <a:gd name="connsiteX3" fmla="*/ 971952 w 983232"/>
                    <a:gd name="connsiteY3" fmla="*/ 405978 h 427405"/>
                    <a:gd name="connsiteX4" fmla="*/ 909856 w 983232"/>
                    <a:gd name="connsiteY4" fmla="*/ 416614 h 427405"/>
                    <a:gd name="connsiteX5" fmla="*/ 750326 w 983232"/>
                    <a:gd name="connsiteY5" fmla="*/ 281273 h 427405"/>
                    <a:gd name="connsiteX6" fmla="*/ 762083 w 983232"/>
                    <a:gd name="connsiteY6" fmla="*/ 231868 h 427405"/>
                    <a:gd name="connsiteX7" fmla="*/ 710435 w 983232"/>
                    <a:gd name="connsiteY7" fmla="*/ 223198 h 427405"/>
                    <a:gd name="connsiteX8" fmla="*/ 650915 w 983232"/>
                    <a:gd name="connsiteY8" fmla="*/ 182448 h 427405"/>
                    <a:gd name="connsiteX9" fmla="*/ 646188 w 983232"/>
                    <a:gd name="connsiteY9" fmla="*/ 169580 h 427405"/>
                    <a:gd name="connsiteX10" fmla="*/ 602012 w 983232"/>
                    <a:gd name="connsiteY10" fmla="*/ 176996 h 427405"/>
                    <a:gd name="connsiteX11" fmla="*/ 506353 w 983232"/>
                    <a:gd name="connsiteY11" fmla="*/ 144053 h 427405"/>
                    <a:gd name="connsiteX12" fmla="*/ 501015 w 983232"/>
                    <a:gd name="connsiteY12" fmla="*/ 137470 h 427405"/>
                    <a:gd name="connsiteX13" fmla="*/ 495003 w 983232"/>
                    <a:gd name="connsiteY13" fmla="*/ 144885 h 427405"/>
                    <a:gd name="connsiteX14" fmla="*/ 399344 w 983232"/>
                    <a:gd name="connsiteY14" fmla="*/ 177828 h 427405"/>
                    <a:gd name="connsiteX15" fmla="*/ 355361 w 983232"/>
                    <a:gd name="connsiteY15" fmla="*/ 170444 h 427405"/>
                    <a:gd name="connsiteX16" fmla="*/ 339322 w 983232"/>
                    <a:gd name="connsiteY16" fmla="*/ 214100 h 427405"/>
                    <a:gd name="connsiteX17" fmla="*/ 279801 w 983232"/>
                    <a:gd name="connsiteY17" fmla="*/ 254849 h 427405"/>
                    <a:gd name="connsiteX18" fmla="*/ 232448 w 983232"/>
                    <a:gd name="connsiteY18" fmla="*/ 262798 h 427405"/>
                    <a:gd name="connsiteX19" fmla="*/ 242674 w 983232"/>
                    <a:gd name="connsiteY19" fmla="*/ 301828 h 427405"/>
                    <a:gd name="connsiteX20" fmla="*/ 79698 w 983232"/>
                    <a:gd name="connsiteY20" fmla="*/ 427405 h 427405"/>
                    <a:gd name="connsiteX21" fmla="*/ 16260 w 983232"/>
                    <a:gd name="connsiteY21" fmla="*/ 417537 h 427405"/>
                    <a:gd name="connsiteX22" fmla="*/ 0 w 983232"/>
                    <a:gd name="connsiteY22" fmla="*/ 409090 h 427405"/>
                    <a:gd name="connsiteX23" fmla="*/ 27158 w 983232"/>
                    <a:gd name="connsiteY23" fmla="*/ 318778 h 427405"/>
                    <a:gd name="connsiteX24" fmla="*/ 493054 w 983232"/>
                    <a:gd name="connsiteY24" fmla="*/ 0 h 4274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83232" h="427405">
                      <a:moveTo>
                        <a:pt x="493054" y="0"/>
                      </a:moveTo>
                      <a:cubicBezTo>
                        <a:pt x="702493" y="0"/>
                        <a:pt x="882191" y="131446"/>
                        <a:pt x="958950" y="318778"/>
                      </a:cubicBezTo>
                      <a:lnTo>
                        <a:pt x="983232" y="399526"/>
                      </a:lnTo>
                      <a:lnTo>
                        <a:pt x="971952" y="405978"/>
                      </a:lnTo>
                      <a:cubicBezTo>
                        <a:pt x="952867" y="412827"/>
                        <a:pt x="931883" y="416614"/>
                        <a:pt x="909856" y="416614"/>
                      </a:cubicBezTo>
                      <a:cubicBezTo>
                        <a:pt x="821750" y="416614"/>
                        <a:pt x="750326" y="356019"/>
                        <a:pt x="750326" y="281273"/>
                      </a:cubicBezTo>
                      <a:lnTo>
                        <a:pt x="762083" y="231868"/>
                      </a:lnTo>
                      <a:lnTo>
                        <a:pt x="710435" y="223198"/>
                      </a:lnTo>
                      <a:cubicBezTo>
                        <a:pt x="686157" y="214660"/>
                        <a:pt x="665501" y="200399"/>
                        <a:pt x="650915" y="182448"/>
                      </a:cubicBezTo>
                      <a:lnTo>
                        <a:pt x="646188" y="169580"/>
                      </a:lnTo>
                      <a:lnTo>
                        <a:pt x="602012" y="176996"/>
                      </a:lnTo>
                      <a:cubicBezTo>
                        <a:pt x="564655" y="176996"/>
                        <a:pt x="530834" y="164407"/>
                        <a:pt x="506353" y="144053"/>
                      </a:cubicBezTo>
                      <a:lnTo>
                        <a:pt x="501015" y="137470"/>
                      </a:lnTo>
                      <a:lnTo>
                        <a:pt x="495003" y="144885"/>
                      </a:lnTo>
                      <a:cubicBezTo>
                        <a:pt x="470522" y="165238"/>
                        <a:pt x="436701" y="177828"/>
                        <a:pt x="399344" y="177828"/>
                      </a:cubicBezTo>
                      <a:lnTo>
                        <a:pt x="355361" y="170444"/>
                      </a:lnTo>
                      <a:lnTo>
                        <a:pt x="339322" y="214100"/>
                      </a:lnTo>
                      <a:cubicBezTo>
                        <a:pt x="324735" y="232050"/>
                        <a:pt x="304078" y="246312"/>
                        <a:pt x="279801" y="254849"/>
                      </a:cubicBezTo>
                      <a:lnTo>
                        <a:pt x="232448" y="262798"/>
                      </a:lnTo>
                      <a:lnTo>
                        <a:pt x="242674" y="301828"/>
                      </a:lnTo>
                      <a:cubicBezTo>
                        <a:pt x="242674" y="371183"/>
                        <a:pt x="169707" y="427405"/>
                        <a:pt x="79698" y="427405"/>
                      </a:cubicBezTo>
                      <a:cubicBezTo>
                        <a:pt x="57196" y="427405"/>
                        <a:pt x="35759" y="423891"/>
                        <a:pt x="16260" y="417537"/>
                      </a:cubicBezTo>
                      <a:lnTo>
                        <a:pt x="0" y="409090"/>
                      </a:lnTo>
                      <a:lnTo>
                        <a:pt x="27158" y="318778"/>
                      </a:lnTo>
                      <a:cubicBezTo>
                        <a:pt x="103917" y="131446"/>
                        <a:pt x="283615" y="0"/>
                        <a:pt x="493054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D7D03614-3D58-00B9-338B-4012D40BC19F}"/>
                    </a:ext>
                  </a:extLst>
                </p:cNvPr>
                <p:cNvSpPr/>
                <p:nvPr/>
              </p:nvSpPr>
              <p:spPr>
                <a:xfrm>
                  <a:off x="6801619" y="3881850"/>
                  <a:ext cx="225268" cy="21465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1162341A-1A77-AA22-F7E5-84FC4131C36F}"/>
                    </a:ext>
                  </a:extLst>
                </p:cNvPr>
                <p:cNvSpPr/>
                <p:nvPr/>
              </p:nvSpPr>
              <p:spPr>
                <a:xfrm>
                  <a:off x="7889974" y="3843980"/>
                  <a:ext cx="225268" cy="21465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8E1829CE-5343-FCFF-2297-95FBE3DE7352}"/>
                  </a:ext>
                </a:extLst>
              </p:cNvPr>
              <p:cNvSpPr/>
              <p:nvPr/>
            </p:nvSpPr>
            <p:spPr>
              <a:xfrm>
                <a:off x="6447814" y="4481327"/>
                <a:ext cx="80098" cy="45719"/>
              </a:xfrm>
              <a:custGeom>
                <a:avLst/>
                <a:gdLst>
                  <a:gd name="connsiteX0" fmla="*/ 0 w 142875"/>
                  <a:gd name="connsiteY0" fmla="*/ 0 h 61946"/>
                  <a:gd name="connsiteX1" fmla="*/ 71437 w 142875"/>
                  <a:gd name="connsiteY1" fmla="*/ 61912 h 61946"/>
                  <a:gd name="connsiteX2" fmla="*/ 142875 w 142875"/>
                  <a:gd name="connsiteY2" fmla="*/ 9525 h 61946"/>
                  <a:gd name="connsiteX3" fmla="*/ 142875 w 142875"/>
                  <a:gd name="connsiteY3" fmla="*/ 9525 h 61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875" h="61946">
                    <a:moveTo>
                      <a:pt x="0" y="0"/>
                    </a:moveTo>
                    <a:cubicBezTo>
                      <a:pt x="23812" y="30162"/>
                      <a:pt x="47624" y="60324"/>
                      <a:pt x="71437" y="61912"/>
                    </a:cubicBezTo>
                    <a:cubicBezTo>
                      <a:pt x="95250" y="63500"/>
                      <a:pt x="142875" y="9525"/>
                      <a:pt x="142875" y="9525"/>
                    </a:cubicBezTo>
                    <a:lnTo>
                      <a:pt x="142875" y="952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4588702-9CFA-B637-C179-465884E02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94201" y="5200805"/>
              <a:ext cx="974601" cy="1242331"/>
            </a:xfrm>
            <a:prstGeom prst="rect">
              <a:avLst/>
            </a:prstGeom>
          </p:spPr>
        </p:pic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2F08712-A557-6B17-9D95-A03D34798C3F}"/>
                </a:ext>
              </a:extLst>
            </p:cNvPr>
            <p:cNvSpPr/>
            <p:nvPr/>
          </p:nvSpPr>
          <p:spPr>
            <a:xfrm rot="20053726">
              <a:off x="6717125" y="5094947"/>
              <a:ext cx="144096" cy="170544"/>
            </a:xfrm>
            <a:custGeom>
              <a:avLst/>
              <a:gdLst>
                <a:gd name="connsiteX0" fmla="*/ 455982 w 681406"/>
                <a:gd name="connsiteY0" fmla="*/ 2223 h 709978"/>
                <a:gd name="connsiteX1" fmla="*/ 417882 w 681406"/>
                <a:gd name="connsiteY1" fmla="*/ 106998 h 709978"/>
                <a:gd name="connsiteX2" fmla="*/ 294057 w 681406"/>
                <a:gd name="connsiteY2" fmla="*/ 30798 h 709978"/>
                <a:gd name="connsiteX3" fmla="*/ 141657 w 681406"/>
                <a:gd name="connsiteY3" fmla="*/ 135573 h 709978"/>
                <a:gd name="connsiteX4" fmla="*/ 94032 w 681406"/>
                <a:gd name="connsiteY4" fmla="*/ 230823 h 709978"/>
                <a:gd name="connsiteX5" fmla="*/ 65457 w 681406"/>
                <a:gd name="connsiteY5" fmla="*/ 307023 h 709978"/>
                <a:gd name="connsiteX6" fmla="*/ 132132 w 681406"/>
                <a:gd name="connsiteY6" fmla="*/ 335598 h 709978"/>
                <a:gd name="connsiteX7" fmla="*/ 198807 w 681406"/>
                <a:gd name="connsiteY7" fmla="*/ 240348 h 709978"/>
                <a:gd name="connsiteX8" fmla="*/ 103557 w 681406"/>
                <a:gd name="connsiteY8" fmla="*/ 326073 h 709978"/>
                <a:gd name="connsiteX9" fmla="*/ 8307 w 681406"/>
                <a:gd name="connsiteY9" fmla="*/ 392748 h 709978"/>
                <a:gd name="connsiteX10" fmla="*/ 17832 w 681406"/>
                <a:gd name="connsiteY10" fmla="*/ 516573 h 709978"/>
                <a:gd name="connsiteX11" fmla="*/ 122607 w 681406"/>
                <a:gd name="connsiteY11" fmla="*/ 535623 h 709978"/>
                <a:gd name="connsiteX12" fmla="*/ 227382 w 681406"/>
                <a:gd name="connsiteY12" fmla="*/ 497523 h 709978"/>
                <a:gd name="connsiteX13" fmla="*/ 122607 w 681406"/>
                <a:gd name="connsiteY13" fmla="*/ 621348 h 709978"/>
                <a:gd name="connsiteX14" fmla="*/ 170232 w 681406"/>
                <a:gd name="connsiteY14" fmla="*/ 640398 h 709978"/>
                <a:gd name="connsiteX15" fmla="*/ 303582 w 681406"/>
                <a:gd name="connsiteY15" fmla="*/ 630873 h 709978"/>
                <a:gd name="connsiteX16" fmla="*/ 351207 w 681406"/>
                <a:gd name="connsiteY16" fmla="*/ 554673 h 709978"/>
                <a:gd name="connsiteX17" fmla="*/ 246432 w 681406"/>
                <a:gd name="connsiteY17" fmla="*/ 688023 h 709978"/>
                <a:gd name="connsiteX18" fmla="*/ 379782 w 681406"/>
                <a:gd name="connsiteY18" fmla="*/ 697548 h 709978"/>
                <a:gd name="connsiteX19" fmla="*/ 589332 w 681406"/>
                <a:gd name="connsiteY19" fmla="*/ 564198 h 709978"/>
                <a:gd name="connsiteX20" fmla="*/ 675057 w 681406"/>
                <a:gd name="connsiteY20" fmla="*/ 373698 h 709978"/>
                <a:gd name="connsiteX21" fmla="*/ 675057 w 681406"/>
                <a:gd name="connsiteY21" fmla="*/ 278448 h 709978"/>
                <a:gd name="connsiteX22" fmla="*/ 675057 w 681406"/>
                <a:gd name="connsiteY22" fmla="*/ 221298 h 709978"/>
                <a:gd name="connsiteX23" fmla="*/ 636957 w 681406"/>
                <a:gd name="connsiteY23" fmla="*/ 230823 h 709978"/>
                <a:gd name="connsiteX24" fmla="*/ 665532 w 681406"/>
                <a:gd name="connsiteY24" fmla="*/ 87948 h 709978"/>
                <a:gd name="connsiteX25" fmla="*/ 598857 w 681406"/>
                <a:gd name="connsiteY25" fmla="*/ 40323 h 709978"/>
                <a:gd name="connsiteX26" fmla="*/ 455982 w 681406"/>
                <a:gd name="connsiteY26" fmla="*/ 2223 h 709978"/>
                <a:gd name="connsiteX0" fmla="*/ 455982 w 681406"/>
                <a:gd name="connsiteY0" fmla="*/ 2223 h 709978"/>
                <a:gd name="connsiteX1" fmla="*/ 417882 w 681406"/>
                <a:gd name="connsiteY1" fmla="*/ 106998 h 709978"/>
                <a:gd name="connsiteX2" fmla="*/ 294057 w 681406"/>
                <a:gd name="connsiteY2" fmla="*/ 30798 h 709978"/>
                <a:gd name="connsiteX3" fmla="*/ 141657 w 681406"/>
                <a:gd name="connsiteY3" fmla="*/ 135573 h 709978"/>
                <a:gd name="connsiteX4" fmla="*/ 94032 w 681406"/>
                <a:gd name="connsiteY4" fmla="*/ 230823 h 709978"/>
                <a:gd name="connsiteX5" fmla="*/ 65457 w 681406"/>
                <a:gd name="connsiteY5" fmla="*/ 307023 h 709978"/>
                <a:gd name="connsiteX6" fmla="*/ 132132 w 681406"/>
                <a:gd name="connsiteY6" fmla="*/ 335598 h 709978"/>
                <a:gd name="connsiteX7" fmla="*/ 198807 w 681406"/>
                <a:gd name="connsiteY7" fmla="*/ 240348 h 709978"/>
                <a:gd name="connsiteX8" fmla="*/ 158144 w 681406"/>
                <a:gd name="connsiteY8" fmla="*/ 303539 h 709978"/>
                <a:gd name="connsiteX9" fmla="*/ 103557 w 681406"/>
                <a:gd name="connsiteY9" fmla="*/ 326073 h 709978"/>
                <a:gd name="connsiteX10" fmla="*/ 8307 w 681406"/>
                <a:gd name="connsiteY10" fmla="*/ 392748 h 709978"/>
                <a:gd name="connsiteX11" fmla="*/ 17832 w 681406"/>
                <a:gd name="connsiteY11" fmla="*/ 516573 h 709978"/>
                <a:gd name="connsiteX12" fmla="*/ 122607 w 681406"/>
                <a:gd name="connsiteY12" fmla="*/ 535623 h 709978"/>
                <a:gd name="connsiteX13" fmla="*/ 227382 w 681406"/>
                <a:gd name="connsiteY13" fmla="*/ 497523 h 709978"/>
                <a:gd name="connsiteX14" fmla="*/ 122607 w 681406"/>
                <a:gd name="connsiteY14" fmla="*/ 621348 h 709978"/>
                <a:gd name="connsiteX15" fmla="*/ 170232 w 681406"/>
                <a:gd name="connsiteY15" fmla="*/ 640398 h 709978"/>
                <a:gd name="connsiteX16" fmla="*/ 303582 w 681406"/>
                <a:gd name="connsiteY16" fmla="*/ 630873 h 709978"/>
                <a:gd name="connsiteX17" fmla="*/ 351207 w 681406"/>
                <a:gd name="connsiteY17" fmla="*/ 554673 h 709978"/>
                <a:gd name="connsiteX18" fmla="*/ 246432 w 681406"/>
                <a:gd name="connsiteY18" fmla="*/ 688023 h 709978"/>
                <a:gd name="connsiteX19" fmla="*/ 379782 w 681406"/>
                <a:gd name="connsiteY19" fmla="*/ 697548 h 709978"/>
                <a:gd name="connsiteX20" fmla="*/ 589332 w 681406"/>
                <a:gd name="connsiteY20" fmla="*/ 564198 h 709978"/>
                <a:gd name="connsiteX21" fmla="*/ 675057 w 681406"/>
                <a:gd name="connsiteY21" fmla="*/ 373698 h 709978"/>
                <a:gd name="connsiteX22" fmla="*/ 675057 w 681406"/>
                <a:gd name="connsiteY22" fmla="*/ 278448 h 709978"/>
                <a:gd name="connsiteX23" fmla="*/ 675057 w 681406"/>
                <a:gd name="connsiteY23" fmla="*/ 221298 h 709978"/>
                <a:gd name="connsiteX24" fmla="*/ 636957 w 681406"/>
                <a:gd name="connsiteY24" fmla="*/ 230823 h 709978"/>
                <a:gd name="connsiteX25" fmla="*/ 665532 w 681406"/>
                <a:gd name="connsiteY25" fmla="*/ 87948 h 709978"/>
                <a:gd name="connsiteX26" fmla="*/ 598857 w 681406"/>
                <a:gd name="connsiteY26" fmla="*/ 40323 h 709978"/>
                <a:gd name="connsiteX27" fmla="*/ 455982 w 681406"/>
                <a:gd name="connsiteY27" fmla="*/ 2223 h 709978"/>
                <a:gd name="connsiteX0" fmla="*/ 455982 w 681406"/>
                <a:gd name="connsiteY0" fmla="*/ 2223 h 709978"/>
                <a:gd name="connsiteX1" fmla="*/ 417882 w 681406"/>
                <a:gd name="connsiteY1" fmla="*/ 106998 h 709978"/>
                <a:gd name="connsiteX2" fmla="*/ 294057 w 681406"/>
                <a:gd name="connsiteY2" fmla="*/ 30798 h 709978"/>
                <a:gd name="connsiteX3" fmla="*/ 141657 w 681406"/>
                <a:gd name="connsiteY3" fmla="*/ 135573 h 709978"/>
                <a:gd name="connsiteX4" fmla="*/ 74982 w 681406"/>
                <a:gd name="connsiteY4" fmla="*/ 226061 h 709978"/>
                <a:gd name="connsiteX5" fmla="*/ 65457 w 681406"/>
                <a:gd name="connsiteY5" fmla="*/ 307023 h 709978"/>
                <a:gd name="connsiteX6" fmla="*/ 132132 w 681406"/>
                <a:gd name="connsiteY6" fmla="*/ 335598 h 709978"/>
                <a:gd name="connsiteX7" fmla="*/ 198807 w 681406"/>
                <a:gd name="connsiteY7" fmla="*/ 240348 h 709978"/>
                <a:gd name="connsiteX8" fmla="*/ 158144 w 681406"/>
                <a:gd name="connsiteY8" fmla="*/ 303539 h 709978"/>
                <a:gd name="connsiteX9" fmla="*/ 103557 w 681406"/>
                <a:gd name="connsiteY9" fmla="*/ 326073 h 709978"/>
                <a:gd name="connsiteX10" fmla="*/ 8307 w 681406"/>
                <a:gd name="connsiteY10" fmla="*/ 392748 h 709978"/>
                <a:gd name="connsiteX11" fmla="*/ 17832 w 681406"/>
                <a:gd name="connsiteY11" fmla="*/ 516573 h 709978"/>
                <a:gd name="connsiteX12" fmla="*/ 122607 w 681406"/>
                <a:gd name="connsiteY12" fmla="*/ 535623 h 709978"/>
                <a:gd name="connsiteX13" fmla="*/ 227382 w 681406"/>
                <a:gd name="connsiteY13" fmla="*/ 497523 h 709978"/>
                <a:gd name="connsiteX14" fmla="*/ 122607 w 681406"/>
                <a:gd name="connsiteY14" fmla="*/ 621348 h 709978"/>
                <a:gd name="connsiteX15" fmla="*/ 170232 w 681406"/>
                <a:gd name="connsiteY15" fmla="*/ 640398 h 709978"/>
                <a:gd name="connsiteX16" fmla="*/ 303582 w 681406"/>
                <a:gd name="connsiteY16" fmla="*/ 630873 h 709978"/>
                <a:gd name="connsiteX17" fmla="*/ 351207 w 681406"/>
                <a:gd name="connsiteY17" fmla="*/ 554673 h 709978"/>
                <a:gd name="connsiteX18" fmla="*/ 246432 w 681406"/>
                <a:gd name="connsiteY18" fmla="*/ 688023 h 709978"/>
                <a:gd name="connsiteX19" fmla="*/ 379782 w 681406"/>
                <a:gd name="connsiteY19" fmla="*/ 697548 h 709978"/>
                <a:gd name="connsiteX20" fmla="*/ 589332 w 681406"/>
                <a:gd name="connsiteY20" fmla="*/ 564198 h 709978"/>
                <a:gd name="connsiteX21" fmla="*/ 675057 w 681406"/>
                <a:gd name="connsiteY21" fmla="*/ 373698 h 709978"/>
                <a:gd name="connsiteX22" fmla="*/ 675057 w 681406"/>
                <a:gd name="connsiteY22" fmla="*/ 278448 h 709978"/>
                <a:gd name="connsiteX23" fmla="*/ 675057 w 681406"/>
                <a:gd name="connsiteY23" fmla="*/ 221298 h 709978"/>
                <a:gd name="connsiteX24" fmla="*/ 636957 w 681406"/>
                <a:gd name="connsiteY24" fmla="*/ 230823 h 709978"/>
                <a:gd name="connsiteX25" fmla="*/ 665532 w 681406"/>
                <a:gd name="connsiteY25" fmla="*/ 87948 h 709978"/>
                <a:gd name="connsiteX26" fmla="*/ 598857 w 681406"/>
                <a:gd name="connsiteY26" fmla="*/ 40323 h 709978"/>
                <a:gd name="connsiteX27" fmla="*/ 455982 w 681406"/>
                <a:gd name="connsiteY27" fmla="*/ 2223 h 709978"/>
                <a:gd name="connsiteX0" fmla="*/ 455982 w 681406"/>
                <a:gd name="connsiteY0" fmla="*/ 2223 h 709978"/>
                <a:gd name="connsiteX1" fmla="*/ 417882 w 681406"/>
                <a:gd name="connsiteY1" fmla="*/ 106998 h 709978"/>
                <a:gd name="connsiteX2" fmla="*/ 294057 w 681406"/>
                <a:gd name="connsiteY2" fmla="*/ 30798 h 709978"/>
                <a:gd name="connsiteX3" fmla="*/ 141657 w 681406"/>
                <a:gd name="connsiteY3" fmla="*/ 135573 h 709978"/>
                <a:gd name="connsiteX4" fmla="*/ 74982 w 681406"/>
                <a:gd name="connsiteY4" fmla="*/ 226061 h 709978"/>
                <a:gd name="connsiteX5" fmla="*/ 65457 w 681406"/>
                <a:gd name="connsiteY5" fmla="*/ 307023 h 709978"/>
                <a:gd name="connsiteX6" fmla="*/ 132132 w 681406"/>
                <a:gd name="connsiteY6" fmla="*/ 335598 h 709978"/>
                <a:gd name="connsiteX7" fmla="*/ 198807 w 681406"/>
                <a:gd name="connsiteY7" fmla="*/ 240348 h 709978"/>
                <a:gd name="connsiteX8" fmla="*/ 158144 w 681406"/>
                <a:gd name="connsiteY8" fmla="*/ 303539 h 709978"/>
                <a:gd name="connsiteX9" fmla="*/ 103557 w 681406"/>
                <a:gd name="connsiteY9" fmla="*/ 326073 h 709978"/>
                <a:gd name="connsiteX10" fmla="*/ 8307 w 681406"/>
                <a:gd name="connsiteY10" fmla="*/ 392748 h 709978"/>
                <a:gd name="connsiteX11" fmla="*/ 17832 w 681406"/>
                <a:gd name="connsiteY11" fmla="*/ 516573 h 709978"/>
                <a:gd name="connsiteX12" fmla="*/ 122607 w 681406"/>
                <a:gd name="connsiteY12" fmla="*/ 535623 h 709978"/>
                <a:gd name="connsiteX13" fmla="*/ 208332 w 681406"/>
                <a:gd name="connsiteY13" fmla="*/ 459423 h 709978"/>
                <a:gd name="connsiteX14" fmla="*/ 122607 w 681406"/>
                <a:gd name="connsiteY14" fmla="*/ 621348 h 709978"/>
                <a:gd name="connsiteX15" fmla="*/ 170232 w 681406"/>
                <a:gd name="connsiteY15" fmla="*/ 640398 h 709978"/>
                <a:gd name="connsiteX16" fmla="*/ 303582 w 681406"/>
                <a:gd name="connsiteY16" fmla="*/ 630873 h 709978"/>
                <a:gd name="connsiteX17" fmla="*/ 351207 w 681406"/>
                <a:gd name="connsiteY17" fmla="*/ 554673 h 709978"/>
                <a:gd name="connsiteX18" fmla="*/ 246432 w 681406"/>
                <a:gd name="connsiteY18" fmla="*/ 688023 h 709978"/>
                <a:gd name="connsiteX19" fmla="*/ 379782 w 681406"/>
                <a:gd name="connsiteY19" fmla="*/ 697548 h 709978"/>
                <a:gd name="connsiteX20" fmla="*/ 589332 w 681406"/>
                <a:gd name="connsiteY20" fmla="*/ 564198 h 709978"/>
                <a:gd name="connsiteX21" fmla="*/ 675057 w 681406"/>
                <a:gd name="connsiteY21" fmla="*/ 373698 h 709978"/>
                <a:gd name="connsiteX22" fmla="*/ 675057 w 681406"/>
                <a:gd name="connsiteY22" fmla="*/ 278448 h 709978"/>
                <a:gd name="connsiteX23" fmla="*/ 675057 w 681406"/>
                <a:gd name="connsiteY23" fmla="*/ 221298 h 709978"/>
                <a:gd name="connsiteX24" fmla="*/ 636957 w 681406"/>
                <a:gd name="connsiteY24" fmla="*/ 230823 h 709978"/>
                <a:gd name="connsiteX25" fmla="*/ 665532 w 681406"/>
                <a:gd name="connsiteY25" fmla="*/ 87948 h 709978"/>
                <a:gd name="connsiteX26" fmla="*/ 598857 w 681406"/>
                <a:gd name="connsiteY26" fmla="*/ 40323 h 709978"/>
                <a:gd name="connsiteX27" fmla="*/ 455982 w 681406"/>
                <a:gd name="connsiteY27" fmla="*/ 2223 h 709978"/>
                <a:gd name="connsiteX0" fmla="*/ 454558 w 679982"/>
                <a:gd name="connsiteY0" fmla="*/ 2223 h 709978"/>
                <a:gd name="connsiteX1" fmla="*/ 416458 w 679982"/>
                <a:gd name="connsiteY1" fmla="*/ 106998 h 709978"/>
                <a:gd name="connsiteX2" fmla="*/ 292633 w 679982"/>
                <a:gd name="connsiteY2" fmla="*/ 30798 h 709978"/>
                <a:gd name="connsiteX3" fmla="*/ 140233 w 679982"/>
                <a:gd name="connsiteY3" fmla="*/ 135573 h 709978"/>
                <a:gd name="connsiteX4" fmla="*/ 73558 w 679982"/>
                <a:gd name="connsiteY4" fmla="*/ 226061 h 709978"/>
                <a:gd name="connsiteX5" fmla="*/ 64033 w 679982"/>
                <a:gd name="connsiteY5" fmla="*/ 307023 h 709978"/>
                <a:gd name="connsiteX6" fmla="*/ 130708 w 679982"/>
                <a:gd name="connsiteY6" fmla="*/ 335598 h 709978"/>
                <a:gd name="connsiteX7" fmla="*/ 197383 w 679982"/>
                <a:gd name="connsiteY7" fmla="*/ 240348 h 709978"/>
                <a:gd name="connsiteX8" fmla="*/ 156720 w 679982"/>
                <a:gd name="connsiteY8" fmla="*/ 303539 h 709978"/>
                <a:gd name="connsiteX9" fmla="*/ 102133 w 679982"/>
                <a:gd name="connsiteY9" fmla="*/ 326073 h 709978"/>
                <a:gd name="connsiteX10" fmla="*/ 6883 w 679982"/>
                <a:gd name="connsiteY10" fmla="*/ 392748 h 709978"/>
                <a:gd name="connsiteX11" fmla="*/ 16408 w 679982"/>
                <a:gd name="connsiteY11" fmla="*/ 516573 h 709978"/>
                <a:gd name="connsiteX12" fmla="*/ 87845 w 679982"/>
                <a:gd name="connsiteY12" fmla="*/ 516573 h 709978"/>
                <a:gd name="connsiteX13" fmla="*/ 206908 w 679982"/>
                <a:gd name="connsiteY13" fmla="*/ 459423 h 709978"/>
                <a:gd name="connsiteX14" fmla="*/ 121183 w 679982"/>
                <a:gd name="connsiteY14" fmla="*/ 621348 h 709978"/>
                <a:gd name="connsiteX15" fmla="*/ 168808 w 679982"/>
                <a:gd name="connsiteY15" fmla="*/ 640398 h 709978"/>
                <a:gd name="connsiteX16" fmla="*/ 302158 w 679982"/>
                <a:gd name="connsiteY16" fmla="*/ 630873 h 709978"/>
                <a:gd name="connsiteX17" fmla="*/ 349783 w 679982"/>
                <a:gd name="connsiteY17" fmla="*/ 554673 h 709978"/>
                <a:gd name="connsiteX18" fmla="*/ 245008 w 679982"/>
                <a:gd name="connsiteY18" fmla="*/ 688023 h 709978"/>
                <a:gd name="connsiteX19" fmla="*/ 378358 w 679982"/>
                <a:gd name="connsiteY19" fmla="*/ 697548 h 709978"/>
                <a:gd name="connsiteX20" fmla="*/ 587908 w 679982"/>
                <a:gd name="connsiteY20" fmla="*/ 564198 h 709978"/>
                <a:gd name="connsiteX21" fmla="*/ 673633 w 679982"/>
                <a:gd name="connsiteY21" fmla="*/ 373698 h 709978"/>
                <a:gd name="connsiteX22" fmla="*/ 673633 w 679982"/>
                <a:gd name="connsiteY22" fmla="*/ 278448 h 709978"/>
                <a:gd name="connsiteX23" fmla="*/ 673633 w 679982"/>
                <a:gd name="connsiteY23" fmla="*/ 221298 h 709978"/>
                <a:gd name="connsiteX24" fmla="*/ 635533 w 679982"/>
                <a:gd name="connsiteY24" fmla="*/ 230823 h 709978"/>
                <a:gd name="connsiteX25" fmla="*/ 664108 w 679982"/>
                <a:gd name="connsiteY25" fmla="*/ 87948 h 709978"/>
                <a:gd name="connsiteX26" fmla="*/ 597433 w 679982"/>
                <a:gd name="connsiteY26" fmla="*/ 40323 h 709978"/>
                <a:gd name="connsiteX27" fmla="*/ 454558 w 679982"/>
                <a:gd name="connsiteY27" fmla="*/ 2223 h 709978"/>
                <a:gd name="connsiteX0" fmla="*/ 455545 w 680969"/>
                <a:gd name="connsiteY0" fmla="*/ 2223 h 709978"/>
                <a:gd name="connsiteX1" fmla="*/ 417445 w 680969"/>
                <a:gd name="connsiteY1" fmla="*/ 106998 h 709978"/>
                <a:gd name="connsiteX2" fmla="*/ 293620 w 680969"/>
                <a:gd name="connsiteY2" fmla="*/ 30798 h 709978"/>
                <a:gd name="connsiteX3" fmla="*/ 141220 w 680969"/>
                <a:gd name="connsiteY3" fmla="*/ 135573 h 709978"/>
                <a:gd name="connsiteX4" fmla="*/ 74545 w 680969"/>
                <a:gd name="connsiteY4" fmla="*/ 226061 h 709978"/>
                <a:gd name="connsiteX5" fmla="*/ 65020 w 680969"/>
                <a:gd name="connsiteY5" fmla="*/ 307023 h 709978"/>
                <a:gd name="connsiteX6" fmla="*/ 131695 w 680969"/>
                <a:gd name="connsiteY6" fmla="*/ 335598 h 709978"/>
                <a:gd name="connsiteX7" fmla="*/ 198370 w 680969"/>
                <a:gd name="connsiteY7" fmla="*/ 240348 h 709978"/>
                <a:gd name="connsiteX8" fmla="*/ 157707 w 680969"/>
                <a:gd name="connsiteY8" fmla="*/ 303539 h 709978"/>
                <a:gd name="connsiteX9" fmla="*/ 103120 w 680969"/>
                <a:gd name="connsiteY9" fmla="*/ 326073 h 709978"/>
                <a:gd name="connsiteX10" fmla="*/ 7870 w 680969"/>
                <a:gd name="connsiteY10" fmla="*/ 392748 h 709978"/>
                <a:gd name="connsiteX11" fmla="*/ 17395 w 680969"/>
                <a:gd name="connsiteY11" fmla="*/ 516573 h 709978"/>
                <a:gd name="connsiteX12" fmla="*/ 112645 w 680969"/>
                <a:gd name="connsiteY12" fmla="*/ 516573 h 709978"/>
                <a:gd name="connsiteX13" fmla="*/ 207895 w 680969"/>
                <a:gd name="connsiteY13" fmla="*/ 459423 h 709978"/>
                <a:gd name="connsiteX14" fmla="*/ 122170 w 680969"/>
                <a:gd name="connsiteY14" fmla="*/ 621348 h 709978"/>
                <a:gd name="connsiteX15" fmla="*/ 169795 w 680969"/>
                <a:gd name="connsiteY15" fmla="*/ 640398 h 709978"/>
                <a:gd name="connsiteX16" fmla="*/ 303145 w 680969"/>
                <a:gd name="connsiteY16" fmla="*/ 630873 h 709978"/>
                <a:gd name="connsiteX17" fmla="*/ 350770 w 680969"/>
                <a:gd name="connsiteY17" fmla="*/ 554673 h 709978"/>
                <a:gd name="connsiteX18" fmla="*/ 245995 w 680969"/>
                <a:gd name="connsiteY18" fmla="*/ 688023 h 709978"/>
                <a:gd name="connsiteX19" fmla="*/ 379345 w 680969"/>
                <a:gd name="connsiteY19" fmla="*/ 697548 h 709978"/>
                <a:gd name="connsiteX20" fmla="*/ 588895 w 680969"/>
                <a:gd name="connsiteY20" fmla="*/ 564198 h 709978"/>
                <a:gd name="connsiteX21" fmla="*/ 674620 w 680969"/>
                <a:gd name="connsiteY21" fmla="*/ 373698 h 709978"/>
                <a:gd name="connsiteX22" fmla="*/ 674620 w 680969"/>
                <a:gd name="connsiteY22" fmla="*/ 278448 h 709978"/>
                <a:gd name="connsiteX23" fmla="*/ 674620 w 680969"/>
                <a:gd name="connsiteY23" fmla="*/ 221298 h 709978"/>
                <a:gd name="connsiteX24" fmla="*/ 636520 w 680969"/>
                <a:gd name="connsiteY24" fmla="*/ 230823 h 709978"/>
                <a:gd name="connsiteX25" fmla="*/ 665095 w 680969"/>
                <a:gd name="connsiteY25" fmla="*/ 87948 h 709978"/>
                <a:gd name="connsiteX26" fmla="*/ 598420 w 680969"/>
                <a:gd name="connsiteY26" fmla="*/ 40323 h 709978"/>
                <a:gd name="connsiteX27" fmla="*/ 455545 w 680969"/>
                <a:gd name="connsiteY27" fmla="*/ 2223 h 709978"/>
                <a:gd name="connsiteX0" fmla="*/ 460771 w 686195"/>
                <a:gd name="connsiteY0" fmla="*/ 2223 h 709978"/>
                <a:gd name="connsiteX1" fmla="*/ 422671 w 686195"/>
                <a:gd name="connsiteY1" fmla="*/ 106998 h 709978"/>
                <a:gd name="connsiteX2" fmla="*/ 298846 w 686195"/>
                <a:gd name="connsiteY2" fmla="*/ 30798 h 709978"/>
                <a:gd name="connsiteX3" fmla="*/ 146446 w 686195"/>
                <a:gd name="connsiteY3" fmla="*/ 135573 h 709978"/>
                <a:gd name="connsiteX4" fmla="*/ 79771 w 686195"/>
                <a:gd name="connsiteY4" fmla="*/ 226061 h 709978"/>
                <a:gd name="connsiteX5" fmla="*/ 70246 w 686195"/>
                <a:gd name="connsiteY5" fmla="*/ 307023 h 709978"/>
                <a:gd name="connsiteX6" fmla="*/ 136921 w 686195"/>
                <a:gd name="connsiteY6" fmla="*/ 335598 h 709978"/>
                <a:gd name="connsiteX7" fmla="*/ 203596 w 686195"/>
                <a:gd name="connsiteY7" fmla="*/ 240348 h 709978"/>
                <a:gd name="connsiteX8" fmla="*/ 162933 w 686195"/>
                <a:gd name="connsiteY8" fmla="*/ 303539 h 709978"/>
                <a:gd name="connsiteX9" fmla="*/ 108346 w 686195"/>
                <a:gd name="connsiteY9" fmla="*/ 326073 h 709978"/>
                <a:gd name="connsiteX10" fmla="*/ 13096 w 686195"/>
                <a:gd name="connsiteY10" fmla="*/ 392748 h 709978"/>
                <a:gd name="connsiteX11" fmla="*/ 22621 w 686195"/>
                <a:gd name="connsiteY11" fmla="*/ 516573 h 709978"/>
                <a:gd name="connsiteX12" fmla="*/ 213121 w 686195"/>
                <a:gd name="connsiteY12" fmla="*/ 459423 h 709978"/>
                <a:gd name="connsiteX13" fmla="*/ 127396 w 686195"/>
                <a:gd name="connsiteY13" fmla="*/ 621348 h 709978"/>
                <a:gd name="connsiteX14" fmla="*/ 175021 w 686195"/>
                <a:gd name="connsiteY14" fmla="*/ 640398 h 709978"/>
                <a:gd name="connsiteX15" fmla="*/ 308371 w 686195"/>
                <a:gd name="connsiteY15" fmla="*/ 630873 h 709978"/>
                <a:gd name="connsiteX16" fmla="*/ 355996 w 686195"/>
                <a:gd name="connsiteY16" fmla="*/ 554673 h 709978"/>
                <a:gd name="connsiteX17" fmla="*/ 251221 w 686195"/>
                <a:gd name="connsiteY17" fmla="*/ 688023 h 709978"/>
                <a:gd name="connsiteX18" fmla="*/ 384571 w 686195"/>
                <a:gd name="connsiteY18" fmla="*/ 697548 h 709978"/>
                <a:gd name="connsiteX19" fmla="*/ 594121 w 686195"/>
                <a:gd name="connsiteY19" fmla="*/ 564198 h 709978"/>
                <a:gd name="connsiteX20" fmla="*/ 679846 w 686195"/>
                <a:gd name="connsiteY20" fmla="*/ 373698 h 709978"/>
                <a:gd name="connsiteX21" fmla="*/ 679846 w 686195"/>
                <a:gd name="connsiteY21" fmla="*/ 278448 h 709978"/>
                <a:gd name="connsiteX22" fmla="*/ 679846 w 686195"/>
                <a:gd name="connsiteY22" fmla="*/ 221298 h 709978"/>
                <a:gd name="connsiteX23" fmla="*/ 641746 w 686195"/>
                <a:gd name="connsiteY23" fmla="*/ 230823 h 709978"/>
                <a:gd name="connsiteX24" fmla="*/ 670321 w 686195"/>
                <a:gd name="connsiteY24" fmla="*/ 87948 h 709978"/>
                <a:gd name="connsiteX25" fmla="*/ 603646 w 686195"/>
                <a:gd name="connsiteY25" fmla="*/ 40323 h 709978"/>
                <a:gd name="connsiteX26" fmla="*/ 460771 w 686195"/>
                <a:gd name="connsiteY26" fmla="*/ 2223 h 709978"/>
                <a:gd name="connsiteX0" fmla="*/ 449288 w 674712"/>
                <a:gd name="connsiteY0" fmla="*/ 2223 h 709978"/>
                <a:gd name="connsiteX1" fmla="*/ 411188 w 674712"/>
                <a:gd name="connsiteY1" fmla="*/ 106998 h 709978"/>
                <a:gd name="connsiteX2" fmla="*/ 287363 w 674712"/>
                <a:gd name="connsiteY2" fmla="*/ 30798 h 709978"/>
                <a:gd name="connsiteX3" fmla="*/ 134963 w 674712"/>
                <a:gd name="connsiteY3" fmla="*/ 135573 h 709978"/>
                <a:gd name="connsiteX4" fmla="*/ 68288 w 674712"/>
                <a:gd name="connsiteY4" fmla="*/ 226061 h 709978"/>
                <a:gd name="connsiteX5" fmla="*/ 58763 w 674712"/>
                <a:gd name="connsiteY5" fmla="*/ 307023 h 709978"/>
                <a:gd name="connsiteX6" fmla="*/ 125438 w 674712"/>
                <a:gd name="connsiteY6" fmla="*/ 335598 h 709978"/>
                <a:gd name="connsiteX7" fmla="*/ 192113 w 674712"/>
                <a:gd name="connsiteY7" fmla="*/ 240348 h 709978"/>
                <a:gd name="connsiteX8" fmla="*/ 151450 w 674712"/>
                <a:gd name="connsiteY8" fmla="*/ 303539 h 709978"/>
                <a:gd name="connsiteX9" fmla="*/ 96863 w 674712"/>
                <a:gd name="connsiteY9" fmla="*/ 326073 h 709978"/>
                <a:gd name="connsiteX10" fmla="*/ 1613 w 674712"/>
                <a:gd name="connsiteY10" fmla="*/ 392748 h 709978"/>
                <a:gd name="connsiteX11" fmla="*/ 49238 w 674712"/>
                <a:gd name="connsiteY11" fmla="*/ 521335 h 709978"/>
                <a:gd name="connsiteX12" fmla="*/ 201638 w 674712"/>
                <a:gd name="connsiteY12" fmla="*/ 459423 h 709978"/>
                <a:gd name="connsiteX13" fmla="*/ 115913 w 674712"/>
                <a:gd name="connsiteY13" fmla="*/ 621348 h 709978"/>
                <a:gd name="connsiteX14" fmla="*/ 163538 w 674712"/>
                <a:gd name="connsiteY14" fmla="*/ 640398 h 709978"/>
                <a:gd name="connsiteX15" fmla="*/ 296888 w 674712"/>
                <a:gd name="connsiteY15" fmla="*/ 630873 h 709978"/>
                <a:gd name="connsiteX16" fmla="*/ 344513 w 674712"/>
                <a:gd name="connsiteY16" fmla="*/ 554673 h 709978"/>
                <a:gd name="connsiteX17" fmla="*/ 239738 w 674712"/>
                <a:gd name="connsiteY17" fmla="*/ 688023 h 709978"/>
                <a:gd name="connsiteX18" fmla="*/ 373088 w 674712"/>
                <a:gd name="connsiteY18" fmla="*/ 697548 h 709978"/>
                <a:gd name="connsiteX19" fmla="*/ 582638 w 674712"/>
                <a:gd name="connsiteY19" fmla="*/ 564198 h 709978"/>
                <a:gd name="connsiteX20" fmla="*/ 668363 w 674712"/>
                <a:gd name="connsiteY20" fmla="*/ 373698 h 709978"/>
                <a:gd name="connsiteX21" fmla="*/ 668363 w 674712"/>
                <a:gd name="connsiteY21" fmla="*/ 278448 h 709978"/>
                <a:gd name="connsiteX22" fmla="*/ 668363 w 674712"/>
                <a:gd name="connsiteY22" fmla="*/ 221298 h 709978"/>
                <a:gd name="connsiteX23" fmla="*/ 630263 w 674712"/>
                <a:gd name="connsiteY23" fmla="*/ 230823 h 709978"/>
                <a:gd name="connsiteX24" fmla="*/ 658838 w 674712"/>
                <a:gd name="connsiteY24" fmla="*/ 87948 h 709978"/>
                <a:gd name="connsiteX25" fmla="*/ 592163 w 674712"/>
                <a:gd name="connsiteY25" fmla="*/ 40323 h 709978"/>
                <a:gd name="connsiteX26" fmla="*/ 449288 w 674712"/>
                <a:gd name="connsiteY26" fmla="*/ 2223 h 709978"/>
                <a:gd name="connsiteX0" fmla="*/ 449288 w 674712"/>
                <a:gd name="connsiteY0" fmla="*/ 2223 h 709978"/>
                <a:gd name="connsiteX1" fmla="*/ 411188 w 674712"/>
                <a:gd name="connsiteY1" fmla="*/ 106998 h 709978"/>
                <a:gd name="connsiteX2" fmla="*/ 287363 w 674712"/>
                <a:gd name="connsiteY2" fmla="*/ 30798 h 709978"/>
                <a:gd name="connsiteX3" fmla="*/ 134963 w 674712"/>
                <a:gd name="connsiteY3" fmla="*/ 135573 h 709978"/>
                <a:gd name="connsiteX4" fmla="*/ 68288 w 674712"/>
                <a:gd name="connsiteY4" fmla="*/ 226061 h 709978"/>
                <a:gd name="connsiteX5" fmla="*/ 58763 w 674712"/>
                <a:gd name="connsiteY5" fmla="*/ 307023 h 709978"/>
                <a:gd name="connsiteX6" fmla="*/ 125438 w 674712"/>
                <a:gd name="connsiteY6" fmla="*/ 335598 h 709978"/>
                <a:gd name="connsiteX7" fmla="*/ 192113 w 674712"/>
                <a:gd name="connsiteY7" fmla="*/ 240348 h 709978"/>
                <a:gd name="connsiteX8" fmla="*/ 151450 w 674712"/>
                <a:gd name="connsiteY8" fmla="*/ 303539 h 709978"/>
                <a:gd name="connsiteX9" fmla="*/ 96863 w 674712"/>
                <a:gd name="connsiteY9" fmla="*/ 326073 h 709978"/>
                <a:gd name="connsiteX10" fmla="*/ 1613 w 674712"/>
                <a:gd name="connsiteY10" fmla="*/ 392748 h 709978"/>
                <a:gd name="connsiteX11" fmla="*/ 49238 w 674712"/>
                <a:gd name="connsiteY11" fmla="*/ 521335 h 709978"/>
                <a:gd name="connsiteX12" fmla="*/ 201638 w 674712"/>
                <a:gd name="connsiteY12" fmla="*/ 459423 h 709978"/>
                <a:gd name="connsiteX13" fmla="*/ 111150 w 674712"/>
                <a:gd name="connsiteY13" fmla="*/ 554673 h 709978"/>
                <a:gd name="connsiteX14" fmla="*/ 163538 w 674712"/>
                <a:gd name="connsiteY14" fmla="*/ 640398 h 709978"/>
                <a:gd name="connsiteX15" fmla="*/ 296888 w 674712"/>
                <a:gd name="connsiteY15" fmla="*/ 630873 h 709978"/>
                <a:gd name="connsiteX16" fmla="*/ 344513 w 674712"/>
                <a:gd name="connsiteY16" fmla="*/ 554673 h 709978"/>
                <a:gd name="connsiteX17" fmla="*/ 239738 w 674712"/>
                <a:gd name="connsiteY17" fmla="*/ 688023 h 709978"/>
                <a:gd name="connsiteX18" fmla="*/ 373088 w 674712"/>
                <a:gd name="connsiteY18" fmla="*/ 697548 h 709978"/>
                <a:gd name="connsiteX19" fmla="*/ 582638 w 674712"/>
                <a:gd name="connsiteY19" fmla="*/ 564198 h 709978"/>
                <a:gd name="connsiteX20" fmla="*/ 668363 w 674712"/>
                <a:gd name="connsiteY20" fmla="*/ 373698 h 709978"/>
                <a:gd name="connsiteX21" fmla="*/ 668363 w 674712"/>
                <a:gd name="connsiteY21" fmla="*/ 278448 h 709978"/>
                <a:gd name="connsiteX22" fmla="*/ 668363 w 674712"/>
                <a:gd name="connsiteY22" fmla="*/ 221298 h 709978"/>
                <a:gd name="connsiteX23" fmla="*/ 630263 w 674712"/>
                <a:gd name="connsiteY23" fmla="*/ 230823 h 709978"/>
                <a:gd name="connsiteX24" fmla="*/ 658838 w 674712"/>
                <a:gd name="connsiteY24" fmla="*/ 87948 h 709978"/>
                <a:gd name="connsiteX25" fmla="*/ 592163 w 674712"/>
                <a:gd name="connsiteY25" fmla="*/ 40323 h 709978"/>
                <a:gd name="connsiteX26" fmla="*/ 449288 w 674712"/>
                <a:gd name="connsiteY26" fmla="*/ 2223 h 709978"/>
                <a:gd name="connsiteX0" fmla="*/ 449288 w 674712"/>
                <a:gd name="connsiteY0" fmla="*/ 2223 h 709978"/>
                <a:gd name="connsiteX1" fmla="*/ 411188 w 674712"/>
                <a:gd name="connsiteY1" fmla="*/ 106998 h 709978"/>
                <a:gd name="connsiteX2" fmla="*/ 287363 w 674712"/>
                <a:gd name="connsiteY2" fmla="*/ 30798 h 709978"/>
                <a:gd name="connsiteX3" fmla="*/ 134963 w 674712"/>
                <a:gd name="connsiteY3" fmla="*/ 135573 h 709978"/>
                <a:gd name="connsiteX4" fmla="*/ 68288 w 674712"/>
                <a:gd name="connsiteY4" fmla="*/ 226061 h 709978"/>
                <a:gd name="connsiteX5" fmla="*/ 58763 w 674712"/>
                <a:gd name="connsiteY5" fmla="*/ 307023 h 709978"/>
                <a:gd name="connsiteX6" fmla="*/ 125438 w 674712"/>
                <a:gd name="connsiteY6" fmla="*/ 335598 h 709978"/>
                <a:gd name="connsiteX7" fmla="*/ 192113 w 674712"/>
                <a:gd name="connsiteY7" fmla="*/ 240348 h 709978"/>
                <a:gd name="connsiteX8" fmla="*/ 151450 w 674712"/>
                <a:gd name="connsiteY8" fmla="*/ 303539 h 709978"/>
                <a:gd name="connsiteX9" fmla="*/ 96863 w 674712"/>
                <a:gd name="connsiteY9" fmla="*/ 326073 h 709978"/>
                <a:gd name="connsiteX10" fmla="*/ 1613 w 674712"/>
                <a:gd name="connsiteY10" fmla="*/ 392748 h 709978"/>
                <a:gd name="connsiteX11" fmla="*/ 49238 w 674712"/>
                <a:gd name="connsiteY11" fmla="*/ 521335 h 709978"/>
                <a:gd name="connsiteX12" fmla="*/ 201638 w 674712"/>
                <a:gd name="connsiteY12" fmla="*/ 459423 h 709978"/>
                <a:gd name="connsiteX13" fmla="*/ 111150 w 674712"/>
                <a:gd name="connsiteY13" fmla="*/ 554673 h 709978"/>
                <a:gd name="connsiteX14" fmla="*/ 163538 w 674712"/>
                <a:gd name="connsiteY14" fmla="*/ 640398 h 709978"/>
                <a:gd name="connsiteX15" fmla="*/ 292125 w 674712"/>
                <a:gd name="connsiteY15" fmla="*/ 611823 h 709978"/>
                <a:gd name="connsiteX16" fmla="*/ 344513 w 674712"/>
                <a:gd name="connsiteY16" fmla="*/ 554673 h 709978"/>
                <a:gd name="connsiteX17" fmla="*/ 239738 w 674712"/>
                <a:gd name="connsiteY17" fmla="*/ 688023 h 709978"/>
                <a:gd name="connsiteX18" fmla="*/ 373088 w 674712"/>
                <a:gd name="connsiteY18" fmla="*/ 697548 h 709978"/>
                <a:gd name="connsiteX19" fmla="*/ 582638 w 674712"/>
                <a:gd name="connsiteY19" fmla="*/ 564198 h 709978"/>
                <a:gd name="connsiteX20" fmla="*/ 668363 w 674712"/>
                <a:gd name="connsiteY20" fmla="*/ 373698 h 709978"/>
                <a:gd name="connsiteX21" fmla="*/ 668363 w 674712"/>
                <a:gd name="connsiteY21" fmla="*/ 278448 h 709978"/>
                <a:gd name="connsiteX22" fmla="*/ 668363 w 674712"/>
                <a:gd name="connsiteY22" fmla="*/ 221298 h 709978"/>
                <a:gd name="connsiteX23" fmla="*/ 630263 w 674712"/>
                <a:gd name="connsiteY23" fmla="*/ 230823 h 709978"/>
                <a:gd name="connsiteX24" fmla="*/ 658838 w 674712"/>
                <a:gd name="connsiteY24" fmla="*/ 87948 h 709978"/>
                <a:gd name="connsiteX25" fmla="*/ 592163 w 674712"/>
                <a:gd name="connsiteY25" fmla="*/ 40323 h 709978"/>
                <a:gd name="connsiteX26" fmla="*/ 449288 w 674712"/>
                <a:gd name="connsiteY26" fmla="*/ 2223 h 709978"/>
                <a:gd name="connsiteX0" fmla="*/ 449288 w 674712"/>
                <a:gd name="connsiteY0" fmla="*/ 2223 h 706375"/>
                <a:gd name="connsiteX1" fmla="*/ 411188 w 674712"/>
                <a:gd name="connsiteY1" fmla="*/ 106998 h 706375"/>
                <a:gd name="connsiteX2" fmla="*/ 287363 w 674712"/>
                <a:gd name="connsiteY2" fmla="*/ 30798 h 706375"/>
                <a:gd name="connsiteX3" fmla="*/ 134963 w 674712"/>
                <a:gd name="connsiteY3" fmla="*/ 135573 h 706375"/>
                <a:gd name="connsiteX4" fmla="*/ 68288 w 674712"/>
                <a:gd name="connsiteY4" fmla="*/ 226061 h 706375"/>
                <a:gd name="connsiteX5" fmla="*/ 58763 w 674712"/>
                <a:gd name="connsiteY5" fmla="*/ 307023 h 706375"/>
                <a:gd name="connsiteX6" fmla="*/ 125438 w 674712"/>
                <a:gd name="connsiteY6" fmla="*/ 335598 h 706375"/>
                <a:gd name="connsiteX7" fmla="*/ 192113 w 674712"/>
                <a:gd name="connsiteY7" fmla="*/ 240348 h 706375"/>
                <a:gd name="connsiteX8" fmla="*/ 151450 w 674712"/>
                <a:gd name="connsiteY8" fmla="*/ 303539 h 706375"/>
                <a:gd name="connsiteX9" fmla="*/ 96863 w 674712"/>
                <a:gd name="connsiteY9" fmla="*/ 326073 h 706375"/>
                <a:gd name="connsiteX10" fmla="*/ 1613 w 674712"/>
                <a:gd name="connsiteY10" fmla="*/ 392748 h 706375"/>
                <a:gd name="connsiteX11" fmla="*/ 49238 w 674712"/>
                <a:gd name="connsiteY11" fmla="*/ 521335 h 706375"/>
                <a:gd name="connsiteX12" fmla="*/ 201638 w 674712"/>
                <a:gd name="connsiteY12" fmla="*/ 459423 h 706375"/>
                <a:gd name="connsiteX13" fmla="*/ 111150 w 674712"/>
                <a:gd name="connsiteY13" fmla="*/ 554673 h 706375"/>
                <a:gd name="connsiteX14" fmla="*/ 163538 w 674712"/>
                <a:gd name="connsiteY14" fmla="*/ 640398 h 706375"/>
                <a:gd name="connsiteX15" fmla="*/ 292125 w 674712"/>
                <a:gd name="connsiteY15" fmla="*/ 611823 h 706375"/>
                <a:gd name="connsiteX16" fmla="*/ 344513 w 674712"/>
                <a:gd name="connsiteY16" fmla="*/ 554673 h 706375"/>
                <a:gd name="connsiteX17" fmla="*/ 258788 w 674712"/>
                <a:gd name="connsiteY17" fmla="*/ 678498 h 706375"/>
                <a:gd name="connsiteX18" fmla="*/ 373088 w 674712"/>
                <a:gd name="connsiteY18" fmla="*/ 697548 h 706375"/>
                <a:gd name="connsiteX19" fmla="*/ 582638 w 674712"/>
                <a:gd name="connsiteY19" fmla="*/ 564198 h 706375"/>
                <a:gd name="connsiteX20" fmla="*/ 668363 w 674712"/>
                <a:gd name="connsiteY20" fmla="*/ 373698 h 706375"/>
                <a:gd name="connsiteX21" fmla="*/ 668363 w 674712"/>
                <a:gd name="connsiteY21" fmla="*/ 278448 h 706375"/>
                <a:gd name="connsiteX22" fmla="*/ 668363 w 674712"/>
                <a:gd name="connsiteY22" fmla="*/ 221298 h 706375"/>
                <a:gd name="connsiteX23" fmla="*/ 630263 w 674712"/>
                <a:gd name="connsiteY23" fmla="*/ 230823 h 706375"/>
                <a:gd name="connsiteX24" fmla="*/ 658838 w 674712"/>
                <a:gd name="connsiteY24" fmla="*/ 87948 h 706375"/>
                <a:gd name="connsiteX25" fmla="*/ 592163 w 674712"/>
                <a:gd name="connsiteY25" fmla="*/ 40323 h 706375"/>
                <a:gd name="connsiteX26" fmla="*/ 449288 w 674712"/>
                <a:gd name="connsiteY26" fmla="*/ 2223 h 706375"/>
                <a:gd name="connsiteX0" fmla="*/ 452467 w 677891"/>
                <a:gd name="connsiteY0" fmla="*/ 2223 h 706375"/>
                <a:gd name="connsiteX1" fmla="*/ 414367 w 677891"/>
                <a:gd name="connsiteY1" fmla="*/ 106998 h 706375"/>
                <a:gd name="connsiteX2" fmla="*/ 290542 w 677891"/>
                <a:gd name="connsiteY2" fmla="*/ 30798 h 706375"/>
                <a:gd name="connsiteX3" fmla="*/ 138142 w 677891"/>
                <a:gd name="connsiteY3" fmla="*/ 135573 h 706375"/>
                <a:gd name="connsiteX4" fmla="*/ 71467 w 677891"/>
                <a:gd name="connsiteY4" fmla="*/ 226061 h 706375"/>
                <a:gd name="connsiteX5" fmla="*/ 61942 w 677891"/>
                <a:gd name="connsiteY5" fmla="*/ 307023 h 706375"/>
                <a:gd name="connsiteX6" fmla="*/ 128617 w 677891"/>
                <a:gd name="connsiteY6" fmla="*/ 335598 h 706375"/>
                <a:gd name="connsiteX7" fmla="*/ 195292 w 677891"/>
                <a:gd name="connsiteY7" fmla="*/ 240348 h 706375"/>
                <a:gd name="connsiteX8" fmla="*/ 154629 w 677891"/>
                <a:gd name="connsiteY8" fmla="*/ 303539 h 706375"/>
                <a:gd name="connsiteX9" fmla="*/ 4792 w 677891"/>
                <a:gd name="connsiteY9" fmla="*/ 392748 h 706375"/>
                <a:gd name="connsiteX10" fmla="*/ 52417 w 677891"/>
                <a:gd name="connsiteY10" fmla="*/ 521335 h 706375"/>
                <a:gd name="connsiteX11" fmla="*/ 204817 w 677891"/>
                <a:gd name="connsiteY11" fmla="*/ 459423 h 706375"/>
                <a:gd name="connsiteX12" fmla="*/ 114329 w 677891"/>
                <a:gd name="connsiteY12" fmla="*/ 554673 h 706375"/>
                <a:gd name="connsiteX13" fmla="*/ 166717 w 677891"/>
                <a:gd name="connsiteY13" fmla="*/ 640398 h 706375"/>
                <a:gd name="connsiteX14" fmla="*/ 295304 w 677891"/>
                <a:gd name="connsiteY14" fmla="*/ 611823 h 706375"/>
                <a:gd name="connsiteX15" fmla="*/ 347692 w 677891"/>
                <a:gd name="connsiteY15" fmla="*/ 554673 h 706375"/>
                <a:gd name="connsiteX16" fmla="*/ 261967 w 677891"/>
                <a:gd name="connsiteY16" fmla="*/ 678498 h 706375"/>
                <a:gd name="connsiteX17" fmla="*/ 376267 w 677891"/>
                <a:gd name="connsiteY17" fmla="*/ 697548 h 706375"/>
                <a:gd name="connsiteX18" fmla="*/ 585817 w 677891"/>
                <a:gd name="connsiteY18" fmla="*/ 564198 h 706375"/>
                <a:gd name="connsiteX19" fmla="*/ 671542 w 677891"/>
                <a:gd name="connsiteY19" fmla="*/ 373698 h 706375"/>
                <a:gd name="connsiteX20" fmla="*/ 671542 w 677891"/>
                <a:gd name="connsiteY20" fmla="*/ 278448 h 706375"/>
                <a:gd name="connsiteX21" fmla="*/ 671542 w 677891"/>
                <a:gd name="connsiteY21" fmla="*/ 221298 h 706375"/>
                <a:gd name="connsiteX22" fmla="*/ 633442 w 677891"/>
                <a:gd name="connsiteY22" fmla="*/ 230823 h 706375"/>
                <a:gd name="connsiteX23" fmla="*/ 662017 w 677891"/>
                <a:gd name="connsiteY23" fmla="*/ 87948 h 706375"/>
                <a:gd name="connsiteX24" fmla="*/ 595342 w 677891"/>
                <a:gd name="connsiteY24" fmla="*/ 40323 h 706375"/>
                <a:gd name="connsiteX25" fmla="*/ 452467 w 677891"/>
                <a:gd name="connsiteY25" fmla="*/ 2223 h 706375"/>
                <a:gd name="connsiteX0" fmla="*/ 447736 w 673160"/>
                <a:gd name="connsiteY0" fmla="*/ 2223 h 706375"/>
                <a:gd name="connsiteX1" fmla="*/ 409636 w 673160"/>
                <a:gd name="connsiteY1" fmla="*/ 106998 h 706375"/>
                <a:gd name="connsiteX2" fmla="*/ 285811 w 673160"/>
                <a:gd name="connsiteY2" fmla="*/ 30798 h 706375"/>
                <a:gd name="connsiteX3" fmla="*/ 133411 w 673160"/>
                <a:gd name="connsiteY3" fmla="*/ 135573 h 706375"/>
                <a:gd name="connsiteX4" fmla="*/ 66736 w 673160"/>
                <a:gd name="connsiteY4" fmla="*/ 226061 h 706375"/>
                <a:gd name="connsiteX5" fmla="*/ 57211 w 673160"/>
                <a:gd name="connsiteY5" fmla="*/ 307023 h 706375"/>
                <a:gd name="connsiteX6" fmla="*/ 123886 w 673160"/>
                <a:gd name="connsiteY6" fmla="*/ 335598 h 706375"/>
                <a:gd name="connsiteX7" fmla="*/ 190561 w 673160"/>
                <a:gd name="connsiteY7" fmla="*/ 240348 h 706375"/>
                <a:gd name="connsiteX8" fmla="*/ 149898 w 673160"/>
                <a:gd name="connsiteY8" fmla="*/ 303539 h 706375"/>
                <a:gd name="connsiteX9" fmla="*/ 54648 w 673160"/>
                <a:gd name="connsiteY9" fmla="*/ 370215 h 706375"/>
                <a:gd name="connsiteX10" fmla="*/ 61 w 673160"/>
                <a:gd name="connsiteY10" fmla="*/ 392748 h 706375"/>
                <a:gd name="connsiteX11" fmla="*/ 47686 w 673160"/>
                <a:gd name="connsiteY11" fmla="*/ 521335 h 706375"/>
                <a:gd name="connsiteX12" fmla="*/ 200086 w 673160"/>
                <a:gd name="connsiteY12" fmla="*/ 459423 h 706375"/>
                <a:gd name="connsiteX13" fmla="*/ 109598 w 673160"/>
                <a:gd name="connsiteY13" fmla="*/ 554673 h 706375"/>
                <a:gd name="connsiteX14" fmla="*/ 161986 w 673160"/>
                <a:gd name="connsiteY14" fmla="*/ 640398 h 706375"/>
                <a:gd name="connsiteX15" fmla="*/ 290573 w 673160"/>
                <a:gd name="connsiteY15" fmla="*/ 611823 h 706375"/>
                <a:gd name="connsiteX16" fmla="*/ 342961 w 673160"/>
                <a:gd name="connsiteY16" fmla="*/ 554673 h 706375"/>
                <a:gd name="connsiteX17" fmla="*/ 257236 w 673160"/>
                <a:gd name="connsiteY17" fmla="*/ 678498 h 706375"/>
                <a:gd name="connsiteX18" fmla="*/ 371536 w 673160"/>
                <a:gd name="connsiteY18" fmla="*/ 697548 h 706375"/>
                <a:gd name="connsiteX19" fmla="*/ 581086 w 673160"/>
                <a:gd name="connsiteY19" fmla="*/ 564198 h 706375"/>
                <a:gd name="connsiteX20" fmla="*/ 666811 w 673160"/>
                <a:gd name="connsiteY20" fmla="*/ 373698 h 706375"/>
                <a:gd name="connsiteX21" fmla="*/ 666811 w 673160"/>
                <a:gd name="connsiteY21" fmla="*/ 278448 h 706375"/>
                <a:gd name="connsiteX22" fmla="*/ 666811 w 673160"/>
                <a:gd name="connsiteY22" fmla="*/ 221298 h 706375"/>
                <a:gd name="connsiteX23" fmla="*/ 628711 w 673160"/>
                <a:gd name="connsiteY23" fmla="*/ 230823 h 706375"/>
                <a:gd name="connsiteX24" fmla="*/ 657286 w 673160"/>
                <a:gd name="connsiteY24" fmla="*/ 87948 h 706375"/>
                <a:gd name="connsiteX25" fmla="*/ 590611 w 673160"/>
                <a:gd name="connsiteY25" fmla="*/ 40323 h 706375"/>
                <a:gd name="connsiteX26" fmla="*/ 447736 w 673160"/>
                <a:gd name="connsiteY26" fmla="*/ 2223 h 706375"/>
                <a:gd name="connsiteX0" fmla="*/ 447736 w 673160"/>
                <a:gd name="connsiteY0" fmla="*/ 2223 h 706375"/>
                <a:gd name="connsiteX1" fmla="*/ 409636 w 673160"/>
                <a:gd name="connsiteY1" fmla="*/ 106998 h 706375"/>
                <a:gd name="connsiteX2" fmla="*/ 285811 w 673160"/>
                <a:gd name="connsiteY2" fmla="*/ 30798 h 706375"/>
                <a:gd name="connsiteX3" fmla="*/ 133411 w 673160"/>
                <a:gd name="connsiteY3" fmla="*/ 135573 h 706375"/>
                <a:gd name="connsiteX4" fmla="*/ 66736 w 673160"/>
                <a:gd name="connsiteY4" fmla="*/ 226061 h 706375"/>
                <a:gd name="connsiteX5" fmla="*/ 57211 w 673160"/>
                <a:gd name="connsiteY5" fmla="*/ 307023 h 706375"/>
                <a:gd name="connsiteX6" fmla="*/ 123886 w 673160"/>
                <a:gd name="connsiteY6" fmla="*/ 335598 h 706375"/>
                <a:gd name="connsiteX7" fmla="*/ 190561 w 673160"/>
                <a:gd name="connsiteY7" fmla="*/ 240348 h 706375"/>
                <a:gd name="connsiteX8" fmla="*/ 149898 w 673160"/>
                <a:gd name="connsiteY8" fmla="*/ 303539 h 706375"/>
                <a:gd name="connsiteX9" fmla="*/ 54648 w 673160"/>
                <a:gd name="connsiteY9" fmla="*/ 384502 h 706375"/>
                <a:gd name="connsiteX10" fmla="*/ 61 w 673160"/>
                <a:gd name="connsiteY10" fmla="*/ 392748 h 706375"/>
                <a:gd name="connsiteX11" fmla="*/ 47686 w 673160"/>
                <a:gd name="connsiteY11" fmla="*/ 521335 h 706375"/>
                <a:gd name="connsiteX12" fmla="*/ 200086 w 673160"/>
                <a:gd name="connsiteY12" fmla="*/ 459423 h 706375"/>
                <a:gd name="connsiteX13" fmla="*/ 109598 w 673160"/>
                <a:gd name="connsiteY13" fmla="*/ 554673 h 706375"/>
                <a:gd name="connsiteX14" fmla="*/ 161986 w 673160"/>
                <a:gd name="connsiteY14" fmla="*/ 640398 h 706375"/>
                <a:gd name="connsiteX15" fmla="*/ 290573 w 673160"/>
                <a:gd name="connsiteY15" fmla="*/ 611823 h 706375"/>
                <a:gd name="connsiteX16" fmla="*/ 342961 w 673160"/>
                <a:gd name="connsiteY16" fmla="*/ 554673 h 706375"/>
                <a:gd name="connsiteX17" fmla="*/ 257236 w 673160"/>
                <a:gd name="connsiteY17" fmla="*/ 678498 h 706375"/>
                <a:gd name="connsiteX18" fmla="*/ 371536 w 673160"/>
                <a:gd name="connsiteY18" fmla="*/ 697548 h 706375"/>
                <a:gd name="connsiteX19" fmla="*/ 581086 w 673160"/>
                <a:gd name="connsiteY19" fmla="*/ 564198 h 706375"/>
                <a:gd name="connsiteX20" fmla="*/ 666811 w 673160"/>
                <a:gd name="connsiteY20" fmla="*/ 373698 h 706375"/>
                <a:gd name="connsiteX21" fmla="*/ 666811 w 673160"/>
                <a:gd name="connsiteY21" fmla="*/ 278448 h 706375"/>
                <a:gd name="connsiteX22" fmla="*/ 666811 w 673160"/>
                <a:gd name="connsiteY22" fmla="*/ 221298 h 706375"/>
                <a:gd name="connsiteX23" fmla="*/ 628711 w 673160"/>
                <a:gd name="connsiteY23" fmla="*/ 230823 h 706375"/>
                <a:gd name="connsiteX24" fmla="*/ 657286 w 673160"/>
                <a:gd name="connsiteY24" fmla="*/ 87948 h 706375"/>
                <a:gd name="connsiteX25" fmla="*/ 590611 w 673160"/>
                <a:gd name="connsiteY25" fmla="*/ 40323 h 706375"/>
                <a:gd name="connsiteX26" fmla="*/ 447736 w 673160"/>
                <a:gd name="connsiteY26" fmla="*/ 2223 h 706375"/>
                <a:gd name="connsiteX0" fmla="*/ 412997 w 638421"/>
                <a:gd name="connsiteY0" fmla="*/ 2223 h 706375"/>
                <a:gd name="connsiteX1" fmla="*/ 374897 w 638421"/>
                <a:gd name="connsiteY1" fmla="*/ 106998 h 706375"/>
                <a:gd name="connsiteX2" fmla="*/ 251072 w 638421"/>
                <a:gd name="connsiteY2" fmla="*/ 30798 h 706375"/>
                <a:gd name="connsiteX3" fmla="*/ 98672 w 638421"/>
                <a:gd name="connsiteY3" fmla="*/ 135573 h 706375"/>
                <a:gd name="connsiteX4" fmla="*/ 31997 w 638421"/>
                <a:gd name="connsiteY4" fmla="*/ 226061 h 706375"/>
                <a:gd name="connsiteX5" fmla="*/ 22472 w 638421"/>
                <a:gd name="connsiteY5" fmla="*/ 307023 h 706375"/>
                <a:gd name="connsiteX6" fmla="*/ 89147 w 638421"/>
                <a:gd name="connsiteY6" fmla="*/ 335598 h 706375"/>
                <a:gd name="connsiteX7" fmla="*/ 155822 w 638421"/>
                <a:gd name="connsiteY7" fmla="*/ 240348 h 706375"/>
                <a:gd name="connsiteX8" fmla="*/ 115159 w 638421"/>
                <a:gd name="connsiteY8" fmla="*/ 303539 h 706375"/>
                <a:gd name="connsiteX9" fmla="*/ 19909 w 638421"/>
                <a:gd name="connsiteY9" fmla="*/ 384502 h 706375"/>
                <a:gd name="connsiteX10" fmla="*/ 12947 w 638421"/>
                <a:gd name="connsiteY10" fmla="*/ 521335 h 706375"/>
                <a:gd name="connsiteX11" fmla="*/ 165347 w 638421"/>
                <a:gd name="connsiteY11" fmla="*/ 459423 h 706375"/>
                <a:gd name="connsiteX12" fmla="*/ 74859 w 638421"/>
                <a:gd name="connsiteY12" fmla="*/ 554673 h 706375"/>
                <a:gd name="connsiteX13" fmla="*/ 127247 w 638421"/>
                <a:gd name="connsiteY13" fmla="*/ 640398 h 706375"/>
                <a:gd name="connsiteX14" fmla="*/ 255834 w 638421"/>
                <a:gd name="connsiteY14" fmla="*/ 611823 h 706375"/>
                <a:gd name="connsiteX15" fmla="*/ 308222 w 638421"/>
                <a:gd name="connsiteY15" fmla="*/ 554673 h 706375"/>
                <a:gd name="connsiteX16" fmla="*/ 222497 w 638421"/>
                <a:gd name="connsiteY16" fmla="*/ 678498 h 706375"/>
                <a:gd name="connsiteX17" fmla="*/ 336797 w 638421"/>
                <a:gd name="connsiteY17" fmla="*/ 697548 h 706375"/>
                <a:gd name="connsiteX18" fmla="*/ 546347 w 638421"/>
                <a:gd name="connsiteY18" fmla="*/ 564198 h 706375"/>
                <a:gd name="connsiteX19" fmla="*/ 632072 w 638421"/>
                <a:gd name="connsiteY19" fmla="*/ 373698 h 706375"/>
                <a:gd name="connsiteX20" fmla="*/ 632072 w 638421"/>
                <a:gd name="connsiteY20" fmla="*/ 278448 h 706375"/>
                <a:gd name="connsiteX21" fmla="*/ 632072 w 638421"/>
                <a:gd name="connsiteY21" fmla="*/ 221298 h 706375"/>
                <a:gd name="connsiteX22" fmla="*/ 593972 w 638421"/>
                <a:gd name="connsiteY22" fmla="*/ 230823 h 706375"/>
                <a:gd name="connsiteX23" fmla="*/ 622547 w 638421"/>
                <a:gd name="connsiteY23" fmla="*/ 87948 h 706375"/>
                <a:gd name="connsiteX24" fmla="*/ 555872 w 638421"/>
                <a:gd name="connsiteY24" fmla="*/ 40323 h 706375"/>
                <a:gd name="connsiteX25" fmla="*/ 412997 w 638421"/>
                <a:gd name="connsiteY25" fmla="*/ 2223 h 706375"/>
                <a:gd name="connsiteX0" fmla="*/ 415057 w 640481"/>
                <a:gd name="connsiteY0" fmla="*/ 2223 h 706375"/>
                <a:gd name="connsiteX1" fmla="*/ 376957 w 640481"/>
                <a:gd name="connsiteY1" fmla="*/ 106998 h 706375"/>
                <a:gd name="connsiteX2" fmla="*/ 253132 w 640481"/>
                <a:gd name="connsiteY2" fmla="*/ 30798 h 706375"/>
                <a:gd name="connsiteX3" fmla="*/ 100732 w 640481"/>
                <a:gd name="connsiteY3" fmla="*/ 135573 h 706375"/>
                <a:gd name="connsiteX4" fmla="*/ 34057 w 640481"/>
                <a:gd name="connsiteY4" fmla="*/ 226061 h 706375"/>
                <a:gd name="connsiteX5" fmla="*/ 24532 w 640481"/>
                <a:gd name="connsiteY5" fmla="*/ 307023 h 706375"/>
                <a:gd name="connsiteX6" fmla="*/ 91207 w 640481"/>
                <a:gd name="connsiteY6" fmla="*/ 335598 h 706375"/>
                <a:gd name="connsiteX7" fmla="*/ 157882 w 640481"/>
                <a:gd name="connsiteY7" fmla="*/ 240348 h 706375"/>
                <a:gd name="connsiteX8" fmla="*/ 117219 w 640481"/>
                <a:gd name="connsiteY8" fmla="*/ 303539 h 706375"/>
                <a:gd name="connsiteX9" fmla="*/ 17207 w 640481"/>
                <a:gd name="connsiteY9" fmla="*/ 451177 h 706375"/>
                <a:gd name="connsiteX10" fmla="*/ 15007 w 640481"/>
                <a:gd name="connsiteY10" fmla="*/ 521335 h 706375"/>
                <a:gd name="connsiteX11" fmla="*/ 167407 w 640481"/>
                <a:gd name="connsiteY11" fmla="*/ 459423 h 706375"/>
                <a:gd name="connsiteX12" fmla="*/ 76919 w 640481"/>
                <a:gd name="connsiteY12" fmla="*/ 554673 h 706375"/>
                <a:gd name="connsiteX13" fmla="*/ 129307 w 640481"/>
                <a:gd name="connsiteY13" fmla="*/ 640398 h 706375"/>
                <a:gd name="connsiteX14" fmla="*/ 257894 w 640481"/>
                <a:gd name="connsiteY14" fmla="*/ 611823 h 706375"/>
                <a:gd name="connsiteX15" fmla="*/ 310282 w 640481"/>
                <a:gd name="connsiteY15" fmla="*/ 554673 h 706375"/>
                <a:gd name="connsiteX16" fmla="*/ 224557 w 640481"/>
                <a:gd name="connsiteY16" fmla="*/ 678498 h 706375"/>
                <a:gd name="connsiteX17" fmla="*/ 338857 w 640481"/>
                <a:gd name="connsiteY17" fmla="*/ 697548 h 706375"/>
                <a:gd name="connsiteX18" fmla="*/ 548407 w 640481"/>
                <a:gd name="connsiteY18" fmla="*/ 564198 h 706375"/>
                <a:gd name="connsiteX19" fmla="*/ 634132 w 640481"/>
                <a:gd name="connsiteY19" fmla="*/ 373698 h 706375"/>
                <a:gd name="connsiteX20" fmla="*/ 634132 w 640481"/>
                <a:gd name="connsiteY20" fmla="*/ 278448 h 706375"/>
                <a:gd name="connsiteX21" fmla="*/ 634132 w 640481"/>
                <a:gd name="connsiteY21" fmla="*/ 221298 h 706375"/>
                <a:gd name="connsiteX22" fmla="*/ 596032 w 640481"/>
                <a:gd name="connsiteY22" fmla="*/ 230823 h 706375"/>
                <a:gd name="connsiteX23" fmla="*/ 624607 w 640481"/>
                <a:gd name="connsiteY23" fmla="*/ 87948 h 706375"/>
                <a:gd name="connsiteX24" fmla="*/ 557932 w 640481"/>
                <a:gd name="connsiteY24" fmla="*/ 40323 h 706375"/>
                <a:gd name="connsiteX25" fmla="*/ 415057 w 640481"/>
                <a:gd name="connsiteY25" fmla="*/ 2223 h 706375"/>
                <a:gd name="connsiteX0" fmla="*/ 423166 w 648590"/>
                <a:gd name="connsiteY0" fmla="*/ 2223 h 706375"/>
                <a:gd name="connsiteX1" fmla="*/ 385066 w 648590"/>
                <a:gd name="connsiteY1" fmla="*/ 106998 h 706375"/>
                <a:gd name="connsiteX2" fmla="*/ 261241 w 648590"/>
                <a:gd name="connsiteY2" fmla="*/ 30798 h 706375"/>
                <a:gd name="connsiteX3" fmla="*/ 108841 w 648590"/>
                <a:gd name="connsiteY3" fmla="*/ 135573 h 706375"/>
                <a:gd name="connsiteX4" fmla="*/ 42166 w 648590"/>
                <a:gd name="connsiteY4" fmla="*/ 226061 h 706375"/>
                <a:gd name="connsiteX5" fmla="*/ 32641 w 648590"/>
                <a:gd name="connsiteY5" fmla="*/ 307023 h 706375"/>
                <a:gd name="connsiteX6" fmla="*/ 99316 w 648590"/>
                <a:gd name="connsiteY6" fmla="*/ 335598 h 706375"/>
                <a:gd name="connsiteX7" fmla="*/ 165991 w 648590"/>
                <a:gd name="connsiteY7" fmla="*/ 240348 h 706375"/>
                <a:gd name="connsiteX8" fmla="*/ 125328 w 648590"/>
                <a:gd name="connsiteY8" fmla="*/ 303539 h 706375"/>
                <a:gd name="connsiteX9" fmla="*/ 11029 w 648590"/>
                <a:gd name="connsiteY9" fmla="*/ 441652 h 706375"/>
                <a:gd name="connsiteX10" fmla="*/ 23116 w 648590"/>
                <a:gd name="connsiteY10" fmla="*/ 521335 h 706375"/>
                <a:gd name="connsiteX11" fmla="*/ 175516 w 648590"/>
                <a:gd name="connsiteY11" fmla="*/ 459423 h 706375"/>
                <a:gd name="connsiteX12" fmla="*/ 85028 w 648590"/>
                <a:gd name="connsiteY12" fmla="*/ 554673 h 706375"/>
                <a:gd name="connsiteX13" fmla="*/ 137416 w 648590"/>
                <a:gd name="connsiteY13" fmla="*/ 640398 h 706375"/>
                <a:gd name="connsiteX14" fmla="*/ 266003 w 648590"/>
                <a:gd name="connsiteY14" fmla="*/ 611823 h 706375"/>
                <a:gd name="connsiteX15" fmla="*/ 318391 w 648590"/>
                <a:gd name="connsiteY15" fmla="*/ 554673 h 706375"/>
                <a:gd name="connsiteX16" fmla="*/ 232666 w 648590"/>
                <a:gd name="connsiteY16" fmla="*/ 678498 h 706375"/>
                <a:gd name="connsiteX17" fmla="*/ 346966 w 648590"/>
                <a:gd name="connsiteY17" fmla="*/ 697548 h 706375"/>
                <a:gd name="connsiteX18" fmla="*/ 556516 w 648590"/>
                <a:gd name="connsiteY18" fmla="*/ 564198 h 706375"/>
                <a:gd name="connsiteX19" fmla="*/ 642241 w 648590"/>
                <a:gd name="connsiteY19" fmla="*/ 373698 h 706375"/>
                <a:gd name="connsiteX20" fmla="*/ 642241 w 648590"/>
                <a:gd name="connsiteY20" fmla="*/ 278448 h 706375"/>
                <a:gd name="connsiteX21" fmla="*/ 642241 w 648590"/>
                <a:gd name="connsiteY21" fmla="*/ 221298 h 706375"/>
                <a:gd name="connsiteX22" fmla="*/ 604141 w 648590"/>
                <a:gd name="connsiteY22" fmla="*/ 230823 h 706375"/>
                <a:gd name="connsiteX23" fmla="*/ 632716 w 648590"/>
                <a:gd name="connsiteY23" fmla="*/ 87948 h 706375"/>
                <a:gd name="connsiteX24" fmla="*/ 566041 w 648590"/>
                <a:gd name="connsiteY24" fmla="*/ 40323 h 706375"/>
                <a:gd name="connsiteX25" fmla="*/ 423166 w 648590"/>
                <a:gd name="connsiteY25" fmla="*/ 2223 h 706375"/>
                <a:gd name="connsiteX0" fmla="*/ 416239 w 641663"/>
                <a:gd name="connsiteY0" fmla="*/ 2223 h 706375"/>
                <a:gd name="connsiteX1" fmla="*/ 378139 w 641663"/>
                <a:gd name="connsiteY1" fmla="*/ 106998 h 706375"/>
                <a:gd name="connsiteX2" fmla="*/ 254314 w 641663"/>
                <a:gd name="connsiteY2" fmla="*/ 30798 h 706375"/>
                <a:gd name="connsiteX3" fmla="*/ 101914 w 641663"/>
                <a:gd name="connsiteY3" fmla="*/ 135573 h 706375"/>
                <a:gd name="connsiteX4" fmla="*/ 35239 w 641663"/>
                <a:gd name="connsiteY4" fmla="*/ 226061 h 706375"/>
                <a:gd name="connsiteX5" fmla="*/ 25714 w 641663"/>
                <a:gd name="connsiteY5" fmla="*/ 307023 h 706375"/>
                <a:gd name="connsiteX6" fmla="*/ 92389 w 641663"/>
                <a:gd name="connsiteY6" fmla="*/ 335598 h 706375"/>
                <a:gd name="connsiteX7" fmla="*/ 159064 w 641663"/>
                <a:gd name="connsiteY7" fmla="*/ 240348 h 706375"/>
                <a:gd name="connsiteX8" fmla="*/ 118401 w 641663"/>
                <a:gd name="connsiteY8" fmla="*/ 303539 h 706375"/>
                <a:gd name="connsiteX9" fmla="*/ 4102 w 641663"/>
                <a:gd name="connsiteY9" fmla="*/ 441652 h 706375"/>
                <a:gd name="connsiteX10" fmla="*/ 54289 w 641663"/>
                <a:gd name="connsiteY10" fmla="*/ 535622 h 706375"/>
                <a:gd name="connsiteX11" fmla="*/ 168589 w 641663"/>
                <a:gd name="connsiteY11" fmla="*/ 459423 h 706375"/>
                <a:gd name="connsiteX12" fmla="*/ 78101 w 641663"/>
                <a:gd name="connsiteY12" fmla="*/ 554673 h 706375"/>
                <a:gd name="connsiteX13" fmla="*/ 130489 w 641663"/>
                <a:gd name="connsiteY13" fmla="*/ 640398 h 706375"/>
                <a:gd name="connsiteX14" fmla="*/ 259076 w 641663"/>
                <a:gd name="connsiteY14" fmla="*/ 611823 h 706375"/>
                <a:gd name="connsiteX15" fmla="*/ 311464 w 641663"/>
                <a:gd name="connsiteY15" fmla="*/ 554673 h 706375"/>
                <a:gd name="connsiteX16" fmla="*/ 225739 w 641663"/>
                <a:gd name="connsiteY16" fmla="*/ 678498 h 706375"/>
                <a:gd name="connsiteX17" fmla="*/ 340039 w 641663"/>
                <a:gd name="connsiteY17" fmla="*/ 697548 h 706375"/>
                <a:gd name="connsiteX18" fmla="*/ 549589 w 641663"/>
                <a:gd name="connsiteY18" fmla="*/ 564198 h 706375"/>
                <a:gd name="connsiteX19" fmla="*/ 635314 w 641663"/>
                <a:gd name="connsiteY19" fmla="*/ 373698 h 706375"/>
                <a:gd name="connsiteX20" fmla="*/ 635314 w 641663"/>
                <a:gd name="connsiteY20" fmla="*/ 278448 h 706375"/>
                <a:gd name="connsiteX21" fmla="*/ 635314 w 641663"/>
                <a:gd name="connsiteY21" fmla="*/ 221298 h 706375"/>
                <a:gd name="connsiteX22" fmla="*/ 597214 w 641663"/>
                <a:gd name="connsiteY22" fmla="*/ 230823 h 706375"/>
                <a:gd name="connsiteX23" fmla="*/ 625789 w 641663"/>
                <a:gd name="connsiteY23" fmla="*/ 87948 h 706375"/>
                <a:gd name="connsiteX24" fmla="*/ 559114 w 641663"/>
                <a:gd name="connsiteY24" fmla="*/ 40323 h 706375"/>
                <a:gd name="connsiteX25" fmla="*/ 416239 w 641663"/>
                <a:gd name="connsiteY25" fmla="*/ 2223 h 706375"/>
                <a:gd name="connsiteX0" fmla="*/ 416239 w 641663"/>
                <a:gd name="connsiteY0" fmla="*/ 2223 h 706375"/>
                <a:gd name="connsiteX1" fmla="*/ 378139 w 641663"/>
                <a:gd name="connsiteY1" fmla="*/ 106998 h 706375"/>
                <a:gd name="connsiteX2" fmla="*/ 254314 w 641663"/>
                <a:gd name="connsiteY2" fmla="*/ 30798 h 706375"/>
                <a:gd name="connsiteX3" fmla="*/ 101914 w 641663"/>
                <a:gd name="connsiteY3" fmla="*/ 135573 h 706375"/>
                <a:gd name="connsiteX4" fmla="*/ 35239 w 641663"/>
                <a:gd name="connsiteY4" fmla="*/ 226061 h 706375"/>
                <a:gd name="connsiteX5" fmla="*/ 25714 w 641663"/>
                <a:gd name="connsiteY5" fmla="*/ 307023 h 706375"/>
                <a:gd name="connsiteX6" fmla="*/ 92389 w 641663"/>
                <a:gd name="connsiteY6" fmla="*/ 335598 h 706375"/>
                <a:gd name="connsiteX7" fmla="*/ 159064 w 641663"/>
                <a:gd name="connsiteY7" fmla="*/ 240348 h 706375"/>
                <a:gd name="connsiteX8" fmla="*/ 118401 w 641663"/>
                <a:gd name="connsiteY8" fmla="*/ 303539 h 706375"/>
                <a:gd name="connsiteX9" fmla="*/ 4102 w 641663"/>
                <a:gd name="connsiteY9" fmla="*/ 441652 h 706375"/>
                <a:gd name="connsiteX10" fmla="*/ 54289 w 641663"/>
                <a:gd name="connsiteY10" fmla="*/ 535622 h 706375"/>
                <a:gd name="connsiteX11" fmla="*/ 168589 w 641663"/>
                <a:gd name="connsiteY11" fmla="*/ 459423 h 706375"/>
                <a:gd name="connsiteX12" fmla="*/ 78101 w 641663"/>
                <a:gd name="connsiteY12" fmla="*/ 554673 h 706375"/>
                <a:gd name="connsiteX13" fmla="*/ 130489 w 641663"/>
                <a:gd name="connsiteY13" fmla="*/ 640398 h 706375"/>
                <a:gd name="connsiteX14" fmla="*/ 259076 w 641663"/>
                <a:gd name="connsiteY14" fmla="*/ 611823 h 706375"/>
                <a:gd name="connsiteX15" fmla="*/ 311464 w 641663"/>
                <a:gd name="connsiteY15" fmla="*/ 554673 h 706375"/>
                <a:gd name="connsiteX16" fmla="*/ 225739 w 641663"/>
                <a:gd name="connsiteY16" fmla="*/ 678498 h 706375"/>
                <a:gd name="connsiteX17" fmla="*/ 340039 w 641663"/>
                <a:gd name="connsiteY17" fmla="*/ 697548 h 706375"/>
                <a:gd name="connsiteX18" fmla="*/ 549589 w 641663"/>
                <a:gd name="connsiteY18" fmla="*/ 564198 h 706375"/>
                <a:gd name="connsiteX19" fmla="*/ 635314 w 641663"/>
                <a:gd name="connsiteY19" fmla="*/ 373698 h 706375"/>
                <a:gd name="connsiteX20" fmla="*/ 635314 w 641663"/>
                <a:gd name="connsiteY20" fmla="*/ 278448 h 706375"/>
                <a:gd name="connsiteX21" fmla="*/ 635314 w 641663"/>
                <a:gd name="connsiteY21" fmla="*/ 221298 h 706375"/>
                <a:gd name="connsiteX22" fmla="*/ 618041 w 641663"/>
                <a:gd name="connsiteY22" fmla="*/ 199422 h 706375"/>
                <a:gd name="connsiteX23" fmla="*/ 625789 w 641663"/>
                <a:gd name="connsiteY23" fmla="*/ 87948 h 706375"/>
                <a:gd name="connsiteX24" fmla="*/ 559114 w 641663"/>
                <a:gd name="connsiteY24" fmla="*/ 40323 h 706375"/>
                <a:gd name="connsiteX25" fmla="*/ 416239 w 641663"/>
                <a:gd name="connsiteY25" fmla="*/ 2223 h 706375"/>
                <a:gd name="connsiteX0" fmla="*/ 416239 w 641663"/>
                <a:gd name="connsiteY0" fmla="*/ 905 h 705057"/>
                <a:gd name="connsiteX1" fmla="*/ 367856 w 641663"/>
                <a:gd name="connsiteY1" fmla="*/ 77087 h 705057"/>
                <a:gd name="connsiteX2" fmla="*/ 254314 w 641663"/>
                <a:gd name="connsiteY2" fmla="*/ 29480 h 705057"/>
                <a:gd name="connsiteX3" fmla="*/ 101914 w 641663"/>
                <a:gd name="connsiteY3" fmla="*/ 134255 h 705057"/>
                <a:gd name="connsiteX4" fmla="*/ 35239 w 641663"/>
                <a:gd name="connsiteY4" fmla="*/ 224743 h 705057"/>
                <a:gd name="connsiteX5" fmla="*/ 25714 w 641663"/>
                <a:gd name="connsiteY5" fmla="*/ 305705 h 705057"/>
                <a:gd name="connsiteX6" fmla="*/ 92389 w 641663"/>
                <a:gd name="connsiteY6" fmla="*/ 334280 h 705057"/>
                <a:gd name="connsiteX7" fmla="*/ 159064 w 641663"/>
                <a:gd name="connsiteY7" fmla="*/ 239030 h 705057"/>
                <a:gd name="connsiteX8" fmla="*/ 118401 w 641663"/>
                <a:gd name="connsiteY8" fmla="*/ 302221 h 705057"/>
                <a:gd name="connsiteX9" fmla="*/ 4102 w 641663"/>
                <a:gd name="connsiteY9" fmla="*/ 440334 h 705057"/>
                <a:gd name="connsiteX10" fmla="*/ 54289 w 641663"/>
                <a:gd name="connsiteY10" fmla="*/ 534304 h 705057"/>
                <a:gd name="connsiteX11" fmla="*/ 168589 w 641663"/>
                <a:gd name="connsiteY11" fmla="*/ 458105 h 705057"/>
                <a:gd name="connsiteX12" fmla="*/ 78101 w 641663"/>
                <a:gd name="connsiteY12" fmla="*/ 553355 h 705057"/>
                <a:gd name="connsiteX13" fmla="*/ 130489 w 641663"/>
                <a:gd name="connsiteY13" fmla="*/ 639080 h 705057"/>
                <a:gd name="connsiteX14" fmla="*/ 259076 w 641663"/>
                <a:gd name="connsiteY14" fmla="*/ 610505 h 705057"/>
                <a:gd name="connsiteX15" fmla="*/ 311464 w 641663"/>
                <a:gd name="connsiteY15" fmla="*/ 553355 h 705057"/>
                <a:gd name="connsiteX16" fmla="*/ 225739 w 641663"/>
                <a:gd name="connsiteY16" fmla="*/ 677180 h 705057"/>
                <a:gd name="connsiteX17" fmla="*/ 340039 w 641663"/>
                <a:gd name="connsiteY17" fmla="*/ 696230 h 705057"/>
                <a:gd name="connsiteX18" fmla="*/ 549589 w 641663"/>
                <a:gd name="connsiteY18" fmla="*/ 562880 h 705057"/>
                <a:gd name="connsiteX19" fmla="*/ 635314 w 641663"/>
                <a:gd name="connsiteY19" fmla="*/ 372380 h 705057"/>
                <a:gd name="connsiteX20" fmla="*/ 635314 w 641663"/>
                <a:gd name="connsiteY20" fmla="*/ 277130 h 705057"/>
                <a:gd name="connsiteX21" fmla="*/ 635314 w 641663"/>
                <a:gd name="connsiteY21" fmla="*/ 219980 h 705057"/>
                <a:gd name="connsiteX22" fmla="*/ 618041 w 641663"/>
                <a:gd name="connsiteY22" fmla="*/ 198104 h 705057"/>
                <a:gd name="connsiteX23" fmla="*/ 625789 w 641663"/>
                <a:gd name="connsiteY23" fmla="*/ 86630 h 705057"/>
                <a:gd name="connsiteX24" fmla="*/ 559114 w 641663"/>
                <a:gd name="connsiteY24" fmla="*/ 39005 h 705057"/>
                <a:gd name="connsiteX25" fmla="*/ 416239 w 641663"/>
                <a:gd name="connsiteY25" fmla="*/ 905 h 705057"/>
                <a:gd name="connsiteX0" fmla="*/ 416239 w 641663"/>
                <a:gd name="connsiteY0" fmla="*/ 65 h 704217"/>
                <a:gd name="connsiteX1" fmla="*/ 365350 w 641663"/>
                <a:gd name="connsiteY1" fmla="*/ 46949 h 704217"/>
                <a:gd name="connsiteX2" fmla="*/ 254314 w 641663"/>
                <a:gd name="connsiteY2" fmla="*/ 28640 h 704217"/>
                <a:gd name="connsiteX3" fmla="*/ 101914 w 641663"/>
                <a:gd name="connsiteY3" fmla="*/ 133415 h 704217"/>
                <a:gd name="connsiteX4" fmla="*/ 35239 w 641663"/>
                <a:gd name="connsiteY4" fmla="*/ 223903 h 704217"/>
                <a:gd name="connsiteX5" fmla="*/ 25714 w 641663"/>
                <a:gd name="connsiteY5" fmla="*/ 304865 h 704217"/>
                <a:gd name="connsiteX6" fmla="*/ 92389 w 641663"/>
                <a:gd name="connsiteY6" fmla="*/ 333440 h 704217"/>
                <a:gd name="connsiteX7" fmla="*/ 159064 w 641663"/>
                <a:gd name="connsiteY7" fmla="*/ 238190 h 704217"/>
                <a:gd name="connsiteX8" fmla="*/ 118401 w 641663"/>
                <a:gd name="connsiteY8" fmla="*/ 301381 h 704217"/>
                <a:gd name="connsiteX9" fmla="*/ 4102 w 641663"/>
                <a:gd name="connsiteY9" fmla="*/ 439494 h 704217"/>
                <a:gd name="connsiteX10" fmla="*/ 54289 w 641663"/>
                <a:gd name="connsiteY10" fmla="*/ 533464 h 704217"/>
                <a:gd name="connsiteX11" fmla="*/ 168589 w 641663"/>
                <a:gd name="connsiteY11" fmla="*/ 457265 h 704217"/>
                <a:gd name="connsiteX12" fmla="*/ 78101 w 641663"/>
                <a:gd name="connsiteY12" fmla="*/ 552515 h 704217"/>
                <a:gd name="connsiteX13" fmla="*/ 130489 w 641663"/>
                <a:gd name="connsiteY13" fmla="*/ 638240 h 704217"/>
                <a:gd name="connsiteX14" fmla="*/ 259076 w 641663"/>
                <a:gd name="connsiteY14" fmla="*/ 609665 h 704217"/>
                <a:gd name="connsiteX15" fmla="*/ 311464 w 641663"/>
                <a:gd name="connsiteY15" fmla="*/ 552515 h 704217"/>
                <a:gd name="connsiteX16" fmla="*/ 225739 w 641663"/>
                <a:gd name="connsiteY16" fmla="*/ 676340 h 704217"/>
                <a:gd name="connsiteX17" fmla="*/ 340039 w 641663"/>
                <a:gd name="connsiteY17" fmla="*/ 695390 h 704217"/>
                <a:gd name="connsiteX18" fmla="*/ 549589 w 641663"/>
                <a:gd name="connsiteY18" fmla="*/ 562040 h 704217"/>
                <a:gd name="connsiteX19" fmla="*/ 635314 w 641663"/>
                <a:gd name="connsiteY19" fmla="*/ 371540 h 704217"/>
                <a:gd name="connsiteX20" fmla="*/ 635314 w 641663"/>
                <a:gd name="connsiteY20" fmla="*/ 276290 h 704217"/>
                <a:gd name="connsiteX21" fmla="*/ 635314 w 641663"/>
                <a:gd name="connsiteY21" fmla="*/ 219140 h 704217"/>
                <a:gd name="connsiteX22" fmla="*/ 618041 w 641663"/>
                <a:gd name="connsiteY22" fmla="*/ 197264 h 704217"/>
                <a:gd name="connsiteX23" fmla="*/ 625789 w 641663"/>
                <a:gd name="connsiteY23" fmla="*/ 85790 h 704217"/>
                <a:gd name="connsiteX24" fmla="*/ 559114 w 641663"/>
                <a:gd name="connsiteY24" fmla="*/ 38165 h 704217"/>
                <a:gd name="connsiteX25" fmla="*/ 416239 w 641663"/>
                <a:gd name="connsiteY25" fmla="*/ 65 h 704217"/>
                <a:gd name="connsiteX0" fmla="*/ 416239 w 641663"/>
                <a:gd name="connsiteY0" fmla="*/ 152 h 704304"/>
                <a:gd name="connsiteX1" fmla="*/ 371306 w 641663"/>
                <a:gd name="connsiteY1" fmla="*/ 25028 h 704304"/>
                <a:gd name="connsiteX2" fmla="*/ 254314 w 641663"/>
                <a:gd name="connsiteY2" fmla="*/ 28727 h 704304"/>
                <a:gd name="connsiteX3" fmla="*/ 101914 w 641663"/>
                <a:gd name="connsiteY3" fmla="*/ 133502 h 704304"/>
                <a:gd name="connsiteX4" fmla="*/ 35239 w 641663"/>
                <a:gd name="connsiteY4" fmla="*/ 223990 h 704304"/>
                <a:gd name="connsiteX5" fmla="*/ 25714 w 641663"/>
                <a:gd name="connsiteY5" fmla="*/ 304952 h 704304"/>
                <a:gd name="connsiteX6" fmla="*/ 92389 w 641663"/>
                <a:gd name="connsiteY6" fmla="*/ 333527 h 704304"/>
                <a:gd name="connsiteX7" fmla="*/ 159064 w 641663"/>
                <a:gd name="connsiteY7" fmla="*/ 238277 h 704304"/>
                <a:gd name="connsiteX8" fmla="*/ 118401 w 641663"/>
                <a:gd name="connsiteY8" fmla="*/ 301468 h 704304"/>
                <a:gd name="connsiteX9" fmla="*/ 4102 w 641663"/>
                <a:gd name="connsiteY9" fmla="*/ 439581 h 704304"/>
                <a:gd name="connsiteX10" fmla="*/ 54289 w 641663"/>
                <a:gd name="connsiteY10" fmla="*/ 533551 h 704304"/>
                <a:gd name="connsiteX11" fmla="*/ 168589 w 641663"/>
                <a:gd name="connsiteY11" fmla="*/ 457352 h 704304"/>
                <a:gd name="connsiteX12" fmla="*/ 78101 w 641663"/>
                <a:gd name="connsiteY12" fmla="*/ 552602 h 704304"/>
                <a:gd name="connsiteX13" fmla="*/ 130489 w 641663"/>
                <a:gd name="connsiteY13" fmla="*/ 638327 h 704304"/>
                <a:gd name="connsiteX14" fmla="*/ 259076 w 641663"/>
                <a:gd name="connsiteY14" fmla="*/ 609752 h 704304"/>
                <a:gd name="connsiteX15" fmla="*/ 311464 w 641663"/>
                <a:gd name="connsiteY15" fmla="*/ 552602 h 704304"/>
                <a:gd name="connsiteX16" fmla="*/ 225739 w 641663"/>
                <a:gd name="connsiteY16" fmla="*/ 676427 h 704304"/>
                <a:gd name="connsiteX17" fmla="*/ 340039 w 641663"/>
                <a:gd name="connsiteY17" fmla="*/ 695477 h 704304"/>
                <a:gd name="connsiteX18" fmla="*/ 549589 w 641663"/>
                <a:gd name="connsiteY18" fmla="*/ 562127 h 704304"/>
                <a:gd name="connsiteX19" fmla="*/ 635314 w 641663"/>
                <a:gd name="connsiteY19" fmla="*/ 371627 h 704304"/>
                <a:gd name="connsiteX20" fmla="*/ 635314 w 641663"/>
                <a:gd name="connsiteY20" fmla="*/ 276377 h 704304"/>
                <a:gd name="connsiteX21" fmla="*/ 635314 w 641663"/>
                <a:gd name="connsiteY21" fmla="*/ 219227 h 704304"/>
                <a:gd name="connsiteX22" fmla="*/ 618041 w 641663"/>
                <a:gd name="connsiteY22" fmla="*/ 197351 h 704304"/>
                <a:gd name="connsiteX23" fmla="*/ 625789 w 641663"/>
                <a:gd name="connsiteY23" fmla="*/ 85877 h 704304"/>
                <a:gd name="connsiteX24" fmla="*/ 559114 w 641663"/>
                <a:gd name="connsiteY24" fmla="*/ 38252 h 704304"/>
                <a:gd name="connsiteX25" fmla="*/ 416239 w 641663"/>
                <a:gd name="connsiteY25" fmla="*/ 152 h 704304"/>
                <a:gd name="connsiteX0" fmla="*/ 416239 w 641663"/>
                <a:gd name="connsiteY0" fmla="*/ 489 h 704641"/>
                <a:gd name="connsiteX1" fmla="*/ 336693 w 641663"/>
                <a:gd name="connsiteY1" fmla="*/ 17754 h 704641"/>
                <a:gd name="connsiteX2" fmla="*/ 254314 w 641663"/>
                <a:gd name="connsiteY2" fmla="*/ 29064 h 704641"/>
                <a:gd name="connsiteX3" fmla="*/ 101914 w 641663"/>
                <a:gd name="connsiteY3" fmla="*/ 133839 h 704641"/>
                <a:gd name="connsiteX4" fmla="*/ 35239 w 641663"/>
                <a:gd name="connsiteY4" fmla="*/ 224327 h 704641"/>
                <a:gd name="connsiteX5" fmla="*/ 25714 w 641663"/>
                <a:gd name="connsiteY5" fmla="*/ 305289 h 704641"/>
                <a:gd name="connsiteX6" fmla="*/ 92389 w 641663"/>
                <a:gd name="connsiteY6" fmla="*/ 333864 h 704641"/>
                <a:gd name="connsiteX7" fmla="*/ 159064 w 641663"/>
                <a:gd name="connsiteY7" fmla="*/ 238614 h 704641"/>
                <a:gd name="connsiteX8" fmla="*/ 118401 w 641663"/>
                <a:gd name="connsiteY8" fmla="*/ 301805 h 704641"/>
                <a:gd name="connsiteX9" fmla="*/ 4102 w 641663"/>
                <a:gd name="connsiteY9" fmla="*/ 439918 h 704641"/>
                <a:gd name="connsiteX10" fmla="*/ 54289 w 641663"/>
                <a:gd name="connsiteY10" fmla="*/ 533888 h 704641"/>
                <a:gd name="connsiteX11" fmla="*/ 168589 w 641663"/>
                <a:gd name="connsiteY11" fmla="*/ 457689 h 704641"/>
                <a:gd name="connsiteX12" fmla="*/ 78101 w 641663"/>
                <a:gd name="connsiteY12" fmla="*/ 552939 h 704641"/>
                <a:gd name="connsiteX13" fmla="*/ 130489 w 641663"/>
                <a:gd name="connsiteY13" fmla="*/ 638664 h 704641"/>
                <a:gd name="connsiteX14" fmla="*/ 259076 w 641663"/>
                <a:gd name="connsiteY14" fmla="*/ 610089 h 704641"/>
                <a:gd name="connsiteX15" fmla="*/ 311464 w 641663"/>
                <a:gd name="connsiteY15" fmla="*/ 552939 h 704641"/>
                <a:gd name="connsiteX16" fmla="*/ 225739 w 641663"/>
                <a:gd name="connsiteY16" fmla="*/ 676764 h 704641"/>
                <a:gd name="connsiteX17" fmla="*/ 340039 w 641663"/>
                <a:gd name="connsiteY17" fmla="*/ 695814 h 704641"/>
                <a:gd name="connsiteX18" fmla="*/ 549589 w 641663"/>
                <a:gd name="connsiteY18" fmla="*/ 562464 h 704641"/>
                <a:gd name="connsiteX19" fmla="*/ 635314 w 641663"/>
                <a:gd name="connsiteY19" fmla="*/ 371964 h 704641"/>
                <a:gd name="connsiteX20" fmla="*/ 635314 w 641663"/>
                <a:gd name="connsiteY20" fmla="*/ 276714 h 704641"/>
                <a:gd name="connsiteX21" fmla="*/ 635314 w 641663"/>
                <a:gd name="connsiteY21" fmla="*/ 219564 h 704641"/>
                <a:gd name="connsiteX22" fmla="*/ 618041 w 641663"/>
                <a:gd name="connsiteY22" fmla="*/ 197688 h 704641"/>
                <a:gd name="connsiteX23" fmla="*/ 625789 w 641663"/>
                <a:gd name="connsiteY23" fmla="*/ 86214 h 704641"/>
                <a:gd name="connsiteX24" fmla="*/ 559114 w 641663"/>
                <a:gd name="connsiteY24" fmla="*/ 38589 h 704641"/>
                <a:gd name="connsiteX25" fmla="*/ 416239 w 641663"/>
                <a:gd name="connsiteY25" fmla="*/ 489 h 704641"/>
                <a:gd name="connsiteX0" fmla="*/ 416239 w 641663"/>
                <a:gd name="connsiteY0" fmla="*/ 1850 h 706002"/>
                <a:gd name="connsiteX1" fmla="*/ 335783 w 641663"/>
                <a:gd name="connsiteY1" fmla="*/ 8462 h 706002"/>
                <a:gd name="connsiteX2" fmla="*/ 254314 w 641663"/>
                <a:gd name="connsiteY2" fmla="*/ 30425 h 706002"/>
                <a:gd name="connsiteX3" fmla="*/ 101914 w 641663"/>
                <a:gd name="connsiteY3" fmla="*/ 135200 h 706002"/>
                <a:gd name="connsiteX4" fmla="*/ 35239 w 641663"/>
                <a:gd name="connsiteY4" fmla="*/ 225688 h 706002"/>
                <a:gd name="connsiteX5" fmla="*/ 25714 w 641663"/>
                <a:gd name="connsiteY5" fmla="*/ 306650 h 706002"/>
                <a:gd name="connsiteX6" fmla="*/ 92389 w 641663"/>
                <a:gd name="connsiteY6" fmla="*/ 335225 h 706002"/>
                <a:gd name="connsiteX7" fmla="*/ 159064 w 641663"/>
                <a:gd name="connsiteY7" fmla="*/ 239975 h 706002"/>
                <a:gd name="connsiteX8" fmla="*/ 118401 w 641663"/>
                <a:gd name="connsiteY8" fmla="*/ 303166 h 706002"/>
                <a:gd name="connsiteX9" fmla="*/ 4102 w 641663"/>
                <a:gd name="connsiteY9" fmla="*/ 441279 h 706002"/>
                <a:gd name="connsiteX10" fmla="*/ 54289 w 641663"/>
                <a:gd name="connsiteY10" fmla="*/ 535249 h 706002"/>
                <a:gd name="connsiteX11" fmla="*/ 168589 w 641663"/>
                <a:gd name="connsiteY11" fmla="*/ 459050 h 706002"/>
                <a:gd name="connsiteX12" fmla="*/ 78101 w 641663"/>
                <a:gd name="connsiteY12" fmla="*/ 554300 h 706002"/>
                <a:gd name="connsiteX13" fmla="*/ 130489 w 641663"/>
                <a:gd name="connsiteY13" fmla="*/ 640025 h 706002"/>
                <a:gd name="connsiteX14" fmla="*/ 259076 w 641663"/>
                <a:gd name="connsiteY14" fmla="*/ 611450 h 706002"/>
                <a:gd name="connsiteX15" fmla="*/ 311464 w 641663"/>
                <a:gd name="connsiteY15" fmla="*/ 554300 h 706002"/>
                <a:gd name="connsiteX16" fmla="*/ 225739 w 641663"/>
                <a:gd name="connsiteY16" fmla="*/ 678125 h 706002"/>
                <a:gd name="connsiteX17" fmla="*/ 340039 w 641663"/>
                <a:gd name="connsiteY17" fmla="*/ 697175 h 706002"/>
                <a:gd name="connsiteX18" fmla="*/ 549589 w 641663"/>
                <a:gd name="connsiteY18" fmla="*/ 563825 h 706002"/>
                <a:gd name="connsiteX19" fmla="*/ 635314 w 641663"/>
                <a:gd name="connsiteY19" fmla="*/ 373325 h 706002"/>
                <a:gd name="connsiteX20" fmla="*/ 635314 w 641663"/>
                <a:gd name="connsiteY20" fmla="*/ 278075 h 706002"/>
                <a:gd name="connsiteX21" fmla="*/ 635314 w 641663"/>
                <a:gd name="connsiteY21" fmla="*/ 220925 h 706002"/>
                <a:gd name="connsiteX22" fmla="*/ 618041 w 641663"/>
                <a:gd name="connsiteY22" fmla="*/ 199049 h 706002"/>
                <a:gd name="connsiteX23" fmla="*/ 625789 w 641663"/>
                <a:gd name="connsiteY23" fmla="*/ 87575 h 706002"/>
                <a:gd name="connsiteX24" fmla="*/ 559114 w 641663"/>
                <a:gd name="connsiteY24" fmla="*/ 39950 h 706002"/>
                <a:gd name="connsiteX25" fmla="*/ 416239 w 641663"/>
                <a:gd name="connsiteY25" fmla="*/ 1850 h 706002"/>
                <a:gd name="connsiteX0" fmla="*/ 486463 w 641663"/>
                <a:gd name="connsiteY0" fmla="*/ 1463 h 709270"/>
                <a:gd name="connsiteX1" fmla="*/ 335783 w 641663"/>
                <a:gd name="connsiteY1" fmla="*/ 11730 h 709270"/>
                <a:gd name="connsiteX2" fmla="*/ 254314 w 641663"/>
                <a:gd name="connsiteY2" fmla="*/ 33693 h 709270"/>
                <a:gd name="connsiteX3" fmla="*/ 101914 w 641663"/>
                <a:gd name="connsiteY3" fmla="*/ 138468 h 709270"/>
                <a:gd name="connsiteX4" fmla="*/ 35239 w 641663"/>
                <a:gd name="connsiteY4" fmla="*/ 228956 h 709270"/>
                <a:gd name="connsiteX5" fmla="*/ 25714 w 641663"/>
                <a:gd name="connsiteY5" fmla="*/ 309918 h 709270"/>
                <a:gd name="connsiteX6" fmla="*/ 92389 w 641663"/>
                <a:gd name="connsiteY6" fmla="*/ 338493 h 709270"/>
                <a:gd name="connsiteX7" fmla="*/ 159064 w 641663"/>
                <a:gd name="connsiteY7" fmla="*/ 243243 h 709270"/>
                <a:gd name="connsiteX8" fmla="*/ 118401 w 641663"/>
                <a:gd name="connsiteY8" fmla="*/ 306434 h 709270"/>
                <a:gd name="connsiteX9" fmla="*/ 4102 w 641663"/>
                <a:gd name="connsiteY9" fmla="*/ 444547 h 709270"/>
                <a:gd name="connsiteX10" fmla="*/ 54289 w 641663"/>
                <a:gd name="connsiteY10" fmla="*/ 538517 h 709270"/>
                <a:gd name="connsiteX11" fmla="*/ 168589 w 641663"/>
                <a:gd name="connsiteY11" fmla="*/ 462318 h 709270"/>
                <a:gd name="connsiteX12" fmla="*/ 78101 w 641663"/>
                <a:gd name="connsiteY12" fmla="*/ 557568 h 709270"/>
                <a:gd name="connsiteX13" fmla="*/ 130489 w 641663"/>
                <a:gd name="connsiteY13" fmla="*/ 643293 h 709270"/>
                <a:gd name="connsiteX14" fmla="*/ 259076 w 641663"/>
                <a:gd name="connsiteY14" fmla="*/ 614718 h 709270"/>
                <a:gd name="connsiteX15" fmla="*/ 311464 w 641663"/>
                <a:gd name="connsiteY15" fmla="*/ 557568 h 709270"/>
                <a:gd name="connsiteX16" fmla="*/ 225739 w 641663"/>
                <a:gd name="connsiteY16" fmla="*/ 681393 h 709270"/>
                <a:gd name="connsiteX17" fmla="*/ 340039 w 641663"/>
                <a:gd name="connsiteY17" fmla="*/ 700443 h 709270"/>
                <a:gd name="connsiteX18" fmla="*/ 549589 w 641663"/>
                <a:gd name="connsiteY18" fmla="*/ 567093 h 709270"/>
                <a:gd name="connsiteX19" fmla="*/ 635314 w 641663"/>
                <a:gd name="connsiteY19" fmla="*/ 376593 h 709270"/>
                <a:gd name="connsiteX20" fmla="*/ 635314 w 641663"/>
                <a:gd name="connsiteY20" fmla="*/ 281343 h 709270"/>
                <a:gd name="connsiteX21" fmla="*/ 635314 w 641663"/>
                <a:gd name="connsiteY21" fmla="*/ 224193 h 709270"/>
                <a:gd name="connsiteX22" fmla="*/ 618041 w 641663"/>
                <a:gd name="connsiteY22" fmla="*/ 202317 h 709270"/>
                <a:gd name="connsiteX23" fmla="*/ 625789 w 641663"/>
                <a:gd name="connsiteY23" fmla="*/ 90843 h 709270"/>
                <a:gd name="connsiteX24" fmla="*/ 559114 w 641663"/>
                <a:gd name="connsiteY24" fmla="*/ 43218 h 709270"/>
                <a:gd name="connsiteX25" fmla="*/ 486463 w 641663"/>
                <a:gd name="connsiteY25" fmla="*/ 1463 h 709270"/>
                <a:gd name="connsiteX0" fmla="*/ 486463 w 641663"/>
                <a:gd name="connsiteY0" fmla="*/ 1463 h 709270"/>
                <a:gd name="connsiteX1" fmla="*/ 335783 w 641663"/>
                <a:gd name="connsiteY1" fmla="*/ 11730 h 709270"/>
                <a:gd name="connsiteX2" fmla="*/ 254314 w 641663"/>
                <a:gd name="connsiteY2" fmla="*/ 33693 h 709270"/>
                <a:gd name="connsiteX3" fmla="*/ 101914 w 641663"/>
                <a:gd name="connsiteY3" fmla="*/ 138468 h 709270"/>
                <a:gd name="connsiteX4" fmla="*/ 35239 w 641663"/>
                <a:gd name="connsiteY4" fmla="*/ 228956 h 709270"/>
                <a:gd name="connsiteX5" fmla="*/ 25714 w 641663"/>
                <a:gd name="connsiteY5" fmla="*/ 309918 h 709270"/>
                <a:gd name="connsiteX6" fmla="*/ 92389 w 641663"/>
                <a:gd name="connsiteY6" fmla="*/ 338493 h 709270"/>
                <a:gd name="connsiteX7" fmla="*/ 159064 w 641663"/>
                <a:gd name="connsiteY7" fmla="*/ 243243 h 709270"/>
                <a:gd name="connsiteX8" fmla="*/ 118401 w 641663"/>
                <a:gd name="connsiteY8" fmla="*/ 306434 h 709270"/>
                <a:gd name="connsiteX9" fmla="*/ 4102 w 641663"/>
                <a:gd name="connsiteY9" fmla="*/ 444547 h 709270"/>
                <a:gd name="connsiteX10" fmla="*/ 54289 w 641663"/>
                <a:gd name="connsiteY10" fmla="*/ 538517 h 709270"/>
                <a:gd name="connsiteX11" fmla="*/ 168589 w 641663"/>
                <a:gd name="connsiteY11" fmla="*/ 462318 h 709270"/>
                <a:gd name="connsiteX12" fmla="*/ 78101 w 641663"/>
                <a:gd name="connsiteY12" fmla="*/ 557568 h 709270"/>
                <a:gd name="connsiteX13" fmla="*/ 130489 w 641663"/>
                <a:gd name="connsiteY13" fmla="*/ 643293 h 709270"/>
                <a:gd name="connsiteX14" fmla="*/ 259076 w 641663"/>
                <a:gd name="connsiteY14" fmla="*/ 614718 h 709270"/>
                <a:gd name="connsiteX15" fmla="*/ 311464 w 641663"/>
                <a:gd name="connsiteY15" fmla="*/ 557568 h 709270"/>
                <a:gd name="connsiteX16" fmla="*/ 225739 w 641663"/>
                <a:gd name="connsiteY16" fmla="*/ 681393 h 709270"/>
                <a:gd name="connsiteX17" fmla="*/ 340039 w 641663"/>
                <a:gd name="connsiteY17" fmla="*/ 700443 h 709270"/>
                <a:gd name="connsiteX18" fmla="*/ 549589 w 641663"/>
                <a:gd name="connsiteY18" fmla="*/ 567093 h 709270"/>
                <a:gd name="connsiteX19" fmla="*/ 635314 w 641663"/>
                <a:gd name="connsiteY19" fmla="*/ 376593 h 709270"/>
                <a:gd name="connsiteX20" fmla="*/ 635314 w 641663"/>
                <a:gd name="connsiteY20" fmla="*/ 281343 h 709270"/>
                <a:gd name="connsiteX21" fmla="*/ 635314 w 641663"/>
                <a:gd name="connsiteY21" fmla="*/ 224193 h 709270"/>
                <a:gd name="connsiteX22" fmla="*/ 625789 w 641663"/>
                <a:gd name="connsiteY22" fmla="*/ 90843 h 709270"/>
                <a:gd name="connsiteX23" fmla="*/ 559114 w 641663"/>
                <a:gd name="connsiteY23" fmla="*/ 43218 h 709270"/>
                <a:gd name="connsiteX24" fmla="*/ 486463 w 641663"/>
                <a:gd name="connsiteY24" fmla="*/ 1463 h 709270"/>
                <a:gd name="connsiteX0" fmla="*/ 486463 w 641663"/>
                <a:gd name="connsiteY0" fmla="*/ 1463 h 709270"/>
                <a:gd name="connsiteX1" fmla="*/ 335783 w 641663"/>
                <a:gd name="connsiteY1" fmla="*/ 11730 h 709270"/>
                <a:gd name="connsiteX2" fmla="*/ 254314 w 641663"/>
                <a:gd name="connsiteY2" fmla="*/ 33693 h 709270"/>
                <a:gd name="connsiteX3" fmla="*/ 101914 w 641663"/>
                <a:gd name="connsiteY3" fmla="*/ 138468 h 709270"/>
                <a:gd name="connsiteX4" fmla="*/ 35239 w 641663"/>
                <a:gd name="connsiteY4" fmla="*/ 228956 h 709270"/>
                <a:gd name="connsiteX5" fmla="*/ 25714 w 641663"/>
                <a:gd name="connsiteY5" fmla="*/ 309918 h 709270"/>
                <a:gd name="connsiteX6" fmla="*/ 92389 w 641663"/>
                <a:gd name="connsiteY6" fmla="*/ 338493 h 709270"/>
                <a:gd name="connsiteX7" fmla="*/ 159064 w 641663"/>
                <a:gd name="connsiteY7" fmla="*/ 243243 h 709270"/>
                <a:gd name="connsiteX8" fmla="*/ 118401 w 641663"/>
                <a:gd name="connsiteY8" fmla="*/ 306434 h 709270"/>
                <a:gd name="connsiteX9" fmla="*/ 4102 w 641663"/>
                <a:gd name="connsiteY9" fmla="*/ 444547 h 709270"/>
                <a:gd name="connsiteX10" fmla="*/ 54289 w 641663"/>
                <a:gd name="connsiteY10" fmla="*/ 538517 h 709270"/>
                <a:gd name="connsiteX11" fmla="*/ 168589 w 641663"/>
                <a:gd name="connsiteY11" fmla="*/ 462318 h 709270"/>
                <a:gd name="connsiteX12" fmla="*/ 78101 w 641663"/>
                <a:gd name="connsiteY12" fmla="*/ 557568 h 709270"/>
                <a:gd name="connsiteX13" fmla="*/ 130489 w 641663"/>
                <a:gd name="connsiteY13" fmla="*/ 643293 h 709270"/>
                <a:gd name="connsiteX14" fmla="*/ 259076 w 641663"/>
                <a:gd name="connsiteY14" fmla="*/ 614718 h 709270"/>
                <a:gd name="connsiteX15" fmla="*/ 311464 w 641663"/>
                <a:gd name="connsiteY15" fmla="*/ 557568 h 709270"/>
                <a:gd name="connsiteX16" fmla="*/ 225739 w 641663"/>
                <a:gd name="connsiteY16" fmla="*/ 681393 h 709270"/>
                <a:gd name="connsiteX17" fmla="*/ 340039 w 641663"/>
                <a:gd name="connsiteY17" fmla="*/ 700443 h 709270"/>
                <a:gd name="connsiteX18" fmla="*/ 549589 w 641663"/>
                <a:gd name="connsiteY18" fmla="*/ 567093 h 709270"/>
                <a:gd name="connsiteX19" fmla="*/ 635314 w 641663"/>
                <a:gd name="connsiteY19" fmla="*/ 376593 h 709270"/>
                <a:gd name="connsiteX20" fmla="*/ 635314 w 641663"/>
                <a:gd name="connsiteY20" fmla="*/ 281343 h 709270"/>
                <a:gd name="connsiteX21" fmla="*/ 633947 w 641663"/>
                <a:gd name="connsiteY21" fmla="*/ 208216 h 709270"/>
                <a:gd name="connsiteX22" fmla="*/ 625789 w 641663"/>
                <a:gd name="connsiteY22" fmla="*/ 90843 h 709270"/>
                <a:gd name="connsiteX23" fmla="*/ 559114 w 641663"/>
                <a:gd name="connsiteY23" fmla="*/ 43218 h 709270"/>
                <a:gd name="connsiteX24" fmla="*/ 486463 w 641663"/>
                <a:gd name="connsiteY24" fmla="*/ 1463 h 709270"/>
                <a:gd name="connsiteX0" fmla="*/ 486463 w 639618"/>
                <a:gd name="connsiteY0" fmla="*/ 1463 h 709270"/>
                <a:gd name="connsiteX1" fmla="*/ 335783 w 639618"/>
                <a:gd name="connsiteY1" fmla="*/ 11730 h 709270"/>
                <a:gd name="connsiteX2" fmla="*/ 254314 w 639618"/>
                <a:gd name="connsiteY2" fmla="*/ 33693 h 709270"/>
                <a:gd name="connsiteX3" fmla="*/ 101914 w 639618"/>
                <a:gd name="connsiteY3" fmla="*/ 138468 h 709270"/>
                <a:gd name="connsiteX4" fmla="*/ 35239 w 639618"/>
                <a:gd name="connsiteY4" fmla="*/ 228956 h 709270"/>
                <a:gd name="connsiteX5" fmla="*/ 25714 w 639618"/>
                <a:gd name="connsiteY5" fmla="*/ 309918 h 709270"/>
                <a:gd name="connsiteX6" fmla="*/ 92389 w 639618"/>
                <a:gd name="connsiteY6" fmla="*/ 338493 h 709270"/>
                <a:gd name="connsiteX7" fmla="*/ 159064 w 639618"/>
                <a:gd name="connsiteY7" fmla="*/ 243243 h 709270"/>
                <a:gd name="connsiteX8" fmla="*/ 118401 w 639618"/>
                <a:gd name="connsiteY8" fmla="*/ 306434 h 709270"/>
                <a:gd name="connsiteX9" fmla="*/ 4102 w 639618"/>
                <a:gd name="connsiteY9" fmla="*/ 444547 h 709270"/>
                <a:gd name="connsiteX10" fmla="*/ 54289 w 639618"/>
                <a:gd name="connsiteY10" fmla="*/ 538517 h 709270"/>
                <a:gd name="connsiteX11" fmla="*/ 168589 w 639618"/>
                <a:gd name="connsiteY11" fmla="*/ 462318 h 709270"/>
                <a:gd name="connsiteX12" fmla="*/ 78101 w 639618"/>
                <a:gd name="connsiteY12" fmla="*/ 557568 h 709270"/>
                <a:gd name="connsiteX13" fmla="*/ 130489 w 639618"/>
                <a:gd name="connsiteY13" fmla="*/ 643293 h 709270"/>
                <a:gd name="connsiteX14" fmla="*/ 259076 w 639618"/>
                <a:gd name="connsiteY14" fmla="*/ 614718 h 709270"/>
                <a:gd name="connsiteX15" fmla="*/ 311464 w 639618"/>
                <a:gd name="connsiteY15" fmla="*/ 557568 h 709270"/>
                <a:gd name="connsiteX16" fmla="*/ 225739 w 639618"/>
                <a:gd name="connsiteY16" fmla="*/ 681393 h 709270"/>
                <a:gd name="connsiteX17" fmla="*/ 340039 w 639618"/>
                <a:gd name="connsiteY17" fmla="*/ 700443 h 709270"/>
                <a:gd name="connsiteX18" fmla="*/ 549589 w 639618"/>
                <a:gd name="connsiteY18" fmla="*/ 567093 h 709270"/>
                <a:gd name="connsiteX19" fmla="*/ 635314 w 639618"/>
                <a:gd name="connsiteY19" fmla="*/ 376593 h 709270"/>
                <a:gd name="connsiteX20" fmla="*/ 627677 w 639618"/>
                <a:gd name="connsiteY20" fmla="*/ 314238 h 709270"/>
                <a:gd name="connsiteX21" fmla="*/ 633947 w 639618"/>
                <a:gd name="connsiteY21" fmla="*/ 208216 h 709270"/>
                <a:gd name="connsiteX22" fmla="*/ 625789 w 639618"/>
                <a:gd name="connsiteY22" fmla="*/ 90843 h 709270"/>
                <a:gd name="connsiteX23" fmla="*/ 559114 w 639618"/>
                <a:gd name="connsiteY23" fmla="*/ 43218 h 709270"/>
                <a:gd name="connsiteX24" fmla="*/ 486463 w 639618"/>
                <a:gd name="connsiteY24" fmla="*/ 1463 h 709270"/>
                <a:gd name="connsiteX0" fmla="*/ 486463 w 634072"/>
                <a:gd name="connsiteY0" fmla="*/ 1463 h 709270"/>
                <a:gd name="connsiteX1" fmla="*/ 335783 w 634072"/>
                <a:gd name="connsiteY1" fmla="*/ 11730 h 709270"/>
                <a:gd name="connsiteX2" fmla="*/ 254314 w 634072"/>
                <a:gd name="connsiteY2" fmla="*/ 33693 h 709270"/>
                <a:gd name="connsiteX3" fmla="*/ 101914 w 634072"/>
                <a:gd name="connsiteY3" fmla="*/ 138468 h 709270"/>
                <a:gd name="connsiteX4" fmla="*/ 35239 w 634072"/>
                <a:gd name="connsiteY4" fmla="*/ 228956 h 709270"/>
                <a:gd name="connsiteX5" fmla="*/ 25714 w 634072"/>
                <a:gd name="connsiteY5" fmla="*/ 309918 h 709270"/>
                <a:gd name="connsiteX6" fmla="*/ 92389 w 634072"/>
                <a:gd name="connsiteY6" fmla="*/ 338493 h 709270"/>
                <a:gd name="connsiteX7" fmla="*/ 159064 w 634072"/>
                <a:gd name="connsiteY7" fmla="*/ 243243 h 709270"/>
                <a:gd name="connsiteX8" fmla="*/ 118401 w 634072"/>
                <a:gd name="connsiteY8" fmla="*/ 306434 h 709270"/>
                <a:gd name="connsiteX9" fmla="*/ 4102 w 634072"/>
                <a:gd name="connsiteY9" fmla="*/ 444547 h 709270"/>
                <a:gd name="connsiteX10" fmla="*/ 54289 w 634072"/>
                <a:gd name="connsiteY10" fmla="*/ 538517 h 709270"/>
                <a:gd name="connsiteX11" fmla="*/ 168589 w 634072"/>
                <a:gd name="connsiteY11" fmla="*/ 462318 h 709270"/>
                <a:gd name="connsiteX12" fmla="*/ 78101 w 634072"/>
                <a:gd name="connsiteY12" fmla="*/ 557568 h 709270"/>
                <a:gd name="connsiteX13" fmla="*/ 130489 w 634072"/>
                <a:gd name="connsiteY13" fmla="*/ 643293 h 709270"/>
                <a:gd name="connsiteX14" fmla="*/ 259076 w 634072"/>
                <a:gd name="connsiteY14" fmla="*/ 614718 h 709270"/>
                <a:gd name="connsiteX15" fmla="*/ 311464 w 634072"/>
                <a:gd name="connsiteY15" fmla="*/ 557568 h 709270"/>
                <a:gd name="connsiteX16" fmla="*/ 225739 w 634072"/>
                <a:gd name="connsiteY16" fmla="*/ 681393 h 709270"/>
                <a:gd name="connsiteX17" fmla="*/ 340039 w 634072"/>
                <a:gd name="connsiteY17" fmla="*/ 700443 h 709270"/>
                <a:gd name="connsiteX18" fmla="*/ 549589 w 634072"/>
                <a:gd name="connsiteY18" fmla="*/ 567093 h 709270"/>
                <a:gd name="connsiteX19" fmla="*/ 619759 w 634072"/>
                <a:gd name="connsiteY19" fmla="*/ 377997 h 709270"/>
                <a:gd name="connsiteX20" fmla="*/ 627677 w 634072"/>
                <a:gd name="connsiteY20" fmla="*/ 314238 h 709270"/>
                <a:gd name="connsiteX21" fmla="*/ 633947 w 634072"/>
                <a:gd name="connsiteY21" fmla="*/ 208216 h 709270"/>
                <a:gd name="connsiteX22" fmla="*/ 625789 w 634072"/>
                <a:gd name="connsiteY22" fmla="*/ 90843 h 709270"/>
                <a:gd name="connsiteX23" fmla="*/ 559114 w 634072"/>
                <a:gd name="connsiteY23" fmla="*/ 43218 h 709270"/>
                <a:gd name="connsiteX24" fmla="*/ 486463 w 634072"/>
                <a:gd name="connsiteY24" fmla="*/ 1463 h 709270"/>
                <a:gd name="connsiteX0" fmla="*/ 486463 w 634072"/>
                <a:gd name="connsiteY0" fmla="*/ 3196 h 711003"/>
                <a:gd name="connsiteX1" fmla="*/ 353475 w 634072"/>
                <a:gd name="connsiteY1" fmla="*/ 6498 h 711003"/>
                <a:gd name="connsiteX2" fmla="*/ 254314 w 634072"/>
                <a:gd name="connsiteY2" fmla="*/ 35426 h 711003"/>
                <a:gd name="connsiteX3" fmla="*/ 101914 w 634072"/>
                <a:gd name="connsiteY3" fmla="*/ 140201 h 711003"/>
                <a:gd name="connsiteX4" fmla="*/ 35239 w 634072"/>
                <a:gd name="connsiteY4" fmla="*/ 230689 h 711003"/>
                <a:gd name="connsiteX5" fmla="*/ 25714 w 634072"/>
                <a:gd name="connsiteY5" fmla="*/ 311651 h 711003"/>
                <a:gd name="connsiteX6" fmla="*/ 92389 w 634072"/>
                <a:gd name="connsiteY6" fmla="*/ 340226 h 711003"/>
                <a:gd name="connsiteX7" fmla="*/ 159064 w 634072"/>
                <a:gd name="connsiteY7" fmla="*/ 244976 h 711003"/>
                <a:gd name="connsiteX8" fmla="*/ 118401 w 634072"/>
                <a:gd name="connsiteY8" fmla="*/ 308167 h 711003"/>
                <a:gd name="connsiteX9" fmla="*/ 4102 w 634072"/>
                <a:gd name="connsiteY9" fmla="*/ 446280 h 711003"/>
                <a:gd name="connsiteX10" fmla="*/ 54289 w 634072"/>
                <a:gd name="connsiteY10" fmla="*/ 540250 h 711003"/>
                <a:gd name="connsiteX11" fmla="*/ 168589 w 634072"/>
                <a:gd name="connsiteY11" fmla="*/ 464051 h 711003"/>
                <a:gd name="connsiteX12" fmla="*/ 78101 w 634072"/>
                <a:gd name="connsiteY12" fmla="*/ 559301 h 711003"/>
                <a:gd name="connsiteX13" fmla="*/ 130489 w 634072"/>
                <a:gd name="connsiteY13" fmla="*/ 645026 h 711003"/>
                <a:gd name="connsiteX14" fmla="*/ 259076 w 634072"/>
                <a:gd name="connsiteY14" fmla="*/ 616451 h 711003"/>
                <a:gd name="connsiteX15" fmla="*/ 311464 w 634072"/>
                <a:gd name="connsiteY15" fmla="*/ 559301 h 711003"/>
                <a:gd name="connsiteX16" fmla="*/ 225739 w 634072"/>
                <a:gd name="connsiteY16" fmla="*/ 683126 h 711003"/>
                <a:gd name="connsiteX17" fmla="*/ 340039 w 634072"/>
                <a:gd name="connsiteY17" fmla="*/ 702176 h 711003"/>
                <a:gd name="connsiteX18" fmla="*/ 549589 w 634072"/>
                <a:gd name="connsiteY18" fmla="*/ 568826 h 711003"/>
                <a:gd name="connsiteX19" fmla="*/ 619759 w 634072"/>
                <a:gd name="connsiteY19" fmla="*/ 379730 h 711003"/>
                <a:gd name="connsiteX20" fmla="*/ 627677 w 634072"/>
                <a:gd name="connsiteY20" fmla="*/ 315971 h 711003"/>
                <a:gd name="connsiteX21" fmla="*/ 633947 w 634072"/>
                <a:gd name="connsiteY21" fmla="*/ 209949 h 711003"/>
                <a:gd name="connsiteX22" fmla="*/ 625789 w 634072"/>
                <a:gd name="connsiteY22" fmla="*/ 92576 h 711003"/>
                <a:gd name="connsiteX23" fmla="*/ 559114 w 634072"/>
                <a:gd name="connsiteY23" fmla="*/ 44951 h 711003"/>
                <a:gd name="connsiteX24" fmla="*/ 486463 w 634072"/>
                <a:gd name="connsiteY24" fmla="*/ 3196 h 711003"/>
                <a:gd name="connsiteX0" fmla="*/ 486463 w 634072"/>
                <a:gd name="connsiteY0" fmla="*/ 10201 h 718008"/>
                <a:gd name="connsiteX1" fmla="*/ 353475 w 634072"/>
                <a:gd name="connsiteY1" fmla="*/ 13503 h 718008"/>
                <a:gd name="connsiteX2" fmla="*/ 254314 w 634072"/>
                <a:gd name="connsiteY2" fmla="*/ 42431 h 718008"/>
                <a:gd name="connsiteX3" fmla="*/ 101914 w 634072"/>
                <a:gd name="connsiteY3" fmla="*/ 147206 h 718008"/>
                <a:gd name="connsiteX4" fmla="*/ 35239 w 634072"/>
                <a:gd name="connsiteY4" fmla="*/ 237694 h 718008"/>
                <a:gd name="connsiteX5" fmla="*/ 25714 w 634072"/>
                <a:gd name="connsiteY5" fmla="*/ 318656 h 718008"/>
                <a:gd name="connsiteX6" fmla="*/ 92389 w 634072"/>
                <a:gd name="connsiteY6" fmla="*/ 347231 h 718008"/>
                <a:gd name="connsiteX7" fmla="*/ 159064 w 634072"/>
                <a:gd name="connsiteY7" fmla="*/ 251981 h 718008"/>
                <a:gd name="connsiteX8" fmla="*/ 118401 w 634072"/>
                <a:gd name="connsiteY8" fmla="*/ 315172 h 718008"/>
                <a:gd name="connsiteX9" fmla="*/ 4102 w 634072"/>
                <a:gd name="connsiteY9" fmla="*/ 453285 h 718008"/>
                <a:gd name="connsiteX10" fmla="*/ 54289 w 634072"/>
                <a:gd name="connsiteY10" fmla="*/ 547255 h 718008"/>
                <a:gd name="connsiteX11" fmla="*/ 168589 w 634072"/>
                <a:gd name="connsiteY11" fmla="*/ 471056 h 718008"/>
                <a:gd name="connsiteX12" fmla="*/ 78101 w 634072"/>
                <a:gd name="connsiteY12" fmla="*/ 566306 h 718008"/>
                <a:gd name="connsiteX13" fmla="*/ 130489 w 634072"/>
                <a:gd name="connsiteY13" fmla="*/ 652031 h 718008"/>
                <a:gd name="connsiteX14" fmla="*/ 259076 w 634072"/>
                <a:gd name="connsiteY14" fmla="*/ 623456 h 718008"/>
                <a:gd name="connsiteX15" fmla="*/ 311464 w 634072"/>
                <a:gd name="connsiteY15" fmla="*/ 566306 h 718008"/>
                <a:gd name="connsiteX16" fmla="*/ 225739 w 634072"/>
                <a:gd name="connsiteY16" fmla="*/ 690131 h 718008"/>
                <a:gd name="connsiteX17" fmla="*/ 340039 w 634072"/>
                <a:gd name="connsiteY17" fmla="*/ 709181 h 718008"/>
                <a:gd name="connsiteX18" fmla="*/ 549589 w 634072"/>
                <a:gd name="connsiteY18" fmla="*/ 575831 h 718008"/>
                <a:gd name="connsiteX19" fmla="*/ 619759 w 634072"/>
                <a:gd name="connsiteY19" fmla="*/ 386735 h 718008"/>
                <a:gd name="connsiteX20" fmla="*/ 627677 w 634072"/>
                <a:gd name="connsiteY20" fmla="*/ 322976 h 718008"/>
                <a:gd name="connsiteX21" fmla="*/ 633947 w 634072"/>
                <a:gd name="connsiteY21" fmla="*/ 216954 h 718008"/>
                <a:gd name="connsiteX22" fmla="*/ 625789 w 634072"/>
                <a:gd name="connsiteY22" fmla="*/ 99581 h 718008"/>
                <a:gd name="connsiteX23" fmla="*/ 559114 w 634072"/>
                <a:gd name="connsiteY23" fmla="*/ 51956 h 718008"/>
                <a:gd name="connsiteX24" fmla="*/ 486463 w 634072"/>
                <a:gd name="connsiteY24" fmla="*/ 10201 h 718008"/>
                <a:gd name="connsiteX0" fmla="*/ 486463 w 634072"/>
                <a:gd name="connsiteY0" fmla="*/ 3374 h 711181"/>
                <a:gd name="connsiteX1" fmla="*/ 353475 w 634072"/>
                <a:gd name="connsiteY1" fmla="*/ 6676 h 711181"/>
                <a:gd name="connsiteX2" fmla="*/ 254314 w 634072"/>
                <a:gd name="connsiteY2" fmla="*/ 35604 h 711181"/>
                <a:gd name="connsiteX3" fmla="*/ 101914 w 634072"/>
                <a:gd name="connsiteY3" fmla="*/ 140379 h 711181"/>
                <a:gd name="connsiteX4" fmla="*/ 35239 w 634072"/>
                <a:gd name="connsiteY4" fmla="*/ 230867 h 711181"/>
                <a:gd name="connsiteX5" fmla="*/ 25714 w 634072"/>
                <a:gd name="connsiteY5" fmla="*/ 311829 h 711181"/>
                <a:gd name="connsiteX6" fmla="*/ 92389 w 634072"/>
                <a:gd name="connsiteY6" fmla="*/ 340404 h 711181"/>
                <a:gd name="connsiteX7" fmla="*/ 159064 w 634072"/>
                <a:gd name="connsiteY7" fmla="*/ 245154 h 711181"/>
                <a:gd name="connsiteX8" fmla="*/ 118401 w 634072"/>
                <a:gd name="connsiteY8" fmla="*/ 308345 h 711181"/>
                <a:gd name="connsiteX9" fmla="*/ 4102 w 634072"/>
                <a:gd name="connsiteY9" fmla="*/ 446458 h 711181"/>
                <a:gd name="connsiteX10" fmla="*/ 54289 w 634072"/>
                <a:gd name="connsiteY10" fmla="*/ 540428 h 711181"/>
                <a:gd name="connsiteX11" fmla="*/ 168589 w 634072"/>
                <a:gd name="connsiteY11" fmla="*/ 464229 h 711181"/>
                <a:gd name="connsiteX12" fmla="*/ 78101 w 634072"/>
                <a:gd name="connsiteY12" fmla="*/ 559479 h 711181"/>
                <a:gd name="connsiteX13" fmla="*/ 130489 w 634072"/>
                <a:gd name="connsiteY13" fmla="*/ 645204 h 711181"/>
                <a:gd name="connsiteX14" fmla="*/ 259076 w 634072"/>
                <a:gd name="connsiteY14" fmla="*/ 616629 h 711181"/>
                <a:gd name="connsiteX15" fmla="*/ 311464 w 634072"/>
                <a:gd name="connsiteY15" fmla="*/ 559479 h 711181"/>
                <a:gd name="connsiteX16" fmla="*/ 225739 w 634072"/>
                <a:gd name="connsiteY16" fmla="*/ 683304 h 711181"/>
                <a:gd name="connsiteX17" fmla="*/ 340039 w 634072"/>
                <a:gd name="connsiteY17" fmla="*/ 702354 h 711181"/>
                <a:gd name="connsiteX18" fmla="*/ 549589 w 634072"/>
                <a:gd name="connsiteY18" fmla="*/ 569004 h 711181"/>
                <a:gd name="connsiteX19" fmla="*/ 619759 w 634072"/>
                <a:gd name="connsiteY19" fmla="*/ 379908 h 711181"/>
                <a:gd name="connsiteX20" fmla="*/ 627677 w 634072"/>
                <a:gd name="connsiteY20" fmla="*/ 316149 h 711181"/>
                <a:gd name="connsiteX21" fmla="*/ 633947 w 634072"/>
                <a:gd name="connsiteY21" fmla="*/ 210127 h 711181"/>
                <a:gd name="connsiteX22" fmla="*/ 625789 w 634072"/>
                <a:gd name="connsiteY22" fmla="*/ 92754 h 711181"/>
                <a:gd name="connsiteX23" fmla="*/ 559114 w 634072"/>
                <a:gd name="connsiteY23" fmla="*/ 45129 h 711181"/>
                <a:gd name="connsiteX24" fmla="*/ 486463 w 634072"/>
                <a:gd name="connsiteY24" fmla="*/ 3374 h 711181"/>
                <a:gd name="connsiteX0" fmla="*/ 486463 w 634072"/>
                <a:gd name="connsiteY0" fmla="*/ 5125 h 712932"/>
                <a:gd name="connsiteX1" fmla="*/ 353475 w 634072"/>
                <a:gd name="connsiteY1" fmla="*/ 8427 h 712932"/>
                <a:gd name="connsiteX2" fmla="*/ 254314 w 634072"/>
                <a:gd name="connsiteY2" fmla="*/ 37355 h 712932"/>
                <a:gd name="connsiteX3" fmla="*/ 101914 w 634072"/>
                <a:gd name="connsiteY3" fmla="*/ 142130 h 712932"/>
                <a:gd name="connsiteX4" fmla="*/ 35239 w 634072"/>
                <a:gd name="connsiteY4" fmla="*/ 232618 h 712932"/>
                <a:gd name="connsiteX5" fmla="*/ 25714 w 634072"/>
                <a:gd name="connsiteY5" fmla="*/ 313580 h 712932"/>
                <a:gd name="connsiteX6" fmla="*/ 92389 w 634072"/>
                <a:gd name="connsiteY6" fmla="*/ 342155 h 712932"/>
                <a:gd name="connsiteX7" fmla="*/ 159064 w 634072"/>
                <a:gd name="connsiteY7" fmla="*/ 246905 h 712932"/>
                <a:gd name="connsiteX8" fmla="*/ 118401 w 634072"/>
                <a:gd name="connsiteY8" fmla="*/ 310096 h 712932"/>
                <a:gd name="connsiteX9" fmla="*/ 4102 w 634072"/>
                <a:gd name="connsiteY9" fmla="*/ 448209 h 712932"/>
                <a:gd name="connsiteX10" fmla="*/ 54289 w 634072"/>
                <a:gd name="connsiteY10" fmla="*/ 542179 h 712932"/>
                <a:gd name="connsiteX11" fmla="*/ 168589 w 634072"/>
                <a:gd name="connsiteY11" fmla="*/ 465980 h 712932"/>
                <a:gd name="connsiteX12" fmla="*/ 78101 w 634072"/>
                <a:gd name="connsiteY12" fmla="*/ 561230 h 712932"/>
                <a:gd name="connsiteX13" fmla="*/ 130489 w 634072"/>
                <a:gd name="connsiteY13" fmla="*/ 646955 h 712932"/>
                <a:gd name="connsiteX14" fmla="*/ 259076 w 634072"/>
                <a:gd name="connsiteY14" fmla="*/ 618380 h 712932"/>
                <a:gd name="connsiteX15" fmla="*/ 311464 w 634072"/>
                <a:gd name="connsiteY15" fmla="*/ 561230 h 712932"/>
                <a:gd name="connsiteX16" fmla="*/ 225739 w 634072"/>
                <a:gd name="connsiteY16" fmla="*/ 685055 h 712932"/>
                <a:gd name="connsiteX17" fmla="*/ 340039 w 634072"/>
                <a:gd name="connsiteY17" fmla="*/ 704105 h 712932"/>
                <a:gd name="connsiteX18" fmla="*/ 549589 w 634072"/>
                <a:gd name="connsiteY18" fmla="*/ 570755 h 712932"/>
                <a:gd name="connsiteX19" fmla="*/ 619759 w 634072"/>
                <a:gd name="connsiteY19" fmla="*/ 381659 h 712932"/>
                <a:gd name="connsiteX20" fmla="*/ 627677 w 634072"/>
                <a:gd name="connsiteY20" fmla="*/ 317900 h 712932"/>
                <a:gd name="connsiteX21" fmla="*/ 633947 w 634072"/>
                <a:gd name="connsiteY21" fmla="*/ 211878 h 712932"/>
                <a:gd name="connsiteX22" fmla="*/ 625789 w 634072"/>
                <a:gd name="connsiteY22" fmla="*/ 94505 h 712932"/>
                <a:gd name="connsiteX23" fmla="*/ 559114 w 634072"/>
                <a:gd name="connsiteY23" fmla="*/ 46880 h 712932"/>
                <a:gd name="connsiteX24" fmla="*/ 486463 w 634072"/>
                <a:gd name="connsiteY24" fmla="*/ 5125 h 712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34072" h="712932">
                  <a:moveTo>
                    <a:pt x="486463" y="5125"/>
                  </a:moveTo>
                  <a:cubicBezTo>
                    <a:pt x="452190" y="-1284"/>
                    <a:pt x="402079" y="-3208"/>
                    <a:pt x="353475" y="8427"/>
                  </a:cubicBezTo>
                  <a:cubicBezTo>
                    <a:pt x="304871" y="20062"/>
                    <a:pt x="296241" y="15071"/>
                    <a:pt x="254314" y="37355"/>
                  </a:cubicBezTo>
                  <a:cubicBezTo>
                    <a:pt x="212387" y="59639"/>
                    <a:pt x="138426" y="109586"/>
                    <a:pt x="101914" y="142130"/>
                  </a:cubicBezTo>
                  <a:cubicBezTo>
                    <a:pt x="65402" y="174674"/>
                    <a:pt x="47939" y="204043"/>
                    <a:pt x="35239" y="232618"/>
                  </a:cubicBezTo>
                  <a:cubicBezTo>
                    <a:pt x="22539" y="261193"/>
                    <a:pt x="16189" y="295324"/>
                    <a:pt x="25714" y="313580"/>
                  </a:cubicBezTo>
                  <a:cubicBezTo>
                    <a:pt x="35239" y="331836"/>
                    <a:pt x="70164" y="353267"/>
                    <a:pt x="92389" y="342155"/>
                  </a:cubicBezTo>
                  <a:cubicBezTo>
                    <a:pt x="114614" y="331043"/>
                    <a:pt x="154729" y="252248"/>
                    <a:pt x="159064" y="246905"/>
                  </a:cubicBezTo>
                  <a:cubicBezTo>
                    <a:pt x="163399" y="241562"/>
                    <a:pt x="142641" y="291627"/>
                    <a:pt x="118401" y="310096"/>
                  </a:cubicBezTo>
                  <a:cubicBezTo>
                    <a:pt x="94161" y="328566"/>
                    <a:pt x="21137" y="411910"/>
                    <a:pt x="4102" y="448209"/>
                  </a:cubicBezTo>
                  <a:cubicBezTo>
                    <a:pt x="-12933" y="484508"/>
                    <a:pt x="26874" y="539217"/>
                    <a:pt x="54289" y="542179"/>
                  </a:cubicBezTo>
                  <a:cubicBezTo>
                    <a:pt x="81704" y="545141"/>
                    <a:pt x="164620" y="462805"/>
                    <a:pt x="168589" y="465980"/>
                  </a:cubicBezTo>
                  <a:cubicBezTo>
                    <a:pt x="172558" y="469155"/>
                    <a:pt x="84451" y="531068"/>
                    <a:pt x="78101" y="561230"/>
                  </a:cubicBezTo>
                  <a:cubicBezTo>
                    <a:pt x="71751" y="591392"/>
                    <a:pt x="100327" y="637430"/>
                    <a:pt x="130489" y="646955"/>
                  </a:cubicBezTo>
                  <a:cubicBezTo>
                    <a:pt x="160651" y="656480"/>
                    <a:pt x="228914" y="632667"/>
                    <a:pt x="259076" y="618380"/>
                  </a:cubicBezTo>
                  <a:cubicBezTo>
                    <a:pt x="289238" y="604093"/>
                    <a:pt x="317020" y="550118"/>
                    <a:pt x="311464" y="561230"/>
                  </a:cubicBezTo>
                  <a:cubicBezTo>
                    <a:pt x="305908" y="572343"/>
                    <a:pt x="220977" y="661243"/>
                    <a:pt x="225739" y="685055"/>
                  </a:cubicBezTo>
                  <a:cubicBezTo>
                    <a:pt x="230501" y="708867"/>
                    <a:pt x="286064" y="723155"/>
                    <a:pt x="340039" y="704105"/>
                  </a:cubicBezTo>
                  <a:cubicBezTo>
                    <a:pt x="394014" y="685055"/>
                    <a:pt x="502969" y="624496"/>
                    <a:pt x="549589" y="570755"/>
                  </a:cubicBezTo>
                  <a:cubicBezTo>
                    <a:pt x="596209" y="517014"/>
                    <a:pt x="606744" y="423802"/>
                    <a:pt x="619759" y="381659"/>
                  </a:cubicBezTo>
                  <a:cubicBezTo>
                    <a:pt x="632774" y="339517"/>
                    <a:pt x="627677" y="317900"/>
                    <a:pt x="627677" y="317900"/>
                  </a:cubicBezTo>
                  <a:cubicBezTo>
                    <a:pt x="627221" y="293524"/>
                    <a:pt x="634403" y="236254"/>
                    <a:pt x="633947" y="211878"/>
                  </a:cubicBezTo>
                  <a:cubicBezTo>
                    <a:pt x="632359" y="180128"/>
                    <a:pt x="638489" y="124668"/>
                    <a:pt x="625789" y="94505"/>
                  </a:cubicBezTo>
                  <a:cubicBezTo>
                    <a:pt x="613089" y="64343"/>
                    <a:pt x="582335" y="61777"/>
                    <a:pt x="559114" y="46880"/>
                  </a:cubicBezTo>
                  <a:cubicBezTo>
                    <a:pt x="535893" y="31983"/>
                    <a:pt x="520736" y="11534"/>
                    <a:pt x="486463" y="5125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2" name="ttsMP3.com_VoiceText_2024-11-18_22-0-30">
            <a:hlinkClick r:id="" action="ppaction://media"/>
            <a:extLst>
              <a:ext uri="{FF2B5EF4-FFF2-40B4-BE49-F238E27FC236}">
                <a16:creationId xmlns:a16="http://schemas.microsoft.com/office/drawing/2014/main" id="{0F8CFDA6-9708-5C32-BD6E-E15106FFCC6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13" name="mouthmia">
            <a:hlinkClick r:id="" action="ppaction://media"/>
            <a:extLst>
              <a:ext uri="{FF2B5EF4-FFF2-40B4-BE49-F238E27FC236}">
                <a16:creationId xmlns:a16="http://schemas.microsoft.com/office/drawing/2014/main" id="{79A0A4A9-45A8-7F81-E1F0-4444EF2E93C9}"/>
              </a:ext>
            </a:extLst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>
                  <p14:trim st="264" end="1419.3"/>
                </p14:media>
              </p:ext>
            </p:extLst>
          </p:nvPr>
        </p:nvPicPr>
        <p:blipFill>
          <a:blip r:embed="rId9"/>
          <a:srcRect l="48373" t="21546" r="42698" b="69449"/>
          <a:stretch>
            <a:fillRect/>
          </a:stretch>
        </p:blipFill>
        <p:spPr>
          <a:xfrm flipH="1">
            <a:off x="6393403" y="4558942"/>
            <a:ext cx="200369" cy="133579"/>
          </a:xfrm>
          <a:prstGeom prst="roundRect">
            <a:avLst>
              <a:gd name="adj" fmla="val 50000"/>
            </a:avLst>
          </a:prstGeom>
        </p:spPr>
      </p:pic>
    </p:spTree>
    <p:extLst>
      <p:ext uri="{BB962C8B-B14F-4D97-AF65-F5344CB8AC3E}">
        <p14:creationId xmlns:p14="http://schemas.microsoft.com/office/powerpoint/2010/main" val="210197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552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3333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  <p:video>
              <p:cMediaNode vol="80000">
                <p:cTn id="10" repeatCount="indefinite" fill="remove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0D3A5-242B-4D9F-D886-56339204F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F74AD3-A6D4-AD6F-CC72-A853C735D2EC}"/>
              </a:ext>
            </a:extLst>
          </p:cNvPr>
          <p:cNvSpPr/>
          <p:nvPr/>
        </p:nvSpPr>
        <p:spPr>
          <a:xfrm>
            <a:off x="3856892" y="-59788"/>
            <a:ext cx="4478215" cy="69775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092726-7D35-D247-9957-026DD0CF50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40C30F9D-2A20-7740-EB8D-284AB93EB237}"/>
              </a:ext>
            </a:extLst>
          </p:cNvPr>
          <p:cNvGrpSpPr/>
          <p:nvPr/>
        </p:nvGrpSpPr>
        <p:grpSpPr>
          <a:xfrm>
            <a:off x="4806158" y="2684540"/>
            <a:ext cx="1287142" cy="2980562"/>
            <a:chOff x="4160834" y="3315093"/>
            <a:chExt cx="1561127" cy="3406869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DF7F317-FEA1-1C76-ACE3-5EDDE3E9C6A1}"/>
                </a:ext>
              </a:extLst>
            </p:cNvPr>
            <p:cNvGrpSpPr/>
            <p:nvPr/>
          </p:nvGrpSpPr>
          <p:grpSpPr>
            <a:xfrm>
              <a:off x="4175192" y="3315093"/>
              <a:ext cx="1534956" cy="3406869"/>
              <a:chOff x="4249028" y="1982325"/>
              <a:chExt cx="2137690" cy="4744654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147CFCF8-1AE9-18B3-CE22-DF49D487C3E5}"/>
                  </a:ext>
                </a:extLst>
              </p:cNvPr>
              <p:cNvSpPr/>
              <p:nvPr/>
            </p:nvSpPr>
            <p:spPr>
              <a:xfrm>
                <a:off x="4787164" y="5634539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EB79EBAD-65AF-70B1-7F69-09ED4B6D2E0D}"/>
                  </a:ext>
                </a:extLst>
              </p:cNvPr>
              <p:cNvSpPr/>
              <p:nvPr/>
            </p:nvSpPr>
            <p:spPr>
              <a:xfrm>
                <a:off x="5637670" y="5666003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B0A11D5B-3261-41CB-C4BF-239543043E9A}"/>
                  </a:ext>
                </a:extLst>
              </p:cNvPr>
              <p:cNvGrpSpPr/>
              <p:nvPr/>
            </p:nvGrpSpPr>
            <p:grpSpPr>
              <a:xfrm>
                <a:off x="4249028" y="1982325"/>
                <a:ext cx="2137690" cy="1985965"/>
                <a:chOff x="2433554" y="1553551"/>
                <a:chExt cx="1329516" cy="1235151"/>
              </a:xfrm>
            </p:grpSpPr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5AA4B142-3F35-B013-61FB-02B9C7025F38}"/>
                    </a:ext>
                  </a:extLst>
                </p:cNvPr>
                <p:cNvSpPr/>
                <p:nvPr/>
              </p:nvSpPr>
              <p:spPr>
                <a:xfrm>
                  <a:off x="2433554" y="1978171"/>
                  <a:ext cx="281034" cy="26779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CEE56B64-48B0-07D2-4D85-D2E9B187711C}"/>
                    </a:ext>
                  </a:extLst>
                </p:cNvPr>
                <p:cNvSpPr/>
                <p:nvPr/>
              </p:nvSpPr>
              <p:spPr>
                <a:xfrm>
                  <a:off x="3482036" y="1965110"/>
                  <a:ext cx="281034" cy="26779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5290A81D-E927-B05F-64C2-35F72E7F9952}"/>
                    </a:ext>
                  </a:extLst>
                </p:cNvPr>
                <p:cNvSpPr/>
                <p:nvPr/>
              </p:nvSpPr>
              <p:spPr>
                <a:xfrm>
                  <a:off x="2507762" y="1569502"/>
                  <a:ext cx="1181100" cy="121920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70FDB39-080B-DCE9-FF9D-BEA078415029}"/>
                    </a:ext>
                  </a:extLst>
                </p:cNvPr>
                <p:cNvSpPr/>
                <p:nvPr/>
              </p:nvSpPr>
              <p:spPr>
                <a:xfrm>
                  <a:off x="2707977" y="1823483"/>
                  <a:ext cx="165237" cy="189843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7B49EF3D-FEA9-A42B-C72A-DC5026148C1A}"/>
                    </a:ext>
                  </a:extLst>
                </p:cNvPr>
                <p:cNvSpPr/>
                <p:nvPr/>
              </p:nvSpPr>
              <p:spPr>
                <a:xfrm>
                  <a:off x="2823952" y="1903168"/>
                  <a:ext cx="165238" cy="100548"/>
                </a:xfrm>
                <a:custGeom>
                  <a:avLst/>
                  <a:gdLst>
                    <a:gd name="connsiteX0" fmla="*/ 82619 w 165238"/>
                    <a:gd name="connsiteY0" fmla="*/ 0 h 100548"/>
                    <a:gd name="connsiteX1" fmla="*/ 165238 w 165238"/>
                    <a:gd name="connsiteY1" fmla="*/ 94922 h 100548"/>
                    <a:gd name="connsiteX2" fmla="*/ 164249 w 165238"/>
                    <a:gd name="connsiteY2" fmla="*/ 100548 h 100548"/>
                    <a:gd name="connsiteX3" fmla="*/ 989 w 165238"/>
                    <a:gd name="connsiteY3" fmla="*/ 100548 h 100548"/>
                    <a:gd name="connsiteX4" fmla="*/ 0 w 165238"/>
                    <a:gd name="connsiteY4" fmla="*/ 94922 h 100548"/>
                    <a:gd name="connsiteX5" fmla="*/ 82619 w 165238"/>
                    <a:gd name="connsiteY5" fmla="*/ 0 h 100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5238" h="100548">
                      <a:moveTo>
                        <a:pt x="82619" y="0"/>
                      </a:moveTo>
                      <a:cubicBezTo>
                        <a:pt x="128248" y="0"/>
                        <a:pt x="165238" y="42498"/>
                        <a:pt x="165238" y="94922"/>
                      </a:cubicBezTo>
                      <a:lnTo>
                        <a:pt x="164249" y="100548"/>
                      </a:lnTo>
                      <a:lnTo>
                        <a:pt x="989" y="100548"/>
                      </a:lnTo>
                      <a:lnTo>
                        <a:pt x="0" y="94922"/>
                      </a:lnTo>
                      <a:cubicBezTo>
                        <a:pt x="0" y="42498"/>
                        <a:pt x="36990" y="0"/>
                        <a:pt x="82619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ABE491C3-7A47-8CE7-5E1E-0DB65EC1064D}"/>
                    </a:ext>
                  </a:extLst>
                </p:cNvPr>
                <p:cNvSpPr/>
                <p:nvPr/>
              </p:nvSpPr>
              <p:spPr>
                <a:xfrm>
                  <a:off x="3225101" y="2053527"/>
                  <a:ext cx="155664" cy="19891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9223A449-C79A-141D-5E34-E3C97FB7ACAB}"/>
                    </a:ext>
                  </a:extLst>
                </p:cNvPr>
                <p:cNvSpPr/>
                <p:nvPr/>
              </p:nvSpPr>
              <p:spPr>
                <a:xfrm>
                  <a:off x="3251014" y="2107794"/>
                  <a:ext cx="94404" cy="10332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D4589EBB-9C57-2F6B-F333-4C6EDBF5AFDE}"/>
                    </a:ext>
                  </a:extLst>
                </p:cNvPr>
                <p:cNvSpPr/>
                <p:nvPr/>
              </p:nvSpPr>
              <p:spPr>
                <a:xfrm>
                  <a:off x="3162495" y="1900962"/>
                  <a:ext cx="165238" cy="100548"/>
                </a:xfrm>
                <a:custGeom>
                  <a:avLst/>
                  <a:gdLst>
                    <a:gd name="connsiteX0" fmla="*/ 82619 w 165238"/>
                    <a:gd name="connsiteY0" fmla="*/ 0 h 100548"/>
                    <a:gd name="connsiteX1" fmla="*/ 165238 w 165238"/>
                    <a:gd name="connsiteY1" fmla="*/ 94922 h 100548"/>
                    <a:gd name="connsiteX2" fmla="*/ 164249 w 165238"/>
                    <a:gd name="connsiteY2" fmla="*/ 100548 h 100548"/>
                    <a:gd name="connsiteX3" fmla="*/ 989 w 165238"/>
                    <a:gd name="connsiteY3" fmla="*/ 100548 h 100548"/>
                    <a:gd name="connsiteX4" fmla="*/ 0 w 165238"/>
                    <a:gd name="connsiteY4" fmla="*/ 94922 h 100548"/>
                    <a:gd name="connsiteX5" fmla="*/ 82619 w 165238"/>
                    <a:gd name="connsiteY5" fmla="*/ 0 h 100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5238" h="100548">
                      <a:moveTo>
                        <a:pt x="82619" y="0"/>
                      </a:moveTo>
                      <a:cubicBezTo>
                        <a:pt x="128248" y="0"/>
                        <a:pt x="165238" y="42498"/>
                        <a:pt x="165238" y="94922"/>
                      </a:cubicBezTo>
                      <a:lnTo>
                        <a:pt x="164249" y="100548"/>
                      </a:lnTo>
                      <a:lnTo>
                        <a:pt x="989" y="100548"/>
                      </a:lnTo>
                      <a:lnTo>
                        <a:pt x="0" y="94922"/>
                      </a:lnTo>
                      <a:cubicBezTo>
                        <a:pt x="0" y="42498"/>
                        <a:pt x="36990" y="0"/>
                        <a:pt x="82619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8AE9F7BD-18A6-BB91-EE75-AE873C52D4A1}"/>
                    </a:ext>
                  </a:extLst>
                </p:cNvPr>
                <p:cNvSpPr/>
                <p:nvPr/>
              </p:nvSpPr>
              <p:spPr>
                <a:xfrm>
                  <a:off x="2799528" y="2243491"/>
                  <a:ext cx="163260" cy="89296"/>
                </a:xfrm>
                <a:custGeom>
                  <a:avLst/>
                  <a:gdLst>
                    <a:gd name="connsiteX0" fmla="*/ 0 w 163260"/>
                    <a:gd name="connsiteY0" fmla="*/ 0 h 89296"/>
                    <a:gd name="connsiteX1" fmla="*/ 163260 w 163260"/>
                    <a:gd name="connsiteY1" fmla="*/ 0 h 89296"/>
                    <a:gd name="connsiteX2" fmla="*/ 157756 w 163260"/>
                    <a:gd name="connsiteY2" fmla="*/ 31322 h 89296"/>
                    <a:gd name="connsiteX3" fmla="*/ 81630 w 163260"/>
                    <a:gd name="connsiteY3" fmla="*/ 89296 h 89296"/>
                    <a:gd name="connsiteX4" fmla="*/ 5504 w 163260"/>
                    <a:gd name="connsiteY4" fmla="*/ 31322 h 89296"/>
                    <a:gd name="connsiteX5" fmla="*/ 0 w 163260"/>
                    <a:gd name="connsiteY5" fmla="*/ 0 h 89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3260" h="89296">
                      <a:moveTo>
                        <a:pt x="0" y="0"/>
                      </a:moveTo>
                      <a:lnTo>
                        <a:pt x="163260" y="0"/>
                      </a:lnTo>
                      <a:lnTo>
                        <a:pt x="157756" y="31322"/>
                      </a:lnTo>
                      <a:cubicBezTo>
                        <a:pt x="145214" y="65391"/>
                        <a:pt x="115852" y="89296"/>
                        <a:pt x="81630" y="89296"/>
                      </a:cubicBezTo>
                      <a:cubicBezTo>
                        <a:pt x="47408" y="89296"/>
                        <a:pt x="18046" y="65391"/>
                        <a:pt x="5504" y="3132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E71CB3F5-291B-1B72-8500-66FACCB5AF15}"/>
                    </a:ext>
                  </a:extLst>
                </p:cNvPr>
                <p:cNvSpPr/>
                <p:nvPr/>
              </p:nvSpPr>
              <p:spPr>
                <a:xfrm>
                  <a:off x="3032578" y="2242812"/>
                  <a:ext cx="163260" cy="89296"/>
                </a:xfrm>
                <a:custGeom>
                  <a:avLst/>
                  <a:gdLst>
                    <a:gd name="connsiteX0" fmla="*/ 0 w 163260"/>
                    <a:gd name="connsiteY0" fmla="*/ 0 h 89296"/>
                    <a:gd name="connsiteX1" fmla="*/ 163260 w 163260"/>
                    <a:gd name="connsiteY1" fmla="*/ 0 h 89296"/>
                    <a:gd name="connsiteX2" fmla="*/ 157756 w 163260"/>
                    <a:gd name="connsiteY2" fmla="*/ 31322 h 89296"/>
                    <a:gd name="connsiteX3" fmla="*/ 81630 w 163260"/>
                    <a:gd name="connsiteY3" fmla="*/ 89296 h 89296"/>
                    <a:gd name="connsiteX4" fmla="*/ 5504 w 163260"/>
                    <a:gd name="connsiteY4" fmla="*/ 31322 h 89296"/>
                    <a:gd name="connsiteX5" fmla="*/ 0 w 163260"/>
                    <a:gd name="connsiteY5" fmla="*/ 0 h 89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3260" h="89296">
                      <a:moveTo>
                        <a:pt x="0" y="0"/>
                      </a:moveTo>
                      <a:lnTo>
                        <a:pt x="163260" y="0"/>
                      </a:lnTo>
                      <a:lnTo>
                        <a:pt x="157756" y="31322"/>
                      </a:lnTo>
                      <a:cubicBezTo>
                        <a:pt x="145214" y="65391"/>
                        <a:pt x="115852" y="89296"/>
                        <a:pt x="81630" y="89296"/>
                      </a:cubicBezTo>
                      <a:cubicBezTo>
                        <a:pt x="47408" y="89296"/>
                        <a:pt x="18046" y="65391"/>
                        <a:pt x="5504" y="3132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9BB551DF-0878-8A49-8988-603F22AC39E0}"/>
                    </a:ext>
                  </a:extLst>
                </p:cNvPr>
                <p:cNvSpPr/>
                <p:nvPr/>
              </p:nvSpPr>
              <p:spPr>
                <a:xfrm rot="21269661">
                  <a:off x="3052777" y="2351419"/>
                  <a:ext cx="142875" cy="61946"/>
                </a:xfrm>
                <a:custGeom>
                  <a:avLst/>
                  <a:gdLst>
                    <a:gd name="connsiteX0" fmla="*/ 0 w 142875"/>
                    <a:gd name="connsiteY0" fmla="*/ 0 h 61946"/>
                    <a:gd name="connsiteX1" fmla="*/ 71437 w 142875"/>
                    <a:gd name="connsiteY1" fmla="*/ 61912 h 61946"/>
                    <a:gd name="connsiteX2" fmla="*/ 142875 w 142875"/>
                    <a:gd name="connsiteY2" fmla="*/ 9525 h 61946"/>
                    <a:gd name="connsiteX3" fmla="*/ 142875 w 142875"/>
                    <a:gd name="connsiteY3" fmla="*/ 9525 h 619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2875" h="61946">
                      <a:moveTo>
                        <a:pt x="0" y="0"/>
                      </a:moveTo>
                      <a:cubicBezTo>
                        <a:pt x="23812" y="30162"/>
                        <a:pt x="47624" y="60324"/>
                        <a:pt x="71437" y="61912"/>
                      </a:cubicBezTo>
                      <a:cubicBezTo>
                        <a:pt x="95250" y="63500"/>
                        <a:pt x="142875" y="9525"/>
                        <a:pt x="142875" y="9525"/>
                      </a:cubicBezTo>
                      <a:lnTo>
                        <a:pt x="142875" y="9525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641C2FF3-51B9-E174-0978-4041D1A56D24}"/>
                    </a:ext>
                  </a:extLst>
                </p:cNvPr>
                <p:cNvSpPr/>
                <p:nvPr/>
              </p:nvSpPr>
              <p:spPr>
                <a:xfrm>
                  <a:off x="2525052" y="1553551"/>
                  <a:ext cx="1163809" cy="393320"/>
                </a:xfrm>
                <a:custGeom>
                  <a:avLst/>
                  <a:gdLst>
                    <a:gd name="connsiteX0" fmla="*/ 452394 w 904788"/>
                    <a:gd name="connsiteY0" fmla="*/ 0 h 222102"/>
                    <a:gd name="connsiteX1" fmla="*/ 869976 w 904788"/>
                    <a:gd name="connsiteY1" fmla="*/ 178548 h 222102"/>
                    <a:gd name="connsiteX2" fmla="*/ 904788 w 904788"/>
                    <a:gd name="connsiteY2" fmla="*/ 222102 h 222102"/>
                    <a:gd name="connsiteX3" fmla="*/ 0 w 904788"/>
                    <a:gd name="connsiteY3" fmla="*/ 222102 h 222102"/>
                    <a:gd name="connsiteX4" fmla="*/ 34812 w 904788"/>
                    <a:gd name="connsiteY4" fmla="*/ 178548 h 222102"/>
                    <a:gd name="connsiteX5" fmla="*/ 452394 w 904788"/>
                    <a:gd name="connsiteY5" fmla="*/ 0 h 2221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04788" h="222102">
                      <a:moveTo>
                        <a:pt x="452394" y="0"/>
                      </a:moveTo>
                      <a:cubicBezTo>
                        <a:pt x="615470" y="0"/>
                        <a:pt x="763108" y="68232"/>
                        <a:pt x="869976" y="178548"/>
                      </a:cubicBezTo>
                      <a:lnTo>
                        <a:pt x="904788" y="222102"/>
                      </a:lnTo>
                      <a:lnTo>
                        <a:pt x="0" y="222102"/>
                      </a:lnTo>
                      <a:lnTo>
                        <a:pt x="34812" y="178548"/>
                      </a:lnTo>
                      <a:cubicBezTo>
                        <a:pt x="141681" y="68232"/>
                        <a:pt x="289318" y="0"/>
                        <a:pt x="452394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9AFF874-0968-8D0A-80B0-0FEF0D967828}"/>
                    </a:ext>
                  </a:extLst>
                </p:cNvPr>
                <p:cNvSpPr/>
                <p:nvPr/>
              </p:nvSpPr>
              <p:spPr>
                <a:xfrm>
                  <a:off x="2849218" y="2058450"/>
                  <a:ext cx="165237" cy="1898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068249F6-1A4C-C6F0-3924-8378D627DCBB}"/>
                    </a:ext>
                  </a:extLst>
                </p:cNvPr>
                <p:cNvSpPr/>
                <p:nvPr/>
              </p:nvSpPr>
              <p:spPr>
                <a:xfrm>
                  <a:off x="2893781" y="2107794"/>
                  <a:ext cx="94404" cy="10332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2DD5FBD6-E7CB-59BE-7E4F-B1F76EEBDB01}"/>
                  </a:ext>
                </a:extLst>
              </p:cNvPr>
              <p:cNvSpPr/>
              <p:nvPr/>
            </p:nvSpPr>
            <p:spPr>
              <a:xfrm>
                <a:off x="4493696" y="4095599"/>
                <a:ext cx="1644819" cy="1589649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571B2C06-AD84-DDE4-5FA4-731FCC008D21}"/>
                  </a:ext>
                </a:extLst>
              </p:cNvPr>
              <p:cNvSpPr/>
              <p:nvPr/>
            </p:nvSpPr>
            <p:spPr>
              <a:xfrm>
                <a:off x="5867957" y="4118273"/>
                <a:ext cx="326010" cy="515803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211F668D-398E-A6BD-2319-AE236C8A6828}"/>
                  </a:ext>
                </a:extLst>
              </p:cNvPr>
              <p:cNvSpPr/>
              <p:nvPr/>
            </p:nvSpPr>
            <p:spPr>
              <a:xfrm>
                <a:off x="5296043" y="3890631"/>
                <a:ext cx="211915" cy="36256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Rectangle: Top Corners Rounded 61">
                <a:extLst>
                  <a:ext uri="{FF2B5EF4-FFF2-40B4-BE49-F238E27FC236}">
                    <a16:creationId xmlns:a16="http://schemas.microsoft.com/office/drawing/2014/main" id="{B6AE4BE5-F1BD-62D4-55A0-898C4764272F}"/>
                  </a:ext>
                </a:extLst>
              </p:cNvPr>
              <p:cNvSpPr/>
              <p:nvPr/>
            </p:nvSpPr>
            <p:spPr>
              <a:xfrm>
                <a:off x="4624275" y="6443308"/>
                <a:ext cx="518715" cy="18549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Rectangle: Top Corners Rounded 62">
                <a:extLst>
                  <a:ext uri="{FF2B5EF4-FFF2-40B4-BE49-F238E27FC236}">
                    <a16:creationId xmlns:a16="http://schemas.microsoft.com/office/drawing/2014/main" id="{6F298F6A-37CE-A4D7-52FB-50BF8234760E}"/>
                  </a:ext>
                </a:extLst>
              </p:cNvPr>
              <p:cNvSpPr/>
              <p:nvPr/>
            </p:nvSpPr>
            <p:spPr>
              <a:xfrm>
                <a:off x="5464408" y="6541485"/>
                <a:ext cx="518715" cy="18549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9266FC30-995C-5693-2421-AC8CDDA6EE54}"/>
                  </a:ext>
                </a:extLst>
              </p:cNvPr>
              <p:cNvGrpSpPr/>
              <p:nvPr/>
            </p:nvGrpSpPr>
            <p:grpSpPr>
              <a:xfrm rot="21192860" flipH="1">
                <a:off x="4442058" y="4117016"/>
                <a:ext cx="353226" cy="819321"/>
                <a:chOff x="970923" y="2876076"/>
                <a:chExt cx="353226" cy="819321"/>
              </a:xfrm>
            </p:grpSpPr>
            <p:sp>
              <p:nvSpPr>
                <p:cNvPr id="66" name="Rectangle: Rounded Corners 65">
                  <a:extLst>
                    <a:ext uri="{FF2B5EF4-FFF2-40B4-BE49-F238E27FC236}">
                      <a16:creationId xmlns:a16="http://schemas.microsoft.com/office/drawing/2014/main" id="{F9199C6F-6484-3DE8-CB58-2B85B0335398}"/>
                    </a:ext>
                  </a:extLst>
                </p:cNvPr>
                <p:cNvSpPr/>
                <p:nvPr/>
              </p:nvSpPr>
              <p:spPr>
                <a:xfrm rot="20877890">
                  <a:off x="970923" y="2876076"/>
                  <a:ext cx="307239" cy="54731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" name="Rectangle: Rounded Corners 66">
                  <a:extLst>
                    <a:ext uri="{FF2B5EF4-FFF2-40B4-BE49-F238E27FC236}">
                      <a16:creationId xmlns:a16="http://schemas.microsoft.com/office/drawing/2014/main" id="{C4114D00-470A-1264-B997-2D3F711E2899}"/>
                    </a:ext>
                  </a:extLst>
                </p:cNvPr>
                <p:cNvSpPr/>
                <p:nvPr/>
              </p:nvSpPr>
              <p:spPr>
                <a:xfrm rot="21192860">
                  <a:off x="1126354" y="3210323"/>
                  <a:ext cx="197795" cy="485074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BE708D2E-2BDB-F382-F30D-A8CCCCF4DA40}"/>
                  </a:ext>
                </a:extLst>
              </p:cNvPr>
              <p:cNvSpPr/>
              <p:nvPr/>
            </p:nvSpPr>
            <p:spPr>
              <a:xfrm>
                <a:off x="6014161" y="4458848"/>
                <a:ext cx="186406" cy="402860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EA6462BD-C8C4-CF14-52F4-C55BCE89D702}"/>
                </a:ext>
              </a:extLst>
            </p:cNvPr>
            <p:cNvSpPr/>
            <p:nvPr/>
          </p:nvSpPr>
          <p:spPr>
            <a:xfrm>
              <a:off x="4160834" y="3715015"/>
              <a:ext cx="1561127" cy="84673"/>
            </a:xfrm>
            <a:custGeom>
              <a:avLst/>
              <a:gdLst>
                <a:gd name="connsiteX0" fmla="*/ 887055 w 1774110"/>
                <a:gd name="connsiteY0" fmla="*/ 0 h 632889"/>
                <a:gd name="connsiteX1" fmla="*/ 1761965 w 1774110"/>
                <a:gd name="connsiteY1" fmla="*/ 598637 h 632889"/>
                <a:gd name="connsiteX2" fmla="*/ 1774110 w 1774110"/>
                <a:gd name="connsiteY2" fmla="*/ 632889 h 632889"/>
                <a:gd name="connsiteX3" fmla="*/ 0 w 1774110"/>
                <a:gd name="connsiteY3" fmla="*/ 632889 h 632889"/>
                <a:gd name="connsiteX4" fmla="*/ 12145 w 1774110"/>
                <a:gd name="connsiteY4" fmla="*/ 598637 h 632889"/>
                <a:gd name="connsiteX5" fmla="*/ 887055 w 1774110"/>
                <a:gd name="connsiteY5" fmla="*/ 0 h 632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4110" h="632889">
                  <a:moveTo>
                    <a:pt x="887055" y="0"/>
                  </a:moveTo>
                  <a:cubicBezTo>
                    <a:pt x="1280363" y="0"/>
                    <a:pt x="1617819" y="246843"/>
                    <a:pt x="1761965" y="598637"/>
                  </a:cubicBezTo>
                  <a:lnTo>
                    <a:pt x="1774110" y="632889"/>
                  </a:lnTo>
                  <a:lnTo>
                    <a:pt x="0" y="632889"/>
                  </a:lnTo>
                  <a:lnTo>
                    <a:pt x="12145" y="598637"/>
                  </a:lnTo>
                  <a:cubicBezTo>
                    <a:pt x="156291" y="246843"/>
                    <a:pt x="493748" y="0"/>
                    <a:pt x="88705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9638ACBE-E60E-5D18-EC7B-B44B8C9D56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2183" y="4579838"/>
            <a:ext cx="1110331" cy="1408731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ECCED33-B69F-B493-66C9-B7D91DDF7737}"/>
              </a:ext>
            </a:extLst>
          </p:cNvPr>
          <p:cNvSpPr/>
          <p:nvPr/>
        </p:nvSpPr>
        <p:spPr>
          <a:xfrm rot="20558803">
            <a:off x="5839801" y="4458909"/>
            <a:ext cx="144096" cy="170544"/>
          </a:xfrm>
          <a:custGeom>
            <a:avLst/>
            <a:gdLst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03557 w 681406"/>
              <a:gd name="connsiteY8" fmla="*/ 326073 h 709978"/>
              <a:gd name="connsiteX9" fmla="*/ 8307 w 681406"/>
              <a:gd name="connsiteY9" fmla="*/ 392748 h 709978"/>
              <a:gd name="connsiteX10" fmla="*/ 17832 w 681406"/>
              <a:gd name="connsiteY10" fmla="*/ 516573 h 709978"/>
              <a:gd name="connsiteX11" fmla="*/ 122607 w 681406"/>
              <a:gd name="connsiteY11" fmla="*/ 535623 h 709978"/>
              <a:gd name="connsiteX12" fmla="*/ 227382 w 681406"/>
              <a:gd name="connsiteY12" fmla="*/ 497523 h 709978"/>
              <a:gd name="connsiteX13" fmla="*/ 122607 w 681406"/>
              <a:gd name="connsiteY13" fmla="*/ 621348 h 709978"/>
              <a:gd name="connsiteX14" fmla="*/ 170232 w 681406"/>
              <a:gd name="connsiteY14" fmla="*/ 640398 h 709978"/>
              <a:gd name="connsiteX15" fmla="*/ 303582 w 681406"/>
              <a:gd name="connsiteY15" fmla="*/ 630873 h 709978"/>
              <a:gd name="connsiteX16" fmla="*/ 351207 w 681406"/>
              <a:gd name="connsiteY16" fmla="*/ 554673 h 709978"/>
              <a:gd name="connsiteX17" fmla="*/ 246432 w 681406"/>
              <a:gd name="connsiteY17" fmla="*/ 688023 h 709978"/>
              <a:gd name="connsiteX18" fmla="*/ 379782 w 681406"/>
              <a:gd name="connsiteY18" fmla="*/ 697548 h 709978"/>
              <a:gd name="connsiteX19" fmla="*/ 589332 w 681406"/>
              <a:gd name="connsiteY19" fmla="*/ 564198 h 709978"/>
              <a:gd name="connsiteX20" fmla="*/ 675057 w 681406"/>
              <a:gd name="connsiteY20" fmla="*/ 373698 h 709978"/>
              <a:gd name="connsiteX21" fmla="*/ 675057 w 681406"/>
              <a:gd name="connsiteY21" fmla="*/ 278448 h 709978"/>
              <a:gd name="connsiteX22" fmla="*/ 675057 w 681406"/>
              <a:gd name="connsiteY22" fmla="*/ 221298 h 709978"/>
              <a:gd name="connsiteX23" fmla="*/ 636957 w 681406"/>
              <a:gd name="connsiteY23" fmla="*/ 230823 h 709978"/>
              <a:gd name="connsiteX24" fmla="*/ 665532 w 681406"/>
              <a:gd name="connsiteY24" fmla="*/ 87948 h 709978"/>
              <a:gd name="connsiteX25" fmla="*/ 598857 w 681406"/>
              <a:gd name="connsiteY25" fmla="*/ 40323 h 709978"/>
              <a:gd name="connsiteX26" fmla="*/ 455982 w 681406"/>
              <a:gd name="connsiteY26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08332 w 681406"/>
              <a:gd name="connsiteY13" fmla="*/ 4594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4558 w 679982"/>
              <a:gd name="connsiteY0" fmla="*/ 2223 h 709978"/>
              <a:gd name="connsiteX1" fmla="*/ 416458 w 679982"/>
              <a:gd name="connsiteY1" fmla="*/ 106998 h 709978"/>
              <a:gd name="connsiteX2" fmla="*/ 292633 w 679982"/>
              <a:gd name="connsiteY2" fmla="*/ 30798 h 709978"/>
              <a:gd name="connsiteX3" fmla="*/ 140233 w 679982"/>
              <a:gd name="connsiteY3" fmla="*/ 135573 h 709978"/>
              <a:gd name="connsiteX4" fmla="*/ 73558 w 679982"/>
              <a:gd name="connsiteY4" fmla="*/ 226061 h 709978"/>
              <a:gd name="connsiteX5" fmla="*/ 64033 w 679982"/>
              <a:gd name="connsiteY5" fmla="*/ 307023 h 709978"/>
              <a:gd name="connsiteX6" fmla="*/ 130708 w 679982"/>
              <a:gd name="connsiteY6" fmla="*/ 335598 h 709978"/>
              <a:gd name="connsiteX7" fmla="*/ 197383 w 679982"/>
              <a:gd name="connsiteY7" fmla="*/ 240348 h 709978"/>
              <a:gd name="connsiteX8" fmla="*/ 156720 w 679982"/>
              <a:gd name="connsiteY8" fmla="*/ 303539 h 709978"/>
              <a:gd name="connsiteX9" fmla="*/ 102133 w 679982"/>
              <a:gd name="connsiteY9" fmla="*/ 326073 h 709978"/>
              <a:gd name="connsiteX10" fmla="*/ 6883 w 679982"/>
              <a:gd name="connsiteY10" fmla="*/ 392748 h 709978"/>
              <a:gd name="connsiteX11" fmla="*/ 16408 w 679982"/>
              <a:gd name="connsiteY11" fmla="*/ 516573 h 709978"/>
              <a:gd name="connsiteX12" fmla="*/ 87845 w 679982"/>
              <a:gd name="connsiteY12" fmla="*/ 516573 h 709978"/>
              <a:gd name="connsiteX13" fmla="*/ 206908 w 679982"/>
              <a:gd name="connsiteY13" fmla="*/ 459423 h 709978"/>
              <a:gd name="connsiteX14" fmla="*/ 121183 w 679982"/>
              <a:gd name="connsiteY14" fmla="*/ 621348 h 709978"/>
              <a:gd name="connsiteX15" fmla="*/ 168808 w 679982"/>
              <a:gd name="connsiteY15" fmla="*/ 640398 h 709978"/>
              <a:gd name="connsiteX16" fmla="*/ 302158 w 679982"/>
              <a:gd name="connsiteY16" fmla="*/ 630873 h 709978"/>
              <a:gd name="connsiteX17" fmla="*/ 349783 w 679982"/>
              <a:gd name="connsiteY17" fmla="*/ 554673 h 709978"/>
              <a:gd name="connsiteX18" fmla="*/ 245008 w 679982"/>
              <a:gd name="connsiteY18" fmla="*/ 688023 h 709978"/>
              <a:gd name="connsiteX19" fmla="*/ 378358 w 679982"/>
              <a:gd name="connsiteY19" fmla="*/ 697548 h 709978"/>
              <a:gd name="connsiteX20" fmla="*/ 587908 w 679982"/>
              <a:gd name="connsiteY20" fmla="*/ 564198 h 709978"/>
              <a:gd name="connsiteX21" fmla="*/ 673633 w 679982"/>
              <a:gd name="connsiteY21" fmla="*/ 373698 h 709978"/>
              <a:gd name="connsiteX22" fmla="*/ 673633 w 679982"/>
              <a:gd name="connsiteY22" fmla="*/ 278448 h 709978"/>
              <a:gd name="connsiteX23" fmla="*/ 673633 w 679982"/>
              <a:gd name="connsiteY23" fmla="*/ 221298 h 709978"/>
              <a:gd name="connsiteX24" fmla="*/ 635533 w 679982"/>
              <a:gd name="connsiteY24" fmla="*/ 230823 h 709978"/>
              <a:gd name="connsiteX25" fmla="*/ 664108 w 679982"/>
              <a:gd name="connsiteY25" fmla="*/ 87948 h 709978"/>
              <a:gd name="connsiteX26" fmla="*/ 597433 w 679982"/>
              <a:gd name="connsiteY26" fmla="*/ 40323 h 709978"/>
              <a:gd name="connsiteX27" fmla="*/ 454558 w 679982"/>
              <a:gd name="connsiteY27" fmla="*/ 2223 h 709978"/>
              <a:gd name="connsiteX0" fmla="*/ 455545 w 680969"/>
              <a:gd name="connsiteY0" fmla="*/ 2223 h 709978"/>
              <a:gd name="connsiteX1" fmla="*/ 417445 w 680969"/>
              <a:gd name="connsiteY1" fmla="*/ 106998 h 709978"/>
              <a:gd name="connsiteX2" fmla="*/ 293620 w 680969"/>
              <a:gd name="connsiteY2" fmla="*/ 30798 h 709978"/>
              <a:gd name="connsiteX3" fmla="*/ 141220 w 680969"/>
              <a:gd name="connsiteY3" fmla="*/ 135573 h 709978"/>
              <a:gd name="connsiteX4" fmla="*/ 74545 w 680969"/>
              <a:gd name="connsiteY4" fmla="*/ 226061 h 709978"/>
              <a:gd name="connsiteX5" fmla="*/ 65020 w 680969"/>
              <a:gd name="connsiteY5" fmla="*/ 307023 h 709978"/>
              <a:gd name="connsiteX6" fmla="*/ 131695 w 680969"/>
              <a:gd name="connsiteY6" fmla="*/ 335598 h 709978"/>
              <a:gd name="connsiteX7" fmla="*/ 198370 w 680969"/>
              <a:gd name="connsiteY7" fmla="*/ 240348 h 709978"/>
              <a:gd name="connsiteX8" fmla="*/ 157707 w 680969"/>
              <a:gd name="connsiteY8" fmla="*/ 303539 h 709978"/>
              <a:gd name="connsiteX9" fmla="*/ 103120 w 680969"/>
              <a:gd name="connsiteY9" fmla="*/ 326073 h 709978"/>
              <a:gd name="connsiteX10" fmla="*/ 7870 w 680969"/>
              <a:gd name="connsiteY10" fmla="*/ 392748 h 709978"/>
              <a:gd name="connsiteX11" fmla="*/ 17395 w 680969"/>
              <a:gd name="connsiteY11" fmla="*/ 516573 h 709978"/>
              <a:gd name="connsiteX12" fmla="*/ 112645 w 680969"/>
              <a:gd name="connsiteY12" fmla="*/ 516573 h 709978"/>
              <a:gd name="connsiteX13" fmla="*/ 207895 w 680969"/>
              <a:gd name="connsiteY13" fmla="*/ 459423 h 709978"/>
              <a:gd name="connsiteX14" fmla="*/ 122170 w 680969"/>
              <a:gd name="connsiteY14" fmla="*/ 621348 h 709978"/>
              <a:gd name="connsiteX15" fmla="*/ 169795 w 680969"/>
              <a:gd name="connsiteY15" fmla="*/ 640398 h 709978"/>
              <a:gd name="connsiteX16" fmla="*/ 303145 w 680969"/>
              <a:gd name="connsiteY16" fmla="*/ 630873 h 709978"/>
              <a:gd name="connsiteX17" fmla="*/ 350770 w 680969"/>
              <a:gd name="connsiteY17" fmla="*/ 554673 h 709978"/>
              <a:gd name="connsiteX18" fmla="*/ 245995 w 680969"/>
              <a:gd name="connsiteY18" fmla="*/ 688023 h 709978"/>
              <a:gd name="connsiteX19" fmla="*/ 379345 w 680969"/>
              <a:gd name="connsiteY19" fmla="*/ 697548 h 709978"/>
              <a:gd name="connsiteX20" fmla="*/ 588895 w 680969"/>
              <a:gd name="connsiteY20" fmla="*/ 564198 h 709978"/>
              <a:gd name="connsiteX21" fmla="*/ 674620 w 680969"/>
              <a:gd name="connsiteY21" fmla="*/ 373698 h 709978"/>
              <a:gd name="connsiteX22" fmla="*/ 674620 w 680969"/>
              <a:gd name="connsiteY22" fmla="*/ 278448 h 709978"/>
              <a:gd name="connsiteX23" fmla="*/ 674620 w 680969"/>
              <a:gd name="connsiteY23" fmla="*/ 221298 h 709978"/>
              <a:gd name="connsiteX24" fmla="*/ 636520 w 680969"/>
              <a:gd name="connsiteY24" fmla="*/ 230823 h 709978"/>
              <a:gd name="connsiteX25" fmla="*/ 665095 w 680969"/>
              <a:gd name="connsiteY25" fmla="*/ 87948 h 709978"/>
              <a:gd name="connsiteX26" fmla="*/ 598420 w 680969"/>
              <a:gd name="connsiteY26" fmla="*/ 40323 h 709978"/>
              <a:gd name="connsiteX27" fmla="*/ 455545 w 680969"/>
              <a:gd name="connsiteY27" fmla="*/ 2223 h 709978"/>
              <a:gd name="connsiteX0" fmla="*/ 460771 w 686195"/>
              <a:gd name="connsiteY0" fmla="*/ 2223 h 709978"/>
              <a:gd name="connsiteX1" fmla="*/ 422671 w 686195"/>
              <a:gd name="connsiteY1" fmla="*/ 106998 h 709978"/>
              <a:gd name="connsiteX2" fmla="*/ 298846 w 686195"/>
              <a:gd name="connsiteY2" fmla="*/ 30798 h 709978"/>
              <a:gd name="connsiteX3" fmla="*/ 146446 w 686195"/>
              <a:gd name="connsiteY3" fmla="*/ 135573 h 709978"/>
              <a:gd name="connsiteX4" fmla="*/ 79771 w 686195"/>
              <a:gd name="connsiteY4" fmla="*/ 226061 h 709978"/>
              <a:gd name="connsiteX5" fmla="*/ 70246 w 686195"/>
              <a:gd name="connsiteY5" fmla="*/ 307023 h 709978"/>
              <a:gd name="connsiteX6" fmla="*/ 136921 w 686195"/>
              <a:gd name="connsiteY6" fmla="*/ 335598 h 709978"/>
              <a:gd name="connsiteX7" fmla="*/ 203596 w 686195"/>
              <a:gd name="connsiteY7" fmla="*/ 240348 h 709978"/>
              <a:gd name="connsiteX8" fmla="*/ 162933 w 686195"/>
              <a:gd name="connsiteY8" fmla="*/ 303539 h 709978"/>
              <a:gd name="connsiteX9" fmla="*/ 108346 w 686195"/>
              <a:gd name="connsiteY9" fmla="*/ 326073 h 709978"/>
              <a:gd name="connsiteX10" fmla="*/ 13096 w 686195"/>
              <a:gd name="connsiteY10" fmla="*/ 392748 h 709978"/>
              <a:gd name="connsiteX11" fmla="*/ 22621 w 686195"/>
              <a:gd name="connsiteY11" fmla="*/ 516573 h 709978"/>
              <a:gd name="connsiteX12" fmla="*/ 213121 w 686195"/>
              <a:gd name="connsiteY12" fmla="*/ 459423 h 709978"/>
              <a:gd name="connsiteX13" fmla="*/ 127396 w 686195"/>
              <a:gd name="connsiteY13" fmla="*/ 621348 h 709978"/>
              <a:gd name="connsiteX14" fmla="*/ 175021 w 686195"/>
              <a:gd name="connsiteY14" fmla="*/ 640398 h 709978"/>
              <a:gd name="connsiteX15" fmla="*/ 308371 w 686195"/>
              <a:gd name="connsiteY15" fmla="*/ 630873 h 709978"/>
              <a:gd name="connsiteX16" fmla="*/ 355996 w 686195"/>
              <a:gd name="connsiteY16" fmla="*/ 554673 h 709978"/>
              <a:gd name="connsiteX17" fmla="*/ 251221 w 686195"/>
              <a:gd name="connsiteY17" fmla="*/ 688023 h 709978"/>
              <a:gd name="connsiteX18" fmla="*/ 384571 w 686195"/>
              <a:gd name="connsiteY18" fmla="*/ 697548 h 709978"/>
              <a:gd name="connsiteX19" fmla="*/ 594121 w 686195"/>
              <a:gd name="connsiteY19" fmla="*/ 564198 h 709978"/>
              <a:gd name="connsiteX20" fmla="*/ 679846 w 686195"/>
              <a:gd name="connsiteY20" fmla="*/ 373698 h 709978"/>
              <a:gd name="connsiteX21" fmla="*/ 679846 w 686195"/>
              <a:gd name="connsiteY21" fmla="*/ 278448 h 709978"/>
              <a:gd name="connsiteX22" fmla="*/ 679846 w 686195"/>
              <a:gd name="connsiteY22" fmla="*/ 221298 h 709978"/>
              <a:gd name="connsiteX23" fmla="*/ 641746 w 686195"/>
              <a:gd name="connsiteY23" fmla="*/ 230823 h 709978"/>
              <a:gd name="connsiteX24" fmla="*/ 670321 w 686195"/>
              <a:gd name="connsiteY24" fmla="*/ 87948 h 709978"/>
              <a:gd name="connsiteX25" fmla="*/ 603646 w 686195"/>
              <a:gd name="connsiteY25" fmla="*/ 40323 h 709978"/>
              <a:gd name="connsiteX26" fmla="*/ 460771 w 686195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5913 w 674712"/>
              <a:gd name="connsiteY13" fmla="*/ 621348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2125 w 674712"/>
              <a:gd name="connsiteY15" fmla="*/ 61182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6375"/>
              <a:gd name="connsiteX1" fmla="*/ 411188 w 674712"/>
              <a:gd name="connsiteY1" fmla="*/ 106998 h 706375"/>
              <a:gd name="connsiteX2" fmla="*/ 287363 w 674712"/>
              <a:gd name="connsiteY2" fmla="*/ 30798 h 706375"/>
              <a:gd name="connsiteX3" fmla="*/ 134963 w 674712"/>
              <a:gd name="connsiteY3" fmla="*/ 135573 h 706375"/>
              <a:gd name="connsiteX4" fmla="*/ 68288 w 674712"/>
              <a:gd name="connsiteY4" fmla="*/ 226061 h 706375"/>
              <a:gd name="connsiteX5" fmla="*/ 58763 w 674712"/>
              <a:gd name="connsiteY5" fmla="*/ 307023 h 706375"/>
              <a:gd name="connsiteX6" fmla="*/ 125438 w 674712"/>
              <a:gd name="connsiteY6" fmla="*/ 335598 h 706375"/>
              <a:gd name="connsiteX7" fmla="*/ 192113 w 674712"/>
              <a:gd name="connsiteY7" fmla="*/ 240348 h 706375"/>
              <a:gd name="connsiteX8" fmla="*/ 151450 w 674712"/>
              <a:gd name="connsiteY8" fmla="*/ 303539 h 706375"/>
              <a:gd name="connsiteX9" fmla="*/ 96863 w 674712"/>
              <a:gd name="connsiteY9" fmla="*/ 326073 h 706375"/>
              <a:gd name="connsiteX10" fmla="*/ 1613 w 674712"/>
              <a:gd name="connsiteY10" fmla="*/ 392748 h 706375"/>
              <a:gd name="connsiteX11" fmla="*/ 49238 w 674712"/>
              <a:gd name="connsiteY11" fmla="*/ 521335 h 706375"/>
              <a:gd name="connsiteX12" fmla="*/ 201638 w 674712"/>
              <a:gd name="connsiteY12" fmla="*/ 459423 h 706375"/>
              <a:gd name="connsiteX13" fmla="*/ 111150 w 674712"/>
              <a:gd name="connsiteY13" fmla="*/ 554673 h 706375"/>
              <a:gd name="connsiteX14" fmla="*/ 163538 w 674712"/>
              <a:gd name="connsiteY14" fmla="*/ 640398 h 706375"/>
              <a:gd name="connsiteX15" fmla="*/ 292125 w 674712"/>
              <a:gd name="connsiteY15" fmla="*/ 611823 h 706375"/>
              <a:gd name="connsiteX16" fmla="*/ 344513 w 674712"/>
              <a:gd name="connsiteY16" fmla="*/ 554673 h 706375"/>
              <a:gd name="connsiteX17" fmla="*/ 258788 w 674712"/>
              <a:gd name="connsiteY17" fmla="*/ 678498 h 706375"/>
              <a:gd name="connsiteX18" fmla="*/ 373088 w 674712"/>
              <a:gd name="connsiteY18" fmla="*/ 697548 h 706375"/>
              <a:gd name="connsiteX19" fmla="*/ 582638 w 674712"/>
              <a:gd name="connsiteY19" fmla="*/ 564198 h 706375"/>
              <a:gd name="connsiteX20" fmla="*/ 668363 w 674712"/>
              <a:gd name="connsiteY20" fmla="*/ 373698 h 706375"/>
              <a:gd name="connsiteX21" fmla="*/ 668363 w 674712"/>
              <a:gd name="connsiteY21" fmla="*/ 278448 h 706375"/>
              <a:gd name="connsiteX22" fmla="*/ 668363 w 674712"/>
              <a:gd name="connsiteY22" fmla="*/ 221298 h 706375"/>
              <a:gd name="connsiteX23" fmla="*/ 630263 w 674712"/>
              <a:gd name="connsiteY23" fmla="*/ 230823 h 706375"/>
              <a:gd name="connsiteX24" fmla="*/ 658838 w 674712"/>
              <a:gd name="connsiteY24" fmla="*/ 87948 h 706375"/>
              <a:gd name="connsiteX25" fmla="*/ 592163 w 674712"/>
              <a:gd name="connsiteY25" fmla="*/ 40323 h 706375"/>
              <a:gd name="connsiteX26" fmla="*/ 449288 w 674712"/>
              <a:gd name="connsiteY26" fmla="*/ 2223 h 706375"/>
              <a:gd name="connsiteX0" fmla="*/ 452467 w 677891"/>
              <a:gd name="connsiteY0" fmla="*/ 2223 h 706375"/>
              <a:gd name="connsiteX1" fmla="*/ 414367 w 677891"/>
              <a:gd name="connsiteY1" fmla="*/ 106998 h 706375"/>
              <a:gd name="connsiteX2" fmla="*/ 290542 w 677891"/>
              <a:gd name="connsiteY2" fmla="*/ 30798 h 706375"/>
              <a:gd name="connsiteX3" fmla="*/ 138142 w 677891"/>
              <a:gd name="connsiteY3" fmla="*/ 135573 h 706375"/>
              <a:gd name="connsiteX4" fmla="*/ 71467 w 677891"/>
              <a:gd name="connsiteY4" fmla="*/ 226061 h 706375"/>
              <a:gd name="connsiteX5" fmla="*/ 61942 w 677891"/>
              <a:gd name="connsiteY5" fmla="*/ 307023 h 706375"/>
              <a:gd name="connsiteX6" fmla="*/ 128617 w 677891"/>
              <a:gd name="connsiteY6" fmla="*/ 335598 h 706375"/>
              <a:gd name="connsiteX7" fmla="*/ 195292 w 677891"/>
              <a:gd name="connsiteY7" fmla="*/ 240348 h 706375"/>
              <a:gd name="connsiteX8" fmla="*/ 154629 w 677891"/>
              <a:gd name="connsiteY8" fmla="*/ 303539 h 706375"/>
              <a:gd name="connsiteX9" fmla="*/ 4792 w 677891"/>
              <a:gd name="connsiteY9" fmla="*/ 392748 h 706375"/>
              <a:gd name="connsiteX10" fmla="*/ 52417 w 677891"/>
              <a:gd name="connsiteY10" fmla="*/ 521335 h 706375"/>
              <a:gd name="connsiteX11" fmla="*/ 204817 w 677891"/>
              <a:gd name="connsiteY11" fmla="*/ 459423 h 706375"/>
              <a:gd name="connsiteX12" fmla="*/ 114329 w 677891"/>
              <a:gd name="connsiteY12" fmla="*/ 554673 h 706375"/>
              <a:gd name="connsiteX13" fmla="*/ 166717 w 677891"/>
              <a:gd name="connsiteY13" fmla="*/ 640398 h 706375"/>
              <a:gd name="connsiteX14" fmla="*/ 295304 w 677891"/>
              <a:gd name="connsiteY14" fmla="*/ 611823 h 706375"/>
              <a:gd name="connsiteX15" fmla="*/ 347692 w 677891"/>
              <a:gd name="connsiteY15" fmla="*/ 554673 h 706375"/>
              <a:gd name="connsiteX16" fmla="*/ 261967 w 677891"/>
              <a:gd name="connsiteY16" fmla="*/ 678498 h 706375"/>
              <a:gd name="connsiteX17" fmla="*/ 376267 w 677891"/>
              <a:gd name="connsiteY17" fmla="*/ 697548 h 706375"/>
              <a:gd name="connsiteX18" fmla="*/ 585817 w 677891"/>
              <a:gd name="connsiteY18" fmla="*/ 564198 h 706375"/>
              <a:gd name="connsiteX19" fmla="*/ 671542 w 677891"/>
              <a:gd name="connsiteY19" fmla="*/ 373698 h 706375"/>
              <a:gd name="connsiteX20" fmla="*/ 671542 w 677891"/>
              <a:gd name="connsiteY20" fmla="*/ 278448 h 706375"/>
              <a:gd name="connsiteX21" fmla="*/ 671542 w 677891"/>
              <a:gd name="connsiteY21" fmla="*/ 221298 h 706375"/>
              <a:gd name="connsiteX22" fmla="*/ 633442 w 677891"/>
              <a:gd name="connsiteY22" fmla="*/ 230823 h 706375"/>
              <a:gd name="connsiteX23" fmla="*/ 662017 w 677891"/>
              <a:gd name="connsiteY23" fmla="*/ 87948 h 706375"/>
              <a:gd name="connsiteX24" fmla="*/ 595342 w 677891"/>
              <a:gd name="connsiteY24" fmla="*/ 40323 h 706375"/>
              <a:gd name="connsiteX25" fmla="*/ 452467 w 677891"/>
              <a:gd name="connsiteY25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70215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84502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12997 w 638421"/>
              <a:gd name="connsiteY0" fmla="*/ 2223 h 706375"/>
              <a:gd name="connsiteX1" fmla="*/ 374897 w 638421"/>
              <a:gd name="connsiteY1" fmla="*/ 106998 h 706375"/>
              <a:gd name="connsiteX2" fmla="*/ 251072 w 638421"/>
              <a:gd name="connsiteY2" fmla="*/ 30798 h 706375"/>
              <a:gd name="connsiteX3" fmla="*/ 98672 w 638421"/>
              <a:gd name="connsiteY3" fmla="*/ 135573 h 706375"/>
              <a:gd name="connsiteX4" fmla="*/ 31997 w 638421"/>
              <a:gd name="connsiteY4" fmla="*/ 226061 h 706375"/>
              <a:gd name="connsiteX5" fmla="*/ 22472 w 638421"/>
              <a:gd name="connsiteY5" fmla="*/ 307023 h 706375"/>
              <a:gd name="connsiteX6" fmla="*/ 89147 w 638421"/>
              <a:gd name="connsiteY6" fmla="*/ 335598 h 706375"/>
              <a:gd name="connsiteX7" fmla="*/ 155822 w 638421"/>
              <a:gd name="connsiteY7" fmla="*/ 240348 h 706375"/>
              <a:gd name="connsiteX8" fmla="*/ 115159 w 638421"/>
              <a:gd name="connsiteY8" fmla="*/ 303539 h 706375"/>
              <a:gd name="connsiteX9" fmla="*/ 19909 w 638421"/>
              <a:gd name="connsiteY9" fmla="*/ 384502 h 706375"/>
              <a:gd name="connsiteX10" fmla="*/ 12947 w 638421"/>
              <a:gd name="connsiteY10" fmla="*/ 521335 h 706375"/>
              <a:gd name="connsiteX11" fmla="*/ 165347 w 638421"/>
              <a:gd name="connsiteY11" fmla="*/ 459423 h 706375"/>
              <a:gd name="connsiteX12" fmla="*/ 74859 w 638421"/>
              <a:gd name="connsiteY12" fmla="*/ 554673 h 706375"/>
              <a:gd name="connsiteX13" fmla="*/ 127247 w 638421"/>
              <a:gd name="connsiteY13" fmla="*/ 640398 h 706375"/>
              <a:gd name="connsiteX14" fmla="*/ 255834 w 638421"/>
              <a:gd name="connsiteY14" fmla="*/ 611823 h 706375"/>
              <a:gd name="connsiteX15" fmla="*/ 308222 w 638421"/>
              <a:gd name="connsiteY15" fmla="*/ 554673 h 706375"/>
              <a:gd name="connsiteX16" fmla="*/ 222497 w 638421"/>
              <a:gd name="connsiteY16" fmla="*/ 678498 h 706375"/>
              <a:gd name="connsiteX17" fmla="*/ 336797 w 638421"/>
              <a:gd name="connsiteY17" fmla="*/ 697548 h 706375"/>
              <a:gd name="connsiteX18" fmla="*/ 546347 w 638421"/>
              <a:gd name="connsiteY18" fmla="*/ 564198 h 706375"/>
              <a:gd name="connsiteX19" fmla="*/ 632072 w 638421"/>
              <a:gd name="connsiteY19" fmla="*/ 373698 h 706375"/>
              <a:gd name="connsiteX20" fmla="*/ 632072 w 638421"/>
              <a:gd name="connsiteY20" fmla="*/ 278448 h 706375"/>
              <a:gd name="connsiteX21" fmla="*/ 632072 w 638421"/>
              <a:gd name="connsiteY21" fmla="*/ 221298 h 706375"/>
              <a:gd name="connsiteX22" fmla="*/ 593972 w 638421"/>
              <a:gd name="connsiteY22" fmla="*/ 230823 h 706375"/>
              <a:gd name="connsiteX23" fmla="*/ 622547 w 638421"/>
              <a:gd name="connsiteY23" fmla="*/ 87948 h 706375"/>
              <a:gd name="connsiteX24" fmla="*/ 555872 w 638421"/>
              <a:gd name="connsiteY24" fmla="*/ 40323 h 706375"/>
              <a:gd name="connsiteX25" fmla="*/ 412997 w 638421"/>
              <a:gd name="connsiteY25" fmla="*/ 2223 h 706375"/>
              <a:gd name="connsiteX0" fmla="*/ 415057 w 640481"/>
              <a:gd name="connsiteY0" fmla="*/ 2223 h 706375"/>
              <a:gd name="connsiteX1" fmla="*/ 376957 w 640481"/>
              <a:gd name="connsiteY1" fmla="*/ 106998 h 706375"/>
              <a:gd name="connsiteX2" fmla="*/ 253132 w 640481"/>
              <a:gd name="connsiteY2" fmla="*/ 30798 h 706375"/>
              <a:gd name="connsiteX3" fmla="*/ 100732 w 640481"/>
              <a:gd name="connsiteY3" fmla="*/ 135573 h 706375"/>
              <a:gd name="connsiteX4" fmla="*/ 34057 w 640481"/>
              <a:gd name="connsiteY4" fmla="*/ 226061 h 706375"/>
              <a:gd name="connsiteX5" fmla="*/ 24532 w 640481"/>
              <a:gd name="connsiteY5" fmla="*/ 307023 h 706375"/>
              <a:gd name="connsiteX6" fmla="*/ 91207 w 640481"/>
              <a:gd name="connsiteY6" fmla="*/ 335598 h 706375"/>
              <a:gd name="connsiteX7" fmla="*/ 157882 w 640481"/>
              <a:gd name="connsiteY7" fmla="*/ 240348 h 706375"/>
              <a:gd name="connsiteX8" fmla="*/ 117219 w 640481"/>
              <a:gd name="connsiteY8" fmla="*/ 303539 h 706375"/>
              <a:gd name="connsiteX9" fmla="*/ 17207 w 640481"/>
              <a:gd name="connsiteY9" fmla="*/ 451177 h 706375"/>
              <a:gd name="connsiteX10" fmla="*/ 15007 w 640481"/>
              <a:gd name="connsiteY10" fmla="*/ 521335 h 706375"/>
              <a:gd name="connsiteX11" fmla="*/ 167407 w 640481"/>
              <a:gd name="connsiteY11" fmla="*/ 459423 h 706375"/>
              <a:gd name="connsiteX12" fmla="*/ 76919 w 640481"/>
              <a:gd name="connsiteY12" fmla="*/ 554673 h 706375"/>
              <a:gd name="connsiteX13" fmla="*/ 129307 w 640481"/>
              <a:gd name="connsiteY13" fmla="*/ 640398 h 706375"/>
              <a:gd name="connsiteX14" fmla="*/ 257894 w 640481"/>
              <a:gd name="connsiteY14" fmla="*/ 611823 h 706375"/>
              <a:gd name="connsiteX15" fmla="*/ 310282 w 640481"/>
              <a:gd name="connsiteY15" fmla="*/ 554673 h 706375"/>
              <a:gd name="connsiteX16" fmla="*/ 224557 w 640481"/>
              <a:gd name="connsiteY16" fmla="*/ 678498 h 706375"/>
              <a:gd name="connsiteX17" fmla="*/ 338857 w 640481"/>
              <a:gd name="connsiteY17" fmla="*/ 697548 h 706375"/>
              <a:gd name="connsiteX18" fmla="*/ 548407 w 640481"/>
              <a:gd name="connsiteY18" fmla="*/ 564198 h 706375"/>
              <a:gd name="connsiteX19" fmla="*/ 634132 w 640481"/>
              <a:gd name="connsiteY19" fmla="*/ 373698 h 706375"/>
              <a:gd name="connsiteX20" fmla="*/ 634132 w 640481"/>
              <a:gd name="connsiteY20" fmla="*/ 278448 h 706375"/>
              <a:gd name="connsiteX21" fmla="*/ 634132 w 640481"/>
              <a:gd name="connsiteY21" fmla="*/ 221298 h 706375"/>
              <a:gd name="connsiteX22" fmla="*/ 596032 w 640481"/>
              <a:gd name="connsiteY22" fmla="*/ 230823 h 706375"/>
              <a:gd name="connsiteX23" fmla="*/ 624607 w 640481"/>
              <a:gd name="connsiteY23" fmla="*/ 87948 h 706375"/>
              <a:gd name="connsiteX24" fmla="*/ 557932 w 640481"/>
              <a:gd name="connsiteY24" fmla="*/ 40323 h 706375"/>
              <a:gd name="connsiteX25" fmla="*/ 415057 w 640481"/>
              <a:gd name="connsiteY25" fmla="*/ 2223 h 706375"/>
              <a:gd name="connsiteX0" fmla="*/ 423166 w 648590"/>
              <a:gd name="connsiteY0" fmla="*/ 2223 h 706375"/>
              <a:gd name="connsiteX1" fmla="*/ 385066 w 648590"/>
              <a:gd name="connsiteY1" fmla="*/ 106998 h 706375"/>
              <a:gd name="connsiteX2" fmla="*/ 261241 w 648590"/>
              <a:gd name="connsiteY2" fmla="*/ 30798 h 706375"/>
              <a:gd name="connsiteX3" fmla="*/ 108841 w 648590"/>
              <a:gd name="connsiteY3" fmla="*/ 135573 h 706375"/>
              <a:gd name="connsiteX4" fmla="*/ 42166 w 648590"/>
              <a:gd name="connsiteY4" fmla="*/ 226061 h 706375"/>
              <a:gd name="connsiteX5" fmla="*/ 32641 w 648590"/>
              <a:gd name="connsiteY5" fmla="*/ 307023 h 706375"/>
              <a:gd name="connsiteX6" fmla="*/ 99316 w 648590"/>
              <a:gd name="connsiteY6" fmla="*/ 335598 h 706375"/>
              <a:gd name="connsiteX7" fmla="*/ 165991 w 648590"/>
              <a:gd name="connsiteY7" fmla="*/ 240348 h 706375"/>
              <a:gd name="connsiteX8" fmla="*/ 125328 w 648590"/>
              <a:gd name="connsiteY8" fmla="*/ 303539 h 706375"/>
              <a:gd name="connsiteX9" fmla="*/ 11029 w 648590"/>
              <a:gd name="connsiteY9" fmla="*/ 441652 h 706375"/>
              <a:gd name="connsiteX10" fmla="*/ 23116 w 648590"/>
              <a:gd name="connsiteY10" fmla="*/ 521335 h 706375"/>
              <a:gd name="connsiteX11" fmla="*/ 175516 w 648590"/>
              <a:gd name="connsiteY11" fmla="*/ 459423 h 706375"/>
              <a:gd name="connsiteX12" fmla="*/ 85028 w 648590"/>
              <a:gd name="connsiteY12" fmla="*/ 554673 h 706375"/>
              <a:gd name="connsiteX13" fmla="*/ 137416 w 648590"/>
              <a:gd name="connsiteY13" fmla="*/ 640398 h 706375"/>
              <a:gd name="connsiteX14" fmla="*/ 266003 w 648590"/>
              <a:gd name="connsiteY14" fmla="*/ 611823 h 706375"/>
              <a:gd name="connsiteX15" fmla="*/ 318391 w 648590"/>
              <a:gd name="connsiteY15" fmla="*/ 554673 h 706375"/>
              <a:gd name="connsiteX16" fmla="*/ 232666 w 648590"/>
              <a:gd name="connsiteY16" fmla="*/ 678498 h 706375"/>
              <a:gd name="connsiteX17" fmla="*/ 346966 w 648590"/>
              <a:gd name="connsiteY17" fmla="*/ 697548 h 706375"/>
              <a:gd name="connsiteX18" fmla="*/ 556516 w 648590"/>
              <a:gd name="connsiteY18" fmla="*/ 564198 h 706375"/>
              <a:gd name="connsiteX19" fmla="*/ 642241 w 648590"/>
              <a:gd name="connsiteY19" fmla="*/ 373698 h 706375"/>
              <a:gd name="connsiteX20" fmla="*/ 642241 w 648590"/>
              <a:gd name="connsiteY20" fmla="*/ 278448 h 706375"/>
              <a:gd name="connsiteX21" fmla="*/ 642241 w 648590"/>
              <a:gd name="connsiteY21" fmla="*/ 221298 h 706375"/>
              <a:gd name="connsiteX22" fmla="*/ 604141 w 648590"/>
              <a:gd name="connsiteY22" fmla="*/ 230823 h 706375"/>
              <a:gd name="connsiteX23" fmla="*/ 632716 w 648590"/>
              <a:gd name="connsiteY23" fmla="*/ 87948 h 706375"/>
              <a:gd name="connsiteX24" fmla="*/ 566041 w 648590"/>
              <a:gd name="connsiteY24" fmla="*/ 40323 h 706375"/>
              <a:gd name="connsiteX25" fmla="*/ 423166 w 648590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597214 w 641663"/>
              <a:gd name="connsiteY22" fmla="*/ 230823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618041 w 641663"/>
              <a:gd name="connsiteY22" fmla="*/ 199422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  <a:gd name="connsiteX0" fmla="*/ 416239 w 641663"/>
              <a:gd name="connsiteY0" fmla="*/ 905 h 705057"/>
              <a:gd name="connsiteX1" fmla="*/ 367856 w 641663"/>
              <a:gd name="connsiteY1" fmla="*/ 77087 h 705057"/>
              <a:gd name="connsiteX2" fmla="*/ 254314 w 641663"/>
              <a:gd name="connsiteY2" fmla="*/ 29480 h 705057"/>
              <a:gd name="connsiteX3" fmla="*/ 101914 w 641663"/>
              <a:gd name="connsiteY3" fmla="*/ 134255 h 705057"/>
              <a:gd name="connsiteX4" fmla="*/ 35239 w 641663"/>
              <a:gd name="connsiteY4" fmla="*/ 224743 h 705057"/>
              <a:gd name="connsiteX5" fmla="*/ 25714 w 641663"/>
              <a:gd name="connsiteY5" fmla="*/ 305705 h 705057"/>
              <a:gd name="connsiteX6" fmla="*/ 92389 w 641663"/>
              <a:gd name="connsiteY6" fmla="*/ 334280 h 705057"/>
              <a:gd name="connsiteX7" fmla="*/ 159064 w 641663"/>
              <a:gd name="connsiteY7" fmla="*/ 239030 h 705057"/>
              <a:gd name="connsiteX8" fmla="*/ 118401 w 641663"/>
              <a:gd name="connsiteY8" fmla="*/ 302221 h 705057"/>
              <a:gd name="connsiteX9" fmla="*/ 4102 w 641663"/>
              <a:gd name="connsiteY9" fmla="*/ 440334 h 705057"/>
              <a:gd name="connsiteX10" fmla="*/ 54289 w 641663"/>
              <a:gd name="connsiteY10" fmla="*/ 534304 h 705057"/>
              <a:gd name="connsiteX11" fmla="*/ 168589 w 641663"/>
              <a:gd name="connsiteY11" fmla="*/ 458105 h 705057"/>
              <a:gd name="connsiteX12" fmla="*/ 78101 w 641663"/>
              <a:gd name="connsiteY12" fmla="*/ 553355 h 705057"/>
              <a:gd name="connsiteX13" fmla="*/ 130489 w 641663"/>
              <a:gd name="connsiteY13" fmla="*/ 639080 h 705057"/>
              <a:gd name="connsiteX14" fmla="*/ 259076 w 641663"/>
              <a:gd name="connsiteY14" fmla="*/ 610505 h 705057"/>
              <a:gd name="connsiteX15" fmla="*/ 311464 w 641663"/>
              <a:gd name="connsiteY15" fmla="*/ 553355 h 705057"/>
              <a:gd name="connsiteX16" fmla="*/ 225739 w 641663"/>
              <a:gd name="connsiteY16" fmla="*/ 677180 h 705057"/>
              <a:gd name="connsiteX17" fmla="*/ 340039 w 641663"/>
              <a:gd name="connsiteY17" fmla="*/ 696230 h 705057"/>
              <a:gd name="connsiteX18" fmla="*/ 549589 w 641663"/>
              <a:gd name="connsiteY18" fmla="*/ 562880 h 705057"/>
              <a:gd name="connsiteX19" fmla="*/ 635314 w 641663"/>
              <a:gd name="connsiteY19" fmla="*/ 372380 h 705057"/>
              <a:gd name="connsiteX20" fmla="*/ 635314 w 641663"/>
              <a:gd name="connsiteY20" fmla="*/ 277130 h 705057"/>
              <a:gd name="connsiteX21" fmla="*/ 635314 w 641663"/>
              <a:gd name="connsiteY21" fmla="*/ 219980 h 705057"/>
              <a:gd name="connsiteX22" fmla="*/ 618041 w 641663"/>
              <a:gd name="connsiteY22" fmla="*/ 198104 h 705057"/>
              <a:gd name="connsiteX23" fmla="*/ 625789 w 641663"/>
              <a:gd name="connsiteY23" fmla="*/ 86630 h 705057"/>
              <a:gd name="connsiteX24" fmla="*/ 559114 w 641663"/>
              <a:gd name="connsiteY24" fmla="*/ 39005 h 705057"/>
              <a:gd name="connsiteX25" fmla="*/ 416239 w 641663"/>
              <a:gd name="connsiteY25" fmla="*/ 905 h 705057"/>
              <a:gd name="connsiteX0" fmla="*/ 416239 w 641663"/>
              <a:gd name="connsiteY0" fmla="*/ 65 h 704217"/>
              <a:gd name="connsiteX1" fmla="*/ 365350 w 641663"/>
              <a:gd name="connsiteY1" fmla="*/ 46949 h 704217"/>
              <a:gd name="connsiteX2" fmla="*/ 254314 w 641663"/>
              <a:gd name="connsiteY2" fmla="*/ 28640 h 704217"/>
              <a:gd name="connsiteX3" fmla="*/ 101914 w 641663"/>
              <a:gd name="connsiteY3" fmla="*/ 133415 h 704217"/>
              <a:gd name="connsiteX4" fmla="*/ 35239 w 641663"/>
              <a:gd name="connsiteY4" fmla="*/ 223903 h 704217"/>
              <a:gd name="connsiteX5" fmla="*/ 25714 w 641663"/>
              <a:gd name="connsiteY5" fmla="*/ 304865 h 704217"/>
              <a:gd name="connsiteX6" fmla="*/ 92389 w 641663"/>
              <a:gd name="connsiteY6" fmla="*/ 333440 h 704217"/>
              <a:gd name="connsiteX7" fmla="*/ 159064 w 641663"/>
              <a:gd name="connsiteY7" fmla="*/ 238190 h 704217"/>
              <a:gd name="connsiteX8" fmla="*/ 118401 w 641663"/>
              <a:gd name="connsiteY8" fmla="*/ 301381 h 704217"/>
              <a:gd name="connsiteX9" fmla="*/ 4102 w 641663"/>
              <a:gd name="connsiteY9" fmla="*/ 439494 h 704217"/>
              <a:gd name="connsiteX10" fmla="*/ 54289 w 641663"/>
              <a:gd name="connsiteY10" fmla="*/ 533464 h 704217"/>
              <a:gd name="connsiteX11" fmla="*/ 168589 w 641663"/>
              <a:gd name="connsiteY11" fmla="*/ 457265 h 704217"/>
              <a:gd name="connsiteX12" fmla="*/ 78101 w 641663"/>
              <a:gd name="connsiteY12" fmla="*/ 552515 h 704217"/>
              <a:gd name="connsiteX13" fmla="*/ 130489 w 641663"/>
              <a:gd name="connsiteY13" fmla="*/ 638240 h 704217"/>
              <a:gd name="connsiteX14" fmla="*/ 259076 w 641663"/>
              <a:gd name="connsiteY14" fmla="*/ 609665 h 704217"/>
              <a:gd name="connsiteX15" fmla="*/ 311464 w 641663"/>
              <a:gd name="connsiteY15" fmla="*/ 552515 h 704217"/>
              <a:gd name="connsiteX16" fmla="*/ 225739 w 641663"/>
              <a:gd name="connsiteY16" fmla="*/ 676340 h 704217"/>
              <a:gd name="connsiteX17" fmla="*/ 340039 w 641663"/>
              <a:gd name="connsiteY17" fmla="*/ 695390 h 704217"/>
              <a:gd name="connsiteX18" fmla="*/ 549589 w 641663"/>
              <a:gd name="connsiteY18" fmla="*/ 562040 h 704217"/>
              <a:gd name="connsiteX19" fmla="*/ 635314 w 641663"/>
              <a:gd name="connsiteY19" fmla="*/ 371540 h 704217"/>
              <a:gd name="connsiteX20" fmla="*/ 635314 w 641663"/>
              <a:gd name="connsiteY20" fmla="*/ 276290 h 704217"/>
              <a:gd name="connsiteX21" fmla="*/ 635314 w 641663"/>
              <a:gd name="connsiteY21" fmla="*/ 219140 h 704217"/>
              <a:gd name="connsiteX22" fmla="*/ 618041 w 641663"/>
              <a:gd name="connsiteY22" fmla="*/ 197264 h 704217"/>
              <a:gd name="connsiteX23" fmla="*/ 625789 w 641663"/>
              <a:gd name="connsiteY23" fmla="*/ 85790 h 704217"/>
              <a:gd name="connsiteX24" fmla="*/ 559114 w 641663"/>
              <a:gd name="connsiteY24" fmla="*/ 38165 h 704217"/>
              <a:gd name="connsiteX25" fmla="*/ 416239 w 641663"/>
              <a:gd name="connsiteY25" fmla="*/ 65 h 704217"/>
              <a:gd name="connsiteX0" fmla="*/ 416239 w 641663"/>
              <a:gd name="connsiteY0" fmla="*/ 152 h 704304"/>
              <a:gd name="connsiteX1" fmla="*/ 371306 w 641663"/>
              <a:gd name="connsiteY1" fmla="*/ 25028 h 704304"/>
              <a:gd name="connsiteX2" fmla="*/ 254314 w 641663"/>
              <a:gd name="connsiteY2" fmla="*/ 28727 h 704304"/>
              <a:gd name="connsiteX3" fmla="*/ 101914 w 641663"/>
              <a:gd name="connsiteY3" fmla="*/ 133502 h 704304"/>
              <a:gd name="connsiteX4" fmla="*/ 35239 w 641663"/>
              <a:gd name="connsiteY4" fmla="*/ 223990 h 704304"/>
              <a:gd name="connsiteX5" fmla="*/ 25714 w 641663"/>
              <a:gd name="connsiteY5" fmla="*/ 304952 h 704304"/>
              <a:gd name="connsiteX6" fmla="*/ 92389 w 641663"/>
              <a:gd name="connsiteY6" fmla="*/ 333527 h 704304"/>
              <a:gd name="connsiteX7" fmla="*/ 159064 w 641663"/>
              <a:gd name="connsiteY7" fmla="*/ 238277 h 704304"/>
              <a:gd name="connsiteX8" fmla="*/ 118401 w 641663"/>
              <a:gd name="connsiteY8" fmla="*/ 301468 h 704304"/>
              <a:gd name="connsiteX9" fmla="*/ 4102 w 641663"/>
              <a:gd name="connsiteY9" fmla="*/ 439581 h 704304"/>
              <a:gd name="connsiteX10" fmla="*/ 54289 w 641663"/>
              <a:gd name="connsiteY10" fmla="*/ 533551 h 704304"/>
              <a:gd name="connsiteX11" fmla="*/ 168589 w 641663"/>
              <a:gd name="connsiteY11" fmla="*/ 457352 h 704304"/>
              <a:gd name="connsiteX12" fmla="*/ 78101 w 641663"/>
              <a:gd name="connsiteY12" fmla="*/ 552602 h 704304"/>
              <a:gd name="connsiteX13" fmla="*/ 130489 w 641663"/>
              <a:gd name="connsiteY13" fmla="*/ 638327 h 704304"/>
              <a:gd name="connsiteX14" fmla="*/ 259076 w 641663"/>
              <a:gd name="connsiteY14" fmla="*/ 609752 h 704304"/>
              <a:gd name="connsiteX15" fmla="*/ 311464 w 641663"/>
              <a:gd name="connsiteY15" fmla="*/ 552602 h 704304"/>
              <a:gd name="connsiteX16" fmla="*/ 225739 w 641663"/>
              <a:gd name="connsiteY16" fmla="*/ 676427 h 704304"/>
              <a:gd name="connsiteX17" fmla="*/ 340039 w 641663"/>
              <a:gd name="connsiteY17" fmla="*/ 695477 h 704304"/>
              <a:gd name="connsiteX18" fmla="*/ 549589 w 641663"/>
              <a:gd name="connsiteY18" fmla="*/ 562127 h 704304"/>
              <a:gd name="connsiteX19" fmla="*/ 635314 w 641663"/>
              <a:gd name="connsiteY19" fmla="*/ 371627 h 704304"/>
              <a:gd name="connsiteX20" fmla="*/ 635314 w 641663"/>
              <a:gd name="connsiteY20" fmla="*/ 276377 h 704304"/>
              <a:gd name="connsiteX21" fmla="*/ 635314 w 641663"/>
              <a:gd name="connsiteY21" fmla="*/ 219227 h 704304"/>
              <a:gd name="connsiteX22" fmla="*/ 618041 w 641663"/>
              <a:gd name="connsiteY22" fmla="*/ 197351 h 704304"/>
              <a:gd name="connsiteX23" fmla="*/ 625789 w 641663"/>
              <a:gd name="connsiteY23" fmla="*/ 85877 h 704304"/>
              <a:gd name="connsiteX24" fmla="*/ 559114 w 641663"/>
              <a:gd name="connsiteY24" fmla="*/ 38252 h 704304"/>
              <a:gd name="connsiteX25" fmla="*/ 416239 w 641663"/>
              <a:gd name="connsiteY25" fmla="*/ 152 h 704304"/>
              <a:gd name="connsiteX0" fmla="*/ 416239 w 641663"/>
              <a:gd name="connsiteY0" fmla="*/ 489 h 704641"/>
              <a:gd name="connsiteX1" fmla="*/ 336693 w 641663"/>
              <a:gd name="connsiteY1" fmla="*/ 17754 h 704641"/>
              <a:gd name="connsiteX2" fmla="*/ 254314 w 641663"/>
              <a:gd name="connsiteY2" fmla="*/ 29064 h 704641"/>
              <a:gd name="connsiteX3" fmla="*/ 101914 w 641663"/>
              <a:gd name="connsiteY3" fmla="*/ 133839 h 704641"/>
              <a:gd name="connsiteX4" fmla="*/ 35239 w 641663"/>
              <a:gd name="connsiteY4" fmla="*/ 224327 h 704641"/>
              <a:gd name="connsiteX5" fmla="*/ 25714 w 641663"/>
              <a:gd name="connsiteY5" fmla="*/ 305289 h 704641"/>
              <a:gd name="connsiteX6" fmla="*/ 92389 w 641663"/>
              <a:gd name="connsiteY6" fmla="*/ 333864 h 704641"/>
              <a:gd name="connsiteX7" fmla="*/ 159064 w 641663"/>
              <a:gd name="connsiteY7" fmla="*/ 238614 h 704641"/>
              <a:gd name="connsiteX8" fmla="*/ 118401 w 641663"/>
              <a:gd name="connsiteY8" fmla="*/ 301805 h 704641"/>
              <a:gd name="connsiteX9" fmla="*/ 4102 w 641663"/>
              <a:gd name="connsiteY9" fmla="*/ 439918 h 704641"/>
              <a:gd name="connsiteX10" fmla="*/ 54289 w 641663"/>
              <a:gd name="connsiteY10" fmla="*/ 533888 h 704641"/>
              <a:gd name="connsiteX11" fmla="*/ 168589 w 641663"/>
              <a:gd name="connsiteY11" fmla="*/ 457689 h 704641"/>
              <a:gd name="connsiteX12" fmla="*/ 78101 w 641663"/>
              <a:gd name="connsiteY12" fmla="*/ 552939 h 704641"/>
              <a:gd name="connsiteX13" fmla="*/ 130489 w 641663"/>
              <a:gd name="connsiteY13" fmla="*/ 638664 h 704641"/>
              <a:gd name="connsiteX14" fmla="*/ 259076 w 641663"/>
              <a:gd name="connsiteY14" fmla="*/ 610089 h 704641"/>
              <a:gd name="connsiteX15" fmla="*/ 311464 w 641663"/>
              <a:gd name="connsiteY15" fmla="*/ 552939 h 704641"/>
              <a:gd name="connsiteX16" fmla="*/ 225739 w 641663"/>
              <a:gd name="connsiteY16" fmla="*/ 676764 h 704641"/>
              <a:gd name="connsiteX17" fmla="*/ 340039 w 641663"/>
              <a:gd name="connsiteY17" fmla="*/ 695814 h 704641"/>
              <a:gd name="connsiteX18" fmla="*/ 549589 w 641663"/>
              <a:gd name="connsiteY18" fmla="*/ 562464 h 704641"/>
              <a:gd name="connsiteX19" fmla="*/ 635314 w 641663"/>
              <a:gd name="connsiteY19" fmla="*/ 371964 h 704641"/>
              <a:gd name="connsiteX20" fmla="*/ 635314 w 641663"/>
              <a:gd name="connsiteY20" fmla="*/ 276714 h 704641"/>
              <a:gd name="connsiteX21" fmla="*/ 635314 w 641663"/>
              <a:gd name="connsiteY21" fmla="*/ 219564 h 704641"/>
              <a:gd name="connsiteX22" fmla="*/ 618041 w 641663"/>
              <a:gd name="connsiteY22" fmla="*/ 197688 h 704641"/>
              <a:gd name="connsiteX23" fmla="*/ 625789 w 641663"/>
              <a:gd name="connsiteY23" fmla="*/ 86214 h 704641"/>
              <a:gd name="connsiteX24" fmla="*/ 559114 w 641663"/>
              <a:gd name="connsiteY24" fmla="*/ 38589 h 704641"/>
              <a:gd name="connsiteX25" fmla="*/ 416239 w 641663"/>
              <a:gd name="connsiteY25" fmla="*/ 489 h 704641"/>
              <a:gd name="connsiteX0" fmla="*/ 416239 w 641663"/>
              <a:gd name="connsiteY0" fmla="*/ 1850 h 706002"/>
              <a:gd name="connsiteX1" fmla="*/ 335783 w 641663"/>
              <a:gd name="connsiteY1" fmla="*/ 8462 h 706002"/>
              <a:gd name="connsiteX2" fmla="*/ 254314 w 641663"/>
              <a:gd name="connsiteY2" fmla="*/ 30425 h 706002"/>
              <a:gd name="connsiteX3" fmla="*/ 101914 w 641663"/>
              <a:gd name="connsiteY3" fmla="*/ 135200 h 706002"/>
              <a:gd name="connsiteX4" fmla="*/ 35239 w 641663"/>
              <a:gd name="connsiteY4" fmla="*/ 225688 h 706002"/>
              <a:gd name="connsiteX5" fmla="*/ 25714 w 641663"/>
              <a:gd name="connsiteY5" fmla="*/ 306650 h 706002"/>
              <a:gd name="connsiteX6" fmla="*/ 92389 w 641663"/>
              <a:gd name="connsiteY6" fmla="*/ 335225 h 706002"/>
              <a:gd name="connsiteX7" fmla="*/ 159064 w 641663"/>
              <a:gd name="connsiteY7" fmla="*/ 239975 h 706002"/>
              <a:gd name="connsiteX8" fmla="*/ 118401 w 641663"/>
              <a:gd name="connsiteY8" fmla="*/ 303166 h 706002"/>
              <a:gd name="connsiteX9" fmla="*/ 4102 w 641663"/>
              <a:gd name="connsiteY9" fmla="*/ 441279 h 706002"/>
              <a:gd name="connsiteX10" fmla="*/ 54289 w 641663"/>
              <a:gd name="connsiteY10" fmla="*/ 535249 h 706002"/>
              <a:gd name="connsiteX11" fmla="*/ 168589 w 641663"/>
              <a:gd name="connsiteY11" fmla="*/ 459050 h 706002"/>
              <a:gd name="connsiteX12" fmla="*/ 78101 w 641663"/>
              <a:gd name="connsiteY12" fmla="*/ 554300 h 706002"/>
              <a:gd name="connsiteX13" fmla="*/ 130489 w 641663"/>
              <a:gd name="connsiteY13" fmla="*/ 640025 h 706002"/>
              <a:gd name="connsiteX14" fmla="*/ 259076 w 641663"/>
              <a:gd name="connsiteY14" fmla="*/ 611450 h 706002"/>
              <a:gd name="connsiteX15" fmla="*/ 311464 w 641663"/>
              <a:gd name="connsiteY15" fmla="*/ 554300 h 706002"/>
              <a:gd name="connsiteX16" fmla="*/ 225739 w 641663"/>
              <a:gd name="connsiteY16" fmla="*/ 678125 h 706002"/>
              <a:gd name="connsiteX17" fmla="*/ 340039 w 641663"/>
              <a:gd name="connsiteY17" fmla="*/ 697175 h 706002"/>
              <a:gd name="connsiteX18" fmla="*/ 549589 w 641663"/>
              <a:gd name="connsiteY18" fmla="*/ 563825 h 706002"/>
              <a:gd name="connsiteX19" fmla="*/ 635314 w 641663"/>
              <a:gd name="connsiteY19" fmla="*/ 373325 h 706002"/>
              <a:gd name="connsiteX20" fmla="*/ 635314 w 641663"/>
              <a:gd name="connsiteY20" fmla="*/ 278075 h 706002"/>
              <a:gd name="connsiteX21" fmla="*/ 635314 w 641663"/>
              <a:gd name="connsiteY21" fmla="*/ 220925 h 706002"/>
              <a:gd name="connsiteX22" fmla="*/ 618041 w 641663"/>
              <a:gd name="connsiteY22" fmla="*/ 199049 h 706002"/>
              <a:gd name="connsiteX23" fmla="*/ 625789 w 641663"/>
              <a:gd name="connsiteY23" fmla="*/ 87575 h 706002"/>
              <a:gd name="connsiteX24" fmla="*/ 559114 w 641663"/>
              <a:gd name="connsiteY24" fmla="*/ 39950 h 706002"/>
              <a:gd name="connsiteX25" fmla="*/ 416239 w 641663"/>
              <a:gd name="connsiteY25" fmla="*/ 1850 h 706002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5314 w 641663"/>
              <a:gd name="connsiteY21" fmla="*/ 224193 h 709270"/>
              <a:gd name="connsiteX22" fmla="*/ 618041 w 641663"/>
              <a:gd name="connsiteY22" fmla="*/ 202317 h 709270"/>
              <a:gd name="connsiteX23" fmla="*/ 625789 w 641663"/>
              <a:gd name="connsiteY23" fmla="*/ 90843 h 709270"/>
              <a:gd name="connsiteX24" fmla="*/ 559114 w 641663"/>
              <a:gd name="connsiteY24" fmla="*/ 43218 h 709270"/>
              <a:gd name="connsiteX25" fmla="*/ 486463 w 641663"/>
              <a:gd name="connsiteY25" fmla="*/ 1463 h 709270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5314 w 641663"/>
              <a:gd name="connsiteY21" fmla="*/ 224193 h 709270"/>
              <a:gd name="connsiteX22" fmla="*/ 625789 w 641663"/>
              <a:gd name="connsiteY22" fmla="*/ 90843 h 709270"/>
              <a:gd name="connsiteX23" fmla="*/ 559114 w 641663"/>
              <a:gd name="connsiteY23" fmla="*/ 43218 h 709270"/>
              <a:gd name="connsiteX24" fmla="*/ 486463 w 641663"/>
              <a:gd name="connsiteY24" fmla="*/ 1463 h 709270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3947 w 641663"/>
              <a:gd name="connsiteY21" fmla="*/ 208216 h 709270"/>
              <a:gd name="connsiteX22" fmla="*/ 625789 w 641663"/>
              <a:gd name="connsiteY22" fmla="*/ 90843 h 709270"/>
              <a:gd name="connsiteX23" fmla="*/ 559114 w 641663"/>
              <a:gd name="connsiteY23" fmla="*/ 43218 h 709270"/>
              <a:gd name="connsiteX24" fmla="*/ 486463 w 641663"/>
              <a:gd name="connsiteY24" fmla="*/ 1463 h 709270"/>
              <a:gd name="connsiteX0" fmla="*/ 486463 w 639618"/>
              <a:gd name="connsiteY0" fmla="*/ 1463 h 709270"/>
              <a:gd name="connsiteX1" fmla="*/ 335783 w 639618"/>
              <a:gd name="connsiteY1" fmla="*/ 11730 h 709270"/>
              <a:gd name="connsiteX2" fmla="*/ 254314 w 639618"/>
              <a:gd name="connsiteY2" fmla="*/ 33693 h 709270"/>
              <a:gd name="connsiteX3" fmla="*/ 101914 w 639618"/>
              <a:gd name="connsiteY3" fmla="*/ 138468 h 709270"/>
              <a:gd name="connsiteX4" fmla="*/ 35239 w 639618"/>
              <a:gd name="connsiteY4" fmla="*/ 228956 h 709270"/>
              <a:gd name="connsiteX5" fmla="*/ 25714 w 639618"/>
              <a:gd name="connsiteY5" fmla="*/ 309918 h 709270"/>
              <a:gd name="connsiteX6" fmla="*/ 92389 w 639618"/>
              <a:gd name="connsiteY6" fmla="*/ 338493 h 709270"/>
              <a:gd name="connsiteX7" fmla="*/ 159064 w 639618"/>
              <a:gd name="connsiteY7" fmla="*/ 243243 h 709270"/>
              <a:gd name="connsiteX8" fmla="*/ 118401 w 639618"/>
              <a:gd name="connsiteY8" fmla="*/ 306434 h 709270"/>
              <a:gd name="connsiteX9" fmla="*/ 4102 w 639618"/>
              <a:gd name="connsiteY9" fmla="*/ 444547 h 709270"/>
              <a:gd name="connsiteX10" fmla="*/ 54289 w 639618"/>
              <a:gd name="connsiteY10" fmla="*/ 538517 h 709270"/>
              <a:gd name="connsiteX11" fmla="*/ 168589 w 639618"/>
              <a:gd name="connsiteY11" fmla="*/ 462318 h 709270"/>
              <a:gd name="connsiteX12" fmla="*/ 78101 w 639618"/>
              <a:gd name="connsiteY12" fmla="*/ 557568 h 709270"/>
              <a:gd name="connsiteX13" fmla="*/ 130489 w 639618"/>
              <a:gd name="connsiteY13" fmla="*/ 643293 h 709270"/>
              <a:gd name="connsiteX14" fmla="*/ 259076 w 639618"/>
              <a:gd name="connsiteY14" fmla="*/ 614718 h 709270"/>
              <a:gd name="connsiteX15" fmla="*/ 311464 w 639618"/>
              <a:gd name="connsiteY15" fmla="*/ 557568 h 709270"/>
              <a:gd name="connsiteX16" fmla="*/ 225739 w 639618"/>
              <a:gd name="connsiteY16" fmla="*/ 681393 h 709270"/>
              <a:gd name="connsiteX17" fmla="*/ 340039 w 639618"/>
              <a:gd name="connsiteY17" fmla="*/ 700443 h 709270"/>
              <a:gd name="connsiteX18" fmla="*/ 549589 w 639618"/>
              <a:gd name="connsiteY18" fmla="*/ 567093 h 709270"/>
              <a:gd name="connsiteX19" fmla="*/ 635314 w 639618"/>
              <a:gd name="connsiteY19" fmla="*/ 376593 h 709270"/>
              <a:gd name="connsiteX20" fmla="*/ 627677 w 639618"/>
              <a:gd name="connsiteY20" fmla="*/ 314238 h 709270"/>
              <a:gd name="connsiteX21" fmla="*/ 633947 w 639618"/>
              <a:gd name="connsiteY21" fmla="*/ 208216 h 709270"/>
              <a:gd name="connsiteX22" fmla="*/ 625789 w 639618"/>
              <a:gd name="connsiteY22" fmla="*/ 90843 h 709270"/>
              <a:gd name="connsiteX23" fmla="*/ 559114 w 639618"/>
              <a:gd name="connsiteY23" fmla="*/ 43218 h 709270"/>
              <a:gd name="connsiteX24" fmla="*/ 486463 w 639618"/>
              <a:gd name="connsiteY24" fmla="*/ 1463 h 709270"/>
              <a:gd name="connsiteX0" fmla="*/ 486463 w 634072"/>
              <a:gd name="connsiteY0" fmla="*/ 1463 h 709270"/>
              <a:gd name="connsiteX1" fmla="*/ 335783 w 634072"/>
              <a:gd name="connsiteY1" fmla="*/ 11730 h 709270"/>
              <a:gd name="connsiteX2" fmla="*/ 254314 w 634072"/>
              <a:gd name="connsiteY2" fmla="*/ 33693 h 709270"/>
              <a:gd name="connsiteX3" fmla="*/ 101914 w 634072"/>
              <a:gd name="connsiteY3" fmla="*/ 138468 h 709270"/>
              <a:gd name="connsiteX4" fmla="*/ 35239 w 634072"/>
              <a:gd name="connsiteY4" fmla="*/ 228956 h 709270"/>
              <a:gd name="connsiteX5" fmla="*/ 25714 w 634072"/>
              <a:gd name="connsiteY5" fmla="*/ 309918 h 709270"/>
              <a:gd name="connsiteX6" fmla="*/ 92389 w 634072"/>
              <a:gd name="connsiteY6" fmla="*/ 338493 h 709270"/>
              <a:gd name="connsiteX7" fmla="*/ 159064 w 634072"/>
              <a:gd name="connsiteY7" fmla="*/ 243243 h 709270"/>
              <a:gd name="connsiteX8" fmla="*/ 118401 w 634072"/>
              <a:gd name="connsiteY8" fmla="*/ 306434 h 709270"/>
              <a:gd name="connsiteX9" fmla="*/ 4102 w 634072"/>
              <a:gd name="connsiteY9" fmla="*/ 444547 h 709270"/>
              <a:gd name="connsiteX10" fmla="*/ 54289 w 634072"/>
              <a:gd name="connsiteY10" fmla="*/ 538517 h 709270"/>
              <a:gd name="connsiteX11" fmla="*/ 168589 w 634072"/>
              <a:gd name="connsiteY11" fmla="*/ 462318 h 709270"/>
              <a:gd name="connsiteX12" fmla="*/ 78101 w 634072"/>
              <a:gd name="connsiteY12" fmla="*/ 557568 h 709270"/>
              <a:gd name="connsiteX13" fmla="*/ 130489 w 634072"/>
              <a:gd name="connsiteY13" fmla="*/ 643293 h 709270"/>
              <a:gd name="connsiteX14" fmla="*/ 259076 w 634072"/>
              <a:gd name="connsiteY14" fmla="*/ 614718 h 709270"/>
              <a:gd name="connsiteX15" fmla="*/ 311464 w 634072"/>
              <a:gd name="connsiteY15" fmla="*/ 557568 h 709270"/>
              <a:gd name="connsiteX16" fmla="*/ 225739 w 634072"/>
              <a:gd name="connsiteY16" fmla="*/ 681393 h 709270"/>
              <a:gd name="connsiteX17" fmla="*/ 340039 w 634072"/>
              <a:gd name="connsiteY17" fmla="*/ 700443 h 709270"/>
              <a:gd name="connsiteX18" fmla="*/ 549589 w 634072"/>
              <a:gd name="connsiteY18" fmla="*/ 567093 h 709270"/>
              <a:gd name="connsiteX19" fmla="*/ 619759 w 634072"/>
              <a:gd name="connsiteY19" fmla="*/ 377997 h 709270"/>
              <a:gd name="connsiteX20" fmla="*/ 627677 w 634072"/>
              <a:gd name="connsiteY20" fmla="*/ 314238 h 709270"/>
              <a:gd name="connsiteX21" fmla="*/ 633947 w 634072"/>
              <a:gd name="connsiteY21" fmla="*/ 208216 h 709270"/>
              <a:gd name="connsiteX22" fmla="*/ 625789 w 634072"/>
              <a:gd name="connsiteY22" fmla="*/ 90843 h 709270"/>
              <a:gd name="connsiteX23" fmla="*/ 559114 w 634072"/>
              <a:gd name="connsiteY23" fmla="*/ 43218 h 709270"/>
              <a:gd name="connsiteX24" fmla="*/ 486463 w 634072"/>
              <a:gd name="connsiteY24" fmla="*/ 1463 h 709270"/>
              <a:gd name="connsiteX0" fmla="*/ 486463 w 634072"/>
              <a:gd name="connsiteY0" fmla="*/ 3196 h 711003"/>
              <a:gd name="connsiteX1" fmla="*/ 353475 w 634072"/>
              <a:gd name="connsiteY1" fmla="*/ 6498 h 711003"/>
              <a:gd name="connsiteX2" fmla="*/ 254314 w 634072"/>
              <a:gd name="connsiteY2" fmla="*/ 35426 h 711003"/>
              <a:gd name="connsiteX3" fmla="*/ 101914 w 634072"/>
              <a:gd name="connsiteY3" fmla="*/ 140201 h 711003"/>
              <a:gd name="connsiteX4" fmla="*/ 35239 w 634072"/>
              <a:gd name="connsiteY4" fmla="*/ 230689 h 711003"/>
              <a:gd name="connsiteX5" fmla="*/ 25714 w 634072"/>
              <a:gd name="connsiteY5" fmla="*/ 311651 h 711003"/>
              <a:gd name="connsiteX6" fmla="*/ 92389 w 634072"/>
              <a:gd name="connsiteY6" fmla="*/ 340226 h 711003"/>
              <a:gd name="connsiteX7" fmla="*/ 159064 w 634072"/>
              <a:gd name="connsiteY7" fmla="*/ 244976 h 711003"/>
              <a:gd name="connsiteX8" fmla="*/ 118401 w 634072"/>
              <a:gd name="connsiteY8" fmla="*/ 308167 h 711003"/>
              <a:gd name="connsiteX9" fmla="*/ 4102 w 634072"/>
              <a:gd name="connsiteY9" fmla="*/ 446280 h 711003"/>
              <a:gd name="connsiteX10" fmla="*/ 54289 w 634072"/>
              <a:gd name="connsiteY10" fmla="*/ 540250 h 711003"/>
              <a:gd name="connsiteX11" fmla="*/ 168589 w 634072"/>
              <a:gd name="connsiteY11" fmla="*/ 464051 h 711003"/>
              <a:gd name="connsiteX12" fmla="*/ 78101 w 634072"/>
              <a:gd name="connsiteY12" fmla="*/ 559301 h 711003"/>
              <a:gd name="connsiteX13" fmla="*/ 130489 w 634072"/>
              <a:gd name="connsiteY13" fmla="*/ 645026 h 711003"/>
              <a:gd name="connsiteX14" fmla="*/ 259076 w 634072"/>
              <a:gd name="connsiteY14" fmla="*/ 616451 h 711003"/>
              <a:gd name="connsiteX15" fmla="*/ 311464 w 634072"/>
              <a:gd name="connsiteY15" fmla="*/ 559301 h 711003"/>
              <a:gd name="connsiteX16" fmla="*/ 225739 w 634072"/>
              <a:gd name="connsiteY16" fmla="*/ 683126 h 711003"/>
              <a:gd name="connsiteX17" fmla="*/ 340039 w 634072"/>
              <a:gd name="connsiteY17" fmla="*/ 702176 h 711003"/>
              <a:gd name="connsiteX18" fmla="*/ 549589 w 634072"/>
              <a:gd name="connsiteY18" fmla="*/ 568826 h 711003"/>
              <a:gd name="connsiteX19" fmla="*/ 619759 w 634072"/>
              <a:gd name="connsiteY19" fmla="*/ 379730 h 711003"/>
              <a:gd name="connsiteX20" fmla="*/ 627677 w 634072"/>
              <a:gd name="connsiteY20" fmla="*/ 315971 h 711003"/>
              <a:gd name="connsiteX21" fmla="*/ 633947 w 634072"/>
              <a:gd name="connsiteY21" fmla="*/ 209949 h 711003"/>
              <a:gd name="connsiteX22" fmla="*/ 625789 w 634072"/>
              <a:gd name="connsiteY22" fmla="*/ 92576 h 711003"/>
              <a:gd name="connsiteX23" fmla="*/ 559114 w 634072"/>
              <a:gd name="connsiteY23" fmla="*/ 44951 h 711003"/>
              <a:gd name="connsiteX24" fmla="*/ 486463 w 634072"/>
              <a:gd name="connsiteY24" fmla="*/ 3196 h 711003"/>
              <a:gd name="connsiteX0" fmla="*/ 486463 w 634072"/>
              <a:gd name="connsiteY0" fmla="*/ 10201 h 718008"/>
              <a:gd name="connsiteX1" fmla="*/ 353475 w 634072"/>
              <a:gd name="connsiteY1" fmla="*/ 13503 h 718008"/>
              <a:gd name="connsiteX2" fmla="*/ 254314 w 634072"/>
              <a:gd name="connsiteY2" fmla="*/ 42431 h 718008"/>
              <a:gd name="connsiteX3" fmla="*/ 101914 w 634072"/>
              <a:gd name="connsiteY3" fmla="*/ 147206 h 718008"/>
              <a:gd name="connsiteX4" fmla="*/ 35239 w 634072"/>
              <a:gd name="connsiteY4" fmla="*/ 237694 h 718008"/>
              <a:gd name="connsiteX5" fmla="*/ 25714 w 634072"/>
              <a:gd name="connsiteY5" fmla="*/ 318656 h 718008"/>
              <a:gd name="connsiteX6" fmla="*/ 92389 w 634072"/>
              <a:gd name="connsiteY6" fmla="*/ 347231 h 718008"/>
              <a:gd name="connsiteX7" fmla="*/ 159064 w 634072"/>
              <a:gd name="connsiteY7" fmla="*/ 251981 h 718008"/>
              <a:gd name="connsiteX8" fmla="*/ 118401 w 634072"/>
              <a:gd name="connsiteY8" fmla="*/ 315172 h 718008"/>
              <a:gd name="connsiteX9" fmla="*/ 4102 w 634072"/>
              <a:gd name="connsiteY9" fmla="*/ 453285 h 718008"/>
              <a:gd name="connsiteX10" fmla="*/ 54289 w 634072"/>
              <a:gd name="connsiteY10" fmla="*/ 547255 h 718008"/>
              <a:gd name="connsiteX11" fmla="*/ 168589 w 634072"/>
              <a:gd name="connsiteY11" fmla="*/ 471056 h 718008"/>
              <a:gd name="connsiteX12" fmla="*/ 78101 w 634072"/>
              <a:gd name="connsiteY12" fmla="*/ 566306 h 718008"/>
              <a:gd name="connsiteX13" fmla="*/ 130489 w 634072"/>
              <a:gd name="connsiteY13" fmla="*/ 652031 h 718008"/>
              <a:gd name="connsiteX14" fmla="*/ 259076 w 634072"/>
              <a:gd name="connsiteY14" fmla="*/ 623456 h 718008"/>
              <a:gd name="connsiteX15" fmla="*/ 311464 w 634072"/>
              <a:gd name="connsiteY15" fmla="*/ 566306 h 718008"/>
              <a:gd name="connsiteX16" fmla="*/ 225739 w 634072"/>
              <a:gd name="connsiteY16" fmla="*/ 690131 h 718008"/>
              <a:gd name="connsiteX17" fmla="*/ 340039 w 634072"/>
              <a:gd name="connsiteY17" fmla="*/ 709181 h 718008"/>
              <a:gd name="connsiteX18" fmla="*/ 549589 w 634072"/>
              <a:gd name="connsiteY18" fmla="*/ 575831 h 718008"/>
              <a:gd name="connsiteX19" fmla="*/ 619759 w 634072"/>
              <a:gd name="connsiteY19" fmla="*/ 386735 h 718008"/>
              <a:gd name="connsiteX20" fmla="*/ 627677 w 634072"/>
              <a:gd name="connsiteY20" fmla="*/ 322976 h 718008"/>
              <a:gd name="connsiteX21" fmla="*/ 633947 w 634072"/>
              <a:gd name="connsiteY21" fmla="*/ 216954 h 718008"/>
              <a:gd name="connsiteX22" fmla="*/ 625789 w 634072"/>
              <a:gd name="connsiteY22" fmla="*/ 99581 h 718008"/>
              <a:gd name="connsiteX23" fmla="*/ 559114 w 634072"/>
              <a:gd name="connsiteY23" fmla="*/ 51956 h 718008"/>
              <a:gd name="connsiteX24" fmla="*/ 486463 w 634072"/>
              <a:gd name="connsiteY24" fmla="*/ 10201 h 718008"/>
              <a:gd name="connsiteX0" fmla="*/ 486463 w 634072"/>
              <a:gd name="connsiteY0" fmla="*/ 3374 h 711181"/>
              <a:gd name="connsiteX1" fmla="*/ 353475 w 634072"/>
              <a:gd name="connsiteY1" fmla="*/ 6676 h 711181"/>
              <a:gd name="connsiteX2" fmla="*/ 254314 w 634072"/>
              <a:gd name="connsiteY2" fmla="*/ 35604 h 711181"/>
              <a:gd name="connsiteX3" fmla="*/ 101914 w 634072"/>
              <a:gd name="connsiteY3" fmla="*/ 140379 h 711181"/>
              <a:gd name="connsiteX4" fmla="*/ 35239 w 634072"/>
              <a:gd name="connsiteY4" fmla="*/ 230867 h 711181"/>
              <a:gd name="connsiteX5" fmla="*/ 25714 w 634072"/>
              <a:gd name="connsiteY5" fmla="*/ 311829 h 711181"/>
              <a:gd name="connsiteX6" fmla="*/ 92389 w 634072"/>
              <a:gd name="connsiteY6" fmla="*/ 340404 h 711181"/>
              <a:gd name="connsiteX7" fmla="*/ 159064 w 634072"/>
              <a:gd name="connsiteY7" fmla="*/ 245154 h 711181"/>
              <a:gd name="connsiteX8" fmla="*/ 118401 w 634072"/>
              <a:gd name="connsiteY8" fmla="*/ 308345 h 711181"/>
              <a:gd name="connsiteX9" fmla="*/ 4102 w 634072"/>
              <a:gd name="connsiteY9" fmla="*/ 446458 h 711181"/>
              <a:gd name="connsiteX10" fmla="*/ 54289 w 634072"/>
              <a:gd name="connsiteY10" fmla="*/ 540428 h 711181"/>
              <a:gd name="connsiteX11" fmla="*/ 168589 w 634072"/>
              <a:gd name="connsiteY11" fmla="*/ 464229 h 711181"/>
              <a:gd name="connsiteX12" fmla="*/ 78101 w 634072"/>
              <a:gd name="connsiteY12" fmla="*/ 559479 h 711181"/>
              <a:gd name="connsiteX13" fmla="*/ 130489 w 634072"/>
              <a:gd name="connsiteY13" fmla="*/ 645204 h 711181"/>
              <a:gd name="connsiteX14" fmla="*/ 259076 w 634072"/>
              <a:gd name="connsiteY14" fmla="*/ 616629 h 711181"/>
              <a:gd name="connsiteX15" fmla="*/ 311464 w 634072"/>
              <a:gd name="connsiteY15" fmla="*/ 559479 h 711181"/>
              <a:gd name="connsiteX16" fmla="*/ 225739 w 634072"/>
              <a:gd name="connsiteY16" fmla="*/ 683304 h 711181"/>
              <a:gd name="connsiteX17" fmla="*/ 340039 w 634072"/>
              <a:gd name="connsiteY17" fmla="*/ 702354 h 711181"/>
              <a:gd name="connsiteX18" fmla="*/ 549589 w 634072"/>
              <a:gd name="connsiteY18" fmla="*/ 569004 h 711181"/>
              <a:gd name="connsiteX19" fmla="*/ 619759 w 634072"/>
              <a:gd name="connsiteY19" fmla="*/ 379908 h 711181"/>
              <a:gd name="connsiteX20" fmla="*/ 627677 w 634072"/>
              <a:gd name="connsiteY20" fmla="*/ 316149 h 711181"/>
              <a:gd name="connsiteX21" fmla="*/ 633947 w 634072"/>
              <a:gd name="connsiteY21" fmla="*/ 210127 h 711181"/>
              <a:gd name="connsiteX22" fmla="*/ 625789 w 634072"/>
              <a:gd name="connsiteY22" fmla="*/ 92754 h 711181"/>
              <a:gd name="connsiteX23" fmla="*/ 559114 w 634072"/>
              <a:gd name="connsiteY23" fmla="*/ 45129 h 711181"/>
              <a:gd name="connsiteX24" fmla="*/ 486463 w 634072"/>
              <a:gd name="connsiteY24" fmla="*/ 3374 h 711181"/>
              <a:gd name="connsiteX0" fmla="*/ 486463 w 634072"/>
              <a:gd name="connsiteY0" fmla="*/ 5125 h 712932"/>
              <a:gd name="connsiteX1" fmla="*/ 353475 w 634072"/>
              <a:gd name="connsiteY1" fmla="*/ 8427 h 712932"/>
              <a:gd name="connsiteX2" fmla="*/ 254314 w 634072"/>
              <a:gd name="connsiteY2" fmla="*/ 37355 h 712932"/>
              <a:gd name="connsiteX3" fmla="*/ 101914 w 634072"/>
              <a:gd name="connsiteY3" fmla="*/ 142130 h 712932"/>
              <a:gd name="connsiteX4" fmla="*/ 35239 w 634072"/>
              <a:gd name="connsiteY4" fmla="*/ 232618 h 712932"/>
              <a:gd name="connsiteX5" fmla="*/ 25714 w 634072"/>
              <a:gd name="connsiteY5" fmla="*/ 313580 h 712932"/>
              <a:gd name="connsiteX6" fmla="*/ 92389 w 634072"/>
              <a:gd name="connsiteY6" fmla="*/ 342155 h 712932"/>
              <a:gd name="connsiteX7" fmla="*/ 159064 w 634072"/>
              <a:gd name="connsiteY7" fmla="*/ 246905 h 712932"/>
              <a:gd name="connsiteX8" fmla="*/ 118401 w 634072"/>
              <a:gd name="connsiteY8" fmla="*/ 310096 h 712932"/>
              <a:gd name="connsiteX9" fmla="*/ 4102 w 634072"/>
              <a:gd name="connsiteY9" fmla="*/ 448209 h 712932"/>
              <a:gd name="connsiteX10" fmla="*/ 54289 w 634072"/>
              <a:gd name="connsiteY10" fmla="*/ 542179 h 712932"/>
              <a:gd name="connsiteX11" fmla="*/ 168589 w 634072"/>
              <a:gd name="connsiteY11" fmla="*/ 465980 h 712932"/>
              <a:gd name="connsiteX12" fmla="*/ 78101 w 634072"/>
              <a:gd name="connsiteY12" fmla="*/ 561230 h 712932"/>
              <a:gd name="connsiteX13" fmla="*/ 130489 w 634072"/>
              <a:gd name="connsiteY13" fmla="*/ 646955 h 712932"/>
              <a:gd name="connsiteX14" fmla="*/ 259076 w 634072"/>
              <a:gd name="connsiteY14" fmla="*/ 618380 h 712932"/>
              <a:gd name="connsiteX15" fmla="*/ 311464 w 634072"/>
              <a:gd name="connsiteY15" fmla="*/ 561230 h 712932"/>
              <a:gd name="connsiteX16" fmla="*/ 225739 w 634072"/>
              <a:gd name="connsiteY16" fmla="*/ 685055 h 712932"/>
              <a:gd name="connsiteX17" fmla="*/ 340039 w 634072"/>
              <a:gd name="connsiteY17" fmla="*/ 704105 h 712932"/>
              <a:gd name="connsiteX18" fmla="*/ 549589 w 634072"/>
              <a:gd name="connsiteY18" fmla="*/ 570755 h 712932"/>
              <a:gd name="connsiteX19" fmla="*/ 619759 w 634072"/>
              <a:gd name="connsiteY19" fmla="*/ 381659 h 712932"/>
              <a:gd name="connsiteX20" fmla="*/ 627677 w 634072"/>
              <a:gd name="connsiteY20" fmla="*/ 317900 h 712932"/>
              <a:gd name="connsiteX21" fmla="*/ 633947 w 634072"/>
              <a:gd name="connsiteY21" fmla="*/ 211878 h 712932"/>
              <a:gd name="connsiteX22" fmla="*/ 625789 w 634072"/>
              <a:gd name="connsiteY22" fmla="*/ 94505 h 712932"/>
              <a:gd name="connsiteX23" fmla="*/ 559114 w 634072"/>
              <a:gd name="connsiteY23" fmla="*/ 46880 h 712932"/>
              <a:gd name="connsiteX24" fmla="*/ 486463 w 634072"/>
              <a:gd name="connsiteY24" fmla="*/ 5125 h 71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34072" h="712932">
                <a:moveTo>
                  <a:pt x="486463" y="5125"/>
                </a:moveTo>
                <a:cubicBezTo>
                  <a:pt x="452190" y="-1284"/>
                  <a:pt x="402079" y="-3208"/>
                  <a:pt x="353475" y="8427"/>
                </a:cubicBezTo>
                <a:cubicBezTo>
                  <a:pt x="304871" y="20062"/>
                  <a:pt x="296241" y="15071"/>
                  <a:pt x="254314" y="37355"/>
                </a:cubicBezTo>
                <a:cubicBezTo>
                  <a:pt x="212387" y="59639"/>
                  <a:pt x="138426" y="109586"/>
                  <a:pt x="101914" y="142130"/>
                </a:cubicBezTo>
                <a:cubicBezTo>
                  <a:pt x="65402" y="174674"/>
                  <a:pt x="47939" y="204043"/>
                  <a:pt x="35239" y="232618"/>
                </a:cubicBezTo>
                <a:cubicBezTo>
                  <a:pt x="22539" y="261193"/>
                  <a:pt x="16189" y="295324"/>
                  <a:pt x="25714" y="313580"/>
                </a:cubicBezTo>
                <a:cubicBezTo>
                  <a:pt x="35239" y="331836"/>
                  <a:pt x="70164" y="353267"/>
                  <a:pt x="92389" y="342155"/>
                </a:cubicBezTo>
                <a:cubicBezTo>
                  <a:pt x="114614" y="331043"/>
                  <a:pt x="154729" y="252248"/>
                  <a:pt x="159064" y="246905"/>
                </a:cubicBezTo>
                <a:cubicBezTo>
                  <a:pt x="163399" y="241562"/>
                  <a:pt x="142641" y="291627"/>
                  <a:pt x="118401" y="310096"/>
                </a:cubicBezTo>
                <a:cubicBezTo>
                  <a:pt x="94161" y="328566"/>
                  <a:pt x="21137" y="411910"/>
                  <a:pt x="4102" y="448209"/>
                </a:cubicBezTo>
                <a:cubicBezTo>
                  <a:pt x="-12933" y="484508"/>
                  <a:pt x="26874" y="539217"/>
                  <a:pt x="54289" y="542179"/>
                </a:cubicBezTo>
                <a:cubicBezTo>
                  <a:pt x="81704" y="545141"/>
                  <a:pt x="164620" y="462805"/>
                  <a:pt x="168589" y="465980"/>
                </a:cubicBezTo>
                <a:cubicBezTo>
                  <a:pt x="172558" y="469155"/>
                  <a:pt x="84451" y="531068"/>
                  <a:pt x="78101" y="561230"/>
                </a:cubicBezTo>
                <a:cubicBezTo>
                  <a:pt x="71751" y="591392"/>
                  <a:pt x="100327" y="637430"/>
                  <a:pt x="130489" y="646955"/>
                </a:cubicBezTo>
                <a:cubicBezTo>
                  <a:pt x="160651" y="656480"/>
                  <a:pt x="228914" y="632667"/>
                  <a:pt x="259076" y="618380"/>
                </a:cubicBezTo>
                <a:cubicBezTo>
                  <a:pt x="289238" y="604093"/>
                  <a:pt x="317020" y="550118"/>
                  <a:pt x="311464" y="561230"/>
                </a:cubicBezTo>
                <a:cubicBezTo>
                  <a:pt x="305908" y="572343"/>
                  <a:pt x="220977" y="661243"/>
                  <a:pt x="225739" y="685055"/>
                </a:cubicBezTo>
                <a:cubicBezTo>
                  <a:pt x="230501" y="708867"/>
                  <a:pt x="286064" y="723155"/>
                  <a:pt x="340039" y="704105"/>
                </a:cubicBezTo>
                <a:cubicBezTo>
                  <a:pt x="394014" y="685055"/>
                  <a:pt x="502969" y="624496"/>
                  <a:pt x="549589" y="570755"/>
                </a:cubicBezTo>
                <a:cubicBezTo>
                  <a:pt x="596209" y="517014"/>
                  <a:pt x="606744" y="423802"/>
                  <a:pt x="619759" y="381659"/>
                </a:cubicBezTo>
                <a:cubicBezTo>
                  <a:pt x="632774" y="339517"/>
                  <a:pt x="627677" y="317900"/>
                  <a:pt x="627677" y="317900"/>
                </a:cubicBezTo>
                <a:cubicBezTo>
                  <a:pt x="627221" y="293524"/>
                  <a:pt x="634403" y="236254"/>
                  <a:pt x="633947" y="211878"/>
                </a:cubicBezTo>
                <a:cubicBezTo>
                  <a:pt x="632359" y="180128"/>
                  <a:pt x="638489" y="124668"/>
                  <a:pt x="625789" y="94505"/>
                </a:cubicBezTo>
                <a:cubicBezTo>
                  <a:pt x="613089" y="64343"/>
                  <a:pt x="582335" y="61777"/>
                  <a:pt x="559114" y="46880"/>
                </a:cubicBezTo>
                <a:cubicBezTo>
                  <a:pt x="535893" y="31983"/>
                  <a:pt x="520736" y="11534"/>
                  <a:pt x="486463" y="512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3C66389-25E5-1DC3-8AF7-E1FFCA198E87}"/>
              </a:ext>
            </a:extLst>
          </p:cNvPr>
          <p:cNvSpPr/>
          <p:nvPr/>
        </p:nvSpPr>
        <p:spPr>
          <a:xfrm rot="1041197" flipH="1">
            <a:off x="4926026" y="4468173"/>
            <a:ext cx="144096" cy="170544"/>
          </a:xfrm>
          <a:custGeom>
            <a:avLst/>
            <a:gdLst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03557 w 681406"/>
              <a:gd name="connsiteY8" fmla="*/ 326073 h 709978"/>
              <a:gd name="connsiteX9" fmla="*/ 8307 w 681406"/>
              <a:gd name="connsiteY9" fmla="*/ 392748 h 709978"/>
              <a:gd name="connsiteX10" fmla="*/ 17832 w 681406"/>
              <a:gd name="connsiteY10" fmla="*/ 516573 h 709978"/>
              <a:gd name="connsiteX11" fmla="*/ 122607 w 681406"/>
              <a:gd name="connsiteY11" fmla="*/ 535623 h 709978"/>
              <a:gd name="connsiteX12" fmla="*/ 227382 w 681406"/>
              <a:gd name="connsiteY12" fmla="*/ 497523 h 709978"/>
              <a:gd name="connsiteX13" fmla="*/ 122607 w 681406"/>
              <a:gd name="connsiteY13" fmla="*/ 621348 h 709978"/>
              <a:gd name="connsiteX14" fmla="*/ 170232 w 681406"/>
              <a:gd name="connsiteY14" fmla="*/ 640398 h 709978"/>
              <a:gd name="connsiteX15" fmla="*/ 303582 w 681406"/>
              <a:gd name="connsiteY15" fmla="*/ 630873 h 709978"/>
              <a:gd name="connsiteX16" fmla="*/ 351207 w 681406"/>
              <a:gd name="connsiteY16" fmla="*/ 554673 h 709978"/>
              <a:gd name="connsiteX17" fmla="*/ 246432 w 681406"/>
              <a:gd name="connsiteY17" fmla="*/ 688023 h 709978"/>
              <a:gd name="connsiteX18" fmla="*/ 379782 w 681406"/>
              <a:gd name="connsiteY18" fmla="*/ 697548 h 709978"/>
              <a:gd name="connsiteX19" fmla="*/ 589332 w 681406"/>
              <a:gd name="connsiteY19" fmla="*/ 564198 h 709978"/>
              <a:gd name="connsiteX20" fmla="*/ 675057 w 681406"/>
              <a:gd name="connsiteY20" fmla="*/ 373698 h 709978"/>
              <a:gd name="connsiteX21" fmla="*/ 675057 w 681406"/>
              <a:gd name="connsiteY21" fmla="*/ 278448 h 709978"/>
              <a:gd name="connsiteX22" fmla="*/ 675057 w 681406"/>
              <a:gd name="connsiteY22" fmla="*/ 221298 h 709978"/>
              <a:gd name="connsiteX23" fmla="*/ 636957 w 681406"/>
              <a:gd name="connsiteY23" fmla="*/ 230823 h 709978"/>
              <a:gd name="connsiteX24" fmla="*/ 665532 w 681406"/>
              <a:gd name="connsiteY24" fmla="*/ 87948 h 709978"/>
              <a:gd name="connsiteX25" fmla="*/ 598857 w 681406"/>
              <a:gd name="connsiteY25" fmla="*/ 40323 h 709978"/>
              <a:gd name="connsiteX26" fmla="*/ 455982 w 681406"/>
              <a:gd name="connsiteY26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08332 w 681406"/>
              <a:gd name="connsiteY13" fmla="*/ 4594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4558 w 679982"/>
              <a:gd name="connsiteY0" fmla="*/ 2223 h 709978"/>
              <a:gd name="connsiteX1" fmla="*/ 416458 w 679982"/>
              <a:gd name="connsiteY1" fmla="*/ 106998 h 709978"/>
              <a:gd name="connsiteX2" fmla="*/ 292633 w 679982"/>
              <a:gd name="connsiteY2" fmla="*/ 30798 h 709978"/>
              <a:gd name="connsiteX3" fmla="*/ 140233 w 679982"/>
              <a:gd name="connsiteY3" fmla="*/ 135573 h 709978"/>
              <a:gd name="connsiteX4" fmla="*/ 73558 w 679982"/>
              <a:gd name="connsiteY4" fmla="*/ 226061 h 709978"/>
              <a:gd name="connsiteX5" fmla="*/ 64033 w 679982"/>
              <a:gd name="connsiteY5" fmla="*/ 307023 h 709978"/>
              <a:gd name="connsiteX6" fmla="*/ 130708 w 679982"/>
              <a:gd name="connsiteY6" fmla="*/ 335598 h 709978"/>
              <a:gd name="connsiteX7" fmla="*/ 197383 w 679982"/>
              <a:gd name="connsiteY7" fmla="*/ 240348 h 709978"/>
              <a:gd name="connsiteX8" fmla="*/ 156720 w 679982"/>
              <a:gd name="connsiteY8" fmla="*/ 303539 h 709978"/>
              <a:gd name="connsiteX9" fmla="*/ 102133 w 679982"/>
              <a:gd name="connsiteY9" fmla="*/ 326073 h 709978"/>
              <a:gd name="connsiteX10" fmla="*/ 6883 w 679982"/>
              <a:gd name="connsiteY10" fmla="*/ 392748 h 709978"/>
              <a:gd name="connsiteX11" fmla="*/ 16408 w 679982"/>
              <a:gd name="connsiteY11" fmla="*/ 516573 h 709978"/>
              <a:gd name="connsiteX12" fmla="*/ 87845 w 679982"/>
              <a:gd name="connsiteY12" fmla="*/ 516573 h 709978"/>
              <a:gd name="connsiteX13" fmla="*/ 206908 w 679982"/>
              <a:gd name="connsiteY13" fmla="*/ 459423 h 709978"/>
              <a:gd name="connsiteX14" fmla="*/ 121183 w 679982"/>
              <a:gd name="connsiteY14" fmla="*/ 621348 h 709978"/>
              <a:gd name="connsiteX15" fmla="*/ 168808 w 679982"/>
              <a:gd name="connsiteY15" fmla="*/ 640398 h 709978"/>
              <a:gd name="connsiteX16" fmla="*/ 302158 w 679982"/>
              <a:gd name="connsiteY16" fmla="*/ 630873 h 709978"/>
              <a:gd name="connsiteX17" fmla="*/ 349783 w 679982"/>
              <a:gd name="connsiteY17" fmla="*/ 554673 h 709978"/>
              <a:gd name="connsiteX18" fmla="*/ 245008 w 679982"/>
              <a:gd name="connsiteY18" fmla="*/ 688023 h 709978"/>
              <a:gd name="connsiteX19" fmla="*/ 378358 w 679982"/>
              <a:gd name="connsiteY19" fmla="*/ 697548 h 709978"/>
              <a:gd name="connsiteX20" fmla="*/ 587908 w 679982"/>
              <a:gd name="connsiteY20" fmla="*/ 564198 h 709978"/>
              <a:gd name="connsiteX21" fmla="*/ 673633 w 679982"/>
              <a:gd name="connsiteY21" fmla="*/ 373698 h 709978"/>
              <a:gd name="connsiteX22" fmla="*/ 673633 w 679982"/>
              <a:gd name="connsiteY22" fmla="*/ 278448 h 709978"/>
              <a:gd name="connsiteX23" fmla="*/ 673633 w 679982"/>
              <a:gd name="connsiteY23" fmla="*/ 221298 h 709978"/>
              <a:gd name="connsiteX24" fmla="*/ 635533 w 679982"/>
              <a:gd name="connsiteY24" fmla="*/ 230823 h 709978"/>
              <a:gd name="connsiteX25" fmla="*/ 664108 w 679982"/>
              <a:gd name="connsiteY25" fmla="*/ 87948 h 709978"/>
              <a:gd name="connsiteX26" fmla="*/ 597433 w 679982"/>
              <a:gd name="connsiteY26" fmla="*/ 40323 h 709978"/>
              <a:gd name="connsiteX27" fmla="*/ 454558 w 679982"/>
              <a:gd name="connsiteY27" fmla="*/ 2223 h 709978"/>
              <a:gd name="connsiteX0" fmla="*/ 455545 w 680969"/>
              <a:gd name="connsiteY0" fmla="*/ 2223 h 709978"/>
              <a:gd name="connsiteX1" fmla="*/ 417445 w 680969"/>
              <a:gd name="connsiteY1" fmla="*/ 106998 h 709978"/>
              <a:gd name="connsiteX2" fmla="*/ 293620 w 680969"/>
              <a:gd name="connsiteY2" fmla="*/ 30798 h 709978"/>
              <a:gd name="connsiteX3" fmla="*/ 141220 w 680969"/>
              <a:gd name="connsiteY3" fmla="*/ 135573 h 709978"/>
              <a:gd name="connsiteX4" fmla="*/ 74545 w 680969"/>
              <a:gd name="connsiteY4" fmla="*/ 226061 h 709978"/>
              <a:gd name="connsiteX5" fmla="*/ 65020 w 680969"/>
              <a:gd name="connsiteY5" fmla="*/ 307023 h 709978"/>
              <a:gd name="connsiteX6" fmla="*/ 131695 w 680969"/>
              <a:gd name="connsiteY6" fmla="*/ 335598 h 709978"/>
              <a:gd name="connsiteX7" fmla="*/ 198370 w 680969"/>
              <a:gd name="connsiteY7" fmla="*/ 240348 h 709978"/>
              <a:gd name="connsiteX8" fmla="*/ 157707 w 680969"/>
              <a:gd name="connsiteY8" fmla="*/ 303539 h 709978"/>
              <a:gd name="connsiteX9" fmla="*/ 103120 w 680969"/>
              <a:gd name="connsiteY9" fmla="*/ 326073 h 709978"/>
              <a:gd name="connsiteX10" fmla="*/ 7870 w 680969"/>
              <a:gd name="connsiteY10" fmla="*/ 392748 h 709978"/>
              <a:gd name="connsiteX11" fmla="*/ 17395 w 680969"/>
              <a:gd name="connsiteY11" fmla="*/ 516573 h 709978"/>
              <a:gd name="connsiteX12" fmla="*/ 112645 w 680969"/>
              <a:gd name="connsiteY12" fmla="*/ 516573 h 709978"/>
              <a:gd name="connsiteX13" fmla="*/ 207895 w 680969"/>
              <a:gd name="connsiteY13" fmla="*/ 459423 h 709978"/>
              <a:gd name="connsiteX14" fmla="*/ 122170 w 680969"/>
              <a:gd name="connsiteY14" fmla="*/ 621348 h 709978"/>
              <a:gd name="connsiteX15" fmla="*/ 169795 w 680969"/>
              <a:gd name="connsiteY15" fmla="*/ 640398 h 709978"/>
              <a:gd name="connsiteX16" fmla="*/ 303145 w 680969"/>
              <a:gd name="connsiteY16" fmla="*/ 630873 h 709978"/>
              <a:gd name="connsiteX17" fmla="*/ 350770 w 680969"/>
              <a:gd name="connsiteY17" fmla="*/ 554673 h 709978"/>
              <a:gd name="connsiteX18" fmla="*/ 245995 w 680969"/>
              <a:gd name="connsiteY18" fmla="*/ 688023 h 709978"/>
              <a:gd name="connsiteX19" fmla="*/ 379345 w 680969"/>
              <a:gd name="connsiteY19" fmla="*/ 697548 h 709978"/>
              <a:gd name="connsiteX20" fmla="*/ 588895 w 680969"/>
              <a:gd name="connsiteY20" fmla="*/ 564198 h 709978"/>
              <a:gd name="connsiteX21" fmla="*/ 674620 w 680969"/>
              <a:gd name="connsiteY21" fmla="*/ 373698 h 709978"/>
              <a:gd name="connsiteX22" fmla="*/ 674620 w 680969"/>
              <a:gd name="connsiteY22" fmla="*/ 278448 h 709978"/>
              <a:gd name="connsiteX23" fmla="*/ 674620 w 680969"/>
              <a:gd name="connsiteY23" fmla="*/ 221298 h 709978"/>
              <a:gd name="connsiteX24" fmla="*/ 636520 w 680969"/>
              <a:gd name="connsiteY24" fmla="*/ 230823 h 709978"/>
              <a:gd name="connsiteX25" fmla="*/ 665095 w 680969"/>
              <a:gd name="connsiteY25" fmla="*/ 87948 h 709978"/>
              <a:gd name="connsiteX26" fmla="*/ 598420 w 680969"/>
              <a:gd name="connsiteY26" fmla="*/ 40323 h 709978"/>
              <a:gd name="connsiteX27" fmla="*/ 455545 w 680969"/>
              <a:gd name="connsiteY27" fmla="*/ 2223 h 709978"/>
              <a:gd name="connsiteX0" fmla="*/ 460771 w 686195"/>
              <a:gd name="connsiteY0" fmla="*/ 2223 h 709978"/>
              <a:gd name="connsiteX1" fmla="*/ 422671 w 686195"/>
              <a:gd name="connsiteY1" fmla="*/ 106998 h 709978"/>
              <a:gd name="connsiteX2" fmla="*/ 298846 w 686195"/>
              <a:gd name="connsiteY2" fmla="*/ 30798 h 709978"/>
              <a:gd name="connsiteX3" fmla="*/ 146446 w 686195"/>
              <a:gd name="connsiteY3" fmla="*/ 135573 h 709978"/>
              <a:gd name="connsiteX4" fmla="*/ 79771 w 686195"/>
              <a:gd name="connsiteY4" fmla="*/ 226061 h 709978"/>
              <a:gd name="connsiteX5" fmla="*/ 70246 w 686195"/>
              <a:gd name="connsiteY5" fmla="*/ 307023 h 709978"/>
              <a:gd name="connsiteX6" fmla="*/ 136921 w 686195"/>
              <a:gd name="connsiteY6" fmla="*/ 335598 h 709978"/>
              <a:gd name="connsiteX7" fmla="*/ 203596 w 686195"/>
              <a:gd name="connsiteY7" fmla="*/ 240348 h 709978"/>
              <a:gd name="connsiteX8" fmla="*/ 162933 w 686195"/>
              <a:gd name="connsiteY8" fmla="*/ 303539 h 709978"/>
              <a:gd name="connsiteX9" fmla="*/ 108346 w 686195"/>
              <a:gd name="connsiteY9" fmla="*/ 326073 h 709978"/>
              <a:gd name="connsiteX10" fmla="*/ 13096 w 686195"/>
              <a:gd name="connsiteY10" fmla="*/ 392748 h 709978"/>
              <a:gd name="connsiteX11" fmla="*/ 22621 w 686195"/>
              <a:gd name="connsiteY11" fmla="*/ 516573 h 709978"/>
              <a:gd name="connsiteX12" fmla="*/ 213121 w 686195"/>
              <a:gd name="connsiteY12" fmla="*/ 459423 h 709978"/>
              <a:gd name="connsiteX13" fmla="*/ 127396 w 686195"/>
              <a:gd name="connsiteY13" fmla="*/ 621348 h 709978"/>
              <a:gd name="connsiteX14" fmla="*/ 175021 w 686195"/>
              <a:gd name="connsiteY14" fmla="*/ 640398 h 709978"/>
              <a:gd name="connsiteX15" fmla="*/ 308371 w 686195"/>
              <a:gd name="connsiteY15" fmla="*/ 630873 h 709978"/>
              <a:gd name="connsiteX16" fmla="*/ 355996 w 686195"/>
              <a:gd name="connsiteY16" fmla="*/ 554673 h 709978"/>
              <a:gd name="connsiteX17" fmla="*/ 251221 w 686195"/>
              <a:gd name="connsiteY17" fmla="*/ 688023 h 709978"/>
              <a:gd name="connsiteX18" fmla="*/ 384571 w 686195"/>
              <a:gd name="connsiteY18" fmla="*/ 697548 h 709978"/>
              <a:gd name="connsiteX19" fmla="*/ 594121 w 686195"/>
              <a:gd name="connsiteY19" fmla="*/ 564198 h 709978"/>
              <a:gd name="connsiteX20" fmla="*/ 679846 w 686195"/>
              <a:gd name="connsiteY20" fmla="*/ 373698 h 709978"/>
              <a:gd name="connsiteX21" fmla="*/ 679846 w 686195"/>
              <a:gd name="connsiteY21" fmla="*/ 278448 h 709978"/>
              <a:gd name="connsiteX22" fmla="*/ 679846 w 686195"/>
              <a:gd name="connsiteY22" fmla="*/ 221298 h 709978"/>
              <a:gd name="connsiteX23" fmla="*/ 641746 w 686195"/>
              <a:gd name="connsiteY23" fmla="*/ 230823 h 709978"/>
              <a:gd name="connsiteX24" fmla="*/ 670321 w 686195"/>
              <a:gd name="connsiteY24" fmla="*/ 87948 h 709978"/>
              <a:gd name="connsiteX25" fmla="*/ 603646 w 686195"/>
              <a:gd name="connsiteY25" fmla="*/ 40323 h 709978"/>
              <a:gd name="connsiteX26" fmla="*/ 460771 w 686195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5913 w 674712"/>
              <a:gd name="connsiteY13" fmla="*/ 621348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2125 w 674712"/>
              <a:gd name="connsiteY15" fmla="*/ 61182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6375"/>
              <a:gd name="connsiteX1" fmla="*/ 411188 w 674712"/>
              <a:gd name="connsiteY1" fmla="*/ 106998 h 706375"/>
              <a:gd name="connsiteX2" fmla="*/ 287363 w 674712"/>
              <a:gd name="connsiteY2" fmla="*/ 30798 h 706375"/>
              <a:gd name="connsiteX3" fmla="*/ 134963 w 674712"/>
              <a:gd name="connsiteY3" fmla="*/ 135573 h 706375"/>
              <a:gd name="connsiteX4" fmla="*/ 68288 w 674712"/>
              <a:gd name="connsiteY4" fmla="*/ 226061 h 706375"/>
              <a:gd name="connsiteX5" fmla="*/ 58763 w 674712"/>
              <a:gd name="connsiteY5" fmla="*/ 307023 h 706375"/>
              <a:gd name="connsiteX6" fmla="*/ 125438 w 674712"/>
              <a:gd name="connsiteY6" fmla="*/ 335598 h 706375"/>
              <a:gd name="connsiteX7" fmla="*/ 192113 w 674712"/>
              <a:gd name="connsiteY7" fmla="*/ 240348 h 706375"/>
              <a:gd name="connsiteX8" fmla="*/ 151450 w 674712"/>
              <a:gd name="connsiteY8" fmla="*/ 303539 h 706375"/>
              <a:gd name="connsiteX9" fmla="*/ 96863 w 674712"/>
              <a:gd name="connsiteY9" fmla="*/ 326073 h 706375"/>
              <a:gd name="connsiteX10" fmla="*/ 1613 w 674712"/>
              <a:gd name="connsiteY10" fmla="*/ 392748 h 706375"/>
              <a:gd name="connsiteX11" fmla="*/ 49238 w 674712"/>
              <a:gd name="connsiteY11" fmla="*/ 521335 h 706375"/>
              <a:gd name="connsiteX12" fmla="*/ 201638 w 674712"/>
              <a:gd name="connsiteY12" fmla="*/ 459423 h 706375"/>
              <a:gd name="connsiteX13" fmla="*/ 111150 w 674712"/>
              <a:gd name="connsiteY13" fmla="*/ 554673 h 706375"/>
              <a:gd name="connsiteX14" fmla="*/ 163538 w 674712"/>
              <a:gd name="connsiteY14" fmla="*/ 640398 h 706375"/>
              <a:gd name="connsiteX15" fmla="*/ 292125 w 674712"/>
              <a:gd name="connsiteY15" fmla="*/ 611823 h 706375"/>
              <a:gd name="connsiteX16" fmla="*/ 344513 w 674712"/>
              <a:gd name="connsiteY16" fmla="*/ 554673 h 706375"/>
              <a:gd name="connsiteX17" fmla="*/ 258788 w 674712"/>
              <a:gd name="connsiteY17" fmla="*/ 678498 h 706375"/>
              <a:gd name="connsiteX18" fmla="*/ 373088 w 674712"/>
              <a:gd name="connsiteY18" fmla="*/ 697548 h 706375"/>
              <a:gd name="connsiteX19" fmla="*/ 582638 w 674712"/>
              <a:gd name="connsiteY19" fmla="*/ 564198 h 706375"/>
              <a:gd name="connsiteX20" fmla="*/ 668363 w 674712"/>
              <a:gd name="connsiteY20" fmla="*/ 373698 h 706375"/>
              <a:gd name="connsiteX21" fmla="*/ 668363 w 674712"/>
              <a:gd name="connsiteY21" fmla="*/ 278448 h 706375"/>
              <a:gd name="connsiteX22" fmla="*/ 668363 w 674712"/>
              <a:gd name="connsiteY22" fmla="*/ 221298 h 706375"/>
              <a:gd name="connsiteX23" fmla="*/ 630263 w 674712"/>
              <a:gd name="connsiteY23" fmla="*/ 230823 h 706375"/>
              <a:gd name="connsiteX24" fmla="*/ 658838 w 674712"/>
              <a:gd name="connsiteY24" fmla="*/ 87948 h 706375"/>
              <a:gd name="connsiteX25" fmla="*/ 592163 w 674712"/>
              <a:gd name="connsiteY25" fmla="*/ 40323 h 706375"/>
              <a:gd name="connsiteX26" fmla="*/ 449288 w 674712"/>
              <a:gd name="connsiteY26" fmla="*/ 2223 h 706375"/>
              <a:gd name="connsiteX0" fmla="*/ 452467 w 677891"/>
              <a:gd name="connsiteY0" fmla="*/ 2223 h 706375"/>
              <a:gd name="connsiteX1" fmla="*/ 414367 w 677891"/>
              <a:gd name="connsiteY1" fmla="*/ 106998 h 706375"/>
              <a:gd name="connsiteX2" fmla="*/ 290542 w 677891"/>
              <a:gd name="connsiteY2" fmla="*/ 30798 h 706375"/>
              <a:gd name="connsiteX3" fmla="*/ 138142 w 677891"/>
              <a:gd name="connsiteY3" fmla="*/ 135573 h 706375"/>
              <a:gd name="connsiteX4" fmla="*/ 71467 w 677891"/>
              <a:gd name="connsiteY4" fmla="*/ 226061 h 706375"/>
              <a:gd name="connsiteX5" fmla="*/ 61942 w 677891"/>
              <a:gd name="connsiteY5" fmla="*/ 307023 h 706375"/>
              <a:gd name="connsiteX6" fmla="*/ 128617 w 677891"/>
              <a:gd name="connsiteY6" fmla="*/ 335598 h 706375"/>
              <a:gd name="connsiteX7" fmla="*/ 195292 w 677891"/>
              <a:gd name="connsiteY7" fmla="*/ 240348 h 706375"/>
              <a:gd name="connsiteX8" fmla="*/ 154629 w 677891"/>
              <a:gd name="connsiteY8" fmla="*/ 303539 h 706375"/>
              <a:gd name="connsiteX9" fmla="*/ 4792 w 677891"/>
              <a:gd name="connsiteY9" fmla="*/ 392748 h 706375"/>
              <a:gd name="connsiteX10" fmla="*/ 52417 w 677891"/>
              <a:gd name="connsiteY10" fmla="*/ 521335 h 706375"/>
              <a:gd name="connsiteX11" fmla="*/ 204817 w 677891"/>
              <a:gd name="connsiteY11" fmla="*/ 459423 h 706375"/>
              <a:gd name="connsiteX12" fmla="*/ 114329 w 677891"/>
              <a:gd name="connsiteY12" fmla="*/ 554673 h 706375"/>
              <a:gd name="connsiteX13" fmla="*/ 166717 w 677891"/>
              <a:gd name="connsiteY13" fmla="*/ 640398 h 706375"/>
              <a:gd name="connsiteX14" fmla="*/ 295304 w 677891"/>
              <a:gd name="connsiteY14" fmla="*/ 611823 h 706375"/>
              <a:gd name="connsiteX15" fmla="*/ 347692 w 677891"/>
              <a:gd name="connsiteY15" fmla="*/ 554673 h 706375"/>
              <a:gd name="connsiteX16" fmla="*/ 261967 w 677891"/>
              <a:gd name="connsiteY16" fmla="*/ 678498 h 706375"/>
              <a:gd name="connsiteX17" fmla="*/ 376267 w 677891"/>
              <a:gd name="connsiteY17" fmla="*/ 697548 h 706375"/>
              <a:gd name="connsiteX18" fmla="*/ 585817 w 677891"/>
              <a:gd name="connsiteY18" fmla="*/ 564198 h 706375"/>
              <a:gd name="connsiteX19" fmla="*/ 671542 w 677891"/>
              <a:gd name="connsiteY19" fmla="*/ 373698 h 706375"/>
              <a:gd name="connsiteX20" fmla="*/ 671542 w 677891"/>
              <a:gd name="connsiteY20" fmla="*/ 278448 h 706375"/>
              <a:gd name="connsiteX21" fmla="*/ 671542 w 677891"/>
              <a:gd name="connsiteY21" fmla="*/ 221298 h 706375"/>
              <a:gd name="connsiteX22" fmla="*/ 633442 w 677891"/>
              <a:gd name="connsiteY22" fmla="*/ 230823 h 706375"/>
              <a:gd name="connsiteX23" fmla="*/ 662017 w 677891"/>
              <a:gd name="connsiteY23" fmla="*/ 87948 h 706375"/>
              <a:gd name="connsiteX24" fmla="*/ 595342 w 677891"/>
              <a:gd name="connsiteY24" fmla="*/ 40323 h 706375"/>
              <a:gd name="connsiteX25" fmla="*/ 452467 w 677891"/>
              <a:gd name="connsiteY25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70215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84502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12997 w 638421"/>
              <a:gd name="connsiteY0" fmla="*/ 2223 h 706375"/>
              <a:gd name="connsiteX1" fmla="*/ 374897 w 638421"/>
              <a:gd name="connsiteY1" fmla="*/ 106998 h 706375"/>
              <a:gd name="connsiteX2" fmla="*/ 251072 w 638421"/>
              <a:gd name="connsiteY2" fmla="*/ 30798 h 706375"/>
              <a:gd name="connsiteX3" fmla="*/ 98672 w 638421"/>
              <a:gd name="connsiteY3" fmla="*/ 135573 h 706375"/>
              <a:gd name="connsiteX4" fmla="*/ 31997 w 638421"/>
              <a:gd name="connsiteY4" fmla="*/ 226061 h 706375"/>
              <a:gd name="connsiteX5" fmla="*/ 22472 w 638421"/>
              <a:gd name="connsiteY5" fmla="*/ 307023 h 706375"/>
              <a:gd name="connsiteX6" fmla="*/ 89147 w 638421"/>
              <a:gd name="connsiteY6" fmla="*/ 335598 h 706375"/>
              <a:gd name="connsiteX7" fmla="*/ 155822 w 638421"/>
              <a:gd name="connsiteY7" fmla="*/ 240348 h 706375"/>
              <a:gd name="connsiteX8" fmla="*/ 115159 w 638421"/>
              <a:gd name="connsiteY8" fmla="*/ 303539 h 706375"/>
              <a:gd name="connsiteX9" fmla="*/ 19909 w 638421"/>
              <a:gd name="connsiteY9" fmla="*/ 384502 h 706375"/>
              <a:gd name="connsiteX10" fmla="*/ 12947 w 638421"/>
              <a:gd name="connsiteY10" fmla="*/ 521335 h 706375"/>
              <a:gd name="connsiteX11" fmla="*/ 165347 w 638421"/>
              <a:gd name="connsiteY11" fmla="*/ 459423 h 706375"/>
              <a:gd name="connsiteX12" fmla="*/ 74859 w 638421"/>
              <a:gd name="connsiteY12" fmla="*/ 554673 h 706375"/>
              <a:gd name="connsiteX13" fmla="*/ 127247 w 638421"/>
              <a:gd name="connsiteY13" fmla="*/ 640398 h 706375"/>
              <a:gd name="connsiteX14" fmla="*/ 255834 w 638421"/>
              <a:gd name="connsiteY14" fmla="*/ 611823 h 706375"/>
              <a:gd name="connsiteX15" fmla="*/ 308222 w 638421"/>
              <a:gd name="connsiteY15" fmla="*/ 554673 h 706375"/>
              <a:gd name="connsiteX16" fmla="*/ 222497 w 638421"/>
              <a:gd name="connsiteY16" fmla="*/ 678498 h 706375"/>
              <a:gd name="connsiteX17" fmla="*/ 336797 w 638421"/>
              <a:gd name="connsiteY17" fmla="*/ 697548 h 706375"/>
              <a:gd name="connsiteX18" fmla="*/ 546347 w 638421"/>
              <a:gd name="connsiteY18" fmla="*/ 564198 h 706375"/>
              <a:gd name="connsiteX19" fmla="*/ 632072 w 638421"/>
              <a:gd name="connsiteY19" fmla="*/ 373698 h 706375"/>
              <a:gd name="connsiteX20" fmla="*/ 632072 w 638421"/>
              <a:gd name="connsiteY20" fmla="*/ 278448 h 706375"/>
              <a:gd name="connsiteX21" fmla="*/ 632072 w 638421"/>
              <a:gd name="connsiteY21" fmla="*/ 221298 h 706375"/>
              <a:gd name="connsiteX22" fmla="*/ 593972 w 638421"/>
              <a:gd name="connsiteY22" fmla="*/ 230823 h 706375"/>
              <a:gd name="connsiteX23" fmla="*/ 622547 w 638421"/>
              <a:gd name="connsiteY23" fmla="*/ 87948 h 706375"/>
              <a:gd name="connsiteX24" fmla="*/ 555872 w 638421"/>
              <a:gd name="connsiteY24" fmla="*/ 40323 h 706375"/>
              <a:gd name="connsiteX25" fmla="*/ 412997 w 638421"/>
              <a:gd name="connsiteY25" fmla="*/ 2223 h 706375"/>
              <a:gd name="connsiteX0" fmla="*/ 415057 w 640481"/>
              <a:gd name="connsiteY0" fmla="*/ 2223 h 706375"/>
              <a:gd name="connsiteX1" fmla="*/ 376957 w 640481"/>
              <a:gd name="connsiteY1" fmla="*/ 106998 h 706375"/>
              <a:gd name="connsiteX2" fmla="*/ 253132 w 640481"/>
              <a:gd name="connsiteY2" fmla="*/ 30798 h 706375"/>
              <a:gd name="connsiteX3" fmla="*/ 100732 w 640481"/>
              <a:gd name="connsiteY3" fmla="*/ 135573 h 706375"/>
              <a:gd name="connsiteX4" fmla="*/ 34057 w 640481"/>
              <a:gd name="connsiteY4" fmla="*/ 226061 h 706375"/>
              <a:gd name="connsiteX5" fmla="*/ 24532 w 640481"/>
              <a:gd name="connsiteY5" fmla="*/ 307023 h 706375"/>
              <a:gd name="connsiteX6" fmla="*/ 91207 w 640481"/>
              <a:gd name="connsiteY6" fmla="*/ 335598 h 706375"/>
              <a:gd name="connsiteX7" fmla="*/ 157882 w 640481"/>
              <a:gd name="connsiteY7" fmla="*/ 240348 h 706375"/>
              <a:gd name="connsiteX8" fmla="*/ 117219 w 640481"/>
              <a:gd name="connsiteY8" fmla="*/ 303539 h 706375"/>
              <a:gd name="connsiteX9" fmla="*/ 17207 w 640481"/>
              <a:gd name="connsiteY9" fmla="*/ 451177 h 706375"/>
              <a:gd name="connsiteX10" fmla="*/ 15007 w 640481"/>
              <a:gd name="connsiteY10" fmla="*/ 521335 h 706375"/>
              <a:gd name="connsiteX11" fmla="*/ 167407 w 640481"/>
              <a:gd name="connsiteY11" fmla="*/ 459423 h 706375"/>
              <a:gd name="connsiteX12" fmla="*/ 76919 w 640481"/>
              <a:gd name="connsiteY12" fmla="*/ 554673 h 706375"/>
              <a:gd name="connsiteX13" fmla="*/ 129307 w 640481"/>
              <a:gd name="connsiteY13" fmla="*/ 640398 h 706375"/>
              <a:gd name="connsiteX14" fmla="*/ 257894 w 640481"/>
              <a:gd name="connsiteY14" fmla="*/ 611823 h 706375"/>
              <a:gd name="connsiteX15" fmla="*/ 310282 w 640481"/>
              <a:gd name="connsiteY15" fmla="*/ 554673 h 706375"/>
              <a:gd name="connsiteX16" fmla="*/ 224557 w 640481"/>
              <a:gd name="connsiteY16" fmla="*/ 678498 h 706375"/>
              <a:gd name="connsiteX17" fmla="*/ 338857 w 640481"/>
              <a:gd name="connsiteY17" fmla="*/ 697548 h 706375"/>
              <a:gd name="connsiteX18" fmla="*/ 548407 w 640481"/>
              <a:gd name="connsiteY18" fmla="*/ 564198 h 706375"/>
              <a:gd name="connsiteX19" fmla="*/ 634132 w 640481"/>
              <a:gd name="connsiteY19" fmla="*/ 373698 h 706375"/>
              <a:gd name="connsiteX20" fmla="*/ 634132 w 640481"/>
              <a:gd name="connsiteY20" fmla="*/ 278448 h 706375"/>
              <a:gd name="connsiteX21" fmla="*/ 634132 w 640481"/>
              <a:gd name="connsiteY21" fmla="*/ 221298 h 706375"/>
              <a:gd name="connsiteX22" fmla="*/ 596032 w 640481"/>
              <a:gd name="connsiteY22" fmla="*/ 230823 h 706375"/>
              <a:gd name="connsiteX23" fmla="*/ 624607 w 640481"/>
              <a:gd name="connsiteY23" fmla="*/ 87948 h 706375"/>
              <a:gd name="connsiteX24" fmla="*/ 557932 w 640481"/>
              <a:gd name="connsiteY24" fmla="*/ 40323 h 706375"/>
              <a:gd name="connsiteX25" fmla="*/ 415057 w 640481"/>
              <a:gd name="connsiteY25" fmla="*/ 2223 h 706375"/>
              <a:gd name="connsiteX0" fmla="*/ 423166 w 648590"/>
              <a:gd name="connsiteY0" fmla="*/ 2223 h 706375"/>
              <a:gd name="connsiteX1" fmla="*/ 385066 w 648590"/>
              <a:gd name="connsiteY1" fmla="*/ 106998 h 706375"/>
              <a:gd name="connsiteX2" fmla="*/ 261241 w 648590"/>
              <a:gd name="connsiteY2" fmla="*/ 30798 h 706375"/>
              <a:gd name="connsiteX3" fmla="*/ 108841 w 648590"/>
              <a:gd name="connsiteY3" fmla="*/ 135573 h 706375"/>
              <a:gd name="connsiteX4" fmla="*/ 42166 w 648590"/>
              <a:gd name="connsiteY4" fmla="*/ 226061 h 706375"/>
              <a:gd name="connsiteX5" fmla="*/ 32641 w 648590"/>
              <a:gd name="connsiteY5" fmla="*/ 307023 h 706375"/>
              <a:gd name="connsiteX6" fmla="*/ 99316 w 648590"/>
              <a:gd name="connsiteY6" fmla="*/ 335598 h 706375"/>
              <a:gd name="connsiteX7" fmla="*/ 165991 w 648590"/>
              <a:gd name="connsiteY7" fmla="*/ 240348 h 706375"/>
              <a:gd name="connsiteX8" fmla="*/ 125328 w 648590"/>
              <a:gd name="connsiteY8" fmla="*/ 303539 h 706375"/>
              <a:gd name="connsiteX9" fmla="*/ 11029 w 648590"/>
              <a:gd name="connsiteY9" fmla="*/ 441652 h 706375"/>
              <a:gd name="connsiteX10" fmla="*/ 23116 w 648590"/>
              <a:gd name="connsiteY10" fmla="*/ 521335 h 706375"/>
              <a:gd name="connsiteX11" fmla="*/ 175516 w 648590"/>
              <a:gd name="connsiteY11" fmla="*/ 459423 h 706375"/>
              <a:gd name="connsiteX12" fmla="*/ 85028 w 648590"/>
              <a:gd name="connsiteY12" fmla="*/ 554673 h 706375"/>
              <a:gd name="connsiteX13" fmla="*/ 137416 w 648590"/>
              <a:gd name="connsiteY13" fmla="*/ 640398 h 706375"/>
              <a:gd name="connsiteX14" fmla="*/ 266003 w 648590"/>
              <a:gd name="connsiteY14" fmla="*/ 611823 h 706375"/>
              <a:gd name="connsiteX15" fmla="*/ 318391 w 648590"/>
              <a:gd name="connsiteY15" fmla="*/ 554673 h 706375"/>
              <a:gd name="connsiteX16" fmla="*/ 232666 w 648590"/>
              <a:gd name="connsiteY16" fmla="*/ 678498 h 706375"/>
              <a:gd name="connsiteX17" fmla="*/ 346966 w 648590"/>
              <a:gd name="connsiteY17" fmla="*/ 697548 h 706375"/>
              <a:gd name="connsiteX18" fmla="*/ 556516 w 648590"/>
              <a:gd name="connsiteY18" fmla="*/ 564198 h 706375"/>
              <a:gd name="connsiteX19" fmla="*/ 642241 w 648590"/>
              <a:gd name="connsiteY19" fmla="*/ 373698 h 706375"/>
              <a:gd name="connsiteX20" fmla="*/ 642241 w 648590"/>
              <a:gd name="connsiteY20" fmla="*/ 278448 h 706375"/>
              <a:gd name="connsiteX21" fmla="*/ 642241 w 648590"/>
              <a:gd name="connsiteY21" fmla="*/ 221298 h 706375"/>
              <a:gd name="connsiteX22" fmla="*/ 604141 w 648590"/>
              <a:gd name="connsiteY22" fmla="*/ 230823 h 706375"/>
              <a:gd name="connsiteX23" fmla="*/ 632716 w 648590"/>
              <a:gd name="connsiteY23" fmla="*/ 87948 h 706375"/>
              <a:gd name="connsiteX24" fmla="*/ 566041 w 648590"/>
              <a:gd name="connsiteY24" fmla="*/ 40323 h 706375"/>
              <a:gd name="connsiteX25" fmla="*/ 423166 w 648590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597214 w 641663"/>
              <a:gd name="connsiteY22" fmla="*/ 230823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618041 w 641663"/>
              <a:gd name="connsiteY22" fmla="*/ 199422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  <a:gd name="connsiteX0" fmla="*/ 416239 w 641663"/>
              <a:gd name="connsiteY0" fmla="*/ 905 h 705057"/>
              <a:gd name="connsiteX1" fmla="*/ 367856 w 641663"/>
              <a:gd name="connsiteY1" fmla="*/ 77087 h 705057"/>
              <a:gd name="connsiteX2" fmla="*/ 254314 w 641663"/>
              <a:gd name="connsiteY2" fmla="*/ 29480 h 705057"/>
              <a:gd name="connsiteX3" fmla="*/ 101914 w 641663"/>
              <a:gd name="connsiteY3" fmla="*/ 134255 h 705057"/>
              <a:gd name="connsiteX4" fmla="*/ 35239 w 641663"/>
              <a:gd name="connsiteY4" fmla="*/ 224743 h 705057"/>
              <a:gd name="connsiteX5" fmla="*/ 25714 w 641663"/>
              <a:gd name="connsiteY5" fmla="*/ 305705 h 705057"/>
              <a:gd name="connsiteX6" fmla="*/ 92389 w 641663"/>
              <a:gd name="connsiteY6" fmla="*/ 334280 h 705057"/>
              <a:gd name="connsiteX7" fmla="*/ 159064 w 641663"/>
              <a:gd name="connsiteY7" fmla="*/ 239030 h 705057"/>
              <a:gd name="connsiteX8" fmla="*/ 118401 w 641663"/>
              <a:gd name="connsiteY8" fmla="*/ 302221 h 705057"/>
              <a:gd name="connsiteX9" fmla="*/ 4102 w 641663"/>
              <a:gd name="connsiteY9" fmla="*/ 440334 h 705057"/>
              <a:gd name="connsiteX10" fmla="*/ 54289 w 641663"/>
              <a:gd name="connsiteY10" fmla="*/ 534304 h 705057"/>
              <a:gd name="connsiteX11" fmla="*/ 168589 w 641663"/>
              <a:gd name="connsiteY11" fmla="*/ 458105 h 705057"/>
              <a:gd name="connsiteX12" fmla="*/ 78101 w 641663"/>
              <a:gd name="connsiteY12" fmla="*/ 553355 h 705057"/>
              <a:gd name="connsiteX13" fmla="*/ 130489 w 641663"/>
              <a:gd name="connsiteY13" fmla="*/ 639080 h 705057"/>
              <a:gd name="connsiteX14" fmla="*/ 259076 w 641663"/>
              <a:gd name="connsiteY14" fmla="*/ 610505 h 705057"/>
              <a:gd name="connsiteX15" fmla="*/ 311464 w 641663"/>
              <a:gd name="connsiteY15" fmla="*/ 553355 h 705057"/>
              <a:gd name="connsiteX16" fmla="*/ 225739 w 641663"/>
              <a:gd name="connsiteY16" fmla="*/ 677180 h 705057"/>
              <a:gd name="connsiteX17" fmla="*/ 340039 w 641663"/>
              <a:gd name="connsiteY17" fmla="*/ 696230 h 705057"/>
              <a:gd name="connsiteX18" fmla="*/ 549589 w 641663"/>
              <a:gd name="connsiteY18" fmla="*/ 562880 h 705057"/>
              <a:gd name="connsiteX19" fmla="*/ 635314 w 641663"/>
              <a:gd name="connsiteY19" fmla="*/ 372380 h 705057"/>
              <a:gd name="connsiteX20" fmla="*/ 635314 w 641663"/>
              <a:gd name="connsiteY20" fmla="*/ 277130 h 705057"/>
              <a:gd name="connsiteX21" fmla="*/ 635314 w 641663"/>
              <a:gd name="connsiteY21" fmla="*/ 219980 h 705057"/>
              <a:gd name="connsiteX22" fmla="*/ 618041 w 641663"/>
              <a:gd name="connsiteY22" fmla="*/ 198104 h 705057"/>
              <a:gd name="connsiteX23" fmla="*/ 625789 w 641663"/>
              <a:gd name="connsiteY23" fmla="*/ 86630 h 705057"/>
              <a:gd name="connsiteX24" fmla="*/ 559114 w 641663"/>
              <a:gd name="connsiteY24" fmla="*/ 39005 h 705057"/>
              <a:gd name="connsiteX25" fmla="*/ 416239 w 641663"/>
              <a:gd name="connsiteY25" fmla="*/ 905 h 705057"/>
              <a:gd name="connsiteX0" fmla="*/ 416239 w 641663"/>
              <a:gd name="connsiteY0" fmla="*/ 65 h 704217"/>
              <a:gd name="connsiteX1" fmla="*/ 365350 w 641663"/>
              <a:gd name="connsiteY1" fmla="*/ 46949 h 704217"/>
              <a:gd name="connsiteX2" fmla="*/ 254314 w 641663"/>
              <a:gd name="connsiteY2" fmla="*/ 28640 h 704217"/>
              <a:gd name="connsiteX3" fmla="*/ 101914 w 641663"/>
              <a:gd name="connsiteY3" fmla="*/ 133415 h 704217"/>
              <a:gd name="connsiteX4" fmla="*/ 35239 w 641663"/>
              <a:gd name="connsiteY4" fmla="*/ 223903 h 704217"/>
              <a:gd name="connsiteX5" fmla="*/ 25714 w 641663"/>
              <a:gd name="connsiteY5" fmla="*/ 304865 h 704217"/>
              <a:gd name="connsiteX6" fmla="*/ 92389 w 641663"/>
              <a:gd name="connsiteY6" fmla="*/ 333440 h 704217"/>
              <a:gd name="connsiteX7" fmla="*/ 159064 w 641663"/>
              <a:gd name="connsiteY7" fmla="*/ 238190 h 704217"/>
              <a:gd name="connsiteX8" fmla="*/ 118401 w 641663"/>
              <a:gd name="connsiteY8" fmla="*/ 301381 h 704217"/>
              <a:gd name="connsiteX9" fmla="*/ 4102 w 641663"/>
              <a:gd name="connsiteY9" fmla="*/ 439494 h 704217"/>
              <a:gd name="connsiteX10" fmla="*/ 54289 w 641663"/>
              <a:gd name="connsiteY10" fmla="*/ 533464 h 704217"/>
              <a:gd name="connsiteX11" fmla="*/ 168589 w 641663"/>
              <a:gd name="connsiteY11" fmla="*/ 457265 h 704217"/>
              <a:gd name="connsiteX12" fmla="*/ 78101 w 641663"/>
              <a:gd name="connsiteY12" fmla="*/ 552515 h 704217"/>
              <a:gd name="connsiteX13" fmla="*/ 130489 w 641663"/>
              <a:gd name="connsiteY13" fmla="*/ 638240 h 704217"/>
              <a:gd name="connsiteX14" fmla="*/ 259076 w 641663"/>
              <a:gd name="connsiteY14" fmla="*/ 609665 h 704217"/>
              <a:gd name="connsiteX15" fmla="*/ 311464 w 641663"/>
              <a:gd name="connsiteY15" fmla="*/ 552515 h 704217"/>
              <a:gd name="connsiteX16" fmla="*/ 225739 w 641663"/>
              <a:gd name="connsiteY16" fmla="*/ 676340 h 704217"/>
              <a:gd name="connsiteX17" fmla="*/ 340039 w 641663"/>
              <a:gd name="connsiteY17" fmla="*/ 695390 h 704217"/>
              <a:gd name="connsiteX18" fmla="*/ 549589 w 641663"/>
              <a:gd name="connsiteY18" fmla="*/ 562040 h 704217"/>
              <a:gd name="connsiteX19" fmla="*/ 635314 w 641663"/>
              <a:gd name="connsiteY19" fmla="*/ 371540 h 704217"/>
              <a:gd name="connsiteX20" fmla="*/ 635314 w 641663"/>
              <a:gd name="connsiteY20" fmla="*/ 276290 h 704217"/>
              <a:gd name="connsiteX21" fmla="*/ 635314 w 641663"/>
              <a:gd name="connsiteY21" fmla="*/ 219140 h 704217"/>
              <a:gd name="connsiteX22" fmla="*/ 618041 w 641663"/>
              <a:gd name="connsiteY22" fmla="*/ 197264 h 704217"/>
              <a:gd name="connsiteX23" fmla="*/ 625789 w 641663"/>
              <a:gd name="connsiteY23" fmla="*/ 85790 h 704217"/>
              <a:gd name="connsiteX24" fmla="*/ 559114 w 641663"/>
              <a:gd name="connsiteY24" fmla="*/ 38165 h 704217"/>
              <a:gd name="connsiteX25" fmla="*/ 416239 w 641663"/>
              <a:gd name="connsiteY25" fmla="*/ 65 h 704217"/>
              <a:gd name="connsiteX0" fmla="*/ 416239 w 641663"/>
              <a:gd name="connsiteY0" fmla="*/ 152 h 704304"/>
              <a:gd name="connsiteX1" fmla="*/ 371306 w 641663"/>
              <a:gd name="connsiteY1" fmla="*/ 25028 h 704304"/>
              <a:gd name="connsiteX2" fmla="*/ 254314 w 641663"/>
              <a:gd name="connsiteY2" fmla="*/ 28727 h 704304"/>
              <a:gd name="connsiteX3" fmla="*/ 101914 w 641663"/>
              <a:gd name="connsiteY3" fmla="*/ 133502 h 704304"/>
              <a:gd name="connsiteX4" fmla="*/ 35239 w 641663"/>
              <a:gd name="connsiteY4" fmla="*/ 223990 h 704304"/>
              <a:gd name="connsiteX5" fmla="*/ 25714 w 641663"/>
              <a:gd name="connsiteY5" fmla="*/ 304952 h 704304"/>
              <a:gd name="connsiteX6" fmla="*/ 92389 w 641663"/>
              <a:gd name="connsiteY6" fmla="*/ 333527 h 704304"/>
              <a:gd name="connsiteX7" fmla="*/ 159064 w 641663"/>
              <a:gd name="connsiteY7" fmla="*/ 238277 h 704304"/>
              <a:gd name="connsiteX8" fmla="*/ 118401 w 641663"/>
              <a:gd name="connsiteY8" fmla="*/ 301468 h 704304"/>
              <a:gd name="connsiteX9" fmla="*/ 4102 w 641663"/>
              <a:gd name="connsiteY9" fmla="*/ 439581 h 704304"/>
              <a:gd name="connsiteX10" fmla="*/ 54289 w 641663"/>
              <a:gd name="connsiteY10" fmla="*/ 533551 h 704304"/>
              <a:gd name="connsiteX11" fmla="*/ 168589 w 641663"/>
              <a:gd name="connsiteY11" fmla="*/ 457352 h 704304"/>
              <a:gd name="connsiteX12" fmla="*/ 78101 w 641663"/>
              <a:gd name="connsiteY12" fmla="*/ 552602 h 704304"/>
              <a:gd name="connsiteX13" fmla="*/ 130489 w 641663"/>
              <a:gd name="connsiteY13" fmla="*/ 638327 h 704304"/>
              <a:gd name="connsiteX14" fmla="*/ 259076 w 641663"/>
              <a:gd name="connsiteY14" fmla="*/ 609752 h 704304"/>
              <a:gd name="connsiteX15" fmla="*/ 311464 w 641663"/>
              <a:gd name="connsiteY15" fmla="*/ 552602 h 704304"/>
              <a:gd name="connsiteX16" fmla="*/ 225739 w 641663"/>
              <a:gd name="connsiteY16" fmla="*/ 676427 h 704304"/>
              <a:gd name="connsiteX17" fmla="*/ 340039 w 641663"/>
              <a:gd name="connsiteY17" fmla="*/ 695477 h 704304"/>
              <a:gd name="connsiteX18" fmla="*/ 549589 w 641663"/>
              <a:gd name="connsiteY18" fmla="*/ 562127 h 704304"/>
              <a:gd name="connsiteX19" fmla="*/ 635314 w 641663"/>
              <a:gd name="connsiteY19" fmla="*/ 371627 h 704304"/>
              <a:gd name="connsiteX20" fmla="*/ 635314 w 641663"/>
              <a:gd name="connsiteY20" fmla="*/ 276377 h 704304"/>
              <a:gd name="connsiteX21" fmla="*/ 635314 w 641663"/>
              <a:gd name="connsiteY21" fmla="*/ 219227 h 704304"/>
              <a:gd name="connsiteX22" fmla="*/ 618041 w 641663"/>
              <a:gd name="connsiteY22" fmla="*/ 197351 h 704304"/>
              <a:gd name="connsiteX23" fmla="*/ 625789 w 641663"/>
              <a:gd name="connsiteY23" fmla="*/ 85877 h 704304"/>
              <a:gd name="connsiteX24" fmla="*/ 559114 w 641663"/>
              <a:gd name="connsiteY24" fmla="*/ 38252 h 704304"/>
              <a:gd name="connsiteX25" fmla="*/ 416239 w 641663"/>
              <a:gd name="connsiteY25" fmla="*/ 152 h 704304"/>
              <a:gd name="connsiteX0" fmla="*/ 416239 w 641663"/>
              <a:gd name="connsiteY0" fmla="*/ 489 h 704641"/>
              <a:gd name="connsiteX1" fmla="*/ 336693 w 641663"/>
              <a:gd name="connsiteY1" fmla="*/ 17754 h 704641"/>
              <a:gd name="connsiteX2" fmla="*/ 254314 w 641663"/>
              <a:gd name="connsiteY2" fmla="*/ 29064 h 704641"/>
              <a:gd name="connsiteX3" fmla="*/ 101914 w 641663"/>
              <a:gd name="connsiteY3" fmla="*/ 133839 h 704641"/>
              <a:gd name="connsiteX4" fmla="*/ 35239 w 641663"/>
              <a:gd name="connsiteY4" fmla="*/ 224327 h 704641"/>
              <a:gd name="connsiteX5" fmla="*/ 25714 w 641663"/>
              <a:gd name="connsiteY5" fmla="*/ 305289 h 704641"/>
              <a:gd name="connsiteX6" fmla="*/ 92389 w 641663"/>
              <a:gd name="connsiteY6" fmla="*/ 333864 h 704641"/>
              <a:gd name="connsiteX7" fmla="*/ 159064 w 641663"/>
              <a:gd name="connsiteY7" fmla="*/ 238614 h 704641"/>
              <a:gd name="connsiteX8" fmla="*/ 118401 w 641663"/>
              <a:gd name="connsiteY8" fmla="*/ 301805 h 704641"/>
              <a:gd name="connsiteX9" fmla="*/ 4102 w 641663"/>
              <a:gd name="connsiteY9" fmla="*/ 439918 h 704641"/>
              <a:gd name="connsiteX10" fmla="*/ 54289 w 641663"/>
              <a:gd name="connsiteY10" fmla="*/ 533888 h 704641"/>
              <a:gd name="connsiteX11" fmla="*/ 168589 w 641663"/>
              <a:gd name="connsiteY11" fmla="*/ 457689 h 704641"/>
              <a:gd name="connsiteX12" fmla="*/ 78101 w 641663"/>
              <a:gd name="connsiteY12" fmla="*/ 552939 h 704641"/>
              <a:gd name="connsiteX13" fmla="*/ 130489 w 641663"/>
              <a:gd name="connsiteY13" fmla="*/ 638664 h 704641"/>
              <a:gd name="connsiteX14" fmla="*/ 259076 w 641663"/>
              <a:gd name="connsiteY14" fmla="*/ 610089 h 704641"/>
              <a:gd name="connsiteX15" fmla="*/ 311464 w 641663"/>
              <a:gd name="connsiteY15" fmla="*/ 552939 h 704641"/>
              <a:gd name="connsiteX16" fmla="*/ 225739 w 641663"/>
              <a:gd name="connsiteY16" fmla="*/ 676764 h 704641"/>
              <a:gd name="connsiteX17" fmla="*/ 340039 w 641663"/>
              <a:gd name="connsiteY17" fmla="*/ 695814 h 704641"/>
              <a:gd name="connsiteX18" fmla="*/ 549589 w 641663"/>
              <a:gd name="connsiteY18" fmla="*/ 562464 h 704641"/>
              <a:gd name="connsiteX19" fmla="*/ 635314 w 641663"/>
              <a:gd name="connsiteY19" fmla="*/ 371964 h 704641"/>
              <a:gd name="connsiteX20" fmla="*/ 635314 w 641663"/>
              <a:gd name="connsiteY20" fmla="*/ 276714 h 704641"/>
              <a:gd name="connsiteX21" fmla="*/ 635314 w 641663"/>
              <a:gd name="connsiteY21" fmla="*/ 219564 h 704641"/>
              <a:gd name="connsiteX22" fmla="*/ 618041 w 641663"/>
              <a:gd name="connsiteY22" fmla="*/ 197688 h 704641"/>
              <a:gd name="connsiteX23" fmla="*/ 625789 w 641663"/>
              <a:gd name="connsiteY23" fmla="*/ 86214 h 704641"/>
              <a:gd name="connsiteX24" fmla="*/ 559114 w 641663"/>
              <a:gd name="connsiteY24" fmla="*/ 38589 h 704641"/>
              <a:gd name="connsiteX25" fmla="*/ 416239 w 641663"/>
              <a:gd name="connsiteY25" fmla="*/ 489 h 704641"/>
              <a:gd name="connsiteX0" fmla="*/ 416239 w 641663"/>
              <a:gd name="connsiteY0" fmla="*/ 1850 h 706002"/>
              <a:gd name="connsiteX1" fmla="*/ 335783 w 641663"/>
              <a:gd name="connsiteY1" fmla="*/ 8462 h 706002"/>
              <a:gd name="connsiteX2" fmla="*/ 254314 w 641663"/>
              <a:gd name="connsiteY2" fmla="*/ 30425 h 706002"/>
              <a:gd name="connsiteX3" fmla="*/ 101914 w 641663"/>
              <a:gd name="connsiteY3" fmla="*/ 135200 h 706002"/>
              <a:gd name="connsiteX4" fmla="*/ 35239 w 641663"/>
              <a:gd name="connsiteY4" fmla="*/ 225688 h 706002"/>
              <a:gd name="connsiteX5" fmla="*/ 25714 w 641663"/>
              <a:gd name="connsiteY5" fmla="*/ 306650 h 706002"/>
              <a:gd name="connsiteX6" fmla="*/ 92389 w 641663"/>
              <a:gd name="connsiteY6" fmla="*/ 335225 h 706002"/>
              <a:gd name="connsiteX7" fmla="*/ 159064 w 641663"/>
              <a:gd name="connsiteY7" fmla="*/ 239975 h 706002"/>
              <a:gd name="connsiteX8" fmla="*/ 118401 w 641663"/>
              <a:gd name="connsiteY8" fmla="*/ 303166 h 706002"/>
              <a:gd name="connsiteX9" fmla="*/ 4102 w 641663"/>
              <a:gd name="connsiteY9" fmla="*/ 441279 h 706002"/>
              <a:gd name="connsiteX10" fmla="*/ 54289 w 641663"/>
              <a:gd name="connsiteY10" fmla="*/ 535249 h 706002"/>
              <a:gd name="connsiteX11" fmla="*/ 168589 w 641663"/>
              <a:gd name="connsiteY11" fmla="*/ 459050 h 706002"/>
              <a:gd name="connsiteX12" fmla="*/ 78101 w 641663"/>
              <a:gd name="connsiteY12" fmla="*/ 554300 h 706002"/>
              <a:gd name="connsiteX13" fmla="*/ 130489 w 641663"/>
              <a:gd name="connsiteY13" fmla="*/ 640025 h 706002"/>
              <a:gd name="connsiteX14" fmla="*/ 259076 w 641663"/>
              <a:gd name="connsiteY14" fmla="*/ 611450 h 706002"/>
              <a:gd name="connsiteX15" fmla="*/ 311464 w 641663"/>
              <a:gd name="connsiteY15" fmla="*/ 554300 h 706002"/>
              <a:gd name="connsiteX16" fmla="*/ 225739 w 641663"/>
              <a:gd name="connsiteY16" fmla="*/ 678125 h 706002"/>
              <a:gd name="connsiteX17" fmla="*/ 340039 w 641663"/>
              <a:gd name="connsiteY17" fmla="*/ 697175 h 706002"/>
              <a:gd name="connsiteX18" fmla="*/ 549589 w 641663"/>
              <a:gd name="connsiteY18" fmla="*/ 563825 h 706002"/>
              <a:gd name="connsiteX19" fmla="*/ 635314 w 641663"/>
              <a:gd name="connsiteY19" fmla="*/ 373325 h 706002"/>
              <a:gd name="connsiteX20" fmla="*/ 635314 w 641663"/>
              <a:gd name="connsiteY20" fmla="*/ 278075 h 706002"/>
              <a:gd name="connsiteX21" fmla="*/ 635314 w 641663"/>
              <a:gd name="connsiteY21" fmla="*/ 220925 h 706002"/>
              <a:gd name="connsiteX22" fmla="*/ 618041 w 641663"/>
              <a:gd name="connsiteY22" fmla="*/ 199049 h 706002"/>
              <a:gd name="connsiteX23" fmla="*/ 625789 w 641663"/>
              <a:gd name="connsiteY23" fmla="*/ 87575 h 706002"/>
              <a:gd name="connsiteX24" fmla="*/ 559114 w 641663"/>
              <a:gd name="connsiteY24" fmla="*/ 39950 h 706002"/>
              <a:gd name="connsiteX25" fmla="*/ 416239 w 641663"/>
              <a:gd name="connsiteY25" fmla="*/ 1850 h 706002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5314 w 641663"/>
              <a:gd name="connsiteY21" fmla="*/ 224193 h 709270"/>
              <a:gd name="connsiteX22" fmla="*/ 618041 w 641663"/>
              <a:gd name="connsiteY22" fmla="*/ 202317 h 709270"/>
              <a:gd name="connsiteX23" fmla="*/ 625789 w 641663"/>
              <a:gd name="connsiteY23" fmla="*/ 90843 h 709270"/>
              <a:gd name="connsiteX24" fmla="*/ 559114 w 641663"/>
              <a:gd name="connsiteY24" fmla="*/ 43218 h 709270"/>
              <a:gd name="connsiteX25" fmla="*/ 486463 w 641663"/>
              <a:gd name="connsiteY25" fmla="*/ 1463 h 709270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5314 w 641663"/>
              <a:gd name="connsiteY21" fmla="*/ 224193 h 709270"/>
              <a:gd name="connsiteX22" fmla="*/ 625789 w 641663"/>
              <a:gd name="connsiteY22" fmla="*/ 90843 h 709270"/>
              <a:gd name="connsiteX23" fmla="*/ 559114 w 641663"/>
              <a:gd name="connsiteY23" fmla="*/ 43218 h 709270"/>
              <a:gd name="connsiteX24" fmla="*/ 486463 w 641663"/>
              <a:gd name="connsiteY24" fmla="*/ 1463 h 709270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3947 w 641663"/>
              <a:gd name="connsiteY21" fmla="*/ 208216 h 709270"/>
              <a:gd name="connsiteX22" fmla="*/ 625789 w 641663"/>
              <a:gd name="connsiteY22" fmla="*/ 90843 h 709270"/>
              <a:gd name="connsiteX23" fmla="*/ 559114 w 641663"/>
              <a:gd name="connsiteY23" fmla="*/ 43218 h 709270"/>
              <a:gd name="connsiteX24" fmla="*/ 486463 w 641663"/>
              <a:gd name="connsiteY24" fmla="*/ 1463 h 709270"/>
              <a:gd name="connsiteX0" fmla="*/ 486463 w 639618"/>
              <a:gd name="connsiteY0" fmla="*/ 1463 h 709270"/>
              <a:gd name="connsiteX1" fmla="*/ 335783 w 639618"/>
              <a:gd name="connsiteY1" fmla="*/ 11730 h 709270"/>
              <a:gd name="connsiteX2" fmla="*/ 254314 w 639618"/>
              <a:gd name="connsiteY2" fmla="*/ 33693 h 709270"/>
              <a:gd name="connsiteX3" fmla="*/ 101914 w 639618"/>
              <a:gd name="connsiteY3" fmla="*/ 138468 h 709270"/>
              <a:gd name="connsiteX4" fmla="*/ 35239 w 639618"/>
              <a:gd name="connsiteY4" fmla="*/ 228956 h 709270"/>
              <a:gd name="connsiteX5" fmla="*/ 25714 w 639618"/>
              <a:gd name="connsiteY5" fmla="*/ 309918 h 709270"/>
              <a:gd name="connsiteX6" fmla="*/ 92389 w 639618"/>
              <a:gd name="connsiteY6" fmla="*/ 338493 h 709270"/>
              <a:gd name="connsiteX7" fmla="*/ 159064 w 639618"/>
              <a:gd name="connsiteY7" fmla="*/ 243243 h 709270"/>
              <a:gd name="connsiteX8" fmla="*/ 118401 w 639618"/>
              <a:gd name="connsiteY8" fmla="*/ 306434 h 709270"/>
              <a:gd name="connsiteX9" fmla="*/ 4102 w 639618"/>
              <a:gd name="connsiteY9" fmla="*/ 444547 h 709270"/>
              <a:gd name="connsiteX10" fmla="*/ 54289 w 639618"/>
              <a:gd name="connsiteY10" fmla="*/ 538517 h 709270"/>
              <a:gd name="connsiteX11" fmla="*/ 168589 w 639618"/>
              <a:gd name="connsiteY11" fmla="*/ 462318 h 709270"/>
              <a:gd name="connsiteX12" fmla="*/ 78101 w 639618"/>
              <a:gd name="connsiteY12" fmla="*/ 557568 h 709270"/>
              <a:gd name="connsiteX13" fmla="*/ 130489 w 639618"/>
              <a:gd name="connsiteY13" fmla="*/ 643293 h 709270"/>
              <a:gd name="connsiteX14" fmla="*/ 259076 w 639618"/>
              <a:gd name="connsiteY14" fmla="*/ 614718 h 709270"/>
              <a:gd name="connsiteX15" fmla="*/ 311464 w 639618"/>
              <a:gd name="connsiteY15" fmla="*/ 557568 h 709270"/>
              <a:gd name="connsiteX16" fmla="*/ 225739 w 639618"/>
              <a:gd name="connsiteY16" fmla="*/ 681393 h 709270"/>
              <a:gd name="connsiteX17" fmla="*/ 340039 w 639618"/>
              <a:gd name="connsiteY17" fmla="*/ 700443 h 709270"/>
              <a:gd name="connsiteX18" fmla="*/ 549589 w 639618"/>
              <a:gd name="connsiteY18" fmla="*/ 567093 h 709270"/>
              <a:gd name="connsiteX19" fmla="*/ 635314 w 639618"/>
              <a:gd name="connsiteY19" fmla="*/ 376593 h 709270"/>
              <a:gd name="connsiteX20" fmla="*/ 627677 w 639618"/>
              <a:gd name="connsiteY20" fmla="*/ 314238 h 709270"/>
              <a:gd name="connsiteX21" fmla="*/ 633947 w 639618"/>
              <a:gd name="connsiteY21" fmla="*/ 208216 h 709270"/>
              <a:gd name="connsiteX22" fmla="*/ 625789 w 639618"/>
              <a:gd name="connsiteY22" fmla="*/ 90843 h 709270"/>
              <a:gd name="connsiteX23" fmla="*/ 559114 w 639618"/>
              <a:gd name="connsiteY23" fmla="*/ 43218 h 709270"/>
              <a:gd name="connsiteX24" fmla="*/ 486463 w 639618"/>
              <a:gd name="connsiteY24" fmla="*/ 1463 h 709270"/>
              <a:gd name="connsiteX0" fmla="*/ 486463 w 634072"/>
              <a:gd name="connsiteY0" fmla="*/ 1463 h 709270"/>
              <a:gd name="connsiteX1" fmla="*/ 335783 w 634072"/>
              <a:gd name="connsiteY1" fmla="*/ 11730 h 709270"/>
              <a:gd name="connsiteX2" fmla="*/ 254314 w 634072"/>
              <a:gd name="connsiteY2" fmla="*/ 33693 h 709270"/>
              <a:gd name="connsiteX3" fmla="*/ 101914 w 634072"/>
              <a:gd name="connsiteY3" fmla="*/ 138468 h 709270"/>
              <a:gd name="connsiteX4" fmla="*/ 35239 w 634072"/>
              <a:gd name="connsiteY4" fmla="*/ 228956 h 709270"/>
              <a:gd name="connsiteX5" fmla="*/ 25714 w 634072"/>
              <a:gd name="connsiteY5" fmla="*/ 309918 h 709270"/>
              <a:gd name="connsiteX6" fmla="*/ 92389 w 634072"/>
              <a:gd name="connsiteY6" fmla="*/ 338493 h 709270"/>
              <a:gd name="connsiteX7" fmla="*/ 159064 w 634072"/>
              <a:gd name="connsiteY7" fmla="*/ 243243 h 709270"/>
              <a:gd name="connsiteX8" fmla="*/ 118401 w 634072"/>
              <a:gd name="connsiteY8" fmla="*/ 306434 h 709270"/>
              <a:gd name="connsiteX9" fmla="*/ 4102 w 634072"/>
              <a:gd name="connsiteY9" fmla="*/ 444547 h 709270"/>
              <a:gd name="connsiteX10" fmla="*/ 54289 w 634072"/>
              <a:gd name="connsiteY10" fmla="*/ 538517 h 709270"/>
              <a:gd name="connsiteX11" fmla="*/ 168589 w 634072"/>
              <a:gd name="connsiteY11" fmla="*/ 462318 h 709270"/>
              <a:gd name="connsiteX12" fmla="*/ 78101 w 634072"/>
              <a:gd name="connsiteY12" fmla="*/ 557568 h 709270"/>
              <a:gd name="connsiteX13" fmla="*/ 130489 w 634072"/>
              <a:gd name="connsiteY13" fmla="*/ 643293 h 709270"/>
              <a:gd name="connsiteX14" fmla="*/ 259076 w 634072"/>
              <a:gd name="connsiteY14" fmla="*/ 614718 h 709270"/>
              <a:gd name="connsiteX15" fmla="*/ 311464 w 634072"/>
              <a:gd name="connsiteY15" fmla="*/ 557568 h 709270"/>
              <a:gd name="connsiteX16" fmla="*/ 225739 w 634072"/>
              <a:gd name="connsiteY16" fmla="*/ 681393 h 709270"/>
              <a:gd name="connsiteX17" fmla="*/ 340039 w 634072"/>
              <a:gd name="connsiteY17" fmla="*/ 700443 h 709270"/>
              <a:gd name="connsiteX18" fmla="*/ 549589 w 634072"/>
              <a:gd name="connsiteY18" fmla="*/ 567093 h 709270"/>
              <a:gd name="connsiteX19" fmla="*/ 619759 w 634072"/>
              <a:gd name="connsiteY19" fmla="*/ 377997 h 709270"/>
              <a:gd name="connsiteX20" fmla="*/ 627677 w 634072"/>
              <a:gd name="connsiteY20" fmla="*/ 314238 h 709270"/>
              <a:gd name="connsiteX21" fmla="*/ 633947 w 634072"/>
              <a:gd name="connsiteY21" fmla="*/ 208216 h 709270"/>
              <a:gd name="connsiteX22" fmla="*/ 625789 w 634072"/>
              <a:gd name="connsiteY22" fmla="*/ 90843 h 709270"/>
              <a:gd name="connsiteX23" fmla="*/ 559114 w 634072"/>
              <a:gd name="connsiteY23" fmla="*/ 43218 h 709270"/>
              <a:gd name="connsiteX24" fmla="*/ 486463 w 634072"/>
              <a:gd name="connsiteY24" fmla="*/ 1463 h 709270"/>
              <a:gd name="connsiteX0" fmla="*/ 486463 w 634072"/>
              <a:gd name="connsiteY0" fmla="*/ 3196 h 711003"/>
              <a:gd name="connsiteX1" fmla="*/ 353475 w 634072"/>
              <a:gd name="connsiteY1" fmla="*/ 6498 h 711003"/>
              <a:gd name="connsiteX2" fmla="*/ 254314 w 634072"/>
              <a:gd name="connsiteY2" fmla="*/ 35426 h 711003"/>
              <a:gd name="connsiteX3" fmla="*/ 101914 w 634072"/>
              <a:gd name="connsiteY3" fmla="*/ 140201 h 711003"/>
              <a:gd name="connsiteX4" fmla="*/ 35239 w 634072"/>
              <a:gd name="connsiteY4" fmla="*/ 230689 h 711003"/>
              <a:gd name="connsiteX5" fmla="*/ 25714 w 634072"/>
              <a:gd name="connsiteY5" fmla="*/ 311651 h 711003"/>
              <a:gd name="connsiteX6" fmla="*/ 92389 w 634072"/>
              <a:gd name="connsiteY6" fmla="*/ 340226 h 711003"/>
              <a:gd name="connsiteX7" fmla="*/ 159064 w 634072"/>
              <a:gd name="connsiteY7" fmla="*/ 244976 h 711003"/>
              <a:gd name="connsiteX8" fmla="*/ 118401 w 634072"/>
              <a:gd name="connsiteY8" fmla="*/ 308167 h 711003"/>
              <a:gd name="connsiteX9" fmla="*/ 4102 w 634072"/>
              <a:gd name="connsiteY9" fmla="*/ 446280 h 711003"/>
              <a:gd name="connsiteX10" fmla="*/ 54289 w 634072"/>
              <a:gd name="connsiteY10" fmla="*/ 540250 h 711003"/>
              <a:gd name="connsiteX11" fmla="*/ 168589 w 634072"/>
              <a:gd name="connsiteY11" fmla="*/ 464051 h 711003"/>
              <a:gd name="connsiteX12" fmla="*/ 78101 w 634072"/>
              <a:gd name="connsiteY12" fmla="*/ 559301 h 711003"/>
              <a:gd name="connsiteX13" fmla="*/ 130489 w 634072"/>
              <a:gd name="connsiteY13" fmla="*/ 645026 h 711003"/>
              <a:gd name="connsiteX14" fmla="*/ 259076 w 634072"/>
              <a:gd name="connsiteY14" fmla="*/ 616451 h 711003"/>
              <a:gd name="connsiteX15" fmla="*/ 311464 w 634072"/>
              <a:gd name="connsiteY15" fmla="*/ 559301 h 711003"/>
              <a:gd name="connsiteX16" fmla="*/ 225739 w 634072"/>
              <a:gd name="connsiteY16" fmla="*/ 683126 h 711003"/>
              <a:gd name="connsiteX17" fmla="*/ 340039 w 634072"/>
              <a:gd name="connsiteY17" fmla="*/ 702176 h 711003"/>
              <a:gd name="connsiteX18" fmla="*/ 549589 w 634072"/>
              <a:gd name="connsiteY18" fmla="*/ 568826 h 711003"/>
              <a:gd name="connsiteX19" fmla="*/ 619759 w 634072"/>
              <a:gd name="connsiteY19" fmla="*/ 379730 h 711003"/>
              <a:gd name="connsiteX20" fmla="*/ 627677 w 634072"/>
              <a:gd name="connsiteY20" fmla="*/ 315971 h 711003"/>
              <a:gd name="connsiteX21" fmla="*/ 633947 w 634072"/>
              <a:gd name="connsiteY21" fmla="*/ 209949 h 711003"/>
              <a:gd name="connsiteX22" fmla="*/ 625789 w 634072"/>
              <a:gd name="connsiteY22" fmla="*/ 92576 h 711003"/>
              <a:gd name="connsiteX23" fmla="*/ 559114 w 634072"/>
              <a:gd name="connsiteY23" fmla="*/ 44951 h 711003"/>
              <a:gd name="connsiteX24" fmla="*/ 486463 w 634072"/>
              <a:gd name="connsiteY24" fmla="*/ 3196 h 711003"/>
              <a:gd name="connsiteX0" fmla="*/ 486463 w 634072"/>
              <a:gd name="connsiteY0" fmla="*/ 10201 h 718008"/>
              <a:gd name="connsiteX1" fmla="*/ 353475 w 634072"/>
              <a:gd name="connsiteY1" fmla="*/ 13503 h 718008"/>
              <a:gd name="connsiteX2" fmla="*/ 254314 w 634072"/>
              <a:gd name="connsiteY2" fmla="*/ 42431 h 718008"/>
              <a:gd name="connsiteX3" fmla="*/ 101914 w 634072"/>
              <a:gd name="connsiteY3" fmla="*/ 147206 h 718008"/>
              <a:gd name="connsiteX4" fmla="*/ 35239 w 634072"/>
              <a:gd name="connsiteY4" fmla="*/ 237694 h 718008"/>
              <a:gd name="connsiteX5" fmla="*/ 25714 w 634072"/>
              <a:gd name="connsiteY5" fmla="*/ 318656 h 718008"/>
              <a:gd name="connsiteX6" fmla="*/ 92389 w 634072"/>
              <a:gd name="connsiteY6" fmla="*/ 347231 h 718008"/>
              <a:gd name="connsiteX7" fmla="*/ 159064 w 634072"/>
              <a:gd name="connsiteY7" fmla="*/ 251981 h 718008"/>
              <a:gd name="connsiteX8" fmla="*/ 118401 w 634072"/>
              <a:gd name="connsiteY8" fmla="*/ 315172 h 718008"/>
              <a:gd name="connsiteX9" fmla="*/ 4102 w 634072"/>
              <a:gd name="connsiteY9" fmla="*/ 453285 h 718008"/>
              <a:gd name="connsiteX10" fmla="*/ 54289 w 634072"/>
              <a:gd name="connsiteY10" fmla="*/ 547255 h 718008"/>
              <a:gd name="connsiteX11" fmla="*/ 168589 w 634072"/>
              <a:gd name="connsiteY11" fmla="*/ 471056 h 718008"/>
              <a:gd name="connsiteX12" fmla="*/ 78101 w 634072"/>
              <a:gd name="connsiteY12" fmla="*/ 566306 h 718008"/>
              <a:gd name="connsiteX13" fmla="*/ 130489 w 634072"/>
              <a:gd name="connsiteY13" fmla="*/ 652031 h 718008"/>
              <a:gd name="connsiteX14" fmla="*/ 259076 w 634072"/>
              <a:gd name="connsiteY14" fmla="*/ 623456 h 718008"/>
              <a:gd name="connsiteX15" fmla="*/ 311464 w 634072"/>
              <a:gd name="connsiteY15" fmla="*/ 566306 h 718008"/>
              <a:gd name="connsiteX16" fmla="*/ 225739 w 634072"/>
              <a:gd name="connsiteY16" fmla="*/ 690131 h 718008"/>
              <a:gd name="connsiteX17" fmla="*/ 340039 w 634072"/>
              <a:gd name="connsiteY17" fmla="*/ 709181 h 718008"/>
              <a:gd name="connsiteX18" fmla="*/ 549589 w 634072"/>
              <a:gd name="connsiteY18" fmla="*/ 575831 h 718008"/>
              <a:gd name="connsiteX19" fmla="*/ 619759 w 634072"/>
              <a:gd name="connsiteY19" fmla="*/ 386735 h 718008"/>
              <a:gd name="connsiteX20" fmla="*/ 627677 w 634072"/>
              <a:gd name="connsiteY20" fmla="*/ 322976 h 718008"/>
              <a:gd name="connsiteX21" fmla="*/ 633947 w 634072"/>
              <a:gd name="connsiteY21" fmla="*/ 216954 h 718008"/>
              <a:gd name="connsiteX22" fmla="*/ 625789 w 634072"/>
              <a:gd name="connsiteY22" fmla="*/ 99581 h 718008"/>
              <a:gd name="connsiteX23" fmla="*/ 559114 w 634072"/>
              <a:gd name="connsiteY23" fmla="*/ 51956 h 718008"/>
              <a:gd name="connsiteX24" fmla="*/ 486463 w 634072"/>
              <a:gd name="connsiteY24" fmla="*/ 10201 h 718008"/>
              <a:gd name="connsiteX0" fmla="*/ 486463 w 634072"/>
              <a:gd name="connsiteY0" fmla="*/ 3374 h 711181"/>
              <a:gd name="connsiteX1" fmla="*/ 353475 w 634072"/>
              <a:gd name="connsiteY1" fmla="*/ 6676 h 711181"/>
              <a:gd name="connsiteX2" fmla="*/ 254314 w 634072"/>
              <a:gd name="connsiteY2" fmla="*/ 35604 h 711181"/>
              <a:gd name="connsiteX3" fmla="*/ 101914 w 634072"/>
              <a:gd name="connsiteY3" fmla="*/ 140379 h 711181"/>
              <a:gd name="connsiteX4" fmla="*/ 35239 w 634072"/>
              <a:gd name="connsiteY4" fmla="*/ 230867 h 711181"/>
              <a:gd name="connsiteX5" fmla="*/ 25714 w 634072"/>
              <a:gd name="connsiteY5" fmla="*/ 311829 h 711181"/>
              <a:gd name="connsiteX6" fmla="*/ 92389 w 634072"/>
              <a:gd name="connsiteY6" fmla="*/ 340404 h 711181"/>
              <a:gd name="connsiteX7" fmla="*/ 159064 w 634072"/>
              <a:gd name="connsiteY7" fmla="*/ 245154 h 711181"/>
              <a:gd name="connsiteX8" fmla="*/ 118401 w 634072"/>
              <a:gd name="connsiteY8" fmla="*/ 308345 h 711181"/>
              <a:gd name="connsiteX9" fmla="*/ 4102 w 634072"/>
              <a:gd name="connsiteY9" fmla="*/ 446458 h 711181"/>
              <a:gd name="connsiteX10" fmla="*/ 54289 w 634072"/>
              <a:gd name="connsiteY10" fmla="*/ 540428 h 711181"/>
              <a:gd name="connsiteX11" fmla="*/ 168589 w 634072"/>
              <a:gd name="connsiteY11" fmla="*/ 464229 h 711181"/>
              <a:gd name="connsiteX12" fmla="*/ 78101 w 634072"/>
              <a:gd name="connsiteY12" fmla="*/ 559479 h 711181"/>
              <a:gd name="connsiteX13" fmla="*/ 130489 w 634072"/>
              <a:gd name="connsiteY13" fmla="*/ 645204 h 711181"/>
              <a:gd name="connsiteX14" fmla="*/ 259076 w 634072"/>
              <a:gd name="connsiteY14" fmla="*/ 616629 h 711181"/>
              <a:gd name="connsiteX15" fmla="*/ 311464 w 634072"/>
              <a:gd name="connsiteY15" fmla="*/ 559479 h 711181"/>
              <a:gd name="connsiteX16" fmla="*/ 225739 w 634072"/>
              <a:gd name="connsiteY16" fmla="*/ 683304 h 711181"/>
              <a:gd name="connsiteX17" fmla="*/ 340039 w 634072"/>
              <a:gd name="connsiteY17" fmla="*/ 702354 h 711181"/>
              <a:gd name="connsiteX18" fmla="*/ 549589 w 634072"/>
              <a:gd name="connsiteY18" fmla="*/ 569004 h 711181"/>
              <a:gd name="connsiteX19" fmla="*/ 619759 w 634072"/>
              <a:gd name="connsiteY19" fmla="*/ 379908 h 711181"/>
              <a:gd name="connsiteX20" fmla="*/ 627677 w 634072"/>
              <a:gd name="connsiteY20" fmla="*/ 316149 h 711181"/>
              <a:gd name="connsiteX21" fmla="*/ 633947 w 634072"/>
              <a:gd name="connsiteY21" fmla="*/ 210127 h 711181"/>
              <a:gd name="connsiteX22" fmla="*/ 625789 w 634072"/>
              <a:gd name="connsiteY22" fmla="*/ 92754 h 711181"/>
              <a:gd name="connsiteX23" fmla="*/ 559114 w 634072"/>
              <a:gd name="connsiteY23" fmla="*/ 45129 h 711181"/>
              <a:gd name="connsiteX24" fmla="*/ 486463 w 634072"/>
              <a:gd name="connsiteY24" fmla="*/ 3374 h 711181"/>
              <a:gd name="connsiteX0" fmla="*/ 486463 w 634072"/>
              <a:gd name="connsiteY0" fmla="*/ 5125 h 712932"/>
              <a:gd name="connsiteX1" fmla="*/ 353475 w 634072"/>
              <a:gd name="connsiteY1" fmla="*/ 8427 h 712932"/>
              <a:gd name="connsiteX2" fmla="*/ 254314 w 634072"/>
              <a:gd name="connsiteY2" fmla="*/ 37355 h 712932"/>
              <a:gd name="connsiteX3" fmla="*/ 101914 w 634072"/>
              <a:gd name="connsiteY3" fmla="*/ 142130 h 712932"/>
              <a:gd name="connsiteX4" fmla="*/ 35239 w 634072"/>
              <a:gd name="connsiteY4" fmla="*/ 232618 h 712932"/>
              <a:gd name="connsiteX5" fmla="*/ 25714 w 634072"/>
              <a:gd name="connsiteY5" fmla="*/ 313580 h 712932"/>
              <a:gd name="connsiteX6" fmla="*/ 92389 w 634072"/>
              <a:gd name="connsiteY6" fmla="*/ 342155 h 712932"/>
              <a:gd name="connsiteX7" fmla="*/ 159064 w 634072"/>
              <a:gd name="connsiteY7" fmla="*/ 246905 h 712932"/>
              <a:gd name="connsiteX8" fmla="*/ 118401 w 634072"/>
              <a:gd name="connsiteY8" fmla="*/ 310096 h 712932"/>
              <a:gd name="connsiteX9" fmla="*/ 4102 w 634072"/>
              <a:gd name="connsiteY9" fmla="*/ 448209 h 712932"/>
              <a:gd name="connsiteX10" fmla="*/ 54289 w 634072"/>
              <a:gd name="connsiteY10" fmla="*/ 542179 h 712932"/>
              <a:gd name="connsiteX11" fmla="*/ 168589 w 634072"/>
              <a:gd name="connsiteY11" fmla="*/ 465980 h 712932"/>
              <a:gd name="connsiteX12" fmla="*/ 78101 w 634072"/>
              <a:gd name="connsiteY12" fmla="*/ 561230 h 712932"/>
              <a:gd name="connsiteX13" fmla="*/ 130489 w 634072"/>
              <a:gd name="connsiteY13" fmla="*/ 646955 h 712932"/>
              <a:gd name="connsiteX14" fmla="*/ 259076 w 634072"/>
              <a:gd name="connsiteY14" fmla="*/ 618380 h 712932"/>
              <a:gd name="connsiteX15" fmla="*/ 311464 w 634072"/>
              <a:gd name="connsiteY15" fmla="*/ 561230 h 712932"/>
              <a:gd name="connsiteX16" fmla="*/ 225739 w 634072"/>
              <a:gd name="connsiteY16" fmla="*/ 685055 h 712932"/>
              <a:gd name="connsiteX17" fmla="*/ 340039 w 634072"/>
              <a:gd name="connsiteY17" fmla="*/ 704105 h 712932"/>
              <a:gd name="connsiteX18" fmla="*/ 549589 w 634072"/>
              <a:gd name="connsiteY18" fmla="*/ 570755 h 712932"/>
              <a:gd name="connsiteX19" fmla="*/ 619759 w 634072"/>
              <a:gd name="connsiteY19" fmla="*/ 381659 h 712932"/>
              <a:gd name="connsiteX20" fmla="*/ 627677 w 634072"/>
              <a:gd name="connsiteY20" fmla="*/ 317900 h 712932"/>
              <a:gd name="connsiteX21" fmla="*/ 633947 w 634072"/>
              <a:gd name="connsiteY21" fmla="*/ 211878 h 712932"/>
              <a:gd name="connsiteX22" fmla="*/ 625789 w 634072"/>
              <a:gd name="connsiteY22" fmla="*/ 94505 h 712932"/>
              <a:gd name="connsiteX23" fmla="*/ 559114 w 634072"/>
              <a:gd name="connsiteY23" fmla="*/ 46880 h 712932"/>
              <a:gd name="connsiteX24" fmla="*/ 486463 w 634072"/>
              <a:gd name="connsiteY24" fmla="*/ 5125 h 71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34072" h="712932">
                <a:moveTo>
                  <a:pt x="486463" y="5125"/>
                </a:moveTo>
                <a:cubicBezTo>
                  <a:pt x="452190" y="-1284"/>
                  <a:pt x="402079" y="-3208"/>
                  <a:pt x="353475" y="8427"/>
                </a:cubicBezTo>
                <a:cubicBezTo>
                  <a:pt x="304871" y="20062"/>
                  <a:pt x="296241" y="15071"/>
                  <a:pt x="254314" y="37355"/>
                </a:cubicBezTo>
                <a:cubicBezTo>
                  <a:pt x="212387" y="59639"/>
                  <a:pt x="138426" y="109586"/>
                  <a:pt x="101914" y="142130"/>
                </a:cubicBezTo>
                <a:cubicBezTo>
                  <a:pt x="65402" y="174674"/>
                  <a:pt x="47939" y="204043"/>
                  <a:pt x="35239" y="232618"/>
                </a:cubicBezTo>
                <a:cubicBezTo>
                  <a:pt x="22539" y="261193"/>
                  <a:pt x="16189" y="295324"/>
                  <a:pt x="25714" y="313580"/>
                </a:cubicBezTo>
                <a:cubicBezTo>
                  <a:pt x="35239" y="331836"/>
                  <a:pt x="70164" y="353267"/>
                  <a:pt x="92389" y="342155"/>
                </a:cubicBezTo>
                <a:cubicBezTo>
                  <a:pt x="114614" y="331043"/>
                  <a:pt x="154729" y="252248"/>
                  <a:pt x="159064" y="246905"/>
                </a:cubicBezTo>
                <a:cubicBezTo>
                  <a:pt x="163399" y="241562"/>
                  <a:pt x="142641" y="291627"/>
                  <a:pt x="118401" y="310096"/>
                </a:cubicBezTo>
                <a:cubicBezTo>
                  <a:pt x="94161" y="328566"/>
                  <a:pt x="21137" y="411910"/>
                  <a:pt x="4102" y="448209"/>
                </a:cubicBezTo>
                <a:cubicBezTo>
                  <a:pt x="-12933" y="484508"/>
                  <a:pt x="26874" y="539217"/>
                  <a:pt x="54289" y="542179"/>
                </a:cubicBezTo>
                <a:cubicBezTo>
                  <a:pt x="81704" y="545141"/>
                  <a:pt x="164620" y="462805"/>
                  <a:pt x="168589" y="465980"/>
                </a:cubicBezTo>
                <a:cubicBezTo>
                  <a:pt x="172558" y="469155"/>
                  <a:pt x="84451" y="531068"/>
                  <a:pt x="78101" y="561230"/>
                </a:cubicBezTo>
                <a:cubicBezTo>
                  <a:pt x="71751" y="591392"/>
                  <a:pt x="100327" y="637430"/>
                  <a:pt x="130489" y="646955"/>
                </a:cubicBezTo>
                <a:cubicBezTo>
                  <a:pt x="160651" y="656480"/>
                  <a:pt x="228914" y="632667"/>
                  <a:pt x="259076" y="618380"/>
                </a:cubicBezTo>
                <a:cubicBezTo>
                  <a:pt x="289238" y="604093"/>
                  <a:pt x="317020" y="550118"/>
                  <a:pt x="311464" y="561230"/>
                </a:cubicBezTo>
                <a:cubicBezTo>
                  <a:pt x="305908" y="572343"/>
                  <a:pt x="220977" y="661243"/>
                  <a:pt x="225739" y="685055"/>
                </a:cubicBezTo>
                <a:cubicBezTo>
                  <a:pt x="230501" y="708867"/>
                  <a:pt x="286064" y="723155"/>
                  <a:pt x="340039" y="704105"/>
                </a:cubicBezTo>
                <a:cubicBezTo>
                  <a:pt x="394014" y="685055"/>
                  <a:pt x="502969" y="624496"/>
                  <a:pt x="549589" y="570755"/>
                </a:cubicBezTo>
                <a:cubicBezTo>
                  <a:pt x="596209" y="517014"/>
                  <a:pt x="606744" y="423802"/>
                  <a:pt x="619759" y="381659"/>
                </a:cubicBezTo>
                <a:cubicBezTo>
                  <a:pt x="632774" y="339517"/>
                  <a:pt x="627677" y="317900"/>
                  <a:pt x="627677" y="317900"/>
                </a:cubicBezTo>
                <a:cubicBezTo>
                  <a:pt x="627221" y="293524"/>
                  <a:pt x="634403" y="236254"/>
                  <a:pt x="633947" y="211878"/>
                </a:cubicBezTo>
                <a:cubicBezTo>
                  <a:pt x="632359" y="180128"/>
                  <a:pt x="638489" y="124668"/>
                  <a:pt x="625789" y="94505"/>
                </a:cubicBezTo>
                <a:cubicBezTo>
                  <a:pt x="613089" y="64343"/>
                  <a:pt x="582335" y="61777"/>
                  <a:pt x="559114" y="46880"/>
                </a:cubicBezTo>
                <a:cubicBezTo>
                  <a:pt x="535893" y="31983"/>
                  <a:pt x="520736" y="11534"/>
                  <a:pt x="486463" y="512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35D73ED4-AE7E-45CF-FDCB-06DCDCB0DF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5099" y="4922841"/>
            <a:ext cx="1110331" cy="1408731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3B182DE-2A89-A894-CF05-16360A86AFF5}"/>
              </a:ext>
            </a:extLst>
          </p:cNvPr>
          <p:cNvGrpSpPr/>
          <p:nvPr/>
        </p:nvGrpSpPr>
        <p:grpSpPr>
          <a:xfrm>
            <a:off x="6498625" y="3470926"/>
            <a:ext cx="1620853" cy="3250197"/>
            <a:chOff x="6674902" y="3396662"/>
            <a:chExt cx="1561127" cy="292096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ABE55D0-7925-4297-A3CC-009D78916527}"/>
                </a:ext>
              </a:extLst>
            </p:cNvPr>
            <p:cNvSpPr/>
            <p:nvPr/>
          </p:nvSpPr>
          <p:spPr>
            <a:xfrm>
              <a:off x="6801619" y="3881850"/>
              <a:ext cx="225268" cy="214652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B0F341-A512-312E-2400-86A9DC26E198}"/>
                </a:ext>
              </a:extLst>
            </p:cNvPr>
            <p:cNvSpPr/>
            <p:nvPr/>
          </p:nvSpPr>
          <p:spPr>
            <a:xfrm>
              <a:off x="7889974" y="3843980"/>
              <a:ext cx="225268" cy="214652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6C33FA5-6C86-C0AF-FF9C-C46C6C94E027}"/>
                </a:ext>
              </a:extLst>
            </p:cNvPr>
            <p:cNvGrpSpPr/>
            <p:nvPr/>
          </p:nvGrpSpPr>
          <p:grpSpPr>
            <a:xfrm>
              <a:off x="6674902" y="3408858"/>
              <a:ext cx="1561127" cy="2908765"/>
              <a:chOff x="6674902" y="3408858"/>
              <a:chExt cx="1561127" cy="2908765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274D6965-B047-B13D-2FF4-DD98C8C40E54}"/>
                  </a:ext>
                </a:extLst>
              </p:cNvPr>
              <p:cNvGrpSpPr/>
              <p:nvPr/>
            </p:nvGrpSpPr>
            <p:grpSpPr>
              <a:xfrm>
                <a:off x="6864099" y="3437360"/>
                <a:ext cx="1168080" cy="2880263"/>
                <a:chOff x="5729308" y="966332"/>
                <a:chExt cx="1910191" cy="4710167"/>
              </a:xfrm>
            </p:grpSpPr>
            <p:sp>
              <p:nvSpPr>
                <p:cNvPr id="21" name="Rectangle: Rounded Corners 20">
                  <a:extLst>
                    <a:ext uri="{FF2B5EF4-FFF2-40B4-BE49-F238E27FC236}">
                      <a16:creationId xmlns:a16="http://schemas.microsoft.com/office/drawing/2014/main" id="{A6A1D391-E297-4413-DC25-B8D2D312BD48}"/>
                    </a:ext>
                  </a:extLst>
                </p:cNvPr>
                <p:cNvSpPr/>
                <p:nvPr/>
              </p:nvSpPr>
              <p:spPr>
                <a:xfrm>
                  <a:off x="6071110" y="4596240"/>
                  <a:ext cx="179149" cy="901517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E42C71CE-2537-1095-C647-B38379729B10}"/>
                    </a:ext>
                  </a:extLst>
                </p:cNvPr>
                <p:cNvSpPr/>
                <p:nvPr/>
              </p:nvSpPr>
              <p:spPr>
                <a:xfrm>
                  <a:off x="6921616" y="4627704"/>
                  <a:ext cx="179149" cy="901517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" name="Rectangle: Rounded Corners 23">
                  <a:extLst>
                    <a:ext uri="{FF2B5EF4-FFF2-40B4-BE49-F238E27FC236}">
                      <a16:creationId xmlns:a16="http://schemas.microsoft.com/office/drawing/2014/main" id="{1944906D-1969-0D21-596A-D2DB9A9FEF10}"/>
                    </a:ext>
                  </a:extLst>
                </p:cNvPr>
                <p:cNvSpPr/>
                <p:nvPr/>
              </p:nvSpPr>
              <p:spPr>
                <a:xfrm>
                  <a:off x="6579989" y="2852332"/>
                  <a:ext cx="211915" cy="362567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" name="Rectangle: Top Corners Rounded 24">
                  <a:extLst>
                    <a:ext uri="{FF2B5EF4-FFF2-40B4-BE49-F238E27FC236}">
                      <a16:creationId xmlns:a16="http://schemas.microsoft.com/office/drawing/2014/main" id="{A60168F7-8B6B-BD5D-06C9-CEC64D56F4CA}"/>
                    </a:ext>
                  </a:extLst>
                </p:cNvPr>
                <p:cNvSpPr/>
                <p:nvPr/>
              </p:nvSpPr>
              <p:spPr>
                <a:xfrm>
                  <a:off x="5911420" y="5370994"/>
                  <a:ext cx="518715" cy="185493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" name="Rectangle: Top Corners Rounded 25">
                  <a:extLst>
                    <a:ext uri="{FF2B5EF4-FFF2-40B4-BE49-F238E27FC236}">
                      <a16:creationId xmlns:a16="http://schemas.microsoft.com/office/drawing/2014/main" id="{0C879ED3-331D-92D9-72A9-048985C64B5D}"/>
                    </a:ext>
                  </a:extLst>
                </p:cNvPr>
                <p:cNvSpPr/>
                <p:nvPr/>
              </p:nvSpPr>
              <p:spPr>
                <a:xfrm>
                  <a:off x="6777436" y="5491006"/>
                  <a:ext cx="518715" cy="185493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29CC31BD-5088-25CB-68F6-CC19253C984B}"/>
                    </a:ext>
                  </a:extLst>
                </p:cNvPr>
                <p:cNvGrpSpPr/>
                <p:nvPr/>
              </p:nvGrpSpPr>
              <p:grpSpPr>
                <a:xfrm>
                  <a:off x="5729308" y="3064311"/>
                  <a:ext cx="867109" cy="1369277"/>
                  <a:chOff x="5729308" y="3064311"/>
                  <a:chExt cx="867109" cy="1369277"/>
                </a:xfrm>
              </p:grpSpPr>
              <p:sp>
                <p:nvSpPr>
                  <p:cNvPr id="38" name="Freeform: Shape 37">
                    <a:extLst>
                      <a:ext uri="{FF2B5EF4-FFF2-40B4-BE49-F238E27FC236}">
                        <a16:creationId xmlns:a16="http://schemas.microsoft.com/office/drawing/2014/main" id="{6DDC119B-E1D3-DC54-6761-71B9C54521DA}"/>
                      </a:ext>
                    </a:extLst>
                  </p:cNvPr>
                  <p:cNvSpPr/>
                  <p:nvPr/>
                </p:nvSpPr>
                <p:spPr>
                  <a:xfrm rot="1381924" flipH="1">
                    <a:off x="6288244" y="3994707"/>
                    <a:ext cx="308173" cy="438881"/>
                  </a:xfrm>
                  <a:custGeom>
                    <a:avLst/>
                    <a:gdLst>
                      <a:gd name="connsiteX0" fmla="*/ 455982 w 681406"/>
                      <a:gd name="connsiteY0" fmla="*/ 2223 h 709978"/>
                      <a:gd name="connsiteX1" fmla="*/ 417882 w 681406"/>
                      <a:gd name="connsiteY1" fmla="*/ 106998 h 709978"/>
                      <a:gd name="connsiteX2" fmla="*/ 294057 w 681406"/>
                      <a:gd name="connsiteY2" fmla="*/ 30798 h 709978"/>
                      <a:gd name="connsiteX3" fmla="*/ 141657 w 681406"/>
                      <a:gd name="connsiteY3" fmla="*/ 135573 h 709978"/>
                      <a:gd name="connsiteX4" fmla="*/ 94032 w 681406"/>
                      <a:gd name="connsiteY4" fmla="*/ 230823 h 709978"/>
                      <a:gd name="connsiteX5" fmla="*/ 65457 w 681406"/>
                      <a:gd name="connsiteY5" fmla="*/ 307023 h 709978"/>
                      <a:gd name="connsiteX6" fmla="*/ 132132 w 681406"/>
                      <a:gd name="connsiteY6" fmla="*/ 335598 h 709978"/>
                      <a:gd name="connsiteX7" fmla="*/ 198807 w 681406"/>
                      <a:gd name="connsiteY7" fmla="*/ 240348 h 709978"/>
                      <a:gd name="connsiteX8" fmla="*/ 103557 w 681406"/>
                      <a:gd name="connsiteY8" fmla="*/ 326073 h 709978"/>
                      <a:gd name="connsiteX9" fmla="*/ 8307 w 681406"/>
                      <a:gd name="connsiteY9" fmla="*/ 392748 h 709978"/>
                      <a:gd name="connsiteX10" fmla="*/ 17832 w 681406"/>
                      <a:gd name="connsiteY10" fmla="*/ 516573 h 709978"/>
                      <a:gd name="connsiteX11" fmla="*/ 122607 w 681406"/>
                      <a:gd name="connsiteY11" fmla="*/ 535623 h 709978"/>
                      <a:gd name="connsiteX12" fmla="*/ 227382 w 681406"/>
                      <a:gd name="connsiteY12" fmla="*/ 497523 h 709978"/>
                      <a:gd name="connsiteX13" fmla="*/ 122607 w 681406"/>
                      <a:gd name="connsiteY13" fmla="*/ 621348 h 709978"/>
                      <a:gd name="connsiteX14" fmla="*/ 170232 w 681406"/>
                      <a:gd name="connsiteY14" fmla="*/ 640398 h 709978"/>
                      <a:gd name="connsiteX15" fmla="*/ 303582 w 681406"/>
                      <a:gd name="connsiteY15" fmla="*/ 630873 h 709978"/>
                      <a:gd name="connsiteX16" fmla="*/ 351207 w 681406"/>
                      <a:gd name="connsiteY16" fmla="*/ 554673 h 709978"/>
                      <a:gd name="connsiteX17" fmla="*/ 246432 w 681406"/>
                      <a:gd name="connsiteY17" fmla="*/ 688023 h 709978"/>
                      <a:gd name="connsiteX18" fmla="*/ 379782 w 681406"/>
                      <a:gd name="connsiteY18" fmla="*/ 697548 h 709978"/>
                      <a:gd name="connsiteX19" fmla="*/ 589332 w 681406"/>
                      <a:gd name="connsiteY19" fmla="*/ 564198 h 709978"/>
                      <a:gd name="connsiteX20" fmla="*/ 675057 w 681406"/>
                      <a:gd name="connsiteY20" fmla="*/ 373698 h 709978"/>
                      <a:gd name="connsiteX21" fmla="*/ 675057 w 681406"/>
                      <a:gd name="connsiteY21" fmla="*/ 278448 h 709978"/>
                      <a:gd name="connsiteX22" fmla="*/ 675057 w 681406"/>
                      <a:gd name="connsiteY22" fmla="*/ 221298 h 709978"/>
                      <a:gd name="connsiteX23" fmla="*/ 636957 w 681406"/>
                      <a:gd name="connsiteY23" fmla="*/ 230823 h 709978"/>
                      <a:gd name="connsiteX24" fmla="*/ 665532 w 681406"/>
                      <a:gd name="connsiteY24" fmla="*/ 87948 h 709978"/>
                      <a:gd name="connsiteX25" fmla="*/ 598857 w 681406"/>
                      <a:gd name="connsiteY25" fmla="*/ 40323 h 709978"/>
                      <a:gd name="connsiteX26" fmla="*/ 455982 w 681406"/>
                      <a:gd name="connsiteY26" fmla="*/ 2223 h 709978"/>
                      <a:gd name="connsiteX0" fmla="*/ 455982 w 681406"/>
                      <a:gd name="connsiteY0" fmla="*/ 2223 h 709978"/>
                      <a:gd name="connsiteX1" fmla="*/ 417882 w 681406"/>
                      <a:gd name="connsiteY1" fmla="*/ 106998 h 709978"/>
                      <a:gd name="connsiteX2" fmla="*/ 294057 w 681406"/>
                      <a:gd name="connsiteY2" fmla="*/ 30798 h 709978"/>
                      <a:gd name="connsiteX3" fmla="*/ 141657 w 681406"/>
                      <a:gd name="connsiteY3" fmla="*/ 135573 h 709978"/>
                      <a:gd name="connsiteX4" fmla="*/ 94032 w 681406"/>
                      <a:gd name="connsiteY4" fmla="*/ 230823 h 709978"/>
                      <a:gd name="connsiteX5" fmla="*/ 65457 w 681406"/>
                      <a:gd name="connsiteY5" fmla="*/ 307023 h 709978"/>
                      <a:gd name="connsiteX6" fmla="*/ 132132 w 681406"/>
                      <a:gd name="connsiteY6" fmla="*/ 335598 h 709978"/>
                      <a:gd name="connsiteX7" fmla="*/ 198807 w 681406"/>
                      <a:gd name="connsiteY7" fmla="*/ 240348 h 709978"/>
                      <a:gd name="connsiteX8" fmla="*/ 158144 w 681406"/>
                      <a:gd name="connsiteY8" fmla="*/ 303539 h 709978"/>
                      <a:gd name="connsiteX9" fmla="*/ 103557 w 681406"/>
                      <a:gd name="connsiteY9" fmla="*/ 326073 h 709978"/>
                      <a:gd name="connsiteX10" fmla="*/ 8307 w 681406"/>
                      <a:gd name="connsiteY10" fmla="*/ 392748 h 709978"/>
                      <a:gd name="connsiteX11" fmla="*/ 17832 w 681406"/>
                      <a:gd name="connsiteY11" fmla="*/ 516573 h 709978"/>
                      <a:gd name="connsiteX12" fmla="*/ 122607 w 681406"/>
                      <a:gd name="connsiteY12" fmla="*/ 535623 h 709978"/>
                      <a:gd name="connsiteX13" fmla="*/ 227382 w 681406"/>
                      <a:gd name="connsiteY13" fmla="*/ 497523 h 709978"/>
                      <a:gd name="connsiteX14" fmla="*/ 122607 w 681406"/>
                      <a:gd name="connsiteY14" fmla="*/ 621348 h 709978"/>
                      <a:gd name="connsiteX15" fmla="*/ 170232 w 681406"/>
                      <a:gd name="connsiteY15" fmla="*/ 640398 h 709978"/>
                      <a:gd name="connsiteX16" fmla="*/ 303582 w 681406"/>
                      <a:gd name="connsiteY16" fmla="*/ 630873 h 709978"/>
                      <a:gd name="connsiteX17" fmla="*/ 351207 w 681406"/>
                      <a:gd name="connsiteY17" fmla="*/ 554673 h 709978"/>
                      <a:gd name="connsiteX18" fmla="*/ 246432 w 681406"/>
                      <a:gd name="connsiteY18" fmla="*/ 688023 h 709978"/>
                      <a:gd name="connsiteX19" fmla="*/ 379782 w 681406"/>
                      <a:gd name="connsiteY19" fmla="*/ 697548 h 709978"/>
                      <a:gd name="connsiteX20" fmla="*/ 589332 w 681406"/>
                      <a:gd name="connsiteY20" fmla="*/ 564198 h 709978"/>
                      <a:gd name="connsiteX21" fmla="*/ 675057 w 681406"/>
                      <a:gd name="connsiteY21" fmla="*/ 373698 h 709978"/>
                      <a:gd name="connsiteX22" fmla="*/ 675057 w 681406"/>
                      <a:gd name="connsiteY22" fmla="*/ 278448 h 709978"/>
                      <a:gd name="connsiteX23" fmla="*/ 675057 w 681406"/>
                      <a:gd name="connsiteY23" fmla="*/ 221298 h 709978"/>
                      <a:gd name="connsiteX24" fmla="*/ 636957 w 681406"/>
                      <a:gd name="connsiteY24" fmla="*/ 230823 h 709978"/>
                      <a:gd name="connsiteX25" fmla="*/ 665532 w 681406"/>
                      <a:gd name="connsiteY25" fmla="*/ 87948 h 709978"/>
                      <a:gd name="connsiteX26" fmla="*/ 598857 w 681406"/>
                      <a:gd name="connsiteY26" fmla="*/ 40323 h 709978"/>
                      <a:gd name="connsiteX27" fmla="*/ 455982 w 681406"/>
                      <a:gd name="connsiteY27" fmla="*/ 2223 h 709978"/>
                      <a:gd name="connsiteX0" fmla="*/ 455982 w 681406"/>
                      <a:gd name="connsiteY0" fmla="*/ 2223 h 709978"/>
                      <a:gd name="connsiteX1" fmla="*/ 417882 w 681406"/>
                      <a:gd name="connsiteY1" fmla="*/ 106998 h 709978"/>
                      <a:gd name="connsiteX2" fmla="*/ 294057 w 681406"/>
                      <a:gd name="connsiteY2" fmla="*/ 30798 h 709978"/>
                      <a:gd name="connsiteX3" fmla="*/ 141657 w 681406"/>
                      <a:gd name="connsiteY3" fmla="*/ 135573 h 709978"/>
                      <a:gd name="connsiteX4" fmla="*/ 74982 w 681406"/>
                      <a:gd name="connsiteY4" fmla="*/ 226061 h 709978"/>
                      <a:gd name="connsiteX5" fmla="*/ 65457 w 681406"/>
                      <a:gd name="connsiteY5" fmla="*/ 307023 h 709978"/>
                      <a:gd name="connsiteX6" fmla="*/ 132132 w 681406"/>
                      <a:gd name="connsiteY6" fmla="*/ 335598 h 709978"/>
                      <a:gd name="connsiteX7" fmla="*/ 198807 w 681406"/>
                      <a:gd name="connsiteY7" fmla="*/ 240348 h 709978"/>
                      <a:gd name="connsiteX8" fmla="*/ 158144 w 681406"/>
                      <a:gd name="connsiteY8" fmla="*/ 303539 h 709978"/>
                      <a:gd name="connsiteX9" fmla="*/ 103557 w 681406"/>
                      <a:gd name="connsiteY9" fmla="*/ 326073 h 709978"/>
                      <a:gd name="connsiteX10" fmla="*/ 8307 w 681406"/>
                      <a:gd name="connsiteY10" fmla="*/ 392748 h 709978"/>
                      <a:gd name="connsiteX11" fmla="*/ 17832 w 681406"/>
                      <a:gd name="connsiteY11" fmla="*/ 516573 h 709978"/>
                      <a:gd name="connsiteX12" fmla="*/ 122607 w 681406"/>
                      <a:gd name="connsiteY12" fmla="*/ 535623 h 709978"/>
                      <a:gd name="connsiteX13" fmla="*/ 227382 w 681406"/>
                      <a:gd name="connsiteY13" fmla="*/ 497523 h 709978"/>
                      <a:gd name="connsiteX14" fmla="*/ 122607 w 681406"/>
                      <a:gd name="connsiteY14" fmla="*/ 621348 h 709978"/>
                      <a:gd name="connsiteX15" fmla="*/ 170232 w 681406"/>
                      <a:gd name="connsiteY15" fmla="*/ 640398 h 709978"/>
                      <a:gd name="connsiteX16" fmla="*/ 303582 w 681406"/>
                      <a:gd name="connsiteY16" fmla="*/ 630873 h 709978"/>
                      <a:gd name="connsiteX17" fmla="*/ 351207 w 681406"/>
                      <a:gd name="connsiteY17" fmla="*/ 554673 h 709978"/>
                      <a:gd name="connsiteX18" fmla="*/ 246432 w 681406"/>
                      <a:gd name="connsiteY18" fmla="*/ 688023 h 709978"/>
                      <a:gd name="connsiteX19" fmla="*/ 379782 w 681406"/>
                      <a:gd name="connsiteY19" fmla="*/ 697548 h 709978"/>
                      <a:gd name="connsiteX20" fmla="*/ 589332 w 681406"/>
                      <a:gd name="connsiteY20" fmla="*/ 564198 h 709978"/>
                      <a:gd name="connsiteX21" fmla="*/ 675057 w 681406"/>
                      <a:gd name="connsiteY21" fmla="*/ 373698 h 709978"/>
                      <a:gd name="connsiteX22" fmla="*/ 675057 w 681406"/>
                      <a:gd name="connsiteY22" fmla="*/ 278448 h 709978"/>
                      <a:gd name="connsiteX23" fmla="*/ 675057 w 681406"/>
                      <a:gd name="connsiteY23" fmla="*/ 221298 h 709978"/>
                      <a:gd name="connsiteX24" fmla="*/ 636957 w 681406"/>
                      <a:gd name="connsiteY24" fmla="*/ 230823 h 709978"/>
                      <a:gd name="connsiteX25" fmla="*/ 665532 w 681406"/>
                      <a:gd name="connsiteY25" fmla="*/ 87948 h 709978"/>
                      <a:gd name="connsiteX26" fmla="*/ 598857 w 681406"/>
                      <a:gd name="connsiteY26" fmla="*/ 40323 h 709978"/>
                      <a:gd name="connsiteX27" fmla="*/ 455982 w 681406"/>
                      <a:gd name="connsiteY27" fmla="*/ 2223 h 709978"/>
                      <a:gd name="connsiteX0" fmla="*/ 455982 w 681406"/>
                      <a:gd name="connsiteY0" fmla="*/ 2223 h 709978"/>
                      <a:gd name="connsiteX1" fmla="*/ 417882 w 681406"/>
                      <a:gd name="connsiteY1" fmla="*/ 106998 h 709978"/>
                      <a:gd name="connsiteX2" fmla="*/ 294057 w 681406"/>
                      <a:gd name="connsiteY2" fmla="*/ 30798 h 709978"/>
                      <a:gd name="connsiteX3" fmla="*/ 141657 w 681406"/>
                      <a:gd name="connsiteY3" fmla="*/ 135573 h 709978"/>
                      <a:gd name="connsiteX4" fmla="*/ 74982 w 681406"/>
                      <a:gd name="connsiteY4" fmla="*/ 226061 h 709978"/>
                      <a:gd name="connsiteX5" fmla="*/ 65457 w 681406"/>
                      <a:gd name="connsiteY5" fmla="*/ 307023 h 709978"/>
                      <a:gd name="connsiteX6" fmla="*/ 132132 w 681406"/>
                      <a:gd name="connsiteY6" fmla="*/ 335598 h 709978"/>
                      <a:gd name="connsiteX7" fmla="*/ 198807 w 681406"/>
                      <a:gd name="connsiteY7" fmla="*/ 240348 h 709978"/>
                      <a:gd name="connsiteX8" fmla="*/ 158144 w 681406"/>
                      <a:gd name="connsiteY8" fmla="*/ 303539 h 709978"/>
                      <a:gd name="connsiteX9" fmla="*/ 103557 w 681406"/>
                      <a:gd name="connsiteY9" fmla="*/ 326073 h 709978"/>
                      <a:gd name="connsiteX10" fmla="*/ 8307 w 681406"/>
                      <a:gd name="connsiteY10" fmla="*/ 392748 h 709978"/>
                      <a:gd name="connsiteX11" fmla="*/ 17832 w 681406"/>
                      <a:gd name="connsiteY11" fmla="*/ 516573 h 709978"/>
                      <a:gd name="connsiteX12" fmla="*/ 122607 w 681406"/>
                      <a:gd name="connsiteY12" fmla="*/ 535623 h 709978"/>
                      <a:gd name="connsiteX13" fmla="*/ 208332 w 681406"/>
                      <a:gd name="connsiteY13" fmla="*/ 459423 h 709978"/>
                      <a:gd name="connsiteX14" fmla="*/ 122607 w 681406"/>
                      <a:gd name="connsiteY14" fmla="*/ 621348 h 709978"/>
                      <a:gd name="connsiteX15" fmla="*/ 170232 w 681406"/>
                      <a:gd name="connsiteY15" fmla="*/ 640398 h 709978"/>
                      <a:gd name="connsiteX16" fmla="*/ 303582 w 681406"/>
                      <a:gd name="connsiteY16" fmla="*/ 630873 h 709978"/>
                      <a:gd name="connsiteX17" fmla="*/ 351207 w 681406"/>
                      <a:gd name="connsiteY17" fmla="*/ 554673 h 709978"/>
                      <a:gd name="connsiteX18" fmla="*/ 246432 w 681406"/>
                      <a:gd name="connsiteY18" fmla="*/ 688023 h 709978"/>
                      <a:gd name="connsiteX19" fmla="*/ 379782 w 681406"/>
                      <a:gd name="connsiteY19" fmla="*/ 697548 h 709978"/>
                      <a:gd name="connsiteX20" fmla="*/ 589332 w 681406"/>
                      <a:gd name="connsiteY20" fmla="*/ 564198 h 709978"/>
                      <a:gd name="connsiteX21" fmla="*/ 675057 w 681406"/>
                      <a:gd name="connsiteY21" fmla="*/ 373698 h 709978"/>
                      <a:gd name="connsiteX22" fmla="*/ 675057 w 681406"/>
                      <a:gd name="connsiteY22" fmla="*/ 278448 h 709978"/>
                      <a:gd name="connsiteX23" fmla="*/ 675057 w 681406"/>
                      <a:gd name="connsiteY23" fmla="*/ 221298 h 709978"/>
                      <a:gd name="connsiteX24" fmla="*/ 636957 w 681406"/>
                      <a:gd name="connsiteY24" fmla="*/ 230823 h 709978"/>
                      <a:gd name="connsiteX25" fmla="*/ 665532 w 681406"/>
                      <a:gd name="connsiteY25" fmla="*/ 87948 h 709978"/>
                      <a:gd name="connsiteX26" fmla="*/ 598857 w 681406"/>
                      <a:gd name="connsiteY26" fmla="*/ 40323 h 709978"/>
                      <a:gd name="connsiteX27" fmla="*/ 455982 w 681406"/>
                      <a:gd name="connsiteY27" fmla="*/ 2223 h 709978"/>
                      <a:gd name="connsiteX0" fmla="*/ 454558 w 679982"/>
                      <a:gd name="connsiteY0" fmla="*/ 2223 h 709978"/>
                      <a:gd name="connsiteX1" fmla="*/ 416458 w 679982"/>
                      <a:gd name="connsiteY1" fmla="*/ 106998 h 709978"/>
                      <a:gd name="connsiteX2" fmla="*/ 292633 w 679982"/>
                      <a:gd name="connsiteY2" fmla="*/ 30798 h 709978"/>
                      <a:gd name="connsiteX3" fmla="*/ 140233 w 679982"/>
                      <a:gd name="connsiteY3" fmla="*/ 135573 h 709978"/>
                      <a:gd name="connsiteX4" fmla="*/ 73558 w 679982"/>
                      <a:gd name="connsiteY4" fmla="*/ 226061 h 709978"/>
                      <a:gd name="connsiteX5" fmla="*/ 64033 w 679982"/>
                      <a:gd name="connsiteY5" fmla="*/ 307023 h 709978"/>
                      <a:gd name="connsiteX6" fmla="*/ 130708 w 679982"/>
                      <a:gd name="connsiteY6" fmla="*/ 335598 h 709978"/>
                      <a:gd name="connsiteX7" fmla="*/ 197383 w 679982"/>
                      <a:gd name="connsiteY7" fmla="*/ 240348 h 709978"/>
                      <a:gd name="connsiteX8" fmla="*/ 156720 w 679982"/>
                      <a:gd name="connsiteY8" fmla="*/ 303539 h 709978"/>
                      <a:gd name="connsiteX9" fmla="*/ 102133 w 679982"/>
                      <a:gd name="connsiteY9" fmla="*/ 326073 h 709978"/>
                      <a:gd name="connsiteX10" fmla="*/ 6883 w 679982"/>
                      <a:gd name="connsiteY10" fmla="*/ 392748 h 709978"/>
                      <a:gd name="connsiteX11" fmla="*/ 16408 w 679982"/>
                      <a:gd name="connsiteY11" fmla="*/ 516573 h 709978"/>
                      <a:gd name="connsiteX12" fmla="*/ 87845 w 679982"/>
                      <a:gd name="connsiteY12" fmla="*/ 516573 h 709978"/>
                      <a:gd name="connsiteX13" fmla="*/ 206908 w 679982"/>
                      <a:gd name="connsiteY13" fmla="*/ 459423 h 709978"/>
                      <a:gd name="connsiteX14" fmla="*/ 121183 w 679982"/>
                      <a:gd name="connsiteY14" fmla="*/ 621348 h 709978"/>
                      <a:gd name="connsiteX15" fmla="*/ 168808 w 679982"/>
                      <a:gd name="connsiteY15" fmla="*/ 640398 h 709978"/>
                      <a:gd name="connsiteX16" fmla="*/ 302158 w 679982"/>
                      <a:gd name="connsiteY16" fmla="*/ 630873 h 709978"/>
                      <a:gd name="connsiteX17" fmla="*/ 349783 w 679982"/>
                      <a:gd name="connsiteY17" fmla="*/ 554673 h 709978"/>
                      <a:gd name="connsiteX18" fmla="*/ 245008 w 679982"/>
                      <a:gd name="connsiteY18" fmla="*/ 688023 h 709978"/>
                      <a:gd name="connsiteX19" fmla="*/ 378358 w 679982"/>
                      <a:gd name="connsiteY19" fmla="*/ 697548 h 709978"/>
                      <a:gd name="connsiteX20" fmla="*/ 587908 w 679982"/>
                      <a:gd name="connsiteY20" fmla="*/ 564198 h 709978"/>
                      <a:gd name="connsiteX21" fmla="*/ 673633 w 679982"/>
                      <a:gd name="connsiteY21" fmla="*/ 373698 h 709978"/>
                      <a:gd name="connsiteX22" fmla="*/ 673633 w 679982"/>
                      <a:gd name="connsiteY22" fmla="*/ 278448 h 709978"/>
                      <a:gd name="connsiteX23" fmla="*/ 673633 w 679982"/>
                      <a:gd name="connsiteY23" fmla="*/ 221298 h 709978"/>
                      <a:gd name="connsiteX24" fmla="*/ 635533 w 679982"/>
                      <a:gd name="connsiteY24" fmla="*/ 230823 h 709978"/>
                      <a:gd name="connsiteX25" fmla="*/ 664108 w 679982"/>
                      <a:gd name="connsiteY25" fmla="*/ 87948 h 709978"/>
                      <a:gd name="connsiteX26" fmla="*/ 597433 w 679982"/>
                      <a:gd name="connsiteY26" fmla="*/ 40323 h 709978"/>
                      <a:gd name="connsiteX27" fmla="*/ 454558 w 679982"/>
                      <a:gd name="connsiteY27" fmla="*/ 2223 h 709978"/>
                      <a:gd name="connsiteX0" fmla="*/ 455545 w 680969"/>
                      <a:gd name="connsiteY0" fmla="*/ 2223 h 709978"/>
                      <a:gd name="connsiteX1" fmla="*/ 417445 w 680969"/>
                      <a:gd name="connsiteY1" fmla="*/ 106998 h 709978"/>
                      <a:gd name="connsiteX2" fmla="*/ 293620 w 680969"/>
                      <a:gd name="connsiteY2" fmla="*/ 30798 h 709978"/>
                      <a:gd name="connsiteX3" fmla="*/ 141220 w 680969"/>
                      <a:gd name="connsiteY3" fmla="*/ 135573 h 709978"/>
                      <a:gd name="connsiteX4" fmla="*/ 74545 w 680969"/>
                      <a:gd name="connsiteY4" fmla="*/ 226061 h 709978"/>
                      <a:gd name="connsiteX5" fmla="*/ 65020 w 680969"/>
                      <a:gd name="connsiteY5" fmla="*/ 307023 h 709978"/>
                      <a:gd name="connsiteX6" fmla="*/ 131695 w 680969"/>
                      <a:gd name="connsiteY6" fmla="*/ 335598 h 709978"/>
                      <a:gd name="connsiteX7" fmla="*/ 198370 w 680969"/>
                      <a:gd name="connsiteY7" fmla="*/ 240348 h 709978"/>
                      <a:gd name="connsiteX8" fmla="*/ 157707 w 680969"/>
                      <a:gd name="connsiteY8" fmla="*/ 303539 h 709978"/>
                      <a:gd name="connsiteX9" fmla="*/ 103120 w 680969"/>
                      <a:gd name="connsiteY9" fmla="*/ 326073 h 709978"/>
                      <a:gd name="connsiteX10" fmla="*/ 7870 w 680969"/>
                      <a:gd name="connsiteY10" fmla="*/ 392748 h 709978"/>
                      <a:gd name="connsiteX11" fmla="*/ 17395 w 680969"/>
                      <a:gd name="connsiteY11" fmla="*/ 516573 h 709978"/>
                      <a:gd name="connsiteX12" fmla="*/ 112645 w 680969"/>
                      <a:gd name="connsiteY12" fmla="*/ 516573 h 709978"/>
                      <a:gd name="connsiteX13" fmla="*/ 207895 w 680969"/>
                      <a:gd name="connsiteY13" fmla="*/ 459423 h 709978"/>
                      <a:gd name="connsiteX14" fmla="*/ 122170 w 680969"/>
                      <a:gd name="connsiteY14" fmla="*/ 621348 h 709978"/>
                      <a:gd name="connsiteX15" fmla="*/ 169795 w 680969"/>
                      <a:gd name="connsiteY15" fmla="*/ 640398 h 709978"/>
                      <a:gd name="connsiteX16" fmla="*/ 303145 w 680969"/>
                      <a:gd name="connsiteY16" fmla="*/ 630873 h 709978"/>
                      <a:gd name="connsiteX17" fmla="*/ 350770 w 680969"/>
                      <a:gd name="connsiteY17" fmla="*/ 554673 h 709978"/>
                      <a:gd name="connsiteX18" fmla="*/ 245995 w 680969"/>
                      <a:gd name="connsiteY18" fmla="*/ 688023 h 709978"/>
                      <a:gd name="connsiteX19" fmla="*/ 379345 w 680969"/>
                      <a:gd name="connsiteY19" fmla="*/ 697548 h 709978"/>
                      <a:gd name="connsiteX20" fmla="*/ 588895 w 680969"/>
                      <a:gd name="connsiteY20" fmla="*/ 564198 h 709978"/>
                      <a:gd name="connsiteX21" fmla="*/ 674620 w 680969"/>
                      <a:gd name="connsiteY21" fmla="*/ 373698 h 709978"/>
                      <a:gd name="connsiteX22" fmla="*/ 674620 w 680969"/>
                      <a:gd name="connsiteY22" fmla="*/ 278448 h 709978"/>
                      <a:gd name="connsiteX23" fmla="*/ 674620 w 680969"/>
                      <a:gd name="connsiteY23" fmla="*/ 221298 h 709978"/>
                      <a:gd name="connsiteX24" fmla="*/ 636520 w 680969"/>
                      <a:gd name="connsiteY24" fmla="*/ 230823 h 709978"/>
                      <a:gd name="connsiteX25" fmla="*/ 665095 w 680969"/>
                      <a:gd name="connsiteY25" fmla="*/ 87948 h 709978"/>
                      <a:gd name="connsiteX26" fmla="*/ 598420 w 680969"/>
                      <a:gd name="connsiteY26" fmla="*/ 40323 h 709978"/>
                      <a:gd name="connsiteX27" fmla="*/ 455545 w 680969"/>
                      <a:gd name="connsiteY27" fmla="*/ 2223 h 709978"/>
                      <a:gd name="connsiteX0" fmla="*/ 460771 w 686195"/>
                      <a:gd name="connsiteY0" fmla="*/ 2223 h 709978"/>
                      <a:gd name="connsiteX1" fmla="*/ 422671 w 686195"/>
                      <a:gd name="connsiteY1" fmla="*/ 106998 h 709978"/>
                      <a:gd name="connsiteX2" fmla="*/ 298846 w 686195"/>
                      <a:gd name="connsiteY2" fmla="*/ 30798 h 709978"/>
                      <a:gd name="connsiteX3" fmla="*/ 146446 w 686195"/>
                      <a:gd name="connsiteY3" fmla="*/ 135573 h 709978"/>
                      <a:gd name="connsiteX4" fmla="*/ 79771 w 686195"/>
                      <a:gd name="connsiteY4" fmla="*/ 226061 h 709978"/>
                      <a:gd name="connsiteX5" fmla="*/ 70246 w 686195"/>
                      <a:gd name="connsiteY5" fmla="*/ 307023 h 709978"/>
                      <a:gd name="connsiteX6" fmla="*/ 136921 w 686195"/>
                      <a:gd name="connsiteY6" fmla="*/ 335598 h 709978"/>
                      <a:gd name="connsiteX7" fmla="*/ 203596 w 686195"/>
                      <a:gd name="connsiteY7" fmla="*/ 240348 h 709978"/>
                      <a:gd name="connsiteX8" fmla="*/ 162933 w 686195"/>
                      <a:gd name="connsiteY8" fmla="*/ 303539 h 709978"/>
                      <a:gd name="connsiteX9" fmla="*/ 108346 w 686195"/>
                      <a:gd name="connsiteY9" fmla="*/ 326073 h 709978"/>
                      <a:gd name="connsiteX10" fmla="*/ 13096 w 686195"/>
                      <a:gd name="connsiteY10" fmla="*/ 392748 h 709978"/>
                      <a:gd name="connsiteX11" fmla="*/ 22621 w 686195"/>
                      <a:gd name="connsiteY11" fmla="*/ 516573 h 709978"/>
                      <a:gd name="connsiteX12" fmla="*/ 213121 w 686195"/>
                      <a:gd name="connsiteY12" fmla="*/ 459423 h 709978"/>
                      <a:gd name="connsiteX13" fmla="*/ 127396 w 686195"/>
                      <a:gd name="connsiteY13" fmla="*/ 621348 h 709978"/>
                      <a:gd name="connsiteX14" fmla="*/ 175021 w 686195"/>
                      <a:gd name="connsiteY14" fmla="*/ 640398 h 709978"/>
                      <a:gd name="connsiteX15" fmla="*/ 308371 w 686195"/>
                      <a:gd name="connsiteY15" fmla="*/ 630873 h 709978"/>
                      <a:gd name="connsiteX16" fmla="*/ 355996 w 686195"/>
                      <a:gd name="connsiteY16" fmla="*/ 554673 h 709978"/>
                      <a:gd name="connsiteX17" fmla="*/ 251221 w 686195"/>
                      <a:gd name="connsiteY17" fmla="*/ 688023 h 709978"/>
                      <a:gd name="connsiteX18" fmla="*/ 384571 w 686195"/>
                      <a:gd name="connsiteY18" fmla="*/ 697548 h 709978"/>
                      <a:gd name="connsiteX19" fmla="*/ 594121 w 686195"/>
                      <a:gd name="connsiteY19" fmla="*/ 564198 h 709978"/>
                      <a:gd name="connsiteX20" fmla="*/ 679846 w 686195"/>
                      <a:gd name="connsiteY20" fmla="*/ 373698 h 709978"/>
                      <a:gd name="connsiteX21" fmla="*/ 679846 w 686195"/>
                      <a:gd name="connsiteY21" fmla="*/ 278448 h 709978"/>
                      <a:gd name="connsiteX22" fmla="*/ 679846 w 686195"/>
                      <a:gd name="connsiteY22" fmla="*/ 221298 h 709978"/>
                      <a:gd name="connsiteX23" fmla="*/ 641746 w 686195"/>
                      <a:gd name="connsiteY23" fmla="*/ 230823 h 709978"/>
                      <a:gd name="connsiteX24" fmla="*/ 670321 w 686195"/>
                      <a:gd name="connsiteY24" fmla="*/ 87948 h 709978"/>
                      <a:gd name="connsiteX25" fmla="*/ 603646 w 686195"/>
                      <a:gd name="connsiteY25" fmla="*/ 40323 h 709978"/>
                      <a:gd name="connsiteX26" fmla="*/ 460771 w 686195"/>
                      <a:gd name="connsiteY26" fmla="*/ 2223 h 709978"/>
                      <a:gd name="connsiteX0" fmla="*/ 449288 w 674712"/>
                      <a:gd name="connsiteY0" fmla="*/ 2223 h 709978"/>
                      <a:gd name="connsiteX1" fmla="*/ 411188 w 674712"/>
                      <a:gd name="connsiteY1" fmla="*/ 106998 h 709978"/>
                      <a:gd name="connsiteX2" fmla="*/ 287363 w 674712"/>
                      <a:gd name="connsiteY2" fmla="*/ 30798 h 709978"/>
                      <a:gd name="connsiteX3" fmla="*/ 134963 w 674712"/>
                      <a:gd name="connsiteY3" fmla="*/ 135573 h 709978"/>
                      <a:gd name="connsiteX4" fmla="*/ 68288 w 674712"/>
                      <a:gd name="connsiteY4" fmla="*/ 226061 h 709978"/>
                      <a:gd name="connsiteX5" fmla="*/ 58763 w 674712"/>
                      <a:gd name="connsiteY5" fmla="*/ 307023 h 709978"/>
                      <a:gd name="connsiteX6" fmla="*/ 125438 w 674712"/>
                      <a:gd name="connsiteY6" fmla="*/ 335598 h 709978"/>
                      <a:gd name="connsiteX7" fmla="*/ 192113 w 674712"/>
                      <a:gd name="connsiteY7" fmla="*/ 240348 h 709978"/>
                      <a:gd name="connsiteX8" fmla="*/ 151450 w 674712"/>
                      <a:gd name="connsiteY8" fmla="*/ 303539 h 709978"/>
                      <a:gd name="connsiteX9" fmla="*/ 96863 w 674712"/>
                      <a:gd name="connsiteY9" fmla="*/ 326073 h 709978"/>
                      <a:gd name="connsiteX10" fmla="*/ 1613 w 674712"/>
                      <a:gd name="connsiteY10" fmla="*/ 392748 h 709978"/>
                      <a:gd name="connsiteX11" fmla="*/ 49238 w 674712"/>
                      <a:gd name="connsiteY11" fmla="*/ 521335 h 709978"/>
                      <a:gd name="connsiteX12" fmla="*/ 201638 w 674712"/>
                      <a:gd name="connsiteY12" fmla="*/ 459423 h 709978"/>
                      <a:gd name="connsiteX13" fmla="*/ 115913 w 674712"/>
                      <a:gd name="connsiteY13" fmla="*/ 621348 h 709978"/>
                      <a:gd name="connsiteX14" fmla="*/ 163538 w 674712"/>
                      <a:gd name="connsiteY14" fmla="*/ 640398 h 709978"/>
                      <a:gd name="connsiteX15" fmla="*/ 296888 w 674712"/>
                      <a:gd name="connsiteY15" fmla="*/ 630873 h 709978"/>
                      <a:gd name="connsiteX16" fmla="*/ 344513 w 674712"/>
                      <a:gd name="connsiteY16" fmla="*/ 554673 h 709978"/>
                      <a:gd name="connsiteX17" fmla="*/ 239738 w 674712"/>
                      <a:gd name="connsiteY17" fmla="*/ 688023 h 709978"/>
                      <a:gd name="connsiteX18" fmla="*/ 373088 w 674712"/>
                      <a:gd name="connsiteY18" fmla="*/ 697548 h 709978"/>
                      <a:gd name="connsiteX19" fmla="*/ 582638 w 674712"/>
                      <a:gd name="connsiteY19" fmla="*/ 564198 h 709978"/>
                      <a:gd name="connsiteX20" fmla="*/ 668363 w 674712"/>
                      <a:gd name="connsiteY20" fmla="*/ 373698 h 709978"/>
                      <a:gd name="connsiteX21" fmla="*/ 668363 w 674712"/>
                      <a:gd name="connsiteY21" fmla="*/ 278448 h 709978"/>
                      <a:gd name="connsiteX22" fmla="*/ 668363 w 674712"/>
                      <a:gd name="connsiteY22" fmla="*/ 221298 h 709978"/>
                      <a:gd name="connsiteX23" fmla="*/ 630263 w 674712"/>
                      <a:gd name="connsiteY23" fmla="*/ 230823 h 709978"/>
                      <a:gd name="connsiteX24" fmla="*/ 658838 w 674712"/>
                      <a:gd name="connsiteY24" fmla="*/ 87948 h 709978"/>
                      <a:gd name="connsiteX25" fmla="*/ 592163 w 674712"/>
                      <a:gd name="connsiteY25" fmla="*/ 40323 h 709978"/>
                      <a:gd name="connsiteX26" fmla="*/ 449288 w 674712"/>
                      <a:gd name="connsiteY26" fmla="*/ 2223 h 709978"/>
                      <a:gd name="connsiteX0" fmla="*/ 449288 w 674712"/>
                      <a:gd name="connsiteY0" fmla="*/ 2223 h 709978"/>
                      <a:gd name="connsiteX1" fmla="*/ 411188 w 674712"/>
                      <a:gd name="connsiteY1" fmla="*/ 106998 h 709978"/>
                      <a:gd name="connsiteX2" fmla="*/ 287363 w 674712"/>
                      <a:gd name="connsiteY2" fmla="*/ 30798 h 709978"/>
                      <a:gd name="connsiteX3" fmla="*/ 134963 w 674712"/>
                      <a:gd name="connsiteY3" fmla="*/ 135573 h 709978"/>
                      <a:gd name="connsiteX4" fmla="*/ 68288 w 674712"/>
                      <a:gd name="connsiteY4" fmla="*/ 226061 h 709978"/>
                      <a:gd name="connsiteX5" fmla="*/ 58763 w 674712"/>
                      <a:gd name="connsiteY5" fmla="*/ 307023 h 709978"/>
                      <a:gd name="connsiteX6" fmla="*/ 125438 w 674712"/>
                      <a:gd name="connsiteY6" fmla="*/ 335598 h 709978"/>
                      <a:gd name="connsiteX7" fmla="*/ 192113 w 674712"/>
                      <a:gd name="connsiteY7" fmla="*/ 240348 h 709978"/>
                      <a:gd name="connsiteX8" fmla="*/ 151450 w 674712"/>
                      <a:gd name="connsiteY8" fmla="*/ 303539 h 709978"/>
                      <a:gd name="connsiteX9" fmla="*/ 96863 w 674712"/>
                      <a:gd name="connsiteY9" fmla="*/ 326073 h 709978"/>
                      <a:gd name="connsiteX10" fmla="*/ 1613 w 674712"/>
                      <a:gd name="connsiteY10" fmla="*/ 392748 h 709978"/>
                      <a:gd name="connsiteX11" fmla="*/ 49238 w 674712"/>
                      <a:gd name="connsiteY11" fmla="*/ 521335 h 709978"/>
                      <a:gd name="connsiteX12" fmla="*/ 201638 w 674712"/>
                      <a:gd name="connsiteY12" fmla="*/ 459423 h 709978"/>
                      <a:gd name="connsiteX13" fmla="*/ 111150 w 674712"/>
                      <a:gd name="connsiteY13" fmla="*/ 554673 h 709978"/>
                      <a:gd name="connsiteX14" fmla="*/ 163538 w 674712"/>
                      <a:gd name="connsiteY14" fmla="*/ 640398 h 709978"/>
                      <a:gd name="connsiteX15" fmla="*/ 296888 w 674712"/>
                      <a:gd name="connsiteY15" fmla="*/ 630873 h 709978"/>
                      <a:gd name="connsiteX16" fmla="*/ 344513 w 674712"/>
                      <a:gd name="connsiteY16" fmla="*/ 554673 h 709978"/>
                      <a:gd name="connsiteX17" fmla="*/ 239738 w 674712"/>
                      <a:gd name="connsiteY17" fmla="*/ 688023 h 709978"/>
                      <a:gd name="connsiteX18" fmla="*/ 373088 w 674712"/>
                      <a:gd name="connsiteY18" fmla="*/ 697548 h 709978"/>
                      <a:gd name="connsiteX19" fmla="*/ 582638 w 674712"/>
                      <a:gd name="connsiteY19" fmla="*/ 564198 h 709978"/>
                      <a:gd name="connsiteX20" fmla="*/ 668363 w 674712"/>
                      <a:gd name="connsiteY20" fmla="*/ 373698 h 709978"/>
                      <a:gd name="connsiteX21" fmla="*/ 668363 w 674712"/>
                      <a:gd name="connsiteY21" fmla="*/ 278448 h 709978"/>
                      <a:gd name="connsiteX22" fmla="*/ 668363 w 674712"/>
                      <a:gd name="connsiteY22" fmla="*/ 221298 h 709978"/>
                      <a:gd name="connsiteX23" fmla="*/ 630263 w 674712"/>
                      <a:gd name="connsiteY23" fmla="*/ 230823 h 709978"/>
                      <a:gd name="connsiteX24" fmla="*/ 658838 w 674712"/>
                      <a:gd name="connsiteY24" fmla="*/ 87948 h 709978"/>
                      <a:gd name="connsiteX25" fmla="*/ 592163 w 674712"/>
                      <a:gd name="connsiteY25" fmla="*/ 40323 h 709978"/>
                      <a:gd name="connsiteX26" fmla="*/ 449288 w 674712"/>
                      <a:gd name="connsiteY26" fmla="*/ 2223 h 709978"/>
                      <a:gd name="connsiteX0" fmla="*/ 449288 w 674712"/>
                      <a:gd name="connsiteY0" fmla="*/ 2223 h 709978"/>
                      <a:gd name="connsiteX1" fmla="*/ 411188 w 674712"/>
                      <a:gd name="connsiteY1" fmla="*/ 106998 h 709978"/>
                      <a:gd name="connsiteX2" fmla="*/ 287363 w 674712"/>
                      <a:gd name="connsiteY2" fmla="*/ 30798 h 709978"/>
                      <a:gd name="connsiteX3" fmla="*/ 134963 w 674712"/>
                      <a:gd name="connsiteY3" fmla="*/ 135573 h 709978"/>
                      <a:gd name="connsiteX4" fmla="*/ 68288 w 674712"/>
                      <a:gd name="connsiteY4" fmla="*/ 226061 h 709978"/>
                      <a:gd name="connsiteX5" fmla="*/ 58763 w 674712"/>
                      <a:gd name="connsiteY5" fmla="*/ 307023 h 709978"/>
                      <a:gd name="connsiteX6" fmla="*/ 125438 w 674712"/>
                      <a:gd name="connsiteY6" fmla="*/ 335598 h 709978"/>
                      <a:gd name="connsiteX7" fmla="*/ 192113 w 674712"/>
                      <a:gd name="connsiteY7" fmla="*/ 240348 h 709978"/>
                      <a:gd name="connsiteX8" fmla="*/ 151450 w 674712"/>
                      <a:gd name="connsiteY8" fmla="*/ 303539 h 709978"/>
                      <a:gd name="connsiteX9" fmla="*/ 96863 w 674712"/>
                      <a:gd name="connsiteY9" fmla="*/ 326073 h 709978"/>
                      <a:gd name="connsiteX10" fmla="*/ 1613 w 674712"/>
                      <a:gd name="connsiteY10" fmla="*/ 392748 h 709978"/>
                      <a:gd name="connsiteX11" fmla="*/ 49238 w 674712"/>
                      <a:gd name="connsiteY11" fmla="*/ 521335 h 709978"/>
                      <a:gd name="connsiteX12" fmla="*/ 201638 w 674712"/>
                      <a:gd name="connsiteY12" fmla="*/ 459423 h 709978"/>
                      <a:gd name="connsiteX13" fmla="*/ 111150 w 674712"/>
                      <a:gd name="connsiteY13" fmla="*/ 554673 h 709978"/>
                      <a:gd name="connsiteX14" fmla="*/ 163538 w 674712"/>
                      <a:gd name="connsiteY14" fmla="*/ 640398 h 709978"/>
                      <a:gd name="connsiteX15" fmla="*/ 292125 w 674712"/>
                      <a:gd name="connsiteY15" fmla="*/ 611823 h 709978"/>
                      <a:gd name="connsiteX16" fmla="*/ 344513 w 674712"/>
                      <a:gd name="connsiteY16" fmla="*/ 554673 h 709978"/>
                      <a:gd name="connsiteX17" fmla="*/ 239738 w 674712"/>
                      <a:gd name="connsiteY17" fmla="*/ 688023 h 709978"/>
                      <a:gd name="connsiteX18" fmla="*/ 373088 w 674712"/>
                      <a:gd name="connsiteY18" fmla="*/ 697548 h 709978"/>
                      <a:gd name="connsiteX19" fmla="*/ 582638 w 674712"/>
                      <a:gd name="connsiteY19" fmla="*/ 564198 h 709978"/>
                      <a:gd name="connsiteX20" fmla="*/ 668363 w 674712"/>
                      <a:gd name="connsiteY20" fmla="*/ 373698 h 709978"/>
                      <a:gd name="connsiteX21" fmla="*/ 668363 w 674712"/>
                      <a:gd name="connsiteY21" fmla="*/ 278448 h 709978"/>
                      <a:gd name="connsiteX22" fmla="*/ 668363 w 674712"/>
                      <a:gd name="connsiteY22" fmla="*/ 221298 h 709978"/>
                      <a:gd name="connsiteX23" fmla="*/ 630263 w 674712"/>
                      <a:gd name="connsiteY23" fmla="*/ 230823 h 709978"/>
                      <a:gd name="connsiteX24" fmla="*/ 658838 w 674712"/>
                      <a:gd name="connsiteY24" fmla="*/ 87948 h 709978"/>
                      <a:gd name="connsiteX25" fmla="*/ 592163 w 674712"/>
                      <a:gd name="connsiteY25" fmla="*/ 40323 h 709978"/>
                      <a:gd name="connsiteX26" fmla="*/ 449288 w 674712"/>
                      <a:gd name="connsiteY26" fmla="*/ 2223 h 709978"/>
                      <a:gd name="connsiteX0" fmla="*/ 449288 w 674712"/>
                      <a:gd name="connsiteY0" fmla="*/ 2223 h 706375"/>
                      <a:gd name="connsiteX1" fmla="*/ 411188 w 674712"/>
                      <a:gd name="connsiteY1" fmla="*/ 106998 h 706375"/>
                      <a:gd name="connsiteX2" fmla="*/ 287363 w 674712"/>
                      <a:gd name="connsiteY2" fmla="*/ 30798 h 706375"/>
                      <a:gd name="connsiteX3" fmla="*/ 134963 w 674712"/>
                      <a:gd name="connsiteY3" fmla="*/ 135573 h 706375"/>
                      <a:gd name="connsiteX4" fmla="*/ 68288 w 674712"/>
                      <a:gd name="connsiteY4" fmla="*/ 226061 h 706375"/>
                      <a:gd name="connsiteX5" fmla="*/ 58763 w 674712"/>
                      <a:gd name="connsiteY5" fmla="*/ 307023 h 706375"/>
                      <a:gd name="connsiteX6" fmla="*/ 125438 w 674712"/>
                      <a:gd name="connsiteY6" fmla="*/ 335598 h 706375"/>
                      <a:gd name="connsiteX7" fmla="*/ 192113 w 674712"/>
                      <a:gd name="connsiteY7" fmla="*/ 240348 h 706375"/>
                      <a:gd name="connsiteX8" fmla="*/ 151450 w 674712"/>
                      <a:gd name="connsiteY8" fmla="*/ 303539 h 706375"/>
                      <a:gd name="connsiteX9" fmla="*/ 96863 w 674712"/>
                      <a:gd name="connsiteY9" fmla="*/ 326073 h 706375"/>
                      <a:gd name="connsiteX10" fmla="*/ 1613 w 674712"/>
                      <a:gd name="connsiteY10" fmla="*/ 392748 h 706375"/>
                      <a:gd name="connsiteX11" fmla="*/ 49238 w 674712"/>
                      <a:gd name="connsiteY11" fmla="*/ 521335 h 706375"/>
                      <a:gd name="connsiteX12" fmla="*/ 201638 w 674712"/>
                      <a:gd name="connsiteY12" fmla="*/ 459423 h 706375"/>
                      <a:gd name="connsiteX13" fmla="*/ 111150 w 674712"/>
                      <a:gd name="connsiteY13" fmla="*/ 554673 h 706375"/>
                      <a:gd name="connsiteX14" fmla="*/ 163538 w 674712"/>
                      <a:gd name="connsiteY14" fmla="*/ 640398 h 706375"/>
                      <a:gd name="connsiteX15" fmla="*/ 292125 w 674712"/>
                      <a:gd name="connsiteY15" fmla="*/ 611823 h 706375"/>
                      <a:gd name="connsiteX16" fmla="*/ 344513 w 674712"/>
                      <a:gd name="connsiteY16" fmla="*/ 554673 h 706375"/>
                      <a:gd name="connsiteX17" fmla="*/ 258788 w 674712"/>
                      <a:gd name="connsiteY17" fmla="*/ 678498 h 706375"/>
                      <a:gd name="connsiteX18" fmla="*/ 373088 w 674712"/>
                      <a:gd name="connsiteY18" fmla="*/ 697548 h 706375"/>
                      <a:gd name="connsiteX19" fmla="*/ 582638 w 674712"/>
                      <a:gd name="connsiteY19" fmla="*/ 564198 h 706375"/>
                      <a:gd name="connsiteX20" fmla="*/ 668363 w 674712"/>
                      <a:gd name="connsiteY20" fmla="*/ 373698 h 706375"/>
                      <a:gd name="connsiteX21" fmla="*/ 668363 w 674712"/>
                      <a:gd name="connsiteY21" fmla="*/ 278448 h 706375"/>
                      <a:gd name="connsiteX22" fmla="*/ 668363 w 674712"/>
                      <a:gd name="connsiteY22" fmla="*/ 221298 h 706375"/>
                      <a:gd name="connsiteX23" fmla="*/ 630263 w 674712"/>
                      <a:gd name="connsiteY23" fmla="*/ 230823 h 706375"/>
                      <a:gd name="connsiteX24" fmla="*/ 658838 w 674712"/>
                      <a:gd name="connsiteY24" fmla="*/ 87948 h 706375"/>
                      <a:gd name="connsiteX25" fmla="*/ 592163 w 674712"/>
                      <a:gd name="connsiteY25" fmla="*/ 40323 h 706375"/>
                      <a:gd name="connsiteX26" fmla="*/ 449288 w 674712"/>
                      <a:gd name="connsiteY26" fmla="*/ 2223 h 706375"/>
                      <a:gd name="connsiteX0" fmla="*/ 452467 w 677891"/>
                      <a:gd name="connsiteY0" fmla="*/ 2223 h 706375"/>
                      <a:gd name="connsiteX1" fmla="*/ 414367 w 677891"/>
                      <a:gd name="connsiteY1" fmla="*/ 106998 h 706375"/>
                      <a:gd name="connsiteX2" fmla="*/ 290542 w 677891"/>
                      <a:gd name="connsiteY2" fmla="*/ 30798 h 706375"/>
                      <a:gd name="connsiteX3" fmla="*/ 138142 w 677891"/>
                      <a:gd name="connsiteY3" fmla="*/ 135573 h 706375"/>
                      <a:gd name="connsiteX4" fmla="*/ 71467 w 677891"/>
                      <a:gd name="connsiteY4" fmla="*/ 226061 h 706375"/>
                      <a:gd name="connsiteX5" fmla="*/ 61942 w 677891"/>
                      <a:gd name="connsiteY5" fmla="*/ 307023 h 706375"/>
                      <a:gd name="connsiteX6" fmla="*/ 128617 w 677891"/>
                      <a:gd name="connsiteY6" fmla="*/ 335598 h 706375"/>
                      <a:gd name="connsiteX7" fmla="*/ 195292 w 677891"/>
                      <a:gd name="connsiteY7" fmla="*/ 240348 h 706375"/>
                      <a:gd name="connsiteX8" fmla="*/ 154629 w 677891"/>
                      <a:gd name="connsiteY8" fmla="*/ 303539 h 706375"/>
                      <a:gd name="connsiteX9" fmla="*/ 4792 w 677891"/>
                      <a:gd name="connsiteY9" fmla="*/ 392748 h 706375"/>
                      <a:gd name="connsiteX10" fmla="*/ 52417 w 677891"/>
                      <a:gd name="connsiteY10" fmla="*/ 521335 h 706375"/>
                      <a:gd name="connsiteX11" fmla="*/ 204817 w 677891"/>
                      <a:gd name="connsiteY11" fmla="*/ 459423 h 706375"/>
                      <a:gd name="connsiteX12" fmla="*/ 114329 w 677891"/>
                      <a:gd name="connsiteY12" fmla="*/ 554673 h 706375"/>
                      <a:gd name="connsiteX13" fmla="*/ 166717 w 677891"/>
                      <a:gd name="connsiteY13" fmla="*/ 640398 h 706375"/>
                      <a:gd name="connsiteX14" fmla="*/ 295304 w 677891"/>
                      <a:gd name="connsiteY14" fmla="*/ 611823 h 706375"/>
                      <a:gd name="connsiteX15" fmla="*/ 347692 w 677891"/>
                      <a:gd name="connsiteY15" fmla="*/ 554673 h 706375"/>
                      <a:gd name="connsiteX16" fmla="*/ 261967 w 677891"/>
                      <a:gd name="connsiteY16" fmla="*/ 678498 h 706375"/>
                      <a:gd name="connsiteX17" fmla="*/ 376267 w 677891"/>
                      <a:gd name="connsiteY17" fmla="*/ 697548 h 706375"/>
                      <a:gd name="connsiteX18" fmla="*/ 585817 w 677891"/>
                      <a:gd name="connsiteY18" fmla="*/ 564198 h 706375"/>
                      <a:gd name="connsiteX19" fmla="*/ 671542 w 677891"/>
                      <a:gd name="connsiteY19" fmla="*/ 373698 h 706375"/>
                      <a:gd name="connsiteX20" fmla="*/ 671542 w 677891"/>
                      <a:gd name="connsiteY20" fmla="*/ 278448 h 706375"/>
                      <a:gd name="connsiteX21" fmla="*/ 671542 w 677891"/>
                      <a:gd name="connsiteY21" fmla="*/ 221298 h 706375"/>
                      <a:gd name="connsiteX22" fmla="*/ 633442 w 677891"/>
                      <a:gd name="connsiteY22" fmla="*/ 230823 h 706375"/>
                      <a:gd name="connsiteX23" fmla="*/ 662017 w 677891"/>
                      <a:gd name="connsiteY23" fmla="*/ 87948 h 706375"/>
                      <a:gd name="connsiteX24" fmla="*/ 595342 w 677891"/>
                      <a:gd name="connsiteY24" fmla="*/ 40323 h 706375"/>
                      <a:gd name="connsiteX25" fmla="*/ 452467 w 677891"/>
                      <a:gd name="connsiteY25" fmla="*/ 2223 h 706375"/>
                      <a:gd name="connsiteX0" fmla="*/ 447736 w 673160"/>
                      <a:gd name="connsiteY0" fmla="*/ 2223 h 706375"/>
                      <a:gd name="connsiteX1" fmla="*/ 409636 w 673160"/>
                      <a:gd name="connsiteY1" fmla="*/ 106998 h 706375"/>
                      <a:gd name="connsiteX2" fmla="*/ 285811 w 673160"/>
                      <a:gd name="connsiteY2" fmla="*/ 30798 h 706375"/>
                      <a:gd name="connsiteX3" fmla="*/ 133411 w 673160"/>
                      <a:gd name="connsiteY3" fmla="*/ 135573 h 706375"/>
                      <a:gd name="connsiteX4" fmla="*/ 66736 w 673160"/>
                      <a:gd name="connsiteY4" fmla="*/ 226061 h 706375"/>
                      <a:gd name="connsiteX5" fmla="*/ 57211 w 673160"/>
                      <a:gd name="connsiteY5" fmla="*/ 307023 h 706375"/>
                      <a:gd name="connsiteX6" fmla="*/ 123886 w 673160"/>
                      <a:gd name="connsiteY6" fmla="*/ 335598 h 706375"/>
                      <a:gd name="connsiteX7" fmla="*/ 190561 w 673160"/>
                      <a:gd name="connsiteY7" fmla="*/ 240348 h 706375"/>
                      <a:gd name="connsiteX8" fmla="*/ 149898 w 673160"/>
                      <a:gd name="connsiteY8" fmla="*/ 303539 h 706375"/>
                      <a:gd name="connsiteX9" fmla="*/ 54648 w 673160"/>
                      <a:gd name="connsiteY9" fmla="*/ 370215 h 706375"/>
                      <a:gd name="connsiteX10" fmla="*/ 61 w 673160"/>
                      <a:gd name="connsiteY10" fmla="*/ 392748 h 706375"/>
                      <a:gd name="connsiteX11" fmla="*/ 47686 w 673160"/>
                      <a:gd name="connsiteY11" fmla="*/ 521335 h 706375"/>
                      <a:gd name="connsiteX12" fmla="*/ 200086 w 673160"/>
                      <a:gd name="connsiteY12" fmla="*/ 459423 h 706375"/>
                      <a:gd name="connsiteX13" fmla="*/ 109598 w 673160"/>
                      <a:gd name="connsiteY13" fmla="*/ 554673 h 706375"/>
                      <a:gd name="connsiteX14" fmla="*/ 161986 w 673160"/>
                      <a:gd name="connsiteY14" fmla="*/ 640398 h 706375"/>
                      <a:gd name="connsiteX15" fmla="*/ 290573 w 673160"/>
                      <a:gd name="connsiteY15" fmla="*/ 611823 h 706375"/>
                      <a:gd name="connsiteX16" fmla="*/ 342961 w 673160"/>
                      <a:gd name="connsiteY16" fmla="*/ 554673 h 706375"/>
                      <a:gd name="connsiteX17" fmla="*/ 257236 w 673160"/>
                      <a:gd name="connsiteY17" fmla="*/ 678498 h 706375"/>
                      <a:gd name="connsiteX18" fmla="*/ 371536 w 673160"/>
                      <a:gd name="connsiteY18" fmla="*/ 697548 h 706375"/>
                      <a:gd name="connsiteX19" fmla="*/ 581086 w 673160"/>
                      <a:gd name="connsiteY19" fmla="*/ 564198 h 706375"/>
                      <a:gd name="connsiteX20" fmla="*/ 666811 w 673160"/>
                      <a:gd name="connsiteY20" fmla="*/ 373698 h 706375"/>
                      <a:gd name="connsiteX21" fmla="*/ 666811 w 673160"/>
                      <a:gd name="connsiteY21" fmla="*/ 278448 h 706375"/>
                      <a:gd name="connsiteX22" fmla="*/ 666811 w 673160"/>
                      <a:gd name="connsiteY22" fmla="*/ 221298 h 706375"/>
                      <a:gd name="connsiteX23" fmla="*/ 628711 w 673160"/>
                      <a:gd name="connsiteY23" fmla="*/ 230823 h 706375"/>
                      <a:gd name="connsiteX24" fmla="*/ 657286 w 673160"/>
                      <a:gd name="connsiteY24" fmla="*/ 87948 h 706375"/>
                      <a:gd name="connsiteX25" fmla="*/ 590611 w 673160"/>
                      <a:gd name="connsiteY25" fmla="*/ 40323 h 706375"/>
                      <a:gd name="connsiteX26" fmla="*/ 447736 w 673160"/>
                      <a:gd name="connsiteY26" fmla="*/ 2223 h 706375"/>
                      <a:gd name="connsiteX0" fmla="*/ 447736 w 673160"/>
                      <a:gd name="connsiteY0" fmla="*/ 2223 h 706375"/>
                      <a:gd name="connsiteX1" fmla="*/ 409636 w 673160"/>
                      <a:gd name="connsiteY1" fmla="*/ 106998 h 706375"/>
                      <a:gd name="connsiteX2" fmla="*/ 285811 w 673160"/>
                      <a:gd name="connsiteY2" fmla="*/ 30798 h 706375"/>
                      <a:gd name="connsiteX3" fmla="*/ 133411 w 673160"/>
                      <a:gd name="connsiteY3" fmla="*/ 135573 h 706375"/>
                      <a:gd name="connsiteX4" fmla="*/ 66736 w 673160"/>
                      <a:gd name="connsiteY4" fmla="*/ 226061 h 706375"/>
                      <a:gd name="connsiteX5" fmla="*/ 57211 w 673160"/>
                      <a:gd name="connsiteY5" fmla="*/ 307023 h 706375"/>
                      <a:gd name="connsiteX6" fmla="*/ 123886 w 673160"/>
                      <a:gd name="connsiteY6" fmla="*/ 335598 h 706375"/>
                      <a:gd name="connsiteX7" fmla="*/ 190561 w 673160"/>
                      <a:gd name="connsiteY7" fmla="*/ 240348 h 706375"/>
                      <a:gd name="connsiteX8" fmla="*/ 149898 w 673160"/>
                      <a:gd name="connsiteY8" fmla="*/ 303539 h 706375"/>
                      <a:gd name="connsiteX9" fmla="*/ 54648 w 673160"/>
                      <a:gd name="connsiteY9" fmla="*/ 384502 h 706375"/>
                      <a:gd name="connsiteX10" fmla="*/ 61 w 673160"/>
                      <a:gd name="connsiteY10" fmla="*/ 392748 h 706375"/>
                      <a:gd name="connsiteX11" fmla="*/ 47686 w 673160"/>
                      <a:gd name="connsiteY11" fmla="*/ 521335 h 706375"/>
                      <a:gd name="connsiteX12" fmla="*/ 200086 w 673160"/>
                      <a:gd name="connsiteY12" fmla="*/ 459423 h 706375"/>
                      <a:gd name="connsiteX13" fmla="*/ 109598 w 673160"/>
                      <a:gd name="connsiteY13" fmla="*/ 554673 h 706375"/>
                      <a:gd name="connsiteX14" fmla="*/ 161986 w 673160"/>
                      <a:gd name="connsiteY14" fmla="*/ 640398 h 706375"/>
                      <a:gd name="connsiteX15" fmla="*/ 290573 w 673160"/>
                      <a:gd name="connsiteY15" fmla="*/ 611823 h 706375"/>
                      <a:gd name="connsiteX16" fmla="*/ 342961 w 673160"/>
                      <a:gd name="connsiteY16" fmla="*/ 554673 h 706375"/>
                      <a:gd name="connsiteX17" fmla="*/ 257236 w 673160"/>
                      <a:gd name="connsiteY17" fmla="*/ 678498 h 706375"/>
                      <a:gd name="connsiteX18" fmla="*/ 371536 w 673160"/>
                      <a:gd name="connsiteY18" fmla="*/ 697548 h 706375"/>
                      <a:gd name="connsiteX19" fmla="*/ 581086 w 673160"/>
                      <a:gd name="connsiteY19" fmla="*/ 564198 h 706375"/>
                      <a:gd name="connsiteX20" fmla="*/ 666811 w 673160"/>
                      <a:gd name="connsiteY20" fmla="*/ 373698 h 706375"/>
                      <a:gd name="connsiteX21" fmla="*/ 666811 w 673160"/>
                      <a:gd name="connsiteY21" fmla="*/ 278448 h 706375"/>
                      <a:gd name="connsiteX22" fmla="*/ 666811 w 673160"/>
                      <a:gd name="connsiteY22" fmla="*/ 221298 h 706375"/>
                      <a:gd name="connsiteX23" fmla="*/ 628711 w 673160"/>
                      <a:gd name="connsiteY23" fmla="*/ 230823 h 706375"/>
                      <a:gd name="connsiteX24" fmla="*/ 657286 w 673160"/>
                      <a:gd name="connsiteY24" fmla="*/ 87948 h 706375"/>
                      <a:gd name="connsiteX25" fmla="*/ 590611 w 673160"/>
                      <a:gd name="connsiteY25" fmla="*/ 40323 h 706375"/>
                      <a:gd name="connsiteX26" fmla="*/ 447736 w 673160"/>
                      <a:gd name="connsiteY26" fmla="*/ 2223 h 706375"/>
                      <a:gd name="connsiteX0" fmla="*/ 412997 w 638421"/>
                      <a:gd name="connsiteY0" fmla="*/ 2223 h 706375"/>
                      <a:gd name="connsiteX1" fmla="*/ 374897 w 638421"/>
                      <a:gd name="connsiteY1" fmla="*/ 106998 h 706375"/>
                      <a:gd name="connsiteX2" fmla="*/ 251072 w 638421"/>
                      <a:gd name="connsiteY2" fmla="*/ 30798 h 706375"/>
                      <a:gd name="connsiteX3" fmla="*/ 98672 w 638421"/>
                      <a:gd name="connsiteY3" fmla="*/ 135573 h 706375"/>
                      <a:gd name="connsiteX4" fmla="*/ 31997 w 638421"/>
                      <a:gd name="connsiteY4" fmla="*/ 226061 h 706375"/>
                      <a:gd name="connsiteX5" fmla="*/ 22472 w 638421"/>
                      <a:gd name="connsiteY5" fmla="*/ 307023 h 706375"/>
                      <a:gd name="connsiteX6" fmla="*/ 89147 w 638421"/>
                      <a:gd name="connsiteY6" fmla="*/ 335598 h 706375"/>
                      <a:gd name="connsiteX7" fmla="*/ 155822 w 638421"/>
                      <a:gd name="connsiteY7" fmla="*/ 240348 h 706375"/>
                      <a:gd name="connsiteX8" fmla="*/ 115159 w 638421"/>
                      <a:gd name="connsiteY8" fmla="*/ 303539 h 706375"/>
                      <a:gd name="connsiteX9" fmla="*/ 19909 w 638421"/>
                      <a:gd name="connsiteY9" fmla="*/ 384502 h 706375"/>
                      <a:gd name="connsiteX10" fmla="*/ 12947 w 638421"/>
                      <a:gd name="connsiteY10" fmla="*/ 521335 h 706375"/>
                      <a:gd name="connsiteX11" fmla="*/ 165347 w 638421"/>
                      <a:gd name="connsiteY11" fmla="*/ 459423 h 706375"/>
                      <a:gd name="connsiteX12" fmla="*/ 74859 w 638421"/>
                      <a:gd name="connsiteY12" fmla="*/ 554673 h 706375"/>
                      <a:gd name="connsiteX13" fmla="*/ 127247 w 638421"/>
                      <a:gd name="connsiteY13" fmla="*/ 640398 h 706375"/>
                      <a:gd name="connsiteX14" fmla="*/ 255834 w 638421"/>
                      <a:gd name="connsiteY14" fmla="*/ 611823 h 706375"/>
                      <a:gd name="connsiteX15" fmla="*/ 308222 w 638421"/>
                      <a:gd name="connsiteY15" fmla="*/ 554673 h 706375"/>
                      <a:gd name="connsiteX16" fmla="*/ 222497 w 638421"/>
                      <a:gd name="connsiteY16" fmla="*/ 678498 h 706375"/>
                      <a:gd name="connsiteX17" fmla="*/ 336797 w 638421"/>
                      <a:gd name="connsiteY17" fmla="*/ 697548 h 706375"/>
                      <a:gd name="connsiteX18" fmla="*/ 546347 w 638421"/>
                      <a:gd name="connsiteY18" fmla="*/ 564198 h 706375"/>
                      <a:gd name="connsiteX19" fmla="*/ 632072 w 638421"/>
                      <a:gd name="connsiteY19" fmla="*/ 373698 h 706375"/>
                      <a:gd name="connsiteX20" fmla="*/ 632072 w 638421"/>
                      <a:gd name="connsiteY20" fmla="*/ 278448 h 706375"/>
                      <a:gd name="connsiteX21" fmla="*/ 632072 w 638421"/>
                      <a:gd name="connsiteY21" fmla="*/ 221298 h 706375"/>
                      <a:gd name="connsiteX22" fmla="*/ 593972 w 638421"/>
                      <a:gd name="connsiteY22" fmla="*/ 230823 h 706375"/>
                      <a:gd name="connsiteX23" fmla="*/ 622547 w 638421"/>
                      <a:gd name="connsiteY23" fmla="*/ 87948 h 706375"/>
                      <a:gd name="connsiteX24" fmla="*/ 555872 w 638421"/>
                      <a:gd name="connsiteY24" fmla="*/ 40323 h 706375"/>
                      <a:gd name="connsiteX25" fmla="*/ 412997 w 638421"/>
                      <a:gd name="connsiteY25" fmla="*/ 2223 h 706375"/>
                      <a:gd name="connsiteX0" fmla="*/ 415057 w 640481"/>
                      <a:gd name="connsiteY0" fmla="*/ 2223 h 706375"/>
                      <a:gd name="connsiteX1" fmla="*/ 376957 w 640481"/>
                      <a:gd name="connsiteY1" fmla="*/ 106998 h 706375"/>
                      <a:gd name="connsiteX2" fmla="*/ 253132 w 640481"/>
                      <a:gd name="connsiteY2" fmla="*/ 30798 h 706375"/>
                      <a:gd name="connsiteX3" fmla="*/ 100732 w 640481"/>
                      <a:gd name="connsiteY3" fmla="*/ 135573 h 706375"/>
                      <a:gd name="connsiteX4" fmla="*/ 34057 w 640481"/>
                      <a:gd name="connsiteY4" fmla="*/ 226061 h 706375"/>
                      <a:gd name="connsiteX5" fmla="*/ 24532 w 640481"/>
                      <a:gd name="connsiteY5" fmla="*/ 307023 h 706375"/>
                      <a:gd name="connsiteX6" fmla="*/ 91207 w 640481"/>
                      <a:gd name="connsiteY6" fmla="*/ 335598 h 706375"/>
                      <a:gd name="connsiteX7" fmla="*/ 157882 w 640481"/>
                      <a:gd name="connsiteY7" fmla="*/ 240348 h 706375"/>
                      <a:gd name="connsiteX8" fmla="*/ 117219 w 640481"/>
                      <a:gd name="connsiteY8" fmla="*/ 303539 h 706375"/>
                      <a:gd name="connsiteX9" fmla="*/ 17207 w 640481"/>
                      <a:gd name="connsiteY9" fmla="*/ 451177 h 706375"/>
                      <a:gd name="connsiteX10" fmla="*/ 15007 w 640481"/>
                      <a:gd name="connsiteY10" fmla="*/ 521335 h 706375"/>
                      <a:gd name="connsiteX11" fmla="*/ 167407 w 640481"/>
                      <a:gd name="connsiteY11" fmla="*/ 459423 h 706375"/>
                      <a:gd name="connsiteX12" fmla="*/ 76919 w 640481"/>
                      <a:gd name="connsiteY12" fmla="*/ 554673 h 706375"/>
                      <a:gd name="connsiteX13" fmla="*/ 129307 w 640481"/>
                      <a:gd name="connsiteY13" fmla="*/ 640398 h 706375"/>
                      <a:gd name="connsiteX14" fmla="*/ 257894 w 640481"/>
                      <a:gd name="connsiteY14" fmla="*/ 611823 h 706375"/>
                      <a:gd name="connsiteX15" fmla="*/ 310282 w 640481"/>
                      <a:gd name="connsiteY15" fmla="*/ 554673 h 706375"/>
                      <a:gd name="connsiteX16" fmla="*/ 224557 w 640481"/>
                      <a:gd name="connsiteY16" fmla="*/ 678498 h 706375"/>
                      <a:gd name="connsiteX17" fmla="*/ 338857 w 640481"/>
                      <a:gd name="connsiteY17" fmla="*/ 697548 h 706375"/>
                      <a:gd name="connsiteX18" fmla="*/ 548407 w 640481"/>
                      <a:gd name="connsiteY18" fmla="*/ 564198 h 706375"/>
                      <a:gd name="connsiteX19" fmla="*/ 634132 w 640481"/>
                      <a:gd name="connsiteY19" fmla="*/ 373698 h 706375"/>
                      <a:gd name="connsiteX20" fmla="*/ 634132 w 640481"/>
                      <a:gd name="connsiteY20" fmla="*/ 278448 h 706375"/>
                      <a:gd name="connsiteX21" fmla="*/ 634132 w 640481"/>
                      <a:gd name="connsiteY21" fmla="*/ 221298 h 706375"/>
                      <a:gd name="connsiteX22" fmla="*/ 596032 w 640481"/>
                      <a:gd name="connsiteY22" fmla="*/ 230823 h 706375"/>
                      <a:gd name="connsiteX23" fmla="*/ 624607 w 640481"/>
                      <a:gd name="connsiteY23" fmla="*/ 87948 h 706375"/>
                      <a:gd name="connsiteX24" fmla="*/ 557932 w 640481"/>
                      <a:gd name="connsiteY24" fmla="*/ 40323 h 706375"/>
                      <a:gd name="connsiteX25" fmla="*/ 415057 w 640481"/>
                      <a:gd name="connsiteY25" fmla="*/ 2223 h 706375"/>
                      <a:gd name="connsiteX0" fmla="*/ 423166 w 648590"/>
                      <a:gd name="connsiteY0" fmla="*/ 2223 h 706375"/>
                      <a:gd name="connsiteX1" fmla="*/ 385066 w 648590"/>
                      <a:gd name="connsiteY1" fmla="*/ 106998 h 706375"/>
                      <a:gd name="connsiteX2" fmla="*/ 261241 w 648590"/>
                      <a:gd name="connsiteY2" fmla="*/ 30798 h 706375"/>
                      <a:gd name="connsiteX3" fmla="*/ 108841 w 648590"/>
                      <a:gd name="connsiteY3" fmla="*/ 135573 h 706375"/>
                      <a:gd name="connsiteX4" fmla="*/ 42166 w 648590"/>
                      <a:gd name="connsiteY4" fmla="*/ 226061 h 706375"/>
                      <a:gd name="connsiteX5" fmla="*/ 32641 w 648590"/>
                      <a:gd name="connsiteY5" fmla="*/ 307023 h 706375"/>
                      <a:gd name="connsiteX6" fmla="*/ 99316 w 648590"/>
                      <a:gd name="connsiteY6" fmla="*/ 335598 h 706375"/>
                      <a:gd name="connsiteX7" fmla="*/ 165991 w 648590"/>
                      <a:gd name="connsiteY7" fmla="*/ 240348 h 706375"/>
                      <a:gd name="connsiteX8" fmla="*/ 125328 w 648590"/>
                      <a:gd name="connsiteY8" fmla="*/ 303539 h 706375"/>
                      <a:gd name="connsiteX9" fmla="*/ 11029 w 648590"/>
                      <a:gd name="connsiteY9" fmla="*/ 441652 h 706375"/>
                      <a:gd name="connsiteX10" fmla="*/ 23116 w 648590"/>
                      <a:gd name="connsiteY10" fmla="*/ 521335 h 706375"/>
                      <a:gd name="connsiteX11" fmla="*/ 175516 w 648590"/>
                      <a:gd name="connsiteY11" fmla="*/ 459423 h 706375"/>
                      <a:gd name="connsiteX12" fmla="*/ 85028 w 648590"/>
                      <a:gd name="connsiteY12" fmla="*/ 554673 h 706375"/>
                      <a:gd name="connsiteX13" fmla="*/ 137416 w 648590"/>
                      <a:gd name="connsiteY13" fmla="*/ 640398 h 706375"/>
                      <a:gd name="connsiteX14" fmla="*/ 266003 w 648590"/>
                      <a:gd name="connsiteY14" fmla="*/ 611823 h 706375"/>
                      <a:gd name="connsiteX15" fmla="*/ 318391 w 648590"/>
                      <a:gd name="connsiteY15" fmla="*/ 554673 h 706375"/>
                      <a:gd name="connsiteX16" fmla="*/ 232666 w 648590"/>
                      <a:gd name="connsiteY16" fmla="*/ 678498 h 706375"/>
                      <a:gd name="connsiteX17" fmla="*/ 346966 w 648590"/>
                      <a:gd name="connsiteY17" fmla="*/ 697548 h 706375"/>
                      <a:gd name="connsiteX18" fmla="*/ 556516 w 648590"/>
                      <a:gd name="connsiteY18" fmla="*/ 564198 h 706375"/>
                      <a:gd name="connsiteX19" fmla="*/ 642241 w 648590"/>
                      <a:gd name="connsiteY19" fmla="*/ 373698 h 706375"/>
                      <a:gd name="connsiteX20" fmla="*/ 642241 w 648590"/>
                      <a:gd name="connsiteY20" fmla="*/ 278448 h 706375"/>
                      <a:gd name="connsiteX21" fmla="*/ 642241 w 648590"/>
                      <a:gd name="connsiteY21" fmla="*/ 221298 h 706375"/>
                      <a:gd name="connsiteX22" fmla="*/ 604141 w 648590"/>
                      <a:gd name="connsiteY22" fmla="*/ 230823 h 706375"/>
                      <a:gd name="connsiteX23" fmla="*/ 632716 w 648590"/>
                      <a:gd name="connsiteY23" fmla="*/ 87948 h 706375"/>
                      <a:gd name="connsiteX24" fmla="*/ 566041 w 648590"/>
                      <a:gd name="connsiteY24" fmla="*/ 40323 h 706375"/>
                      <a:gd name="connsiteX25" fmla="*/ 423166 w 648590"/>
                      <a:gd name="connsiteY25" fmla="*/ 2223 h 706375"/>
                      <a:gd name="connsiteX0" fmla="*/ 416239 w 641663"/>
                      <a:gd name="connsiteY0" fmla="*/ 2223 h 706375"/>
                      <a:gd name="connsiteX1" fmla="*/ 378139 w 641663"/>
                      <a:gd name="connsiteY1" fmla="*/ 106998 h 706375"/>
                      <a:gd name="connsiteX2" fmla="*/ 254314 w 641663"/>
                      <a:gd name="connsiteY2" fmla="*/ 30798 h 706375"/>
                      <a:gd name="connsiteX3" fmla="*/ 101914 w 641663"/>
                      <a:gd name="connsiteY3" fmla="*/ 135573 h 706375"/>
                      <a:gd name="connsiteX4" fmla="*/ 35239 w 641663"/>
                      <a:gd name="connsiteY4" fmla="*/ 226061 h 706375"/>
                      <a:gd name="connsiteX5" fmla="*/ 25714 w 641663"/>
                      <a:gd name="connsiteY5" fmla="*/ 307023 h 706375"/>
                      <a:gd name="connsiteX6" fmla="*/ 92389 w 641663"/>
                      <a:gd name="connsiteY6" fmla="*/ 335598 h 706375"/>
                      <a:gd name="connsiteX7" fmla="*/ 159064 w 641663"/>
                      <a:gd name="connsiteY7" fmla="*/ 240348 h 706375"/>
                      <a:gd name="connsiteX8" fmla="*/ 118401 w 641663"/>
                      <a:gd name="connsiteY8" fmla="*/ 303539 h 706375"/>
                      <a:gd name="connsiteX9" fmla="*/ 4102 w 641663"/>
                      <a:gd name="connsiteY9" fmla="*/ 441652 h 706375"/>
                      <a:gd name="connsiteX10" fmla="*/ 54289 w 641663"/>
                      <a:gd name="connsiteY10" fmla="*/ 535622 h 706375"/>
                      <a:gd name="connsiteX11" fmla="*/ 168589 w 641663"/>
                      <a:gd name="connsiteY11" fmla="*/ 459423 h 706375"/>
                      <a:gd name="connsiteX12" fmla="*/ 78101 w 641663"/>
                      <a:gd name="connsiteY12" fmla="*/ 554673 h 706375"/>
                      <a:gd name="connsiteX13" fmla="*/ 130489 w 641663"/>
                      <a:gd name="connsiteY13" fmla="*/ 640398 h 706375"/>
                      <a:gd name="connsiteX14" fmla="*/ 259076 w 641663"/>
                      <a:gd name="connsiteY14" fmla="*/ 611823 h 706375"/>
                      <a:gd name="connsiteX15" fmla="*/ 311464 w 641663"/>
                      <a:gd name="connsiteY15" fmla="*/ 554673 h 706375"/>
                      <a:gd name="connsiteX16" fmla="*/ 225739 w 641663"/>
                      <a:gd name="connsiteY16" fmla="*/ 678498 h 706375"/>
                      <a:gd name="connsiteX17" fmla="*/ 340039 w 641663"/>
                      <a:gd name="connsiteY17" fmla="*/ 697548 h 706375"/>
                      <a:gd name="connsiteX18" fmla="*/ 549589 w 641663"/>
                      <a:gd name="connsiteY18" fmla="*/ 564198 h 706375"/>
                      <a:gd name="connsiteX19" fmla="*/ 635314 w 641663"/>
                      <a:gd name="connsiteY19" fmla="*/ 373698 h 706375"/>
                      <a:gd name="connsiteX20" fmla="*/ 635314 w 641663"/>
                      <a:gd name="connsiteY20" fmla="*/ 278448 h 706375"/>
                      <a:gd name="connsiteX21" fmla="*/ 635314 w 641663"/>
                      <a:gd name="connsiteY21" fmla="*/ 221298 h 706375"/>
                      <a:gd name="connsiteX22" fmla="*/ 597214 w 641663"/>
                      <a:gd name="connsiteY22" fmla="*/ 230823 h 706375"/>
                      <a:gd name="connsiteX23" fmla="*/ 625789 w 641663"/>
                      <a:gd name="connsiteY23" fmla="*/ 87948 h 706375"/>
                      <a:gd name="connsiteX24" fmla="*/ 559114 w 641663"/>
                      <a:gd name="connsiteY24" fmla="*/ 40323 h 706375"/>
                      <a:gd name="connsiteX25" fmla="*/ 416239 w 641663"/>
                      <a:gd name="connsiteY25" fmla="*/ 2223 h 706375"/>
                      <a:gd name="connsiteX0" fmla="*/ 416239 w 641663"/>
                      <a:gd name="connsiteY0" fmla="*/ 2223 h 706375"/>
                      <a:gd name="connsiteX1" fmla="*/ 378139 w 641663"/>
                      <a:gd name="connsiteY1" fmla="*/ 106998 h 706375"/>
                      <a:gd name="connsiteX2" fmla="*/ 254314 w 641663"/>
                      <a:gd name="connsiteY2" fmla="*/ 30798 h 706375"/>
                      <a:gd name="connsiteX3" fmla="*/ 101914 w 641663"/>
                      <a:gd name="connsiteY3" fmla="*/ 135573 h 706375"/>
                      <a:gd name="connsiteX4" fmla="*/ 35239 w 641663"/>
                      <a:gd name="connsiteY4" fmla="*/ 226061 h 706375"/>
                      <a:gd name="connsiteX5" fmla="*/ 25714 w 641663"/>
                      <a:gd name="connsiteY5" fmla="*/ 307023 h 706375"/>
                      <a:gd name="connsiteX6" fmla="*/ 92389 w 641663"/>
                      <a:gd name="connsiteY6" fmla="*/ 335598 h 706375"/>
                      <a:gd name="connsiteX7" fmla="*/ 159064 w 641663"/>
                      <a:gd name="connsiteY7" fmla="*/ 240348 h 706375"/>
                      <a:gd name="connsiteX8" fmla="*/ 118401 w 641663"/>
                      <a:gd name="connsiteY8" fmla="*/ 303539 h 706375"/>
                      <a:gd name="connsiteX9" fmla="*/ 4102 w 641663"/>
                      <a:gd name="connsiteY9" fmla="*/ 441652 h 706375"/>
                      <a:gd name="connsiteX10" fmla="*/ 54289 w 641663"/>
                      <a:gd name="connsiteY10" fmla="*/ 535622 h 706375"/>
                      <a:gd name="connsiteX11" fmla="*/ 168589 w 641663"/>
                      <a:gd name="connsiteY11" fmla="*/ 459423 h 706375"/>
                      <a:gd name="connsiteX12" fmla="*/ 78101 w 641663"/>
                      <a:gd name="connsiteY12" fmla="*/ 554673 h 706375"/>
                      <a:gd name="connsiteX13" fmla="*/ 130489 w 641663"/>
                      <a:gd name="connsiteY13" fmla="*/ 640398 h 706375"/>
                      <a:gd name="connsiteX14" fmla="*/ 259076 w 641663"/>
                      <a:gd name="connsiteY14" fmla="*/ 611823 h 706375"/>
                      <a:gd name="connsiteX15" fmla="*/ 311464 w 641663"/>
                      <a:gd name="connsiteY15" fmla="*/ 554673 h 706375"/>
                      <a:gd name="connsiteX16" fmla="*/ 225739 w 641663"/>
                      <a:gd name="connsiteY16" fmla="*/ 678498 h 706375"/>
                      <a:gd name="connsiteX17" fmla="*/ 340039 w 641663"/>
                      <a:gd name="connsiteY17" fmla="*/ 697548 h 706375"/>
                      <a:gd name="connsiteX18" fmla="*/ 549589 w 641663"/>
                      <a:gd name="connsiteY18" fmla="*/ 564198 h 706375"/>
                      <a:gd name="connsiteX19" fmla="*/ 635314 w 641663"/>
                      <a:gd name="connsiteY19" fmla="*/ 373698 h 706375"/>
                      <a:gd name="connsiteX20" fmla="*/ 635314 w 641663"/>
                      <a:gd name="connsiteY20" fmla="*/ 278448 h 706375"/>
                      <a:gd name="connsiteX21" fmla="*/ 635314 w 641663"/>
                      <a:gd name="connsiteY21" fmla="*/ 221298 h 706375"/>
                      <a:gd name="connsiteX22" fmla="*/ 618041 w 641663"/>
                      <a:gd name="connsiteY22" fmla="*/ 199422 h 706375"/>
                      <a:gd name="connsiteX23" fmla="*/ 625789 w 641663"/>
                      <a:gd name="connsiteY23" fmla="*/ 87948 h 706375"/>
                      <a:gd name="connsiteX24" fmla="*/ 559114 w 641663"/>
                      <a:gd name="connsiteY24" fmla="*/ 40323 h 706375"/>
                      <a:gd name="connsiteX25" fmla="*/ 416239 w 641663"/>
                      <a:gd name="connsiteY25" fmla="*/ 2223 h 706375"/>
                      <a:gd name="connsiteX0" fmla="*/ 416239 w 641663"/>
                      <a:gd name="connsiteY0" fmla="*/ 905 h 705057"/>
                      <a:gd name="connsiteX1" fmla="*/ 367856 w 641663"/>
                      <a:gd name="connsiteY1" fmla="*/ 77087 h 705057"/>
                      <a:gd name="connsiteX2" fmla="*/ 254314 w 641663"/>
                      <a:gd name="connsiteY2" fmla="*/ 29480 h 705057"/>
                      <a:gd name="connsiteX3" fmla="*/ 101914 w 641663"/>
                      <a:gd name="connsiteY3" fmla="*/ 134255 h 705057"/>
                      <a:gd name="connsiteX4" fmla="*/ 35239 w 641663"/>
                      <a:gd name="connsiteY4" fmla="*/ 224743 h 705057"/>
                      <a:gd name="connsiteX5" fmla="*/ 25714 w 641663"/>
                      <a:gd name="connsiteY5" fmla="*/ 305705 h 705057"/>
                      <a:gd name="connsiteX6" fmla="*/ 92389 w 641663"/>
                      <a:gd name="connsiteY6" fmla="*/ 334280 h 705057"/>
                      <a:gd name="connsiteX7" fmla="*/ 159064 w 641663"/>
                      <a:gd name="connsiteY7" fmla="*/ 239030 h 705057"/>
                      <a:gd name="connsiteX8" fmla="*/ 118401 w 641663"/>
                      <a:gd name="connsiteY8" fmla="*/ 302221 h 705057"/>
                      <a:gd name="connsiteX9" fmla="*/ 4102 w 641663"/>
                      <a:gd name="connsiteY9" fmla="*/ 440334 h 705057"/>
                      <a:gd name="connsiteX10" fmla="*/ 54289 w 641663"/>
                      <a:gd name="connsiteY10" fmla="*/ 534304 h 705057"/>
                      <a:gd name="connsiteX11" fmla="*/ 168589 w 641663"/>
                      <a:gd name="connsiteY11" fmla="*/ 458105 h 705057"/>
                      <a:gd name="connsiteX12" fmla="*/ 78101 w 641663"/>
                      <a:gd name="connsiteY12" fmla="*/ 553355 h 705057"/>
                      <a:gd name="connsiteX13" fmla="*/ 130489 w 641663"/>
                      <a:gd name="connsiteY13" fmla="*/ 639080 h 705057"/>
                      <a:gd name="connsiteX14" fmla="*/ 259076 w 641663"/>
                      <a:gd name="connsiteY14" fmla="*/ 610505 h 705057"/>
                      <a:gd name="connsiteX15" fmla="*/ 311464 w 641663"/>
                      <a:gd name="connsiteY15" fmla="*/ 553355 h 705057"/>
                      <a:gd name="connsiteX16" fmla="*/ 225739 w 641663"/>
                      <a:gd name="connsiteY16" fmla="*/ 677180 h 705057"/>
                      <a:gd name="connsiteX17" fmla="*/ 340039 w 641663"/>
                      <a:gd name="connsiteY17" fmla="*/ 696230 h 705057"/>
                      <a:gd name="connsiteX18" fmla="*/ 549589 w 641663"/>
                      <a:gd name="connsiteY18" fmla="*/ 562880 h 705057"/>
                      <a:gd name="connsiteX19" fmla="*/ 635314 w 641663"/>
                      <a:gd name="connsiteY19" fmla="*/ 372380 h 705057"/>
                      <a:gd name="connsiteX20" fmla="*/ 635314 w 641663"/>
                      <a:gd name="connsiteY20" fmla="*/ 277130 h 705057"/>
                      <a:gd name="connsiteX21" fmla="*/ 635314 w 641663"/>
                      <a:gd name="connsiteY21" fmla="*/ 219980 h 705057"/>
                      <a:gd name="connsiteX22" fmla="*/ 618041 w 641663"/>
                      <a:gd name="connsiteY22" fmla="*/ 198104 h 705057"/>
                      <a:gd name="connsiteX23" fmla="*/ 625789 w 641663"/>
                      <a:gd name="connsiteY23" fmla="*/ 86630 h 705057"/>
                      <a:gd name="connsiteX24" fmla="*/ 559114 w 641663"/>
                      <a:gd name="connsiteY24" fmla="*/ 39005 h 705057"/>
                      <a:gd name="connsiteX25" fmla="*/ 416239 w 641663"/>
                      <a:gd name="connsiteY25" fmla="*/ 905 h 705057"/>
                      <a:gd name="connsiteX0" fmla="*/ 416239 w 641663"/>
                      <a:gd name="connsiteY0" fmla="*/ 65 h 704217"/>
                      <a:gd name="connsiteX1" fmla="*/ 365350 w 641663"/>
                      <a:gd name="connsiteY1" fmla="*/ 46949 h 704217"/>
                      <a:gd name="connsiteX2" fmla="*/ 254314 w 641663"/>
                      <a:gd name="connsiteY2" fmla="*/ 28640 h 704217"/>
                      <a:gd name="connsiteX3" fmla="*/ 101914 w 641663"/>
                      <a:gd name="connsiteY3" fmla="*/ 133415 h 704217"/>
                      <a:gd name="connsiteX4" fmla="*/ 35239 w 641663"/>
                      <a:gd name="connsiteY4" fmla="*/ 223903 h 704217"/>
                      <a:gd name="connsiteX5" fmla="*/ 25714 w 641663"/>
                      <a:gd name="connsiteY5" fmla="*/ 304865 h 704217"/>
                      <a:gd name="connsiteX6" fmla="*/ 92389 w 641663"/>
                      <a:gd name="connsiteY6" fmla="*/ 333440 h 704217"/>
                      <a:gd name="connsiteX7" fmla="*/ 159064 w 641663"/>
                      <a:gd name="connsiteY7" fmla="*/ 238190 h 704217"/>
                      <a:gd name="connsiteX8" fmla="*/ 118401 w 641663"/>
                      <a:gd name="connsiteY8" fmla="*/ 301381 h 704217"/>
                      <a:gd name="connsiteX9" fmla="*/ 4102 w 641663"/>
                      <a:gd name="connsiteY9" fmla="*/ 439494 h 704217"/>
                      <a:gd name="connsiteX10" fmla="*/ 54289 w 641663"/>
                      <a:gd name="connsiteY10" fmla="*/ 533464 h 704217"/>
                      <a:gd name="connsiteX11" fmla="*/ 168589 w 641663"/>
                      <a:gd name="connsiteY11" fmla="*/ 457265 h 704217"/>
                      <a:gd name="connsiteX12" fmla="*/ 78101 w 641663"/>
                      <a:gd name="connsiteY12" fmla="*/ 552515 h 704217"/>
                      <a:gd name="connsiteX13" fmla="*/ 130489 w 641663"/>
                      <a:gd name="connsiteY13" fmla="*/ 638240 h 704217"/>
                      <a:gd name="connsiteX14" fmla="*/ 259076 w 641663"/>
                      <a:gd name="connsiteY14" fmla="*/ 609665 h 704217"/>
                      <a:gd name="connsiteX15" fmla="*/ 311464 w 641663"/>
                      <a:gd name="connsiteY15" fmla="*/ 552515 h 704217"/>
                      <a:gd name="connsiteX16" fmla="*/ 225739 w 641663"/>
                      <a:gd name="connsiteY16" fmla="*/ 676340 h 704217"/>
                      <a:gd name="connsiteX17" fmla="*/ 340039 w 641663"/>
                      <a:gd name="connsiteY17" fmla="*/ 695390 h 704217"/>
                      <a:gd name="connsiteX18" fmla="*/ 549589 w 641663"/>
                      <a:gd name="connsiteY18" fmla="*/ 562040 h 704217"/>
                      <a:gd name="connsiteX19" fmla="*/ 635314 w 641663"/>
                      <a:gd name="connsiteY19" fmla="*/ 371540 h 704217"/>
                      <a:gd name="connsiteX20" fmla="*/ 635314 w 641663"/>
                      <a:gd name="connsiteY20" fmla="*/ 276290 h 704217"/>
                      <a:gd name="connsiteX21" fmla="*/ 635314 w 641663"/>
                      <a:gd name="connsiteY21" fmla="*/ 219140 h 704217"/>
                      <a:gd name="connsiteX22" fmla="*/ 618041 w 641663"/>
                      <a:gd name="connsiteY22" fmla="*/ 197264 h 704217"/>
                      <a:gd name="connsiteX23" fmla="*/ 625789 w 641663"/>
                      <a:gd name="connsiteY23" fmla="*/ 85790 h 704217"/>
                      <a:gd name="connsiteX24" fmla="*/ 559114 w 641663"/>
                      <a:gd name="connsiteY24" fmla="*/ 38165 h 704217"/>
                      <a:gd name="connsiteX25" fmla="*/ 416239 w 641663"/>
                      <a:gd name="connsiteY25" fmla="*/ 65 h 704217"/>
                      <a:gd name="connsiteX0" fmla="*/ 416239 w 641663"/>
                      <a:gd name="connsiteY0" fmla="*/ 152 h 704304"/>
                      <a:gd name="connsiteX1" fmla="*/ 371306 w 641663"/>
                      <a:gd name="connsiteY1" fmla="*/ 25028 h 704304"/>
                      <a:gd name="connsiteX2" fmla="*/ 254314 w 641663"/>
                      <a:gd name="connsiteY2" fmla="*/ 28727 h 704304"/>
                      <a:gd name="connsiteX3" fmla="*/ 101914 w 641663"/>
                      <a:gd name="connsiteY3" fmla="*/ 133502 h 704304"/>
                      <a:gd name="connsiteX4" fmla="*/ 35239 w 641663"/>
                      <a:gd name="connsiteY4" fmla="*/ 223990 h 704304"/>
                      <a:gd name="connsiteX5" fmla="*/ 25714 w 641663"/>
                      <a:gd name="connsiteY5" fmla="*/ 304952 h 704304"/>
                      <a:gd name="connsiteX6" fmla="*/ 92389 w 641663"/>
                      <a:gd name="connsiteY6" fmla="*/ 333527 h 704304"/>
                      <a:gd name="connsiteX7" fmla="*/ 159064 w 641663"/>
                      <a:gd name="connsiteY7" fmla="*/ 238277 h 704304"/>
                      <a:gd name="connsiteX8" fmla="*/ 118401 w 641663"/>
                      <a:gd name="connsiteY8" fmla="*/ 301468 h 704304"/>
                      <a:gd name="connsiteX9" fmla="*/ 4102 w 641663"/>
                      <a:gd name="connsiteY9" fmla="*/ 439581 h 704304"/>
                      <a:gd name="connsiteX10" fmla="*/ 54289 w 641663"/>
                      <a:gd name="connsiteY10" fmla="*/ 533551 h 704304"/>
                      <a:gd name="connsiteX11" fmla="*/ 168589 w 641663"/>
                      <a:gd name="connsiteY11" fmla="*/ 457352 h 704304"/>
                      <a:gd name="connsiteX12" fmla="*/ 78101 w 641663"/>
                      <a:gd name="connsiteY12" fmla="*/ 552602 h 704304"/>
                      <a:gd name="connsiteX13" fmla="*/ 130489 w 641663"/>
                      <a:gd name="connsiteY13" fmla="*/ 638327 h 704304"/>
                      <a:gd name="connsiteX14" fmla="*/ 259076 w 641663"/>
                      <a:gd name="connsiteY14" fmla="*/ 609752 h 704304"/>
                      <a:gd name="connsiteX15" fmla="*/ 311464 w 641663"/>
                      <a:gd name="connsiteY15" fmla="*/ 552602 h 704304"/>
                      <a:gd name="connsiteX16" fmla="*/ 225739 w 641663"/>
                      <a:gd name="connsiteY16" fmla="*/ 676427 h 704304"/>
                      <a:gd name="connsiteX17" fmla="*/ 340039 w 641663"/>
                      <a:gd name="connsiteY17" fmla="*/ 695477 h 704304"/>
                      <a:gd name="connsiteX18" fmla="*/ 549589 w 641663"/>
                      <a:gd name="connsiteY18" fmla="*/ 562127 h 704304"/>
                      <a:gd name="connsiteX19" fmla="*/ 635314 w 641663"/>
                      <a:gd name="connsiteY19" fmla="*/ 371627 h 704304"/>
                      <a:gd name="connsiteX20" fmla="*/ 635314 w 641663"/>
                      <a:gd name="connsiteY20" fmla="*/ 276377 h 704304"/>
                      <a:gd name="connsiteX21" fmla="*/ 635314 w 641663"/>
                      <a:gd name="connsiteY21" fmla="*/ 219227 h 704304"/>
                      <a:gd name="connsiteX22" fmla="*/ 618041 w 641663"/>
                      <a:gd name="connsiteY22" fmla="*/ 197351 h 704304"/>
                      <a:gd name="connsiteX23" fmla="*/ 625789 w 641663"/>
                      <a:gd name="connsiteY23" fmla="*/ 85877 h 704304"/>
                      <a:gd name="connsiteX24" fmla="*/ 559114 w 641663"/>
                      <a:gd name="connsiteY24" fmla="*/ 38252 h 704304"/>
                      <a:gd name="connsiteX25" fmla="*/ 416239 w 641663"/>
                      <a:gd name="connsiteY25" fmla="*/ 152 h 704304"/>
                      <a:gd name="connsiteX0" fmla="*/ 416239 w 641663"/>
                      <a:gd name="connsiteY0" fmla="*/ 489 h 704641"/>
                      <a:gd name="connsiteX1" fmla="*/ 336693 w 641663"/>
                      <a:gd name="connsiteY1" fmla="*/ 17754 h 704641"/>
                      <a:gd name="connsiteX2" fmla="*/ 254314 w 641663"/>
                      <a:gd name="connsiteY2" fmla="*/ 29064 h 704641"/>
                      <a:gd name="connsiteX3" fmla="*/ 101914 w 641663"/>
                      <a:gd name="connsiteY3" fmla="*/ 133839 h 704641"/>
                      <a:gd name="connsiteX4" fmla="*/ 35239 w 641663"/>
                      <a:gd name="connsiteY4" fmla="*/ 224327 h 704641"/>
                      <a:gd name="connsiteX5" fmla="*/ 25714 w 641663"/>
                      <a:gd name="connsiteY5" fmla="*/ 305289 h 704641"/>
                      <a:gd name="connsiteX6" fmla="*/ 92389 w 641663"/>
                      <a:gd name="connsiteY6" fmla="*/ 333864 h 704641"/>
                      <a:gd name="connsiteX7" fmla="*/ 159064 w 641663"/>
                      <a:gd name="connsiteY7" fmla="*/ 238614 h 704641"/>
                      <a:gd name="connsiteX8" fmla="*/ 118401 w 641663"/>
                      <a:gd name="connsiteY8" fmla="*/ 301805 h 704641"/>
                      <a:gd name="connsiteX9" fmla="*/ 4102 w 641663"/>
                      <a:gd name="connsiteY9" fmla="*/ 439918 h 704641"/>
                      <a:gd name="connsiteX10" fmla="*/ 54289 w 641663"/>
                      <a:gd name="connsiteY10" fmla="*/ 533888 h 704641"/>
                      <a:gd name="connsiteX11" fmla="*/ 168589 w 641663"/>
                      <a:gd name="connsiteY11" fmla="*/ 457689 h 704641"/>
                      <a:gd name="connsiteX12" fmla="*/ 78101 w 641663"/>
                      <a:gd name="connsiteY12" fmla="*/ 552939 h 704641"/>
                      <a:gd name="connsiteX13" fmla="*/ 130489 w 641663"/>
                      <a:gd name="connsiteY13" fmla="*/ 638664 h 704641"/>
                      <a:gd name="connsiteX14" fmla="*/ 259076 w 641663"/>
                      <a:gd name="connsiteY14" fmla="*/ 610089 h 704641"/>
                      <a:gd name="connsiteX15" fmla="*/ 311464 w 641663"/>
                      <a:gd name="connsiteY15" fmla="*/ 552939 h 704641"/>
                      <a:gd name="connsiteX16" fmla="*/ 225739 w 641663"/>
                      <a:gd name="connsiteY16" fmla="*/ 676764 h 704641"/>
                      <a:gd name="connsiteX17" fmla="*/ 340039 w 641663"/>
                      <a:gd name="connsiteY17" fmla="*/ 695814 h 704641"/>
                      <a:gd name="connsiteX18" fmla="*/ 549589 w 641663"/>
                      <a:gd name="connsiteY18" fmla="*/ 562464 h 704641"/>
                      <a:gd name="connsiteX19" fmla="*/ 635314 w 641663"/>
                      <a:gd name="connsiteY19" fmla="*/ 371964 h 704641"/>
                      <a:gd name="connsiteX20" fmla="*/ 635314 w 641663"/>
                      <a:gd name="connsiteY20" fmla="*/ 276714 h 704641"/>
                      <a:gd name="connsiteX21" fmla="*/ 635314 w 641663"/>
                      <a:gd name="connsiteY21" fmla="*/ 219564 h 704641"/>
                      <a:gd name="connsiteX22" fmla="*/ 618041 w 641663"/>
                      <a:gd name="connsiteY22" fmla="*/ 197688 h 704641"/>
                      <a:gd name="connsiteX23" fmla="*/ 625789 w 641663"/>
                      <a:gd name="connsiteY23" fmla="*/ 86214 h 704641"/>
                      <a:gd name="connsiteX24" fmla="*/ 559114 w 641663"/>
                      <a:gd name="connsiteY24" fmla="*/ 38589 h 704641"/>
                      <a:gd name="connsiteX25" fmla="*/ 416239 w 641663"/>
                      <a:gd name="connsiteY25" fmla="*/ 489 h 704641"/>
                      <a:gd name="connsiteX0" fmla="*/ 416239 w 641663"/>
                      <a:gd name="connsiteY0" fmla="*/ 1850 h 706002"/>
                      <a:gd name="connsiteX1" fmla="*/ 335783 w 641663"/>
                      <a:gd name="connsiteY1" fmla="*/ 8462 h 706002"/>
                      <a:gd name="connsiteX2" fmla="*/ 254314 w 641663"/>
                      <a:gd name="connsiteY2" fmla="*/ 30425 h 706002"/>
                      <a:gd name="connsiteX3" fmla="*/ 101914 w 641663"/>
                      <a:gd name="connsiteY3" fmla="*/ 135200 h 706002"/>
                      <a:gd name="connsiteX4" fmla="*/ 35239 w 641663"/>
                      <a:gd name="connsiteY4" fmla="*/ 225688 h 706002"/>
                      <a:gd name="connsiteX5" fmla="*/ 25714 w 641663"/>
                      <a:gd name="connsiteY5" fmla="*/ 306650 h 706002"/>
                      <a:gd name="connsiteX6" fmla="*/ 92389 w 641663"/>
                      <a:gd name="connsiteY6" fmla="*/ 335225 h 706002"/>
                      <a:gd name="connsiteX7" fmla="*/ 159064 w 641663"/>
                      <a:gd name="connsiteY7" fmla="*/ 239975 h 706002"/>
                      <a:gd name="connsiteX8" fmla="*/ 118401 w 641663"/>
                      <a:gd name="connsiteY8" fmla="*/ 303166 h 706002"/>
                      <a:gd name="connsiteX9" fmla="*/ 4102 w 641663"/>
                      <a:gd name="connsiteY9" fmla="*/ 441279 h 706002"/>
                      <a:gd name="connsiteX10" fmla="*/ 54289 w 641663"/>
                      <a:gd name="connsiteY10" fmla="*/ 535249 h 706002"/>
                      <a:gd name="connsiteX11" fmla="*/ 168589 w 641663"/>
                      <a:gd name="connsiteY11" fmla="*/ 459050 h 706002"/>
                      <a:gd name="connsiteX12" fmla="*/ 78101 w 641663"/>
                      <a:gd name="connsiteY12" fmla="*/ 554300 h 706002"/>
                      <a:gd name="connsiteX13" fmla="*/ 130489 w 641663"/>
                      <a:gd name="connsiteY13" fmla="*/ 640025 h 706002"/>
                      <a:gd name="connsiteX14" fmla="*/ 259076 w 641663"/>
                      <a:gd name="connsiteY14" fmla="*/ 611450 h 706002"/>
                      <a:gd name="connsiteX15" fmla="*/ 311464 w 641663"/>
                      <a:gd name="connsiteY15" fmla="*/ 554300 h 706002"/>
                      <a:gd name="connsiteX16" fmla="*/ 225739 w 641663"/>
                      <a:gd name="connsiteY16" fmla="*/ 678125 h 706002"/>
                      <a:gd name="connsiteX17" fmla="*/ 340039 w 641663"/>
                      <a:gd name="connsiteY17" fmla="*/ 697175 h 706002"/>
                      <a:gd name="connsiteX18" fmla="*/ 549589 w 641663"/>
                      <a:gd name="connsiteY18" fmla="*/ 563825 h 706002"/>
                      <a:gd name="connsiteX19" fmla="*/ 635314 w 641663"/>
                      <a:gd name="connsiteY19" fmla="*/ 373325 h 706002"/>
                      <a:gd name="connsiteX20" fmla="*/ 635314 w 641663"/>
                      <a:gd name="connsiteY20" fmla="*/ 278075 h 706002"/>
                      <a:gd name="connsiteX21" fmla="*/ 635314 w 641663"/>
                      <a:gd name="connsiteY21" fmla="*/ 220925 h 706002"/>
                      <a:gd name="connsiteX22" fmla="*/ 618041 w 641663"/>
                      <a:gd name="connsiteY22" fmla="*/ 199049 h 706002"/>
                      <a:gd name="connsiteX23" fmla="*/ 625789 w 641663"/>
                      <a:gd name="connsiteY23" fmla="*/ 87575 h 706002"/>
                      <a:gd name="connsiteX24" fmla="*/ 559114 w 641663"/>
                      <a:gd name="connsiteY24" fmla="*/ 39950 h 706002"/>
                      <a:gd name="connsiteX25" fmla="*/ 416239 w 641663"/>
                      <a:gd name="connsiteY25" fmla="*/ 1850 h 706002"/>
                      <a:gd name="connsiteX0" fmla="*/ 486463 w 641663"/>
                      <a:gd name="connsiteY0" fmla="*/ 1463 h 709270"/>
                      <a:gd name="connsiteX1" fmla="*/ 335783 w 641663"/>
                      <a:gd name="connsiteY1" fmla="*/ 11730 h 709270"/>
                      <a:gd name="connsiteX2" fmla="*/ 254314 w 641663"/>
                      <a:gd name="connsiteY2" fmla="*/ 33693 h 709270"/>
                      <a:gd name="connsiteX3" fmla="*/ 101914 w 641663"/>
                      <a:gd name="connsiteY3" fmla="*/ 138468 h 709270"/>
                      <a:gd name="connsiteX4" fmla="*/ 35239 w 641663"/>
                      <a:gd name="connsiteY4" fmla="*/ 228956 h 709270"/>
                      <a:gd name="connsiteX5" fmla="*/ 25714 w 641663"/>
                      <a:gd name="connsiteY5" fmla="*/ 309918 h 709270"/>
                      <a:gd name="connsiteX6" fmla="*/ 92389 w 641663"/>
                      <a:gd name="connsiteY6" fmla="*/ 338493 h 709270"/>
                      <a:gd name="connsiteX7" fmla="*/ 159064 w 641663"/>
                      <a:gd name="connsiteY7" fmla="*/ 243243 h 709270"/>
                      <a:gd name="connsiteX8" fmla="*/ 118401 w 641663"/>
                      <a:gd name="connsiteY8" fmla="*/ 306434 h 709270"/>
                      <a:gd name="connsiteX9" fmla="*/ 4102 w 641663"/>
                      <a:gd name="connsiteY9" fmla="*/ 444547 h 709270"/>
                      <a:gd name="connsiteX10" fmla="*/ 54289 w 641663"/>
                      <a:gd name="connsiteY10" fmla="*/ 538517 h 709270"/>
                      <a:gd name="connsiteX11" fmla="*/ 168589 w 641663"/>
                      <a:gd name="connsiteY11" fmla="*/ 462318 h 709270"/>
                      <a:gd name="connsiteX12" fmla="*/ 78101 w 641663"/>
                      <a:gd name="connsiteY12" fmla="*/ 557568 h 709270"/>
                      <a:gd name="connsiteX13" fmla="*/ 130489 w 641663"/>
                      <a:gd name="connsiteY13" fmla="*/ 643293 h 709270"/>
                      <a:gd name="connsiteX14" fmla="*/ 259076 w 641663"/>
                      <a:gd name="connsiteY14" fmla="*/ 614718 h 709270"/>
                      <a:gd name="connsiteX15" fmla="*/ 311464 w 641663"/>
                      <a:gd name="connsiteY15" fmla="*/ 557568 h 709270"/>
                      <a:gd name="connsiteX16" fmla="*/ 225739 w 641663"/>
                      <a:gd name="connsiteY16" fmla="*/ 681393 h 709270"/>
                      <a:gd name="connsiteX17" fmla="*/ 340039 w 641663"/>
                      <a:gd name="connsiteY17" fmla="*/ 700443 h 709270"/>
                      <a:gd name="connsiteX18" fmla="*/ 549589 w 641663"/>
                      <a:gd name="connsiteY18" fmla="*/ 567093 h 709270"/>
                      <a:gd name="connsiteX19" fmla="*/ 635314 w 641663"/>
                      <a:gd name="connsiteY19" fmla="*/ 376593 h 709270"/>
                      <a:gd name="connsiteX20" fmla="*/ 635314 w 641663"/>
                      <a:gd name="connsiteY20" fmla="*/ 281343 h 709270"/>
                      <a:gd name="connsiteX21" fmla="*/ 635314 w 641663"/>
                      <a:gd name="connsiteY21" fmla="*/ 224193 h 709270"/>
                      <a:gd name="connsiteX22" fmla="*/ 618041 w 641663"/>
                      <a:gd name="connsiteY22" fmla="*/ 202317 h 709270"/>
                      <a:gd name="connsiteX23" fmla="*/ 625789 w 641663"/>
                      <a:gd name="connsiteY23" fmla="*/ 90843 h 709270"/>
                      <a:gd name="connsiteX24" fmla="*/ 559114 w 641663"/>
                      <a:gd name="connsiteY24" fmla="*/ 43218 h 709270"/>
                      <a:gd name="connsiteX25" fmla="*/ 486463 w 641663"/>
                      <a:gd name="connsiteY25" fmla="*/ 1463 h 709270"/>
                      <a:gd name="connsiteX0" fmla="*/ 486463 w 641663"/>
                      <a:gd name="connsiteY0" fmla="*/ 1463 h 709270"/>
                      <a:gd name="connsiteX1" fmla="*/ 335783 w 641663"/>
                      <a:gd name="connsiteY1" fmla="*/ 11730 h 709270"/>
                      <a:gd name="connsiteX2" fmla="*/ 254314 w 641663"/>
                      <a:gd name="connsiteY2" fmla="*/ 33693 h 709270"/>
                      <a:gd name="connsiteX3" fmla="*/ 101914 w 641663"/>
                      <a:gd name="connsiteY3" fmla="*/ 138468 h 709270"/>
                      <a:gd name="connsiteX4" fmla="*/ 35239 w 641663"/>
                      <a:gd name="connsiteY4" fmla="*/ 228956 h 709270"/>
                      <a:gd name="connsiteX5" fmla="*/ 25714 w 641663"/>
                      <a:gd name="connsiteY5" fmla="*/ 309918 h 709270"/>
                      <a:gd name="connsiteX6" fmla="*/ 92389 w 641663"/>
                      <a:gd name="connsiteY6" fmla="*/ 338493 h 709270"/>
                      <a:gd name="connsiteX7" fmla="*/ 159064 w 641663"/>
                      <a:gd name="connsiteY7" fmla="*/ 243243 h 709270"/>
                      <a:gd name="connsiteX8" fmla="*/ 118401 w 641663"/>
                      <a:gd name="connsiteY8" fmla="*/ 306434 h 709270"/>
                      <a:gd name="connsiteX9" fmla="*/ 4102 w 641663"/>
                      <a:gd name="connsiteY9" fmla="*/ 444547 h 709270"/>
                      <a:gd name="connsiteX10" fmla="*/ 54289 w 641663"/>
                      <a:gd name="connsiteY10" fmla="*/ 538517 h 709270"/>
                      <a:gd name="connsiteX11" fmla="*/ 168589 w 641663"/>
                      <a:gd name="connsiteY11" fmla="*/ 462318 h 709270"/>
                      <a:gd name="connsiteX12" fmla="*/ 78101 w 641663"/>
                      <a:gd name="connsiteY12" fmla="*/ 557568 h 709270"/>
                      <a:gd name="connsiteX13" fmla="*/ 130489 w 641663"/>
                      <a:gd name="connsiteY13" fmla="*/ 643293 h 709270"/>
                      <a:gd name="connsiteX14" fmla="*/ 259076 w 641663"/>
                      <a:gd name="connsiteY14" fmla="*/ 614718 h 709270"/>
                      <a:gd name="connsiteX15" fmla="*/ 311464 w 641663"/>
                      <a:gd name="connsiteY15" fmla="*/ 557568 h 709270"/>
                      <a:gd name="connsiteX16" fmla="*/ 225739 w 641663"/>
                      <a:gd name="connsiteY16" fmla="*/ 681393 h 709270"/>
                      <a:gd name="connsiteX17" fmla="*/ 340039 w 641663"/>
                      <a:gd name="connsiteY17" fmla="*/ 700443 h 709270"/>
                      <a:gd name="connsiteX18" fmla="*/ 549589 w 641663"/>
                      <a:gd name="connsiteY18" fmla="*/ 567093 h 709270"/>
                      <a:gd name="connsiteX19" fmla="*/ 635314 w 641663"/>
                      <a:gd name="connsiteY19" fmla="*/ 376593 h 709270"/>
                      <a:gd name="connsiteX20" fmla="*/ 635314 w 641663"/>
                      <a:gd name="connsiteY20" fmla="*/ 281343 h 709270"/>
                      <a:gd name="connsiteX21" fmla="*/ 635314 w 641663"/>
                      <a:gd name="connsiteY21" fmla="*/ 224193 h 709270"/>
                      <a:gd name="connsiteX22" fmla="*/ 625789 w 641663"/>
                      <a:gd name="connsiteY22" fmla="*/ 90843 h 709270"/>
                      <a:gd name="connsiteX23" fmla="*/ 559114 w 641663"/>
                      <a:gd name="connsiteY23" fmla="*/ 43218 h 709270"/>
                      <a:gd name="connsiteX24" fmla="*/ 486463 w 641663"/>
                      <a:gd name="connsiteY24" fmla="*/ 1463 h 709270"/>
                      <a:gd name="connsiteX0" fmla="*/ 486463 w 641663"/>
                      <a:gd name="connsiteY0" fmla="*/ 1463 h 709270"/>
                      <a:gd name="connsiteX1" fmla="*/ 335783 w 641663"/>
                      <a:gd name="connsiteY1" fmla="*/ 11730 h 709270"/>
                      <a:gd name="connsiteX2" fmla="*/ 254314 w 641663"/>
                      <a:gd name="connsiteY2" fmla="*/ 33693 h 709270"/>
                      <a:gd name="connsiteX3" fmla="*/ 101914 w 641663"/>
                      <a:gd name="connsiteY3" fmla="*/ 138468 h 709270"/>
                      <a:gd name="connsiteX4" fmla="*/ 35239 w 641663"/>
                      <a:gd name="connsiteY4" fmla="*/ 228956 h 709270"/>
                      <a:gd name="connsiteX5" fmla="*/ 25714 w 641663"/>
                      <a:gd name="connsiteY5" fmla="*/ 309918 h 709270"/>
                      <a:gd name="connsiteX6" fmla="*/ 92389 w 641663"/>
                      <a:gd name="connsiteY6" fmla="*/ 338493 h 709270"/>
                      <a:gd name="connsiteX7" fmla="*/ 159064 w 641663"/>
                      <a:gd name="connsiteY7" fmla="*/ 243243 h 709270"/>
                      <a:gd name="connsiteX8" fmla="*/ 118401 w 641663"/>
                      <a:gd name="connsiteY8" fmla="*/ 306434 h 709270"/>
                      <a:gd name="connsiteX9" fmla="*/ 4102 w 641663"/>
                      <a:gd name="connsiteY9" fmla="*/ 444547 h 709270"/>
                      <a:gd name="connsiteX10" fmla="*/ 54289 w 641663"/>
                      <a:gd name="connsiteY10" fmla="*/ 538517 h 709270"/>
                      <a:gd name="connsiteX11" fmla="*/ 168589 w 641663"/>
                      <a:gd name="connsiteY11" fmla="*/ 462318 h 709270"/>
                      <a:gd name="connsiteX12" fmla="*/ 78101 w 641663"/>
                      <a:gd name="connsiteY12" fmla="*/ 557568 h 709270"/>
                      <a:gd name="connsiteX13" fmla="*/ 130489 w 641663"/>
                      <a:gd name="connsiteY13" fmla="*/ 643293 h 709270"/>
                      <a:gd name="connsiteX14" fmla="*/ 259076 w 641663"/>
                      <a:gd name="connsiteY14" fmla="*/ 614718 h 709270"/>
                      <a:gd name="connsiteX15" fmla="*/ 311464 w 641663"/>
                      <a:gd name="connsiteY15" fmla="*/ 557568 h 709270"/>
                      <a:gd name="connsiteX16" fmla="*/ 225739 w 641663"/>
                      <a:gd name="connsiteY16" fmla="*/ 681393 h 709270"/>
                      <a:gd name="connsiteX17" fmla="*/ 340039 w 641663"/>
                      <a:gd name="connsiteY17" fmla="*/ 700443 h 709270"/>
                      <a:gd name="connsiteX18" fmla="*/ 549589 w 641663"/>
                      <a:gd name="connsiteY18" fmla="*/ 567093 h 709270"/>
                      <a:gd name="connsiteX19" fmla="*/ 635314 w 641663"/>
                      <a:gd name="connsiteY19" fmla="*/ 376593 h 709270"/>
                      <a:gd name="connsiteX20" fmla="*/ 635314 w 641663"/>
                      <a:gd name="connsiteY20" fmla="*/ 281343 h 709270"/>
                      <a:gd name="connsiteX21" fmla="*/ 633947 w 641663"/>
                      <a:gd name="connsiteY21" fmla="*/ 208216 h 709270"/>
                      <a:gd name="connsiteX22" fmla="*/ 625789 w 641663"/>
                      <a:gd name="connsiteY22" fmla="*/ 90843 h 709270"/>
                      <a:gd name="connsiteX23" fmla="*/ 559114 w 641663"/>
                      <a:gd name="connsiteY23" fmla="*/ 43218 h 709270"/>
                      <a:gd name="connsiteX24" fmla="*/ 486463 w 641663"/>
                      <a:gd name="connsiteY24" fmla="*/ 1463 h 709270"/>
                      <a:gd name="connsiteX0" fmla="*/ 486463 w 639618"/>
                      <a:gd name="connsiteY0" fmla="*/ 1463 h 709270"/>
                      <a:gd name="connsiteX1" fmla="*/ 335783 w 639618"/>
                      <a:gd name="connsiteY1" fmla="*/ 11730 h 709270"/>
                      <a:gd name="connsiteX2" fmla="*/ 254314 w 639618"/>
                      <a:gd name="connsiteY2" fmla="*/ 33693 h 709270"/>
                      <a:gd name="connsiteX3" fmla="*/ 101914 w 639618"/>
                      <a:gd name="connsiteY3" fmla="*/ 138468 h 709270"/>
                      <a:gd name="connsiteX4" fmla="*/ 35239 w 639618"/>
                      <a:gd name="connsiteY4" fmla="*/ 228956 h 709270"/>
                      <a:gd name="connsiteX5" fmla="*/ 25714 w 639618"/>
                      <a:gd name="connsiteY5" fmla="*/ 309918 h 709270"/>
                      <a:gd name="connsiteX6" fmla="*/ 92389 w 639618"/>
                      <a:gd name="connsiteY6" fmla="*/ 338493 h 709270"/>
                      <a:gd name="connsiteX7" fmla="*/ 159064 w 639618"/>
                      <a:gd name="connsiteY7" fmla="*/ 243243 h 709270"/>
                      <a:gd name="connsiteX8" fmla="*/ 118401 w 639618"/>
                      <a:gd name="connsiteY8" fmla="*/ 306434 h 709270"/>
                      <a:gd name="connsiteX9" fmla="*/ 4102 w 639618"/>
                      <a:gd name="connsiteY9" fmla="*/ 444547 h 709270"/>
                      <a:gd name="connsiteX10" fmla="*/ 54289 w 639618"/>
                      <a:gd name="connsiteY10" fmla="*/ 538517 h 709270"/>
                      <a:gd name="connsiteX11" fmla="*/ 168589 w 639618"/>
                      <a:gd name="connsiteY11" fmla="*/ 462318 h 709270"/>
                      <a:gd name="connsiteX12" fmla="*/ 78101 w 639618"/>
                      <a:gd name="connsiteY12" fmla="*/ 557568 h 709270"/>
                      <a:gd name="connsiteX13" fmla="*/ 130489 w 639618"/>
                      <a:gd name="connsiteY13" fmla="*/ 643293 h 709270"/>
                      <a:gd name="connsiteX14" fmla="*/ 259076 w 639618"/>
                      <a:gd name="connsiteY14" fmla="*/ 614718 h 709270"/>
                      <a:gd name="connsiteX15" fmla="*/ 311464 w 639618"/>
                      <a:gd name="connsiteY15" fmla="*/ 557568 h 709270"/>
                      <a:gd name="connsiteX16" fmla="*/ 225739 w 639618"/>
                      <a:gd name="connsiteY16" fmla="*/ 681393 h 709270"/>
                      <a:gd name="connsiteX17" fmla="*/ 340039 w 639618"/>
                      <a:gd name="connsiteY17" fmla="*/ 700443 h 709270"/>
                      <a:gd name="connsiteX18" fmla="*/ 549589 w 639618"/>
                      <a:gd name="connsiteY18" fmla="*/ 567093 h 709270"/>
                      <a:gd name="connsiteX19" fmla="*/ 635314 w 639618"/>
                      <a:gd name="connsiteY19" fmla="*/ 376593 h 709270"/>
                      <a:gd name="connsiteX20" fmla="*/ 627677 w 639618"/>
                      <a:gd name="connsiteY20" fmla="*/ 314238 h 709270"/>
                      <a:gd name="connsiteX21" fmla="*/ 633947 w 639618"/>
                      <a:gd name="connsiteY21" fmla="*/ 208216 h 709270"/>
                      <a:gd name="connsiteX22" fmla="*/ 625789 w 639618"/>
                      <a:gd name="connsiteY22" fmla="*/ 90843 h 709270"/>
                      <a:gd name="connsiteX23" fmla="*/ 559114 w 639618"/>
                      <a:gd name="connsiteY23" fmla="*/ 43218 h 709270"/>
                      <a:gd name="connsiteX24" fmla="*/ 486463 w 639618"/>
                      <a:gd name="connsiteY24" fmla="*/ 1463 h 709270"/>
                      <a:gd name="connsiteX0" fmla="*/ 486463 w 634072"/>
                      <a:gd name="connsiteY0" fmla="*/ 1463 h 709270"/>
                      <a:gd name="connsiteX1" fmla="*/ 335783 w 634072"/>
                      <a:gd name="connsiteY1" fmla="*/ 11730 h 709270"/>
                      <a:gd name="connsiteX2" fmla="*/ 254314 w 634072"/>
                      <a:gd name="connsiteY2" fmla="*/ 33693 h 709270"/>
                      <a:gd name="connsiteX3" fmla="*/ 101914 w 634072"/>
                      <a:gd name="connsiteY3" fmla="*/ 138468 h 709270"/>
                      <a:gd name="connsiteX4" fmla="*/ 35239 w 634072"/>
                      <a:gd name="connsiteY4" fmla="*/ 228956 h 709270"/>
                      <a:gd name="connsiteX5" fmla="*/ 25714 w 634072"/>
                      <a:gd name="connsiteY5" fmla="*/ 309918 h 709270"/>
                      <a:gd name="connsiteX6" fmla="*/ 92389 w 634072"/>
                      <a:gd name="connsiteY6" fmla="*/ 338493 h 709270"/>
                      <a:gd name="connsiteX7" fmla="*/ 159064 w 634072"/>
                      <a:gd name="connsiteY7" fmla="*/ 243243 h 709270"/>
                      <a:gd name="connsiteX8" fmla="*/ 118401 w 634072"/>
                      <a:gd name="connsiteY8" fmla="*/ 306434 h 709270"/>
                      <a:gd name="connsiteX9" fmla="*/ 4102 w 634072"/>
                      <a:gd name="connsiteY9" fmla="*/ 444547 h 709270"/>
                      <a:gd name="connsiteX10" fmla="*/ 54289 w 634072"/>
                      <a:gd name="connsiteY10" fmla="*/ 538517 h 709270"/>
                      <a:gd name="connsiteX11" fmla="*/ 168589 w 634072"/>
                      <a:gd name="connsiteY11" fmla="*/ 462318 h 709270"/>
                      <a:gd name="connsiteX12" fmla="*/ 78101 w 634072"/>
                      <a:gd name="connsiteY12" fmla="*/ 557568 h 709270"/>
                      <a:gd name="connsiteX13" fmla="*/ 130489 w 634072"/>
                      <a:gd name="connsiteY13" fmla="*/ 643293 h 709270"/>
                      <a:gd name="connsiteX14" fmla="*/ 259076 w 634072"/>
                      <a:gd name="connsiteY14" fmla="*/ 614718 h 709270"/>
                      <a:gd name="connsiteX15" fmla="*/ 311464 w 634072"/>
                      <a:gd name="connsiteY15" fmla="*/ 557568 h 709270"/>
                      <a:gd name="connsiteX16" fmla="*/ 225739 w 634072"/>
                      <a:gd name="connsiteY16" fmla="*/ 681393 h 709270"/>
                      <a:gd name="connsiteX17" fmla="*/ 340039 w 634072"/>
                      <a:gd name="connsiteY17" fmla="*/ 700443 h 709270"/>
                      <a:gd name="connsiteX18" fmla="*/ 549589 w 634072"/>
                      <a:gd name="connsiteY18" fmla="*/ 567093 h 709270"/>
                      <a:gd name="connsiteX19" fmla="*/ 619759 w 634072"/>
                      <a:gd name="connsiteY19" fmla="*/ 377997 h 709270"/>
                      <a:gd name="connsiteX20" fmla="*/ 627677 w 634072"/>
                      <a:gd name="connsiteY20" fmla="*/ 314238 h 709270"/>
                      <a:gd name="connsiteX21" fmla="*/ 633947 w 634072"/>
                      <a:gd name="connsiteY21" fmla="*/ 208216 h 709270"/>
                      <a:gd name="connsiteX22" fmla="*/ 625789 w 634072"/>
                      <a:gd name="connsiteY22" fmla="*/ 90843 h 709270"/>
                      <a:gd name="connsiteX23" fmla="*/ 559114 w 634072"/>
                      <a:gd name="connsiteY23" fmla="*/ 43218 h 709270"/>
                      <a:gd name="connsiteX24" fmla="*/ 486463 w 634072"/>
                      <a:gd name="connsiteY24" fmla="*/ 1463 h 709270"/>
                      <a:gd name="connsiteX0" fmla="*/ 486463 w 634072"/>
                      <a:gd name="connsiteY0" fmla="*/ 3196 h 711003"/>
                      <a:gd name="connsiteX1" fmla="*/ 353475 w 634072"/>
                      <a:gd name="connsiteY1" fmla="*/ 6498 h 711003"/>
                      <a:gd name="connsiteX2" fmla="*/ 254314 w 634072"/>
                      <a:gd name="connsiteY2" fmla="*/ 35426 h 711003"/>
                      <a:gd name="connsiteX3" fmla="*/ 101914 w 634072"/>
                      <a:gd name="connsiteY3" fmla="*/ 140201 h 711003"/>
                      <a:gd name="connsiteX4" fmla="*/ 35239 w 634072"/>
                      <a:gd name="connsiteY4" fmla="*/ 230689 h 711003"/>
                      <a:gd name="connsiteX5" fmla="*/ 25714 w 634072"/>
                      <a:gd name="connsiteY5" fmla="*/ 311651 h 711003"/>
                      <a:gd name="connsiteX6" fmla="*/ 92389 w 634072"/>
                      <a:gd name="connsiteY6" fmla="*/ 340226 h 711003"/>
                      <a:gd name="connsiteX7" fmla="*/ 159064 w 634072"/>
                      <a:gd name="connsiteY7" fmla="*/ 244976 h 711003"/>
                      <a:gd name="connsiteX8" fmla="*/ 118401 w 634072"/>
                      <a:gd name="connsiteY8" fmla="*/ 308167 h 711003"/>
                      <a:gd name="connsiteX9" fmla="*/ 4102 w 634072"/>
                      <a:gd name="connsiteY9" fmla="*/ 446280 h 711003"/>
                      <a:gd name="connsiteX10" fmla="*/ 54289 w 634072"/>
                      <a:gd name="connsiteY10" fmla="*/ 540250 h 711003"/>
                      <a:gd name="connsiteX11" fmla="*/ 168589 w 634072"/>
                      <a:gd name="connsiteY11" fmla="*/ 464051 h 711003"/>
                      <a:gd name="connsiteX12" fmla="*/ 78101 w 634072"/>
                      <a:gd name="connsiteY12" fmla="*/ 559301 h 711003"/>
                      <a:gd name="connsiteX13" fmla="*/ 130489 w 634072"/>
                      <a:gd name="connsiteY13" fmla="*/ 645026 h 711003"/>
                      <a:gd name="connsiteX14" fmla="*/ 259076 w 634072"/>
                      <a:gd name="connsiteY14" fmla="*/ 616451 h 711003"/>
                      <a:gd name="connsiteX15" fmla="*/ 311464 w 634072"/>
                      <a:gd name="connsiteY15" fmla="*/ 559301 h 711003"/>
                      <a:gd name="connsiteX16" fmla="*/ 225739 w 634072"/>
                      <a:gd name="connsiteY16" fmla="*/ 683126 h 711003"/>
                      <a:gd name="connsiteX17" fmla="*/ 340039 w 634072"/>
                      <a:gd name="connsiteY17" fmla="*/ 702176 h 711003"/>
                      <a:gd name="connsiteX18" fmla="*/ 549589 w 634072"/>
                      <a:gd name="connsiteY18" fmla="*/ 568826 h 711003"/>
                      <a:gd name="connsiteX19" fmla="*/ 619759 w 634072"/>
                      <a:gd name="connsiteY19" fmla="*/ 379730 h 711003"/>
                      <a:gd name="connsiteX20" fmla="*/ 627677 w 634072"/>
                      <a:gd name="connsiteY20" fmla="*/ 315971 h 711003"/>
                      <a:gd name="connsiteX21" fmla="*/ 633947 w 634072"/>
                      <a:gd name="connsiteY21" fmla="*/ 209949 h 711003"/>
                      <a:gd name="connsiteX22" fmla="*/ 625789 w 634072"/>
                      <a:gd name="connsiteY22" fmla="*/ 92576 h 711003"/>
                      <a:gd name="connsiteX23" fmla="*/ 559114 w 634072"/>
                      <a:gd name="connsiteY23" fmla="*/ 44951 h 711003"/>
                      <a:gd name="connsiteX24" fmla="*/ 486463 w 634072"/>
                      <a:gd name="connsiteY24" fmla="*/ 3196 h 711003"/>
                      <a:gd name="connsiteX0" fmla="*/ 486463 w 634072"/>
                      <a:gd name="connsiteY0" fmla="*/ 10201 h 718008"/>
                      <a:gd name="connsiteX1" fmla="*/ 353475 w 634072"/>
                      <a:gd name="connsiteY1" fmla="*/ 13503 h 718008"/>
                      <a:gd name="connsiteX2" fmla="*/ 254314 w 634072"/>
                      <a:gd name="connsiteY2" fmla="*/ 42431 h 718008"/>
                      <a:gd name="connsiteX3" fmla="*/ 101914 w 634072"/>
                      <a:gd name="connsiteY3" fmla="*/ 147206 h 718008"/>
                      <a:gd name="connsiteX4" fmla="*/ 35239 w 634072"/>
                      <a:gd name="connsiteY4" fmla="*/ 237694 h 718008"/>
                      <a:gd name="connsiteX5" fmla="*/ 25714 w 634072"/>
                      <a:gd name="connsiteY5" fmla="*/ 318656 h 718008"/>
                      <a:gd name="connsiteX6" fmla="*/ 92389 w 634072"/>
                      <a:gd name="connsiteY6" fmla="*/ 347231 h 718008"/>
                      <a:gd name="connsiteX7" fmla="*/ 159064 w 634072"/>
                      <a:gd name="connsiteY7" fmla="*/ 251981 h 718008"/>
                      <a:gd name="connsiteX8" fmla="*/ 118401 w 634072"/>
                      <a:gd name="connsiteY8" fmla="*/ 315172 h 718008"/>
                      <a:gd name="connsiteX9" fmla="*/ 4102 w 634072"/>
                      <a:gd name="connsiteY9" fmla="*/ 453285 h 718008"/>
                      <a:gd name="connsiteX10" fmla="*/ 54289 w 634072"/>
                      <a:gd name="connsiteY10" fmla="*/ 547255 h 718008"/>
                      <a:gd name="connsiteX11" fmla="*/ 168589 w 634072"/>
                      <a:gd name="connsiteY11" fmla="*/ 471056 h 718008"/>
                      <a:gd name="connsiteX12" fmla="*/ 78101 w 634072"/>
                      <a:gd name="connsiteY12" fmla="*/ 566306 h 718008"/>
                      <a:gd name="connsiteX13" fmla="*/ 130489 w 634072"/>
                      <a:gd name="connsiteY13" fmla="*/ 652031 h 718008"/>
                      <a:gd name="connsiteX14" fmla="*/ 259076 w 634072"/>
                      <a:gd name="connsiteY14" fmla="*/ 623456 h 718008"/>
                      <a:gd name="connsiteX15" fmla="*/ 311464 w 634072"/>
                      <a:gd name="connsiteY15" fmla="*/ 566306 h 718008"/>
                      <a:gd name="connsiteX16" fmla="*/ 225739 w 634072"/>
                      <a:gd name="connsiteY16" fmla="*/ 690131 h 718008"/>
                      <a:gd name="connsiteX17" fmla="*/ 340039 w 634072"/>
                      <a:gd name="connsiteY17" fmla="*/ 709181 h 718008"/>
                      <a:gd name="connsiteX18" fmla="*/ 549589 w 634072"/>
                      <a:gd name="connsiteY18" fmla="*/ 575831 h 718008"/>
                      <a:gd name="connsiteX19" fmla="*/ 619759 w 634072"/>
                      <a:gd name="connsiteY19" fmla="*/ 386735 h 718008"/>
                      <a:gd name="connsiteX20" fmla="*/ 627677 w 634072"/>
                      <a:gd name="connsiteY20" fmla="*/ 322976 h 718008"/>
                      <a:gd name="connsiteX21" fmla="*/ 633947 w 634072"/>
                      <a:gd name="connsiteY21" fmla="*/ 216954 h 718008"/>
                      <a:gd name="connsiteX22" fmla="*/ 625789 w 634072"/>
                      <a:gd name="connsiteY22" fmla="*/ 99581 h 718008"/>
                      <a:gd name="connsiteX23" fmla="*/ 559114 w 634072"/>
                      <a:gd name="connsiteY23" fmla="*/ 51956 h 718008"/>
                      <a:gd name="connsiteX24" fmla="*/ 486463 w 634072"/>
                      <a:gd name="connsiteY24" fmla="*/ 10201 h 718008"/>
                      <a:gd name="connsiteX0" fmla="*/ 486463 w 634072"/>
                      <a:gd name="connsiteY0" fmla="*/ 3374 h 711181"/>
                      <a:gd name="connsiteX1" fmla="*/ 353475 w 634072"/>
                      <a:gd name="connsiteY1" fmla="*/ 6676 h 711181"/>
                      <a:gd name="connsiteX2" fmla="*/ 254314 w 634072"/>
                      <a:gd name="connsiteY2" fmla="*/ 35604 h 711181"/>
                      <a:gd name="connsiteX3" fmla="*/ 101914 w 634072"/>
                      <a:gd name="connsiteY3" fmla="*/ 140379 h 711181"/>
                      <a:gd name="connsiteX4" fmla="*/ 35239 w 634072"/>
                      <a:gd name="connsiteY4" fmla="*/ 230867 h 711181"/>
                      <a:gd name="connsiteX5" fmla="*/ 25714 w 634072"/>
                      <a:gd name="connsiteY5" fmla="*/ 311829 h 711181"/>
                      <a:gd name="connsiteX6" fmla="*/ 92389 w 634072"/>
                      <a:gd name="connsiteY6" fmla="*/ 340404 h 711181"/>
                      <a:gd name="connsiteX7" fmla="*/ 159064 w 634072"/>
                      <a:gd name="connsiteY7" fmla="*/ 245154 h 711181"/>
                      <a:gd name="connsiteX8" fmla="*/ 118401 w 634072"/>
                      <a:gd name="connsiteY8" fmla="*/ 308345 h 711181"/>
                      <a:gd name="connsiteX9" fmla="*/ 4102 w 634072"/>
                      <a:gd name="connsiteY9" fmla="*/ 446458 h 711181"/>
                      <a:gd name="connsiteX10" fmla="*/ 54289 w 634072"/>
                      <a:gd name="connsiteY10" fmla="*/ 540428 h 711181"/>
                      <a:gd name="connsiteX11" fmla="*/ 168589 w 634072"/>
                      <a:gd name="connsiteY11" fmla="*/ 464229 h 711181"/>
                      <a:gd name="connsiteX12" fmla="*/ 78101 w 634072"/>
                      <a:gd name="connsiteY12" fmla="*/ 559479 h 711181"/>
                      <a:gd name="connsiteX13" fmla="*/ 130489 w 634072"/>
                      <a:gd name="connsiteY13" fmla="*/ 645204 h 711181"/>
                      <a:gd name="connsiteX14" fmla="*/ 259076 w 634072"/>
                      <a:gd name="connsiteY14" fmla="*/ 616629 h 711181"/>
                      <a:gd name="connsiteX15" fmla="*/ 311464 w 634072"/>
                      <a:gd name="connsiteY15" fmla="*/ 559479 h 711181"/>
                      <a:gd name="connsiteX16" fmla="*/ 225739 w 634072"/>
                      <a:gd name="connsiteY16" fmla="*/ 683304 h 711181"/>
                      <a:gd name="connsiteX17" fmla="*/ 340039 w 634072"/>
                      <a:gd name="connsiteY17" fmla="*/ 702354 h 711181"/>
                      <a:gd name="connsiteX18" fmla="*/ 549589 w 634072"/>
                      <a:gd name="connsiteY18" fmla="*/ 569004 h 711181"/>
                      <a:gd name="connsiteX19" fmla="*/ 619759 w 634072"/>
                      <a:gd name="connsiteY19" fmla="*/ 379908 h 711181"/>
                      <a:gd name="connsiteX20" fmla="*/ 627677 w 634072"/>
                      <a:gd name="connsiteY20" fmla="*/ 316149 h 711181"/>
                      <a:gd name="connsiteX21" fmla="*/ 633947 w 634072"/>
                      <a:gd name="connsiteY21" fmla="*/ 210127 h 711181"/>
                      <a:gd name="connsiteX22" fmla="*/ 625789 w 634072"/>
                      <a:gd name="connsiteY22" fmla="*/ 92754 h 711181"/>
                      <a:gd name="connsiteX23" fmla="*/ 559114 w 634072"/>
                      <a:gd name="connsiteY23" fmla="*/ 45129 h 711181"/>
                      <a:gd name="connsiteX24" fmla="*/ 486463 w 634072"/>
                      <a:gd name="connsiteY24" fmla="*/ 3374 h 711181"/>
                      <a:gd name="connsiteX0" fmla="*/ 486463 w 634072"/>
                      <a:gd name="connsiteY0" fmla="*/ 5125 h 712932"/>
                      <a:gd name="connsiteX1" fmla="*/ 353475 w 634072"/>
                      <a:gd name="connsiteY1" fmla="*/ 8427 h 712932"/>
                      <a:gd name="connsiteX2" fmla="*/ 254314 w 634072"/>
                      <a:gd name="connsiteY2" fmla="*/ 37355 h 712932"/>
                      <a:gd name="connsiteX3" fmla="*/ 101914 w 634072"/>
                      <a:gd name="connsiteY3" fmla="*/ 142130 h 712932"/>
                      <a:gd name="connsiteX4" fmla="*/ 35239 w 634072"/>
                      <a:gd name="connsiteY4" fmla="*/ 232618 h 712932"/>
                      <a:gd name="connsiteX5" fmla="*/ 25714 w 634072"/>
                      <a:gd name="connsiteY5" fmla="*/ 313580 h 712932"/>
                      <a:gd name="connsiteX6" fmla="*/ 92389 w 634072"/>
                      <a:gd name="connsiteY6" fmla="*/ 342155 h 712932"/>
                      <a:gd name="connsiteX7" fmla="*/ 159064 w 634072"/>
                      <a:gd name="connsiteY7" fmla="*/ 246905 h 712932"/>
                      <a:gd name="connsiteX8" fmla="*/ 118401 w 634072"/>
                      <a:gd name="connsiteY8" fmla="*/ 310096 h 712932"/>
                      <a:gd name="connsiteX9" fmla="*/ 4102 w 634072"/>
                      <a:gd name="connsiteY9" fmla="*/ 448209 h 712932"/>
                      <a:gd name="connsiteX10" fmla="*/ 54289 w 634072"/>
                      <a:gd name="connsiteY10" fmla="*/ 542179 h 712932"/>
                      <a:gd name="connsiteX11" fmla="*/ 168589 w 634072"/>
                      <a:gd name="connsiteY11" fmla="*/ 465980 h 712932"/>
                      <a:gd name="connsiteX12" fmla="*/ 78101 w 634072"/>
                      <a:gd name="connsiteY12" fmla="*/ 561230 h 712932"/>
                      <a:gd name="connsiteX13" fmla="*/ 130489 w 634072"/>
                      <a:gd name="connsiteY13" fmla="*/ 646955 h 712932"/>
                      <a:gd name="connsiteX14" fmla="*/ 259076 w 634072"/>
                      <a:gd name="connsiteY14" fmla="*/ 618380 h 712932"/>
                      <a:gd name="connsiteX15" fmla="*/ 311464 w 634072"/>
                      <a:gd name="connsiteY15" fmla="*/ 561230 h 712932"/>
                      <a:gd name="connsiteX16" fmla="*/ 225739 w 634072"/>
                      <a:gd name="connsiteY16" fmla="*/ 685055 h 712932"/>
                      <a:gd name="connsiteX17" fmla="*/ 340039 w 634072"/>
                      <a:gd name="connsiteY17" fmla="*/ 704105 h 712932"/>
                      <a:gd name="connsiteX18" fmla="*/ 549589 w 634072"/>
                      <a:gd name="connsiteY18" fmla="*/ 570755 h 712932"/>
                      <a:gd name="connsiteX19" fmla="*/ 619759 w 634072"/>
                      <a:gd name="connsiteY19" fmla="*/ 381659 h 712932"/>
                      <a:gd name="connsiteX20" fmla="*/ 627677 w 634072"/>
                      <a:gd name="connsiteY20" fmla="*/ 317900 h 712932"/>
                      <a:gd name="connsiteX21" fmla="*/ 633947 w 634072"/>
                      <a:gd name="connsiteY21" fmla="*/ 211878 h 712932"/>
                      <a:gd name="connsiteX22" fmla="*/ 625789 w 634072"/>
                      <a:gd name="connsiteY22" fmla="*/ 94505 h 712932"/>
                      <a:gd name="connsiteX23" fmla="*/ 559114 w 634072"/>
                      <a:gd name="connsiteY23" fmla="*/ 46880 h 712932"/>
                      <a:gd name="connsiteX24" fmla="*/ 486463 w 634072"/>
                      <a:gd name="connsiteY24" fmla="*/ 5125 h 7129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634072" h="712932">
                        <a:moveTo>
                          <a:pt x="486463" y="5125"/>
                        </a:moveTo>
                        <a:cubicBezTo>
                          <a:pt x="452190" y="-1284"/>
                          <a:pt x="402079" y="-3208"/>
                          <a:pt x="353475" y="8427"/>
                        </a:cubicBezTo>
                        <a:cubicBezTo>
                          <a:pt x="304871" y="20062"/>
                          <a:pt x="296241" y="15071"/>
                          <a:pt x="254314" y="37355"/>
                        </a:cubicBezTo>
                        <a:cubicBezTo>
                          <a:pt x="212387" y="59639"/>
                          <a:pt x="138426" y="109586"/>
                          <a:pt x="101914" y="142130"/>
                        </a:cubicBezTo>
                        <a:cubicBezTo>
                          <a:pt x="65402" y="174674"/>
                          <a:pt x="47939" y="204043"/>
                          <a:pt x="35239" y="232618"/>
                        </a:cubicBezTo>
                        <a:cubicBezTo>
                          <a:pt x="22539" y="261193"/>
                          <a:pt x="16189" y="295324"/>
                          <a:pt x="25714" y="313580"/>
                        </a:cubicBezTo>
                        <a:cubicBezTo>
                          <a:pt x="35239" y="331836"/>
                          <a:pt x="70164" y="353267"/>
                          <a:pt x="92389" y="342155"/>
                        </a:cubicBezTo>
                        <a:cubicBezTo>
                          <a:pt x="114614" y="331043"/>
                          <a:pt x="154729" y="252248"/>
                          <a:pt x="159064" y="246905"/>
                        </a:cubicBezTo>
                        <a:cubicBezTo>
                          <a:pt x="163399" y="241562"/>
                          <a:pt x="142641" y="291627"/>
                          <a:pt x="118401" y="310096"/>
                        </a:cubicBezTo>
                        <a:cubicBezTo>
                          <a:pt x="94161" y="328566"/>
                          <a:pt x="21137" y="411910"/>
                          <a:pt x="4102" y="448209"/>
                        </a:cubicBezTo>
                        <a:cubicBezTo>
                          <a:pt x="-12933" y="484508"/>
                          <a:pt x="26874" y="539217"/>
                          <a:pt x="54289" y="542179"/>
                        </a:cubicBezTo>
                        <a:cubicBezTo>
                          <a:pt x="81704" y="545141"/>
                          <a:pt x="164620" y="462805"/>
                          <a:pt x="168589" y="465980"/>
                        </a:cubicBezTo>
                        <a:cubicBezTo>
                          <a:pt x="172558" y="469155"/>
                          <a:pt x="84451" y="531068"/>
                          <a:pt x="78101" y="561230"/>
                        </a:cubicBezTo>
                        <a:cubicBezTo>
                          <a:pt x="71751" y="591392"/>
                          <a:pt x="100327" y="637430"/>
                          <a:pt x="130489" y="646955"/>
                        </a:cubicBezTo>
                        <a:cubicBezTo>
                          <a:pt x="160651" y="656480"/>
                          <a:pt x="228914" y="632667"/>
                          <a:pt x="259076" y="618380"/>
                        </a:cubicBezTo>
                        <a:cubicBezTo>
                          <a:pt x="289238" y="604093"/>
                          <a:pt x="317020" y="550118"/>
                          <a:pt x="311464" y="561230"/>
                        </a:cubicBezTo>
                        <a:cubicBezTo>
                          <a:pt x="305908" y="572343"/>
                          <a:pt x="220977" y="661243"/>
                          <a:pt x="225739" y="685055"/>
                        </a:cubicBezTo>
                        <a:cubicBezTo>
                          <a:pt x="230501" y="708867"/>
                          <a:pt x="286064" y="723155"/>
                          <a:pt x="340039" y="704105"/>
                        </a:cubicBezTo>
                        <a:cubicBezTo>
                          <a:pt x="394014" y="685055"/>
                          <a:pt x="502969" y="624496"/>
                          <a:pt x="549589" y="570755"/>
                        </a:cubicBezTo>
                        <a:cubicBezTo>
                          <a:pt x="596209" y="517014"/>
                          <a:pt x="606744" y="423802"/>
                          <a:pt x="619759" y="381659"/>
                        </a:cubicBezTo>
                        <a:cubicBezTo>
                          <a:pt x="632774" y="339517"/>
                          <a:pt x="627677" y="317900"/>
                          <a:pt x="627677" y="317900"/>
                        </a:cubicBezTo>
                        <a:cubicBezTo>
                          <a:pt x="627221" y="293524"/>
                          <a:pt x="634403" y="236254"/>
                          <a:pt x="633947" y="211878"/>
                        </a:cubicBezTo>
                        <a:cubicBezTo>
                          <a:pt x="632359" y="180128"/>
                          <a:pt x="638489" y="124668"/>
                          <a:pt x="625789" y="94505"/>
                        </a:cubicBezTo>
                        <a:cubicBezTo>
                          <a:pt x="613089" y="64343"/>
                          <a:pt x="582335" y="61777"/>
                          <a:pt x="559114" y="46880"/>
                        </a:cubicBezTo>
                        <a:cubicBezTo>
                          <a:pt x="535893" y="31983"/>
                          <a:pt x="520736" y="11534"/>
                          <a:pt x="486463" y="5125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37" name="Group 36">
                    <a:extLst>
                      <a:ext uri="{FF2B5EF4-FFF2-40B4-BE49-F238E27FC236}">
                        <a16:creationId xmlns:a16="http://schemas.microsoft.com/office/drawing/2014/main" id="{4DE83FC7-6341-66CF-0FD3-16871D6D557E}"/>
                      </a:ext>
                    </a:extLst>
                  </p:cNvPr>
                  <p:cNvGrpSpPr/>
                  <p:nvPr/>
                </p:nvGrpSpPr>
                <p:grpSpPr>
                  <a:xfrm rot="194516" flipH="1">
                    <a:off x="5729308" y="3064311"/>
                    <a:ext cx="307393" cy="1099215"/>
                    <a:chOff x="1018808" y="2859083"/>
                    <a:chExt cx="307393" cy="1099215"/>
                  </a:xfrm>
                  <a:solidFill>
                    <a:schemeClr val="accent2">
                      <a:lumMod val="40000"/>
                      <a:lumOff val="60000"/>
                    </a:schemeClr>
                  </a:solidFill>
                </p:grpSpPr>
                <p:sp>
                  <p:nvSpPr>
                    <p:cNvPr id="40" name="Rectangle: Rounded Corners 39">
                      <a:extLst>
                        <a:ext uri="{FF2B5EF4-FFF2-40B4-BE49-F238E27FC236}">
                          <a16:creationId xmlns:a16="http://schemas.microsoft.com/office/drawing/2014/main" id="{526678E0-3EA1-A52D-D2A5-8CB74DFC3240}"/>
                        </a:ext>
                      </a:extLst>
                    </p:cNvPr>
                    <p:cNvSpPr/>
                    <p:nvPr/>
                  </p:nvSpPr>
                  <p:spPr>
                    <a:xfrm rot="39616">
                      <a:off x="1139795" y="3276270"/>
                      <a:ext cx="186406" cy="682028"/>
                    </a:xfrm>
                    <a:prstGeom prst="round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9" name="Rectangle: Rounded Corners 38">
                      <a:extLst>
                        <a:ext uri="{FF2B5EF4-FFF2-40B4-BE49-F238E27FC236}">
                          <a16:creationId xmlns:a16="http://schemas.microsoft.com/office/drawing/2014/main" id="{C204FC57-F45B-8D25-F91F-378B7419DD0C}"/>
                        </a:ext>
                      </a:extLst>
                    </p:cNvPr>
                    <p:cNvSpPr/>
                    <p:nvPr/>
                  </p:nvSpPr>
                  <p:spPr>
                    <a:xfrm rot="194516">
                      <a:off x="1018808" y="2859083"/>
                      <a:ext cx="307239" cy="547318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EFBEA750-9F1F-B1A8-0DC6-D175BB4BDF9D}"/>
                    </a:ext>
                  </a:extLst>
                </p:cNvPr>
                <p:cNvGrpSpPr/>
                <p:nvPr/>
              </p:nvGrpSpPr>
              <p:grpSpPr>
                <a:xfrm rot="21045049">
                  <a:off x="7173890" y="3064736"/>
                  <a:ext cx="330249" cy="1020918"/>
                  <a:chOff x="7250028" y="3118751"/>
                  <a:chExt cx="307239" cy="1067882"/>
                </a:xfrm>
              </p:grpSpPr>
              <p:sp>
                <p:nvSpPr>
                  <p:cNvPr id="35" name="Rectangle: Rounded Corners 34">
                    <a:extLst>
                      <a:ext uri="{FF2B5EF4-FFF2-40B4-BE49-F238E27FC236}">
                        <a16:creationId xmlns:a16="http://schemas.microsoft.com/office/drawing/2014/main" id="{D7AE2E5A-CE74-6BE6-EB1E-9E9CDBA2C2A4}"/>
                      </a:ext>
                    </a:extLst>
                  </p:cNvPr>
                  <p:cNvSpPr/>
                  <p:nvPr/>
                </p:nvSpPr>
                <p:spPr>
                  <a:xfrm rot="554951">
                    <a:off x="7250028" y="3118751"/>
                    <a:ext cx="307239" cy="54731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6" name="Rectangle: Rounded Corners 35">
                    <a:extLst>
                      <a:ext uri="{FF2B5EF4-FFF2-40B4-BE49-F238E27FC236}">
                        <a16:creationId xmlns:a16="http://schemas.microsoft.com/office/drawing/2014/main" id="{09495231-2EE0-78FA-D6EB-69A13F9089A8}"/>
                      </a:ext>
                    </a:extLst>
                  </p:cNvPr>
                  <p:cNvSpPr/>
                  <p:nvPr/>
                </p:nvSpPr>
                <p:spPr>
                  <a:xfrm rot="554951">
                    <a:off x="7304160" y="3573650"/>
                    <a:ext cx="194168" cy="612983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F0C86A23-03EF-9210-FBFE-967C0797328F}"/>
                    </a:ext>
                  </a:extLst>
                </p:cNvPr>
                <p:cNvSpPr/>
                <p:nvPr/>
              </p:nvSpPr>
              <p:spPr>
                <a:xfrm>
                  <a:off x="5740442" y="966332"/>
                  <a:ext cx="1899057" cy="1960317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D63A6E1C-D471-263A-E467-39D463FB5083}"/>
                    </a:ext>
                  </a:extLst>
                </p:cNvPr>
                <p:cNvSpPr/>
                <p:nvPr/>
              </p:nvSpPr>
              <p:spPr>
                <a:xfrm>
                  <a:off x="6280292" y="1719333"/>
                  <a:ext cx="251576" cy="32833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6BF44EEC-983F-828A-D034-EA415953888D}"/>
                    </a:ext>
                  </a:extLst>
                </p:cNvPr>
                <p:cNvSpPr/>
                <p:nvPr/>
              </p:nvSpPr>
              <p:spPr>
                <a:xfrm>
                  <a:off x="6315097" y="1798948"/>
                  <a:ext cx="151789" cy="1661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E137E73D-4469-91D9-BB0A-136AE4226E8A}"/>
                    </a:ext>
                  </a:extLst>
                </p:cNvPr>
                <p:cNvSpPr/>
                <p:nvPr/>
              </p:nvSpPr>
              <p:spPr>
                <a:xfrm>
                  <a:off x="6851567" y="1716068"/>
                  <a:ext cx="251576" cy="32833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18A2D916-C6CF-5209-CD50-4F0FBAEA0D14}"/>
                    </a:ext>
                  </a:extLst>
                </p:cNvPr>
                <p:cNvSpPr/>
                <p:nvPr/>
              </p:nvSpPr>
              <p:spPr>
                <a:xfrm>
                  <a:off x="6886372" y="1795683"/>
                  <a:ext cx="151789" cy="1661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" name="Rectangle: Rounded Corners 22">
                  <a:extLst>
                    <a:ext uri="{FF2B5EF4-FFF2-40B4-BE49-F238E27FC236}">
                      <a16:creationId xmlns:a16="http://schemas.microsoft.com/office/drawing/2014/main" id="{1A125327-ACF4-1043-2567-A7C792A4D10D}"/>
                    </a:ext>
                  </a:extLst>
                </p:cNvPr>
                <p:cNvSpPr/>
                <p:nvPr/>
              </p:nvSpPr>
              <p:spPr>
                <a:xfrm>
                  <a:off x="5777642" y="3057300"/>
                  <a:ext cx="1644819" cy="1589649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984BA06-1808-DE2F-87C3-BEBEBBA6BD80}"/>
                  </a:ext>
                </a:extLst>
              </p:cNvPr>
              <p:cNvSpPr/>
              <p:nvPr/>
            </p:nvSpPr>
            <p:spPr>
              <a:xfrm>
                <a:off x="6674902" y="3408858"/>
                <a:ext cx="1561127" cy="1027538"/>
              </a:xfrm>
              <a:custGeom>
                <a:avLst/>
                <a:gdLst>
                  <a:gd name="connsiteX0" fmla="*/ 676546 w 1352630"/>
                  <a:gd name="connsiteY0" fmla="*/ 0 h 786406"/>
                  <a:gd name="connsiteX1" fmla="*/ 1339537 w 1352630"/>
                  <a:gd name="connsiteY1" fmla="*/ 629701 h 786406"/>
                  <a:gd name="connsiteX2" fmla="*/ 1352630 w 1352630"/>
                  <a:gd name="connsiteY2" fmla="*/ 781060 h 786406"/>
                  <a:gd name="connsiteX3" fmla="*/ 1346669 w 1352630"/>
                  <a:gd name="connsiteY3" fmla="*/ 778591 h 786406"/>
                  <a:gd name="connsiteX4" fmla="*/ 18865 w 1352630"/>
                  <a:gd name="connsiteY4" fmla="*/ 778591 h 786406"/>
                  <a:gd name="connsiteX5" fmla="*/ 0 w 1352630"/>
                  <a:gd name="connsiteY5" fmla="*/ 786406 h 786406"/>
                  <a:gd name="connsiteX6" fmla="*/ 13555 w 1352630"/>
                  <a:gd name="connsiteY6" fmla="*/ 629701 h 786406"/>
                  <a:gd name="connsiteX7" fmla="*/ 676546 w 1352630"/>
                  <a:gd name="connsiteY7" fmla="*/ 0 h 78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2630" h="786406">
                    <a:moveTo>
                      <a:pt x="676546" y="0"/>
                    </a:moveTo>
                    <a:cubicBezTo>
                      <a:pt x="1003580" y="0"/>
                      <a:pt x="1276434" y="270331"/>
                      <a:pt x="1339537" y="629701"/>
                    </a:cubicBezTo>
                    <a:lnTo>
                      <a:pt x="1352630" y="781060"/>
                    </a:lnTo>
                    <a:lnTo>
                      <a:pt x="1346669" y="778591"/>
                    </a:lnTo>
                    <a:lnTo>
                      <a:pt x="18865" y="778591"/>
                    </a:lnTo>
                    <a:lnTo>
                      <a:pt x="0" y="786406"/>
                    </a:lnTo>
                    <a:lnTo>
                      <a:pt x="13555" y="629701"/>
                    </a:lnTo>
                    <a:cubicBezTo>
                      <a:pt x="76659" y="270331"/>
                      <a:pt x="349512" y="0"/>
                      <a:pt x="67654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E63A907-CD6A-0E70-9B1D-7154F2E50AB6}"/>
                </a:ext>
              </a:extLst>
            </p:cNvPr>
            <p:cNvSpPr/>
            <p:nvPr/>
          </p:nvSpPr>
          <p:spPr>
            <a:xfrm>
              <a:off x="6870910" y="3396662"/>
              <a:ext cx="1129179" cy="493128"/>
            </a:xfrm>
            <a:custGeom>
              <a:avLst/>
              <a:gdLst>
                <a:gd name="connsiteX0" fmla="*/ 493054 w 983232"/>
                <a:gd name="connsiteY0" fmla="*/ 0 h 427405"/>
                <a:gd name="connsiteX1" fmla="*/ 958950 w 983232"/>
                <a:gd name="connsiteY1" fmla="*/ 318778 h 427405"/>
                <a:gd name="connsiteX2" fmla="*/ 983232 w 983232"/>
                <a:gd name="connsiteY2" fmla="*/ 399526 h 427405"/>
                <a:gd name="connsiteX3" fmla="*/ 971952 w 983232"/>
                <a:gd name="connsiteY3" fmla="*/ 405978 h 427405"/>
                <a:gd name="connsiteX4" fmla="*/ 909856 w 983232"/>
                <a:gd name="connsiteY4" fmla="*/ 416614 h 427405"/>
                <a:gd name="connsiteX5" fmla="*/ 750326 w 983232"/>
                <a:gd name="connsiteY5" fmla="*/ 281273 h 427405"/>
                <a:gd name="connsiteX6" fmla="*/ 762083 w 983232"/>
                <a:gd name="connsiteY6" fmla="*/ 231868 h 427405"/>
                <a:gd name="connsiteX7" fmla="*/ 710435 w 983232"/>
                <a:gd name="connsiteY7" fmla="*/ 223198 h 427405"/>
                <a:gd name="connsiteX8" fmla="*/ 650915 w 983232"/>
                <a:gd name="connsiteY8" fmla="*/ 182448 h 427405"/>
                <a:gd name="connsiteX9" fmla="*/ 646188 w 983232"/>
                <a:gd name="connsiteY9" fmla="*/ 169580 h 427405"/>
                <a:gd name="connsiteX10" fmla="*/ 602012 w 983232"/>
                <a:gd name="connsiteY10" fmla="*/ 176996 h 427405"/>
                <a:gd name="connsiteX11" fmla="*/ 506353 w 983232"/>
                <a:gd name="connsiteY11" fmla="*/ 144053 h 427405"/>
                <a:gd name="connsiteX12" fmla="*/ 501015 w 983232"/>
                <a:gd name="connsiteY12" fmla="*/ 137470 h 427405"/>
                <a:gd name="connsiteX13" fmla="*/ 495003 w 983232"/>
                <a:gd name="connsiteY13" fmla="*/ 144885 h 427405"/>
                <a:gd name="connsiteX14" fmla="*/ 399344 w 983232"/>
                <a:gd name="connsiteY14" fmla="*/ 177828 h 427405"/>
                <a:gd name="connsiteX15" fmla="*/ 355361 w 983232"/>
                <a:gd name="connsiteY15" fmla="*/ 170444 h 427405"/>
                <a:gd name="connsiteX16" fmla="*/ 339322 w 983232"/>
                <a:gd name="connsiteY16" fmla="*/ 214100 h 427405"/>
                <a:gd name="connsiteX17" fmla="*/ 279801 w 983232"/>
                <a:gd name="connsiteY17" fmla="*/ 254849 h 427405"/>
                <a:gd name="connsiteX18" fmla="*/ 232448 w 983232"/>
                <a:gd name="connsiteY18" fmla="*/ 262798 h 427405"/>
                <a:gd name="connsiteX19" fmla="*/ 242674 w 983232"/>
                <a:gd name="connsiteY19" fmla="*/ 301828 h 427405"/>
                <a:gd name="connsiteX20" fmla="*/ 79698 w 983232"/>
                <a:gd name="connsiteY20" fmla="*/ 427405 h 427405"/>
                <a:gd name="connsiteX21" fmla="*/ 16260 w 983232"/>
                <a:gd name="connsiteY21" fmla="*/ 417537 h 427405"/>
                <a:gd name="connsiteX22" fmla="*/ 0 w 983232"/>
                <a:gd name="connsiteY22" fmla="*/ 409090 h 427405"/>
                <a:gd name="connsiteX23" fmla="*/ 27158 w 983232"/>
                <a:gd name="connsiteY23" fmla="*/ 318778 h 427405"/>
                <a:gd name="connsiteX24" fmla="*/ 493054 w 983232"/>
                <a:gd name="connsiteY24" fmla="*/ 0 h 42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83232" h="427405">
                  <a:moveTo>
                    <a:pt x="493054" y="0"/>
                  </a:moveTo>
                  <a:cubicBezTo>
                    <a:pt x="702493" y="0"/>
                    <a:pt x="882191" y="131446"/>
                    <a:pt x="958950" y="318778"/>
                  </a:cubicBezTo>
                  <a:lnTo>
                    <a:pt x="983232" y="399526"/>
                  </a:lnTo>
                  <a:lnTo>
                    <a:pt x="971952" y="405978"/>
                  </a:lnTo>
                  <a:cubicBezTo>
                    <a:pt x="952867" y="412827"/>
                    <a:pt x="931883" y="416614"/>
                    <a:pt x="909856" y="416614"/>
                  </a:cubicBezTo>
                  <a:cubicBezTo>
                    <a:pt x="821750" y="416614"/>
                    <a:pt x="750326" y="356019"/>
                    <a:pt x="750326" y="281273"/>
                  </a:cubicBezTo>
                  <a:lnTo>
                    <a:pt x="762083" y="231868"/>
                  </a:lnTo>
                  <a:lnTo>
                    <a:pt x="710435" y="223198"/>
                  </a:lnTo>
                  <a:cubicBezTo>
                    <a:pt x="686157" y="214660"/>
                    <a:pt x="665501" y="200399"/>
                    <a:pt x="650915" y="182448"/>
                  </a:cubicBezTo>
                  <a:lnTo>
                    <a:pt x="646188" y="169580"/>
                  </a:lnTo>
                  <a:lnTo>
                    <a:pt x="602012" y="176996"/>
                  </a:lnTo>
                  <a:cubicBezTo>
                    <a:pt x="564655" y="176996"/>
                    <a:pt x="530834" y="164407"/>
                    <a:pt x="506353" y="144053"/>
                  </a:cubicBezTo>
                  <a:lnTo>
                    <a:pt x="501015" y="137470"/>
                  </a:lnTo>
                  <a:lnTo>
                    <a:pt x="495003" y="144885"/>
                  </a:lnTo>
                  <a:cubicBezTo>
                    <a:pt x="470522" y="165238"/>
                    <a:pt x="436701" y="177828"/>
                    <a:pt x="399344" y="177828"/>
                  </a:cubicBezTo>
                  <a:lnTo>
                    <a:pt x="355361" y="170444"/>
                  </a:lnTo>
                  <a:lnTo>
                    <a:pt x="339322" y="214100"/>
                  </a:lnTo>
                  <a:cubicBezTo>
                    <a:pt x="324735" y="232050"/>
                    <a:pt x="304078" y="246312"/>
                    <a:pt x="279801" y="254849"/>
                  </a:cubicBezTo>
                  <a:lnTo>
                    <a:pt x="232448" y="262798"/>
                  </a:lnTo>
                  <a:lnTo>
                    <a:pt x="242674" y="301828"/>
                  </a:lnTo>
                  <a:cubicBezTo>
                    <a:pt x="242674" y="371183"/>
                    <a:pt x="169707" y="427405"/>
                    <a:pt x="79698" y="427405"/>
                  </a:cubicBezTo>
                  <a:cubicBezTo>
                    <a:pt x="57196" y="427405"/>
                    <a:pt x="35759" y="423891"/>
                    <a:pt x="16260" y="417537"/>
                  </a:cubicBezTo>
                  <a:lnTo>
                    <a:pt x="0" y="409090"/>
                  </a:lnTo>
                  <a:lnTo>
                    <a:pt x="27158" y="318778"/>
                  </a:lnTo>
                  <a:cubicBezTo>
                    <a:pt x="103917" y="131446"/>
                    <a:pt x="283615" y="0"/>
                    <a:pt x="49305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42" name="ttsMP3.com_VoiceText_2024-11-18_22-1-54">
            <a:hlinkClick r:id="" action="ppaction://media"/>
            <a:extLst>
              <a:ext uri="{FF2B5EF4-FFF2-40B4-BE49-F238E27FC236}">
                <a16:creationId xmlns:a16="http://schemas.microsoft.com/office/drawing/2014/main" id="{8D294657-4EED-52B1-9B4C-A6C85158CFD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43" name="mouthalex">
            <a:hlinkClick r:id="" action="ppaction://media"/>
            <a:extLst>
              <a:ext uri="{FF2B5EF4-FFF2-40B4-BE49-F238E27FC236}">
                <a16:creationId xmlns:a16="http://schemas.microsoft.com/office/drawing/2014/main" id="{CE4E1CC6-F09E-F682-6EFA-00EE2DA86A61}"/>
              </a:ext>
            </a:extLst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>
                  <p14:trim st="264" end="2306.3"/>
                </p14:media>
              </p:ext>
            </p:extLst>
          </p:nvPr>
        </p:nvPicPr>
        <p:blipFill>
          <a:blip r:embed="rId9"/>
          <a:srcRect l="48115" t="20000" r="42730" b="69333"/>
          <a:stretch>
            <a:fillRect/>
          </a:stretch>
        </p:blipFill>
        <p:spPr>
          <a:xfrm>
            <a:off x="5374295" y="3620725"/>
            <a:ext cx="183227" cy="112755"/>
          </a:xfrm>
          <a:prstGeom prst="roundRect">
            <a:avLst>
              <a:gd name="adj" fmla="val 50000"/>
            </a:avLst>
          </a:prstGeom>
        </p:spPr>
      </p:pic>
    </p:spTree>
    <p:extLst>
      <p:ext uri="{BB962C8B-B14F-4D97-AF65-F5344CB8AC3E}">
        <p14:creationId xmlns:p14="http://schemas.microsoft.com/office/powerpoint/2010/main" val="1663930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36" fill="hold"/>
                                        <p:tgtEl>
                                          <p:spTgt spid="4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2446" fill="hold"/>
                                        <p:tgtEl>
                                          <p:spTgt spid="4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2"/>
                </p:tgtEl>
              </p:cMediaNode>
            </p:audio>
            <p:video>
              <p:cMediaNode vol="80000">
                <p:cTn id="10" repeatCount="indefinite" fill="remove" display="0">
                  <p:stCondLst>
                    <p:cond delay="indefinite"/>
                  </p:stCondLst>
                </p:cTn>
                <p:tgtEl>
                  <p:spTgt spid="43"/>
                </p:tgtEl>
              </p:cMediaNode>
            </p:vide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0D3A5-242B-4D9F-D886-56339204F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F74AD3-A6D4-AD6F-CC72-A853C735D2EC}"/>
              </a:ext>
            </a:extLst>
          </p:cNvPr>
          <p:cNvSpPr/>
          <p:nvPr/>
        </p:nvSpPr>
        <p:spPr>
          <a:xfrm>
            <a:off x="3856892" y="-59788"/>
            <a:ext cx="4478215" cy="69775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A380BE-C14C-5023-7A2B-22A43F50C5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FE70243-5FC1-EA7F-6F3A-835B31FE9C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7679" y="5200762"/>
            <a:ext cx="974601" cy="1242331"/>
          </a:xfrm>
          <a:prstGeom prst="rect">
            <a:avLst/>
          </a:prstGeom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40C30F9D-2A20-7740-EB8D-284AB93EB237}"/>
              </a:ext>
            </a:extLst>
          </p:cNvPr>
          <p:cNvGrpSpPr/>
          <p:nvPr/>
        </p:nvGrpSpPr>
        <p:grpSpPr>
          <a:xfrm>
            <a:off x="4175191" y="4029074"/>
            <a:ext cx="1359601" cy="2676689"/>
            <a:chOff x="4175191" y="3321278"/>
            <a:chExt cx="1707774" cy="3384486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DF7F317-FEA1-1C76-ACE3-5EDDE3E9C6A1}"/>
                </a:ext>
              </a:extLst>
            </p:cNvPr>
            <p:cNvGrpSpPr/>
            <p:nvPr/>
          </p:nvGrpSpPr>
          <p:grpSpPr>
            <a:xfrm>
              <a:off x="4175191" y="3321278"/>
              <a:ext cx="1534956" cy="3384486"/>
              <a:chOff x="4249028" y="1990940"/>
              <a:chExt cx="2137690" cy="4713482"/>
            </a:xfrm>
          </p:grpSpPr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211F668D-398E-A6BD-2319-AE236C8A6828}"/>
                  </a:ext>
                </a:extLst>
              </p:cNvPr>
              <p:cNvSpPr/>
              <p:nvPr/>
            </p:nvSpPr>
            <p:spPr>
              <a:xfrm>
                <a:off x="5296043" y="3890631"/>
                <a:ext cx="211915" cy="36256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BAF304AE-18A7-0C3C-4C11-62700DC75579}"/>
                  </a:ext>
                </a:extLst>
              </p:cNvPr>
              <p:cNvSpPr/>
              <p:nvPr/>
            </p:nvSpPr>
            <p:spPr>
              <a:xfrm rot="10800000">
                <a:off x="4428389" y="4518379"/>
                <a:ext cx="186406" cy="96634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BE708D2E-2BDB-F382-F30D-A8CCCCF4DA40}"/>
                  </a:ext>
                </a:extLst>
              </p:cNvPr>
              <p:cNvSpPr/>
              <p:nvPr/>
            </p:nvSpPr>
            <p:spPr>
              <a:xfrm rot="10800000">
                <a:off x="6086000" y="4556038"/>
                <a:ext cx="132609" cy="96634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147CFCF8-1AE9-18B3-CE22-DF49D487C3E5}"/>
                  </a:ext>
                </a:extLst>
              </p:cNvPr>
              <p:cNvSpPr/>
              <p:nvPr/>
            </p:nvSpPr>
            <p:spPr>
              <a:xfrm>
                <a:off x="4787164" y="5634539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EB79EBAD-65AF-70B1-7F69-09ED4B6D2E0D}"/>
                  </a:ext>
                </a:extLst>
              </p:cNvPr>
              <p:cNvSpPr/>
              <p:nvPr/>
            </p:nvSpPr>
            <p:spPr>
              <a:xfrm>
                <a:off x="5637670" y="5666003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B0A11D5B-3261-41CB-C4BF-239543043E9A}"/>
                  </a:ext>
                </a:extLst>
              </p:cNvPr>
              <p:cNvGrpSpPr/>
              <p:nvPr/>
            </p:nvGrpSpPr>
            <p:grpSpPr>
              <a:xfrm>
                <a:off x="4249028" y="1990940"/>
                <a:ext cx="2137690" cy="1977350"/>
                <a:chOff x="2433554" y="1558909"/>
                <a:chExt cx="1329516" cy="1229793"/>
              </a:xfrm>
            </p:grpSpPr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5AA4B142-3F35-B013-61FB-02B9C7025F38}"/>
                    </a:ext>
                  </a:extLst>
                </p:cNvPr>
                <p:cNvSpPr/>
                <p:nvPr/>
              </p:nvSpPr>
              <p:spPr>
                <a:xfrm>
                  <a:off x="2433554" y="1978171"/>
                  <a:ext cx="281034" cy="26779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CEE56B64-48B0-07D2-4D85-D2E9B187711C}"/>
                    </a:ext>
                  </a:extLst>
                </p:cNvPr>
                <p:cNvSpPr/>
                <p:nvPr/>
              </p:nvSpPr>
              <p:spPr>
                <a:xfrm>
                  <a:off x="3482036" y="1965110"/>
                  <a:ext cx="281034" cy="26779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5290A81D-E927-B05F-64C2-35F72E7F9952}"/>
                    </a:ext>
                  </a:extLst>
                </p:cNvPr>
                <p:cNvSpPr/>
                <p:nvPr/>
              </p:nvSpPr>
              <p:spPr>
                <a:xfrm rot="20679902">
                  <a:off x="2507762" y="1569502"/>
                  <a:ext cx="1181100" cy="121920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70FDB39-080B-DCE9-FF9D-BEA078415029}"/>
                    </a:ext>
                  </a:extLst>
                </p:cNvPr>
                <p:cNvSpPr/>
                <p:nvPr/>
              </p:nvSpPr>
              <p:spPr>
                <a:xfrm>
                  <a:off x="2707977" y="1823483"/>
                  <a:ext cx="165237" cy="189843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7B49EF3D-FEA9-A42B-C72A-DC5026148C1A}"/>
                    </a:ext>
                  </a:extLst>
                </p:cNvPr>
                <p:cNvSpPr/>
                <p:nvPr/>
              </p:nvSpPr>
              <p:spPr>
                <a:xfrm>
                  <a:off x="2823952" y="1903168"/>
                  <a:ext cx="165238" cy="100548"/>
                </a:xfrm>
                <a:custGeom>
                  <a:avLst/>
                  <a:gdLst>
                    <a:gd name="connsiteX0" fmla="*/ 82619 w 165238"/>
                    <a:gd name="connsiteY0" fmla="*/ 0 h 100548"/>
                    <a:gd name="connsiteX1" fmla="*/ 165238 w 165238"/>
                    <a:gd name="connsiteY1" fmla="*/ 94922 h 100548"/>
                    <a:gd name="connsiteX2" fmla="*/ 164249 w 165238"/>
                    <a:gd name="connsiteY2" fmla="*/ 100548 h 100548"/>
                    <a:gd name="connsiteX3" fmla="*/ 989 w 165238"/>
                    <a:gd name="connsiteY3" fmla="*/ 100548 h 100548"/>
                    <a:gd name="connsiteX4" fmla="*/ 0 w 165238"/>
                    <a:gd name="connsiteY4" fmla="*/ 94922 h 100548"/>
                    <a:gd name="connsiteX5" fmla="*/ 82619 w 165238"/>
                    <a:gd name="connsiteY5" fmla="*/ 0 h 100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5238" h="100548">
                      <a:moveTo>
                        <a:pt x="82619" y="0"/>
                      </a:moveTo>
                      <a:cubicBezTo>
                        <a:pt x="128248" y="0"/>
                        <a:pt x="165238" y="42498"/>
                        <a:pt x="165238" y="94922"/>
                      </a:cubicBezTo>
                      <a:lnTo>
                        <a:pt x="164249" y="100548"/>
                      </a:lnTo>
                      <a:lnTo>
                        <a:pt x="989" y="100548"/>
                      </a:lnTo>
                      <a:lnTo>
                        <a:pt x="0" y="94922"/>
                      </a:lnTo>
                      <a:cubicBezTo>
                        <a:pt x="0" y="42498"/>
                        <a:pt x="36990" y="0"/>
                        <a:pt x="82619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D4589EBB-9C57-2F6B-F333-4C6EDBF5AFDE}"/>
                    </a:ext>
                  </a:extLst>
                </p:cNvPr>
                <p:cNvSpPr/>
                <p:nvPr/>
              </p:nvSpPr>
              <p:spPr>
                <a:xfrm>
                  <a:off x="3162495" y="1900962"/>
                  <a:ext cx="165238" cy="100548"/>
                </a:xfrm>
                <a:custGeom>
                  <a:avLst/>
                  <a:gdLst>
                    <a:gd name="connsiteX0" fmla="*/ 82619 w 165238"/>
                    <a:gd name="connsiteY0" fmla="*/ 0 h 100548"/>
                    <a:gd name="connsiteX1" fmla="*/ 165238 w 165238"/>
                    <a:gd name="connsiteY1" fmla="*/ 94922 h 100548"/>
                    <a:gd name="connsiteX2" fmla="*/ 164249 w 165238"/>
                    <a:gd name="connsiteY2" fmla="*/ 100548 h 100548"/>
                    <a:gd name="connsiteX3" fmla="*/ 989 w 165238"/>
                    <a:gd name="connsiteY3" fmla="*/ 100548 h 100548"/>
                    <a:gd name="connsiteX4" fmla="*/ 0 w 165238"/>
                    <a:gd name="connsiteY4" fmla="*/ 94922 h 100548"/>
                    <a:gd name="connsiteX5" fmla="*/ 82619 w 165238"/>
                    <a:gd name="connsiteY5" fmla="*/ 0 h 100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5238" h="100548">
                      <a:moveTo>
                        <a:pt x="82619" y="0"/>
                      </a:moveTo>
                      <a:cubicBezTo>
                        <a:pt x="128248" y="0"/>
                        <a:pt x="165238" y="42498"/>
                        <a:pt x="165238" y="94922"/>
                      </a:cubicBezTo>
                      <a:lnTo>
                        <a:pt x="164249" y="100548"/>
                      </a:lnTo>
                      <a:lnTo>
                        <a:pt x="989" y="100548"/>
                      </a:lnTo>
                      <a:lnTo>
                        <a:pt x="0" y="94922"/>
                      </a:lnTo>
                      <a:cubicBezTo>
                        <a:pt x="0" y="42498"/>
                        <a:pt x="36990" y="0"/>
                        <a:pt x="82619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8AE9F7BD-18A6-BB91-EE75-AE873C52D4A1}"/>
                    </a:ext>
                  </a:extLst>
                </p:cNvPr>
                <p:cNvSpPr/>
                <p:nvPr/>
              </p:nvSpPr>
              <p:spPr>
                <a:xfrm>
                  <a:off x="2799528" y="2243491"/>
                  <a:ext cx="163260" cy="89296"/>
                </a:xfrm>
                <a:custGeom>
                  <a:avLst/>
                  <a:gdLst>
                    <a:gd name="connsiteX0" fmla="*/ 0 w 163260"/>
                    <a:gd name="connsiteY0" fmla="*/ 0 h 89296"/>
                    <a:gd name="connsiteX1" fmla="*/ 163260 w 163260"/>
                    <a:gd name="connsiteY1" fmla="*/ 0 h 89296"/>
                    <a:gd name="connsiteX2" fmla="*/ 157756 w 163260"/>
                    <a:gd name="connsiteY2" fmla="*/ 31322 h 89296"/>
                    <a:gd name="connsiteX3" fmla="*/ 81630 w 163260"/>
                    <a:gd name="connsiteY3" fmla="*/ 89296 h 89296"/>
                    <a:gd name="connsiteX4" fmla="*/ 5504 w 163260"/>
                    <a:gd name="connsiteY4" fmla="*/ 31322 h 89296"/>
                    <a:gd name="connsiteX5" fmla="*/ 0 w 163260"/>
                    <a:gd name="connsiteY5" fmla="*/ 0 h 89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3260" h="89296">
                      <a:moveTo>
                        <a:pt x="0" y="0"/>
                      </a:moveTo>
                      <a:lnTo>
                        <a:pt x="163260" y="0"/>
                      </a:lnTo>
                      <a:lnTo>
                        <a:pt x="157756" y="31322"/>
                      </a:lnTo>
                      <a:cubicBezTo>
                        <a:pt x="145214" y="65391"/>
                        <a:pt x="115852" y="89296"/>
                        <a:pt x="81630" y="89296"/>
                      </a:cubicBezTo>
                      <a:cubicBezTo>
                        <a:pt x="47408" y="89296"/>
                        <a:pt x="18046" y="65391"/>
                        <a:pt x="5504" y="3132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E71CB3F5-291B-1B72-8500-66FACCB5AF15}"/>
                    </a:ext>
                  </a:extLst>
                </p:cNvPr>
                <p:cNvSpPr/>
                <p:nvPr/>
              </p:nvSpPr>
              <p:spPr>
                <a:xfrm>
                  <a:off x="3127822" y="2240867"/>
                  <a:ext cx="163260" cy="89296"/>
                </a:xfrm>
                <a:custGeom>
                  <a:avLst/>
                  <a:gdLst>
                    <a:gd name="connsiteX0" fmla="*/ 0 w 163260"/>
                    <a:gd name="connsiteY0" fmla="*/ 0 h 89296"/>
                    <a:gd name="connsiteX1" fmla="*/ 163260 w 163260"/>
                    <a:gd name="connsiteY1" fmla="*/ 0 h 89296"/>
                    <a:gd name="connsiteX2" fmla="*/ 157756 w 163260"/>
                    <a:gd name="connsiteY2" fmla="*/ 31322 h 89296"/>
                    <a:gd name="connsiteX3" fmla="*/ 81630 w 163260"/>
                    <a:gd name="connsiteY3" fmla="*/ 89296 h 89296"/>
                    <a:gd name="connsiteX4" fmla="*/ 5504 w 163260"/>
                    <a:gd name="connsiteY4" fmla="*/ 31322 h 89296"/>
                    <a:gd name="connsiteX5" fmla="*/ 0 w 163260"/>
                    <a:gd name="connsiteY5" fmla="*/ 0 h 89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3260" h="89296">
                      <a:moveTo>
                        <a:pt x="0" y="0"/>
                      </a:moveTo>
                      <a:lnTo>
                        <a:pt x="163260" y="0"/>
                      </a:lnTo>
                      <a:lnTo>
                        <a:pt x="157756" y="31322"/>
                      </a:lnTo>
                      <a:cubicBezTo>
                        <a:pt x="145214" y="65391"/>
                        <a:pt x="115852" y="89296"/>
                        <a:pt x="81630" y="89296"/>
                      </a:cubicBezTo>
                      <a:cubicBezTo>
                        <a:pt x="47408" y="89296"/>
                        <a:pt x="18046" y="65391"/>
                        <a:pt x="5504" y="3132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FF7E5380-E9EA-087A-42B4-660A2EADADF4}"/>
                    </a:ext>
                  </a:extLst>
                </p:cNvPr>
                <p:cNvSpPr/>
                <p:nvPr/>
              </p:nvSpPr>
              <p:spPr>
                <a:xfrm>
                  <a:off x="2476277" y="1558909"/>
                  <a:ext cx="1212584" cy="109775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2DD5FBD6-E7CB-59BE-7E4F-B1F76EEBDB01}"/>
                  </a:ext>
                </a:extLst>
              </p:cNvPr>
              <p:cNvSpPr/>
              <p:nvPr/>
            </p:nvSpPr>
            <p:spPr>
              <a:xfrm>
                <a:off x="4493696" y="4095599"/>
                <a:ext cx="1644819" cy="1589649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571B2C06-AD84-DDE4-5FA4-731FCC008D21}"/>
                  </a:ext>
                </a:extLst>
              </p:cNvPr>
              <p:cNvSpPr/>
              <p:nvPr/>
            </p:nvSpPr>
            <p:spPr>
              <a:xfrm rot="21413316">
                <a:off x="5928286" y="4152944"/>
                <a:ext cx="307240" cy="547316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Rectangle: Top Corners Rounded 61">
                <a:extLst>
                  <a:ext uri="{FF2B5EF4-FFF2-40B4-BE49-F238E27FC236}">
                    <a16:creationId xmlns:a16="http://schemas.microsoft.com/office/drawing/2014/main" id="{B6AE4BE5-F1BD-62D4-55A0-898C4764272F}"/>
                  </a:ext>
                </a:extLst>
              </p:cNvPr>
              <p:cNvSpPr/>
              <p:nvPr/>
            </p:nvSpPr>
            <p:spPr>
              <a:xfrm>
                <a:off x="4609995" y="6518928"/>
                <a:ext cx="518715" cy="18549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Rectangle: Top Corners Rounded 62">
                <a:extLst>
                  <a:ext uri="{FF2B5EF4-FFF2-40B4-BE49-F238E27FC236}">
                    <a16:creationId xmlns:a16="http://schemas.microsoft.com/office/drawing/2014/main" id="{6F298F6A-37CE-A4D7-52FB-50BF8234760E}"/>
                  </a:ext>
                </a:extLst>
              </p:cNvPr>
              <p:cNvSpPr/>
              <p:nvPr/>
            </p:nvSpPr>
            <p:spPr>
              <a:xfrm>
                <a:off x="5507957" y="6391341"/>
                <a:ext cx="518715" cy="18549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42EF65EC-7D07-3D8B-A7B9-1E4900A7D82A}"/>
                  </a:ext>
                </a:extLst>
              </p:cNvPr>
              <p:cNvSpPr/>
              <p:nvPr/>
            </p:nvSpPr>
            <p:spPr>
              <a:xfrm rot="420331">
                <a:off x="4405102" y="4180032"/>
                <a:ext cx="307241" cy="547315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EA6462BD-C8C4-CF14-52F4-C55BCE89D702}"/>
                </a:ext>
              </a:extLst>
            </p:cNvPr>
            <p:cNvSpPr/>
            <p:nvPr/>
          </p:nvSpPr>
          <p:spPr>
            <a:xfrm>
              <a:off x="4321838" y="3707638"/>
              <a:ext cx="1561127" cy="84673"/>
            </a:xfrm>
            <a:custGeom>
              <a:avLst/>
              <a:gdLst>
                <a:gd name="connsiteX0" fmla="*/ 887055 w 1774110"/>
                <a:gd name="connsiteY0" fmla="*/ 0 h 632889"/>
                <a:gd name="connsiteX1" fmla="*/ 1761965 w 1774110"/>
                <a:gd name="connsiteY1" fmla="*/ 598637 h 632889"/>
                <a:gd name="connsiteX2" fmla="*/ 1774110 w 1774110"/>
                <a:gd name="connsiteY2" fmla="*/ 632889 h 632889"/>
                <a:gd name="connsiteX3" fmla="*/ 0 w 1774110"/>
                <a:gd name="connsiteY3" fmla="*/ 632889 h 632889"/>
                <a:gd name="connsiteX4" fmla="*/ 12145 w 1774110"/>
                <a:gd name="connsiteY4" fmla="*/ 598637 h 632889"/>
                <a:gd name="connsiteX5" fmla="*/ 887055 w 1774110"/>
                <a:gd name="connsiteY5" fmla="*/ 0 h 632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4110" h="632889">
                  <a:moveTo>
                    <a:pt x="887055" y="0"/>
                  </a:moveTo>
                  <a:cubicBezTo>
                    <a:pt x="1280363" y="0"/>
                    <a:pt x="1617819" y="246843"/>
                    <a:pt x="1761965" y="598637"/>
                  </a:cubicBezTo>
                  <a:lnTo>
                    <a:pt x="1774110" y="632889"/>
                  </a:lnTo>
                  <a:lnTo>
                    <a:pt x="0" y="632889"/>
                  </a:lnTo>
                  <a:lnTo>
                    <a:pt x="12145" y="598637"/>
                  </a:lnTo>
                  <a:cubicBezTo>
                    <a:pt x="156291" y="246843"/>
                    <a:pt x="493748" y="0"/>
                    <a:pt x="88705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5799C03-7389-914D-C7E6-B253368589BC}"/>
              </a:ext>
            </a:extLst>
          </p:cNvPr>
          <p:cNvGrpSpPr/>
          <p:nvPr/>
        </p:nvGrpSpPr>
        <p:grpSpPr>
          <a:xfrm>
            <a:off x="5918142" y="3880031"/>
            <a:ext cx="1156295" cy="2563105"/>
            <a:chOff x="5918142" y="3880031"/>
            <a:chExt cx="1156295" cy="256310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8B55863-A242-7104-A6D9-EC6EAB4D67F6}"/>
                </a:ext>
              </a:extLst>
            </p:cNvPr>
            <p:cNvGrpSpPr/>
            <p:nvPr/>
          </p:nvGrpSpPr>
          <p:grpSpPr>
            <a:xfrm>
              <a:off x="5918142" y="3880031"/>
              <a:ext cx="1156295" cy="2045101"/>
              <a:chOff x="5918142" y="3880031"/>
              <a:chExt cx="1156295" cy="2045101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BBD97875-B23B-47EA-CEA9-37019EC6D3FD}"/>
                  </a:ext>
                </a:extLst>
              </p:cNvPr>
              <p:cNvGrpSpPr/>
              <p:nvPr/>
            </p:nvGrpSpPr>
            <p:grpSpPr>
              <a:xfrm>
                <a:off x="5918142" y="3880031"/>
                <a:ext cx="1156295" cy="2045101"/>
                <a:chOff x="6674902" y="3396662"/>
                <a:chExt cx="1561127" cy="2887615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0FE5A527-ED3C-456B-A8A5-461FB2774C40}"/>
                    </a:ext>
                  </a:extLst>
                </p:cNvPr>
                <p:cNvGrpSpPr/>
                <p:nvPr/>
              </p:nvGrpSpPr>
              <p:grpSpPr>
                <a:xfrm>
                  <a:off x="6674902" y="3408858"/>
                  <a:ext cx="1561127" cy="2875419"/>
                  <a:chOff x="6674902" y="3408858"/>
                  <a:chExt cx="1561127" cy="2875419"/>
                </a:xfrm>
              </p:grpSpPr>
              <p:sp>
                <p:nvSpPr>
                  <p:cNvPr id="27" name="Freeform: Shape 26">
                    <a:extLst>
                      <a:ext uri="{FF2B5EF4-FFF2-40B4-BE49-F238E27FC236}">
                        <a16:creationId xmlns:a16="http://schemas.microsoft.com/office/drawing/2014/main" id="{F6EE44FB-E204-4BB4-1151-5082B5E5C2CC}"/>
                      </a:ext>
                    </a:extLst>
                  </p:cNvPr>
                  <p:cNvSpPr/>
                  <p:nvPr/>
                </p:nvSpPr>
                <p:spPr>
                  <a:xfrm>
                    <a:off x="6674902" y="3408858"/>
                    <a:ext cx="1561127" cy="1027538"/>
                  </a:xfrm>
                  <a:custGeom>
                    <a:avLst/>
                    <a:gdLst>
                      <a:gd name="connsiteX0" fmla="*/ 676546 w 1352630"/>
                      <a:gd name="connsiteY0" fmla="*/ 0 h 786406"/>
                      <a:gd name="connsiteX1" fmla="*/ 1339537 w 1352630"/>
                      <a:gd name="connsiteY1" fmla="*/ 629701 h 786406"/>
                      <a:gd name="connsiteX2" fmla="*/ 1352630 w 1352630"/>
                      <a:gd name="connsiteY2" fmla="*/ 781060 h 786406"/>
                      <a:gd name="connsiteX3" fmla="*/ 1346669 w 1352630"/>
                      <a:gd name="connsiteY3" fmla="*/ 778591 h 786406"/>
                      <a:gd name="connsiteX4" fmla="*/ 18865 w 1352630"/>
                      <a:gd name="connsiteY4" fmla="*/ 778591 h 786406"/>
                      <a:gd name="connsiteX5" fmla="*/ 0 w 1352630"/>
                      <a:gd name="connsiteY5" fmla="*/ 786406 h 786406"/>
                      <a:gd name="connsiteX6" fmla="*/ 13555 w 1352630"/>
                      <a:gd name="connsiteY6" fmla="*/ 629701 h 786406"/>
                      <a:gd name="connsiteX7" fmla="*/ 676546 w 1352630"/>
                      <a:gd name="connsiteY7" fmla="*/ 0 h 7864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352630" h="786406">
                        <a:moveTo>
                          <a:pt x="676546" y="0"/>
                        </a:moveTo>
                        <a:cubicBezTo>
                          <a:pt x="1003580" y="0"/>
                          <a:pt x="1276434" y="270331"/>
                          <a:pt x="1339537" y="629701"/>
                        </a:cubicBezTo>
                        <a:lnTo>
                          <a:pt x="1352630" y="781060"/>
                        </a:lnTo>
                        <a:lnTo>
                          <a:pt x="1346669" y="778591"/>
                        </a:lnTo>
                        <a:lnTo>
                          <a:pt x="18865" y="778591"/>
                        </a:lnTo>
                        <a:lnTo>
                          <a:pt x="0" y="786406"/>
                        </a:lnTo>
                        <a:lnTo>
                          <a:pt x="13555" y="629701"/>
                        </a:lnTo>
                        <a:cubicBezTo>
                          <a:pt x="76659" y="270331"/>
                          <a:pt x="349512" y="0"/>
                          <a:pt x="676546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3747FD80-CCDC-886C-874C-82DE5E7B1B58}"/>
                      </a:ext>
                    </a:extLst>
                  </p:cNvPr>
                  <p:cNvGrpSpPr/>
                  <p:nvPr/>
                </p:nvGrpSpPr>
                <p:grpSpPr>
                  <a:xfrm>
                    <a:off x="6870909" y="3437360"/>
                    <a:ext cx="1161272" cy="2846917"/>
                    <a:chOff x="5740442" y="966332"/>
                    <a:chExt cx="1899057" cy="4655635"/>
                  </a:xfrm>
                </p:grpSpPr>
                <p:sp>
                  <p:nvSpPr>
                    <p:cNvPr id="30" name="Rectangle: Rounded Corners 29">
                      <a:extLst>
                        <a:ext uri="{FF2B5EF4-FFF2-40B4-BE49-F238E27FC236}">
                          <a16:creationId xmlns:a16="http://schemas.microsoft.com/office/drawing/2014/main" id="{BA56B709-676D-C9FC-E56F-F30B6554B6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71110" y="4596240"/>
                      <a:ext cx="179149" cy="901517"/>
                    </a:xfrm>
                    <a:prstGeom prst="round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1" name="Rectangle: Rounded Corners 30">
                      <a:extLst>
                        <a:ext uri="{FF2B5EF4-FFF2-40B4-BE49-F238E27FC236}">
                          <a16:creationId xmlns:a16="http://schemas.microsoft.com/office/drawing/2014/main" id="{3F87AB4C-1AC5-5FB0-6C14-B6E3B01581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21616" y="4627704"/>
                      <a:ext cx="179149" cy="901517"/>
                    </a:xfrm>
                    <a:prstGeom prst="round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2" name="Rectangle: Rounded Corners 31">
                      <a:extLst>
                        <a:ext uri="{FF2B5EF4-FFF2-40B4-BE49-F238E27FC236}">
                          <a16:creationId xmlns:a16="http://schemas.microsoft.com/office/drawing/2014/main" id="{EAD24647-B184-3153-CEE6-C040A9B139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77642" y="3057300"/>
                      <a:ext cx="1644819" cy="1589649"/>
                    </a:xfrm>
                    <a:prstGeom prst="round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3" name="Rectangle: Rounded Corners 32">
                      <a:extLst>
                        <a:ext uri="{FF2B5EF4-FFF2-40B4-BE49-F238E27FC236}">
                          <a16:creationId xmlns:a16="http://schemas.microsoft.com/office/drawing/2014/main" id="{30D5EC23-2CB3-9253-BDF8-9BC6E13F2E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9989" y="2852332"/>
                      <a:ext cx="211915" cy="362567"/>
                    </a:xfrm>
                    <a:prstGeom prst="round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4" name="Rectangle: Top Corners Rounded 33">
                      <a:extLst>
                        <a:ext uri="{FF2B5EF4-FFF2-40B4-BE49-F238E27FC236}">
                          <a16:creationId xmlns:a16="http://schemas.microsoft.com/office/drawing/2014/main" id="{B814B1B1-E0F8-7D93-0AB1-98A964C1E2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09206" y="5405011"/>
                      <a:ext cx="518715" cy="185493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  <a:effectLst>
                      <a:innerShdw blurRad="114300">
                        <a:prstClr val="black"/>
                      </a:innerShdw>
                    </a:effectLst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5" name="Rectangle: Top Corners Rounded 34">
                      <a:extLst>
                        <a:ext uri="{FF2B5EF4-FFF2-40B4-BE49-F238E27FC236}">
                          <a16:creationId xmlns:a16="http://schemas.microsoft.com/office/drawing/2014/main" id="{12219FA6-FCF3-94C3-952E-263E8EBD2A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51831" y="5436474"/>
                      <a:ext cx="518715" cy="185493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  <a:effectLst>
                      <a:innerShdw blurRad="114300">
                        <a:prstClr val="black"/>
                      </a:innerShdw>
                    </a:effectLst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36" name="Group 35">
                      <a:extLst>
                        <a:ext uri="{FF2B5EF4-FFF2-40B4-BE49-F238E27FC236}">
                          <a16:creationId xmlns:a16="http://schemas.microsoft.com/office/drawing/2014/main" id="{58E7566C-BD0A-1CEA-971F-47A6A5CC058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743921" y="3064200"/>
                      <a:ext cx="336672" cy="1360507"/>
                      <a:chOff x="5743921" y="3064200"/>
                      <a:chExt cx="336672" cy="1360507"/>
                    </a:xfrm>
                  </p:grpSpPr>
                  <p:grpSp>
                    <p:nvGrpSpPr>
                      <p:cNvPr id="47" name="Group 46">
                        <a:extLst>
                          <a:ext uri="{FF2B5EF4-FFF2-40B4-BE49-F238E27FC236}">
                            <a16:creationId xmlns:a16="http://schemas.microsoft.com/office/drawing/2014/main" id="{5037D77C-CAE0-3DDB-CA9A-B5265D555B5B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194516" flipH="1">
                        <a:off x="5773354" y="3064200"/>
                        <a:ext cx="307239" cy="1110091"/>
                        <a:chOff x="974685" y="2856477"/>
                        <a:chExt cx="307239" cy="1110091"/>
                      </a:xfrm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p:grpSpPr>
                    <p:sp>
                      <p:nvSpPr>
                        <p:cNvPr id="52" name="Rectangle: Rounded Corners 51">
                          <a:extLst>
                            <a:ext uri="{FF2B5EF4-FFF2-40B4-BE49-F238E27FC236}">
                              <a16:creationId xmlns:a16="http://schemas.microsoft.com/office/drawing/2014/main" id="{1E344901-685F-60E1-1D48-D9365B3C51B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4516">
                          <a:off x="974685" y="2856477"/>
                          <a:ext cx="307239" cy="547317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grp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53" name="Rectangle: Rounded Corners 52">
                          <a:extLst>
                            <a:ext uri="{FF2B5EF4-FFF2-40B4-BE49-F238E27FC236}">
                              <a16:creationId xmlns:a16="http://schemas.microsoft.com/office/drawing/2014/main" id="{E7A8608B-8734-8489-5D1C-A0429F9CCB2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39616">
                          <a:off x="1066322" y="3284541"/>
                          <a:ext cx="186406" cy="682027"/>
                        </a:xfrm>
                        <a:prstGeom prst="roundRect">
                          <a:avLst/>
                        </a:prstGeom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sp>
                    <p:nvSpPr>
                      <p:cNvPr id="51" name="Freeform: Shape 50">
                        <a:extLst>
                          <a:ext uri="{FF2B5EF4-FFF2-40B4-BE49-F238E27FC236}">
                            <a16:creationId xmlns:a16="http://schemas.microsoft.com/office/drawing/2014/main" id="{1F32D230-7984-573B-3A2F-F01646283858}"/>
                          </a:ext>
                        </a:extLst>
                      </p:cNvPr>
                      <p:cNvSpPr/>
                      <p:nvPr/>
                    </p:nvSpPr>
                    <p:spPr>
                      <a:xfrm rot="1381924" flipH="1">
                        <a:off x="5743921" y="3985826"/>
                        <a:ext cx="308173" cy="438881"/>
                      </a:xfrm>
                      <a:custGeom>
                        <a:avLst/>
                        <a:gdLst>
                          <a:gd name="connsiteX0" fmla="*/ 455982 w 681406"/>
                          <a:gd name="connsiteY0" fmla="*/ 2223 h 709978"/>
                          <a:gd name="connsiteX1" fmla="*/ 417882 w 681406"/>
                          <a:gd name="connsiteY1" fmla="*/ 106998 h 709978"/>
                          <a:gd name="connsiteX2" fmla="*/ 294057 w 681406"/>
                          <a:gd name="connsiteY2" fmla="*/ 30798 h 709978"/>
                          <a:gd name="connsiteX3" fmla="*/ 141657 w 681406"/>
                          <a:gd name="connsiteY3" fmla="*/ 135573 h 709978"/>
                          <a:gd name="connsiteX4" fmla="*/ 94032 w 681406"/>
                          <a:gd name="connsiteY4" fmla="*/ 230823 h 709978"/>
                          <a:gd name="connsiteX5" fmla="*/ 65457 w 681406"/>
                          <a:gd name="connsiteY5" fmla="*/ 307023 h 709978"/>
                          <a:gd name="connsiteX6" fmla="*/ 132132 w 681406"/>
                          <a:gd name="connsiteY6" fmla="*/ 335598 h 709978"/>
                          <a:gd name="connsiteX7" fmla="*/ 198807 w 681406"/>
                          <a:gd name="connsiteY7" fmla="*/ 240348 h 709978"/>
                          <a:gd name="connsiteX8" fmla="*/ 103557 w 681406"/>
                          <a:gd name="connsiteY8" fmla="*/ 326073 h 709978"/>
                          <a:gd name="connsiteX9" fmla="*/ 8307 w 681406"/>
                          <a:gd name="connsiteY9" fmla="*/ 392748 h 709978"/>
                          <a:gd name="connsiteX10" fmla="*/ 17832 w 681406"/>
                          <a:gd name="connsiteY10" fmla="*/ 516573 h 709978"/>
                          <a:gd name="connsiteX11" fmla="*/ 122607 w 681406"/>
                          <a:gd name="connsiteY11" fmla="*/ 535623 h 709978"/>
                          <a:gd name="connsiteX12" fmla="*/ 227382 w 681406"/>
                          <a:gd name="connsiteY12" fmla="*/ 497523 h 709978"/>
                          <a:gd name="connsiteX13" fmla="*/ 122607 w 681406"/>
                          <a:gd name="connsiteY13" fmla="*/ 621348 h 709978"/>
                          <a:gd name="connsiteX14" fmla="*/ 170232 w 681406"/>
                          <a:gd name="connsiteY14" fmla="*/ 640398 h 709978"/>
                          <a:gd name="connsiteX15" fmla="*/ 303582 w 681406"/>
                          <a:gd name="connsiteY15" fmla="*/ 630873 h 709978"/>
                          <a:gd name="connsiteX16" fmla="*/ 351207 w 681406"/>
                          <a:gd name="connsiteY16" fmla="*/ 554673 h 709978"/>
                          <a:gd name="connsiteX17" fmla="*/ 246432 w 681406"/>
                          <a:gd name="connsiteY17" fmla="*/ 688023 h 709978"/>
                          <a:gd name="connsiteX18" fmla="*/ 379782 w 681406"/>
                          <a:gd name="connsiteY18" fmla="*/ 697548 h 709978"/>
                          <a:gd name="connsiteX19" fmla="*/ 589332 w 681406"/>
                          <a:gd name="connsiteY19" fmla="*/ 564198 h 709978"/>
                          <a:gd name="connsiteX20" fmla="*/ 675057 w 681406"/>
                          <a:gd name="connsiteY20" fmla="*/ 373698 h 709978"/>
                          <a:gd name="connsiteX21" fmla="*/ 675057 w 681406"/>
                          <a:gd name="connsiteY21" fmla="*/ 278448 h 709978"/>
                          <a:gd name="connsiteX22" fmla="*/ 675057 w 681406"/>
                          <a:gd name="connsiteY22" fmla="*/ 221298 h 709978"/>
                          <a:gd name="connsiteX23" fmla="*/ 636957 w 681406"/>
                          <a:gd name="connsiteY23" fmla="*/ 230823 h 709978"/>
                          <a:gd name="connsiteX24" fmla="*/ 665532 w 681406"/>
                          <a:gd name="connsiteY24" fmla="*/ 87948 h 709978"/>
                          <a:gd name="connsiteX25" fmla="*/ 598857 w 681406"/>
                          <a:gd name="connsiteY25" fmla="*/ 40323 h 709978"/>
                          <a:gd name="connsiteX26" fmla="*/ 455982 w 681406"/>
                          <a:gd name="connsiteY26" fmla="*/ 2223 h 709978"/>
                          <a:gd name="connsiteX0" fmla="*/ 455982 w 681406"/>
                          <a:gd name="connsiteY0" fmla="*/ 2223 h 709978"/>
                          <a:gd name="connsiteX1" fmla="*/ 417882 w 681406"/>
                          <a:gd name="connsiteY1" fmla="*/ 106998 h 709978"/>
                          <a:gd name="connsiteX2" fmla="*/ 294057 w 681406"/>
                          <a:gd name="connsiteY2" fmla="*/ 30798 h 709978"/>
                          <a:gd name="connsiteX3" fmla="*/ 141657 w 681406"/>
                          <a:gd name="connsiteY3" fmla="*/ 135573 h 709978"/>
                          <a:gd name="connsiteX4" fmla="*/ 94032 w 681406"/>
                          <a:gd name="connsiteY4" fmla="*/ 230823 h 709978"/>
                          <a:gd name="connsiteX5" fmla="*/ 65457 w 681406"/>
                          <a:gd name="connsiteY5" fmla="*/ 307023 h 709978"/>
                          <a:gd name="connsiteX6" fmla="*/ 132132 w 681406"/>
                          <a:gd name="connsiteY6" fmla="*/ 335598 h 709978"/>
                          <a:gd name="connsiteX7" fmla="*/ 198807 w 681406"/>
                          <a:gd name="connsiteY7" fmla="*/ 240348 h 709978"/>
                          <a:gd name="connsiteX8" fmla="*/ 158144 w 681406"/>
                          <a:gd name="connsiteY8" fmla="*/ 303539 h 709978"/>
                          <a:gd name="connsiteX9" fmla="*/ 103557 w 681406"/>
                          <a:gd name="connsiteY9" fmla="*/ 326073 h 709978"/>
                          <a:gd name="connsiteX10" fmla="*/ 8307 w 681406"/>
                          <a:gd name="connsiteY10" fmla="*/ 392748 h 709978"/>
                          <a:gd name="connsiteX11" fmla="*/ 17832 w 681406"/>
                          <a:gd name="connsiteY11" fmla="*/ 516573 h 709978"/>
                          <a:gd name="connsiteX12" fmla="*/ 122607 w 681406"/>
                          <a:gd name="connsiteY12" fmla="*/ 535623 h 709978"/>
                          <a:gd name="connsiteX13" fmla="*/ 227382 w 681406"/>
                          <a:gd name="connsiteY13" fmla="*/ 497523 h 709978"/>
                          <a:gd name="connsiteX14" fmla="*/ 122607 w 681406"/>
                          <a:gd name="connsiteY14" fmla="*/ 621348 h 709978"/>
                          <a:gd name="connsiteX15" fmla="*/ 170232 w 681406"/>
                          <a:gd name="connsiteY15" fmla="*/ 640398 h 709978"/>
                          <a:gd name="connsiteX16" fmla="*/ 303582 w 681406"/>
                          <a:gd name="connsiteY16" fmla="*/ 630873 h 709978"/>
                          <a:gd name="connsiteX17" fmla="*/ 351207 w 681406"/>
                          <a:gd name="connsiteY17" fmla="*/ 554673 h 709978"/>
                          <a:gd name="connsiteX18" fmla="*/ 246432 w 681406"/>
                          <a:gd name="connsiteY18" fmla="*/ 688023 h 709978"/>
                          <a:gd name="connsiteX19" fmla="*/ 379782 w 681406"/>
                          <a:gd name="connsiteY19" fmla="*/ 697548 h 709978"/>
                          <a:gd name="connsiteX20" fmla="*/ 589332 w 681406"/>
                          <a:gd name="connsiteY20" fmla="*/ 564198 h 709978"/>
                          <a:gd name="connsiteX21" fmla="*/ 675057 w 681406"/>
                          <a:gd name="connsiteY21" fmla="*/ 373698 h 709978"/>
                          <a:gd name="connsiteX22" fmla="*/ 675057 w 681406"/>
                          <a:gd name="connsiteY22" fmla="*/ 278448 h 709978"/>
                          <a:gd name="connsiteX23" fmla="*/ 675057 w 681406"/>
                          <a:gd name="connsiteY23" fmla="*/ 221298 h 709978"/>
                          <a:gd name="connsiteX24" fmla="*/ 636957 w 681406"/>
                          <a:gd name="connsiteY24" fmla="*/ 230823 h 709978"/>
                          <a:gd name="connsiteX25" fmla="*/ 665532 w 681406"/>
                          <a:gd name="connsiteY25" fmla="*/ 87948 h 709978"/>
                          <a:gd name="connsiteX26" fmla="*/ 598857 w 681406"/>
                          <a:gd name="connsiteY26" fmla="*/ 40323 h 709978"/>
                          <a:gd name="connsiteX27" fmla="*/ 455982 w 681406"/>
                          <a:gd name="connsiteY27" fmla="*/ 2223 h 709978"/>
                          <a:gd name="connsiteX0" fmla="*/ 455982 w 681406"/>
                          <a:gd name="connsiteY0" fmla="*/ 2223 h 709978"/>
                          <a:gd name="connsiteX1" fmla="*/ 417882 w 681406"/>
                          <a:gd name="connsiteY1" fmla="*/ 106998 h 709978"/>
                          <a:gd name="connsiteX2" fmla="*/ 294057 w 681406"/>
                          <a:gd name="connsiteY2" fmla="*/ 30798 h 709978"/>
                          <a:gd name="connsiteX3" fmla="*/ 141657 w 681406"/>
                          <a:gd name="connsiteY3" fmla="*/ 135573 h 709978"/>
                          <a:gd name="connsiteX4" fmla="*/ 74982 w 681406"/>
                          <a:gd name="connsiteY4" fmla="*/ 226061 h 709978"/>
                          <a:gd name="connsiteX5" fmla="*/ 65457 w 681406"/>
                          <a:gd name="connsiteY5" fmla="*/ 307023 h 709978"/>
                          <a:gd name="connsiteX6" fmla="*/ 132132 w 681406"/>
                          <a:gd name="connsiteY6" fmla="*/ 335598 h 709978"/>
                          <a:gd name="connsiteX7" fmla="*/ 198807 w 681406"/>
                          <a:gd name="connsiteY7" fmla="*/ 240348 h 709978"/>
                          <a:gd name="connsiteX8" fmla="*/ 158144 w 681406"/>
                          <a:gd name="connsiteY8" fmla="*/ 303539 h 709978"/>
                          <a:gd name="connsiteX9" fmla="*/ 103557 w 681406"/>
                          <a:gd name="connsiteY9" fmla="*/ 326073 h 709978"/>
                          <a:gd name="connsiteX10" fmla="*/ 8307 w 681406"/>
                          <a:gd name="connsiteY10" fmla="*/ 392748 h 709978"/>
                          <a:gd name="connsiteX11" fmla="*/ 17832 w 681406"/>
                          <a:gd name="connsiteY11" fmla="*/ 516573 h 709978"/>
                          <a:gd name="connsiteX12" fmla="*/ 122607 w 681406"/>
                          <a:gd name="connsiteY12" fmla="*/ 535623 h 709978"/>
                          <a:gd name="connsiteX13" fmla="*/ 227382 w 681406"/>
                          <a:gd name="connsiteY13" fmla="*/ 497523 h 709978"/>
                          <a:gd name="connsiteX14" fmla="*/ 122607 w 681406"/>
                          <a:gd name="connsiteY14" fmla="*/ 621348 h 709978"/>
                          <a:gd name="connsiteX15" fmla="*/ 170232 w 681406"/>
                          <a:gd name="connsiteY15" fmla="*/ 640398 h 709978"/>
                          <a:gd name="connsiteX16" fmla="*/ 303582 w 681406"/>
                          <a:gd name="connsiteY16" fmla="*/ 630873 h 709978"/>
                          <a:gd name="connsiteX17" fmla="*/ 351207 w 681406"/>
                          <a:gd name="connsiteY17" fmla="*/ 554673 h 709978"/>
                          <a:gd name="connsiteX18" fmla="*/ 246432 w 681406"/>
                          <a:gd name="connsiteY18" fmla="*/ 688023 h 709978"/>
                          <a:gd name="connsiteX19" fmla="*/ 379782 w 681406"/>
                          <a:gd name="connsiteY19" fmla="*/ 697548 h 709978"/>
                          <a:gd name="connsiteX20" fmla="*/ 589332 w 681406"/>
                          <a:gd name="connsiteY20" fmla="*/ 564198 h 709978"/>
                          <a:gd name="connsiteX21" fmla="*/ 675057 w 681406"/>
                          <a:gd name="connsiteY21" fmla="*/ 373698 h 709978"/>
                          <a:gd name="connsiteX22" fmla="*/ 675057 w 681406"/>
                          <a:gd name="connsiteY22" fmla="*/ 278448 h 709978"/>
                          <a:gd name="connsiteX23" fmla="*/ 675057 w 681406"/>
                          <a:gd name="connsiteY23" fmla="*/ 221298 h 709978"/>
                          <a:gd name="connsiteX24" fmla="*/ 636957 w 681406"/>
                          <a:gd name="connsiteY24" fmla="*/ 230823 h 709978"/>
                          <a:gd name="connsiteX25" fmla="*/ 665532 w 681406"/>
                          <a:gd name="connsiteY25" fmla="*/ 87948 h 709978"/>
                          <a:gd name="connsiteX26" fmla="*/ 598857 w 681406"/>
                          <a:gd name="connsiteY26" fmla="*/ 40323 h 709978"/>
                          <a:gd name="connsiteX27" fmla="*/ 455982 w 681406"/>
                          <a:gd name="connsiteY27" fmla="*/ 2223 h 709978"/>
                          <a:gd name="connsiteX0" fmla="*/ 455982 w 681406"/>
                          <a:gd name="connsiteY0" fmla="*/ 2223 h 709978"/>
                          <a:gd name="connsiteX1" fmla="*/ 417882 w 681406"/>
                          <a:gd name="connsiteY1" fmla="*/ 106998 h 709978"/>
                          <a:gd name="connsiteX2" fmla="*/ 294057 w 681406"/>
                          <a:gd name="connsiteY2" fmla="*/ 30798 h 709978"/>
                          <a:gd name="connsiteX3" fmla="*/ 141657 w 681406"/>
                          <a:gd name="connsiteY3" fmla="*/ 135573 h 709978"/>
                          <a:gd name="connsiteX4" fmla="*/ 74982 w 681406"/>
                          <a:gd name="connsiteY4" fmla="*/ 226061 h 709978"/>
                          <a:gd name="connsiteX5" fmla="*/ 65457 w 681406"/>
                          <a:gd name="connsiteY5" fmla="*/ 307023 h 709978"/>
                          <a:gd name="connsiteX6" fmla="*/ 132132 w 681406"/>
                          <a:gd name="connsiteY6" fmla="*/ 335598 h 709978"/>
                          <a:gd name="connsiteX7" fmla="*/ 198807 w 681406"/>
                          <a:gd name="connsiteY7" fmla="*/ 240348 h 709978"/>
                          <a:gd name="connsiteX8" fmla="*/ 158144 w 681406"/>
                          <a:gd name="connsiteY8" fmla="*/ 303539 h 709978"/>
                          <a:gd name="connsiteX9" fmla="*/ 103557 w 681406"/>
                          <a:gd name="connsiteY9" fmla="*/ 326073 h 709978"/>
                          <a:gd name="connsiteX10" fmla="*/ 8307 w 681406"/>
                          <a:gd name="connsiteY10" fmla="*/ 392748 h 709978"/>
                          <a:gd name="connsiteX11" fmla="*/ 17832 w 681406"/>
                          <a:gd name="connsiteY11" fmla="*/ 516573 h 709978"/>
                          <a:gd name="connsiteX12" fmla="*/ 122607 w 681406"/>
                          <a:gd name="connsiteY12" fmla="*/ 535623 h 709978"/>
                          <a:gd name="connsiteX13" fmla="*/ 208332 w 681406"/>
                          <a:gd name="connsiteY13" fmla="*/ 459423 h 709978"/>
                          <a:gd name="connsiteX14" fmla="*/ 122607 w 681406"/>
                          <a:gd name="connsiteY14" fmla="*/ 621348 h 709978"/>
                          <a:gd name="connsiteX15" fmla="*/ 170232 w 681406"/>
                          <a:gd name="connsiteY15" fmla="*/ 640398 h 709978"/>
                          <a:gd name="connsiteX16" fmla="*/ 303582 w 681406"/>
                          <a:gd name="connsiteY16" fmla="*/ 630873 h 709978"/>
                          <a:gd name="connsiteX17" fmla="*/ 351207 w 681406"/>
                          <a:gd name="connsiteY17" fmla="*/ 554673 h 709978"/>
                          <a:gd name="connsiteX18" fmla="*/ 246432 w 681406"/>
                          <a:gd name="connsiteY18" fmla="*/ 688023 h 709978"/>
                          <a:gd name="connsiteX19" fmla="*/ 379782 w 681406"/>
                          <a:gd name="connsiteY19" fmla="*/ 697548 h 709978"/>
                          <a:gd name="connsiteX20" fmla="*/ 589332 w 681406"/>
                          <a:gd name="connsiteY20" fmla="*/ 564198 h 709978"/>
                          <a:gd name="connsiteX21" fmla="*/ 675057 w 681406"/>
                          <a:gd name="connsiteY21" fmla="*/ 373698 h 709978"/>
                          <a:gd name="connsiteX22" fmla="*/ 675057 w 681406"/>
                          <a:gd name="connsiteY22" fmla="*/ 278448 h 709978"/>
                          <a:gd name="connsiteX23" fmla="*/ 675057 w 681406"/>
                          <a:gd name="connsiteY23" fmla="*/ 221298 h 709978"/>
                          <a:gd name="connsiteX24" fmla="*/ 636957 w 681406"/>
                          <a:gd name="connsiteY24" fmla="*/ 230823 h 709978"/>
                          <a:gd name="connsiteX25" fmla="*/ 665532 w 681406"/>
                          <a:gd name="connsiteY25" fmla="*/ 87948 h 709978"/>
                          <a:gd name="connsiteX26" fmla="*/ 598857 w 681406"/>
                          <a:gd name="connsiteY26" fmla="*/ 40323 h 709978"/>
                          <a:gd name="connsiteX27" fmla="*/ 455982 w 681406"/>
                          <a:gd name="connsiteY27" fmla="*/ 2223 h 709978"/>
                          <a:gd name="connsiteX0" fmla="*/ 454558 w 679982"/>
                          <a:gd name="connsiteY0" fmla="*/ 2223 h 709978"/>
                          <a:gd name="connsiteX1" fmla="*/ 416458 w 679982"/>
                          <a:gd name="connsiteY1" fmla="*/ 106998 h 709978"/>
                          <a:gd name="connsiteX2" fmla="*/ 292633 w 679982"/>
                          <a:gd name="connsiteY2" fmla="*/ 30798 h 709978"/>
                          <a:gd name="connsiteX3" fmla="*/ 140233 w 679982"/>
                          <a:gd name="connsiteY3" fmla="*/ 135573 h 709978"/>
                          <a:gd name="connsiteX4" fmla="*/ 73558 w 679982"/>
                          <a:gd name="connsiteY4" fmla="*/ 226061 h 709978"/>
                          <a:gd name="connsiteX5" fmla="*/ 64033 w 679982"/>
                          <a:gd name="connsiteY5" fmla="*/ 307023 h 709978"/>
                          <a:gd name="connsiteX6" fmla="*/ 130708 w 679982"/>
                          <a:gd name="connsiteY6" fmla="*/ 335598 h 709978"/>
                          <a:gd name="connsiteX7" fmla="*/ 197383 w 679982"/>
                          <a:gd name="connsiteY7" fmla="*/ 240348 h 709978"/>
                          <a:gd name="connsiteX8" fmla="*/ 156720 w 679982"/>
                          <a:gd name="connsiteY8" fmla="*/ 303539 h 709978"/>
                          <a:gd name="connsiteX9" fmla="*/ 102133 w 679982"/>
                          <a:gd name="connsiteY9" fmla="*/ 326073 h 709978"/>
                          <a:gd name="connsiteX10" fmla="*/ 6883 w 679982"/>
                          <a:gd name="connsiteY10" fmla="*/ 392748 h 709978"/>
                          <a:gd name="connsiteX11" fmla="*/ 16408 w 679982"/>
                          <a:gd name="connsiteY11" fmla="*/ 516573 h 709978"/>
                          <a:gd name="connsiteX12" fmla="*/ 87845 w 679982"/>
                          <a:gd name="connsiteY12" fmla="*/ 516573 h 709978"/>
                          <a:gd name="connsiteX13" fmla="*/ 206908 w 679982"/>
                          <a:gd name="connsiteY13" fmla="*/ 459423 h 709978"/>
                          <a:gd name="connsiteX14" fmla="*/ 121183 w 679982"/>
                          <a:gd name="connsiteY14" fmla="*/ 621348 h 709978"/>
                          <a:gd name="connsiteX15" fmla="*/ 168808 w 679982"/>
                          <a:gd name="connsiteY15" fmla="*/ 640398 h 709978"/>
                          <a:gd name="connsiteX16" fmla="*/ 302158 w 679982"/>
                          <a:gd name="connsiteY16" fmla="*/ 630873 h 709978"/>
                          <a:gd name="connsiteX17" fmla="*/ 349783 w 679982"/>
                          <a:gd name="connsiteY17" fmla="*/ 554673 h 709978"/>
                          <a:gd name="connsiteX18" fmla="*/ 245008 w 679982"/>
                          <a:gd name="connsiteY18" fmla="*/ 688023 h 709978"/>
                          <a:gd name="connsiteX19" fmla="*/ 378358 w 679982"/>
                          <a:gd name="connsiteY19" fmla="*/ 697548 h 709978"/>
                          <a:gd name="connsiteX20" fmla="*/ 587908 w 679982"/>
                          <a:gd name="connsiteY20" fmla="*/ 564198 h 709978"/>
                          <a:gd name="connsiteX21" fmla="*/ 673633 w 679982"/>
                          <a:gd name="connsiteY21" fmla="*/ 373698 h 709978"/>
                          <a:gd name="connsiteX22" fmla="*/ 673633 w 679982"/>
                          <a:gd name="connsiteY22" fmla="*/ 278448 h 709978"/>
                          <a:gd name="connsiteX23" fmla="*/ 673633 w 679982"/>
                          <a:gd name="connsiteY23" fmla="*/ 221298 h 709978"/>
                          <a:gd name="connsiteX24" fmla="*/ 635533 w 679982"/>
                          <a:gd name="connsiteY24" fmla="*/ 230823 h 709978"/>
                          <a:gd name="connsiteX25" fmla="*/ 664108 w 679982"/>
                          <a:gd name="connsiteY25" fmla="*/ 87948 h 709978"/>
                          <a:gd name="connsiteX26" fmla="*/ 597433 w 679982"/>
                          <a:gd name="connsiteY26" fmla="*/ 40323 h 709978"/>
                          <a:gd name="connsiteX27" fmla="*/ 454558 w 679982"/>
                          <a:gd name="connsiteY27" fmla="*/ 2223 h 709978"/>
                          <a:gd name="connsiteX0" fmla="*/ 455545 w 680969"/>
                          <a:gd name="connsiteY0" fmla="*/ 2223 h 709978"/>
                          <a:gd name="connsiteX1" fmla="*/ 417445 w 680969"/>
                          <a:gd name="connsiteY1" fmla="*/ 106998 h 709978"/>
                          <a:gd name="connsiteX2" fmla="*/ 293620 w 680969"/>
                          <a:gd name="connsiteY2" fmla="*/ 30798 h 709978"/>
                          <a:gd name="connsiteX3" fmla="*/ 141220 w 680969"/>
                          <a:gd name="connsiteY3" fmla="*/ 135573 h 709978"/>
                          <a:gd name="connsiteX4" fmla="*/ 74545 w 680969"/>
                          <a:gd name="connsiteY4" fmla="*/ 226061 h 709978"/>
                          <a:gd name="connsiteX5" fmla="*/ 65020 w 680969"/>
                          <a:gd name="connsiteY5" fmla="*/ 307023 h 709978"/>
                          <a:gd name="connsiteX6" fmla="*/ 131695 w 680969"/>
                          <a:gd name="connsiteY6" fmla="*/ 335598 h 709978"/>
                          <a:gd name="connsiteX7" fmla="*/ 198370 w 680969"/>
                          <a:gd name="connsiteY7" fmla="*/ 240348 h 709978"/>
                          <a:gd name="connsiteX8" fmla="*/ 157707 w 680969"/>
                          <a:gd name="connsiteY8" fmla="*/ 303539 h 709978"/>
                          <a:gd name="connsiteX9" fmla="*/ 103120 w 680969"/>
                          <a:gd name="connsiteY9" fmla="*/ 326073 h 709978"/>
                          <a:gd name="connsiteX10" fmla="*/ 7870 w 680969"/>
                          <a:gd name="connsiteY10" fmla="*/ 392748 h 709978"/>
                          <a:gd name="connsiteX11" fmla="*/ 17395 w 680969"/>
                          <a:gd name="connsiteY11" fmla="*/ 516573 h 709978"/>
                          <a:gd name="connsiteX12" fmla="*/ 112645 w 680969"/>
                          <a:gd name="connsiteY12" fmla="*/ 516573 h 709978"/>
                          <a:gd name="connsiteX13" fmla="*/ 207895 w 680969"/>
                          <a:gd name="connsiteY13" fmla="*/ 459423 h 709978"/>
                          <a:gd name="connsiteX14" fmla="*/ 122170 w 680969"/>
                          <a:gd name="connsiteY14" fmla="*/ 621348 h 709978"/>
                          <a:gd name="connsiteX15" fmla="*/ 169795 w 680969"/>
                          <a:gd name="connsiteY15" fmla="*/ 640398 h 709978"/>
                          <a:gd name="connsiteX16" fmla="*/ 303145 w 680969"/>
                          <a:gd name="connsiteY16" fmla="*/ 630873 h 709978"/>
                          <a:gd name="connsiteX17" fmla="*/ 350770 w 680969"/>
                          <a:gd name="connsiteY17" fmla="*/ 554673 h 709978"/>
                          <a:gd name="connsiteX18" fmla="*/ 245995 w 680969"/>
                          <a:gd name="connsiteY18" fmla="*/ 688023 h 709978"/>
                          <a:gd name="connsiteX19" fmla="*/ 379345 w 680969"/>
                          <a:gd name="connsiteY19" fmla="*/ 697548 h 709978"/>
                          <a:gd name="connsiteX20" fmla="*/ 588895 w 680969"/>
                          <a:gd name="connsiteY20" fmla="*/ 564198 h 709978"/>
                          <a:gd name="connsiteX21" fmla="*/ 674620 w 680969"/>
                          <a:gd name="connsiteY21" fmla="*/ 373698 h 709978"/>
                          <a:gd name="connsiteX22" fmla="*/ 674620 w 680969"/>
                          <a:gd name="connsiteY22" fmla="*/ 278448 h 709978"/>
                          <a:gd name="connsiteX23" fmla="*/ 674620 w 680969"/>
                          <a:gd name="connsiteY23" fmla="*/ 221298 h 709978"/>
                          <a:gd name="connsiteX24" fmla="*/ 636520 w 680969"/>
                          <a:gd name="connsiteY24" fmla="*/ 230823 h 709978"/>
                          <a:gd name="connsiteX25" fmla="*/ 665095 w 680969"/>
                          <a:gd name="connsiteY25" fmla="*/ 87948 h 709978"/>
                          <a:gd name="connsiteX26" fmla="*/ 598420 w 680969"/>
                          <a:gd name="connsiteY26" fmla="*/ 40323 h 709978"/>
                          <a:gd name="connsiteX27" fmla="*/ 455545 w 680969"/>
                          <a:gd name="connsiteY27" fmla="*/ 2223 h 709978"/>
                          <a:gd name="connsiteX0" fmla="*/ 460771 w 686195"/>
                          <a:gd name="connsiteY0" fmla="*/ 2223 h 709978"/>
                          <a:gd name="connsiteX1" fmla="*/ 422671 w 686195"/>
                          <a:gd name="connsiteY1" fmla="*/ 106998 h 709978"/>
                          <a:gd name="connsiteX2" fmla="*/ 298846 w 686195"/>
                          <a:gd name="connsiteY2" fmla="*/ 30798 h 709978"/>
                          <a:gd name="connsiteX3" fmla="*/ 146446 w 686195"/>
                          <a:gd name="connsiteY3" fmla="*/ 135573 h 709978"/>
                          <a:gd name="connsiteX4" fmla="*/ 79771 w 686195"/>
                          <a:gd name="connsiteY4" fmla="*/ 226061 h 709978"/>
                          <a:gd name="connsiteX5" fmla="*/ 70246 w 686195"/>
                          <a:gd name="connsiteY5" fmla="*/ 307023 h 709978"/>
                          <a:gd name="connsiteX6" fmla="*/ 136921 w 686195"/>
                          <a:gd name="connsiteY6" fmla="*/ 335598 h 709978"/>
                          <a:gd name="connsiteX7" fmla="*/ 203596 w 686195"/>
                          <a:gd name="connsiteY7" fmla="*/ 240348 h 709978"/>
                          <a:gd name="connsiteX8" fmla="*/ 162933 w 686195"/>
                          <a:gd name="connsiteY8" fmla="*/ 303539 h 709978"/>
                          <a:gd name="connsiteX9" fmla="*/ 108346 w 686195"/>
                          <a:gd name="connsiteY9" fmla="*/ 326073 h 709978"/>
                          <a:gd name="connsiteX10" fmla="*/ 13096 w 686195"/>
                          <a:gd name="connsiteY10" fmla="*/ 392748 h 709978"/>
                          <a:gd name="connsiteX11" fmla="*/ 22621 w 686195"/>
                          <a:gd name="connsiteY11" fmla="*/ 516573 h 709978"/>
                          <a:gd name="connsiteX12" fmla="*/ 213121 w 686195"/>
                          <a:gd name="connsiteY12" fmla="*/ 459423 h 709978"/>
                          <a:gd name="connsiteX13" fmla="*/ 127396 w 686195"/>
                          <a:gd name="connsiteY13" fmla="*/ 621348 h 709978"/>
                          <a:gd name="connsiteX14" fmla="*/ 175021 w 686195"/>
                          <a:gd name="connsiteY14" fmla="*/ 640398 h 709978"/>
                          <a:gd name="connsiteX15" fmla="*/ 308371 w 686195"/>
                          <a:gd name="connsiteY15" fmla="*/ 630873 h 709978"/>
                          <a:gd name="connsiteX16" fmla="*/ 355996 w 686195"/>
                          <a:gd name="connsiteY16" fmla="*/ 554673 h 709978"/>
                          <a:gd name="connsiteX17" fmla="*/ 251221 w 686195"/>
                          <a:gd name="connsiteY17" fmla="*/ 688023 h 709978"/>
                          <a:gd name="connsiteX18" fmla="*/ 384571 w 686195"/>
                          <a:gd name="connsiteY18" fmla="*/ 697548 h 709978"/>
                          <a:gd name="connsiteX19" fmla="*/ 594121 w 686195"/>
                          <a:gd name="connsiteY19" fmla="*/ 564198 h 709978"/>
                          <a:gd name="connsiteX20" fmla="*/ 679846 w 686195"/>
                          <a:gd name="connsiteY20" fmla="*/ 373698 h 709978"/>
                          <a:gd name="connsiteX21" fmla="*/ 679846 w 686195"/>
                          <a:gd name="connsiteY21" fmla="*/ 278448 h 709978"/>
                          <a:gd name="connsiteX22" fmla="*/ 679846 w 686195"/>
                          <a:gd name="connsiteY22" fmla="*/ 221298 h 709978"/>
                          <a:gd name="connsiteX23" fmla="*/ 641746 w 686195"/>
                          <a:gd name="connsiteY23" fmla="*/ 230823 h 709978"/>
                          <a:gd name="connsiteX24" fmla="*/ 670321 w 686195"/>
                          <a:gd name="connsiteY24" fmla="*/ 87948 h 709978"/>
                          <a:gd name="connsiteX25" fmla="*/ 603646 w 686195"/>
                          <a:gd name="connsiteY25" fmla="*/ 40323 h 709978"/>
                          <a:gd name="connsiteX26" fmla="*/ 460771 w 686195"/>
                          <a:gd name="connsiteY26" fmla="*/ 2223 h 709978"/>
                          <a:gd name="connsiteX0" fmla="*/ 449288 w 674712"/>
                          <a:gd name="connsiteY0" fmla="*/ 2223 h 709978"/>
                          <a:gd name="connsiteX1" fmla="*/ 411188 w 674712"/>
                          <a:gd name="connsiteY1" fmla="*/ 106998 h 709978"/>
                          <a:gd name="connsiteX2" fmla="*/ 287363 w 674712"/>
                          <a:gd name="connsiteY2" fmla="*/ 30798 h 709978"/>
                          <a:gd name="connsiteX3" fmla="*/ 134963 w 674712"/>
                          <a:gd name="connsiteY3" fmla="*/ 135573 h 709978"/>
                          <a:gd name="connsiteX4" fmla="*/ 68288 w 674712"/>
                          <a:gd name="connsiteY4" fmla="*/ 226061 h 709978"/>
                          <a:gd name="connsiteX5" fmla="*/ 58763 w 674712"/>
                          <a:gd name="connsiteY5" fmla="*/ 307023 h 709978"/>
                          <a:gd name="connsiteX6" fmla="*/ 125438 w 674712"/>
                          <a:gd name="connsiteY6" fmla="*/ 335598 h 709978"/>
                          <a:gd name="connsiteX7" fmla="*/ 192113 w 674712"/>
                          <a:gd name="connsiteY7" fmla="*/ 240348 h 709978"/>
                          <a:gd name="connsiteX8" fmla="*/ 151450 w 674712"/>
                          <a:gd name="connsiteY8" fmla="*/ 303539 h 709978"/>
                          <a:gd name="connsiteX9" fmla="*/ 96863 w 674712"/>
                          <a:gd name="connsiteY9" fmla="*/ 326073 h 709978"/>
                          <a:gd name="connsiteX10" fmla="*/ 1613 w 674712"/>
                          <a:gd name="connsiteY10" fmla="*/ 392748 h 709978"/>
                          <a:gd name="connsiteX11" fmla="*/ 49238 w 674712"/>
                          <a:gd name="connsiteY11" fmla="*/ 521335 h 709978"/>
                          <a:gd name="connsiteX12" fmla="*/ 201638 w 674712"/>
                          <a:gd name="connsiteY12" fmla="*/ 459423 h 709978"/>
                          <a:gd name="connsiteX13" fmla="*/ 115913 w 674712"/>
                          <a:gd name="connsiteY13" fmla="*/ 621348 h 709978"/>
                          <a:gd name="connsiteX14" fmla="*/ 163538 w 674712"/>
                          <a:gd name="connsiteY14" fmla="*/ 640398 h 709978"/>
                          <a:gd name="connsiteX15" fmla="*/ 296888 w 674712"/>
                          <a:gd name="connsiteY15" fmla="*/ 630873 h 709978"/>
                          <a:gd name="connsiteX16" fmla="*/ 344513 w 674712"/>
                          <a:gd name="connsiteY16" fmla="*/ 554673 h 709978"/>
                          <a:gd name="connsiteX17" fmla="*/ 239738 w 674712"/>
                          <a:gd name="connsiteY17" fmla="*/ 688023 h 709978"/>
                          <a:gd name="connsiteX18" fmla="*/ 373088 w 674712"/>
                          <a:gd name="connsiteY18" fmla="*/ 697548 h 709978"/>
                          <a:gd name="connsiteX19" fmla="*/ 582638 w 674712"/>
                          <a:gd name="connsiteY19" fmla="*/ 564198 h 709978"/>
                          <a:gd name="connsiteX20" fmla="*/ 668363 w 674712"/>
                          <a:gd name="connsiteY20" fmla="*/ 373698 h 709978"/>
                          <a:gd name="connsiteX21" fmla="*/ 668363 w 674712"/>
                          <a:gd name="connsiteY21" fmla="*/ 278448 h 709978"/>
                          <a:gd name="connsiteX22" fmla="*/ 668363 w 674712"/>
                          <a:gd name="connsiteY22" fmla="*/ 221298 h 709978"/>
                          <a:gd name="connsiteX23" fmla="*/ 630263 w 674712"/>
                          <a:gd name="connsiteY23" fmla="*/ 230823 h 709978"/>
                          <a:gd name="connsiteX24" fmla="*/ 658838 w 674712"/>
                          <a:gd name="connsiteY24" fmla="*/ 87948 h 709978"/>
                          <a:gd name="connsiteX25" fmla="*/ 592163 w 674712"/>
                          <a:gd name="connsiteY25" fmla="*/ 40323 h 709978"/>
                          <a:gd name="connsiteX26" fmla="*/ 449288 w 674712"/>
                          <a:gd name="connsiteY26" fmla="*/ 2223 h 709978"/>
                          <a:gd name="connsiteX0" fmla="*/ 449288 w 674712"/>
                          <a:gd name="connsiteY0" fmla="*/ 2223 h 709978"/>
                          <a:gd name="connsiteX1" fmla="*/ 411188 w 674712"/>
                          <a:gd name="connsiteY1" fmla="*/ 106998 h 709978"/>
                          <a:gd name="connsiteX2" fmla="*/ 287363 w 674712"/>
                          <a:gd name="connsiteY2" fmla="*/ 30798 h 709978"/>
                          <a:gd name="connsiteX3" fmla="*/ 134963 w 674712"/>
                          <a:gd name="connsiteY3" fmla="*/ 135573 h 709978"/>
                          <a:gd name="connsiteX4" fmla="*/ 68288 w 674712"/>
                          <a:gd name="connsiteY4" fmla="*/ 226061 h 709978"/>
                          <a:gd name="connsiteX5" fmla="*/ 58763 w 674712"/>
                          <a:gd name="connsiteY5" fmla="*/ 307023 h 709978"/>
                          <a:gd name="connsiteX6" fmla="*/ 125438 w 674712"/>
                          <a:gd name="connsiteY6" fmla="*/ 335598 h 709978"/>
                          <a:gd name="connsiteX7" fmla="*/ 192113 w 674712"/>
                          <a:gd name="connsiteY7" fmla="*/ 240348 h 709978"/>
                          <a:gd name="connsiteX8" fmla="*/ 151450 w 674712"/>
                          <a:gd name="connsiteY8" fmla="*/ 303539 h 709978"/>
                          <a:gd name="connsiteX9" fmla="*/ 96863 w 674712"/>
                          <a:gd name="connsiteY9" fmla="*/ 326073 h 709978"/>
                          <a:gd name="connsiteX10" fmla="*/ 1613 w 674712"/>
                          <a:gd name="connsiteY10" fmla="*/ 392748 h 709978"/>
                          <a:gd name="connsiteX11" fmla="*/ 49238 w 674712"/>
                          <a:gd name="connsiteY11" fmla="*/ 521335 h 709978"/>
                          <a:gd name="connsiteX12" fmla="*/ 201638 w 674712"/>
                          <a:gd name="connsiteY12" fmla="*/ 459423 h 709978"/>
                          <a:gd name="connsiteX13" fmla="*/ 111150 w 674712"/>
                          <a:gd name="connsiteY13" fmla="*/ 554673 h 709978"/>
                          <a:gd name="connsiteX14" fmla="*/ 163538 w 674712"/>
                          <a:gd name="connsiteY14" fmla="*/ 640398 h 709978"/>
                          <a:gd name="connsiteX15" fmla="*/ 296888 w 674712"/>
                          <a:gd name="connsiteY15" fmla="*/ 630873 h 709978"/>
                          <a:gd name="connsiteX16" fmla="*/ 344513 w 674712"/>
                          <a:gd name="connsiteY16" fmla="*/ 554673 h 709978"/>
                          <a:gd name="connsiteX17" fmla="*/ 239738 w 674712"/>
                          <a:gd name="connsiteY17" fmla="*/ 688023 h 709978"/>
                          <a:gd name="connsiteX18" fmla="*/ 373088 w 674712"/>
                          <a:gd name="connsiteY18" fmla="*/ 697548 h 709978"/>
                          <a:gd name="connsiteX19" fmla="*/ 582638 w 674712"/>
                          <a:gd name="connsiteY19" fmla="*/ 564198 h 709978"/>
                          <a:gd name="connsiteX20" fmla="*/ 668363 w 674712"/>
                          <a:gd name="connsiteY20" fmla="*/ 373698 h 709978"/>
                          <a:gd name="connsiteX21" fmla="*/ 668363 w 674712"/>
                          <a:gd name="connsiteY21" fmla="*/ 278448 h 709978"/>
                          <a:gd name="connsiteX22" fmla="*/ 668363 w 674712"/>
                          <a:gd name="connsiteY22" fmla="*/ 221298 h 709978"/>
                          <a:gd name="connsiteX23" fmla="*/ 630263 w 674712"/>
                          <a:gd name="connsiteY23" fmla="*/ 230823 h 709978"/>
                          <a:gd name="connsiteX24" fmla="*/ 658838 w 674712"/>
                          <a:gd name="connsiteY24" fmla="*/ 87948 h 709978"/>
                          <a:gd name="connsiteX25" fmla="*/ 592163 w 674712"/>
                          <a:gd name="connsiteY25" fmla="*/ 40323 h 709978"/>
                          <a:gd name="connsiteX26" fmla="*/ 449288 w 674712"/>
                          <a:gd name="connsiteY26" fmla="*/ 2223 h 709978"/>
                          <a:gd name="connsiteX0" fmla="*/ 449288 w 674712"/>
                          <a:gd name="connsiteY0" fmla="*/ 2223 h 709978"/>
                          <a:gd name="connsiteX1" fmla="*/ 411188 w 674712"/>
                          <a:gd name="connsiteY1" fmla="*/ 106998 h 709978"/>
                          <a:gd name="connsiteX2" fmla="*/ 287363 w 674712"/>
                          <a:gd name="connsiteY2" fmla="*/ 30798 h 709978"/>
                          <a:gd name="connsiteX3" fmla="*/ 134963 w 674712"/>
                          <a:gd name="connsiteY3" fmla="*/ 135573 h 709978"/>
                          <a:gd name="connsiteX4" fmla="*/ 68288 w 674712"/>
                          <a:gd name="connsiteY4" fmla="*/ 226061 h 709978"/>
                          <a:gd name="connsiteX5" fmla="*/ 58763 w 674712"/>
                          <a:gd name="connsiteY5" fmla="*/ 307023 h 709978"/>
                          <a:gd name="connsiteX6" fmla="*/ 125438 w 674712"/>
                          <a:gd name="connsiteY6" fmla="*/ 335598 h 709978"/>
                          <a:gd name="connsiteX7" fmla="*/ 192113 w 674712"/>
                          <a:gd name="connsiteY7" fmla="*/ 240348 h 709978"/>
                          <a:gd name="connsiteX8" fmla="*/ 151450 w 674712"/>
                          <a:gd name="connsiteY8" fmla="*/ 303539 h 709978"/>
                          <a:gd name="connsiteX9" fmla="*/ 96863 w 674712"/>
                          <a:gd name="connsiteY9" fmla="*/ 326073 h 709978"/>
                          <a:gd name="connsiteX10" fmla="*/ 1613 w 674712"/>
                          <a:gd name="connsiteY10" fmla="*/ 392748 h 709978"/>
                          <a:gd name="connsiteX11" fmla="*/ 49238 w 674712"/>
                          <a:gd name="connsiteY11" fmla="*/ 521335 h 709978"/>
                          <a:gd name="connsiteX12" fmla="*/ 201638 w 674712"/>
                          <a:gd name="connsiteY12" fmla="*/ 459423 h 709978"/>
                          <a:gd name="connsiteX13" fmla="*/ 111150 w 674712"/>
                          <a:gd name="connsiteY13" fmla="*/ 554673 h 709978"/>
                          <a:gd name="connsiteX14" fmla="*/ 163538 w 674712"/>
                          <a:gd name="connsiteY14" fmla="*/ 640398 h 709978"/>
                          <a:gd name="connsiteX15" fmla="*/ 292125 w 674712"/>
                          <a:gd name="connsiteY15" fmla="*/ 611823 h 709978"/>
                          <a:gd name="connsiteX16" fmla="*/ 344513 w 674712"/>
                          <a:gd name="connsiteY16" fmla="*/ 554673 h 709978"/>
                          <a:gd name="connsiteX17" fmla="*/ 239738 w 674712"/>
                          <a:gd name="connsiteY17" fmla="*/ 688023 h 709978"/>
                          <a:gd name="connsiteX18" fmla="*/ 373088 w 674712"/>
                          <a:gd name="connsiteY18" fmla="*/ 697548 h 709978"/>
                          <a:gd name="connsiteX19" fmla="*/ 582638 w 674712"/>
                          <a:gd name="connsiteY19" fmla="*/ 564198 h 709978"/>
                          <a:gd name="connsiteX20" fmla="*/ 668363 w 674712"/>
                          <a:gd name="connsiteY20" fmla="*/ 373698 h 709978"/>
                          <a:gd name="connsiteX21" fmla="*/ 668363 w 674712"/>
                          <a:gd name="connsiteY21" fmla="*/ 278448 h 709978"/>
                          <a:gd name="connsiteX22" fmla="*/ 668363 w 674712"/>
                          <a:gd name="connsiteY22" fmla="*/ 221298 h 709978"/>
                          <a:gd name="connsiteX23" fmla="*/ 630263 w 674712"/>
                          <a:gd name="connsiteY23" fmla="*/ 230823 h 709978"/>
                          <a:gd name="connsiteX24" fmla="*/ 658838 w 674712"/>
                          <a:gd name="connsiteY24" fmla="*/ 87948 h 709978"/>
                          <a:gd name="connsiteX25" fmla="*/ 592163 w 674712"/>
                          <a:gd name="connsiteY25" fmla="*/ 40323 h 709978"/>
                          <a:gd name="connsiteX26" fmla="*/ 449288 w 674712"/>
                          <a:gd name="connsiteY26" fmla="*/ 2223 h 709978"/>
                          <a:gd name="connsiteX0" fmla="*/ 449288 w 674712"/>
                          <a:gd name="connsiteY0" fmla="*/ 2223 h 706375"/>
                          <a:gd name="connsiteX1" fmla="*/ 411188 w 674712"/>
                          <a:gd name="connsiteY1" fmla="*/ 106998 h 706375"/>
                          <a:gd name="connsiteX2" fmla="*/ 287363 w 674712"/>
                          <a:gd name="connsiteY2" fmla="*/ 30798 h 706375"/>
                          <a:gd name="connsiteX3" fmla="*/ 134963 w 674712"/>
                          <a:gd name="connsiteY3" fmla="*/ 135573 h 706375"/>
                          <a:gd name="connsiteX4" fmla="*/ 68288 w 674712"/>
                          <a:gd name="connsiteY4" fmla="*/ 226061 h 706375"/>
                          <a:gd name="connsiteX5" fmla="*/ 58763 w 674712"/>
                          <a:gd name="connsiteY5" fmla="*/ 307023 h 706375"/>
                          <a:gd name="connsiteX6" fmla="*/ 125438 w 674712"/>
                          <a:gd name="connsiteY6" fmla="*/ 335598 h 706375"/>
                          <a:gd name="connsiteX7" fmla="*/ 192113 w 674712"/>
                          <a:gd name="connsiteY7" fmla="*/ 240348 h 706375"/>
                          <a:gd name="connsiteX8" fmla="*/ 151450 w 674712"/>
                          <a:gd name="connsiteY8" fmla="*/ 303539 h 706375"/>
                          <a:gd name="connsiteX9" fmla="*/ 96863 w 674712"/>
                          <a:gd name="connsiteY9" fmla="*/ 326073 h 706375"/>
                          <a:gd name="connsiteX10" fmla="*/ 1613 w 674712"/>
                          <a:gd name="connsiteY10" fmla="*/ 392748 h 706375"/>
                          <a:gd name="connsiteX11" fmla="*/ 49238 w 674712"/>
                          <a:gd name="connsiteY11" fmla="*/ 521335 h 706375"/>
                          <a:gd name="connsiteX12" fmla="*/ 201638 w 674712"/>
                          <a:gd name="connsiteY12" fmla="*/ 459423 h 706375"/>
                          <a:gd name="connsiteX13" fmla="*/ 111150 w 674712"/>
                          <a:gd name="connsiteY13" fmla="*/ 554673 h 706375"/>
                          <a:gd name="connsiteX14" fmla="*/ 163538 w 674712"/>
                          <a:gd name="connsiteY14" fmla="*/ 640398 h 706375"/>
                          <a:gd name="connsiteX15" fmla="*/ 292125 w 674712"/>
                          <a:gd name="connsiteY15" fmla="*/ 611823 h 706375"/>
                          <a:gd name="connsiteX16" fmla="*/ 344513 w 674712"/>
                          <a:gd name="connsiteY16" fmla="*/ 554673 h 706375"/>
                          <a:gd name="connsiteX17" fmla="*/ 258788 w 674712"/>
                          <a:gd name="connsiteY17" fmla="*/ 678498 h 706375"/>
                          <a:gd name="connsiteX18" fmla="*/ 373088 w 674712"/>
                          <a:gd name="connsiteY18" fmla="*/ 697548 h 706375"/>
                          <a:gd name="connsiteX19" fmla="*/ 582638 w 674712"/>
                          <a:gd name="connsiteY19" fmla="*/ 564198 h 706375"/>
                          <a:gd name="connsiteX20" fmla="*/ 668363 w 674712"/>
                          <a:gd name="connsiteY20" fmla="*/ 373698 h 706375"/>
                          <a:gd name="connsiteX21" fmla="*/ 668363 w 674712"/>
                          <a:gd name="connsiteY21" fmla="*/ 278448 h 706375"/>
                          <a:gd name="connsiteX22" fmla="*/ 668363 w 674712"/>
                          <a:gd name="connsiteY22" fmla="*/ 221298 h 706375"/>
                          <a:gd name="connsiteX23" fmla="*/ 630263 w 674712"/>
                          <a:gd name="connsiteY23" fmla="*/ 230823 h 706375"/>
                          <a:gd name="connsiteX24" fmla="*/ 658838 w 674712"/>
                          <a:gd name="connsiteY24" fmla="*/ 87948 h 706375"/>
                          <a:gd name="connsiteX25" fmla="*/ 592163 w 674712"/>
                          <a:gd name="connsiteY25" fmla="*/ 40323 h 706375"/>
                          <a:gd name="connsiteX26" fmla="*/ 449288 w 674712"/>
                          <a:gd name="connsiteY26" fmla="*/ 2223 h 706375"/>
                          <a:gd name="connsiteX0" fmla="*/ 452467 w 677891"/>
                          <a:gd name="connsiteY0" fmla="*/ 2223 h 706375"/>
                          <a:gd name="connsiteX1" fmla="*/ 414367 w 677891"/>
                          <a:gd name="connsiteY1" fmla="*/ 106998 h 706375"/>
                          <a:gd name="connsiteX2" fmla="*/ 290542 w 677891"/>
                          <a:gd name="connsiteY2" fmla="*/ 30798 h 706375"/>
                          <a:gd name="connsiteX3" fmla="*/ 138142 w 677891"/>
                          <a:gd name="connsiteY3" fmla="*/ 135573 h 706375"/>
                          <a:gd name="connsiteX4" fmla="*/ 71467 w 677891"/>
                          <a:gd name="connsiteY4" fmla="*/ 226061 h 706375"/>
                          <a:gd name="connsiteX5" fmla="*/ 61942 w 677891"/>
                          <a:gd name="connsiteY5" fmla="*/ 307023 h 706375"/>
                          <a:gd name="connsiteX6" fmla="*/ 128617 w 677891"/>
                          <a:gd name="connsiteY6" fmla="*/ 335598 h 706375"/>
                          <a:gd name="connsiteX7" fmla="*/ 195292 w 677891"/>
                          <a:gd name="connsiteY7" fmla="*/ 240348 h 706375"/>
                          <a:gd name="connsiteX8" fmla="*/ 154629 w 677891"/>
                          <a:gd name="connsiteY8" fmla="*/ 303539 h 706375"/>
                          <a:gd name="connsiteX9" fmla="*/ 4792 w 677891"/>
                          <a:gd name="connsiteY9" fmla="*/ 392748 h 706375"/>
                          <a:gd name="connsiteX10" fmla="*/ 52417 w 677891"/>
                          <a:gd name="connsiteY10" fmla="*/ 521335 h 706375"/>
                          <a:gd name="connsiteX11" fmla="*/ 204817 w 677891"/>
                          <a:gd name="connsiteY11" fmla="*/ 459423 h 706375"/>
                          <a:gd name="connsiteX12" fmla="*/ 114329 w 677891"/>
                          <a:gd name="connsiteY12" fmla="*/ 554673 h 706375"/>
                          <a:gd name="connsiteX13" fmla="*/ 166717 w 677891"/>
                          <a:gd name="connsiteY13" fmla="*/ 640398 h 706375"/>
                          <a:gd name="connsiteX14" fmla="*/ 295304 w 677891"/>
                          <a:gd name="connsiteY14" fmla="*/ 611823 h 706375"/>
                          <a:gd name="connsiteX15" fmla="*/ 347692 w 677891"/>
                          <a:gd name="connsiteY15" fmla="*/ 554673 h 706375"/>
                          <a:gd name="connsiteX16" fmla="*/ 261967 w 677891"/>
                          <a:gd name="connsiteY16" fmla="*/ 678498 h 706375"/>
                          <a:gd name="connsiteX17" fmla="*/ 376267 w 677891"/>
                          <a:gd name="connsiteY17" fmla="*/ 697548 h 706375"/>
                          <a:gd name="connsiteX18" fmla="*/ 585817 w 677891"/>
                          <a:gd name="connsiteY18" fmla="*/ 564198 h 706375"/>
                          <a:gd name="connsiteX19" fmla="*/ 671542 w 677891"/>
                          <a:gd name="connsiteY19" fmla="*/ 373698 h 706375"/>
                          <a:gd name="connsiteX20" fmla="*/ 671542 w 677891"/>
                          <a:gd name="connsiteY20" fmla="*/ 278448 h 706375"/>
                          <a:gd name="connsiteX21" fmla="*/ 671542 w 677891"/>
                          <a:gd name="connsiteY21" fmla="*/ 221298 h 706375"/>
                          <a:gd name="connsiteX22" fmla="*/ 633442 w 677891"/>
                          <a:gd name="connsiteY22" fmla="*/ 230823 h 706375"/>
                          <a:gd name="connsiteX23" fmla="*/ 662017 w 677891"/>
                          <a:gd name="connsiteY23" fmla="*/ 87948 h 706375"/>
                          <a:gd name="connsiteX24" fmla="*/ 595342 w 677891"/>
                          <a:gd name="connsiteY24" fmla="*/ 40323 h 706375"/>
                          <a:gd name="connsiteX25" fmla="*/ 452467 w 677891"/>
                          <a:gd name="connsiteY25" fmla="*/ 2223 h 706375"/>
                          <a:gd name="connsiteX0" fmla="*/ 447736 w 673160"/>
                          <a:gd name="connsiteY0" fmla="*/ 2223 h 706375"/>
                          <a:gd name="connsiteX1" fmla="*/ 409636 w 673160"/>
                          <a:gd name="connsiteY1" fmla="*/ 106998 h 706375"/>
                          <a:gd name="connsiteX2" fmla="*/ 285811 w 673160"/>
                          <a:gd name="connsiteY2" fmla="*/ 30798 h 706375"/>
                          <a:gd name="connsiteX3" fmla="*/ 133411 w 673160"/>
                          <a:gd name="connsiteY3" fmla="*/ 135573 h 706375"/>
                          <a:gd name="connsiteX4" fmla="*/ 66736 w 673160"/>
                          <a:gd name="connsiteY4" fmla="*/ 226061 h 706375"/>
                          <a:gd name="connsiteX5" fmla="*/ 57211 w 673160"/>
                          <a:gd name="connsiteY5" fmla="*/ 307023 h 706375"/>
                          <a:gd name="connsiteX6" fmla="*/ 123886 w 673160"/>
                          <a:gd name="connsiteY6" fmla="*/ 335598 h 706375"/>
                          <a:gd name="connsiteX7" fmla="*/ 190561 w 673160"/>
                          <a:gd name="connsiteY7" fmla="*/ 240348 h 706375"/>
                          <a:gd name="connsiteX8" fmla="*/ 149898 w 673160"/>
                          <a:gd name="connsiteY8" fmla="*/ 303539 h 706375"/>
                          <a:gd name="connsiteX9" fmla="*/ 54648 w 673160"/>
                          <a:gd name="connsiteY9" fmla="*/ 370215 h 706375"/>
                          <a:gd name="connsiteX10" fmla="*/ 61 w 673160"/>
                          <a:gd name="connsiteY10" fmla="*/ 392748 h 706375"/>
                          <a:gd name="connsiteX11" fmla="*/ 47686 w 673160"/>
                          <a:gd name="connsiteY11" fmla="*/ 521335 h 706375"/>
                          <a:gd name="connsiteX12" fmla="*/ 200086 w 673160"/>
                          <a:gd name="connsiteY12" fmla="*/ 459423 h 706375"/>
                          <a:gd name="connsiteX13" fmla="*/ 109598 w 673160"/>
                          <a:gd name="connsiteY13" fmla="*/ 554673 h 706375"/>
                          <a:gd name="connsiteX14" fmla="*/ 161986 w 673160"/>
                          <a:gd name="connsiteY14" fmla="*/ 640398 h 706375"/>
                          <a:gd name="connsiteX15" fmla="*/ 290573 w 673160"/>
                          <a:gd name="connsiteY15" fmla="*/ 611823 h 706375"/>
                          <a:gd name="connsiteX16" fmla="*/ 342961 w 673160"/>
                          <a:gd name="connsiteY16" fmla="*/ 554673 h 706375"/>
                          <a:gd name="connsiteX17" fmla="*/ 257236 w 673160"/>
                          <a:gd name="connsiteY17" fmla="*/ 678498 h 706375"/>
                          <a:gd name="connsiteX18" fmla="*/ 371536 w 673160"/>
                          <a:gd name="connsiteY18" fmla="*/ 697548 h 706375"/>
                          <a:gd name="connsiteX19" fmla="*/ 581086 w 673160"/>
                          <a:gd name="connsiteY19" fmla="*/ 564198 h 706375"/>
                          <a:gd name="connsiteX20" fmla="*/ 666811 w 673160"/>
                          <a:gd name="connsiteY20" fmla="*/ 373698 h 706375"/>
                          <a:gd name="connsiteX21" fmla="*/ 666811 w 673160"/>
                          <a:gd name="connsiteY21" fmla="*/ 278448 h 706375"/>
                          <a:gd name="connsiteX22" fmla="*/ 666811 w 673160"/>
                          <a:gd name="connsiteY22" fmla="*/ 221298 h 706375"/>
                          <a:gd name="connsiteX23" fmla="*/ 628711 w 673160"/>
                          <a:gd name="connsiteY23" fmla="*/ 230823 h 706375"/>
                          <a:gd name="connsiteX24" fmla="*/ 657286 w 673160"/>
                          <a:gd name="connsiteY24" fmla="*/ 87948 h 706375"/>
                          <a:gd name="connsiteX25" fmla="*/ 590611 w 673160"/>
                          <a:gd name="connsiteY25" fmla="*/ 40323 h 706375"/>
                          <a:gd name="connsiteX26" fmla="*/ 447736 w 673160"/>
                          <a:gd name="connsiteY26" fmla="*/ 2223 h 706375"/>
                          <a:gd name="connsiteX0" fmla="*/ 447736 w 673160"/>
                          <a:gd name="connsiteY0" fmla="*/ 2223 h 706375"/>
                          <a:gd name="connsiteX1" fmla="*/ 409636 w 673160"/>
                          <a:gd name="connsiteY1" fmla="*/ 106998 h 706375"/>
                          <a:gd name="connsiteX2" fmla="*/ 285811 w 673160"/>
                          <a:gd name="connsiteY2" fmla="*/ 30798 h 706375"/>
                          <a:gd name="connsiteX3" fmla="*/ 133411 w 673160"/>
                          <a:gd name="connsiteY3" fmla="*/ 135573 h 706375"/>
                          <a:gd name="connsiteX4" fmla="*/ 66736 w 673160"/>
                          <a:gd name="connsiteY4" fmla="*/ 226061 h 706375"/>
                          <a:gd name="connsiteX5" fmla="*/ 57211 w 673160"/>
                          <a:gd name="connsiteY5" fmla="*/ 307023 h 706375"/>
                          <a:gd name="connsiteX6" fmla="*/ 123886 w 673160"/>
                          <a:gd name="connsiteY6" fmla="*/ 335598 h 706375"/>
                          <a:gd name="connsiteX7" fmla="*/ 190561 w 673160"/>
                          <a:gd name="connsiteY7" fmla="*/ 240348 h 706375"/>
                          <a:gd name="connsiteX8" fmla="*/ 149898 w 673160"/>
                          <a:gd name="connsiteY8" fmla="*/ 303539 h 706375"/>
                          <a:gd name="connsiteX9" fmla="*/ 54648 w 673160"/>
                          <a:gd name="connsiteY9" fmla="*/ 384502 h 706375"/>
                          <a:gd name="connsiteX10" fmla="*/ 61 w 673160"/>
                          <a:gd name="connsiteY10" fmla="*/ 392748 h 706375"/>
                          <a:gd name="connsiteX11" fmla="*/ 47686 w 673160"/>
                          <a:gd name="connsiteY11" fmla="*/ 521335 h 706375"/>
                          <a:gd name="connsiteX12" fmla="*/ 200086 w 673160"/>
                          <a:gd name="connsiteY12" fmla="*/ 459423 h 706375"/>
                          <a:gd name="connsiteX13" fmla="*/ 109598 w 673160"/>
                          <a:gd name="connsiteY13" fmla="*/ 554673 h 706375"/>
                          <a:gd name="connsiteX14" fmla="*/ 161986 w 673160"/>
                          <a:gd name="connsiteY14" fmla="*/ 640398 h 706375"/>
                          <a:gd name="connsiteX15" fmla="*/ 290573 w 673160"/>
                          <a:gd name="connsiteY15" fmla="*/ 611823 h 706375"/>
                          <a:gd name="connsiteX16" fmla="*/ 342961 w 673160"/>
                          <a:gd name="connsiteY16" fmla="*/ 554673 h 706375"/>
                          <a:gd name="connsiteX17" fmla="*/ 257236 w 673160"/>
                          <a:gd name="connsiteY17" fmla="*/ 678498 h 706375"/>
                          <a:gd name="connsiteX18" fmla="*/ 371536 w 673160"/>
                          <a:gd name="connsiteY18" fmla="*/ 697548 h 706375"/>
                          <a:gd name="connsiteX19" fmla="*/ 581086 w 673160"/>
                          <a:gd name="connsiteY19" fmla="*/ 564198 h 706375"/>
                          <a:gd name="connsiteX20" fmla="*/ 666811 w 673160"/>
                          <a:gd name="connsiteY20" fmla="*/ 373698 h 706375"/>
                          <a:gd name="connsiteX21" fmla="*/ 666811 w 673160"/>
                          <a:gd name="connsiteY21" fmla="*/ 278448 h 706375"/>
                          <a:gd name="connsiteX22" fmla="*/ 666811 w 673160"/>
                          <a:gd name="connsiteY22" fmla="*/ 221298 h 706375"/>
                          <a:gd name="connsiteX23" fmla="*/ 628711 w 673160"/>
                          <a:gd name="connsiteY23" fmla="*/ 230823 h 706375"/>
                          <a:gd name="connsiteX24" fmla="*/ 657286 w 673160"/>
                          <a:gd name="connsiteY24" fmla="*/ 87948 h 706375"/>
                          <a:gd name="connsiteX25" fmla="*/ 590611 w 673160"/>
                          <a:gd name="connsiteY25" fmla="*/ 40323 h 706375"/>
                          <a:gd name="connsiteX26" fmla="*/ 447736 w 673160"/>
                          <a:gd name="connsiteY26" fmla="*/ 2223 h 706375"/>
                          <a:gd name="connsiteX0" fmla="*/ 412997 w 638421"/>
                          <a:gd name="connsiteY0" fmla="*/ 2223 h 706375"/>
                          <a:gd name="connsiteX1" fmla="*/ 374897 w 638421"/>
                          <a:gd name="connsiteY1" fmla="*/ 106998 h 706375"/>
                          <a:gd name="connsiteX2" fmla="*/ 251072 w 638421"/>
                          <a:gd name="connsiteY2" fmla="*/ 30798 h 706375"/>
                          <a:gd name="connsiteX3" fmla="*/ 98672 w 638421"/>
                          <a:gd name="connsiteY3" fmla="*/ 135573 h 706375"/>
                          <a:gd name="connsiteX4" fmla="*/ 31997 w 638421"/>
                          <a:gd name="connsiteY4" fmla="*/ 226061 h 706375"/>
                          <a:gd name="connsiteX5" fmla="*/ 22472 w 638421"/>
                          <a:gd name="connsiteY5" fmla="*/ 307023 h 706375"/>
                          <a:gd name="connsiteX6" fmla="*/ 89147 w 638421"/>
                          <a:gd name="connsiteY6" fmla="*/ 335598 h 706375"/>
                          <a:gd name="connsiteX7" fmla="*/ 155822 w 638421"/>
                          <a:gd name="connsiteY7" fmla="*/ 240348 h 706375"/>
                          <a:gd name="connsiteX8" fmla="*/ 115159 w 638421"/>
                          <a:gd name="connsiteY8" fmla="*/ 303539 h 706375"/>
                          <a:gd name="connsiteX9" fmla="*/ 19909 w 638421"/>
                          <a:gd name="connsiteY9" fmla="*/ 384502 h 706375"/>
                          <a:gd name="connsiteX10" fmla="*/ 12947 w 638421"/>
                          <a:gd name="connsiteY10" fmla="*/ 521335 h 706375"/>
                          <a:gd name="connsiteX11" fmla="*/ 165347 w 638421"/>
                          <a:gd name="connsiteY11" fmla="*/ 459423 h 706375"/>
                          <a:gd name="connsiteX12" fmla="*/ 74859 w 638421"/>
                          <a:gd name="connsiteY12" fmla="*/ 554673 h 706375"/>
                          <a:gd name="connsiteX13" fmla="*/ 127247 w 638421"/>
                          <a:gd name="connsiteY13" fmla="*/ 640398 h 706375"/>
                          <a:gd name="connsiteX14" fmla="*/ 255834 w 638421"/>
                          <a:gd name="connsiteY14" fmla="*/ 611823 h 706375"/>
                          <a:gd name="connsiteX15" fmla="*/ 308222 w 638421"/>
                          <a:gd name="connsiteY15" fmla="*/ 554673 h 706375"/>
                          <a:gd name="connsiteX16" fmla="*/ 222497 w 638421"/>
                          <a:gd name="connsiteY16" fmla="*/ 678498 h 706375"/>
                          <a:gd name="connsiteX17" fmla="*/ 336797 w 638421"/>
                          <a:gd name="connsiteY17" fmla="*/ 697548 h 706375"/>
                          <a:gd name="connsiteX18" fmla="*/ 546347 w 638421"/>
                          <a:gd name="connsiteY18" fmla="*/ 564198 h 706375"/>
                          <a:gd name="connsiteX19" fmla="*/ 632072 w 638421"/>
                          <a:gd name="connsiteY19" fmla="*/ 373698 h 706375"/>
                          <a:gd name="connsiteX20" fmla="*/ 632072 w 638421"/>
                          <a:gd name="connsiteY20" fmla="*/ 278448 h 706375"/>
                          <a:gd name="connsiteX21" fmla="*/ 632072 w 638421"/>
                          <a:gd name="connsiteY21" fmla="*/ 221298 h 706375"/>
                          <a:gd name="connsiteX22" fmla="*/ 593972 w 638421"/>
                          <a:gd name="connsiteY22" fmla="*/ 230823 h 706375"/>
                          <a:gd name="connsiteX23" fmla="*/ 622547 w 638421"/>
                          <a:gd name="connsiteY23" fmla="*/ 87948 h 706375"/>
                          <a:gd name="connsiteX24" fmla="*/ 555872 w 638421"/>
                          <a:gd name="connsiteY24" fmla="*/ 40323 h 706375"/>
                          <a:gd name="connsiteX25" fmla="*/ 412997 w 638421"/>
                          <a:gd name="connsiteY25" fmla="*/ 2223 h 706375"/>
                          <a:gd name="connsiteX0" fmla="*/ 415057 w 640481"/>
                          <a:gd name="connsiteY0" fmla="*/ 2223 h 706375"/>
                          <a:gd name="connsiteX1" fmla="*/ 376957 w 640481"/>
                          <a:gd name="connsiteY1" fmla="*/ 106998 h 706375"/>
                          <a:gd name="connsiteX2" fmla="*/ 253132 w 640481"/>
                          <a:gd name="connsiteY2" fmla="*/ 30798 h 706375"/>
                          <a:gd name="connsiteX3" fmla="*/ 100732 w 640481"/>
                          <a:gd name="connsiteY3" fmla="*/ 135573 h 706375"/>
                          <a:gd name="connsiteX4" fmla="*/ 34057 w 640481"/>
                          <a:gd name="connsiteY4" fmla="*/ 226061 h 706375"/>
                          <a:gd name="connsiteX5" fmla="*/ 24532 w 640481"/>
                          <a:gd name="connsiteY5" fmla="*/ 307023 h 706375"/>
                          <a:gd name="connsiteX6" fmla="*/ 91207 w 640481"/>
                          <a:gd name="connsiteY6" fmla="*/ 335598 h 706375"/>
                          <a:gd name="connsiteX7" fmla="*/ 157882 w 640481"/>
                          <a:gd name="connsiteY7" fmla="*/ 240348 h 706375"/>
                          <a:gd name="connsiteX8" fmla="*/ 117219 w 640481"/>
                          <a:gd name="connsiteY8" fmla="*/ 303539 h 706375"/>
                          <a:gd name="connsiteX9" fmla="*/ 17207 w 640481"/>
                          <a:gd name="connsiteY9" fmla="*/ 451177 h 706375"/>
                          <a:gd name="connsiteX10" fmla="*/ 15007 w 640481"/>
                          <a:gd name="connsiteY10" fmla="*/ 521335 h 706375"/>
                          <a:gd name="connsiteX11" fmla="*/ 167407 w 640481"/>
                          <a:gd name="connsiteY11" fmla="*/ 459423 h 706375"/>
                          <a:gd name="connsiteX12" fmla="*/ 76919 w 640481"/>
                          <a:gd name="connsiteY12" fmla="*/ 554673 h 706375"/>
                          <a:gd name="connsiteX13" fmla="*/ 129307 w 640481"/>
                          <a:gd name="connsiteY13" fmla="*/ 640398 h 706375"/>
                          <a:gd name="connsiteX14" fmla="*/ 257894 w 640481"/>
                          <a:gd name="connsiteY14" fmla="*/ 611823 h 706375"/>
                          <a:gd name="connsiteX15" fmla="*/ 310282 w 640481"/>
                          <a:gd name="connsiteY15" fmla="*/ 554673 h 706375"/>
                          <a:gd name="connsiteX16" fmla="*/ 224557 w 640481"/>
                          <a:gd name="connsiteY16" fmla="*/ 678498 h 706375"/>
                          <a:gd name="connsiteX17" fmla="*/ 338857 w 640481"/>
                          <a:gd name="connsiteY17" fmla="*/ 697548 h 706375"/>
                          <a:gd name="connsiteX18" fmla="*/ 548407 w 640481"/>
                          <a:gd name="connsiteY18" fmla="*/ 564198 h 706375"/>
                          <a:gd name="connsiteX19" fmla="*/ 634132 w 640481"/>
                          <a:gd name="connsiteY19" fmla="*/ 373698 h 706375"/>
                          <a:gd name="connsiteX20" fmla="*/ 634132 w 640481"/>
                          <a:gd name="connsiteY20" fmla="*/ 278448 h 706375"/>
                          <a:gd name="connsiteX21" fmla="*/ 634132 w 640481"/>
                          <a:gd name="connsiteY21" fmla="*/ 221298 h 706375"/>
                          <a:gd name="connsiteX22" fmla="*/ 596032 w 640481"/>
                          <a:gd name="connsiteY22" fmla="*/ 230823 h 706375"/>
                          <a:gd name="connsiteX23" fmla="*/ 624607 w 640481"/>
                          <a:gd name="connsiteY23" fmla="*/ 87948 h 706375"/>
                          <a:gd name="connsiteX24" fmla="*/ 557932 w 640481"/>
                          <a:gd name="connsiteY24" fmla="*/ 40323 h 706375"/>
                          <a:gd name="connsiteX25" fmla="*/ 415057 w 640481"/>
                          <a:gd name="connsiteY25" fmla="*/ 2223 h 706375"/>
                          <a:gd name="connsiteX0" fmla="*/ 423166 w 648590"/>
                          <a:gd name="connsiteY0" fmla="*/ 2223 h 706375"/>
                          <a:gd name="connsiteX1" fmla="*/ 385066 w 648590"/>
                          <a:gd name="connsiteY1" fmla="*/ 106998 h 706375"/>
                          <a:gd name="connsiteX2" fmla="*/ 261241 w 648590"/>
                          <a:gd name="connsiteY2" fmla="*/ 30798 h 706375"/>
                          <a:gd name="connsiteX3" fmla="*/ 108841 w 648590"/>
                          <a:gd name="connsiteY3" fmla="*/ 135573 h 706375"/>
                          <a:gd name="connsiteX4" fmla="*/ 42166 w 648590"/>
                          <a:gd name="connsiteY4" fmla="*/ 226061 h 706375"/>
                          <a:gd name="connsiteX5" fmla="*/ 32641 w 648590"/>
                          <a:gd name="connsiteY5" fmla="*/ 307023 h 706375"/>
                          <a:gd name="connsiteX6" fmla="*/ 99316 w 648590"/>
                          <a:gd name="connsiteY6" fmla="*/ 335598 h 706375"/>
                          <a:gd name="connsiteX7" fmla="*/ 165991 w 648590"/>
                          <a:gd name="connsiteY7" fmla="*/ 240348 h 706375"/>
                          <a:gd name="connsiteX8" fmla="*/ 125328 w 648590"/>
                          <a:gd name="connsiteY8" fmla="*/ 303539 h 706375"/>
                          <a:gd name="connsiteX9" fmla="*/ 11029 w 648590"/>
                          <a:gd name="connsiteY9" fmla="*/ 441652 h 706375"/>
                          <a:gd name="connsiteX10" fmla="*/ 23116 w 648590"/>
                          <a:gd name="connsiteY10" fmla="*/ 521335 h 706375"/>
                          <a:gd name="connsiteX11" fmla="*/ 175516 w 648590"/>
                          <a:gd name="connsiteY11" fmla="*/ 459423 h 706375"/>
                          <a:gd name="connsiteX12" fmla="*/ 85028 w 648590"/>
                          <a:gd name="connsiteY12" fmla="*/ 554673 h 706375"/>
                          <a:gd name="connsiteX13" fmla="*/ 137416 w 648590"/>
                          <a:gd name="connsiteY13" fmla="*/ 640398 h 706375"/>
                          <a:gd name="connsiteX14" fmla="*/ 266003 w 648590"/>
                          <a:gd name="connsiteY14" fmla="*/ 611823 h 706375"/>
                          <a:gd name="connsiteX15" fmla="*/ 318391 w 648590"/>
                          <a:gd name="connsiteY15" fmla="*/ 554673 h 706375"/>
                          <a:gd name="connsiteX16" fmla="*/ 232666 w 648590"/>
                          <a:gd name="connsiteY16" fmla="*/ 678498 h 706375"/>
                          <a:gd name="connsiteX17" fmla="*/ 346966 w 648590"/>
                          <a:gd name="connsiteY17" fmla="*/ 697548 h 706375"/>
                          <a:gd name="connsiteX18" fmla="*/ 556516 w 648590"/>
                          <a:gd name="connsiteY18" fmla="*/ 564198 h 706375"/>
                          <a:gd name="connsiteX19" fmla="*/ 642241 w 648590"/>
                          <a:gd name="connsiteY19" fmla="*/ 373698 h 706375"/>
                          <a:gd name="connsiteX20" fmla="*/ 642241 w 648590"/>
                          <a:gd name="connsiteY20" fmla="*/ 278448 h 706375"/>
                          <a:gd name="connsiteX21" fmla="*/ 642241 w 648590"/>
                          <a:gd name="connsiteY21" fmla="*/ 221298 h 706375"/>
                          <a:gd name="connsiteX22" fmla="*/ 604141 w 648590"/>
                          <a:gd name="connsiteY22" fmla="*/ 230823 h 706375"/>
                          <a:gd name="connsiteX23" fmla="*/ 632716 w 648590"/>
                          <a:gd name="connsiteY23" fmla="*/ 87948 h 706375"/>
                          <a:gd name="connsiteX24" fmla="*/ 566041 w 648590"/>
                          <a:gd name="connsiteY24" fmla="*/ 40323 h 706375"/>
                          <a:gd name="connsiteX25" fmla="*/ 423166 w 648590"/>
                          <a:gd name="connsiteY25" fmla="*/ 2223 h 706375"/>
                          <a:gd name="connsiteX0" fmla="*/ 416239 w 641663"/>
                          <a:gd name="connsiteY0" fmla="*/ 2223 h 706375"/>
                          <a:gd name="connsiteX1" fmla="*/ 378139 w 641663"/>
                          <a:gd name="connsiteY1" fmla="*/ 106998 h 706375"/>
                          <a:gd name="connsiteX2" fmla="*/ 254314 w 641663"/>
                          <a:gd name="connsiteY2" fmla="*/ 30798 h 706375"/>
                          <a:gd name="connsiteX3" fmla="*/ 101914 w 641663"/>
                          <a:gd name="connsiteY3" fmla="*/ 135573 h 706375"/>
                          <a:gd name="connsiteX4" fmla="*/ 35239 w 641663"/>
                          <a:gd name="connsiteY4" fmla="*/ 226061 h 706375"/>
                          <a:gd name="connsiteX5" fmla="*/ 25714 w 641663"/>
                          <a:gd name="connsiteY5" fmla="*/ 307023 h 706375"/>
                          <a:gd name="connsiteX6" fmla="*/ 92389 w 641663"/>
                          <a:gd name="connsiteY6" fmla="*/ 335598 h 706375"/>
                          <a:gd name="connsiteX7" fmla="*/ 159064 w 641663"/>
                          <a:gd name="connsiteY7" fmla="*/ 240348 h 706375"/>
                          <a:gd name="connsiteX8" fmla="*/ 118401 w 641663"/>
                          <a:gd name="connsiteY8" fmla="*/ 303539 h 706375"/>
                          <a:gd name="connsiteX9" fmla="*/ 4102 w 641663"/>
                          <a:gd name="connsiteY9" fmla="*/ 441652 h 706375"/>
                          <a:gd name="connsiteX10" fmla="*/ 54289 w 641663"/>
                          <a:gd name="connsiteY10" fmla="*/ 535622 h 706375"/>
                          <a:gd name="connsiteX11" fmla="*/ 168589 w 641663"/>
                          <a:gd name="connsiteY11" fmla="*/ 459423 h 706375"/>
                          <a:gd name="connsiteX12" fmla="*/ 78101 w 641663"/>
                          <a:gd name="connsiteY12" fmla="*/ 554673 h 706375"/>
                          <a:gd name="connsiteX13" fmla="*/ 130489 w 641663"/>
                          <a:gd name="connsiteY13" fmla="*/ 640398 h 706375"/>
                          <a:gd name="connsiteX14" fmla="*/ 259076 w 641663"/>
                          <a:gd name="connsiteY14" fmla="*/ 611823 h 706375"/>
                          <a:gd name="connsiteX15" fmla="*/ 311464 w 641663"/>
                          <a:gd name="connsiteY15" fmla="*/ 554673 h 706375"/>
                          <a:gd name="connsiteX16" fmla="*/ 225739 w 641663"/>
                          <a:gd name="connsiteY16" fmla="*/ 678498 h 706375"/>
                          <a:gd name="connsiteX17" fmla="*/ 340039 w 641663"/>
                          <a:gd name="connsiteY17" fmla="*/ 697548 h 706375"/>
                          <a:gd name="connsiteX18" fmla="*/ 549589 w 641663"/>
                          <a:gd name="connsiteY18" fmla="*/ 564198 h 706375"/>
                          <a:gd name="connsiteX19" fmla="*/ 635314 w 641663"/>
                          <a:gd name="connsiteY19" fmla="*/ 373698 h 706375"/>
                          <a:gd name="connsiteX20" fmla="*/ 635314 w 641663"/>
                          <a:gd name="connsiteY20" fmla="*/ 278448 h 706375"/>
                          <a:gd name="connsiteX21" fmla="*/ 635314 w 641663"/>
                          <a:gd name="connsiteY21" fmla="*/ 221298 h 706375"/>
                          <a:gd name="connsiteX22" fmla="*/ 597214 w 641663"/>
                          <a:gd name="connsiteY22" fmla="*/ 230823 h 706375"/>
                          <a:gd name="connsiteX23" fmla="*/ 625789 w 641663"/>
                          <a:gd name="connsiteY23" fmla="*/ 87948 h 706375"/>
                          <a:gd name="connsiteX24" fmla="*/ 559114 w 641663"/>
                          <a:gd name="connsiteY24" fmla="*/ 40323 h 706375"/>
                          <a:gd name="connsiteX25" fmla="*/ 416239 w 641663"/>
                          <a:gd name="connsiteY25" fmla="*/ 2223 h 706375"/>
                          <a:gd name="connsiteX0" fmla="*/ 416239 w 641663"/>
                          <a:gd name="connsiteY0" fmla="*/ 2223 h 706375"/>
                          <a:gd name="connsiteX1" fmla="*/ 378139 w 641663"/>
                          <a:gd name="connsiteY1" fmla="*/ 106998 h 706375"/>
                          <a:gd name="connsiteX2" fmla="*/ 254314 w 641663"/>
                          <a:gd name="connsiteY2" fmla="*/ 30798 h 706375"/>
                          <a:gd name="connsiteX3" fmla="*/ 101914 w 641663"/>
                          <a:gd name="connsiteY3" fmla="*/ 135573 h 706375"/>
                          <a:gd name="connsiteX4" fmla="*/ 35239 w 641663"/>
                          <a:gd name="connsiteY4" fmla="*/ 226061 h 706375"/>
                          <a:gd name="connsiteX5" fmla="*/ 25714 w 641663"/>
                          <a:gd name="connsiteY5" fmla="*/ 307023 h 706375"/>
                          <a:gd name="connsiteX6" fmla="*/ 92389 w 641663"/>
                          <a:gd name="connsiteY6" fmla="*/ 335598 h 706375"/>
                          <a:gd name="connsiteX7" fmla="*/ 159064 w 641663"/>
                          <a:gd name="connsiteY7" fmla="*/ 240348 h 706375"/>
                          <a:gd name="connsiteX8" fmla="*/ 118401 w 641663"/>
                          <a:gd name="connsiteY8" fmla="*/ 303539 h 706375"/>
                          <a:gd name="connsiteX9" fmla="*/ 4102 w 641663"/>
                          <a:gd name="connsiteY9" fmla="*/ 441652 h 706375"/>
                          <a:gd name="connsiteX10" fmla="*/ 54289 w 641663"/>
                          <a:gd name="connsiteY10" fmla="*/ 535622 h 706375"/>
                          <a:gd name="connsiteX11" fmla="*/ 168589 w 641663"/>
                          <a:gd name="connsiteY11" fmla="*/ 459423 h 706375"/>
                          <a:gd name="connsiteX12" fmla="*/ 78101 w 641663"/>
                          <a:gd name="connsiteY12" fmla="*/ 554673 h 706375"/>
                          <a:gd name="connsiteX13" fmla="*/ 130489 w 641663"/>
                          <a:gd name="connsiteY13" fmla="*/ 640398 h 706375"/>
                          <a:gd name="connsiteX14" fmla="*/ 259076 w 641663"/>
                          <a:gd name="connsiteY14" fmla="*/ 611823 h 706375"/>
                          <a:gd name="connsiteX15" fmla="*/ 311464 w 641663"/>
                          <a:gd name="connsiteY15" fmla="*/ 554673 h 706375"/>
                          <a:gd name="connsiteX16" fmla="*/ 225739 w 641663"/>
                          <a:gd name="connsiteY16" fmla="*/ 678498 h 706375"/>
                          <a:gd name="connsiteX17" fmla="*/ 340039 w 641663"/>
                          <a:gd name="connsiteY17" fmla="*/ 697548 h 706375"/>
                          <a:gd name="connsiteX18" fmla="*/ 549589 w 641663"/>
                          <a:gd name="connsiteY18" fmla="*/ 564198 h 706375"/>
                          <a:gd name="connsiteX19" fmla="*/ 635314 w 641663"/>
                          <a:gd name="connsiteY19" fmla="*/ 373698 h 706375"/>
                          <a:gd name="connsiteX20" fmla="*/ 635314 w 641663"/>
                          <a:gd name="connsiteY20" fmla="*/ 278448 h 706375"/>
                          <a:gd name="connsiteX21" fmla="*/ 635314 w 641663"/>
                          <a:gd name="connsiteY21" fmla="*/ 221298 h 706375"/>
                          <a:gd name="connsiteX22" fmla="*/ 618041 w 641663"/>
                          <a:gd name="connsiteY22" fmla="*/ 199422 h 706375"/>
                          <a:gd name="connsiteX23" fmla="*/ 625789 w 641663"/>
                          <a:gd name="connsiteY23" fmla="*/ 87948 h 706375"/>
                          <a:gd name="connsiteX24" fmla="*/ 559114 w 641663"/>
                          <a:gd name="connsiteY24" fmla="*/ 40323 h 706375"/>
                          <a:gd name="connsiteX25" fmla="*/ 416239 w 641663"/>
                          <a:gd name="connsiteY25" fmla="*/ 2223 h 706375"/>
                          <a:gd name="connsiteX0" fmla="*/ 416239 w 641663"/>
                          <a:gd name="connsiteY0" fmla="*/ 905 h 705057"/>
                          <a:gd name="connsiteX1" fmla="*/ 367856 w 641663"/>
                          <a:gd name="connsiteY1" fmla="*/ 77087 h 705057"/>
                          <a:gd name="connsiteX2" fmla="*/ 254314 w 641663"/>
                          <a:gd name="connsiteY2" fmla="*/ 29480 h 705057"/>
                          <a:gd name="connsiteX3" fmla="*/ 101914 w 641663"/>
                          <a:gd name="connsiteY3" fmla="*/ 134255 h 705057"/>
                          <a:gd name="connsiteX4" fmla="*/ 35239 w 641663"/>
                          <a:gd name="connsiteY4" fmla="*/ 224743 h 705057"/>
                          <a:gd name="connsiteX5" fmla="*/ 25714 w 641663"/>
                          <a:gd name="connsiteY5" fmla="*/ 305705 h 705057"/>
                          <a:gd name="connsiteX6" fmla="*/ 92389 w 641663"/>
                          <a:gd name="connsiteY6" fmla="*/ 334280 h 705057"/>
                          <a:gd name="connsiteX7" fmla="*/ 159064 w 641663"/>
                          <a:gd name="connsiteY7" fmla="*/ 239030 h 705057"/>
                          <a:gd name="connsiteX8" fmla="*/ 118401 w 641663"/>
                          <a:gd name="connsiteY8" fmla="*/ 302221 h 705057"/>
                          <a:gd name="connsiteX9" fmla="*/ 4102 w 641663"/>
                          <a:gd name="connsiteY9" fmla="*/ 440334 h 705057"/>
                          <a:gd name="connsiteX10" fmla="*/ 54289 w 641663"/>
                          <a:gd name="connsiteY10" fmla="*/ 534304 h 705057"/>
                          <a:gd name="connsiteX11" fmla="*/ 168589 w 641663"/>
                          <a:gd name="connsiteY11" fmla="*/ 458105 h 705057"/>
                          <a:gd name="connsiteX12" fmla="*/ 78101 w 641663"/>
                          <a:gd name="connsiteY12" fmla="*/ 553355 h 705057"/>
                          <a:gd name="connsiteX13" fmla="*/ 130489 w 641663"/>
                          <a:gd name="connsiteY13" fmla="*/ 639080 h 705057"/>
                          <a:gd name="connsiteX14" fmla="*/ 259076 w 641663"/>
                          <a:gd name="connsiteY14" fmla="*/ 610505 h 705057"/>
                          <a:gd name="connsiteX15" fmla="*/ 311464 w 641663"/>
                          <a:gd name="connsiteY15" fmla="*/ 553355 h 705057"/>
                          <a:gd name="connsiteX16" fmla="*/ 225739 w 641663"/>
                          <a:gd name="connsiteY16" fmla="*/ 677180 h 705057"/>
                          <a:gd name="connsiteX17" fmla="*/ 340039 w 641663"/>
                          <a:gd name="connsiteY17" fmla="*/ 696230 h 705057"/>
                          <a:gd name="connsiteX18" fmla="*/ 549589 w 641663"/>
                          <a:gd name="connsiteY18" fmla="*/ 562880 h 705057"/>
                          <a:gd name="connsiteX19" fmla="*/ 635314 w 641663"/>
                          <a:gd name="connsiteY19" fmla="*/ 372380 h 705057"/>
                          <a:gd name="connsiteX20" fmla="*/ 635314 w 641663"/>
                          <a:gd name="connsiteY20" fmla="*/ 277130 h 705057"/>
                          <a:gd name="connsiteX21" fmla="*/ 635314 w 641663"/>
                          <a:gd name="connsiteY21" fmla="*/ 219980 h 705057"/>
                          <a:gd name="connsiteX22" fmla="*/ 618041 w 641663"/>
                          <a:gd name="connsiteY22" fmla="*/ 198104 h 705057"/>
                          <a:gd name="connsiteX23" fmla="*/ 625789 w 641663"/>
                          <a:gd name="connsiteY23" fmla="*/ 86630 h 705057"/>
                          <a:gd name="connsiteX24" fmla="*/ 559114 w 641663"/>
                          <a:gd name="connsiteY24" fmla="*/ 39005 h 705057"/>
                          <a:gd name="connsiteX25" fmla="*/ 416239 w 641663"/>
                          <a:gd name="connsiteY25" fmla="*/ 905 h 705057"/>
                          <a:gd name="connsiteX0" fmla="*/ 416239 w 641663"/>
                          <a:gd name="connsiteY0" fmla="*/ 65 h 704217"/>
                          <a:gd name="connsiteX1" fmla="*/ 365350 w 641663"/>
                          <a:gd name="connsiteY1" fmla="*/ 46949 h 704217"/>
                          <a:gd name="connsiteX2" fmla="*/ 254314 w 641663"/>
                          <a:gd name="connsiteY2" fmla="*/ 28640 h 704217"/>
                          <a:gd name="connsiteX3" fmla="*/ 101914 w 641663"/>
                          <a:gd name="connsiteY3" fmla="*/ 133415 h 704217"/>
                          <a:gd name="connsiteX4" fmla="*/ 35239 w 641663"/>
                          <a:gd name="connsiteY4" fmla="*/ 223903 h 704217"/>
                          <a:gd name="connsiteX5" fmla="*/ 25714 w 641663"/>
                          <a:gd name="connsiteY5" fmla="*/ 304865 h 704217"/>
                          <a:gd name="connsiteX6" fmla="*/ 92389 w 641663"/>
                          <a:gd name="connsiteY6" fmla="*/ 333440 h 704217"/>
                          <a:gd name="connsiteX7" fmla="*/ 159064 w 641663"/>
                          <a:gd name="connsiteY7" fmla="*/ 238190 h 704217"/>
                          <a:gd name="connsiteX8" fmla="*/ 118401 w 641663"/>
                          <a:gd name="connsiteY8" fmla="*/ 301381 h 704217"/>
                          <a:gd name="connsiteX9" fmla="*/ 4102 w 641663"/>
                          <a:gd name="connsiteY9" fmla="*/ 439494 h 704217"/>
                          <a:gd name="connsiteX10" fmla="*/ 54289 w 641663"/>
                          <a:gd name="connsiteY10" fmla="*/ 533464 h 704217"/>
                          <a:gd name="connsiteX11" fmla="*/ 168589 w 641663"/>
                          <a:gd name="connsiteY11" fmla="*/ 457265 h 704217"/>
                          <a:gd name="connsiteX12" fmla="*/ 78101 w 641663"/>
                          <a:gd name="connsiteY12" fmla="*/ 552515 h 704217"/>
                          <a:gd name="connsiteX13" fmla="*/ 130489 w 641663"/>
                          <a:gd name="connsiteY13" fmla="*/ 638240 h 704217"/>
                          <a:gd name="connsiteX14" fmla="*/ 259076 w 641663"/>
                          <a:gd name="connsiteY14" fmla="*/ 609665 h 704217"/>
                          <a:gd name="connsiteX15" fmla="*/ 311464 w 641663"/>
                          <a:gd name="connsiteY15" fmla="*/ 552515 h 704217"/>
                          <a:gd name="connsiteX16" fmla="*/ 225739 w 641663"/>
                          <a:gd name="connsiteY16" fmla="*/ 676340 h 704217"/>
                          <a:gd name="connsiteX17" fmla="*/ 340039 w 641663"/>
                          <a:gd name="connsiteY17" fmla="*/ 695390 h 704217"/>
                          <a:gd name="connsiteX18" fmla="*/ 549589 w 641663"/>
                          <a:gd name="connsiteY18" fmla="*/ 562040 h 704217"/>
                          <a:gd name="connsiteX19" fmla="*/ 635314 w 641663"/>
                          <a:gd name="connsiteY19" fmla="*/ 371540 h 704217"/>
                          <a:gd name="connsiteX20" fmla="*/ 635314 w 641663"/>
                          <a:gd name="connsiteY20" fmla="*/ 276290 h 704217"/>
                          <a:gd name="connsiteX21" fmla="*/ 635314 w 641663"/>
                          <a:gd name="connsiteY21" fmla="*/ 219140 h 704217"/>
                          <a:gd name="connsiteX22" fmla="*/ 618041 w 641663"/>
                          <a:gd name="connsiteY22" fmla="*/ 197264 h 704217"/>
                          <a:gd name="connsiteX23" fmla="*/ 625789 w 641663"/>
                          <a:gd name="connsiteY23" fmla="*/ 85790 h 704217"/>
                          <a:gd name="connsiteX24" fmla="*/ 559114 w 641663"/>
                          <a:gd name="connsiteY24" fmla="*/ 38165 h 704217"/>
                          <a:gd name="connsiteX25" fmla="*/ 416239 w 641663"/>
                          <a:gd name="connsiteY25" fmla="*/ 65 h 704217"/>
                          <a:gd name="connsiteX0" fmla="*/ 416239 w 641663"/>
                          <a:gd name="connsiteY0" fmla="*/ 152 h 704304"/>
                          <a:gd name="connsiteX1" fmla="*/ 371306 w 641663"/>
                          <a:gd name="connsiteY1" fmla="*/ 25028 h 704304"/>
                          <a:gd name="connsiteX2" fmla="*/ 254314 w 641663"/>
                          <a:gd name="connsiteY2" fmla="*/ 28727 h 704304"/>
                          <a:gd name="connsiteX3" fmla="*/ 101914 w 641663"/>
                          <a:gd name="connsiteY3" fmla="*/ 133502 h 704304"/>
                          <a:gd name="connsiteX4" fmla="*/ 35239 w 641663"/>
                          <a:gd name="connsiteY4" fmla="*/ 223990 h 704304"/>
                          <a:gd name="connsiteX5" fmla="*/ 25714 w 641663"/>
                          <a:gd name="connsiteY5" fmla="*/ 304952 h 704304"/>
                          <a:gd name="connsiteX6" fmla="*/ 92389 w 641663"/>
                          <a:gd name="connsiteY6" fmla="*/ 333527 h 704304"/>
                          <a:gd name="connsiteX7" fmla="*/ 159064 w 641663"/>
                          <a:gd name="connsiteY7" fmla="*/ 238277 h 704304"/>
                          <a:gd name="connsiteX8" fmla="*/ 118401 w 641663"/>
                          <a:gd name="connsiteY8" fmla="*/ 301468 h 704304"/>
                          <a:gd name="connsiteX9" fmla="*/ 4102 w 641663"/>
                          <a:gd name="connsiteY9" fmla="*/ 439581 h 704304"/>
                          <a:gd name="connsiteX10" fmla="*/ 54289 w 641663"/>
                          <a:gd name="connsiteY10" fmla="*/ 533551 h 704304"/>
                          <a:gd name="connsiteX11" fmla="*/ 168589 w 641663"/>
                          <a:gd name="connsiteY11" fmla="*/ 457352 h 704304"/>
                          <a:gd name="connsiteX12" fmla="*/ 78101 w 641663"/>
                          <a:gd name="connsiteY12" fmla="*/ 552602 h 704304"/>
                          <a:gd name="connsiteX13" fmla="*/ 130489 w 641663"/>
                          <a:gd name="connsiteY13" fmla="*/ 638327 h 704304"/>
                          <a:gd name="connsiteX14" fmla="*/ 259076 w 641663"/>
                          <a:gd name="connsiteY14" fmla="*/ 609752 h 704304"/>
                          <a:gd name="connsiteX15" fmla="*/ 311464 w 641663"/>
                          <a:gd name="connsiteY15" fmla="*/ 552602 h 704304"/>
                          <a:gd name="connsiteX16" fmla="*/ 225739 w 641663"/>
                          <a:gd name="connsiteY16" fmla="*/ 676427 h 704304"/>
                          <a:gd name="connsiteX17" fmla="*/ 340039 w 641663"/>
                          <a:gd name="connsiteY17" fmla="*/ 695477 h 704304"/>
                          <a:gd name="connsiteX18" fmla="*/ 549589 w 641663"/>
                          <a:gd name="connsiteY18" fmla="*/ 562127 h 704304"/>
                          <a:gd name="connsiteX19" fmla="*/ 635314 w 641663"/>
                          <a:gd name="connsiteY19" fmla="*/ 371627 h 704304"/>
                          <a:gd name="connsiteX20" fmla="*/ 635314 w 641663"/>
                          <a:gd name="connsiteY20" fmla="*/ 276377 h 704304"/>
                          <a:gd name="connsiteX21" fmla="*/ 635314 w 641663"/>
                          <a:gd name="connsiteY21" fmla="*/ 219227 h 704304"/>
                          <a:gd name="connsiteX22" fmla="*/ 618041 w 641663"/>
                          <a:gd name="connsiteY22" fmla="*/ 197351 h 704304"/>
                          <a:gd name="connsiteX23" fmla="*/ 625789 w 641663"/>
                          <a:gd name="connsiteY23" fmla="*/ 85877 h 704304"/>
                          <a:gd name="connsiteX24" fmla="*/ 559114 w 641663"/>
                          <a:gd name="connsiteY24" fmla="*/ 38252 h 704304"/>
                          <a:gd name="connsiteX25" fmla="*/ 416239 w 641663"/>
                          <a:gd name="connsiteY25" fmla="*/ 152 h 704304"/>
                          <a:gd name="connsiteX0" fmla="*/ 416239 w 641663"/>
                          <a:gd name="connsiteY0" fmla="*/ 489 h 704641"/>
                          <a:gd name="connsiteX1" fmla="*/ 336693 w 641663"/>
                          <a:gd name="connsiteY1" fmla="*/ 17754 h 704641"/>
                          <a:gd name="connsiteX2" fmla="*/ 254314 w 641663"/>
                          <a:gd name="connsiteY2" fmla="*/ 29064 h 704641"/>
                          <a:gd name="connsiteX3" fmla="*/ 101914 w 641663"/>
                          <a:gd name="connsiteY3" fmla="*/ 133839 h 704641"/>
                          <a:gd name="connsiteX4" fmla="*/ 35239 w 641663"/>
                          <a:gd name="connsiteY4" fmla="*/ 224327 h 704641"/>
                          <a:gd name="connsiteX5" fmla="*/ 25714 w 641663"/>
                          <a:gd name="connsiteY5" fmla="*/ 305289 h 704641"/>
                          <a:gd name="connsiteX6" fmla="*/ 92389 w 641663"/>
                          <a:gd name="connsiteY6" fmla="*/ 333864 h 704641"/>
                          <a:gd name="connsiteX7" fmla="*/ 159064 w 641663"/>
                          <a:gd name="connsiteY7" fmla="*/ 238614 h 704641"/>
                          <a:gd name="connsiteX8" fmla="*/ 118401 w 641663"/>
                          <a:gd name="connsiteY8" fmla="*/ 301805 h 704641"/>
                          <a:gd name="connsiteX9" fmla="*/ 4102 w 641663"/>
                          <a:gd name="connsiteY9" fmla="*/ 439918 h 704641"/>
                          <a:gd name="connsiteX10" fmla="*/ 54289 w 641663"/>
                          <a:gd name="connsiteY10" fmla="*/ 533888 h 704641"/>
                          <a:gd name="connsiteX11" fmla="*/ 168589 w 641663"/>
                          <a:gd name="connsiteY11" fmla="*/ 457689 h 704641"/>
                          <a:gd name="connsiteX12" fmla="*/ 78101 w 641663"/>
                          <a:gd name="connsiteY12" fmla="*/ 552939 h 704641"/>
                          <a:gd name="connsiteX13" fmla="*/ 130489 w 641663"/>
                          <a:gd name="connsiteY13" fmla="*/ 638664 h 704641"/>
                          <a:gd name="connsiteX14" fmla="*/ 259076 w 641663"/>
                          <a:gd name="connsiteY14" fmla="*/ 610089 h 704641"/>
                          <a:gd name="connsiteX15" fmla="*/ 311464 w 641663"/>
                          <a:gd name="connsiteY15" fmla="*/ 552939 h 704641"/>
                          <a:gd name="connsiteX16" fmla="*/ 225739 w 641663"/>
                          <a:gd name="connsiteY16" fmla="*/ 676764 h 704641"/>
                          <a:gd name="connsiteX17" fmla="*/ 340039 w 641663"/>
                          <a:gd name="connsiteY17" fmla="*/ 695814 h 704641"/>
                          <a:gd name="connsiteX18" fmla="*/ 549589 w 641663"/>
                          <a:gd name="connsiteY18" fmla="*/ 562464 h 704641"/>
                          <a:gd name="connsiteX19" fmla="*/ 635314 w 641663"/>
                          <a:gd name="connsiteY19" fmla="*/ 371964 h 704641"/>
                          <a:gd name="connsiteX20" fmla="*/ 635314 w 641663"/>
                          <a:gd name="connsiteY20" fmla="*/ 276714 h 704641"/>
                          <a:gd name="connsiteX21" fmla="*/ 635314 w 641663"/>
                          <a:gd name="connsiteY21" fmla="*/ 219564 h 704641"/>
                          <a:gd name="connsiteX22" fmla="*/ 618041 w 641663"/>
                          <a:gd name="connsiteY22" fmla="*/ 197688 h 704641"/>
                          <a:gd name="connsiteX23" fmla="*/ 625789 w 641663"/>
                          <a:gd name="connsiteY23" fmla="*/ 86214 h 704641"/>
                          <a:gd name="connsiteX24" fmla="*/ 559114 w 641663"/>
                          <a:gd name="connsiteY24" fmla="*/ 38589 h 704641"/>
                          <a:gd name="connsiteX25" fmla="*/ 416239 w 641663"/>
                          <a:gd name="connsiteY25" fmla="*/ 489 h 704641"/>
                          <a:gd name="connsiteX0" fmla="*/ 416239 w 641663"/>
                          <a:gd name="connsiteY0" fmla="*/ 1850 h 706002"/>
                          <a:gd name="connsiteX1" fmla="*/ 335783 w 641663"/>
                          <a:gd name="connsiteY1" fmla="*/ 8462 h 706002"/>
                          <a:gd name="connsiteX2" fmla="*/ 254314 w 641663"/>
                          <a:gd name="connsiteY2" fmla="*/ 30425 h 706002"/>
                          <a:gd name="connsiteX3" fmla="*/ 101914 w 641663"/>
                          <a:gd name="connsiteY3" fmla="*/ 135200 h 706002"/>
                          <a:gd name="connsiteX4" fmla="*/ 35239 w 641663"/>
                          <a:gd name="connsiteY4" fmla="*/ 225688 h 706002"/>
                          <a:gd name="connsiteX5" fmla="*/ 25714 w 641663"/>
                          <a:gd name="connsiteY5" fmla="*/ 306650 h 706002"/>
                          <a:gd name="connsiteX6" fmla="*/ 92389 w 641663"/>
                          <a:gd name="connsiteY6" fmla="*/ 335225 h 706002"/>
                          <a:gd name="connsiteX7" fmla="*/ 159064 w 641663"/>
                          <a:gd name="connsiteY7" fmla="*/ 239975 h 706002"/>
                          <a:gd name="connsiteX8" fmla="*/ 118401 w 641663"/>
                          <a:gd name="connsiteY8" fmla="*/ 303166 h 706002"/>
                          <a:gd name="connsiteX9" fmla="*/ 4102 w 641663"/>
                          <a:gd name="connsiteY9" fmla="*/ 441279 h 706002"/>
                          <a:gd name="connsiteX10" fmla="*/ 54289 w 641663"/>
                          <a:gd name="connsiteY10" fmla="*/ 535249 h 706002"/>
                          <a:gd name="connsiteX11" fmla="*/ 168589 w 641663"/>
                          <a:gd name="connsiteY11" fmla="*/ 459050 h 706002"/>
                          <a:gd name="connsiteX12" fmla="*/ 78101 w 641663"/>
                          <a:gd name="connsiteY12" fmla="*/ 554300 h 706002"/>
                          <a:gd name="connsiteX13" fmla="*/ 130489 w 641663"/>
                          <a:gd name="connsiteY13" fmla="*/ 640025 h 706002"/>
                          <a:gd name="connsiteX14" fmla="*/ 259076 w 641663"/>
                          <a:gd name="connsiteY14" fmla="*/ 611450 h 706002"/>
                          <a:gd name="connsiteX15" fmla="*/ 311464 w 641663"/>
                          <a:gd name="connsiteY15" fmla="*/ 554300 h 706002"/>
                          <a:gd name="connsiteX16" fmla="*/ 225739 w 641663"/>
                          <a:gd name="connsiteY16" fmla="*/ 678125 h 706002"/>
                          <a:gd name="connsiteX17" fmla="*/ 340039 w 641663"/>
                          <a:gd name="connsiteY17" fmla="*/ 697175 h 706002"/>
                          <a:gd name="connsiteX18" fmla="*/ 549589 w 641663"/>
                          <a:gd name="connsiteY18" fmla="*/ 563825 h 706002"/>
                          <a:gd name="connsiteX19" fmla="*/ 635314 w 641663"/>
                          <a:gd name="connsiteY19" fmla="*/ 373325 h 706002"/>
                          <a:gd name="connsiteX20" fmla="*/ 635314 w 641663"/>
                          <a:gd name="connsiteY20" fmla="*/ 278075 h 706002"/>
                          <a:gd name="connsiteX21" fmla="*/ 635314 w 641663"/>
                          <a:gd name="connsiteY21" fmla="*/ 220925 h 706002"/>
                          <a:gd name="connsiteX22" fmla="*/ 618041 w 641663"/>
                          <a:gd name="connsiteY22" fmla="*/ 199049 h 706002"/>
                          <a:gd name="connsiteX23" fmla="*/ 625789 w 641663"/>
                          <a:gd name="connsiteY23" fmla="*/ 87575 h 706002"/>
                          <a:gd name="connsiteX24" fmla="*/ 559114 w 641663"/>
                          <a:gd name="connsiteY24" fmla="*/ 39950 h 706002"/>
                          <a:gd name="connsiteX25" fmla="*/ 416239 w 641663"/>
                          <a:gd name="connsiteY25" fmla="*/ 1850 h 706002"/>
                          <a:gd name="connsiteX0" fmla="*/ 486463 w 641663"/>
                          <a:gd name="connsiteY0" fmla="*/ 1463 h 709270"/>
                          <a:gd name="connsiteX1" fmla="*/ 335783 w 641663"/>
                          <a:gd name="connsiteY1" fmla="*/ 11730 h 709270"/>
                          <a:gd name="connsiteX2" fmla="*/ 254314 w 641663"/>
                          <a:gd name="connsiteY2" fmla="*/ 33693 h 709270"/>
                          <a:gd name="connsiteX3" fmla="*/ 101914 w 641663"/>
                          <a:gd name="connsiteY3" fmla="*/ 138468 h 709270"/>
                          <a:gd name="connsiteX4" fmla="*/ 35239 w 641663"/>
                          <a:gd name="connsiteY4" fmla="*/ 228956 h 709270"/>
                          <a:gd name="connsiteX5" fmla="*/ 25714 w 641663"/>
                          <a:gd name="connsiteY5" fmla="*/ 309918 h 709270"/>
                          <a:gd name="connsiteX6" fmla="*/ 92389 w 641663"/>
                          <a:gd name="connsiteY6" fmla="*/ 338493 h 709270"/>
                          <a:gd name="connsiteX7" fmla="*/ 159064 w 641663"/>
                          <a:gd name="connsiteY7" fmla="*/ 243243 h 709270"/>
                          <a:gd name="connsiteX8" fmla="*/ 118401 w 641663"/>
                          <a:gd name="connsiteY8" fmla="*/ 306434 h 709270"/>
                          <a:gd name="connsiteX9" fmla="*/ 4102 w 641663"/>
                          <a:gd name="connsiteY9" fmla="*/ 444547 h 709270"/>
                          <a:gd name="connsiteX10" fmla="*/ 54289 w 641663"/>
                          <a:gd name="connsiteY10" fmla="*/ 538517 h 709270"/>
                          <a:gd name="connsiteX11" fmla="*/ 168589 w 641663"/>
                          <a:gd name="connsiteY11" fmla="*/ 462318 h 709270"/>
                          <a:gd name="connsiteX12" fmla="*/ 78101 w 641663"/>
                          <a:gd name="connsiteY12" fmla="*/ 557568 h 709270"/>
                          <a:gd name="connsiteX13" fmla="*/ 130489 w 641663"/>
                          <a:gd name="connsiteY13" fmla="*/ 643293 h 709270"/>
                          <a:gd name="connsiteX14" fmla="*/ 259076 w 641663"/>
                          <a:gd name="connsiteY14" fmla="*/ 614718 h 709270"/>
                          <a:gd name="connsiteX15" fmla="*/ 311464 w 641663"/>
                          <a:gd name="connsiteY15" fmla="*/ 557568 h 709270"/>
                          <a:gd name="connsiteX16" fmla="*/ 225739 w 641663"/>
                          <a:gd name="connsiteY16" fmla="*/ 681393 h 709270"/>
                          <a:gd name="connsiteX17" fmla="*/ 340039 w 641663"/>
                          <a:gd name="connsiteY17" fmla="*/ 700443 h 709270"/>
                          <a:gd name="connsiteX18" fmla="*/ 549589 w 641663"/>
                          <a:gd name="connsiteY18" fmla="*/ 567093 h 709270"/>
                          <a:gd name="connsiteX19" fmla="*/ 635314 w 641663"/>
                          <a:gd name="connsiteY19" fmla="*/ 376593 h 709270"/>
                          <a:gd name="connsiteX20" fmla="*/ 635314 w 641663"/>
                          <a:gd name="connsiteY20" fmla="*/ 281343 h 709270"/>
                          <a:gd name="connsiteX21" fmla="*/ 635314 w 641663"/>
                          <a:gd name="connsiteY21" fmla="*/ 224193 h 709270"/>
                          <a:gd name="connsiteX22" fmla="*/ 618041 w 641663"/>
                          <a:gd name="connsiteY22" fmla="*/ 202317 h 709270"/>
                          <a:gd name="connsiteX23" fmla="*/ 625789 w 641663"/>
                          <a:gd name="connsiteY23" fmla="*/ 90843 h 709270"/>
                          <a:gd name="connsiteX24" fmla="*/ 559114 w 641663"/>
                          <a:gd name="connsiteY24" fmla="*/ 43218 h 709270"/>
                          <a:gd name="connsiteX25" fmla="*/ 486463 w 641663"/>
                          <a:gd name="connsiteY25" fmla="*/ 1463 h 709270"/>
                          <a:gd name="connsiteX0" fmla="*/ 486463 w 641663"/>
                          <a:gd name="connsiteY0" fmla="*/ 1463 h 709270"/>
                          <a:gd name="connsiteX1" fmla="*/ 335783 w 641663"/>
                          <a:gd name="connsiteY1" fmla="*/ 11730 h 709270"/>
                          <a:gd name="connsiteX2" fmla="*/ 254314 w 641663"/>
                          <a:gd name="connsiteY2" fmla="*/ 33693 h 709270"/>
                          <a:gd name="connsiteX3" fmla="*/ 101914 w 641663"/>
                          <a:gd name="connsiteY3" fmla="*/ 138468 h 709270"/>
                          <a:gd name="connsiteX4" fmla="*/ 35239 w 641663"/>
                          <a:gd name="connsiteY4" fmla="*/ 228956 h 709270"/>
                          <a:gd name="connsiteX5" fmla="*/ 25714 w 641663"/>
                          <a:gd name="connsiteY5" fmla="*/ 309918 h 709270"/>
                          <a:gd name="connsiteX6" fmla="*/ 92389 w 641663"/>
                          <a:gd name="connsiteY6" fmla="*/ 338493 h 709270"/>
                          <a:gd name="connsiteX7" fmla="*/ 159064 w 641663"/>
                          <a:gd name="connsiteY7" fmla="*/ 243243 h 709270"/>
                          <a:gd name="connsiteX8" fmla="*/ 118401 w 641663"/>
                          <a:gd name="connsiteY8" fmla="*/ 306434 h 709270"/>
                          <a:gd name="connsiteX9" fmla="*/ 4102 w 641663"/>
                          <a:gd name="connsiteY9" fmla="*/ 444547 h 709270"/>
                          <a:gd name="connsiteX10" fmla="*/ 54289 w 641663"/>
                          <a:gd name="connsiteY10" fmla="*/ 538517 h 709270"/>
                          <a:gd name="connsiteX11" fmla="*/ 168589 w 641663"/>
                          <a:gd name="connsiteY11" fmla="*/ 462318 h 709270"/>
                          <a:gd name="connsiteX12" fmla="*/ 78101 w 641663"/>
                          <a:gd name="connsiteY12" fmla="*/ 557568 h 709270"/>
                          <a:gd name="connsiteX13" fmla="*/ 130489 w 641663"/>
                          <a:gd name="connsiteY13" fmla="*/ 643293 h 709270"/>
                          <a:gd name="connsiteX14" fmla="*/ 259076 w 641663"/>
                          <a:gd name="connsiteY14" fmla="*/ 614718 h 709270"/>
                          <a:gd name="connsiteX15" fmla="*/ 311464 w 641663"/>
                          <a:gd name="connsiteY15" fmla="*/ 557568 h 709270"/>
                          <a:gd name="connsiteX16" fmla="*/ 225739 w 641663"/>
                          <a:gd name="connsiteY16" fmla="*/ 681393 h 709270"/>
                          <a:gd name="connsiteX17" fmla="*/ 340039 w 641663"/>
                          <a:gd name="connsiteY17" fmla="*/ 700443 h 709270"/>
                          <a:gd name="connsiteX18" fmla="*/ 549589 w 641663"/>
                          <a:gd name="connsiteY18" fmla="*/ 567093 h 709270"/>
                          <a:gd name="connsiteX19" fmla="*/ 635314 w 641663"/>
                          <a:gd name="connsiteY19" fmla="*/ 376593 h 709270"/>
                          <a:gd name="connsiteX20" fmla="*/ 635314 w 641663"/>
                          <a:gd name="connsiteY20" fmla="*/ 281343 h 709270"/>
                          <a:gd name="connsiteX21" fmla="*/ 635314 w 641663"/>
                          <a:gd name="connsiteY21" fmla="*/ 224193 h 709270"/>
                          <a:gd name="connsiteX22" fmla="*/ 625789 w 641663"/>
                          <a:gd name="connsiteY22" fmla="*/ 90843 h 709270"/>
                          <a:gd name="connsiteX23" fmla="*/ 559114 w 641663"/>
                          <a:gd name="connsiteY23" fmla="*/ 43218 h 709270"/>
                          <a:gd name="connsiteX24" fmla="*/ 486463 w 641663"/>
                          <a:gd name="connsiteY24" fmla="*/ 1463 h 709270"/>
                          <a:gd name="connsiteX0" fmla="*/ 486463 w 641663"/>
                          <a:gd name="connsiteY0" fmla="*/ 1463 h 709270"/>
                          <a:gd name="connsiteX1" fmla="*/ 335783 w 641663"/>
                          <a:gd name="connsiteY1" fmla="*/ 11730 h 709270"/>
                          <a:gd name="connsiteX2" fmla="*/ 254314 w 641663"/>
                          <a:gd name="connsiteY2" fmla="*/ 33693 h 709270"/>
                          <a:gd name="connsiteX3" fmla="*/ 101914 w 641663"/>
                          <a:gd name="connsiteY3" fmla="*/ 138468 h 709270"/>
                          <a:gd name="connsiteX4" fmla="*/ 35239 w 641663"/>
                          <a:gd name="connsiteY4" fmla="*/ 228956 h 709270"/>
                          <a:gd name="connsiteX5" fmla="*/ 25714 w 641663"/>
                          <a:gd name="connsiteY5" fmla="*/ 309918 h 709270"/>
                          <a:gd name="connsiteX6" fmla="*/ 92389 w 641663"/>
                          <a:gd name="connsiteY6" fmla="*/ 338493 h 709270"/>
                          <a:gd name="connsiteX7" fmla="*/ 159064 w 641663"/>
                          <a:gd name="connsiteY7" fmla="*/ 243243 h 709270"/>
                          <a:gd name="connsiteX8" fmla="*/ 118401 w 641663"/>
                          <a:gd name="connsiteY8" fmla="*/ 306434 h 709270"/>
                          <a:gd name="connsiteX9" fmla="*/ 4102 w 641663"/>
                          <a:gd name="connsiteY9" fmla="*/ 444547 h 709270"/>
                          <a:gd name="connsiteX10" fmla="*/ 54289 w 641663"/>
                          <a:gd name="connsiteY10" fmla="*/ 538517 h 709270"/>
                          <a:gd name="connsiteX11" fmla="*/ 168589 w 641663"/>
                          <a:gd name="connsiteY11" fmla="*/ 462318 h 709270"/>
                          <a:gd name="connsiteX12" fmla="*/ 78101 w 641663"/>
                          <a:gd name="connsiteY12" fmla="*/ 557568 h 709270"/>
                          <a:gd name="connsiteX13" fmla="*/ 130489 w 641663"/>
                          <a:gd name="connsiteY13" fmla="*/ 643293 h 709270"/>
                          <a:gd name="connsiteX14" fmla="*/ 259076 w 641663"/>
                          <a:gd name="connsiteY14" fmla="*/ 614718 h 709270"/>
                          <a:gd name="connsiteX15" fmla="*/ 311464 w 641663"/>
                          <a:gd name="connsiteY15" fmla="*/ 557568 h 709270"/>
                          <a:gd name="connsiteX16" fmla="*/ 225739 w 641663"/>
                          <a:gd name="connsiteY16" fmla="*/ 681393 h 709270"/>
                          <a:gd name="connsiteX17" fmla="*/ 340039 w 641663"/>
                          <a:gd name="connsiteY17" fmla="*/ 700443 h 709270"/>
                          <a:gd name="connsiteX18" fmla="*/ 549589 w 641663"/>
                          <a:gd name="connsiteY18" fmla="*/ 567093 h 709270"/>
                          <a:gd name="connsiteX19" fmla="*/ 635314 w 641663"/>
                          <a:gd name="connsiteY19" fmla="*/ 376593 h 709270"/>
                          <a:gd name="connsiteX20" fmla="*/ 635314 w 641663"/>
                          <a:gd name="connsiteY20" fmla="*/ 281343 h 709270"/>
                          <a:gd name="connsiteX21" fmla="*/ 633947 w 641663"/>
                          <a:gd name="connsiteY21" fmla="*/ 208216 h 709270"/>
                          <a:gd name="connsiteX22" fmla="*/ 625789 w 641663"/>
                          <a:gd name="connsiteY22" fmla="*/ 90843 h 709270"/>
                          <a:gd name="connsiteX23" fmla="*/ 559114 w 641663"/>
                          <a:gd name="connsiteY23" fmla="*/ 43218 h 709270"/>
                          <a:gd name="connsiteX24" fmla="*/ 486463 w 641663"/>
                          <a:gd name="connsiteY24" fmla="*/ 1463 h 709270"/>
                          <a:gd name="connsiteX0" fmla="*/ 486463 w 639618"/>
                          <a:gd name="connsiteY0" fmla="*/ 1463 h 709270"/>
                          <a:gd name="connsiteX1" fmla="*/ 335783 w 639618"/>
                          <a:gd name="connsiteY1" fmla="*/ 11730 h 709270"/>
                          <a:gd name="connsiteX2" fmla="*/ 254314 w 639618"/>
                          <a:gd name="connsiteY2" fmla="*/ 33693 h 709270"/>
                          <a:gd name="connsiteX3" fmla="*/ 101914 w 639618"/>
                          <a:gd name="connsiteY3" fmla="*/ 138468 h 709270"/>
                          <a:gd name="connsiteX4" fmla="*/ 35239 w 639618"/>
                          <a:gd name="connsiteY4" fmla="*/ 228956 h 709270"/>
                          <a:gd name="connsiteX5" fmla="*/ 25714 w 639618"/>
                          <a:gd name="connsiteY5" fmla="*/ 309918 h 709270"/>
                          <a:gd name="connsiteX6" fmla="*/ 92389 w 639618"/>
                          <a:gd name="connsiteY6" fmla="*/ 338493 h 709270"/>
                          <a:gd name="connsiteX7" fmla="*/ 159064 w 639618"/>
                          <a:gd name="connsiteY7" fmla="*/ 243243 h 709270"/>
                          <a:gd name="connsiteX8" fmla="*/ 118401 w 639618"/>
                          <a:gd name="connsiteY8" fmla="*/ 306434 h 709270"/>
                          <a:gd name="connsiteX9" fmla="*/ 4102 w 639618"/>
                          <a:gd name="connsiteY9" fmla="*/ 444547 h 709270"/>
                          <a:gd name="connsiteX10" fmla="*/ 54289 w 639618"/>
                          <a:gd name="connsiteY10" fmla="*/ 538517 h 709270"/>
                          <a:gd name="connsiteX11" fmla="*/ 168589 w 639618"/>
                          <a:gd name="connsiteY11" fmla="*/ 462318 h 709270"/>
                          <a:gd name="connsiteX12" fmla="*/ 78101 w 639618"/>
                          <a:gd name="connsiteY12" fmla="*/ 557568 h 709270"/>
                          <a:gd name="connsiteX13" fmla="*/ 130489 w 639618"/>
                          <a:gd name="connsiteY13" fmla="*/ 643293 h 709270"/>
                          <a:gd name="connsiteX14" fmla="*/ 259076 w 639618"/>
                          <a:gd name="connsiteY14" fmla="*/ 614718 h 709270"/>
                          <a:gd name="connsiteX15" fmla="*/ 311464 w 639618"/>
                          <a:gd name="connsiteY15" fmla="*/ 557568 h 709270"/>
                          <a:gd name="connsiteX16" fmla="*/ 225739 w 639618"/>
                          <a:gd name="connsiteY16" fmla="*/ 681393 h 709270"/>
                          <a:gd name="connsiteX17" fmla="*/ 340039 w 639618"/>
                          <a:gd name="connsiteY17" fmla="*/ 700443 h 709270"/>
                          <a:gd name="connsiteX18" fmla="*/ 549589 w 639618"/>
                          <a:gd name="connsiteY18" fmla="*/ 567093 h 709270"/>
                          <a:gd name="connsiteX19" fmla="*/ 635314 w 639618"/>
                          <a:gd name="connsiteY19" fmla="*/ 376593 h 709270"/>
                          <a:gd name="connsiteX20" fmla="*/ 627677 w 639618"/>
                          <a:gd name="connsiteY20" fmla="*/ 314238 h 709270"/>
                          <a:gd name="connsiteX21" fmla="*/ 633947 w 639618"/>
                          <a:gd name="connsiteY21" fmla="*/ 208216 h 709270"/>
                          <a:gd name="connsiteX22" fmla="*/ 625789 w 639618"/>
                          <a:gd name="connsiteY22" fmla="*/ 90843 h 709270"/>
                          <a:gd name="connsiteX23" fmla="*/ 559114 w 639618"/>
                          <a:gd name="connsiteY23" fmla="*/ 43218 h 709270"/>
                          <a:gd name="connsiteX24" fmla="*/ 486463 w 639618"/>
                          <a:gd name="connsiteY24" fmla="*/ 1463 h 709270"/>
                          <a:gd name="connsiteX0" fmla="*/ 486463 w 634072"/>
                          <a:gd name="connsiteY0" fmla="*/ 1463 h 709270"/>
                          <a:gd name="connsiteX1" fmla="*/ 335783 w 634072"/>
                          <a:gd name="connsiteY1" fmla="*/ 11730 h 709270"/>
                          <a:gd name="connsiteX2" fmla="*/ 254314 w 634072"/>
                          <a:gd name="connsiteY2" fmla="*/ 33693 h 709270"/>
                          <a:gd name="connsiteX3" fmla="*/ 101914 w 634072"/>
                          <a:gd name="connsiteY3" fmla="*/ 138468 h 709270"/>
                          <a:gd name="connsiteX4" fmla="*/ 35239 w 634072"/>
                          <a:gd name="connsiteY4" fmla="*/ 228956 h 709270"/>
                          <a:gd name="connsiteX5" fmla="*/ 25714 w 634072"/>
                          <a:gd name="connsiteY5" fmla="*/ 309918 h 709270"/>
                          <a:gd name="connsiteX6" fmla="*/ 92389 w 634072"/>
                          <a:gd name="connsiteY6" fmla="*/ 338493 h 709270"/>
                          <a:gd name="connsiteX7" fmla="*/ 159064 w 634072"/>
                          <a:gd name="connsiteY7" fmla="*/ 243243 h 709270"/>
                          <a:gd name="connsiteX8" fmla="*/ 118401 w 634072"/>
                          <a:gd name="connsiteY8" fmla="*/ 306434 h 709270"/>
                          <a:gd name="connsiteX9" fmla="*/ 4102 w 634072"/>
                          <a:gd name="connsiteY9" fmla="*/ 444547 h 709270"/>
                          <a:gd name="connsiteX10" fmla="*/ 54289 w 634072"/>
                          <a:gd name="connsiteY10" fmla="*/ 538517 h 709270"/>
                          <a:gd name="connsiteX11" fmla="*/ 168589 w 634072"/>
                          <a:gd name="connsiteY11" fmla="*/ 462318 h 709270"/>
                          <a:gd name="connsiteX12" fmla="*/ 78101 w 634072"/>
                          <a:gd name="connsiteY12" fmla="*/ 557568 h 709270"/>
                          <a:gd name="connsiteX13" fmla="*/ 130489 w 634072"/>
                          <a:gd name="connsiteY13" fmla="*/ 643293 h 709270"/>
                          <a:gd name="connsiteX14" fmla="*/ 259076 w 634072"/>
                          <a:gd name="connsiteY14" fmla="*/ 614718 h 709270"/>
                          <a:gd name="connsiteX15" fmla="*/ 311464 w 634072"/>
                          <a:gd name="connsiteY15" fmla="*/ 557568 h 709270"/>
                          <a:gd name="connsiteX16" fmla="*/ 225739 w 634072"/>
                          <a:gd name="connsiteY16" fmla="*/ 681393 h 709270"/>
                          <a:gd name="connsiteX17" fmla="*/ 340039 w 634072"/>
                          <a:gd name="connsiteY17" fmla="*/ 700443 h 709270"/>
                          <a:gd name="connsiteX18" fmla="*/ 549589 w 634072"/>
                          <a:gd name="connsiteY18" fmla="*/ 567093 h 709270"/>
                          <a:gd name="connsiteX19" fmla="*/ 619759 w 634072"/>
                          <a:gd name="connsiteY19" fmla="*/ 377997 h 709270"/>
                          <a:gd name="connsiteX20" fmla="*/ 627677 w 634072"/>
                          <a:gd name="connsiteY20" fmla="*/ 314238 h 709270"/>
                          <a:gd name="connsiteX21" fmla="*/ 633947 w 634072"/>
                          <a:gd name="connsiteY21" fmla="*/ 208216 h 709270"/>
                          <a:gd name="connsiteX22" fmla="*/ 625789 w 634072"/>
                          <a:gd name="connsiteY22" fmla="*/ 90843 h 709270"/>
                          <a:gd name="connsiteX23" fmla="*/ 559114 w 634072"/>
                          <a:gd name="connsiteY23" fmla="*/ 43218 h 709270"/>
                          <a:gd name="connsiteX24" fmla="*/ 486463 w 634072"/>
                          <a:gd name="connsiteY24" fmla="*/ 1463 h 709270"/>
                          <a:gd name="connsiteX0" fmla="*/ 486463 w 634072"/>
                          <a:gd name="connsiteY0" fmla="*/ 3196 h 711003"/>
                          <a:gd name="connsiteX1" fmla="*/ 353475 w 634072"/>
                          <a:gd name="connsiteY1" fmla="*/ 6498 h 711003"/>
                          <a:gd name="connsiteX2" fmla="*/ 254314 w 634072"/>
                          <a:gd name="connsiteY2" fmla="*/ 35426 h 711003"/>
                          <a:gd name="connsiteX3" fmla="*/ 101914 w 634072"/>
                          <a:gd name="connsiteY3" fmla="*/ 140201 h 711003"/>
                          <a:gd name="connsiteX4" fmla="*/ 35239 w 634072"/>
                          <a:gd name="connsiteY4" fmla="*/ 230689 h 711003"/>
                          <a:gd name="connsiteX5" fmla="*/ 25714 w 634072"/>
                          <a:gd name="connsiteY5" fmla="*/ 311651 h 711003"/>
                          <a:gd name="connsiteX6" fmla="*/ 92389 w 634072"/>
                          <a:gd name="connsiteY6" fmla="*/ 340226 h 711003"/>
                          <a:gd name="connsiteX7" fmla="*/ 159064 w 634072"/>
                          <a:gd name="connsiteY7" fmla="*/ 244976 h 711003"/>
                          <a:gd name="connsiteX8" fmla="*/ 118401 w 634072"/>
                          <a:gd name="connsiteY8" fmla="*/ 308167 h 711003"/>
                          <a:gd name="connsiteX9" fmla="*/ 4102 w 634072"/>
                          <a:gd name="connsiteY9" fmla="*/ 446280 h 711003"/>
                          <a:gd name="connsiteX10" fmla="*/ 54289 w 634072"/>
                          <a:gd name="connsiteY10" fmla="*/ 540250 h 711003"/>
                          <a:gd name="connsiteX11" fmla="*/ 168589 w 634072"/>
                          <a:gd name="connsiteY11" fmla="*/ 464051 h 711003"/>
                          <a:gd name="connsiteX12" fmla="*/ 78101 w 634072"/>
                          <a:gd name="connsiteY12" fmla="*/ 559301 h 711003"/>
                          <a:gd name="connsiteX13" fmla="*/ 130489 w 634072"/>
                          <a:gd name="connsiteY13" fmla="*/ 645026 h 711003"/>
                          <a:gd name="connsiteX14" fmla="*/ 259076 w 634072"/>
                          <a:gd name="connsiteY14" fmla="*/ 616451 h 711003"/>
                          <a:gd name="connsiteX15" fmla="*/ 311464 w 634072"/>
                          <a:gd name="connsiteY15" fmla="*/ 559301 h 711003"/>
                          <a:gd name="connsiteX16" fmla="*/ 225739 w 634072"/>
                          <a:gd name="connsiteY16" fmla="*/ 683126 h 711003"/>
                          <a:gd name="connsiteX17" fmla="*/ 340039 w 634072"/>
                          <a:gd name="connsiteY17" fmla="*/ 702176 h 711003"/>
                          <a:gd name="connsiteX18" fmla="*/ 549589 w 634072"/>
                          <a:gd name="connsiteY18" fmla="*/ 568826 h 711003"/>
                          <a:gd name="connsiteX19" fmla="*/ 619759 w 634072"/>
                          <a:gd name="connsiteY19" fmla="*/ 379730 h 711003"/>
                          <a:gd name="connsiteX20" fmla="*/ 627677 w 634072"/>
                          <a:gd name="connsiteY20" fmla="*/ 315971 h 711003"/>
                          <a:gd name="connsiteX21" fmla="*/ 633947 w 634072"/>
                          <a:gd name="connsiteY21" fmla="*/ 209949 h 711003"/>
                          <a:gd name="connsiteX22" fmla="*/ 625789 w 634072"/>
                          <a:gd name="connsiteY22" fmla="*/ 92576 h 711003"/>
                          <a:gd name="connsiteX23" fmla="*/ 559114 w 634072"/>
                          <a:gd name="connsiteY23" fmla="*/ 44951 h 711003"/>
                          <a:gd name="connsiteX24" fmla="*/ 486463 w 634072"/>
                          <a:gd name="connsiteY24" fmla="*/ 3196 h 711003"/>
                          <a:gd name="connsiteX0" fmla="*/ 486463 w 634072"/>
                          <a:gd name="connsiteY0" fmla="*/ 10201 h 718008"/>
                          <a:gd name="connsiteX1" fmla="*/ 353475 w 634072"/>
                          <a:gd name="connsiteY1" fmla="*/ 13503 h 718008"/>
                          <a:gd name="connsiteX2" fmla="*/ 254314 w 634072"/>
                          <a:gd name="connsiteY2" fmla="*/ 42431 h 718008"/>
                          <a:gd name="connsiteX3" fmla="*/ 101914 w 634072"/>
                          <a:gd name="connsiteY3" fmla="*/ 147206 h 718008"/>
                          <a:gd name="connsiteX4" fmla="*/ 35239 w 634072"/>
                          <a:gd name="connsiteY4" fmla="*/ 237694 h 718008"/>
                          <a:gd name="connsiteX5" fmla="*/ 25714 w 634072"/>
                          <a:gd name="connsiteY5" fmla="*/ 318656 h 718008"/>
                          <a:gd name="connsiteX6" fmla="*/ 92389 w 634072"/>
                          <a:gd name="connsiteY6" fmla="*/ 347231 h 718008"/>
                          <a:gd name="connsiteX7" fmla="*/ 159064 w 634072"/>
                          <a:gd name="connsiteY7" fmla="*/ 251981 h 718008"/>
                          <a:gd name="connsiteX8" fmla="*/ 118401 w 634072"/>
                          <a:gd name="connsiteY8" fmla="*/ 315172 h 718008"/>
                          <a:gd name="connsiteX9" fmla="*/ 4102 w 634072"/>
                          <a:gd name="connsiteY9" fmla="*/ 453285 h 718008"/>
                          <a:gd name="connsiteX10" fmla="*/ 54289 w 634072"/>
                          <a:gd name="connsiteY10" fmla="*/ 547255 h 718008"/>
                          <a:gd name="connsiteX11" fmla="*/ 168589 w 634072"/>
                          <a:gd name="connsiteY11" fmla="*/ 471056 h 718008"/>
                          <a:gd name="connsiteX12" fmla="*/ 78101 w 634072"/>
                          <a:gd name="connsiteY12" fmla="*/ 566306 h 718008"/>
                          <a:gd name="connsiteX13" fmla="*/ 130489 w 634072"/>
                          <a:gd name="connsiteY13" fmla="*/ 652031 h 718008"/>
                          <a:gd name="connsiteX14" fmla="*/ 259076 w 634072"/>
                          <a:gd name="connsiteY14" fmla="*/ 623456 h 718008"/>
                          <a:gd name="connsiteX15" fmla="*/ 311464 w 634072"/>
                          <a:gd name="connsiteY15" fmla="*/ 566306 h 718008"/>
                          <a:gd name="connsiteX16" fmla="*/ 225739 w 634072"/>
                          <a:gd name="connsiteY16" fmla="*/ 690131 h 718008"/>
                          <a:gd name="connsiteX17" fmla="*/ 340039 w 634072"/>
                          <a:gd name="connsiteY17" fmla="*/ 709181 h 718008"/>
                          <a:gd name="connsiteX18" fmla="*/ 549589 w 634072"/>
                          <a:gd name="connsiteY18" fmla="*/ 575831 h 718008"/>
                          <a:gd name="connsiteX19" fmla="*/ 619759 w 634072"/>
                          <a:gd name="connsiteY19" fmla="*/ 386735 h 718008"/>
                          <a:gd name="connsiteX20" fmla="*/ 627677 w 634072"/>
                          <a:gd name="connsiteY20" fmla="*/ 322976 h 718008"/>
                          <a:gd name="connsiteX21" fmla="*/ 633947 w 634072"/>
                          <a:gd name="connsiteY21" fmla="*/ 216954 h 718008"/>
                          <a:gd name="connsiteX22" fmla="*/ 625789 w 634072"/>
                          <a:gd name="connsiteY22" fmla="*/ 99581 h 718008"/>
                          <a:gd name="connsiteX23" fmla="*/ 559114 w 634072"/>
                          <a:gd name="connsiteY23" fmla="*/ 51956 h 718008"/>
                          <a:gd name="connsiteX24" fmla="*/ 486463 w 634072"/>
                          <a:gd name="connsiteY24" fmla="*/ 10201 h 718008"/>
                          <a:gd name="connsiteX0" fmla="*/ 486463 w 634072"/>
                          <a:gd name="connsiteY0" fmla="*/ 3374 h 711181"/>
                          <a:gd name="connsiteX1" fmla="*/ 353475 w 634072"/>
                          <a:gd name="connsiteY1" fmla="*/ 6676 h 711181"/>
                          <a:gd name="connsiteX2" fmla="*/ 254314 w 634072"/>
                          <a:gd name="connsiteY2" fmla="*/ 35604 h 711181"/>
                          <a:gd name="connsiteX3" fmla="*/ 101914 w 634072"/>
                          <a:gd name="connsiteY3" fmla="*/ 140379 h 711181"/>
                          <a:gd name="connsiteX4" fmla="*/ 35239 w 634072"/>
                          <a:gd name="connsiteY4" fmla="*/ 230867 h 711181"/>
                          <a:gd name="connsiteX5" fmla="*/ 25714 w 634072"/>
                          <a:gd name="connsiteY5" fmla="*/ 311829 h 711181"/>
                          <a:gd name="connsiteX6" fmla="*/ 92389 w 634072"/>
                          <a:gd name="connsiteY6" fmla="*/ 340404 h 711181"/>
                          <a:gd name="connsiteX7" fmla="*/ 159064 w 634072"/>
                          <a:gd name="connsiteY7" fmla="*/ 245154 h 711181"/>
                          <a:gd name="connsiteX8" fmla="*/ 118401 w 634072"/>
                          <a:gd name="connsiteY8" fmla="*/ 308345 h 711181"/>
                          <a:gd name="connsiteX9" fmla="*/ 4102 w 634072"/>
                          <a:gd name="connsiteY9" fmla="*/ 446458 h 711181"/>
                          <a:gd name="connsiteX10" fmla="*/ 54289 w 634072"/>
                          <a:gd name="connsiteY10" fmla="*/ 540428 h 711181"/>
                          <a:gd name="connsiteX11" fmla="*/ 168589 w 634072"/>
                          <a:gd name="connsiteY11" fmla="*/ 464229 h 711181"/>
                          <a:gd name="connsiteX12" fmla="*/ 78101 w 634072"/>
                          <a:gd name="connsiteY12" fmla="*/ 559479 h 711181"/>
                          <a:gd name="connsiteX13" fmla="*/ 130489 w 634072"/>
                          <a:gd name="connsiteY13" fmla="*/ 645204 h 711181"/>
                          <a:gd name="connsiteX14" fmla="*/ 259076 w 634072"/>
                          <a:gd name="connsiteY14" fmla="*/ 616629 h 711181"/>
                          <a:gd name="connsiteX15" fmla="*/ 311464 w 634072"/>
                          <a:gd name="connsiteY15" fmla="*/ 559479 h 711181"/>
                          <a:gd name="connsiteX16" fmla="*/ 225739 w 634072"/>
                          <a:gd name="connsiteY16" fmla="*/ 683304 h 711181"/>
                          <a:gd name="connsiteX17" fmla="*/ 340039 w 634072"/>
                          <a:gd name="connsiteY17" fmla="*/ 702354 h 711181"/>
                          <a:gd name="connsiteX18" fmla="*/ 549589 w 634072"/>
                          <a:gd name="connsiteY18" fmla="*/ 569004 h 711181"/>
                          <a:gd name="connsiteX19" fmla="*/ 619759 w 634072"/>
                          <a:gd name="connsiteY19" fmla="*/ 379908 h 711181"/>
                          <a:gd name="connsiteX20" fmla="*/ 627677 w 634072"/>
                          <a:gd name="connsiteY20" fmla="*/ 316149 h 711181"/>
                          <a:gd name="connsiteX21" fmla="*/ 633947 w 634072"/>
                          <a:gd name="connsiteY21" fmla="*/ 210127 h 711181"/>
                          <a:gd name="connsiteX22" fmla="*/ 625789 w 634072"/>
                          <a:gd name="connsiteY22" fmla="*/ 92754 h 711181"/>
                          <a:gd name="connsiteX23" fmla="*/ 559114 w 634072"/>
                          <a:gd name="connsiteY23" fmla="*/ 45129 h 711181"/>
                          <a:gd name="connsiteX24" fmla="*/ 486463 w 634072"/>
                          <a:gd name="connsiteY24" fmla="*/ 3374 h 711181"/>
                          <a:gd name="connsiteX0" fmla="*/ 486463 w 634072"/>
                          <a:gd name="connsiteY0" fmla="*/ 5125 h 712932"/>
                          <a:gd name="connsiteX1" fmla="*/ 353475 w 634072"/>
                          <a:gd name="connsiteY1" fmla="*/ 8427 h 712932"/>
                          <a:gd name="connsiteX2" fmla="*/ 254314 w 634072"/>
                          <a:gd name="connsiteY2" fmla="*/ 37355 h 712932"/>
                          <a:gd name="connsiteX3" fmla="*/ 101914 w 634072"/>
                          <a:gd name="connsiteY3" fmla="*/ 142130 h 712932"/>
                          <a:gd name="connsiteX4" fmla="*/ 35239 w 634072"/>
                          <a:gd name="connsiteY4" fmla="*/ 232618 h 712932"/>
                          <a:gd name="connsiteX5" fmla="*/ 25714 w 634072"/>
                          <a:gd name="connsiteY5" fmla="*/ 313580 h 712932"/>
                          <a:gd name="connsiteX6" fmla="*/ 92389 w 634072"/>
                          <a:gd name="connsiteY6" fmla="*/ 342155 h 712932"/>
                          <a:gd name="connsiteX7" fmla="*/ 159064 w 634072"/>
                          <a:gd name="connsiteY7" fmla="*/ 246905 h 712932"/>
                          <a:gd name="connsiteX8" fmla="*/ 118401 w 634072"/>
                          <a:gd name="connsiteY8" fmla="*/ 310096 h 712932"/>
                          <a:gd name="connsiteX9" fmla="*/ 4102 w 634072"/>
                          <a:gd name="connsiteY9" fmla="*/ 448209 h 712932"/>
                          <a:gd name="connsiteX10" fmla="*/ 54289 w 634072"/>
                          <a:gd name="connsiteY10" fmla="*/ 542179 h 712932"/>
                          <a:gd name="connsiteX11" fmla="*/ 168589 w 634072"/>
                          <a:gd name="connsiteY11" fmla="*/ 465980 h 712932"/>
                          <a:gd name="connsiteX12" fmla="*/ 78101 w 634072"/>
                          <a:gd name="connsiteY12" fmla="*/ 561230 h 712932"/>
                          <a:gd name="connsiteX13" fmla="*/ 130489 w 634072"/>
                          <a:gd name="connsiteY13" fmla="*/ 646955 h 712932"/>
                          <a:gd name="connsiteX14" fmla="*/ 259076 w 634072"/>
                          <a:gd name="connsiteY14" fmla="*/ 618380 h 712932"/>
                          <a:gd name="connsiteX15" fmla="*/ 311464 w 634072"/>
                          <a:gd name="connsiteY15" fmla="*/ 561230 h 712932"/>
                          <a:gd name="connsiteX16" fmla="*/ 225739 w 634072"/>
                          <a:gd name="connsiteY16" fmla="*/ 685055 h 712932"/>
                          <a:gd name="connsiteX17" fmla="*/ 340039 w 634072"/>
                          <a:gd name="connsiteY17" fmla="*/ 704105 h 712932"/>
                          <a:gd name="connsiteX18" fmla="*/ 549589 w 634072"/>
                          <a:gd name="connsiteY18" fmla="*/ 570755 h 712932"/>
                          <a:gd name="connsiteX19" fmla="*/ 619759 w 634072"/>
                          <a:gd name="connsiteY19" fmla="*/ 381659 h 712932"/>
                          <a:gd name="connsiteX20" fmla="*/ 627677 w 634072"/>
                          <a:gd name="connsiteY20" fmla="*/ 317900 h 712932"/>
                          <a:gd name="connsiteX21" fmla="*/ 633947 w 634072"/>
                          <a:gd name="connsiteY21" fmla="*/ 211878 h 712932"/>
                          <a:gd name="connsiteX22" fmla="*/ 625789 w 634072"/>
                          <a:gd name="connsiteY22" fmla="*/ 94505 h 712932"/>
                          <a:gd name="connsiteX23" fmla="*/ 559114 w 634072"/>
                          <a:gd name="connsiteY23" fmla="*/ 46880 h 712932"/>
                          <a:gd name="connsiteX24" fmla="*/ 486463 w 634072"/>
                          <a:gd name="connsiteY24" fmla="*/ 5125 h 71293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</a:cxnLst>
                        <a:rect l="l" t="t" r="r" b="b"/>
                        <a:pathLst>
                          <a:path w="634072" h="712932">
                            <a:moveTo>
                              <a:pt x="486463" y="5125"/>
                            </a:moveTo>
                            <a:cubicBezTo>
                              <a:pt x="452190" y="-1284"/>
                              <a:pt x="402079" y="-3208"/>
                              <a:pt x="353475" y="8427"/>
                            </a:cubicBezTo>
                            <a:cubicBezTo>
                              <a:pt x="304871" y="20062"/>
                              <a:pt x="296241" y="15071"/>
                              <a:pt x="254314" y="37355"/>
                            </a:cubicBezTo>
                            <a:cubicBezTo>
                              <a:pt x="212387" y="59639"/>
                              <a:pt x="138426" y="109586"/>
                              <a:pt x="101914" y="142130"/>
                            </a:cubicBezTo>
                            <a:cubicBezTo>
                              <a:pt x="65402" y="174674"/>
                              <a:pt x="47939" y="204043"/>
                              <a:pt x="35239" y="232618"/>
                            </a:cubicBezTo>
                            <a:cubicBezTo>
                              <a:pt x="22539" y="261193"/>
                              <a:pt x="16189" y="295324"/>
                              <a:pt x="25714" y="313580"/>
                            </a:cubicBezTo>
                            <a:cubicBezTo>
                              <a:pt x="35239" y="331836"/>
                              <a:pt x="70164" y="353267"/>
                              <a:pt x="92389" y="342155"/>
                            </a:cubicBezTo>
                            <a:cubicBezTo>
                              <a:pt x="114614" y="331043"/>
                              <a:pt x="154729" y="252248"/>
                              <a:pt x="159064" y="246905"/>
                            </a:cubicBezTo>
                            <a:cubicBezTo>
                              <a:pt x="163399" y="241562"/>
                              <a:pt x="142641" y="291627"/>
                              <a:pt x="118401" y="310096"/>
                            </a:cubicBezTo>
                            <a:cubicBezTo>
                              <a:pt x="94161" y="328566"/>
                              <a:pt x="21137" y="411910"/>
                              <a:pt x="4102" y="448209"/>
                            </a:cubicBezTo>
                            <a:cubicBezTo>
                              <a:pt x="-12933" y="484508"/>
                              <a:pt x="26874" y="539217"/>
                              <a:pt x="54289" y="542179"/>
                            </a:cubicBezTo>
                            <a:cubicBezTo>
                              <a:pt x="81704" y="545141"/>
                              <a:pt x="164620" y="462805"/>
                              <a:pt x="168589" y="465980"/>
                            </a:cubicBezTo>
                            <a:cubicBezTo>
                              <a:pt x="172558" y="469155"/>
                              <a:pt x="84451" y="531068"/>
                              <a:pt x="78101" y="561230"/>
                            </a:cubicBezTo>
                            <a:cubicBezTo>
                              <a:pt x="71751" y="591392"/>
                              <a:pt x="100327" y="637430"/>
                              <a:pt x="130489" y="646955"/>
                            </a:cubicBezTo>
                            <a:cubicBezTo>
                              <a:pt x="160651" y="656480"/>
                              <a:pt x="228914" y="632667"/>
                              <a:pt x="259076" y="618380"/>
                            </a:cubicBezTo>
                            <a:cubicBezTo>
                              <a:pt x="289238" y="604093"/>
                              <a:pt x="317020" y="550118"/>
                              <a:pt x="311464" y="561230"/>
                            </a:cubicBezTo>
                            <a:cubicBezTo>
                              <a:pt x="305908" y="572343"/>
                              <a:pt x="220977" y="661243"/>
                              <a:pt x="225739" y="685055"/>
                            </a:cubicBezTo>
                            <a:cubicBezTo>
                              <a:pt x="230501" y="708867"/>
                              <a:pt x="286064" y="723155"/>
                              <a:pt x="340039" y="704105"/>
                            </a:cubicBezTo>
                            <a:cubicBezTo>
                              <a:pt x="394014" y="685055"/>
                              <a:pt x="502969" y="624496"/>
                              <a:pt x="549589" y="570755"/>
                            </a:cubicBezTo>
                            <a:cubicBezTo>
                              <a:pt x="596209" y="517014"/>
                              <a:pt x="606744" y="423802"/>
                              <a:pt x="619759" y="381659"/>
                            </a:cubicBezTo>
                            <a:cubicBezTo>
                              <a:pt x="632774" y="339517"/>
                              <a:pt x="627677" y="317900"/>
                              <a:pt x="627677" y="317900"/>
                            </a:cubicBezTo>
                            <a:cubicBezTo>
                              <a:pt x="627221" y="293524"/>
                              <a:pt x="634403" y="236254"/>
                              <a:pt x="633947" y="211878"/>
                            </a:cubicBezTo>
                            <a:cubicBezTo>
                              <a:pt x="632359" y="180128"/>
                              <a:pt x="638489" y="124668"/>
                              <a:pt x="625789" y="94505"/>
                            </a:cubicBezTo>
                            <a:cubicBezTo>
                              <a:pt x="613089" y="64343"/>
                              <a:pt x="582335" y="61777"/>
                              <a:pt x="559114" y="46880"/>
                            </a:cubicBezTo>
                            <a:cubicBezTo>
                              <a:pt x="535893" y="31983"/>
                              <a:pt x="520736" y="11534"/>
                              <a:pt x="486463" y="5125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37" name="Group 36">
                      <a:extLst>
                        <a:ext uri="{FF2B5EF4-FFF2-40B4-BE49-F238E27FC236}">
                          <a16:creationId xmlns:a16="http://schemas.microsoft.com/office/drawing/2014/main" id="{203AD300-3C33-2D9C-EA4C-C33421702511}"/>
                        </a:ext>
                      </a:extLst>
                    </p:cNvPr>
                    <p:cNvGrpSpPr/>
                    <p:nvPr/>
                  </p:nvGrpSpPr>
                  <p:grpSpPr>
                    <a:xfrm rot="21045049">
                      <a:off x="7139434" y="3076555"/>
                      <a:ext cx="330249" cy="728995"/>
                      <a:chOff x="7238448" y="3127145"/>
                      <a:chExt cx="307239" cy="762530"/>
                    </a:xfrm>
                  </p:grpSpPr>
                  <p:sp>
                    <p:nvSpPr>
                      <p:cNvPr id="43" name="Rectangle: Rounded Corners 42">
                        <a:extLst>
                          <a:ext uri="{FF2B5EF4-FFF2-40B4-BE49-F238E27FC236}">
                            <a16:creationId xmlns:a16="http://schemas.microsoft.com/office/drawing/2014/main" id="{5DB829EC-4080-BDC7-56EA-D443BC1ADAB9}"/>
                          </a:ext>
                        </a:extLst>
                      </p:cNvPr>
                      <p:cNvSpPr/>
                      <p:nvPr/>
                    </p:nvSpPr>
                    <p:spPr>
                      <a:xfrm rot="554951">
                        <a:off x="7238448" y="3127145"/>
                        <a:ext cx="307239" cy="547317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6" name="Rectangle: Rounded Corners 45">
                        <a:extLst>
                          <a:ext uri="{FF2B5EF4-FFF2-40B4-BE49-F238E27FC236}">
                            <a16:creationId xmlns:a16="http://schemas.microsoft.com/office/drawing/2014/main" id="{519F1508-74AF-7C5C-B3D5-8E431004E43B}"/>
                          </a:ext>
                        </a:extLst>
                      </p:cNvPr>
                      <p:cNvSpPr/>
                      <p:nvPr/>
                    </p:nvSpPr>
                    <p:spPr>
                      <a:xfrm rot="747714">
                        <a:off x="7299328" y="3565651"/>
                        <a:ext cx="194168" cy="324024"/>
                      </a:xfrm>
                      <a:prstGeom prst="round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sp>
                  <p:nvSpPr>
                    <p:cNvPr id="38" name="Oval 37">
                      <a:extLst>
                        <a:ext uri="{FF2B5EF4-FFF2-40B4-BE49-F238E27FC236}">
                          <a16:creationId xmlns:a16="http://schemas.microsoft.com/office/drawing/2014/main" id="{B9F7CCE5-C519-4F00-D2A5-E65E84B828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40442" y="966332"/>
                      <a:ext cx="1899057" cy="1960317"/>
                    </a:xfrm>
                    <a:prstGeom prst="ellipse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9" name="Oval 38">
                      <a:extLst>
                        <a:ext uri="{FF2B5EF4-FFF2-40B4-BE49-F238E27FC236}">
                          <a16:creationId xmlns:a16="http://schemas.microsoft.com/office/drawing/2014/main" id="{A4FFDB7E-DEE2-1475-BBBC-B03724FDDF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80292" y="1719333"/>
                      <a:ext cx="251576" cy="32833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0" name="Oval 39">
                      <a:extLst>
                        <a:ext uri="{FF2B5EF4-FFF2-40B4-BE49-F238E27FC236}">
                          <a16:creationId xmlns:a16="http://schemas.microsoft.com/office/drawing/2014/main" id="{E29597C6-8A26-40C3-40B8-32CF7F2092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15097" y="1798948"/>
                      <a:ext cx="151789" cy="166132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1" name="Oval 40">
                      <a:extLst>
                        <a:ext uri="{FF2B5EF4-FFF2-40B4-BE49-F238E27FC236}">
                          <a16:creationId xmlns:a16="http://schemas.microsoft.com/office/drawing/2014/main" id="{4EA1A882-3AF6-398B-0709-F87931B707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51567" y="1716068"/>
                      <a:ext cx="251576" cy="328339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2" name="Oval 41">
                      <a:extLst>
                        <a:ext uri="{FF2B5EF4-FFF2-40B4-BE49-F238E27FC236}">
                          <a16:creationId xmlns:a16="http://schemas.microsoft.com/office/drawing/2014/main" id="{02926ACD-EB67-BC77-349F-36916E63E1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72" y="1795683"/>
                      <a:ext cx="151789" cy="166132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F79E0AFF-2DA3-CABD-6606-7FD2F8257039}"/>
                    </a:ext>
                  </a:extLst>
                </p:cNvPr>
                <p:cNvSpPr/>
                <p:nvPr/>
              </p:nvSpPr>
              <p:spPr>
                <a:xfrm>
                  <a:off x="6870910" y="3396662"/>
                  <a:ext cx="1129179" cy="493128"/>
                </a:xfrm>
                <a:custGeom>
                  <a:avLst/>
                  <a:gdLst>
                    <a:gd name="connsiteX0" fmla="*/ 493054 w 983232"/>
                    <a:gd name="connsiteY0" fmla="*/ 0 h 427405"/>
                    <a:gd name="connsiteX1" fmla="*/ 958950 w 983232"/>
                    <a:gd name="connsiteY1" fmla="*/ 318778 h 427405"/>
                    <a:gd name="connsiteX2" fmla="*/ 983232 w 983232"/>
                    <a:gd name="connsiteY2" fmla="*/ 399526 h 427405"/>
                    <a:gd name="connsiteX3" fmla="*/ 971952 w 983232"/>
                    <a:gd name="connsiteY3" fmla="*/ 405978 h 427405"/>
                    <a:gd name="connsiteX4" fmla="*/ 909856 w 983232"/>
                    <a:gd name="connsiteY4" fmla="*/ 416614 h 427405"/>
                    <a:gd name="connsiteX5" fmla="*/ 750326 w 983232"/>
                    <a:gd name="connsiteY5" fmla="*/ 281273 h 427405"/>
                    <a:gd name="connsiteX6" fmla="*/ 762083 w 983232"/>
                    <a:gd name="connsiteY6" fmla="*/ 231868 h 427405"/>
                    <a:gd name="connsiteX7" fmla="*/ 710435 w 983232"/>
                    <a:gd name="connsiteY7" fmla="*/ 223198 h 427405"/>
                    <a:gd name="connsiteX8" fmla="*/ 650915 w 983232"/>
                    <a:gd name="connsiteY8" fmla="*/ 182448 h 427405"/>
                    <a:gd name="connsiteX9" fmla="*/ 646188 w 983232"/>
                    <a:gd name="connsiteY9" fmla="*/ 169580 h 427405"/>
                    <a:gd name="connsiteX10" fmla="*/ 602012 w 983232"/>
                    <a:gd name="connsiteY10" fmla="*/ 176996 h 427405"/>
                    <a:gd name="connsiteX11" fmla="*/ 506353 w 983232"/>
                    <a:gd name="connsiteY11" fmla="*/ 144053 h 427405"/>
                    <a:gd name="connsiteX12" fmla="*/ 501015 w 983232"/>
                    <a:gd name="connsiteY12" fmla="*/ 137470 h 427405"/>
                    <a:gd name="connsiteX13" fmla="*/ 495003 w 983232"/>
                    <a:gd name="connsiteY13" fmla="*/ 144885 h 427405"/>
                    <a:gd name="connsiteX14" fmla="*/ 399344 w 983232"/>
                    <a:gd name="connsiteY14" fmla="*/ 177828 h 427405"/>
                    <a:gd name="connsiteX15" fmla="*/ 355361 w 983232"/>
                    <a:gd name="connsiteY15" fmla="*/ 170444 h 427405"/>
                    <a:gd name="connsiteX16" fmla="*/ 339322 w 983232"/>
                    <a:gd name="connsiteY16" fmla="*/ 214100 h 427405"/>
                    <a:gd name="connsiteX17" fmla="*/ 279801 w 983232"/>
                    <a:gd name="connsiteY17" fmla="*/ 254849 h 427405"/>
                    <a:gd name="connsiteX18" fmla="*/ 232448 w 983232"/>
                    <a:gd name="connsiteY18" fmla="*/ 262798 h 427405"/>
                    <a:gd name="connsiteX19" fmla="*/ 242674 w 983232"/>
                    <a:gd name="connsiteY19" fmla="*/ 301828 h 427405"/>
                    <a:gd name="connsiteX20" fmla="*/ 79698 w 983232"/>
                    <a:gd name="connsiteY20" fmla="*/ 427405 h 427405"/>
                    <a:gd name="connsiteX21" fmla="*/ 16260 w 983232"/>
                    <a:gd name="connsiteY21" fmla="*/ 417537 h 427405"/>
                    <a:gd name="connsiteX22" fmla="*/ 0 w 983232"/>
                    <a:gd name="connsiteY22" fmla="*/ 409090 h 427405"/>
                    <a:gd name="connsiteX23" fmla="*/ 27158 w 983232"/>
                    <a:gd name="connsiteY23" fmla="*/ 318778 h 427405"/>
                    <a:gd name="connsiteX24" fmla="*/ 493054 w 983232"/>
                    <a:gd name="connsiteY24" fmla="*/ 0 h 4274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83232" h="427405">
                      <a:moveTo>
                        <a:pt x="493054" y="0"/>
                      </a:moveTo>
                      <a:cubicBezTo>
                        <a:pt x="702493" y="0"/>
                        <a:pt x="882191" y="131446"/>
                        <a:pt x="958950" y="318778"/>
                      </a:cubicBezTo>
                      <a:lnTo>
                        <a:pt x="983232" y="399526"/>
                      </a:lnTo>
                      <a:lnTo>
                        <a:pt x="971952" y="405978"/>
                      </a:lnTo>
                      <a:cubicBezTo>
                        <a:pt x="952867" y="412827"/>
                        <a:pt x="931883" y="416614"/>
                        <a:pt x="909856" y="416614"/>
                      </a:cubicBezTo>
                      <a:cubicBezTo>
                        <a:pt x="821750" y="416614"/>
                        <a:pt x="750326" y="356019"/>
                        <a:pt x="750326" y="281273"/>
                      </a:cubicBezTo>
                      <a:lnTo>
                        <a:pt x="762083" y="231868"/>
                      </a:lnTo>
                      <a:lnTo>
                        <a:pt x="710435" y="223198"/>
                      </a:lnTo>
                      <a:cubicBezTo>
                        <a:pt x="686157" y="214660"/>
                        <a:pt x="665501" y="200399"/>
                        <a:pt x="650915" y="182448"/>
                      </a:cubicBezTo>
                      <a:lnTo>
                        <a:pt x="646188" y="169580"/>
                      </a:lnTo>
                      <a:lnTo>
                        <a:pt x="602012" y="176996"/>
                      </a:lnTo>
                      <a:cubicBezTo>
                        <a:pt x="564655" y="176996"/>
                        <a:pt x="530834" y="164407"/>
                        <a:pt x="506353" y="144053"/>
                      </a:cubicBezTo>
                      <a:lnTo>
                        <a:pt x="501015" y="137470"/>
                      </a:lnTo>
                      <a:lnTo>
                        <a:pt x="495003" y="144885"/>
                      </a:lnTo>
                      <a:cubicBezTo>
                        <a:pt x="470522" y="165238"/>
                        <a:pt x="436701" y="177828"/>
                        <a:pt x="399344" y="177828"/>
                      </a:cubicBezTo>
                      <a:lnTo>
                        <a:pt x="355361" y="170444"/>
                      </a:lnTo>
                      <a:lnTo>
                        <a:pt x="339322" y="214100"/>
                      </a:lnTo>
                      <a:cubicBezTo>
                        <a:pt x="324735" y="232050"/>
                        <a:pt x="304078" y="246312"/>
                        <a:pt x="279801" y="254849"/>
                      </a:cubicBezTo>
                      <a:lnTo>
                        <a:pt x="232448" y="262798"/>
                      </a:lnTo>
                      <a:lnTo>
                        <a:pt x="242674" y="301828"/>
                      </a:lnTo>
                      <a:cubicBezTo>
                        <a:pt x="242674" y="371183"/>
                        <a:pt x="169707" y="427405"/>
                        <a:pt x="79698" y="427405"/>
                      </a:cubicBezTo>
                      <a:cubicBezTo>
                        <a:pt x="57196" y="427405"/>
                        <a:pt x="35759" y="423891"/>
                        <a:pt x="16260" y="417537"/>
                      </a:cubicBezTo>
                      <a:lnTo>
                        <a:pt x="0" y="409090"/>
                      </a:lnTo>
                      <a:lnTo>
                        <a:pt x="27158" y="318778"/>
                      </a:lnTo>
                      <a:cubicBezTo>
                        <a:pt x="103917" y="131446"/>
                        <a:pt x="283615" y="0"/>
                        <a:pt x="493054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D7D03614-3D58-00B9-338B-4012D40BC19F}"/>
                    </a:ext>
                  </a:extLst>
                </p:cNvPr>
                <p:cNvSpPr/>
                <p:nvPr/>
              </p:nvSpPr>
              <p:spPr>
                <a:xfrm>
                  <a:off x="6801619" y="3881850"/>
                  <a:ext cx="225268" cy="21465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1162341A-1A77-AA22-F7E5-84FC4131C36F}"/>
                    </a:ext>
                  </a:extLst>
                </p:cNvPr>
                <p:cNvSpPr/>
                <p:nvPr/>
              </p:nvSpPr>
              <p:spPr>
                <a:xfrm>
                  <a:off x="7889974" y="3843980"/>
                  <a:ext cx="225268" cy="21465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8E1829CE-5343-FCFF-2297-95FBE3DE7352}"/>
                  </a:ext>
                </a:extLst>
              </p:cNvPr>
              <p:cNvSpPr/>
              <p:nvPr/>
            </p:nvSpPr>
            <p:spPr>
              <a:xfrm>
                <a:off x="6447814" y="4481327"/>
                <a:ext cx="80098" cy="45719"/>
              </a:xfrm>
              <a:custGeom>
                <a:avLst/>
                <a:gdLst>
                  <a:gd name="connsiteX0" fmla="*/ 0 w 142875"/>
                  <a:gd name="connsiteY0" fmla="*/ 0 h 61946"/>
                  <a:gd name="connsiteX1" fmla="*/ 71437 w 142875"/>
                  <a:gd name="connsiteY1" fmla="*/ 61912 h 61946"/>
                  <a:gd name="connsiteX2" fmla="*/ 142875 w 142875"/>
                  <a:gd name="connsiteY2" fmla="*/ 9525 h 61946"/>
                  <a:gd name="connsiteX3" fmla="*/ 142875 w 142875"/>
                  <a:gd name="connsiteY3" fmla="*/ 9525 h 61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875" h="61946">
                    <a:moveTo>
                      <a:pt x="0" y="0"/>
                    </a:moveTo>
                    <a:cubicBezTo>
                      <a:pt x="23812" y="30162"/>
                      <a:pt x="47624" y="60324"/>
                      <a:pt x="71437" y="61912"/>
                    </a:cubicBezTo>
                    <a:cubicBezTo>
                      <a:pt x="95250" y="63500"/>
                      <a:pt x="142875" y="9525"/>
                      <a:pt x="142875" y="9525"/>
                    </a:cubicBezTo>
                    <a:lnTo>
                      <a:pt x="142875" y="952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4588702-9CFA-B637-C179-465884E02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94201" y="5200805"/>
              <a:ext cx="974601" cy="1242331"/>
            </a:xfrm>
            <a:prstGeom prst="rect">
              <a:avLst/>
            </a:prstGeom>
          </p:spPr>
        </p:pic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2F08712-A557-6B17-9D95-A03D34798C3F}"/>
                </a:ext>
              </a:extLst>
            </p:cNvPr>
            <p:cNvSpPr/>
            <p:nvPr/>
          </p:nvSpPr>
          <p:spPr>
            <a:xfrm rot="20053726">
              <a:off x="6717125" y="5094947"/>
              <a:ext cx="144096" cy="170544"/>
            </a:xfrm>
            <a:custGeom>
              <a:avLst/>
              <a:gdLst>
                <a:gd name="connsiteX0" fmla="*/ 455982 w 681406"/>
                <a:gd name="connsiteY0" fmla="*/ 2223 h 709978"/>
                <a:gd name="connsiteX1" fmla="*/ 417882 w 681406"/>
                <a:gd name="connsiteY1" fmla="*/ 106998 h 709978"/>
                <a:gd name="connsiteX2" fmla="*/ 294057 w 681406"/>
                <a:gd name="connsiteY2" fmla="*/ 30798 h 709978"/>
                <a:gd name="connsiteX3" fmla="*/ 141657 w 681406"/>
                <a:gd name="connsiteY3" fmla="*/ 135573 h 709978"/>
                <a:gd name="connsiteX4" fmla="*/ 94032 w 681406"/>
                <a:gd name="connsiteY4" fmla="*/ 230823 h 709978"/>
                <a:gd name="connsiteX5" fmla="*/ 65457 w 681406"/>
                <a:gd name="connsiteY5" fmla="*/ 307023 h 709978"/>
                <a:gd name="connsiteX6" fmla="*/ 132132 w 681406"/>
                <a:gd name="connsiteY6" fmla="*/ 335598 h 709978"/>
                <a:gd name="connsiteX7" fmla="*/ 198807 w 681406"/>
                <a:gd name="connsiteY7" fmla="*/ 240348 h 709978"/>
                <a:gd name="connsiteX8" fmla="*/ 103557 w 681406"/>
                <a:gd name="connsiteY8" fmla="*/ 326073 h 709978"/>
                <a:gd name="connsiteX9" fmla="*/ 8307 w 681406"/>
                <a:gd name="connsiteY9" fmla="*/ 392748 h 709978"/>
                <a:gd name="connsiteX10" fmla="*/ 17832 w 681406"/>
                <a:gd name="connsiteY10" fmla="*/ 516573 h 709978"/>
                <a:gd name="connsiteX11" fmla="*/ 122607 w 681406"/>
                <a:gd name="connsiteY11" fmla="*/ 535623 h 709978"/>
                <a:gd name="connsiteX12" fmla="*/ 227382 w 681406"/>
                <a:gd name="connsiteY12" fmla="*/ 497523 h 709978"/>
                <a:gd name="connsiteX13" fmla="*/ 122607 w 681406"/>
                <a:gd name="connsiteY13" fmla="*/ 621348 h 709978"/>
                <a:gd name="connsiteX14" fmla="*/ 170232 w 681406"/>
                <a:gd name="connsiteY14" fmla="*/ 640398 h 709978"/>
                <a:gd name="connsiteX15" fmla="*/ 303582 w 681406"/>
                <a:gd name="connsiteY15" fmla="*/ 630873 h 709978"/>
                <a:gd name="connsiteX16" fmla="*/ 351207 w 681406"/>
                <a:gd name="connsiteY16" fmla="*/ 554673 h 709978"/>
                <a:gd name="connsiteX17" fmla="*/ 246432 w 681406"/>
                <a:gd name="connsiteY17" fmla="*/ 688023 h 709978"/>
                <a:gd name="connsiteX18" fmla="*/ 379782 w 681406"/>
                <a:gd name="connsiteY18" fmla="*/ 697548 h 709978"/>
                <a:gd name="connsiteX19" fmla="*/ 589332 w 681406"/>
                <a:gd name="connsiteY19" fmla="*/ 564198 h 709978"/>
                <a:gd name="connsiteX20" fmla="*/ 675057 w 681406"/>
                <a:gd name="connsiteY20" fmla="*/ 373698 h 709978"/>
                <a:gd name="connsiteX21" fmla="*/ 675057 w 681406"/>
                <a:gd name="connsiteY21" fmla="*/ 278448 h 709978"/>
                <a:gd name="connsiteX22" fmla="*/ 675057 w 681406"/>
                <a:gd name="connsiteY22" fmla="*/ 221298 h 709978"/>
                <a:gd name="connsiteX23" fmla="*/ 636957 w 681406"/>
                <a:gd name="connsiteY23" fmla="*/ 230823 h 709978"/>
                <a:gd name="connsiteX24" fmla="*/ 665532 w 681406"/>
                <a:gd name="connsiteY24" fmla="*/ 87948 h 709978"/>
                <a:gd name="connsiteX25" fmla="*/ 598857 w 681406"/>
                <a:gd name="connsiteY25" fmla="*/ 40323 h 709978"/>
                <a:gd name="connsiteX26" fmla="*/ 455982 w 681406"/>
                <a:gd name="connsiteY26" fmla="*/ 2223 h 709978"/>
                <a:gd name="connsiteX0" fmla="*/ 455982 w 681406"/>
                <a:gd name="connsiteY0" fmla="*/ 2223 h 709978"/>
                <a:gd name="connsiteX1" fmla="*/ 417882 w 681406"/>
                <a:gd name="connsiteY1" fmla="*/ 106998 h 709978"/>
                <a:gd name="connsiteX2" fmla="*/ 294057 w 681406"/>
                <a:gd name="connsiteY2" fmla="*/ 30798 h 709978"/>
                <a:gd name="connsiteX3" fmla="*/ 141657 w 681406"/>
                <a:gd name="connsiteY3" fmla="*/ 135573 h 709978"/>
                <a:gd name="connsiteX4" fmla="*/ 94032 w 681406"/>
                <a:gd name="connsiteY4" fmla="*/ 230823 h 709978"/>
                <a:gd name="connsiteX5" fmla="*/ 65457 w 681406"/>
                <a:gd name="connsiteY5" fmla="*/ 307023 h 709978"/>
                <a:gd name="connsiteX6" fmla="*/ 132132 w 681406"/>
                <a:gd name="connsiteY6" fmla="*/ 335598 h 709978"/>
                <a:gd name="connsiteX7" fmla="*/ 198807 w 681406"/>
                <a:gd name="connsiteY7" fmla="*/ 240348 h 709978"/>
                <a:gd name="connsiteX8" fmla="*/ 158144 w 681406"/>
                <a:gd name="connsiteY8" fmla="*/ 303539 h 709978"/>
                <a:gd name="connsiteX9" fmla="*/ 103557 w 681406"/>
                <a:gd name="connsiteY9" fmla="*/ 326073 h 709978"/>
                <a:gd name="connsiteX10" fmla="*/ 8307 w 681406"/>
                <a:gd name="connsiteY10" fmla="*/ 392748 h 709978"/>
                <a:gd name="connsiteX11" fmla="*/ 17832 w 681406"/>
                <a:gd name="connsiteY11" fmla="*/ 516573 h 709978"/>
                <a:gd name="connsiteX12" fmla="*/ 122607 w 681406"/>
                <a:gd name="connsiteY12" fmla="*/ 535623 h 709978"/>
                <a:gd name="connsiteX13" fmla="*/ 227382 w 681406"/>
                <a:gd name="connsiteY13" fmla="*/ 497523 h 709978"/>
                <a:gd name="connsiteX14" fmla="*/ 122607 w 681406"/>
                <a:gd name="connsiteY14" fmla="*/ 621348 h 709978"/>
                <a:gd name="connsiteX15" fmla="*/ 170232 w 681406"/>
                <a:gd name="connsiteY15" fmla="*/ 640398 h 709978"/>
                <a:gd name="connsiteX16" fmla="*/ 303582 w 681406"/>
                <a:gd name="connsiteY16" fmla="*/ 630873 h 709978"/>
                <a:gd name="connsiteX17" fmla="*/ 351207 w 681406"/>
                <a:gd name="connsiteY17" fmla="*/ 554673 h 709978"/>
                <a:gd name="connsiteX18" fmla="*/ 246432 w 681406"/>
                <a:gd name="connsiteY18" fmla="*/ 688023 h 709978"/>
                <a:gd name="connsiteX19" fmla="*/ 379782 w 681406"/>
                <a:gd name="connsiteY19" fmla="*/ 697548 h 709978"/>
                <a:gd name="connsiteX20" fmla="*/ 589332 w 681406"/>
                <a:gd name="connsiteY20" fmla="*/ 564198 h 709978"/>
                <a:gd name="connsiteX21" fmla="*/ 675057 w 681406"/>
                <a:gd name="connsiteY21" fmla="*/ 373698 h 709978"/>
                <a:gd name="connsiteX22" fmla="*/ 675057 w 681406"/>
                <a:gd name="connsiteY22" fmla="*/ 278448 h 709978"/>
                <a:gd name="connsiteX23" fmla="*/ 675057 w 681406"/>
                <a:gd name="connsiteY23" fmla="*/ 221298 h 709978"/>
                <a:gd name="connsiteX24" fmla="*/ 636957 w 681406"/>
                <a:gd name="connsiteY24" fmla="*/ 230823 h 709978"/>
                <a:gd name="connsiteX25" fmla="*/ 665532 w 681406"/>
                <a:gd name="connsiteY25" fmla="*/ 87948 h 709978"/>
                <a:gd name="connsiteX26" fmla="*/ 598857 w 681406"/>
                <a:gd name="connsiteY26" fmla="*/ 40323 h 709978"/>
                <a:gd name="connsiteX27" fmla="*/ 455982 w 681406"/>
                <a:gd name="connsiteY27" fmla="*/ 2223 h 709978"/>
                <a:gd name="connsiteX0" fmla="*/ 455982 w 681406"/>
                <a:gd name="connsiteY0" fmla="*/ 2223 h 709978"/>
                <a:gd name="connsiteX1" fmla="*/ 417882 w 681406"/>
                <a:gd name="connsiteY1" fmla="*/ 106998 h 709978"/>
                <a:gd name="connsiteX2" fmla="*/ 294057 w 681406"/>
                <a:gd name="connsiteY2" fmla="*/ 30798 h 709978"/>
                <a:gd name="connsiteX3" fmla="*/ 141657 w 681406"/>
                <a:gd name="connsiteY3" fmla="*/ 135573 h 709978"/>
                <a:gd name="connsiteX4" fmla="*/ 74982 w 681406"/>
                <a:gd name="connsiteY4" fmla="*/ 226061 h 709978"/>
                <a:gd name="connsiteX5" fmla="*/ 65457 w 681406"/>
                <a:gd name="connsiteY5" fmla="*/ 307023 h 709978"/>
                <a:gd name="connsiteX6" fmla="*/ 132132 w 681406"/>
                <a:gd name="connsiteY6" fmla="*/ 335598 h 709978"/>
                <a:gd name="connsiteX7" fmla="*/ 198807 w 681406"/>
                <a:gd name="connsiteY7" fmla="*/ 240348 h 709978"/>
                <a:gd name="connsiteX8" fmla="*/ 158144 w 681406"/>
                <a:gd name="connsiteY8" fmla="*/ 303539 h 709978"/>
                <a:gd name="connsiteX9" fmla="*/ 103557 w 681406"/>
                <a:gd name="connsiteY9" fmla="*/ 326073 h 709978"/>
                <a:gd name="connsiteX10" fmla="*/ 8307 w 681406"/>
                <a:gd name="connsiteY10" fmla="*/ 392748 h 709978"/>
                <a:gd name="connsiteX11" fmla="*/ 17832 w 681406"/>
                <a:gd name="connsiteY11" fmla="*/ 516573 h 709978"/>
                <a:gd name="connsiteX12" fmla="*/ 122607 w 681406"/>
                <a:gd name="connsiteY12" fmla="*/ 535623 h 709978"/>
                <a:gd name="connsiteX13" fmla="*/ 227382 w 681406"/>
                <a:gd name="connsiteY13" fmla="*/ 497523 h 709978"/>
                <a:gd name="connsiteX14" fmla="*/ 122607 w 681406"/>
                <a:gd name="connsiteY14" fmla="*/ 621348 h 709978"/>
                <a:gd name="connsiteX15" fmla="*/ 170232 w 681406"/>
                <a:gd name="connsiteY15" fmla="*/ 640398 h 709978"/>
                <a:gd name="connsiteX16" fmla="*/ 303582 w 681406"/>
                <a:gd name="connsiteY16" fmla="*/ 630873 h 709978"/>
                <a:gd name="connsiteX17" fmla="*/ 351207 w 681406"/>
                <a:gd name="connsiteY17" fmla="*/ 554673 h 709978"/>
                <a:gd name="connsiteX18" fmla="*/ 246432 w 681406"/>
                <a:gd name="connsiteY18" fmla="*/ 688023 h 709978"/>
                <a:gd name="connsiteX19" fmla="*/ 379782 w 681406"/>
                <a:gd name="connsiteY19" fmla="*/ 697548 h 709978"/>
                <a:gd name="connsiteX20" fmla="*/ 589332 w 681406"/>
                <a:gd name="connsiteY20" fmla="*/ 564198 h 709978"/>
                <a:gd name="connsiteX21" fmla="*/ 675057 w 681406"/>
                <a:gd name="connsiteY21" fmla="*/ 373698 h 709978"/>
                <a:gd name="connsiteX22" fmla="*/ 675057 w 681406"/>
                <a:gd name="connsiteY22" fmla="*/ 278448 h 709978"/>
                <a:gd name="connsiteX23" fmla="*/ 675057 w 681406"/>
                <a:gd name="connsiteY23" fmla="*/ 221298 h 709978"/>
                <a:gd name="connsiteX24" fmla="*/ 636957 w 681406"/>
                <a:gd name="connsiteY24" fmla="*/ 230823 h 709978"/>
                <a:gd name="connsiteX25" fmla="*/ 665532 w 681406"/>
                <a:gd name="connsiteY25" fmla="*/ 87948 h 709978"/>
                <a:gd name="connsiteX26" fmla="*/ 598857 w 681406"/>
                <a:gd name="connsiteY26" fmla="*/ 40323 h 709978"/>
                <a:gd name="connsiteX27" fmla="*/ 455982 w 681406"/>
                <a:gd name="connsiteY27" fmla="*/ 2223 h 709978"/>
                <a:gd name="connsiteX0" fmla="*/ 455982 w 681406"/>
                <a:gd name="connsiteY0" fmla="*/ 2223 h 709978"/>
                <a:gd name="connsiteX1" fmla="*/ 417882 w 681406"/>
                <a:gd name="connsiteY1" fmla="*/ 106998 h 709978"/>
                <a:gd name="connsiteX2" fmla="*/ 294057 w 681406"/>
                <a:gd name="connsiteY2" fmla="*/ 30798 h 709978"/>
                <a:gd name="connsiteX3" fmla="*/ 141657 w 681406"/>
                <a:gd name="connsiteY3" fmla="*/ 135573 h 709978"/>
                <a:gd name="connsiteX4" fmla="*/ 74982 w 681406"/>
                <a:gd name="connsiteY4" fmla="*/ 226061 h 709978"/>
                <a:gd name="connsiteX5" fmla="*/ 65457 w 681406"/>
                <a:gd name="connsiteY5" fmla="*/ 307023 h 709978"/>
                <a:gd name="connsiteX6" fmla="*/ 132132 w 681406"/>
                <a:gd name="connsiteY6" fmla="*/ 335598 h 709978"/>
                <a:gd name="connsiteX7" fmla="*/ 198807 w 681406"/>
                <a:gd name="connsiteY7" fmla="*/ 240348 h 709978"/>
                <a:gd name="connsiteX8" fmla="*/ 158144 w 681406"/>
                <a:gd name="connsiteY8" fmla="*/ 303539 h 709978"/>
                <a:gd name="connsiteX9" fmla="*/ 103557 w 681406"/>
                <a:gd name="connsiteY9" fmla="*/ 326073 h 709978"/>
                <a:gd name="connsiteX10" fmla="*/ 8307 w 681406"/>
                <a:gd name="connsiteY10" fmla="*/ 392748 h 709978"/>
                <a:gd name="connsiteX11" fmla="*/ 17832 w 681406"/>
                <a:gd name="connsiteY11" fmla="*/ 516573 h 709978"/>
                <a:gd name="connsiteX12" fmla="*/ 122607 w 681406"/>
                <a:gd name="connsiteY12" fmla="*/ 535623 h 709978"/>
                <a:gd name="connsiteX13" fmla="*/ 208332 w 681406"/>
                <a:gd name="connsiteY13" fmla="*/ 459423 h 709978"/>
                <a:gd name="connsiteX14" fmla="*/ 122607 w 681406"/>
                <a:gd name="connsiteY14" fmla="*/ 621348 h 709978"/>
                <a:gd name="connsiteX15" fmla="*/ 170232 w 681406"/>
                <a:gd name="connsiteY15" fmla="*/ 640398 h 709978"/>
                <a:gd name="connsiteX16" fmla="*/ 303582 w 681406"/>
                <a:gd name="connsiteY16" fmla="*/ 630873 h 709978"/>
                <a:gd name="connsiteX17" fmla="*/ 351207 w 681406"/>
                <a:gd name="connsiteY17" fmla="*/ 554673 h 709978"/>
                <a:gd name="connsiteX18" fmla="*/ 246432 w 681406"/>
                <a:gd name="connsiteY18" fmla="*/ 688023 h 709978"/>
                <a:gd name="connsiteX19" fmla="*/ 379782 w 681406"/>
                <a:gd name="connsiteY19" fmla="*/ 697548 h 709978"/>
                <a:gd name="connsiteX20" fmla="*/ 589332 w 681406"/>
                <a:gd name="connsiteY20" fmla="*/ 564198 h 709978"/>
                <a:gd name="connsiteX21" fmla="*/ 675057 w 681406"/>
                <a:gd name="connsiteY21" fmla="*/ 373698 h 709978"/>
                <a:gd name="connsiteX22" fmla="*/ 675057 w 681406"/>
                <a:gd name="connsiteY22" fmla="*/ 278448 h 709978"/>
                <a:gd name="connsiteX23" fmla="*/ 675057 w 681406"/>
                <a:gd name="connsiteY23" fmla="*/ 221298 h 709978"/>
                <a:gd name="connsiteX24" fmla="*/ 636957 w 681406"/>
                <a:gd name="connsiteY24" fmla="*/ 230823 h 709978"/>
                <a:gd name="connsiteX25" fmla="*/ 665532 w 681406"/>
                <a:gd name="connsiteY25" fmla="*/ 87948 h 709978"/>
                <a:gd name="connsiteX26" fmla="*/ 598857 w 681406"/>
                <a:gd name="connsiteY26" fmla="*/ 40323 h 709978"/>
                <a:gd name="connsiteX27" fmla="*/ 455982 w 681406"/>
                <a:gd name="connsiteY27" fmla="*/ 2223 h 709978"/>
                <a:gd name="connsiteX0" fmla="*/ 454558 w 679982"/>
                <a:gd name="connsiteY0" fmla="*/ 2223 h 709978"/>
                <a:gd name="connsiteX1" fmla="*/ 416458 w 679982"/>
                <a:gd name="connsiteY1" fmla="*/ 106998 h 709978"/>
                <a:gd name="connsiteX2" fmla="*/ 292633 w 679982"/>
                <a:gd name="connsiteY2" fmla="*/ 30798 h 709978"/>
                <a:gd name="connsiteX3" fmla="*/ 140233 w 679982"/>
                <a:gd name="connsiteY3" fmla="*/ 135573 h 709978"/>
                <a:gd name="connsiteX4" fmla="*/ 73558 w 679982"/>
                <a:gd name="connsiteY4" fmla="*/ 226061 h 709978"/>
                <a:gd name="connsiteX5" fmla="*/ 64033 w 679982"/>
                <a:gd name="connsiteY5" fmla="*/ 307023 h 709978"/>
                <a:gd name="connsiteX6" fmla="*/ 130708 w 679982"/>
                <a:gd name="connsiteY6" fmla="*/ 335598 h 709978"/>
                <a:gd name="connsiteX7" fmla="*/ 197383 w 679982"/>
                <a:gd name="connsiteY7" fmla="*/ 240348 h 709978"/>
                <a:gd name="connsiteX8" fmla="*/ 156720 w 679982"/>
                <a:gd name="connsiteY8" fmla="*/ 303539 h 709978"/>
                <a:gd name="connsiteX9" fmla="*/ 102133 w 679982"/>
                <a:gd name="connsiteY9" fmla="*/ 326073 h 709978"/>
                <a:gd name="connsiteX10" fmla="*/ 6883 w 679982"/>
                <a:gd name="connsiteY10" fmla="*/ 392748 h 709978"/>
                <a:gd name="connsiteX11" fmla="*/ 16408 w 679982"/>
                <a:gd name="connsiteY11" fmla="*/ 516573 h 709978"/>
                <a:gd name="connsiteX12" fmla="*/ 87845 w 679982"/>
                <a:gd name="connsiteY12" fmla="*/ 516573 h 709978"/>
                <a:gd name="connsiteX13" fmla="*/ 206908 w 679982"/>
                <a:gd name="connsiteY13" fmla="*/ 459423 h 709978"/>
                <a:gd name="connsiteX14" fmla="*/ 121183 w 679982"/>
                <a:gd name="connsiteY14" fmla="*/ 621348 h 709978"/>
                <a:gd name="connsiteX15" fmla="*/ 168808 w 679982"/>
                <a:gd name="connsiteY15" fmla="*/ 640398 h 709978"/>
                <a:gd name="connsiteX16" fmla="*/ 302158 w 679982"/>
                <a:gd name="connsiteY16" fmla="*/ 630873 h 709978"/>
                <a:gd name="connsiteX17" fmla="*/ 349783 w 679982"/>
                <a:gd name="connsiteY17" fmla="*/ 554673 h 709978"/>
                <a:gd name="connsiteX18" fmla="*/ 245008 w 679982"/>
                <a:gd name="connsiteY18" fmla="*/ 688023 h 709978"/>
                <a:gd name="connsiteX19" fmla="*/ 378358 w 679982"/>
                <a:gd name="connsiteY19" fmla="*/ 697548 h 709978"/>
                <a:gd name="connsiteX20" fmla="*/ 587908 w 679982"/>
                <a:gd name="connsiteY20" fmla="*/ 564198 h 709978"/>
                <a:gd name="connsiteX21" fmla="*/ 673633 w 679982"/>
                <a:gd name="connsiteY21" fmla="*/ 373698 h 709978"/>
                <a:gd name="connsiteX22" fmla="*/ 673633 w 679982"/>
                <a:gd name="connsiteY22" fmla="*/ 278448 h 709978"/>
                <a:gd name="connsiteX23" fmla="*/ 673633 w 679982"/>
                <a:gd name="connsiteY23" fmla="*/ 221298 h 709978"/>
                <a:gd name="connsiteX24" fmla="*/ 635533 w 679982"/>
                <a:gd name="connsiteY24" fmla="*/ 230823 h 709978"/>
                <a:gd name="connsiteX25" fmla="*/ 664108 w 679982"/>
                <a:gd name="connsiteY25" fmla="*/ 87948 h 709978"/>
                <a:gd name="connsiteX26" fmla="*/ 597433 w 679982"/>
                <a:gd name="connsiteY26" fmla="*/ 40323 h 709978"/>
                <a:gd name="connsiteX27" fmla="*/ 454558 w 679982"/>
                <a:gd name="connsiteY27" fmla="*/ 2223 h 709978"/>
                <a:gd name="connsiteX0" fmla="*/ 455545 w 680969"/>
                <a:gd name="connsiteY0" fmla="*/ 2223 h 709978"/>
                <a:gd name="connsiteX1" fmla="*/ 417445 w 680969"/>
                <a:gd name="connsiteY1" fmla="*/ 106998 h 709978"/>
                <a:gd name="connsiteX2" fmla="*/ 293620 w 680969"/>
                <a:gd name="connsiteY2" fmla="*/ 30798 h 709978"/>
                <a:gd name="connsiteX3" fmla="*/ 141220 w 680969"/>
                <a:gd name="connsiteY3" fmla="*/ 135573 h 709978"/>
                <a:gd name="connsiteX4" fmla="*/ 74545 w 680969"/>
                <a:gd name="connsiteY4" fmla="*/ 226061 h 709978"/>
                <a:gd name="connsiteX5" fmla="*/ 65020 w 680969"/>
                <a:gd name="connsiteY5" fmla="*/ 307023 h 709978"/>
                <a:gd name="connsiteX6" fmla="*/ 131695 w 680969"/>
                <a:gd name="connsiteY6" fmla="*/ 335598 h 709978"/>
                <a:gd name="connsiteX7" fmla="*/ 198370 w 680969"/>
                <a:gd name="connsiteY7" fmla="*/ 240348 h 709978"/>
                <a:gd name="connsiteX8" fmla="*/ 157707 w 680969"/>
                <a:gd name="connsiteY8" fmla="*/ 303539 h 709978"/>
                <a:gd name="connsiteX9" fmla="*/ 103120 w 680969"/>
                <a:gd name="connsiteY9" fmla="*/ 326073 h 709978"/>
                <a:gd name="connsiteX10" fmla="*/ 7870 w 680969"/>
                <a:gd name="connsiteY10" fmla="*/ 392748 h 709978"/>
                <a:gd name="connsiteX11" fmla="*/ 17395 w 680969"/>
                <a:gd name="connsiteY11" fmla="*/ 516573 h 709978"/>
                <a:gd name="connsiteX12" fmla="*/ 112645 w 680969"/>
                <a:gd name="connsiteY12" fmla="*/ 516573 h 709978"/>
                <a:gd name="connsiteX13" fmla="*/ 207895 w 680969"/>
                <a:gd name="connsiteY13" fmla="*/ 459423 h 709978"/>
                <a:gd name="connsiteX14" fmla="*/ 122170 w 680969"/>
                <a:gd name="connsiteY14" fmla="*/ 621348 h 709978"/>
                <a:gd name="connsiteX15" fmla="*/ 169795 w 680969"/>
                <a:gd name="connsiteY15" fmla="*/ 640398 h 709978"/>
                <a:gd name="connsiteX16" fmla="*/ 303145 w 680969"/>
                <a:gd name="connsiteY16" fmla="*/ 630873 h 709978"/>
                <a:gd name="connsiteX17" fmla="*/ 350770 w 680969"/>
                <a:gd name="connsiteY17" fmla="*/ 554673 h 709978"/>
                <a:gd name="connsiteX18" fmla="*/ 245995 w 680969"/>
                <a:gd name="connsiteY18" fmla="*/ 688023 h 709978"/>
                <a:gd name="connsiteX19" fmla="*/ 379345 w 680969"/>
                <a:gd name="connsiteY19" fmla="*/ 697548 h 709978"/>
                <a:gd name="connsiteX20" fmla="*/ 588895 w 680969"/>
                <a:gd name="connsiteY20" fmla="*/ 564198 h 709978"/>
                <a:gd name="connsiteX21" fmla="*/ 674620 w 680969"/>
                <a:gd name="connsiteY21" fmla="*/ 373698 h 709978"/>
                <a:gd name="connsiteX22" fmla="*/ 674620 w 680969"/>
                <a:gd name="connsiteY22" fmla="*/ 278448 h 709978"/>
                <a:gd name="connsiteX23" fmla="*/ 674620 w 680969"/>
                <a:gd name="connsiteY23" fmla="*/ 221298 h 709978"/>
                <a:gd name="connsiteX24" fmla="*/ 636520 w 680969"/>
                <a:gd name="connsiteY24" fmla="*/ 230823 h 709978"/>
                <a:gd name="connsiteX25" fmla="*/ 665095 w 680969"/>
                <a:gd name="connsiteY25" fmla="*/ 87948 h 709978"/>
                <a:gd name="connsiteX26" fmla="*/ 598420 w 680969"/>
                <a:gd name="connsiteY26" fmla="*/ 40323 h 709978"/>
                <a:gd name="connsiteX27" fmla="*/ 455545 w 680969"/>
                <a:gd name="connsiteY27" fmla="*/ 2223 h 709978"/>
                <a:gd name="connsiteX0" fmla="*/ 460771 w 686195"/>
                <a:gd name="connsiteY0" fmla="*/ 2223 h 709978"/>
                <a:gd name="connsiteX1" fmla="*/ 422671 w 686195"/>
                <a:gd name="connsiteY1" fmla="*/ 106998 h 709978"/>
                <a:gd name="connsiteX2" fmla="*/ 298846 w 686195"/>
                <a:gd name="connsiteY2" fmla="*/ 30798 h 709978"/>
                <a:gd name="connsiteX3" fmla="*/ 146446 w 686195"/>
                <a:gd name="connsiteY3" fmla="*/ 135573 h 709978"/>
                <a:gd name="connsiteX4" fmla="*/ 79771 w 686195"/>
                <a:gd name="connsiteY4" fmla="*/ 226061 h 709978"/>
                <a:gd name="connsiteX5" fmla="*/ 70246 w 686195"/>
                <a:gd name="connsiteY5" fmla="*/ 307023 h 709978"/>
                <a:gd name="connsiteX6" fmla="*/ 136921 w 686195"/>
                <a:gd name="connsiteY6" fmla="*/ 335598 h 709978"/>
                <a:gd name="connsiteX7" fmla="*/ 203596 w 686195"/>
                <a:gd name="connsiteY7" fmla="*/ 240348 h 709978"/>
                <a:gd name="connsiteX8" fmla="*/ 162933 w 686195"/>
                <a:gd name="connsiteY8" fmla="*/ 303539 h 709978"/>
                <a:gd name="connsiteX9" fmla="*/ 108346 w 686195"/>
                <a:gd name="connsiteY9" fmla="*/ 326073 h 709978"/>
                <a:gd name="connsiteX10" fmla="*/ 13096 w 686195"/>
                <a:gd name="connsiteY10" fmla="*/ 392748 h 709978"/>
                <a:gd name="connsiteX11" fmla="*/ 22621 w 686195"/>
                <a:gd name="connsiteY11" fmla="*/ 516573 h 709978"/>
                <a:gd name="connsiteX12" fmla="*/ 213121 w 686195"/>
                <a:gd name="connsiteY12" fmla="*/ 459423 h 709978"/>
                <a:gd name="connsiteX13" fmla="*/ 127396 w 686195"/>
                <a:gd name="connsiteY13" fmla="*/ 621348 h 709978"/>
                <a:gd name="connsiteX14" fmla="*/ 175021 w 686195"/>
                <a:gd name="connsiteY14" fmla="*/ 640398 h 709978"/>
                <a:gd name="connsiteX15" fmla="*/ 308371 w 686195"/>
                <a:gd name="connsiteY15" fmla="*/ 630873 h 709978"/>
                <a:gd name="connsiteX16" fmla="*/ 355996 w 686195"/>
                <a:gd name="connsiteY16" fmla="*/ 554673 h 709978"/>
                <a:gd name="connsiteX17" fmla="*/ 251221 w 686195"/>
                <a:gd name="connsiteY17" fmla="*/ 688023 h 709978"/>
                <a:gd name="connsiteX18" fmla="*/ 384571 w 686195"/>
                <a:gd name="connsiteY18" fmla="*/ 697548 h 709978"/>
                <a:gd name="connsiteX19" fmla="*/ 594121 w 686195"/>
                <a:gd name="connsiteY19" fmla="*/ 564198 h 709978"/>
                <a:gd name="connsiteX20" fmla="*/ 679846 w 686195"/>
                <a:gd name="connsiteY20" fmla="*/ 373698 h 709978"/>
                <a:gd name="connsiteX21" fmla="*/ 679846 w 686195"/>
                <a:gd name="connsiteY21" fmla="*/ 278448 h 709978"/>
                <a:gd name="connsiteX22" fmla="*/ 679846 w 686195"/>
                <a:gd name="connsiteY22" fmla="*/ 221298 h 709978"/>
                <a:gd name="connsiteX23" fmla="*/ 641746 w 686195"/>
                <a:gd name="connsiteY23" fmla="*/ 230823 h 709978"/>
                <a:gd name="connsiteX24" fmla="*/ 670321 w 686195"/>
                <a:gd name="connsiteY24" fmla="*/ 87948 h 709978"/>
                <a:gd name="connsiteX25" fmla="*/ 603646 w 686195"/>
                <a:gd name="connsiteY25" fmla="*/ 40323 h 709978"/>
                <a:gd name="connsiteX26" fmla="*/ 460771 w 686195"/>
                <a:gd name="connsiteY26" fmla="*/ 2223 h 709978"/>
                <a:gd name="connsiteX0" fmla="*/ 449288 w 674712"/>
                <a:gd name="connsiteY0" fmla="*/ 2223 h 709978"/>
                <a:gd name="connsiteX1" fmla="*/ 411188 w 674712"/>
                <a:gd name="connsiteY1" fmla="*/ 106998 h 709978"/>
                <a:gd name="connsiteX2" fmla="*/ 287363 w 674712"/>
                <a:gd name="connsiteY2" fmla="*/ 30798 h 709978"/>
                <a:gd name="connsiteX3" fmla="*/ 134963 w 674712"/>
                <a:gd name="connsiteY3" fmla="*/ 135573 h 709978"/>
                <a:gd name="connsiteX4" fmla="*/ 68288 w 674712"/>
                <a:gd name="connsiteY4" fmla="*/ 226061 h 709978"/>
                <a:gd name="connsiteX5" fmla="*/ 58763 w 674712"/>
                <a:gd name="connsiteY5" fmla="*/ 307023 h 709978"/>
                <a:gd name="connsiteX6" fmla="*/ 125438 w 674712"/>
                <a:gd name="connsiteY6" fmla="*/ 335598 h 709978"/>
                <a:gd name="connsiteX7" fmla="*/ 192113 w 674712"/>
                <a:gd name="connsiteY7" fmla="*/ 240348 h 709978"/>
                <a:gd name="connsiteX8" fmla="*/ 151450 w 674712"/>
                <a:gd name="connsiteY8" fmla="*/ 303539 h 709978"/>
                <a:gd name="connsiteX9" fmla="*/ 96863 w 674712"/>
                <a:gd name="connsiteY9" fmla="*/ 326073 h 709978"/>
                <a:gd name="connsiteX10" fmla="*/ 1613 w 674712"/>
                <a:gd name="connsiteY10" fmla="*/ 392748 h 709978"/>
                <a:gd name="connsiteX11" fmla="*/ 49238 w 674712"/>
                <a:gd name="connsiteY11" fmla="*/ 521335 h 709978"/>
                <a:gd name="connsiteX12" fmla="*/ 201638 w 674712"/>
                <a:gd name="connsiteY12" fmla="*/ 459423 h 709978"/>
                <a:gd name="connsiteX13" fmla="*/ 115913 w 674712"/>
                <a:gd name="connsiteY13" fmla="*/ 621348 h 709978"/>
                <a:gd name="connsiteX14" fmla="*/ 163538 w 674712"/>
                <a:gd name="connsiteY14" fmla="*/ 640398 h 709978"/>
                <a:gd name="connsiteX15" fmla="*/ 296888 w 674712"/>
                <a:gd name="connsiteY15" fmla="*/ 630873 h 709978"/>
                <a:gd name="connsiteX16" fmla="*/ 344513 w 674712"/>
                <a:gd name="connsiteY16" fmla="*/ 554673 h 709978"/>
                <a:gd name="connsiteX17" fmla="*/ 239738 w 674712"/>
                <a:gd name="connsiteY17" fmla="*/ 688023 h 709978"/>
                <a:gd name="connsiteX18" fmla="*/ 373088 w 674712"/>
                <a:gd name="connsiteY18" fmla="*/ 697548 h 709978"/>
                <a:gd name="connsiteX19" fmla="*/ 582638 w 674712"/>
                <a:gd name="connsiteY19" fmla="*/ 564198 h 709978"/>
                <a:gd name="connsiteX20" fmla="*/ 668363 w 674712"/>
                <a:gd name="connsiteY20" fmla="*/ 373698 h 709978"/>
                <a:gd name="connsiteX21" fmla="*/ 668363 w 674712"/>
                <a:gd name="connsiteY21" fmla="*/ 278448 h 709978"/>
                <a:gd name="connsiteX22" fmla="*/ 668363 w 674712"/>
                <a:gd name="connsiteY22" fmla="*/ 221298 h 709978"/>
                <a:gd name="connsiteX23" fmla="*/ 630263 w 674712"/>
                <a:gd name="connsiteY23" fmla="*/ 230823 h 709978"/>
                <a:gd name="connsiteX24" fmla="*/ 658838 w 674712"/>
                <a:gd name="connsiteY24" fmla="*/ 87948 h 709978"/>
                <a:gd name="connsiteX25" fmla="*/ 592163 w 674712"/>
                <a:gd name="connsiteY25" fmla="*/ 40323 h 709978"/>
                <a:gd name="connsiteX26" fmla="*/ 449288 w 674712"/>
                <a:gd name="connsiteY26" fmla="*/ 2223 h 709978"/>
                <a:gd name="connsiteX0" fmla="*/ 449288 w 674712"/>
                <a:gd name="connsiteY0" fmla="*/ 2223 h 709978"/>
                <a:gd name="connsiteX1" fmla="*/ 411188 w 674712"/>
                <a:gd name="connsiteY1" fmla="*/ 106998 h 709978"/>
                <a:gd name="connsiteX2" fmla="*/ 287363 w 674712"/>
                <a:gd name="connsiteY2" fmla="*/ 30798 h 709978"/>
                <a:gd name="connsiteX3" fmla="*/ 134963 w 674712"/>
                <a:gd name="connsiteY3" fmla="*/ 135573 h 709978"/>
                <a:gd name="connsiteX4" fmla="*/ 68288 w 674712"/>
                <a:gd name="connsiteY4" fmla="*/ 226061 h 709978"/>
                <a:gd name="connsiteX5" fmla="*/ 58763 w 674712"/>
                <a:gd name="connsiteY5" fmla="*/ 307023 h 709978"/>
                <a:gd name="connsiteX6" fmla="*/ 125438 w 674712"/>
                <a:gd name="connsiteY6" fmla="*/ 335598 h 709978"/>
                <a:gd name="connsiteX7" fmla="*/ 192113 w 674712"/>
                <a:gd name="connsiteY7" fmla="*/ 240348 h 709978"/>
                <a:gd name="connsiteX8" fmla="*/ 151450 w 674712"/>
                <a:gd name="connsiteY8" fmla="*/ 303539 h 709978"/>
                <a:gd name="connsiteX9" fmla="*/ 96863 w 674712"/>
                <a:gd name="connsiteY9" fmla="*/ 326073 h 709978"/>
                <a:gd name="connsiteX10" fmla="*/ 1613 w 674712"/>
                <a:gd name="connsiteY10" fmla="*/ 392748 h 709978"/>
                <a:gd name="connsiteX11" fmla="*/ 49238 w 674712"/>
                <a:gd name="connsiteY11" fmla="*/ 521335 h 709978"/>
                <a:gd name="connsiteX12" fmla="*/ 201638 w 674712"/>
                <a:gd name="connsiteY12" fmla="*/ 459423 h 709978"/>
                <a:gd name="connsiteX13" fmla="*/ 111150 w 674712"/>
                <a:gd name="connsiteY13" fmla="*/ 554673 h 709978"/>
                <a:gd name="connsiteX14" fmla="*/ 163538 w 674712"/>
                <a:gd name="connsiteY14" fmla="*/ 640398 h 709978"/>
                <a:gd name="connsiteX15" fmla="*/ 296888 w 674712"/>
                <a:gd name="connsiteY15" fmla="*/ 630873 h 709978"/>
                <a:gd name="connsiteX16" fmla="*/ 344513 w 674712"/>
                <a:gd name="connsiteY16" fmla="*/ 554673 h 709978"/>
                <a:gd name="connsiteX17" fmla="*/ 239738 w 674712"/>
                <a:gd name="connsiteY17" fmla="*/ 688023 h 709978"/>
                <a:gd name="connsiteX18" fmla="*/ 373088 w 674712"/>
                <a:gd name="connsiteY18" fmla="*/ 697548 h 709978"/>
                <a:gd name="connsiteX19" fmla="*/ 582638 w 674712"/>
                <a:gd name="connsiteY19" fmla="*/ 564198 h 709978"/>
                <a:gd name="connsiteX20" fmla="*/ 668363 w 674712"/>
                <a:gd name="connsiteY20" fmla="*/ 373698 h 709978"/>
                <a:gd name="connsiteX21" fmla="*/ 668363 w 674712"/>
                <a:gd name="connsiteY21" fmla="*/ 278448 h 709978"/>
                <a:gd name="connsiteX22" fmla="*/ 668363 w 674712"/>
                <a:gd name="connsiteY22" fmla="*/ 221298 h 709978"/>
                <a:gd name="connsiteX23" fmla="*/ 630263 w 674712"/>
                <a:gd name="connsiteY23" fmla="*/ 230823 h 709978"/>
                <a:gd name="connsiteX24" fmla="*/ 658838 w 674712"/>
                <a:gd name="connsiteY24" fmla="*/ 87948 h 709978"/>
                <a:gd name="connsiteX25" fmla="*/ 592163 w 674712"/>
                <a:gd name="connsiteY25" fmla="*/ 40323 h 709978"/>
                <a:gd name="connsiteX26" fmla="*/ 449288 w 674712"/>
                <a:gd name="connsiteY26" fmla="*/ 2223 h 709978"/>
                <a:gd name="connsiteX0" fmla="*/ 449288 w 674712"/>
                <a:gd name="connsiteY0" fmla="*/ 2223 h 709978"/>
                <a:gd name="connsiteX1" fmla="*/ 411188 w 674712"/>
                <a:gd name="connsiteY1" fmla="*/ 106998 h 709978"/>
                <a:gd name="connsiteX2" fmla="*/ 287363 w 674712"/>
                <a:gd name="connsiteY2" fmla="*/ 30798 h 709978"/>
                <a:gd name="connsiteX3" fmla="*/ 134963 w 674712"/>
                <a:gd name="connsiteY3" fmla="*/ 135573 h 709978"/>
                <a:gd name="connsiteX4" fmla="*/ 68288 w 674712"/>
                <a:gd name="connsiteY4" fmla="*/ 226061 h 709978"/>
                <a:gd name="connsiteX5" fmla="*/ 58763 w 674712"/>
                <a:gd name="connsiteY5" fmla="*/ 307023 h 709978"/>
                <a:gd name="connsiteX6" fmla="*/ 125438 w 674712"/>
                <a:gd name="connsiteY6" fmla="*/ 335598 h 709978"/>
                <a:gd name="connsiteX7" fmla="*/ 192113 w 674712"/>
                <a:gd name="connsiteY7" fmla="*/ 240348 h 709978"/>
                <a:gd name="connsiteX8" fmla="*/ 151450 w 674712"/>
                <a:gd name="connsiteY8" fmla="*/ 303539 h 709978"/>
                <a:gd name="connsiteX9" fmla="*/ 96863 w 674712"/>
                <a:gd name="connsiteY9" fmla="*/ 326073 h 709978"/>
                <a:gd name="connsiteX10" fmla="*/ 1613 w 674712"/>
                <a:gd name="connsiteY10" fmla="*/ 392748 h 709978"/>
                <a:gd name="connsiteX11" fmla="*/ 49238 w 674712"/>
                <a:gd name="connsiteY11" fmla="*/ 521335 h 709978"/>
                <a:gd name="connsiteX12" fmla="*/ 201638 w 674712"/>
                <a:gd name="connsiteY12" fmla="*/ 459423 h 709978"/>
                <a:gd name="connsiteX13" fmla="*/ 111150 w 674712"/>
                <a:gd name="connsiteY13" fmla="*/ 554673 h 709978"/>
                <a:gd name="connsiteX14" fmla="*/ 163538 w 674712"/>
                <a:gd name="connsiteY14" fmla="*/ 640398 h 709978"/>
                <a:gd name="connsiteX15" fmla="*/ 292125 w 674712"/>
                <a:gd name="connsiteY15" fmla="*/ 611823 h 709978"/>
                <a:gd name="connsiteX16" fmla="*/ 344513 w 674712"/>
                <a:gd name="connsiteY16" fmla="*/ 554673 h 709978"/>
                <a:gd name="connsiteX17" fmla="*/ 239738 w 674712"/>
                <a:gd name="connsiteY17" fmla="*/ 688023 h 709978"/>
                <a:gd name="connsiteX18" fmla="*/ 373088 w 674712"/>
                <a:gd name="connsiteY18" fmla="*/ 697548 h 709978"/>
                <a:gd name="connsiteX19" fmla="*/ 582638 w 674712"/>
                <a:gd name="connsiteY19" fmla="*/ 564198 h 709978"/>
                <a:gd name="connsiteX20" fmla="*/ 668363 w 674712"/>
                <a:gd name="connsiteY20" fmla="*/ 373698 h 709978"/>
                <a:gd name="connsiteX21" fmla="*/ 668363 w 674712"/>
                <a:gd name="connsiteY21" fmla="*/ 278448 h 709978"/>
                <a:gd name="connsiteX22" fmla="*/ 668363 w 674712"/>
                <a:gd name="connsiteY22" fmla="*/ 221298 h 709978"/>
                <a:gd name="connsiteX23" fmla="*/ 630263 w 674712"/>
                <a:gd name="connsiteY23" fmla="*/ 230823 h 709978"/>
                <a:gd name="connsiteX24" fmla="*/ 658838 w 674712"/>
                <a:gd name="connsiteY24" fmla="*/ 87948 h 709978"/>
                <a:gd name="connsiteX25" fmla="*/ 592163 w 674712"/>
                <a:gd name="connsiteY25" fmla="*/ 40323 h 709978"/>
                <a:gd name="connsiteX26" fmla="*/ 449288 w 674712"/>
                <a:gd name="connsiteY26" fmla="*/ 2223 h 709978"/>
                <a:gd name="connsiteX0" fmla="*/ 449288 w 674712"/>
                <a:gd name="connsiteY0" fmla="*/ 2223 h 706375"/>
                <a:gd name="connsiteX1" fmla="*/ 411188 w 674712"/>
                <a:gd name="connsiteY1" fmla="*/ 106998 h 706375"/>
                <a:gd name="connsiteX2" fmla="*/ 287363 w 674712"/>
                <a:gd name="connsiteY2" fmla="*/ 30798 h 706375"/>
                <a:gd name="connsiteX3" fmla="*/ 134963 w 674712"/>
                <a:gd name="connsiteY3" fmla="*/ 135573 h 706375"/>
                <a:gd name="connsiteX4" fmla="*/ 68288 w 674712"/>
                <a:gd name="connsiteY4" fmla="*/ 226061 h 706375"/>
                <a:gd name="connsiteX5" fmla="*/ 58763 w 674712"/>
                <a:gd name="connsiteY5" fmla="*/ 307023 h 706375"/>
                <a:gd name="connsiteX6" fmla="*/ 125438 w 674712"/>
                <a:gd name="connsiteY6" fmla="*/ 335598 h 706375"/>
                <a:gd name="connsiteX7" fmla="*/ 192113 w 674712"/>
                <a:gd name="connsiteY7" fmla="*/ 240348 h 706375"/>
                <a:gd name="connsiteX8" fmla="*/ 151450 w 674712"/>
                <a:gd name="connsiteY8" fmla="*/ 303539 h 706375"/>
                <a:gd name="connsiteX9" fmla="*/ 96863 w 674712"/>
                <a:gd name="connsiteY9" fmla="*/ 326073 h 706375"/>
                <a:gd name="connsiteX10" fmla="*/ 1613 w 674712"/>
                <a:gd name="connsiteY10" fmla="*/ 392748 h 706375"/>
                <a:gd name="connsiteX11" fmla="*/ 49238 w 674712"/>
                <a:gd name="connsiteY11" fmla="*/ 521335 h 706375"/>
                <a:gd name="connsiteX12" fmla="*/ 201638 w 674712"/>
                <a:gd name="connsiteY12" fmla="*/ 459423 h 706375"/>
                <a:gd name="connsiteX13" fmla="*/ 111150 w 674712"/>
                <a:gd name="connsiteY13" fmla="*/ 554673 h 706375"/>
                <a:gd name="connsiteX14" fmla="*/ 163538 w 674712"/>
                <a:gd name="connsiteY14" fmla="*/ 640398 h 706375"/>
                <a:gd name="connsiteX15" fmla="*/ 292125 w 674712"/>
                <a:gd name="connsiteY15" fmla="*/ 611823 h 706375"/>
                <a:gd name="connsiteX16" fmla="*/ 344513 w 674712"/>
                <a:gd name="connsiteY16" fmla="*/ 554673 h 706375"/>
                <a:gd name="connsiteX17" fmla="*/ 258788 w 674712"/>
                <a:gd name="connsiteY17" fmla="*/ 678498 h 706375"/>
                <a:gd name="connsiteX18" fmla="*/ 373088 w 674712"/>
                <a:gd name="connsiteY18" fmla="*/ 697548 h 706375"/>
                <a:gd name="connsiteX19" fmla="*/ 582638 w 674712"/>
                <a:gd name="connsiteY19" fmla="*/ 564198 h 706375"/>
                <a:gd name="connsiteX20" fmla="*/ 668363 w 674712"/>
                <a:gd name="connsiteY20" fmla="*/ 373698 h 706375"/>
                <a:gd name="connsiteX21" fmla="*/ 668363 w 674712"/>
                <a:gd name="connsiteY21" fmla="*/ 278448 h 706375"/>
                <a:gd name="connsiteX22" fmla="*/ 668363 w 674712"/>
                <a:gd name="connsiteY22" fmla="*/ 221298 h 706375"/>
                <a:gd name="connsiteX23" fmla="*/ 630263 w 674712"/>
                <a:gd name="connsiteY23" fmla="*/ 230823 h 706375"/>
                <a:gd name="connsiteX24" fmla="*/ 658838 w 674712"/>
                <a:gd name="connsiteY24" fmla="*/ 87948 h 706375"/>
                <a:gd name="connsiteX25" fmla="*/ 592163 w 674712"/>
                <a:gd name="connsiteY25" fmla="*/ 40323 h 706375"/>
                <a:gd name="connsiteX26" fmla="*/ 449288 w 674712"/>
                <a:gd name="connsiteY26" fmla="*/ 2223 h 706375"/>
                <a:gd name="connsiteX0" fmla="*/ 452467 w 677891"/>
                <a:gd name="connsiteY0" fmla="*/ 2223 h 706375"/>
                <a:gd name="connsiteX1" fmla="*/ 414367 w 677891"/>
                <a:gd name="connsiteY1" fmla="*/ 106998 h 706375"/>
                <a:gd name="connsiteX2" fmla="*/ 290542 w 677891"/>
                <a:gd name="connsiteY2" fmla="*/ 30798 h 706375"/>
                <a:gd name="connsiteX3" fmla="*/ 138142 w 677891"/>
                <a:gd name="connsiteY3" fmla="*/ 135573 h 706375"/>
                <a:gd name="connsiteX4" fmla="*/ 71467 w 677891"/>
                <a:gd name="connsiteY4" fmla="*/ 226061 h 706375"/>
                <a:gd name="connsiteX5" fmla="*/ 61942 w 677891"/>
                <a:gd name="connsiteY5" fmla="*/ 307023 h 706375"/>
                <a:gd name="connsiteX6" fmla="*/ 128617 w 677891"/>
                <a:gd name="connsiteY6" fmla="*/ 335598 h 706375"/>
                <a:gd name="connsiteX7" fmla="*/ 195292 w 677891"/>
                <a:gd name="connsiteY7" fmla="*/ 240348 h 706375"/>
                <a:gd name="connsiteX8" fmla="*/ 154629 w 677891"/>
                <a:gd name="connsiteY8" fmla="*/ 303539 h 706375"/>
                <a:gd name="connsiteX9" fmla="*/ 4792 w 677891"/>
                <a:gd name="connsiteY9" fmla="*/ 392748 h 706375"/>
                <a:gd name="connsiteX10" fmla="*/ 52417 w 677891"/>
                <a:gd name="connsiteY10" fmla="*/ 521335 h 706375"/>
                <a:gd name="connsiteX11" fmla="*/ 204817 w 677891"/>
                <a:gd name="connsiteY11" fmla="*/ 459423 h 706375"/>
                <a:gd name="connsiteX12" fmla="*/ 114329 w 677891"/>
                <a:gd name="connsiteY12" fmla="*/ 554673 h 706375"/>
                <a:gd name="connsiteX13" fmla="*/ 166717 w 677891"/>
                <a:gd name="connsiteY13" fmla="*/ 640398 h 706375"/>
                <a:gd name="connsiteX14" fmla="*/ 295304 w 677891"/>
                <a:gd name="connsiteY14" fmla="*/ 611823 h 706375"/>
                <a:gd name="connsiteX15" fmla="*/ 347692 w 677891"/>
                <a:gd name="connsiteY15" fmla="*/ 554673 h 706375"/>
                <a:gd name="connsiteX16" fmla="*/ 261967 w 677891"/>
                <a:gd name="connsiteY16" fmla="*/ 678498 h 706375"/>
                <a:gd name="connsiteX17" fmla="*/ 376267 w 677891"/>
                <a:gd name="connsiteY17" fmla="*/ 697548 h 706375"/>
                <a:gd name="connsiteX18" fmla="*/ 585817 w 677891"/>
                <a:gd name="connsiteY18" fmla="*/ 564198 h 706375"/>
                <a:gd name="connsiteX19" fmla="*/ 671542 w 677891"/>
                <a:gd name="connsiteY19" fmla="*/ 373698 h 706375"/>
                <a:gd name="connsiteX20" fmla="*/ 671542 w 677891"/>
                <a:gd name="connsiteY20" fmla="*/ 278448 h 706375"/>
                <a:gd name="connsiteX21" fmla="*/ 671542 w 677891"/>
                <a:gd name="connsiteY21" fmla="*/ 221298 h 706375"/>
                <a:gd name="connsiteX22" fmla="*/ 633442 w 677891"/>
                <a:gd name="connsiteY22" fmla="*/ 230823 h 706375"/>
                <a:gd name="connsiteX23" fmla="*/ 662017 w 677891"/>
                <a:gd name="connsiteY23" fmla="*/ 87948 h 706375"/>
                <a:gd name="connsiteX24" fmla="*/ 595342 w 677891"/>
                <a:gd name="connsiteY24" fmla="*/ 40323 h 706375"/>
                <a:gd name="connsiteX25" fmla="*/ 452467 w 677891"/>
                <a:gd name="connsiteY25" fmla="*/ 2223 h 706375"/>
                <a:gd name="connsiteX0" fmla="*/ 447736 w 673160"/>
                <a:gd name="connsiteY0" fmla="*/ 2223 h 706375"/>
                <a:gd name="connsiteX1" fmla="*/ 409636 w 673160"/>
                <a:gd name="connsiteY1" fmla="*/ 106998 h 706375"/>
                <a:gd name="connsiteX2" fmla="*/ 285811 w 673160"/>
                <a:gd name="connsiteY2" fmla="*/ 30798 h 706375"/>
                <a:gd name="connsiteX3" fmla="*/ 133411 w 673160"/>
                <a:gd name="connsiteY3" fmla="*/ 135573 h 706375"/>
                <a:gd name="connsiteX4" fmla="*/ 66736 w 673160"/>
                <a:gd name="connsiteY4" fmla="*/ 226061 h 706375"/>
                <a:gd name="connsiteX5" fmla="*/ 57211 w 673160"/>
                <a:gd name="connsiteY5" fmla="*/ 307023 h 706375"/>
                <a:gd name="connsiteX6" fmla="*/ 123886 w 673160"/>
                <a:gd name="connsiteY6" fmla="*/ 335598 h 706375"/>
                <a:gd name="connsiteX7" fmla="*/ 190561 w 673160"/>
                <a:gd name="connsiteY7" fmla="*/ 240348 h 706375"/>
                <a:gd name="connsiteX8" fmla="*/ 149898 w 673160"/>
                <a:gd name="connsiteY8" fmla="*/ 303539 h 706375"/>
                <a:gd name="connsiteX9" fmla="*/ 54648 w 673160"/>
                <a:gd name="connsiteY9" fmla="*/ 370215 h 706375"/>
                <a:gd name="connsiteX10" fmla="*/ 61 w 673160"/>
                <a:gd name="connsiteY10" fmla="*/ 392748 h 706375"/>
                <a:gd name="connsiteX11" fmla="*/ 47686 w 673160"/>
                <a:gd name="connsiteY11" fmla="*/ 521335 h 706375"/>
                <a:gd name="connsiteX12" fmla="*/ 200086 w 673160"/>
                <a:gd name="connsiteY12" fmla="*/ 459423 h 706375"/>
                <a:gd name="connsiteX13" fmla="*/ 109598 w 673160"/>
                <a:gd name="connsiteY13" fmla="*/ 554673 h 706375"/>
                <a:gd name="connsiteX14" fmla="*/ 161986 w 673160"/>
                <a:gd name="connsiteY14" fmla="*/ 640398 h 706375"/>
                <a:gd name="connsiteX15" fmla="*/ 290573 w 673160"/>
                <a:gd name="connsiteY15" fmla="*/ 611823 h 706375"/>
                <a:gd name="connsiteX16" fmla="*/ 342961 w 673160"/>
                <a:gd name="connsiteY16" fmla="*/ 554673 h 706375"/>
                <a:gd name="connsiteX17" fmla="*/ 257236 w 673160"/>
                <a:gd name="connsiteY17" fmla="*/ 678498 h 706375"/>
                <a:gd name="connsiteX18" fmla="*/ 371536 w 673160"/>
                <a:gd name="connsiteY18" fmla="*/ 697548 h 706375"/>
                <a:gd name="connsiteX19" fmla="*/ 581086 w 673160"/>
                <a:gd name="connsiteY19" fmla="*/ 564198 h 706375"/>
                <a:gd name="connsiteX20" fmla="*/ 666811 w 673160"/>
                <a:gd name="connsiteY20" fmla="*/ 373698 h 706375"/>
                <a:gd name="connsiteX21" fmla="*/ 666811 w 673160"/>
                <a:gd name="connsiteY21" fmla="*/ 278448 h 706375"/>
                <a:gd name="connsiteX22" fmla="*/ 666811 w 673160"/>
                <a:gd name="connsiteY22" fmla="*/ 221298 h 706375"/>
                <a:gd name="connsiteX23" fmla="*/ 628711 w 673160"/>
                <a:gd name="connsiteY23" fmla="*/ 230823 h 706375"/>
                <a:gd name="connsiteX24" fmla="*/ 657286 w 673160"/>
                <a:gd name="connsiteY24" fmla="*/ 87948 h 706375"/>
                <a:gd name="connsiteX25" fmla="*/ 590611 w 673160"/>
                <a:gd name="connsiteY25" fmla="*/ 40323 h 706375"/>
                <a:gd name="connsiteX26" fmla="*/ 447736 w 673160"/>
                <a:gd name="connsiteY26" fmla="*/ 2223 h 706375"/>
                <a:gd name="connsiteX0" fmla="*/ 447736 w 673160"/>
                <a:gd name="connsiteY0" fmla="*/ 2223 h 706375"/>
                <a:gd name="connsiteX1" fmla="*/ 409636 w 673160"/>
                <a:gd name="connsiteY1" fmla="*/ 106998 h 706375"/>
                <a:gd name="connsiteX2" fmla="*/ 285811 w 673160"/>
                <a:gd name="connsiteY2" fmla="*/ 30798 h 706375"/>
                <a:gd name="connsiteX3" fmla="*/ 133411 w 673160"/>
                <a:gd name="connsiteY3" fmla="*/ 135573 h 706375"/>
                <a:gd name="connsiteX4" fmla="*/ 66736 w 673160"/>
                <a:gd name="connsiteY4" fmla="*/ 226061 h 706375"/>
                <a:gd name="connsiteX5" fmla="*/ 57211 w 673160"/>
                <a:gd name="connsiteY5" fmla="*/ 307023 h 706375"/>
                <a:gd name="connsiteX6" fmla="*/ 123886 w 673160"/>
                <a:gd name="connsiteY6" fmla="*/ 335598 h 706375"/>
                <a:gd name="connsiteX7" fmla="*/ 190561 w 673160"/>
                <a:gd name="connsiteY7" fmla="*/ 240348 h 706375"/>
                <a:gd name="connsiteX8" fmla="*/ 149898 w 673160"/>
                <a:gd name="connsiteY8" fmla="*/ 303539 h 706375"/>
                <a:gd name="connsiteX9" fmla="*/ 54648 w 673160"/>
                <a:gd name="connsiteY9" fmla="*/ 384502 h 706375"/>
                <a:gd name="connsiteX10" fmla="*/ 61 w 673160"/>
                <a:gd name="connsiteY10" fmla="*/ 392748 h 706375"/>
                <a:gd name="connsiteX11" fmla="*/ 47686 w 673160"/>
                <a:gd name="connsiteY11" fmla="*/ 521335 h 706375"/>
                <a:gd name="connsiteX12" fmla="*/ 200086 w 673160"/>
                <a:gd name="connsiteY12" fmla="*/ 459423 h 706375"/>
                <a:gd name="connsiteX13" fmla="*/ 109598 w 673160"/>
                <a:gd name="connsiteY13" fmla="*/ 554673 h 706375"/>
                <a:gd name="connsiteX14" fmla="*/ 161986 w 673160"/>
                <a:gd name="connsiteY14" fmla="*/ 640398 h 706375"/>
                <a:gd name="connsiteX15" fmla="*/ 290573 w 673160"/>
                <a:gd name="connsiteY15" fmla="*/ 611823 h 706375"/>
                <a:gd name="connsiteX16" fmla="*/ 342961 w 673160"/>
                <a:gd name="connsiteY16" fmla="*/ 554673 h 706375"/>
                <a:gd name="connsiteX17" fmla="*/ 257236 w 673160"/>
                <a:gd name="connsiteY17" fmla="*/ 678498 h 706375"/>
                <a:gd name="connsiteX18" fmla="*/ 371536 w 673160"/>
                <a:gd name="connsiteY18" fmla="*/ 697548 h 706375"/>
                <a:gd name="connsiteX19" fmla="*/ 581086 w 673160"/>
                <a:gd name="connsiteY19" fmla="*/ 564198 h 706375"/>
                <a:gd name="connsiteX20" fmla="*/ 666811 w 673160"/>
                <a:gd name="connsiteY20" fmla="*/ 373698 h 706375"/>
                <a:gd name="connsiteX21" fmla="*/ 666811 w 673160"/>
                <a:gd name="connsiteY21" fmla="*/ 278448 h 706375"/>
                <a:gd name="connsiteX22" fmla="*/ 666811 w 673160"/>
                <a:gd name="connsiteY22" fmla="*/ 221298 h 706375"/>
                <a:gd name="connsiteX23" fmla="*/ 628711 w 673160"/>
                <a:gd name="connsiteY23" fmla="*/ 230823 h 706375"/>
                <a:gd name="connsiteX24" fmla="*/ 657286 w 673160"/>
                <a:gd name="connsiteY24" fmla="*/ 87948 h 706375"/>
                <a:gd name="connsiteX25" fmla="*/ 590611 w 673160"/>
                <a:gd name="connsiteY25" fmla="*/ 40323 h 706375"/>
                <a:gd name="connsiteX26" fmla="*/ 447736 w 673160"/>
                <a:gd name="connsiteY26" fmla="*/ 2223 h 706375"/>
                <a:gd name="connsiteX0" fmla="*/ 412997 w 638421"/>
                <a:gd name="connsiteY0" fmla="*/ 2223 h 706375"/>
                <a:gd name="connsiteX1" fmla="*/ 374897 w 638421"/>
                <a:gd name="connsiteY1" fmla="*/ 106998 h 706375"/>
                <a:gd name="connsiteX2" fmla="*/ 251072 w 638421"/>
                <a:gd name="connsiteY2" fmla="*/ 30798 h 706375"/>
                <a:gd name="connsiteX3" fmla="*/ 98672 w 638421"/>
                <a:gd name="connsiteY3" fmla="*/ 135573 h 706375"/>
                <a:gd name="connsiteX4" fmla="*/ 31997 w 638421"/>
                <a:gd name="connsiteY4" fmla="*/ 226061 h 706375"/>
                <a:gd name="connsiteX5" fmla="*/ 22472 w 638421"/>
                <a:gd name="connsiteY5" fmla="*/ 307023 h 706375"/>
                <a:gd name="connsiteX6" fmla="*/ 89147 w 638421"/>
                <a:gd name="connsiteY6" fmla="*/ 335598 h 706375"/>
                <a:gd name="connsiteX7" fmla="*/ 155822 w 638421"/>
                <a:gd name="connsiteY7" fmla="*/ 240348 h 706375"/>
                <a:gd name="connsiteX8" fmla="*/ 115159 w 638421"/>
                <a:gd name="connsiteY8" fmla="*/ 303539 h 706375"/>
                <a:gd name="connsiteX9" fmla="*/ 19909 w 638421"/>
                <a:gd name="connsiteY9" fmla="*/ 384502 h 706375"/>
                <a:gd name="connsiteX10" fmla="*/ 12947 w 638421"/>
                <a:gd name="connsiteY10" fmla="*/ 521335 h 706375"/>
                <a:gd name="connsiteX11" fmla="*/ 165347 w 638421"/>
                <a:gd name="connsiteY11" fmla="*/ 459423 h 706375"/>
                <a:gd name="connsiteX12" fmla="*/ 74859 w 638421"/>
                <a:gd name="connsiteY12" fmla="*/ 554673 h 706375"/>
                <a:gd name="connsiteX13" fmla="*/ 127247 w 638421"/>
                <a:gd name="connsiteY13" fmla="*/ 640398 h 706375"/>
                <a:gd name="connsiteX14" fmla="*/ 255834 w 638421"/>
                <a:gd name="connsiteY14" fmla="*/ 611823 h 706375"/>
                <a:gd name="connsiteX15" fmla="*/ 308222 w 638421"/>
                <a:gd name="connsiteY15" fmla="*/ 554673 h 706375"/>
                <a:gd name="connsiteX16" fmla="*/ 222497 w 638421"/>
                <a:gd name="connsiteY16" fmla="*/ 678498 h 706375"/>
                <a:gd name="connsiteX17" fmla="*/ 336797 w 638421"/>
                <a:gd name="connsiteY17" fmla="*/ 697548 h 706375"/>
                <a:gd name="connsiteX18" fmla="*/ 546347 w 638421"/>
                <a:gd name="connsiteY18" fmla="*/ 564198 h 706375"/>
                <a:gd name="connsiteX19" fmla="*/ 632072 w 638421"/>
                <a:gd name="connsiteY19" fmla="*/ 373698 h 706375"/>
                <a:gd name="connsiteX20" fmla="*/ 632072 w 638421"/>
                <a:gd name="connsiteY20" fmla="*/ 278448 h 706375"/>
                <a:gd name="connsiteX21" fmla="*/ 632072 w 638421"/>
                <a:gd name="connsiteY21" fmla="*/ 221298 h 706375"/>
                <a:gd name="connsiteX22" fmla="*/ 593972 w 638421"/>
                <a:gd name="connsiteY22" fmla="*/ 230823 h 706375"/>
                <a:gd name="connsiteX23" fmla="*/ 622547 w 638421"/>
                <a:gd name="connsiteY23" fmla="*/ 87948 h 706375"/>
                <a:gd name="connsiteX24" fmla="*/ 555872 w 638421"/>
                <a:gd name="connsiteY24" fmla="*/ 40323 h 706375"/>
                <a:gd name="connsiteX25" fmla="*/ 412997 w 638421"/>
                <a:gd name="connsiteY25" fmla="*/ 2223 h 706375"/>
                <a:gd name="connsiteX0" fmla="*/ 415057 w 640481"/>
                <a:gd name="connsiteY0" fmla="*/ 2223 h 706375"/>
                <a:gd name="connsiteX1" fmla="*/ 376957 w 640481"/>
                <a:gd name="connsiteY1" fmla="*/ 106998 h 706375"/>
                <a:gd name="connsiteX2" fmla="*/ 253132 w 640481"/>
                <a:gd name="connsiteY2" fmla="*/ 30798 h 706375"/>
                <a:gd name="connsiteX3" fmla="*/ 100732 w 640481"/>
                <a:gd name="connsiteY3" fmla="*/ 135573 h 706375"/>
                <a:gd name="connsiteX4" fmla="*/ 34057 w 640481"/>
                <a:gd name="connsiteY4" fmla="*/ 226061 h 706375"/>
                <a:gd name="connsiteX5" fmla="*/ 24532 w 640481"/>
                <a:gd name="connsiteY5" fmla="*/ 307023 h 706375"/>
                <a:gd name="connsiteX6" fmla="*/ 91207 w 640481"/>
                <a:gd name="connsiteY6" fmla="*/ 335598 h 706375"/>
                <a:gd name="connsiteX7" fmla="*/ 157882 w 640481"/>
                <a:gd name="connsiteY7" fmla="*/ 240348 h 706375"/>
                <a:gd name="connsiteX8" fmla="*/ 117219 w 640481"/>
                <a:gd name="connsiteY8" fmla="*/ 303539 h 706375"/>
                <a:gd name="connsiteX9" fmla="*/ 17207 w 640481"/>
                <a:gd name="connsiteY9" fmla="*/ 451177 h 706375"/>
                <a:gd name="connsiteX10" fmla="*/ 15007 w 640481"/>
                <a:gd name="connsiteY10" fmla="*/ 521335 h 706375"/>
                <a:gd name="connsiteX11" fmla="*/ 167407 w 640481"/>
                <a:gd name="connsiteY11" fmla="*/ 459423 h 706375"/>
                <a:gd name="connsiteX12" fmla="*/ 76919 w 640481"/>
                <a:gd name="connsiteY12" fmla="*/ 554673 h 706375"/>
                <a:gd name="connsiteX13" fmla="*/ 129307 w 640481"/>
                <a:gd name="connsiteY13" fmla="*/ 640398 h 706375"/>
                <a:gd name="connsiteX14" fmla="*/ 257894 w 640481"/>
                <a:gd name="connsiteY14" fmla="*/ 611823 h 706375"/>
                <a:gd name="connsiteX15" fmla="*/ 310282 w 640481"/>
                <a:gd name="connsiteY15" fmla="*/ 554673 h 706375"/>
                <a:gd name="connsiteX16" fmla="*/ 224557 w 640481"/>
                <a:gd name="connsiteY16" fmla="*/ 678498 h 706375"/>
                <a:gd name="connsiteX17" fmla="*/ 338857 w 640481"/>
                <a:gd name="connsiteY17" fmla="*/ 697548 h 706375"/>
                <a:gd name="connsiteX18" fmla="*/ 548407 w 640481"/>
                <a:gd name="connsiteY18" fmla="*/ 564198 h 706375"/>
                <a:gd name="connsiteX19" fmla="*/ 634132 w 640481"/>
                <a:gd name="connsiteY19" fmla="*/ 373698 h 706375"/>
                <a:gd name="connsiteX20" fmla="*/ 634132 w 640481"/>
                <a:gd name="connsiteY20" fmla="*/ 278448 h 706375"/>
                <a:gd name="connsiteX21" fmla="*/ 634132 w 640481"/>
                <a:gd name="connsiteY21" fmla="*/ 221298 h 706375"/>
                <a:gd name="connsiteX22" fmla="*/ 596032 w 640481"/>
                <a:gd name="connsiteY22" fmla="*/ 230823 h 706375"/>
                <a:gd name="connsiteX23" fmla="*/ 624607 w 640481"/>
                <a:gd name="connsiteY23" fmla="*/ 87948 h 706375"/>
                <a:gd name="connsiteX24" fmla="*/ 557932 w 640481"/>
                <a:gd name="connsiteY24" fmla="*/ 40323 h 706375"/>
                <a:gd name="connsiteX25" fmla="*/ 415057 w 640481"/>
                <a:gd name="connsiteY25" fmla="*/ 2223 h 706375"/>
                <a:gd name="connsiteX0" fmla="*/ 423166 w 648590"/>
                <a:gd name="connsiteY0" fmla="*/ 2223 h 706375"/>
                <a:gd name="connsiteX1" fmla="*/ 385066 w 648590"/>
                <a:gd name="connsiteY1" fmla="*/ 106998 h 706375"/>
                <a:gd name="connsiteX2" fmla="*/ 261241 w 648590"/>
                <a:gd name="connsiteY2" fmla="*/ 30798 h 706375"/>
                <a:gd name="connsiteX3" fmla="*/ 108841 w 648590"/>
                <a:gd name="connsiteY3" fmla="*/ 135573 h 706375"/>
                <a:gd name="connsiteX4" fmla="*/ 42166 w 648590"/>
                <a:gd name="connsiteY4" fmla="*/ 226061 h 706375"/>
                <a:gd name="connsiteX5" fmla="*/ 32641 w 648590"/>
                <a:gd name="connsiteY5" fmla="*/ 307023 h 706375"/>
                <a:gd name="connsiteX6" fmla="*/ 99316 w 648590"/>
                <a:gd name="connsiteY6" fmla="*/ 335598 h 706375"/>
                <a:gd name="connsiteX7" fmla="*/ 165991 w 648590"/>
                <a:gd name="connsiteY7" fmla="*/ 240348 h 706375"/>
                <a:gd name="connsiteX8" fmla="*/ 125328 w 648590"/>
                <a:gd name="connsiteY8" fmla="*/ 303539 h 706375"/>
                <a:gd name="connsiteX9" fmla="*/ 11029 w 648590"/>
                <a:gd name="connsiteY9" fmla="*/ 441652 h 706375"/>
                <a:gd name="connsiteX10" fmla="*/ 23116 w 648590"/>
                <a:gd name="connsiteY10" fmla="*/ 521335 h 706375"/>
                <a:gd name="connsiteX11" fmla="*/ 175516 w 648590"/>
                <a:gd name="connsiteY11" fmla="*/ 459423 h 706375"/>
                <a:gd name="connsiteX12" fmla="*/ 85028 w 648590"/>
                <a:gd name="connsiteY12" fmla="*/ 554673 h 706375"/>
                <a:gd name="connsiteX13" fmla="*/ 137416 w 648590"/>
                <a:gd name="connsiteY13" fmla="*/ 640398 h 706375"/>
                <a:gd name="connsiteX14" fmla="*/ 266003 w 648590"/>
                <a:gd name="connsiteY14" fmla="*/ 611823 h 706375"/>
                <a:gd name="connsiteX15" fmla="*/ 318391 w 648590"/>
                <a:gd name="connsiteY15" fmla="*/ 554673 h 706375"/>
                <a:gd name="connsiteX16" fmla="*/ 232666 w 648590"/>
                <a:gd name="connsiteY16" fmla="*/ 678498 h 706375"/>
                <a:gd name="connsiteX17" fmla="*/ 346966 w 648590"/>
                <a:gd name="connsiteY17" fmla="*/ 697548 h 706375"/>
                <a:gd name="connsiteX18" fmla="*/ 556516 w 648590"/>
                <a:gd name="connsiteY18" fmla="*/ 564198 h 706375"/>
                <a:gd name="connsiteX19" fmla="*/ 642241 w 648590"/>
                <a:gd name="connsiteY19" fmla="*/ 373698 h 706375"/>
                <a:gd name="connsiteX20" fmla="*/ 642241 w 648590"/>
                <a:gd name="connsiteY20" fmla="*/ 278448 h 706375"/>
                <a:gd name="connsiteX21" fmla="*/ 642241 w 648590"/>
                <a:gd name="connsiteY21" fmla="*/ 221298 h 706375"/>
                <a:gd name="connsiteX22" fmla="*/ 604141 w 648590"/>
                <a:gd name="connsiteY22" fmla="*/ 230823 h 706375"/>
                <a:gd name="connsiteX23" fmla="*/ 632716 w 648590"/>
                <a:gd name="connsiteY23" fmla="*/ 87948 h 706375"/>
                <a:gd name="connsiteX24" fmla="*/ 566041 w 648590"/>
                <a:gd name="connsiteY24" fmla="*/ 40323 h 706375"/>
                <a:gd name="connsiteX25" fmla="*/ 423166 w 648590"/>
                <a:gd name="connsiteY25" fmla="*/ 2223 h 706375"/>
                <a:gd name="connsiteX0" fmla="*/ 416239 w 641663"/>
                <a:gd name="connsiteY0" fmla="*/ 2223 h 706375"/>
                <a:gd name="connsiteX1" fmla="*/ 378139 w 641663"/>
                <a:gd name="connsiteY1" fmla="*/ 106998 h 706375"/>
                <a:gd name="connsiteX2" fmla="*/ 254314 w 641663"/>
                <a:gd name="connsiteY2" fmla="*/ 30798 h 706375"/>
                <a:gd name="connsiteX3" fmla="*/ 101914 w 641663"/>
                <a:gd name="connsiteY3" fmla="*/ 135573 h 706375"/>
                <a:gd name="connsiteX4" fmla="*/ 35239 w 641663"/>
                <a:gd name="connsiteY4" fmla="*/ 226061 h 706375"/>
                <a:gd name="connsiteX5" fmla="*/ 25714 w 641663"/>
                <a:gd name="connsiteY5" fmla="*/ 307023 h 706375"/>
                <a:gd name="connsiteX6" fmla="*/ 92389 w 641663"/>
                <a:gd name="connsiteY6" fmla="*/ 335598 h 706375"/>
                <a:gd name="connsiteX7" fmla="*/ 159064 w 641663"/>
                <a:gd name="connsiteY7" fmla="*/ 240348 h 706375"/>
                <a:gd name="connsiteX8" fmla="*/ 118401 w 641663"/>
                <a:gd name="connsiteY8" fmla="*/ 303539 h 706375"/>
                <a:gd name="connsiteX9" fmla="*/ 4102 w 641663"/>
                <a:gd name="connsiteY9" fmla="*/ 441652 h 706375"/>
                <a:gd name="connsiteX10" fmla="*/ 54289 w 641663"/>
                <a:gd name="connsiteY10" fmla="*/ 535622 h 706375"/>
                <a:gd name="connsiteX11" fmla="*/ 168589 w 641663"/>
                <a:gd name="connsiteY11" fmla="*/ 459423 h 706375"/>
                <a:gd name="connsiteX12" fmla="*/ 78101 w 641663"/>
                <a:gd name="connsiteY12" fmla="*/ 554673 h 706375"/>
                <a:gd name="connsiteX13" fmla="*/ 130489 w 641663"/>
                <a:gd name="connsiteY13" fmla="*/ 640398 h 706375"/>
                <a:gd name="connsiteX14" fmla="*/ 259076 w 641663"/>
                <a:gd name="connsiteY14" fmla="*/ 611823 h 706375"/>
                <a:gd name="connsiteX15" fmla="*/ 311464 w 641663"/>
                <a:gd name="connsiteY15" fmla="*/ 554673 h 706375"/>
                <a:gd name="connsiteX16" fmla="*/ 225739 w 641663"/>
                <a:gd name="connsiteY16" fmla="*/ 678498 h 706375"/>
                <a:gd name="connsiteX17" fmla="*/ 340039 w 641663"/>
                <a:gd name="connsiteY17" fmla="*/ 697548 h 706375"/>
                <a:gd name="connsiteX18" fmla="*/ 549589 w 641663"/>
                <a:gd name="connsiteY18" fmla="*/ 564198 h 706375"/>
                <a:gd name="connsiteX19" fmla="*/ 635314 w 641663"/>
                <a:gd name="connsiteY19" fmla="*/ 373698 h 706375"/>
                <a:gd name="connsiteX20" fmla="*/ 635314 w 641663"/>
                <a:gd name="connsiteY20" fmla="*/ 278448 h 706375"/>
                <a:gd name="connsiteX21" fmla="*/ 635314 w 641663"/>
                <a:gd name="connsiteY21" fmla="*/ 221298 h 706375"/>
                <a:gd name="connsiteX22" fmla="*/ 597214 w 641663"/>
                <a:gd name="connsiteY22" fmla="*/ 230823 h 706375"/>
                <a:gd name="connsiteX23" fmla="*/ 625789 w 641663"/>
                <a:gd name="connsiteY23" fmla="*/ 87948 h 706375"/>
                <a:gd name="connsiteX24" fmla="*/ 559114 w 641663"/>
                <a:gd name="connsiteY24" fmla="*/ 40323 h 706375"/>
                <a:gd name="connsiteX25" fmla="*/ 416239 w 641663"/>
                <a:gd name="connsiteY25" fmla="*/ 2223 h 706375"/>
                <a:gd name="connsiteX0" fmla="*/ 416239 w 641663"/>
                <a:gd name="connsiteY0" fmla="*/ 2223 h 706375"/>
                <a:gd name="connsiteX1" fmla="*/ 378139 w 641663"/>
                <a:gd name="connsiteY1" fmla="*/ 106998 h 706375"/>
                <a:gd name="connsiteX2" fmla="*/ 254314 w 641663"/>
                <a:gd name="connsiteY2" fmla="*/ 30798 h 706375"/>
                <a:gd name="connsiteX3" fmla="*/ 101914 w 641663"/>
                <a:gd name="connsiteY3" fmla="*/ 135573 h 706375"/>
                <a:gd name="connsiteX4" fmla="*/ 35239 w 641663"/>
                <a:gd name="connsiteY4" fmla="*/ 226061 h 706375"/>
                <a:gd name="connsiteX5" fmla="*/ 25714 w 641663"/>
                <a:gd name="connsiteY5" fmla="*/ 307023 h 706375"/>
                <a:gd name="connsiteX6" fmla="*/ 92389 w 641663"/>
                <a:gd name="connsiteY6" fmla="*/ 335598 h 706375"/>
                <a:gd name="connsiteX7" fmla="*/ 159064 w 641663"/>
                <a:gd name="connsiteY7" fmla="*/ 240348 h 706375"/>
                <a:gd name="connsiteX8" fmla="*/ 118401 w 641663"/>
                <a:gd name="connsiteY8" fmla="*/ 303539 h 706375"/>
                <a:gd name="connsiteX9" fmla="*/ 4102 w 641663"/>
                <a:gd name="connsiteY9" fmla="*/ 441652 h 706375"/>
                <a:gd name="connsiteX10" fmla="*/ 54289 w 641663"/>
                <a:gd name="connsiteY10" fmla="*/ 535622 h 706375"/>
                <a:gd name="connsiteX11" fmla="*/ 168589 w 641663"/>
                <a:gd name="connsiteY11" fmla="*/ 459423 h 706375"/>
                <a:gd name="connsiteX12" fmla="*/ 78101 w 641663"/>
                <a:gd name="connsiteY12" fmla="*/ 554673 h 706375"/>
                <a:gd name="connsiteX13" fmla="*/ 130489 w 641663"/>
                <a:gd name="connsiteY13" fmla="*/ 640398 h 706375"/>
                <a:gd name="connsiteX14" fmla="*/ 259076 w 641663"/>
                <a:gd name="connsiteY14" fmla="*/ 611823 h 706375"/>
                <a:gd name="connsiteX15" fmla="*/ 311464 w 641663"/>
                <a:gd name="connsiteY15" fmla="*/ 554673 h 706375"/>
                <a:gd name="connsiteX16" fmla="*/ 225739 w 641663"/>
                <a:gd name="connsiteY16" fmla="*/ 678498 h 706375"/>
                <a:gd name="connsiteX17" fmla="*/ 340039 w 641663"/>
                <a:gd name="connsiteY17" fmla="*/ 697548 h 706375"/>
                <a:gd name="connsiteX18" fmla="*/ 549589 w 641663"/>
                <a:gd name="connsiteY18" fmla="*/ 564198 h 706375"/>
                <a:gd name="connsiteX19" fmla="*/ 635314 w 641663"/>
                <a:gd name="connsiteY19" fmla="*/ 373698 h 706375"/>
                <a:gd name="connsiteX20" fmla="*/ 635314 w 641663"/>
                <a:gd name="connsiteY20" fmla="*/ 278448 h 706375"/>
                <a:gd name="connsiteX21" fmla="*/ 635314 w 641663"/>
                <a:gd name="connsiteY21" fmla="*/ 221298 h 706375"/>
                <a:gd name="connsiteX22" fmla="*/ 618041 w 641663"/>
                <a:gd name="connsiteY22" fmla="*/ 199422 h 706375"/>
                <a:gd name="connsiteX23" fmla="*/ 625789 w 641663"/>
                <a:gd name="connsiteY23" fmla="*/ 87948 h 706375"/>
                <a:gd name="connsiteX24" fmla="*/ 559114 w 641663"/>
                <a:gd name="connsiteY24" fmla="*/ 40323 h 706375"/>
                <a:gd name="connsiteX25" fmla="*/ 416239 w 641663"/>
                <a:gd name="connsiteY25" fmla="*/ 2223 h 706375"/>
                <a:gd name="connsiteX0" fmla="*/ 416239 w 641663"/>
                <a:gd name="connsiteY0" fmla="*/ 905 h 705057"/>
                <a:gd name="connsiteX1" fmla="*/ 367856 w 641663"/>
                <a:gd name="connsiteY1" fmla="*/ 77087 h 705057"/>
                <a:gd name="connsiteX2" fmla="*/ 254314 w 641663"/>
                <a:gd name="connsiteY2" fmla="*/ 29480 h 705057"/>
                <a:gd name="connsiteX3" fmla="*/ 101914 w 641663"/>
                <a:gd name="connsiteY3" fmla="*/ 134255 h 705057"/>
                <a:gd name="connsiteX4" fmla="*/ 35239 w 641663"/>
                <a:gd name="connsiteY4" fmla="*/ 224743 h 705057"/>
                <a:gd name="connsiteX5" fmla="*/ 25714 w 641663"/>
                <a:gd name="connsiteY5" fmla="*/ 305705 h 705057"/>
                <a:gd name="connsiteX6" fmla="*/ 92389 w 641663"/>
                <a:gd name="connsiteY6" fmla="*/ 334280 h 705057"/>
                <a:gd name="connsiteX7" fmla="*/ 159064 w 641663"/>
                <a:gd name="connsiteY7" fmla="*/ 239030 h 705057"/>
                <a:gd name="connsiteX8" fmla="*/ 118401 w 641663"/>
                <a:gd name="connsiteY8" fmla="*/ 302221 h 705057"/>
                <a:gd name="connsiteX9" fmla="*/ 4102 w 641663"/>
                <a:gd name="connsiteY9" fmla="*/ 440334 h 705057"/>
                <a:gd name="connsiteX10" fmla="*/ 54289 w 641663"/>
                <a:gd name="connsiteY10" fmla="*/ 534304 h 705057"/>
                <a:gd name="connsiteX11" fmla="*/ 168589 w 641663"/>
                <a:gd name="connsiteY11" fmla="*/ 458105 h 705057"/>
                <a:gd name="connsiteX12" fmla="*/ 78101 w 641663"/>
                <a:gd name="connsiteY12" fmla="*/ 553355 h 705057"/>
                <a:gd name="connsiteX13" fmla="*/ 130489 w 641663"/>
                <a:gd name="connsiteY13" fmla="*/ 639080 h 705057"/>
                <a:gd name="connsiteX14" fmla="*/ 259076 w 641663"/>
                <a:gd name="connsiteY14" fmla="*/ 610505 h 705057"/>
                <a:gd name="connsiteX15" fmla="*/ 311464 w 641663"/>
                <a:gd name="connsiteY15" fmla="*/ 553355 h 705057"/>
                <a:gd name="connsiteX16" fmla="*/ 225739 w 641663"/>
                <a:gd name="connsiteY16" fmla="*/ 677180 h 705057"/>
                <a:gd name="connsiteX17" fmla="*/ 340039 w 641663"/>
                <a:gd name="connsiteY17" fmla="*/ 696230 h 705057"/>
                <a:gd name="connsiteX18" fmla="*/ 549589 w 641663"/>
                <a:gd name="connsiteY18" fmla="*/ 562880 h 705057"/>
                <a:gd name="connsiteX19" fmla="*/ 635314 w 641663"/>
                <a:gd name="connsiteY19" fmla="*/ 372380 h 705057"/>
                <a:gd name="connsiteX20" fmla="*/ 635314 w 641663"/>
                <a:gd name="connsiteY20" fmla="*/ 277130 h 705057"/>
                <a:gd name="connsiteX21" fmla="*/ 635314 w 641663"/>
                <a:gd name="connsiteY21" fmla="*/ 219980 h 705057"/>
                <a:gd name="connsiteX22" fmla="*/ 618041 w 641663"/>
                <a:gd name="connsiteY22" fmla="*/ 198104 h 705057"/>
                <a:gd name="connsiteX23" fmla="*/ 625789 w 641663"/>
                <a:gd name="connsiteY23" fmla="*/ 86630 h 705057"/>
                <a:gd name="connsiteX24" fmla="*/ 559114 w 641663"/>
                <a:gd name="connsiteY24" fmla="*/ 39005 h 705057"/>
                <a:gd name="connsiteX25" fmla="*/ 416239 w 641663"/>
                <a:gd name="connsiteY25" fmla="*/ 905 h 705057"/>
                <a:gd name="connsiteX0" fmla="*/ 416239 w 641663"/>
                <a:gd name="connsiteY0" fmla="*/ 65 h 704217"/>
                <a:gd name="connsiteX1" fmla="*/ 365350 w 641663"/>
                <a:gd name="connsiteY1" fmla="*/ 46949 h 704217"/>
                <a:gd name="connsiteX2" fmla="*/ 254314 w 641663"/>
                <a:gd name="connsiteY2" fmla="*/ 28640 h 704217"/>
                <a:gd name="connsiteX3" fmla="*/ 101914 w 641663"/>
                <a:gd name="connsiteY3" fmla="*/ 133415 h 704217"/>
                <a:gd name="connsiteX4" fmla="*/ 35239 w 641663"/>
                <a:gd name="connsiteY4" fmla="*/ 223903 h 704217"/>
                <a:gd name="connsiteX5" fmla="*/ 25714 w 641663"/>
                <a:gd name="connsiteY5" fmla="*/ 304865 h 704217"/>
                <a:gd name="connsiteX6" fmla="*/ 92389 w 641663"/>
                <a:gd name="connsiteY6" fmla="*/ 333440 h 704217"/>
                <a:gd name="connsiteX7" fmla="*/ 159064 w 641663"/>
                <a:gd name="connsiteY7" fmla="*/ 238190 h 704217"/>
                <a:gd name="connsiteX8" fmla="*/ 118401 w 641663"/>
                <a:gd name="connsiteY8" fmla="*/ 301381 h 704217"/>
                <a:gd name="connsiteX9" fmla="*/ 4102 w 641663"/>
                <a:gd name="connsiteY9" fmla="*/ 439494 h 704217"/>
                <a:gd name="connsiteX10" fmla="*/ 54289 w 641663"/>
                <a:gd name="connsiteY10" fmla="*/ 533464 h 704217"/>
                <a:gd name="connsiteX11" fmla="*/ 168589 w 641663"/>
                <a:gd name="connsiteY11" fmla="*/ 457265 h 704217"/>
                <a:gd name="connsiteX12" fmla="*/ 78101 w 641663"/>
                <a:gd name="connsiteY12" fmla="*/ 552515 h 704217"/>
                <a:gd name="connsiteX13" fmla="*/ 130489 w 641663"/>
                <a:gd name="connsiteY13" fmla="*/ 638240 h 704217"/>
                <a:gd name="connsiteX14" fmla="*/ 259076 w 641663"/>
                <a:gd name="connsiteY14" fmla="*/ 609665 h 704217"/>
                <a:gd name="connsiteX15" fmla="*/ 311464 w 641663"/>
                <a:gd name="connsiteY15" fmla="*/ 552515 h 704217"/>
                <a:gd name="connsiteX16" fmla="*/ 225739 w 641663"/>
                <a:gd name="connsiteY16" fmla="*/ 676340 h 704217"/>
                <a:gd name="connsiteX17" fmla="*/ 340039 w 641663"/>
                <a:gd name="connsiteY17" fmla="*/ 695390 h 704217"/>
                <a:gd name="connsiteX18" fmla="*/ 549589 w 641663"/>
                <a:gd name="connsiteY18" fmla="*/ 562040 h 704217"/>
                <a:gd name="connsiteX19" fmla="*/ 635314 w 641663"/>
                <a:gd name="connsiteY19" fmla="*/ 371540 h 704217"/>
                <a:gd name="connsiteX20" fmla="*/ 635314 w 641663"/>
                <a:gd name="connsiteY20" fmla="*/ 276290 h 704217"/>
                <a:gd name="connsiteX21" fmla="*/ 635314 w 641663"/>
                <a:gd name="connsiteY21" fmla="*/ 219140 h 704217"/>
                <a:gd name="connsiteX22" fmla="*/ 618041 w 641663"/>
                <a:gd name="connsiteY22" fmla="*/ 197264 h 704217"/>
                <a:gd name="connsiteX23" fmla="*/ 625789 w 641663"/>
                <a:gd name="connsiteY23" fmla="*/ 85790 h 704217"/>
                <a:gd name="connsiteX24" fmla="*/ 559114 w 641663"/>
                <a:gd name="connsiteY24" fmla="*/ 38165 h 704217"/>
                <a:gd name="connsiteX25" fmla="*/ 416239 w 641663"/>
                <a:gd name="connsiteY25" fmla="*/ 65 h 704217"/>
                <a:gd name="connsiteX0" fmla="*/ 416239 w 641663"/>
                <a:gd name="connsiteY0" fmla="*/ 152 h 704304"/>
                <a:gd name="connsiteX1" fmla="*/ 371306 w 641663"/>
                <a:gd name="connsiteY1" fmla="*/ 25028 h 704304"/>
                <a:gd name="connsiteX2" fmla="*/ 254314 w 641663"/>
                <a:gd name="connsiteY2" fmla="*/ 28727 h 704304"/>
                <a:gd name="connsiteX3" fmla="*/ 101914 w 641663"/>
                <a:gd name="connsiteY3" fmla="*/ 133502 h 704304"/>
                <a:gd name="connsiteX4" fmla="*/ 35239 w 641663"/>
                <a:gd name="connsiteY4" fmla="*/ 223990 h 704304"/>
                <a:gd name="connsiteX5" fmla="*/ 25714 w 641663"/>
                <a:gd name="connsiteY5" fmla="*/ 304952 h 704304"/>
                <a:gd name="connsiteX6" fmla="*/ 92389 w 641663"/>
                <a:gd name="connsiteY6" fmla="*/ 333527 h 704304"/>
                <a:gd name="connsiteX7" fmla="*/ 159064 w 641663"/>
                <a:gd name="connsiteY7" fmla="*/ 238277 h 704304"/>
                <a:gd name="connsiteX8" fmla="*/ 118401 w 641663"/>
                <a:gd name="connsiteY8" fmla="*/ 301468 h 704304"/>
                <a:gd name="connsiteX9" fmla="*/ 4102 w 641663"/>
                <a:gd name="connsiteY9" fmla="*/ 439581 h 704304"/>
                <a:gd name="connsiteX10" fmla="*/ 54289 w 641663"/>
                <a:gd name="connsiteY10" fmla="*/ 533551 h 704304"/>
                <a:gd name="connsiteX11" fmla="*/ 168589 w 641663"/>
                <a:gd name="connsiteY11" fmla="*/ 457352 h 704304"/>
                <a:gd name="connsiteX12" fmla="*/ 78101 w 641663"/>
                <a:gd name="connsiteY12" fmla="*/ 552602 h 704304"/>
                <a:gd name="connsiteX13" fmla="*/ 130489 w 641663"/>
                <a:gd name="connsiteY13" fmla="*/ 638327 h 704304"/>
                <a:gd name="connsiteX14" fmla="*/ 259076 w 641663"/>
                <a:gd name="connsiteY14" fmla="*/ 609752 h 704304"/>
                <a:gd name="connsiteX15" fmla="*/ 311464 w 641663"/>
                <a:gd name="connsiteY15" fmla="*/ 552602 h 704304"/>
                <a:gd name="connsiteX16" fmla="*/ 225739 w 641663"/>
                <a:gd name="connsiteY16" fmla="*/ 676427 h 704304"/>
                <a:gd name="connsiteX17" fmla="*/ 340039 w 641663"/>
                <a:gd name="connsiteY17" fmla="*/ 695477 h 704304"/>
                <a:gd name="connsiteX18" fmla="*/ 549589 w 641663"/>
                <a:gd name="connsiteY18" fmla="*/ 562127 h 704304"/>
                <a:gd name="connsiteX19" fmla="*/ 635314 w 641663"/>
                <a:gd name="connsiteY19" fmla="*/ 371627 h 704304"/>
                <a:gd name="connsiteX20" fmla="*/ 635314 w 641663"/>
                <a:gd name="connsiteY20" fmla="*/ 276377 h 704304"/>
                <a:gd name="connsiteX21" fmla="*/ 635314 w 641663"/>
                <a:gd name="connsiteY21" fmla="*/ 219227 h 704304"/>
                <a:gd name="connsiteX22" fmla="*/ 618041 w 641663"/>
                <a:gd name="connsiteY22" fmla="*/ 197351 h 704304"/>
                <a:gd name="connsiteX23" fmla="*/ 625789 w 641663"/>
                <a:gd name="connsiteY23" fmla="*/ 85877 h 704304"/>
                <a:gd name="connsiteX24" fmla="*/ 559114 w 641663"/>
                <a:gd name="connsiteY24" fmla="*/ 38252 h 704304"/>
                <a:gd name="connsiteX25" fmla="*/ 416239 w 641663"/>
                <a:gd name="connsiteY25" fmla="*/ 152 h 704304"/>
                <a:gd name="connsiteX0" fmla="*/ 416239 w 641663"/>
                <a:gd name="connsiteY0" fmla="*/ 489 h 704641"/>
                <a:gd name="connsiteX1" fmla="*/ 336693 w 641663"/>
                <a:gd name="connsiteY1" fmla="*/ 17754 h 704641"/>
                <a:gd name="connsiteX2" fmla="*/ 254314 w 641663"/>
                <a:gd name="connsiteY2" fmla="*/ 29064 h 704641"/>
                <a:gd name="connsiteX3" fmla="*/ 101914 w 641663"/>
                <a:gd name="connsiteY3" fmla="*/ 133839 h 704641"/>
                <a:gd name="connsiteX4" fmla="*/ 35239 w 641663"/>
                <a:gd name="connsiteY4" fmla="*/ 224327 h 704641"/>
                <a:gd name="connsiteX5" fmla="*/ 25714 w 641663"/>
                <a:gd name="connsiteY5" fmla="*/ 305289 h 704641"/>
                <a:gd name="connsiteX6" fmla="*/ 92389 w 641663"/>
                <a:gd name="connsiteY6" fmla="*/ 333864 h 704641"/>
                <a:gd name="connsiteX7" fmla="*/ 159064 w 641663"/>
                <a:gd name="connsiteY7" fmla="*/ 238614 h 704641"/>
                <a:gd name="connsiteX8" fmla="*/ 118401 w 641663"/>
                <a:gd name="connsiteY8" fmla="*/ 301805 h 704641"/>
                <a:gd name="connsiteX9" fmla="*/ 4102 w 641663"/>
                <a:gd name="connsiteY9" fmla="*/ 439918 h 704641"/>
                <a:gd name="connsiteX10" fmla="*/ 54289 w 641663"/>
                <a:gd name="connsiteY10" fmla="*/ 533888 h 704641"/>
                <a:gd name="connsiteX11" fmla="*/ 168589 w 641663"/>
                <a:gd name="connsiteY11" fmla="*/ 457689 h 704641"/>
                <a:gd name="connsiteX12" fmla="*/ 78101 w 641663"/>
                <a:gd name="connsiteY12" fmla="*/ 552939 h 704641"/>
                <a:gd name="connsiteX13" fmla="*/ 130489 w 641663"/>
                <a:gd name="connsiteY13" fmla="*/ 638664 h 704641"/>
                <a:gd name="connsiteX14" fmla="*/ 259076 w 641663"/>
                <a:gd name="connsiteY14" fmla="*/ 610089 h 704641"/>
                <a:gd name="connsiteX15" fmla="*/ 311464 w 641663"/>
                <a:gd name="connsiteY15" fmla="*/ 552939 h 704641"/>
                <a:gd name="connsiteX16" fmla="*/ 225739 w 641663"/>
                <a:gd name="connsiteY16" fmla="*/ 676764 h 704641"/>
                <a:gd name="connsiteX17" fmla="*/ 340039 w 641663"/>
                <a:gd name="connsiteY17" fmla="*/ 695814 h 704641"/>
                <a:gd name="connsiteX18" fmla="*/ 549589 w 641663"/>
                <a:gd name="connsiteY18" fmla="*/ 562464 h 704641"/>
                <a:gd name="connsiteX19" fmla="*/ 635314 w 641663"/>
                <a:gd name="connsiteY19" fmla="*/ 371964 h 704641"/>
                <a:gd name="connsiteX20" fmla="*/ 635314 w 641663"/>
                <a:gd name="connsiteY20" fmla="*/ 276714 h 704641"/>
                <a:gd name="connsiteX21" fmla="*/ 635314 w 641663"/>
                <a:gd name="connsiteY21" fmla="*/ 219564 h 704641"/>
                <a:gd name="connsiteX22" fmla="*/ 618041 w 641663"/>
                <a:gd name="connsiteY22" fmla="*/ 197688 h 704641"/>
                <a:gd name="connsiteX23" fmla="*/ 625789 w 641663"/>
                <a:gd name="connsiteY23" fmla="*/ 86214 h 704641"/>
                <a:gd name="connsiteX24" fmla="*/ 559114 w 641663"/>
                <a:gd name="connsiteY24" fmla="*/ 38589 h 704641"/>
                <a:gd name="connsiteX25" fmla="*/ 416239 w 641663"/>
                <a:gd name="connsiteY25" fmla="*/ 489 h 704641"/>
                <a:gd name="connsiteX0" fmla="*/ 416239 w 641663"/>
                <a:gd name="connsiteY0" fmla="*/ 1850 h 706002"/>
                <a:gd name="connsiteX1" fmla="*/ 335783 w 641663"/>
                <a:gd name="connsiteY1" fmla="*/ 8462 h 706002"/>
                <a:gd name="connsiteX2" fmla="*/ 254314 w 641663"/>
                <a:gd name="connsiteY2" fmla="*/ 30425 h 706002"/>
                <a:gd name="connsiteX3" fmla="*/ 101914 w 641663"/>
                <a:gd name="connsiteY3" fmla="*/ 135200 h 706002"/>
                <a:gd name="connsiteX4" fmla="*/ 35239 w 641663"/>
                <a:gd name="connsiteY4" fmla="*/ 225688 h 706002"/>
                <a:gd name="connsiteX5" fmla="*/ 25714 w 641663"/>
                <a:gd name="connsiteY5" fmla="*/ 306650 h 706002"/>
                <a:gd name="connsiteX6" fmla="*/ 92389 w 641663"/>
                <a:gd name="connsiteY6" fmla="*/ 335225 h 706002"/>
                <a:gd name="connsiteX7" fmla="*/ 159064 w 641663"/>
                <a:gd name="connsiteY7" fmla="*/ 239975 h 706002"/>
                <a:gd name="connsiteX8" fmla="*/ 118401 w 641663"/>
                <a:gd name="connsiteY8" fmla="*/ 303166 h 706002"/>
                <a:gd name="connsiteX9" fmla="*/ 4102 w 641663"/>
                <a:gd name="connsiteY9" fmla="*/ 441279 h 706002"/>
                <a:gd name="connsiteX10" fmla="*/ 54289 w 641663"/>
                <a:gd name="connsiteY10" fmla="*/ 535249 h 706002"/>
                <a:gd name="connsiteX11" fmla="*/ 168589 w 641663"/>
                <a:gd name="connsiteY11" fmla="*/ 459050 h 706002"/>
                <a:gd name="connsiteX12" fmla="*/ 78101 w 641663"/>
                <a:gd name="connsiteY12" fmla="*/ 554300 h 706002"/>
                <a:gd name="connsiteX13" fmla="*/ 130489 w 641663"/>
                <a:gd name="connsiteY13" fmla="*/ 640025 h 706002"/>
                <a:gd name="connsiteX14" fmla="*/ 259076 w 641663"/>
                <a:gd name="connsiteY14" fmla="*/ 611450 h 706002"/>
                <a:gd name="connsiteX15" fmla="*/ 311464 w 641663"/>
                <a:gd name="connsiteY15" fmla="*/ 554300 h 706002"/>
                <a:gd name="connsiteX16" fmla="*/ 225739 w 641663"/>
                <a:gd name="connsiteY16" fmla="*/ 678125 h 706002"/>
                <a:gd name="connsiteX17" fmla="*/ 340039 w 641663"/>
                <a:gd name="connsiteY17" fmla="*/ 697175 h 706002"/>
                <a:gd name="connsiteX18" fmla="*/ 549589 w 641663"/>
                <a:gd name="connsiteY18" fmla="*/ 563825 h 706002"/>
                <a:gd name="connsiteX19" fmla="*/ 635314 w 641663"/>
                <a:gd name="connsiteY19" fmla="*/ 373325 h 706002"/>
                <a:gd name="connsiteX20" fmla="*/ 635314 w 641663"/>
                <a:gd name="connsiteY20" fmla="*/ 278075 h 706002"/>
                <a:gd name="connsiteX21" fmla="*/ 635314 w 641663"/>
                <a:gd name="connsiteY21" fmla="*/ 220925 h 706002"/>
                <a:gd name="connsiteX22" fmla="*/ 618041 w 641663"/>
                <a:gd name="connsiteY22" fmla="*/ 199049 h 706002"/>
                <a:gd name="connsiteX23" fmla="*/ 625789 w 641663"/>
                <a:gd name="connsiteY23" fmla="*/ 87575 h 706002"/>
                <a:gd name="connsiteX24" fmla="*/ 559114 w 641663"/>
                <a:gd name="connsiteY24" fmla="*/ 39950 h 706002"/>
                <a:gd name="connsiteX25" fmla="*/ 416239 w 641663"/>
                <a:gd name="connsiteY25" fmla="*/ 1850 h 706002"/>
                <a:gd name="connsiteX0" fmla="*/ 486463 w 641663"/>
                <a:gd name="connsiteY0" fmla="*/ 1463 h 709270"/>
                <a:gd name="connsiteX1" fmla="*/ 335783 w 641663"/>
                <a:gd name="connsiteY1" fmla="*/ 11730 h 709270"/>
                <a:gd name="connsiteX2" fmla="*/ 254314 w 641663"/>
                <a:gd name="connsiteY2" fmla="*/ 33693 h 709270"/>
                <a:gd name="connsiteX3" fmla="*/ 101914 w 641663"/>
                <a:gd name="connsiteY3" fmla="*/ 138468 h 709270"/>
                <a:gd name="connsiteX4" fmla="*/ 35239 w 641663"/>
                <a:gd name="connsiteY4" fmla="*/ 228956 h 709270"/>
                <a:gd name="connsiteX5" fmla="*/ 25714 w 641663"/>
                <a:gd name="connsiteY5" fmla="*/ 309918 h 709270"/>
                <a:gd name="connsiteX6" fmla="*/ 92389 w 641663"/>
                <a:gd name="connsiteY6" fmla="*/ 338493 h 709270"/>
                <a:gd name="connsiteX7" fmla="*/ 159064 w 641663"/>
                <a:gd name="connsiteY7" fmla="*/ 243243 h 709270"/>
                <a:gd name="connsiteX8" fmla="*/ 118401 w 641663"/>
                <a:gd name="connsiteY8" fmla="*/ 306434 h 709270"/>
                <a:gd name="connsiteX9" fmla="*/ 4102 w 641663"/>
                <a:gd name="connsiteY9" fmla="*/ 444547 h 709270"/>
                <a:gd name="connsiteX10" fmla="*/ 54289 w 641663"/>
                <a:gd name="connsiteY10" fmla="*/ 538517 h 709270"/>
                <a:gd name="connsiteX11" fmla="*/ 168589 w 641663"/>
                <a:gd name="connsiteY11" fmla="*/ 462318 h 709270"/>
                <a:gd name="connsiteX12" fmla="*/ 78101 w 641663"/>
                <a:gd name="connsiteY12" fmla="*/ 557568 h 709270"/>
                <a:gd name="connsiteX13" fmla="*/ 130489 w 641663"/>
                <a:gd name="connsiteY13" fmla="*/ 643293 h 709270"/>
                <a:gd name="connsiteX14" fmla="*/ 259076 w 641663"/>
                <a:gd name="connsiteY14" fmla="*/ 614718 h 709270"/>
                <a:gd name="connsiteX15" fmla="*/ 311464 w 641663"/>
                <a:gd name="connsiteY15" fmla="*/ 557568 h 709270"/>
                <a:gd name="connsiteX16" fmla="*/ 225739 w 641663"/>
                <a:gd name="connsiteY16" fmla="*/ 681393 h 709270"/>
                <a:gd name="connsiteX17" fmla="*/ 340039 w 641663"/>
                <a:gd name="connsiteY17" fmla="*/ 700443 h 709270"/>
                <a:gd name="connsiteX18" fmla="*/ 549589 w 641663"/>
                <a:gd name="connsiteY18" fmla="*/ 567093 h 709270"/>
                <a:gd name="connsiteX19" fmla="*/ 635314 w 641663"/>
                <a:gd name="connsiteY19" fmla="*/ 376593 h 709270"/>
                <a:gd name="connsiteX20" fmla="*/ 635314 w 641663"/>
                <a:gd name="connsiteY20" fmla="*/ 281343 h 709270"/>
                <a:gd name="connsiteX21" fmla="*/ 635314 w 641663"/>
                <a:gd name="connsiteY21" fmla="*/ 224193 h 709270"/>
                <a:gd name="connsiteX22" fmla="*/ 618041 w 641663"/>
                <a:gd name="connsiteY22" fmla="*/ 202317 h 709270"/>
                <a:gd name="connsiteX23" fmla="*/ 625789 w 641663"/>
                <a:gd name="connsiteY23" fmla="*/ 90843 h 709270"/>
                <a:gd name="connsiteX24" fmla="*/ 559114 w 641663"/>
                <a:gd name="connsiteY24" fmla="*/ 43218 h 709270"/>
                <a:gd name="connsiteX25" fmla="*/ 486463 w 641663"/>
                <a:gd name="connsiteY25" fmla="*/ 1463 h 709270"/>
                <a:gd name="connsiteX0" fmla="*/ 486463 w 641663"/>
                <a:gd name="connsiteY0" fmla="*/ 1463 h 709270"/>
                <a:gd name="connsiteX1" fmla="*/ 335783 w 641663"/>
                <a:gd name="connsiteY1" fmla="*/ 11730 h 709270"/>
                <a:gd name="connsiteX2" fmla="*/ 254314 w 641663"/>
                <a:gd name="connsiteY2" fmla="*/ 33693 h 709270"/>
                <a:gd name="connsiteX3" fmla="*/ 101914 w 641663"/>
                <a:gd name="connsiteY3" fmla="*/ 138468 h 709270"/>
                <a:gd name="connsiteX4" fmla="*/ 35239 w 641663"/>
                <a:gd name="connsiteY4" fmla="*/ 228956 h 709270"/>
                <a:gd name="connsiteX5" fmla="*/ 25714 w 641663"/>
                <a:gd name="connsiteY5" fmla="*/ 309918 h 709270"/>
                <a:gd name="connsiteX6" fmla="*/ 92389 w 641663"/>
                <a:gd name="connsiteY6" fmla="*/ 338493 h 709270"/>
                <a:gd name="connsiteX7" fmla="*/ 159064 w 641663"/>
                <a:gd name="connsiteY7" fmla="*/ 243243 h 709270"/>
                <a:gd name="connsiteX8" fmla="*/ 118401 w 641663"/>
                <a:gd name="connsiteY8" fmla="*/ 306434 h 709270"/>
                <a:gd name="connsiteX9" fmla="*/ 4102 w 641663"/>
                <a:gd name="connsiteY9" fmla="*/ 444547 h 709270"/>
                <a:gd name="connsiteX10" fmla="*/ 54289 w 641663"/>
                <a:gd name="connsiteY10" fmla="*/ 538517 h 709270"/>
                <a:gd name="connsiteX11" fmla="*/ 168589 w 641663"/>
                <a:gd name="connsiteY11" fmla="*/ 462318 h 709270"/>
                <a:gd name="connsiteX12" fmla="*/ 78101 w 641663"/>
                <a:gd name="connsiteY12" fmla="*/ 557568 h 709270"/>
                <a:gd name="connsiteX13" fmla="*/ 130489 w 641663"/>
                <a:gd name="connsiteY13" fmla="*/ 643293 h 709270"/>
                <a:gd name="connsiteX14" fmla="*/ 259076 w 641663"/>
                <a:gd name="connsiteY14" fmla="*/ 614718 h 709270"/>
                <a:gd name="connsiteX15" fmla="*/ 311464 w 641663"/>
                <a:gd name="connsiteY15" fmla="*/ 557568 h 709270"/>
                <a:gd name="connsiteX16" fmla="*/ 225739 w 641663"/>
                <a:gd name="connsiteY16" fmla="*/ 681393 h 709270"/>
                <a:gd name="connsiteX17" fmla="*/ 340039 w 641663"/>
                <a:gd name="connsiteY17" fmla="*/ 700443 h 709270"/>
                <a:gd name="connsiteX18" fmla="*/ 549589 w 641663"/>
                <a:gd name="connsiteY18" fmla="*/ 567093 h 709270"/>
                <a:gd name="connsiteX19" fmla="*/ 635314 w 641663"/>
                <a:gd name="connsiteY19" fmla="*/ 376593 h 709270"/>
                <a:gd name="connsiteX20" fmla="*/ 635314 w 641663"/>
                <a:gd name="connsiteY20" fmla="*/ 281343 h 709270"/>
                <a:gd name="connsiteX21" fmla="*/ 635314 w 641663"/>
                <a:gd name="connsiteY21" fmla="*/ 224193 h 709270"/>
                <a:gd name="connsiteX22" fmla="*/ 625789 w 641663"/>
                <a:gd name="connsiteY22" fmla="*/ 90843 h 709270"/>
                <a:gd name="connsiteX23" fmla="*/ 559114 w 641663"/>
                <a:gd name="connsiteY23" fmla="*/ 43218 h 709270"/>
                <a:gd name="connsiteX24" fmla="*/ 486463 w 641663"/>
                <a:gd name="connsiteY24" fmla="*/ 1463 h 709270"/>
                <a:gd name="connsiteX0" fmla="*/ 486463 w 641663"/>
                <a:gd name="connsiteY0" fmla="*/ 1463 h 709270"/>
                <a:gd name="connsiteX1" fmla="*/ 335783 w 641663"/>
                <a:gd name="connsiteY1" fmla="*/ 11730 h 709270"/>
                <a:gd name="connsiteX2" fmla="*/ 254314 w 641663"/>
                <a:gd name="connsiteY2" fmla="*/ 33693 h 709270"/>
                <a:gd name="connsiteX3" fmla="*/ 101914 w 641663"/>
                <a:gd name="connsiteY3" fmla="*/ 138468 h 709270"/>
                <a:gd name="connsiteX4" fmla="*/ 35239 w 641663"/>
                <a:gd name="connsiteY4" fmla="*/ 228956 h 709270"/>
                <a:gd name="connsiteX5" fmla="*/ 25714 w 641663"/>
                <a:gd name="connsiteY5" fmla="*/ 309918 h 709270"/>
                <a:gd name="connsiteX6" fmla="*/ 92389 w 641663"/>
                <a:gd name="connsiteY6" fmla="*/ 338493 h 709270"/>
                <a:gd name="connsiteX7" fmla="*/ 159064 w 641663"/>
                <a:gd name="connsiteY7" fmla="*/ 243243 h 709270"/>
                <a:gd name="connsiteX8" fmla="*/ 118401 w 641663"/>
                <a:gd name="connsiteY8" fmla="*/ 306434 h 709270"/>
                <a:gd name="connsiteX9" fmla="*/ 4102 w 641663"/>
                <a:gd name="connsiteY9" fmla="*/ 444547 h 709270"/>
                <a:gd name="connsiteX10" fmla="*/ 54289 w 641663"/>
                <a:gd name="connsiteY10" fmla="*/ 538517 h 709270"/>
                <a:gd name="connsiteX11" fmla="*/ 168589 w 641663"/>
                <a:gd name="connsiteY11" fmla="*/ 462318 h 709270"/>
                <a:gd name="connsiteX12" fmla="*/ 78101 w 641663"/>
                <a:gd name="connsiteY12" fmla="*/ 557568 h 709270"/>
                <a:gd name="connsiteX13" fmla="*/ 130489 w 641663"/>
                <a:gd name="connsiteY13" fmla="*/ 643293 h 709270"/>
                <a:gd name="connsiteX14" fmla="*/ 259076 w 641663"/>
                <a:gd name="connsiteY14" fmla="*/ 614718 h 709270"/>
                <a:gd name="connsiteX15" fmla="*/ 311464 w 641663"/>
                <a:gd name="connsiteY15" fmla="*/ 557568 h 709270"/>
                <a:gd name="connsiteX16" fmla="*/ 225739 w 641663"/>
                <a:gd name="connsiteY16" fmla="*/ 681393 h 709270"/>
                <a:gd name="connsiteX17" fmla="*/ 340039 w 641663"/>
                <a:gd name="connsiteY17" fmla="*/ 700443 h 709270"/>
                <a:gd name="connsiteX18" fmla="*/ 549589 w 641663"/>
                <a:gd name="connsiteY18" fmla="*/ 567093 h 709270"/>
                <a:gd name="connsiteX19" fmla="*/ 635314 w 641663"/>
                <a:gd name="connsiteY19" fmla="*/ 376593 h 709270"/>
                <a:gd name="connsiteX20" fmla="*/ 635314 w 641663"/>
                <a:gd name="connsiteY20" fmla="*/ 281343 h 709270"/>
                <a:gd name="connsiteX21" fmla="*/ 633947 w 641663"/>
                <a:gd name="connsiteY21" fmla="*/ 208216 h 709270"/>
                <a:gd name="connsiteX22" fmla="*/ 625789 w 641663"/>
                <a:gd name="connsiteY22" fmla="*/ 90843 h 709270"/>
                <a:gd name="connsiteX23" fmla="*/ 559114 w 641663"/>
                <a:gd name="connsiteY23" fmla="*/ 43218 h 709270"/>
                <a:gd name="connsiteX24" fmla="*/ 486463 w 641663"/>
                <a:gd name="connsiteY24" fmla="*/ 1463 h 709270"/>
                <a:gd name="connsiteX0" fmla="*/ 486463 w 639618"/>
                <a:gd name="connsiteY0" fmla="*/ 1463 h 709270"/>
                <a:gd name="connsiteX1" fmla="*/ 335783 w 639618"/>
                <a:gd name="connsiteY1" fmla="*/ 11730 h 709270"/>
                <a:gd name="connsiteX2" fmla="*/ 254314 w 639618"/>
                <a:gd name="connsiteY2" fmla="*/ 33693 h 709270"/>
                <a:gd name="connsiteX3" fmla="*/ 101914 w 639618"/>
                <a:gd name="connsiteY3" fmla="*/ 138468 h 709270"/>
                <a:gd name="connsiteX4" fmla="*/ 35239 w 639618"/>
                <a:gd name="connsiteY4" fmla="*/ 228956 h 709270"/>
                <a:gd name="connsiteX5" fmla="*/ 25714 w 639618"/>
                <a:gd name="connsiteY5" fmla="*/ 309918 h 709270"/>
                <a:gd name="connsiteX6" fmla="*/ 92389 w 639618"/>
                <a:gd name="connsiteY6" fmla="*/ 338493 h 709270"/>
                <a:gd name="connsiteX7" fmla="*/ 159064 w 639618"/>
                <a:gd name="connsiteY7" fmla="*/ 243243 h 709270"/>
                <a:gd name="connsiteX8" fmla="*/ 118401 w 639618"/>
                <a:gd name="connsiteY8" fmla="*/ 306434 h 709270"/>
                <a:gd name="connsiteX9" fmla="*/ 4102 w 639618"/>
                <a:gd name="connsiteY9" fmla="*/ 444547 h 709270"/>
                <a:gd name="connsiteX10" fmla="*/ 54289 w 639618"/>
                <a:gd name="connsiteY10" fmla="*/ 538517 h 709270"/>
                <a:gd name="connsiteX11" fmla="*/ 168589 w 639618"/>
                <a:gd name="connsiteY11" fmla="*/ 462318 h 709270"/>
                <a:gd name="connsiteX12" fmla="*/ 78101 w 639618"/>
                <a:gd name="connsiteY12" fmla="*/ 557568 h 709270"/>
                <a:gd name="connsiteX13" fmla="*/ 130489 w 639618"/>
                <a:gd name="connsiteY13" fmla="*/ 643293 h 709270"/>
                <a:gd name="connsiteX14" fmla="*/ 259076 w 639618"/>
                <a:gd name="connsiteY14" fmla="*/ 614718 h 709270"/>
                <a:gd name="connsiteX15" fmla="*/ 311464 w 639618"/>
                <a:gd name="connsiteY15" fmla="*/ 557568 h 709270"/>
                <a:gd name="connsiteX16" fmla="*/ 225739 w 639618"/>
                <a:gd name="connsiteY16" fmla="*/ 681393 h 709270"/>
                <a:gd name="connsiteX17" fmla="*/ 340039 w 639618"/>
                <a:gd name="connsiteY17" fmla="*/ 700443 h 709270"/>
                <a:gd name="connsiteX18" fmla="*/ 549589 w 639618"/>
                <a:gd name="connsiteY18" fmla="*/ 567093 h 709270"/>
                <a:gd name="connsiteX19" fmla="*/ 635314 w 639618"/>
                <a:gd name="connsiteY19" fmla="*/ 376593 h 709270"/>
                <a:gd name="connsiteX20" fmla="*/ 627677 w 639618"/>
                <a:gd name="connsiteY20" fmla="*/ 314238 h 709270"/>
                <a:gd name="connsiteX21" fmla="*/ 633947 w 639618"/>
                <a:gd name="connsiteY21" fmla="*/ 208216 h 709270"/>
                <a:gd name="connsiteX22" fmla="*/ 625789 w 639618"/>
                <a:gd name="connsiteY22" fmla="*/ 90843 h 709270"/>
                <a:gd name="connsiteX23" fmla="*/ 559114 w 639618"/>
                <a:gd name="connsiteY23" fmla="*/ 43218 h 709270"/>
                <a:gd name="connsiteX24" fmla="*/ 486463 w 639618"/>
                <a:gd name="connsiteY24" fmla="*/ 1463 h 709270"/>
                <a:gd name="connsiteX0" fmla="*/ 486463 w 634072"/>
                <a:gd name="connsiteY0" fmla="*/ 1463 h 709270"/>
                <a:gd name="connsiteX1" fmla="*/ 335783 w 634072"/>
                <a:gd name="connsiteY1" fmla="*/ 11730 h 709270"/>
                <a:gd name="connsiteX2" fmla="*/ 254314 w 634072"/>
                <a:gd name="connsiteY2" fmla="*/ 33693 h 709270"/>
                <a:gd name="connsiteX3" fmla="*/ 101914 w 634072"/>
                <a:gd name="connsiteY3" fmla="*/ 138468 h 709270"/>
                <a:gd name="connsiteX4" fmla="*/ 35239 w 634072"/>
                <a:gd name="connsiteY4" fmla="*/ 228956 h 709270"/>
                <a:gd name="connsiteX5" fmla="*/ 25714 w 634072"/>
                <a:gd name="connsiteY5" fmla="*/ 309918 h 709270"/>
                <a:gd name="connsiteX6" fmla="*/ 92389 w 634072"/>
                <a:gd name="connsiteY6" fmla="*/ 338493 h 709270"/>
                <a:gd name="connsiteX7" fmla="*/ 159064 w 634072"/>
                <a:gd name="connsiteY7" fmla="*/ 243243 h 709270"/>
                <a:gd name="connsiteX8" fmla="*/ 118401 w 634072"/>
                <a:gd name="connsiteY8" fmla="*/ 306434 h 709270"/>
                <a:gd name="connsiteX9" fmla="*/ 4102 w 634072"/>
                <a:gd name="connsiteY9" fmla="*/ 444547 h 709270"/>
                <a:gd name="connsiteX10" fmla="*/ 54289 w 634072"/>
                <a:gd name="connsiteY10" fmla="*/ 538517 h 709270"/>
                <a:gd name="connsiteX11" fmla="*/ 168589 w 634072"/>
                <a:gd name="connsiteY11" fmla="*/ 462318 h 709270"/>
                <a:gd name="connsiteX12" fmla="*/ 78101 w 634072"/>
                <a:gd name="connsiteY12" fmla="*/ 557568 h 709270"/>
                <a:gd name="connsiteX13" fmla="*/ 130489 w 634072"/>
                <a:gd name="connsiteY13" fmla="*/ 643293 h 709270"/>
                <a:gd name="connsiteX14" fmla="*/ 259076 w 634072"/>
                <a:gd name="connsiteY14" fmla="*/ 614718 h 709270"/>
                <a:gd name="connsiteX15" fmla="*/ 311464 w 634072"/>
                <a:gd name="connsiteY15" fmla="*/ 557568 h 709270"/>
                <a:gd name="connsiteX16" fmla="*/ 225739 w 634072"/>
                <a:gd name="connsiteY16" fmla="*/ 681393 h 709270"/>
                <a:gd name="connsiteX17" fmla="*/ 340039 w 634072"/>
                <a:gd name="connsiteY17" fmla="*/ 700443 h 709270"/>
                <a:gd name="connsiteX18" fmla="*/ 549589 w 634072"/>
                <a:gd name="connsiteY18" fmla="*/ 567093 h 709270"/>
                <a:gd name="connsiteX19" fmla="*/ 619759 w 634072"/>
                <a:gd name="connsiteY19" fmla="*/ 377997 h 709270"/>
                <a:gd name="connsiteX20" fmla="*/ 627677 w 634072"/>
                <a:gd name="connsiteY20" fmla="*/ 314238 h 709270"/>
                <a:gd name="connsiteX21" fmla="*/ 633947 w 634072"/>
                <a:gd name="connsiteY21" fmla="*/ 208216 h 709270"/>
                <a:gd name="connsiteX22" fmla="*/ 625789 w 634072"/>
                <a:gd name="connsiteY22" fmla="*/ 90843 h 709270"/>
                <a:gd name="connsiteX23" fmla="*/ 559114 w 634072"/>
                <a:gd name="connsiteY23" fmla="*/ 43218 h 709270"/>
                <a:gd name="connsiteX24" fmla="*/ 486463 w 634072"/>
                <a:gd name="connsiteY24" fmla="*/ 1463 h 709270"/>
                <a:gd name="connsiteX0" fmla="*/ 486463 w 634072"/>
                <a:gd name="connsiteY0" fmla="*/ 3196 h 711003"/>
                <a:gd name="connsiteX1" fmla="*/ 353475 w 634072"/>
                <a:gd name="connsiteY1" fmla="*/ 6498 h 711003"/>
                <a:gd name="connsiteX2" fmla="*/ 254314 w 634072"/>
                <a:gd name="connsiteY2" fmla="*/ 35426 h 711003"/>
                <a:gd name="connsiteX3" fmla="*/ 101914 w 634072"/>
                <a:gd name="connsiteY3" fmla="*/ 140201 h 711003"/>
                <a:gd name="connsiteX4" fmla="*/ 35239 w 634072"/>
                <a:gd name="connsiteY4" fmla="*/ 230689 h 711003"/>
                <a:gd name="connsiteX5" fmla="*/ 25714 w 634072"/>
                <a:gd name="connsiteY5" fmla="*/ 311651 h 711003"/>
                <a:gd name="connsiteX6" fmla="*/ 92389 w 634072"/>
                <a:gd name="connsiteY6" fmla="*/ 340226 h 711003"/>
                <a:gd name="connsiteX7" fmla="*/ 159064 w 634072"/>
                <a:gd name="connsiteY7" fmla="*/ 244976 h 711003"/>
                <a:gd name="connsiteX8" fmla="*/ 118401 w 634072"/>
                <a:gd name="connsiteY8" fmla="*/ 308167 h 711003"/>
                <a:gd name="connsiteX9" fmla="*/ 4102 w 634072"/>
                <a:gd name="connsiteY9" fmla="*/ 446280 h 711003"/>
                <a:gd name="connsiteX10" fmla="*/ 54289 w 634072"/>
                <a:gd name="connsiteY10" fmla="*/ 540250 h 711003"/>
                <a:gd name="connsiteX11" fmla="*/ 168589 w 634072"/>
                <a:gd name="connsiteY11" fmla="*/ 464051 h 711003"/>
                <a:gd name="connsiteX12" fmla="*/ 78101 w 634072"/>
                <a:gd name="connsiteY12" fmla="*/ 559301 h 711003"/>
                <a:gd name="connsiteX13" fmla="*/ 130489 w 634072"/>
                <a:gd name="connsiteY13" fmla="*/ 645026 h 711003"/>
                <a:gd name="connsiteX14" fmla="*/ 259076 w 634072"/>
                <a:gd name="connsiteY14" fmla="*/ 616451 h 711003"/>
                <a:gd name="connsiteX15" fmla="*/ 311464 w 634072"/>
                <a:gd name="connsiteY15" fmla="*/ 559301 h 711003"/>
                <a:gd name="connsiteX16" fmla="*/ 225739 w 634072"/>
                <a:gd name="connsiteY16" fmla="*/ 683126 h 711003"/>
                <a:gd name="connsiteX17" fmla="*/ 340039 w 634072"/>
                <a:gd name="connsiteY17" fmla="*/ 702176 h 711003"/>
                <a:gd name="connsiteX18" fmla="*/ 549589 w 634072"/>
                <a:gd name="connsiteY18" fmla="*/ 568826 h 711003"/>
                <a:gd name="connsiteX19" fmla="*/ 619759 w 634072"/>
                <a:gd name="connsiteY19" fmla="*/ 379730 h 711003"/>
                <a:gd name="connsiteX20" fmla="*/ 627677 w 634072"/>
                <a:gd name="connsiteY20" fmla="*/ 315971 h 711003"/>
                <a:gd name="connsiteX21" fmla="*/ 633947 w 634072"/>
                <a:gd name="connsiteY21" fmla="*/ 209949 h 711003"/>
                <a:gd name="connsiteX22" fmla="*/ 625789 w 634072"/>
                <a:gd name="connsiteY22" fmla="*/ 92576 h 711003"/>
                <a:gd name="connsiteX23" fmla="*/ 559114 w 634072"/>
                <a:gd name="connsiteY23" fmla="*/ 44951 h 711003"/>
                <a:gd name="connsiteX24" fmla="*/ 486463 w 634072"/>
                <a:gd name="connsiteY24" fmla="*/ 3196 h 711003"/>
                <a:gd name="connsiteX0" fmla="*/ 486463 w 634072"/>
                <a:gd name="connsiteY0" fmla="*/ 10201 h 718008"/>
                <a:gd name="connsiteX1" fmla="*/ 353475 w 634072"/>
                <a:gd name="connsiteY1" fmla="*/ 13503 h 718008"/>
                <a:gd name="connsiteX2" fmla="*/ 254314 w 634072"/>
                <a:gd name="connsiteY2" fmla="*/ 42431 h 718008"/>
                <a:gd name="connsiteX3" fmla="*/ 101914 w 634072"/>
                <a:gd name="connsiteY3" fmla="*/ 147206 h 718008"/>
                <a:gd name="connsiteX4" fmla="*/ 35239 w 634072"/>
                <a:gd name="connsiteY4" fmla="*/ 237694 h 718008"/>
                <a:gd name="connsiteX5" fmla="*/ 25714 w 634072"/>
                <a:gd name="connsiteY5" fmla="*/ 318656 h 718008"/>
                <a:gd name="connsiteX6" fmla="*/ 92389 w 634072"/>
                <a:gd name="connsiteY6" fmla="*/ 347231 h 718008"/>
                <a:gd name="connsiteX7" fmla="*/ 159064 w 634072"/>
                <a:gd name="connsiteY7" fmla="*/ 251981 h 718008"/>
                <a:gd name="connsiteX8" fmla="*/ 118401 w 634072"/>
                <a:gd name="connsiteY8" fmla="*/ 315172 h 718008"/>
                <a:gd name="connsiteX9" fmla="*/ 4102 w 634072"/>
                <a:gd name="connsiteY9" fmla="*/ 453285 h 718008"/>
                <a:gd name="connsiteX10" fmla="*/ 54289 w 634072"/>
                <a:gd name="connsiteY10" fmla="*/ 547255 h 718008"/>
                <a:gd name="connsiteX11" fmla="*/ 168589 w 634072"/>
                <a:gd name="connsiteY11" fmla="*/ 471056 h 718008"/>
                <a:gd name="connsiteX12" fmla="*/ 78101 w 634072"/>
                <a:gd name="connsiteY12" fmla="*/ 566306 h 718008"/>
                <a:gd name="connsiteX13" fmla="*/ 130489 w 634072"/>
                <a:gd name="connsiteY13" fmla="*/ 652031 h 718008"/>
                <a:gd name="connsiteX14" fmla="*/ 259076 w 634072"/>
                <a:gd name="connsiteY14" fmla="*/ 623456 h 718008"/>
                <a:gd name="connsiteX15" fmla="*/ 311464 w 634072"/>
                <a:gd name="connsiteY15" fmla="*/ 566306 h 718008"/>
                <a:gd name="connsiteX16" fmla="*/ 225739 w 634072"/>
                <a:gd name="connsiteY16" fmla="*/ 690131 h 718008"/>
                <a:gd name="connsiteX17" fmla="*/ 340039 w 634072"/>
                <a:gd name="connsiteY17" fmla="*/ 709181 h 718008"/>
                <a:gd name="connsiteX18" fmla="*/ 549589 w 634072"/>
                <a:gd name="connsiteY18" fmla="*/ 575831 h 718008"/>
                <a:gd name="connsiteX19" fmla="*/ 619759 w 634072"/>
                <a:gd name="connsiteY19" fmla="*/ 386735 h 718008"/>
                <a:gd name="connsiteX20" fmla="*/ 627677 w 634072"/>
                <a:gd name="connsiteY20" fmla="*/ 322976 h 718008"/>
                <a:gd name="connsiteX21" fmla="*/ 633947 w 634072"/>
                <a:gd name="connsiteY21" fmla="*/ 216954 h 718008"/>
                <a:gd name="connsiteX22" fmla="*/ 625789 w 634072"/>
                <a:gd name="connsiteY22" fmla="*/ 99581 h 718008"/>
                <a:gd name="connsiteX23" fmla="*/ 559114 w 634072"/>
                <a:gd name="connsiteY23" fmla="*/ 51956 h 718008"/>
                <a:gd name="connsiteX24" fmla="*/ 486463 w 634072"/>
                <a:gd name="connsiteY24" fmla="*/ 10201 h 718008"/>
                <a:gd name="connsiteX0" fmla="*/ 486463 w 634072"/>
                <a:gd name="connsiteY0" fmla="*/ 3374 h 711181"/>
                <a:gd name="connsiteX1" fmla="*/ 353475 w 634072"/>
                <a:gd name="connsiteY1" fmla="*/ 6676 h 711181"/>
                <a:gd name="connsiteX2" fmla="*/ 254314 w 634072"/>
                <a:gd name="connsiteY2" fmla="*/ 35604 h 711181"/>
                <a:gd name="connsiteX3" fmla="*/ 101914 w 634072"/>
                <a:gd name="connsiteY3" fmla="*/ 140379 h 711181"/>
                <a:gd name="connsiteX4" fmla="*/ 35239 w 634072"/>
                <a:gd name="connsiteY4" fmla="*/ 230867 h 711181"/>
                <a:gd name="connsiteX5" fmla="*/ 25714 w 634072"/>
                <a:gd name="connsiteY5" fmla="*/ 311829 h 711181"/>
                <a:gd name="connsiteX6" fmla="*/ 92389 w 634072"/>
                <a:gd name="connsiteY6" fmla="*/ 340404 h 711181"/>
                <a:gd name="connsiteX7" fmla="*/ 159064 w 634072"/>
                <a:gd name="connsiteY7" fmla="*/ 245154 h 711181"/>
                <a:gd name="connsiteX8" fmla="*/ 118401 w 634072"/>
                <a:gd name="connsiteY8" fmla="*/ 308345 h 711181"/>
                <a:gd name="connsiteX9" fmla="*/ 4102 w 634072"/>
                <a:gd name="connsiteY9" fmla="*/ 446458 h 711181"/>
                <a:gd name="connsiteX10" fmla="*/ 54289 w 634072"/>
                <a:gd name="connsiteY10" fmla="*/ 540428 h 711181"/>
                <a:gd name="connsiteX11" fmla="*/ 168589 w 634072"/>
                <a:gd name="connsiteY11" fmla="*/ 464229 h 711181"/>
                <a:gd name="connsiteX12" fmla="*/ 78101 w 634072"/>
                <a:gd name="connsiteY12" fmla="*/ 559479 h 711181"/>
                <a:gd name="connsiteX13" fmla="*/ 130489 w 634072"/>
                <a:gd name="connsiteY13" fmla="*/ 645204 h 711181"/>
                <a:gd name="connsiteX14" fmla="*/ 259076 w 634072"/>
                <a:gd name="connsiteY14" fmla="*/ 616629 h 711181"/>
                <a:gd name="connsiteX15" fmla="*/ 311464 w 634072"/>
                <a:gd name="connsiteY15" fmla="*/ 559479 h 711181"/>
                <a:gd name="connsiteX16" fmla="*/ 225739 w 634072"/>
                <a:gd name="connsiteY16" fmla="*/ 683304 h 711181"/>
                <a:gd name="connsiteX17" fmla="*/ 340039 w 634072"/>
                <a:gd name="connsiteY17" fmla="*/ 702354 h 711181"/>
                <a:gd name="connsiteX18" fmla="*/ 549589 w 634072"/>
                <a:gd name="connsiteY18" fmla="*/ 569004 h 711181"/>
                <a:gd name="connsiteX19" fmla="*/ 619759 w 634072"/>
                <a:gd name="connsiteY19" fmla="*/ 379908 h 711181"/>
                <a:gd name="connsiteX20" fmla="*/ 627677 w 634072"/>
                <a:gd name="connsiteY20" fmla="*/ 316149 h 711181"/>
                <a:gd name="connsiteX21" fmla="*/ 633947 w 634072"/>
                <a:gd name="connsiteY21" fmla="*/ 210127 h 711181"/>
                <a:gd name="connsiteX22" fmla="*/ 625789 w 634072"/>
                <a:gd name="connsiteY22" fmla="*/ 92754 h 711181"/>
                <a:gd name="connsiteX23" fmla="*/ 559114 w 634072"/>
                <a:gd name="connsiteY23" fmla="*/ 45129 h 711181"/>
                <a:gd name="connsiteX24" fmla="*/ 486463 w 634072"/>
                <a:gd name="connsiteY24" fmla="*/ 3374 h 711181"/>
                <a:gd name="connsiteX0" fmla="*/ 486463 w 634072"/>
                <a:gd name="connsiteY0" fmla="*/ 5125 h 712932"/>
                <a:gd name="connsiteX1" fmla="*/ 353475 w 634072"/>
                <a:gd name="connsiteY1" fmla="*/ 8427 h 712932"/>
                <a:gd name="connsiteX2" fmla="*/ 254314 w 634072"/>
                <a:gd name="connsiteY2" fmla="*/ 37355 h 712932"/>
                <a:gd name="connsiteX3" fmla="*/ 101914 w 634072"/>
                <a:gd name="connsiteY3" fmla="*/ 142130 h 712932"/>
                <a:gd name="connsiteX4" fmla="*/ 35239 w 634072"/>
                <a:gd name="connsiteY4" fmla="*/ 232618 h 712932"/>
                <a:gd name="connsiteX5" fmla="*/ 25714 w 634072"/>
                <a:gd name="connsiteY5" fmla="*/ 313580 h 712932"/>
                <a:gd name="connsiteX6" fmla="*/ 92389 w 634072"/>
                <a:gd name="connsiteY6" fmla="*/ 342155 h 712932"/>
                <a:gd name="connsiteX7" fmla="*/ 159064 w 634072"/>
                <a:gd name="connsiteY7" fmla="*/ 246905 h 712932"/>
                <a:gd name="connsiteX8" fmla="*/ 118401 w 634072"/>
                <a:gd name="connsiteY8" fmla="*/ 310096 h 712932"/>
                <a:gd name="connsiteX9" fmla="*/ 4102 w 634072"/>
                <a:gd name="connsiteY9" fmla="*/ 448209 h 712932"/>
                <a:gd name="connsiteX10" fmla="*/ 54289 w 634072"/>
                <a:gd name="connsiteY10" fmla="*/ 542179 h 712932"/>
                <a:gd name="connsiteX11" fmla="*/ 168589 w 634072"/>
                <a:gd name="connsiteY11" fmla="*/ 465980 h 712932"/>
                <a:gd name="connsiteX12" fmla="*/ 78101 w 634072"/>
                <a:gd name="connsiteY12" fmla="*/ 561230 h 712932"/>
                <a:gd name="connsiteX13" fmla="*/ 130489 w 634072"/>
                <a:gd name="connsiteY13" fmla="*/ 646955 h 712932"/>
                <a:gd name="connsiteX14" fmla="*/ 259076 w 634072"/>
                <a:gd name="connsiteY14" fmla="*/ 618380 h 712932"/>
                <a:gd name="connsiteX15" fmla="*/ 311464 w 634072"/>
                <a:gd name="connsiteY15" fmla="*/ 561230 h 712932"/>
                <a:gd name="connsiteX16" fmla="*/ 225739 w 634072"/>
                <a:gd name="connsiteY16" fmla="*/ 685055 h 712932"/>
                <a:gd name="connsiteX17" fmla="*/ 340039 w 634072"/>
                <a:gd name="connsiteY17" fmla="*/ 704105 h 712932"/>
                <a:gd name="connsiteX18" fmla="*/ 549589 w 634072"/>
                <a:gd name="connsiteY18" fmla="*/ 570755 h 712932"/>
                <a:gd name="connsiteX19" fmla="*/ 619759 w 634072"/>
                <a:gd name="connsiteY19" fmla="*/ 381659 h 712932"/>
                <a:gd name="connsiteX20" fmla="*/ 627677 w 634072"/>
                <a:gd name="connsiteY20" fmla="*/ 317900 h 712932"/>
                <a:gd name="connsiteX21" fmla="*/ 633947 w 634072"/>
                <a:gd name="connsiteY21" fmla="*/ 211878 h 712932"/>
                <a:gd name="connsiteX22" fmla="*/ 625789 w 634072"/>
                <a:gd name="connsiteY22" fmla="*/ 94505 h 712932"/>
                <a:gd name="connsiteX23" fmla="*/ 559114 w 634072"/>
                <a:gd name="connsiteY23" fmla="*/ 46880 h 712932"/>
                <a:gd name="connsiteX24" fmla="*/ 486463 w 634072"/>
                <a:gd name="connsiteY24" fmla="*/ 5125 h 712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34072" h="712932">
                  <a:moveTo>
                    <a:pt x="486463" y="5125"/>
                  </a:moveTo>
                  <a:cubicBezTo>
                    <a:pt x="452190" y="-1284"/>
                    <a:pt x="402079" y="-3208"/>
                    <a:pt x="353475" y="8427"/>
                  </a:cubicBezTo>
                  <a:cubicBezTo>
                    <a:pt x="304871" y="20062"/>
                    <a:pt x="296241" y="15071"/>
                    <a:pt x="254314" y="37355"/>
                  </a:cubicBezTo>
                  <a:cubicBezTo>
                    <a:pt x="212387" y="59639"/>
                    <a:pt x="138426" y="109586"/>
                    <a:pt x="101914" y="142130"/>
                  </a:cubicBezTo>
                  <a:cubicBezTo>
                    <a:pt x="65402" y="174674"/>
                    <a:pt x="47939" y="204043"/>
                    <a:pt x="35239" y="232618"/>
                  </a:cubicBezTo>
                  <a:cubicBezTo>
                    <a:pt x="22539" y="261193"/>
                    <a:pt x="16189" y="295324"/>
                    <a:pt x="25714" y="313580"/>
                  </a:cubicBezTo>
                  <a:cubicBezTo>
                    <a:pt x="35239" y="331836"/>
                    <a:pt x="70164" y="353267"/>
                    <a:pt x="92389" y="342155"/>
                  </a:cubicBezTo>
                  <a:cubicBezTo>
                    <a:pt x="114614" y="331043"/>
                    <a:pt x="154729" y="252248"/>
                    <a:pt x="159064" y="246905"/>
                  </a:cubicBezTo>
                  <a:cubicBezTo>
                    <a:pt x="163399" y="241562"/>
                    <a:pt x="142641" y="291627"/>
                    <a:pt x="118401" y="310096"/>
                  </a:cubicBezTo>
                  <a:cubicBezTo>
                    <a:pt x="94161" y="328566"/>
                    <a:pt x="21137" y="411910"/>
                    <a:pt x="4102" y="448209"/>
                  </a:cubicBezTo>
                  <a:cubicBezTo>
                    <a:pt x="-12933" y="484508"/>
                    <a:pt x="26874" y="539217"/>
                    <a:pt x="54289" y="542179"/>
                  </a:cubicBezTo>
                  <a:cubicBezTo>
                    <a:pt x="81704" y="545141"/>
                    <a:pt x="164620" y="462805"/>
                    <a:pt x="168589" y="465980"/>
                  </a:cubicBezTo>
                  <a:cubicBezTo>
                    <a:pt x="172558" y="469155"/>
                    <a:pt x="84451" y="531068"/>
                    <a:pt x="78101" y="561230"/>
                  </a:cubicBezTo>
                  <a:cubicBezTo>
                    <a:pt x="71751" y="591392"/>
                    <a:pt x="100327" y="637430"/>
                    <a:pt x="130489" y="646955"/>
                  </a:cubicBezTo>
                  <a:cubicBezTo>
                    <a:pt x="160651" y="656480"/>
                    <a:pt x="228914" y="632667"/>
                    <a:pt x="259076" y="618380"/>
                  </a:cubicBezTo>
                  <a:cubicBezTo>
                    <a:pt x="289238" y="604093"/>
                    <a:pt x="317020" y="550118"/>
                    <a:pt x="311464" y="561230"/>
                  </a:cubicBezTo>
                  <a:cubicBezTo>
                    <a:pt x="305908" y="572343"/>
                    <a:pt x="220977" y="661243"/>
                    <a:pt x="225739" y="685055"/>
                  </a:cubicBezTo>
                  <a:cubicBezTo>
                    <a:pt x="230501" y="708867"/>
                    <a:pt x="286064" y="723155"/>
                    <a:pt x="340039" y="704105"/>
                  </a:cubicBezTo>
                  <a:cubicBezTo>
                    <a:pt x="394014" y="685055"/>
                    <a:pt x="502969" y="624496"/>
                    <a:pt x="549589" y="570755"/>
                  </a:cubicBezTo>
                  <a:cubicBezTo>
                    <a:pt x="596209" y="517014"/>
                    <a:pt x="606744" y="423802"/>
                    <a:pt x="619759" y="381659"/>
                  </a:cubicBezTo>
                  <a:cubicBezTo>
                    <a:pt x="632774" y="339517"/>
                    <a:pt x="627677" y="317900"/>
                    <a:pt x="627677" y="317900"/>
                  </a:cubicBezTo>
                  <a:cubicBezTo>
                    <a:pt x="627221" y="293524"/>
                    <a:pt x="634403" y="236254"/>
                    <a:pt x="633947" y="211878"/>
                  </a:cubicBezTo>
                  <a:cubicBezTo>
                    <a:pt x="632359" y="180128"/>
                    <a:pt x="638489" y="124668"/>
                    <a:pt x="625789" y="94505"/>
                  </a:cubicBezTo>
                  <a:cubicBezTo>
                    <a:pt x="613089" y="64343"/>
                    <a:pt x="582335" y="61777"/>
                    <a:pt x="559114" y="46880"/>
                  </a:cubicBezTo>
                  <a:cubicBezTo>
                    <a:pt x="535893" y="31983"/>
                    <a:pt x="520736" y="11534"/>
                    <a:pt x="486463" y="5125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4" name="ttsMP3.com_VoiceText_2024-11-18_22-3-26">
            <a:hlinkClick r:id="" action="ppaction://media"/>
            <a:extLst>
              <a:ext uri="{FF2B5EF4-FFF2-40B4-BE49-F238E27FC236}">
                <a16:creationId xmlns:a16="http://schemas.microsoft.com/office/drawing/2014/main" id="{F30D52FD-E36D-BB7C-D7EE-E000F41D469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16" name="mouthmia">
            <a:hlinkClick r:id="" action="ppaction://media"/>
            <a:extLst>
              <a:ext uri="{FF2B5EF4-FFF2-40B4-BE49-F238E27FC236}">
                <a16:creationId xmlns:a16="http://schemas.microsoft.com/office/drawing/2014/main" id="{79A0A4A9-45A8-7F81-E1F0-4444EF2E93C9}"/>
              </a:ext>
            </a:extLst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>
                  <p14:trim st="264" end="1419.3"/>
                </p14:media>
              </p:ext>
            </p:extLst>
          </p:nvPr>
        </p:nvPicPr>
        <p:blipFill>
          <a:blip r:embed="rId9"/>
          <a:srcRect l="48373" t="21546" r="42698" b="69449"/>
          <a:stretch>
            <a:fillRect/>
          </a:stretch>
        </p:blipFill>
        <p:spPr>
          <a:xfrm flipH="1">
            <a:off x="6393403" y="4558942"/>
            <a:ext cx="200369" cy="133579"/>
          </a:xfrm>
          <a:prstGeom prst="roundRect">
            <a:avLst>
              <a:gd name="adj" fmla="val 50000"/>
            </a:avLst>
          </a:prstGeom>
        </p:spPr>
      </p:pic>
    </p:spTree>
    <p:extLst>
      <p:ext uri="{BB962C8B-B14F-4D97-AF65-F5344CB8AC3E}">
        <p14:creationId xmlns:p14="http://schemas.microsoft.com/office/powerpoint/2010/main" val="2033125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48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3333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  <p:video>
              <p:cMediaNode vol="80000">
                <p:cTn id="10" repeatCount="indefinite" fill="remove" display="0">
                  <p:stCondLst>
                    <p:cond delay="indefinite"/>
                  </p:stCondLst>
                </p:cTn>
                <p:tgtEl>
                  <p:spTgt spid="16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0D3A5-242B-4D9F-D886-56339204F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F74AD3-A6D4-AD6F-CC72-A853C735D2EC}"/>
              </a:ext>
            </a:extLst>
          </p:cNvPr>
          <p:cNvSpPr/>
          <p:nvPr/>
        </p:nvSpPr>
        <p:spPr>
          <a:xfrm>
            <a:off x="3856892" y="-59788"/>
            <a:ext cx="4478215" cy="69775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092726-7D35-D247-9957-026DD0CF50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40C30F9D-2A20-7740-EB8D-284AB93EB237}"/>
              </a:ext>
            </a:extLst>
          </p:cNvPr>
          <p:cNvGrpSpPr/>
          <p:nvPr/>
        </p:nvGrpSpPr>
        <p:grpSpPr>
          <a:xfrm>
            <a:off x="4806158" y="2684540"/>
            <a:ext cx="1287142" cy="2980562"/>
            <a:chOff x="4160834" y="3315093"/>
            <a:chExt cx="1561127" cy="3406869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DF7F317-FEA1-1C76-ACE3-5EDDE3E9C6A1}"/>
                </a:ext>
              </a:extLst>
            </p:cNvPr>
            <p:cNvGrpSpPr/>
            <p:nvPr/>
          </p:nvGrpSpPr>
          <p:grpSpPr>
            <a:xfrm>
              <a:off x="4175192" y="3315093"/>
              <a:ext cx="1534956" cy="3406869"/>
              <a:chOff x="4249028" y="1982325"/>
              <a:chExt cx="2137690" cy="4744654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147CFCF8-1AE9-18B3-CE22-DF49D487C3E5}"/>
                  </a:ext>
                </a:extLst>
              </p:cNvPr>
              <p:cNvSpPr/>
              <p:nvPr/>
            </p:nvSpPr>
            <p:spPr>
              <a:xfrm>
                <a:off x="4787164" y="5634539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EB79EBAD-65AF-70B1-7F69-09ED4B6D2E0D}"/>
                  </a:ext>
                </a:extLst>
              </p:cNvPr>
              <p:cNvSpPr/>
              <p:nvPr/>
            </p:nvSpPr>
            <p:spPr>
              <a:xfrm>
                <a:off x="5637670" y="5666003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B0A11D5B-3261-41CB-C4BF-239543043E9A}"/>
                  </a:ext>
                </a:extLst>
              </p:cNvPr>
              <p:cNvGrpSpPr/>
              <p:nvPr/>
            </p:nvGrpSpPr>
            <p:grpSpPr>
              <a:xfrm>
                <a:off x="4249028" y="1982325"/>
                <a:ext cx="2137690" cy="1985965"/>
                <a:chOff x="2433554" y="1553551"/>
                <a:chExt cx="1329516" cy="1235151"/>
              </a:xfrm>
            </p:grpSpPr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5AA4B142-3F35-B013-61FB-02B9C7025F38}"/>
                    </a:ext>
                  </a:extLst>
                </p:cNvPr>
                <p:cNvSpPr/>
                <p:nvPr/>
              </p:nvSpPr>
              <p:spPr>
                <a:xfrm>
                  <a:off x="2433554" y="1978171"/>
                  <a:ext cx="281034" cy="26779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CEE56B64-48B0-07D2-4D85-D2E9B187711C}"/>
                    </a:ext>
                  </a:extLst>
                </p:cNvPr>
                <p:cNvSpPr/>
                <p:nvPr/>
              </p:nvSpPr>
              <p:spPr>
                <a:xfrm>
                  <a:off x="3482036" y="1965110"/>
                  <a:ext cx="281034" cy="26779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5290A81D-E927-B05F-64C2-35F72E7F9952}"/>
                    </a:ext>
                  </a:extLst>
                </p:cNvPr>
                <p:cNvSpPr/>
                <p:nvPr/>
              </p:nvSpPr>
              <p:spPr>
                <a:xfrm>
                  <a:off x="2507762" y="1569502"/>
                  <a:ext cx="1181100" cy="121920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70FDB39-080B-DCE9-FF9D-BEA078415029}"/>
                    </a:ext>
                  </a:extLst>
                </p:cNvPr>
                <p:cNvSpPr/>
                <p:nvPr/>
              </p:nvSpPr>
              <p:spPr>
                <a:xfrm>
                  <a:off x="2707977" y="1823483"/>
                  <a:ext cx="165237" cy="189843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7B49EF3D-FEA9-A42B-C72A-DC5026148C1A}"/>
                    </a:ext>
                  </a:extLst>
                </p:cNvPr>
                <p:cNvSpPr/>
                <p:nvPr/>
              </p:nvSpPr>
              <p:spPr>
                <a:xfrm>
                  <a:off x="2823952" y="1903168"/>
                  <a:ext cx="165238" cy="100548"/>
                </a:xfrm>
                <a:custGeom>
                  <a:avLst/>
                  <a:gdLst>
                    <a:gd name="connsiteX0" fmla="*/ 82619 w 165238"/>
                    <a:gd name="connsiteY0" fmla="*/ 0 h 100548"/>
                    <a:gd name="connsiteX1" fmla="*/ 165238 w 165238"/>
                    <a:gd name="connsiteY1" fmla="*/ 94922 h 100548"/>
                    <a:gd name="connsiteX2" fmla="*/ 164249 w 165238"/>
                    <a:gd name="connsiteY2" fmla="*/ 100548 h 100548"/>
                    <a:gd name="connsiteX3" fmla="*/ 989 w 165238"/>
                    <a:gd name="connsiteY3" fmla="*/ 100548 h 100548"/>
                    <a:gd name="connsiteX4" fmla="*/ 0 w 165238"/>
                    <a:gd name="connsiteY4" fmla="*/ 94922 h 100548"/>
                    <a:gd name="connsiteX5" fmla="*/ 82619 w 165238"/>
                    <a:gd name="connsiteY5" fmla="*/ 0 h 100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5238" h="100548">
                      <a:moveTo>
                        <a:pt x="82619" y="0"/>
                      </a:moveTo>
                      <a:cubicBezTo>
                        <a:pt x="128248" y="0"/>
                        <a:pt x="165238" y="42498"/>
                        <a:pt x="165238" y="94922"/>
                      </a:cubicBezTo>
                      <a:lnTo>
                        <a:pt x="164249" y="100548"/>
                      </a:lnTo>
                      <a:lnTo>
                        <a:pt x="989" y="100548"/>
                      </a:lnTo>
                      <a:lnTo>
                        <a:pt x="0" y="94922"/>
                      </a:lnTo>
                      <a:cubicBezTo>
                        <a:pt x="0" y="42498"/>
                        <a:pt x="36990" y="0"/>
                        <a:pt x="82619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ABE491C3-7A47-8CE7-5E1E-0DB65EC1064D}"/>
                    </a:ext>
                  </a:extLst>
                </p:cNvPr>
                <p:cNvSpPr/>
                <p:nvPr/>
              </p:nvSpPr>
              <p:spPr>
                <a:xfrm>
                  <a:off x="3225101" y="2053527"/>
                  <a:ext cx="155664" cy="19891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9223A449-C79A-141D-5E34-E3C97FB7ACAB}"/>
                    </a:ext>
                  </a:extLst>
                </p:cNvPr>
                <p:cNvSpPr/>
                <p:nvPr/>
              </p:nvSpPr>
              <p:spPr>
                <a:xfrm>
                  <a:off x="3263710" y="2120258"/>
                  <a:ext cx="94404" cy="10332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D4589EBB-9C57-2F6B-F333-4C6EDBF5AFDE}"/>
                    </a:ext>
                  </a:extLst>
                </p:cNvPr>
                <p:cNvSpPr/>
                <p:nvPr/>
              </p:nvSpPr>
              <p:spPr>
                <a:xfrm>
                  <a:off x="3162495" y="1900962"/>
                  <a:ext cx="165238" cy="100548"/>
                </a:xfrm>
                <a:custGeom>
                  <a:avLst/>
                  <a:gdLst>
                    <a:gd name="connsiteX0" fmla="*/ 82619 w 165238"/>
                    <a:gd name="connsiteY0" fmla="*/ 0 h 100548"/>
                    <a:gd name="connsiteX1" fmla="*/ 165238 w 165238"/>
                    <a:gd name="connsiteY1" fmla="*/ 94922 h 100548"/>
                    <a:gd name="connsiteX2" fmla="*/ 164249 w 165238"/>
                    <a:gd name="connsiteY2" fmla="*/ 100548 h 100548"/>
                    <a:gd name="connsiteX3" fmla="*/ 989 w 165238"/>
                    <a:gd name="connsiteY3" fmla="*/ 100548 h 100548"/>
                    <a:gd name="connsiteX4" fmla="*/ 0 w 165238"/>
                    <a:gd name="connsiteY4" fmla="*/ 94922 h 100548"/>
                    <a:gd name="connsiteX5" fmla="*/ 82619 w 165238"/>
                    <a:gd name="connsiteY5" fmla="*/ 0 h 100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5238" h="100548">
                      <a:moveTo>
                        <a:pt x="82619" y="0"/>
                      </a:moveTo>
                      <a:cubicBezTo>
                        <a:pt x="128248" y="0"/>
                        <a:pt x="165238" y="42498"/>
                        <a:pt x="165238" y="94922"/>
                      </a:cubicBezTo>
                      <a:lnTo>
                        <a:pt x="164249" y="100548"/>
                      </a:lnTo>
                      <a:lnTo>
                        <a:pt x="989" y="100548"/>
                      </a:lnTo>
                      <a:lnTo>
                        <a:pt x="0" y="94922"/>
                      </a:lnTo>
                      <a:cubicBezTo>
                        <a:pt x="0" y="42498"/>
                        <a:pt x="36990" y="0"/>
                        <a:pt x="82619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8AE9F7BD-18A6-BB91-EE75-AE873C52D4A1}"/>
                    </a:ext>
                  </a:extLst>
                </p:cNvPr>
                <p:cNvSpPr/>
                <p:nvPr/>
              </p:nvSpPr>
              <p:spPr>
                <a:xfrm>
                  <a:off x="2799528" y="2243491"/>
                  <a:ext cx="163260" cy="89296"/>
                </a:xfrm>
                <a:custGeom>
                  <a:avLst/>
                  <a:gdLst>
                    <a:gd name="connsiteX0" fmla="*/ 0 w 163260"/>
                    <a:gd name="connsiteY0" fmla="*/ 0 h 89296"/>
                    <a:gd name="connsiteX1" fmla="*/ 163260 w 163260"/>
                    <a:gd name="connsiteY1" fmla="*/ 0 h 89296"/>
                    <a:gd name="connsiteX2" fmla="*/ 157756 w 163260"/>
                    <a:gd name="connsiteY2" fmla="*/ 31322 h 89296"/>
                    <a:gd name="connsiteX3" fmla="*/ 81630 w 163260"/>
                    <a:gd name="connsiteY3" fmla="*/ 89296 h 89296"/>
                    <a:gd name="connsiteX4" fmla="*/ 5504 w 163260"/>
                    <a:gd name="connsiteY4" fmla="*/ 31322 h 89296"/>
                    <a:gd name="connsiteX5" fmla="*/ 0 w 163260"/>
                    <a:gd name="connsiteY5" fmla="*/ 0 h 89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3260" h="89296">
                      <a:moveTo>
                        <a:pt x="0" y="0"/>
                      </a:moveTo>
                      <a:lnTo>
                        <a:pt x="163260" y="0"/>
                      </a:lnTo>
                      <a:lnTo>
                        <a:pt x="157756" y="31322"/>
                      </a:lnTo>
                      <a:cubicBezTo>
                        <a:pt x="145214" y="65391"/>
                        <a:pt x="115852" y="89296"/>
                        <a:pt x="81630" y="89296"/>
                      </a:cubicBezTo>
                      <a:cubicBezTo>
                        <a:pt x="47408" y="89296"/>
                        <a:pt x="18046" y="65391"/>
                        <a:pt x="5504" y="3132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E71CB3F5-291B-1B72-8500-66FACCB5AF15}"/>
                    </a:ext>
                  </a:extLst>
                </p:cNvPr>
                <p:cNvSpPr/>
                <p:nvPr/>
              </p:nvSpPr>
              <p:spPr>
                <a:xfrm>
                  <a:off x="3032578" y="2242812"/>
                  <a:ext cx="163260" cy="89296"/>
                </a:xfrm>
                <a:custGeom>
                  <a:avLst/>
                  <a:gdLst>
                    <a:gd name="connsiteX0" fmla="*/ 0 w 163260"/>
                    <a:gd name="connsiteY0" fmla="*/ 0 h 89296"/>
                    <a:gd name="connsiteX1" fmla="*/ 163260 w 163260"/>
                    <a:gd name="connsiteY1" fmla="*/ 0 h 89296"/>
                    <a:gd name="connsiteX2" fmla="*/ 157756 w 163260"/>
                    <a:gd name="connsiteY2" fmla="*/ 31322 h 89296"/>
                    <a:gd name="connsiteX3" fmla="*/ 81630 w 163260"/>
                    <a:gd name="connsiteY3" fmla="*/ 89296 h 89296"/>
                    <a:gd name="connsiteX4" fmla="*/ 5504 w 163260"/>
                    <a:gd name="connsiteY4" fmla="*/ 31322 h 89296"/>
                    <a:gd name="connsiteX5" fmla="*/ 0 w 163260"/>
                    <a:gd name="connsiteY5" fmla="*/ 0 h 89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3260" h="89296">
                      <a:moveTo>
                        <a:pt x="0" y="0"/>
                      </a:moveTo>
                      <a:lnTo>
                        <a:pt x="163260" y="0"/>
                      </a:lnTo>
                      <a:lnTo>
                        <a:pt x="157756" y="31322"/>
                      </a:lnTo>
                      <a:cubicBezTo>
                        <a:pt x="145214" y="65391"/>
                        <a:pt x="115852" y="89296"/>
                        <a:pt x="81630" y="89296"/>
                      </a:cubicBezTo>
                      <a:cubicBezTo>
                        <a:pt x="47408" y="89296"/>
                        <a:pt x="18046" y="65391"/>
                        <a:pt x="5504" y="3132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9BB551DF-0878-8A49-8988-603F22AC39E0}"/>
                    </a:ext>
                  </a:extLst>
                </p:cNvPr>
                <p:cNvSpPr/>
                <p:nvPr/>
              </p:nvSpPr>
              <p:spPr>
                <a:xfrm rot="21269661">
                  <a:off x="3052777" y="2351419"/>
                  <a:ext cx="142875" cy="61946"/>
                </a:xfrm>
                <a:custGeom>
                  <a:avLst/>
                  <a:gdLst>
                    <a:gd name="connsiteX0" fmla="*/ 0 w 142875"/>
                    <a:gd name="connsiteY0" fmla="*/ 0 h 61946"/>
                    <a:gd name="connsiteX1" fmla="*/ 71437 w 142875"/>
                    <a:gd name="connsiteY1" fmla="*/ 61912 h 61946"/>
                    <a:gd name="connsiteX2" fmla="*/ 142875 w 142875"/>
                    <a:gd name="connsiteY2" fmla="*/ 9525 h 61946"/>
                    <a:gd name="connsiteX3" fmla="*/ 142875 w 142875"/>
                    <a:gd name="connsiteY3" fmla="*/ 9525 h 619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2875" h="61946">
                      <a:moveTo>
                        <a:pt x="0" y="0"/>
                      </a:moveTo>
                      <a:cubicBezTo>
                        <a:pt x="23812" y="30162"/>
                        <a:pt x="47624" y="60324"/>
                        <a:pt x="71437" y="61912"/>
                      </a:cubicBezTo>
                      <a:cubicBezTo>
                        <a:pt x="95250" y="63500"/>
                        <a:pt x="142875" y="9525"/>
                        <a:pt x="142875" y="9525"/>
                      </a:cubicBezTo>
                      <a:lnTo>
                        <a:pt x="142875" y="9525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641C2FF3-51B9-E174-0978-4041D1A56D24}"/>
                    </a:ext>
                  </a:extLst>
                </p:cNvPr>
                <p:cNvSpPr/>
                <p:nvPr/>
              </p:nvSpPr>
              <p:spPr>
                <a:xfrm>
                  <a:off x="2525052" y="1553551"/>
                  <a:ext cx="1163809" cy="393320"/>
                </a:xfrm>
                <a:custGeom>
                  <a:avLst/>
                  <a:gdLst>
                    <a:gd name="connsiteX0" fmla="*/ 452394 w 904788"/>
                    <a:gd name="connsiteY0" fmla="*/ 0 h 222102"/>
                    <a:gd name="connsiteX1" fmla="*/ 869976 w 904788"/>
                    <a:gd name="connsiteY1" fmla="*/ 178548 h 222102"/>
                    <a:gd name="connsiteX2" fmla="*/ 904788 w 904788"/>
                    <a:gd name="connsiteY2" fmla="*/ 222102 h 222102"/>
                    <a:gd name="connsiteX3" fmla="*/ 0 w 904788"/>
                    <a:gd name="connsiteY3" fmla="*/ 222102 h 222102"/>
                    <a:gd name="connsiteX4" fmla="*/ 34812 w 904788"/>
                    <a:gd name="connsiteY4" fmla="*/ 178548 h 222102"/>
                    <a:gd name="connsiteX5" fmla="*/ 452394 w 904788"/>
                    <a:gd name="connsiteY5" fmla="*/ 0 h 2221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04788" h="222102">
                      <a:moveTo>
                        <a:pt x="452394" y="0"/>
                      </a:moveTo>
                      <a:cubicBezTo>
                        <a:pt x="615470" y="0"/>
                        <a:pt x="763108" y="68232"/>
                        <a:pt x="869976" y="178548"/>
                      </a:cubicBezTo>
                      <a:lnTo>
                        <a:pt x="904788" y="222102"/>
                      </a:lnTo>
                      <a:lnTo>
                        <a:pt x="0" y="222102"/>
                      </a:lnTo>
                      <a:lnTo>
                        <a:pt x="34812" y="178548"/>
                      </a:lnTo>
                      <a:cubicBezTo>
                        <a:pt x="141681" y="68232"/>
                        <a:pt x="289318" y="0"/>
                        <a:pt x="452394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9AFF874-0968-8D0A-80B0-0FEF0D967828}"/>
                    </a:ext>
                  </a:extLst>
                </p:cNvPr>
                <p:cNvSpPr/>
                <p:nvPr/>
              </p:nvSpPr>
              <p:spPr>
                <a:xfrm>
                  <a:off x="2849218" y="2058450"/>
                  <a:ext cx="165237" cy="1898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068249F6-1A4C-C6F0-3924-8378D627DCBB}"/>
                    </a:ext>
                  </a:extLst>
                </p:cNvPr>
                <p:cNvSpPr/>
                <p:nvPr/>
              </p:nvSpPr>
              <p:spPr>
                <a:xfrm>
                  <a:off x="2890862" y="2120258"/>
                  <a:ext cx="94404" cy="10332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2DD5FBD6-E7CB-59BE-7E4F-B1F76EEBDB01}"/>
                  </a:ext>
                </a:extLst>
              </p:cNvPr>
              <p:cNvSpPr/>
              <p:nvPr/>
            </p:nvSpPr>
            <p:spPr>
              <a:xfrm>
                <a:off x="4493696" y="4095599"/>
                <a:ext cx="1644819" cy="1589649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571B2C06-AD84-DDE4-5FA4-731FCC008D21}"/>
                  </a:ext>
                </a:extLst>
              </p:cNvPr>
              <p:cNvSpPr/>
              <p:nvPr/>
            </p:nvSpPr>
            <p:spPr>
              <a:xfrm>
                <a:off x="5867957" y="4118273"/>
                <a:ext cx="326010" cy="515803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211F668D-398E-A6BD-2319-AE236C8A6828}"/>
                  </a:ext>
                </a:extLst>
              </p:cNvPr>
              <p:cNvSpPr/>
              <p:nvPr/>
            </p:nvSpPr>
            <p:spPr>
              <a:xfrm>
                <a:off x="5296043" y="3890631"/>
                <a:ext cx="211915" cy="36256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Rectangle: Top Corners Rounded 61">
                <a:extLst>
                  <a:ext uri="{FF2B5EF4-FFF2-40B4-BE49-F238E27FC236}">
                    <a16:creationId xmlns:a16="http://schemas.microsoft.com/office/drawing/2014/main" id="{B6AE4BE5-F1BD-62D4-55A0-898C4764272F}"/>
                  </a:ext>
                </a:extLst>
              </p:cNvPr>
              <p:cNvSpPr/>
              <p:nvPr/>
            </p:nvSpPr>
            <p:spPr>
              <a:xfrm>
                <a:off x="4624275" y="6443308"/>
                <a:ext cx="518715" cy="18549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Rectangle: Top Corners Rounded 62">
                <a:extLst>
                  <a:ext uri="{FF2B5EF4-FFF2-40B4-BE49-F238E27FC236}">
                    <a16:creationId xmlns:a16="http://schemas.microsoft.com/office/drawing/2014/main" id="{6F298F6A-37CE-A4D7-52FB-50BF8234760E}"/>
                  </a:ext>
                </a:extLst>
              </p:cNvPr>
              <p:cNvSpPr/>
              <p:nvPr/>
            </p:nvSpPr>
            <p:spPr>
              <a:xfrm>
                <a:off x="5464408" y="6541485"/>
                <a:ext cx="518715" cy="18549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9266FC30-995C-5693-2421-AC8CDDA6EE54}"/>
                  </a:ext>
                </a:extLst>
              </p:cNvPr>
              <p:cNvGrpSpPr/>
              <p:nvPr/>
            </p:nvGrpSpPr>
            <p:grpSpPr>
              <a:xfrm rot="21192860" flipH="1">
                <a:off x="4442058" y="4117016"/>
                <a:ext cx="353226" cy="819321"/>
                <a:chOff x="970923" y="2876076"/>
                <a:chExt cx="353226" cy="819321"/>
              </a:xfrm>
            </p:grpSpPr>
            <p:sp>
              <p:nvSpPr>
                <p:cNvPr id="66" name="Rectangle: Rounded Corners 65">
                  <a:extLst>
                    <a:ext uri="{FF2B5EF4-FFF2-40B4-BE49-F238E27FC236}">
                      <a16:creationId xmlns:a16="http://schemas.microsoft.com/office/drawing/2014/main" id="{F9199C6F-6484-3DE8-CB58-2B85B0335398}"/>
                    </a:ext>
                  </a:extLst>
                </p:cNvPr>
                <p:cNvSpPr/>
                <p:nvPr/>
              </p:nvSpPr>
              <p:spPr>
                <a:xfrm rot="20877890">
                  <a:off x="970923" y="2876076"/>
                  <a:ext cx="307239" cy="54731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" name="Rectangle: Rounded Corners 66">
                  <a:extLst>
                    <a:ext uri="{FF2B5EF4-FFF2-40B4-BE49-F238E27FC236}">
                      <a16:creationId xmlns:a16="http://schemas.microsoft.com/office/drawing/2014/main" id="{C4114D00-470A-1264-B997-2D3F711E2899}"/>
                    </a:ext>
                  </a:extLst>
                </p:cNvPr>
                <p:cNvSpPr/>
                <p:nvPr/>
              </p:nvSpPr>
              <p:spPr>
                <a:xfrm rot="21192860">
                  <a:off x="1126354" y="3210323"/>
                  <a:ext cx="197795" cy="485074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BE708D2E-2BDB-F382-F30D-A8CCCCF4DA40}"/>
                  </a:ext>
                </a:extLst>
              </p:cNvPr>
              <p:cNvSpPr/>
              <p:nvPr/>
            </p:nvSpPr>
            <p:spPr>
              <a:xfrm>
                <a:off x="6014161" y="4458848"/>
                <a:ext cx="186406" cy="402860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EA6462BD-C8C4-CF14-52F4-C55BCE89D702}"/>
                </a:ext>
              </a:extLst>
            </p:cNvPr>
            <p:cNvSpPr/>
            <p:nvPr/>
          </p:nvSpPr>
          <p:spPr>
            <a:xfrm>
              <a:off x="4160834" y="3715015"/>
              <a:ext cx="1561127" cy="84673"/>
            </a:xfrm>
            <a:custGeom>
              <a:avLst/>
              <a:gdLst>
                <a:gd name="connsiteX0" fmla="*/ 887055 w 1774110"/>
                <a:gd name="connsiteY0" fmla="*/ 0 h 632889"/>
                <a:gd name="connsiteX1" fmla="*/ 1761965 w 1774110"/>
                <a:gd name="connsiteY1" fmla="*/ 598637 h 632889"/>
                <a:gd name="connsiteX2" fmla="*/ 1774110 w 1774110"/>
                <a:gd name="connsiteY2" fmla="*/ 632889 h 632889"/>
                <a:gd name="connsiteX3" fmla="*/ 0 w 1774110"/>
                <a:gd name="connsiteY3" fmla="*/ 632889 h 632889"/>
                <a:gd name="connsiteX4" fmla="*/ 12145 w 1774110"/>
                <a:gd name="connsiteY4" fmla="*/ 598637 h 632889"/>
                <a:gd name="connsiteX5" fmla="*/ 887055 w 1774110"/>
                <a:gd name="connsiteY5" fmla="*/ 0 h 632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4110" h="632889">
                  <a:moveTo>
                    <a:pt x="887055" y="0"/>
                  </a:moveTo>
                  <a:cubicBezTo>
                    <a:pt x="1280363" y="0"/>
                    <a:pt x="1617819" y="246843"/>
                    <a:pt x="1761965" y="598637"/>
                  </a:cubicBezTo>
                  <a:lnTo>
                    <a:pt x="1774110" y="632889"/>
                  </a:lnTo>
                  <a:lnTo>
                    <a:pt x="0" y="632889"/>
                  </a:lnTo>
                  <a:lnTo>
                    <a:pt x="12145" y="598637"/>
                  </a:lnTo>
                  <a:cubicBezTo>
                    <a:pt x="156291" y="246843"/>
                    <a:pt x="493748" y="0"/>
                    <a:pt x="88705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9638ACBE-E60E-5D18-EC7B-B44B8C9D56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2183" y="4579838"/>
            <a:ext cx="1110331" cy="1408731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ECCED33-B69F-B493-66C9-B7D91DDF7737}"/>
              </a:ext>
            </a:extLst>
          </p:cNvPr>
          <p:cNvSpPr/>
          <p:nvPr/>
        </p:nvSpPr>
        <p:spPr>
          <a:xfrm rot="20558803">
            <a:off x="5839801" y="4458909"/>
            <a:ext cx="144096" cy="170544"/>
          </a:xfrm>
          <a:custGeom>
            <a:avLst/>
            <a:gdLst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03557 w 681406"/>
              <a:gd name="connsiteY8" fmla="*/ 326073 h 709978"/>
              <a:gd name="connsiteX9" fmla="*/ 8307 w 681406"/>
              <a:gd name="connsiteY9" fmla="*/ 392748 h 709978"/>
              <a:gd name="connsiteX10" fmla="*/ 17832 w 681406"/>
              <a:gd name="connsiteY10" fmla="*/ 516573 h 709978"/>
              <a:gd name="connsiteX11" fmla="*/ 122607 w 681406"/>
              <a:gd name="connsiteY11" fmla="*/ 535623 h 709978"/>
              <a:gd name="connsiteX12" fmla="*/ 227382 w 681406"/>
              <a:gd name="connsiteY12" fmla="*/ 497523 h 709978"/>
              <a:gd name="connsiteX13" fmla="*/ 122607 w 681406"/>
              <a:gd name="connsiteY13" fmla="*/ 621348 h 709978"/>
              <a:gd name="connsiteX14" fmla="*/ 170232 w 681406"/>
              <a:gd name="connsiteY14" fmla="*/ 640398 h 709978"/>
              <a:gd name="connsiteX15" fmla="*/ 303582 w 681406"/>
              <a:gd name="connsiteY15" fmla="*/ 630873 h 709978"/>
              <a:gd name="connsiteX16" fmla="*/ 351207 w 681406"/>
              <a:gd name="connsiteY16" fmla="*/ 554673 h 709978"/>
              <a:gd name="connsiteX17" fmla="*/ 246432 w 681406"/>
              <a:gd name="connsiteY17" fmla="*/ 688023 h 709978"/>
              <a:gd name="connsiteX18" fmla="*/ 379782 w 681406"/>
              <a:gd name="connsiteY18" fmla="*/ 697548 h 709978"/>
              <a:gd name="connsiteX19" fmla="*/ 589332 w 681406"/>
              <a:gd name="connsiteY19" fmla="*/ 564198 h 709978"/>
              <a:gd name="connsiteX20" fmla="*/ 675057 w 681406"/>
              <a:gd name="connsiteY20" fmla="*/ 373698 h 709978"/>
              <a:gd name="connsiteX21" fmla="*/ 675057 w 681406"/>
              <a:gd name="connsiteY21" fmla="*/ 278448 h 709978"/>
              <a:gd name="connsiteX22" fmla="*/ 675057 w 681406"/>
              <a:gd name="connsiteY22" fmla="*/ 221298 h 709978"/>
              <a:gd name="connsiteX23" fmla="*/ 636957 w 681406"/>
              <a:gd name="connsiteY23" fmla="*/ 230823 h 709978"/>
              <a:gd name="connsiteX24" fmla="*/ 665532 w 681406"/>
              <a:gd name="connsiteY24" fmla="*/ 87948 h 709978"/>
              <a:gd name="connsiteX25" fmla="*/ 598857 w 681406"/>
              <a:gd name="connsiteY25" fmla="*/ 40323 h 709978"/>
              <a:gd name="connsiteX26" fmla="*/ 455982 w 681406"/>
              <a:gd name="connsiteY26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08332 w 681406"/>
              <a:gd name="connsiteY13" fmla="*/ 4594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4558 w 679982"/>
              <a:gd name="connsiteY0" fmla="*/ 2223 h 709978"/>
              <a:gd name="connsiteX1" fmla="*/ 416458 w 679982"/>
              <a:gd name="connsiteY1" fmla="*/ 106998 h 709978"/>
              <a:gd name="connsiteX2" fmla="*/ 292633 w 679982"/>
              <a:gd name="connsiteY2" fmla="*/ 30798 h 709978"/>
              <a:gd name="connsiteX3" fmla="*/ 140233 w 679982"/>
              <a:gd name="connsiteY3" fmla="*/ 135573 h 709978"/>
              <a:gd name="connsiteX4" fmla="*/ 73558 w 679982"/>
              <a:gd name="connsiteY4" fmla="*/ 226061 h 709978"/>
              <a:gd name="connsiteX5" fmla="*/ 64033 w 679982"/>
              <a:gd name="connsiteY5" fmla="*/ 307023 h 709978"/>
              <a:gd name="connsiteX6" fmla="*/ 130708 w 679982"/>
              <a:gd name="connsiteY6" fmla="*/ 335598 h 709978"/>
              <a:gd name="connsiteX7" fmla="*/ 197383 w 679982"/>
              <a:gd name="connsiteY7" fmla="*/ 240348 h 709978"/>
              <a:gd name="connsiteX8" fmla="*/ 156720 w 679982"/>
              <a:gd name="connsiteY8" fmla="*/ 303539 h 709978"/>
              <a:gd name="connsiteX9" fmla="*/ 102133 w 679982"/>
              <a:gd name="connsiteY9" fmla="*/ 326073 h 709978"/>
              <a:gd name="connsiteX10" fmla="*/ 6883 w 679982"/>
              <a:gd name="connsiteY10" fmla="*/ 392748 h 709978"/>
              <a:gd name="connsiteX11" fmla="*/ 16408 w 679982"/>
              <a:gd name="connsiteY11" fmla="*/ 516573 h 709978"/>
              <a:gd name="connsiteX12" fmla="*/ 87845 w 679982"/>
              <a:gd name="connsiteY12" fmla="*/ 516573 h 709978"/>
              <a:gd name="connsiteX13" fmla="*/ 206908 w 679982"/>
              <a:gd name="connsiteY13" fmla="*/ 459423 h 709978"/>
              <a:gd name="connsiteX14" fmla="*/ 121183 w 679982"/>
              <a:gd name="connsiteY14" fmla="*/ 621348 h 709978"/>
              <a:gd name="connsiteX15" fmla="*/ 168808 w 679982"/>
              <a:gd name="connsiteY15" fmla="*/ 640398 h 709978"/>
              <a:gd name="connsiteX16" fmla="*/ 302158 w 679982"/>
              <a:gd name="connsiteY16" fmla="*/ 630873 h 709978"/>
              <a:gd name="connsiteX17" fmla="*/ 349783 w 679982"/>
              <a:gd name="connsiteY17" fmla="*/ 554673 h 709978"/>
              <a:gd name="connsiteX18" fmla="*/ 245008 w 679982"/>
              <a:gd name="connsiteY18" fmla="*/ 688023 h 709978"/>
              <a:gd name="connsiteX19" fmla="*/ 378358 w 679982"/>
              <a:gd name="connsiteY19" fmla="*/ 697548 h 709978"/>
              <a:gd name="connsiteX20" fmla="*/ 587908 w 679982"/>
              <a:gd name="connsiteY20" fmla="*/ 564198 h 709978"/>
              <a:gd name="connsiteX21" fmla="*/ 673633 w 679982"/>
              <a:gd name="connsiteY21" fmla="*/ 373698 h 709978"/>
              <a:gd name="connsiteX22" fmla="*/ 673633 w 679982"/>
              <a:gd name="connsiteY22" fmla="*/ 278448 h 709978"/>
              <a:gd name="connsiteX23" fmla="*/ 673633 w 679982"/>
              <a:gd name="connsiteY23" fmla="*/ 221298 h 709978"/>
              <a:gd name="connsiteX24" fmla="*/ 635533 w 679982"/>
              <a:gd name="connsiteY24" fmla="*/ 230823 h 709978"/>
              <a:gd name="connsiteX25" fmla="*/ 664108 w 679982"/>
              <a:gd name="connsiteY25" fmla="*/ 87948 h 709978"/>
              <a:gd name="connsiteX26" fmla="*/ 597433 w 679982"/>
              <a:gd name="connsiteY26" fmla="*/ 40323 h 709978"/>
              <a:gd name="connsiteX27" fmla="*/ 454558 w 679982"/>
              <a:gd name="connsiteY27" fmla="*/ 2223 h 709978"/>
              <a:gd name="connsiteX0" fmla="*/ 455545 w 680969"/>
              <a:gd name="connsiteY0" fmla="*/ 2223 h 709978"/>
              <a:gd name="connsiteX1" fmla="*/ 417445 w 680969"/>
              <a:gd name="connsiteY1" fmla="*/ 106998 h 709978"/>
              <a:gd name="connsiteX2" fmla="*/ 293620 w 680969"/>
              <a:gd name="connsiteY2" fmla="*/ 30798 h 709978"/>
              <a:gd name="connsiteX3" fmla="*/ 141220 w 680969"/>
              <a:gd name="connsiteY3" fmla="*/ 135573 h 709978"/>
              <a:gd name="connsiteX4" fmla="*/ 74545 w 680969"/>
              <a:gd name="connsiteY4" fmla="*/ 226061 h 709978"/>
              <a:gd name="connsiteX5" fmla="*/ 65020 w 680969"/>
              <a:gd name="connsiteY5" fmla="*/ 307023 h 709978"/>
              <a:gd name="connsiteX6" fmla="*/ 131695 w 680969"/>
              <a:gd name="connsiteY6" fmla="*/ 335598 h 709978"/>
              <a:gd name="connsiteX7" fmla="*/ 198370 w 680969"/>
              <a:gd name="connsiteY7" fmla="*/ 240348 h 709978"/>
              <a:gd name="connsiteX8" fmla="*/ 157707 w 680969"/>
              <a:gd name="connsiteY8" fmla="*/ 303539 h 709978"/>
              <a:gd name="connsiteX9" fmla="*/ 103120 w 680969"/>
              <a:gd name="connsiteY9" fmla="*/ 326073 h 709978"/>
              <a:gd name="connsiteX10" fmla="*/ 7870 w 680969"/>
              <a:gd name="connsiteY10" fmla="*/ 392748 h 709978"/>
              <a:gd name="connsiteX11" fmla="*/ 17395 w 680969"/>
              <a:gd name="connsiteY11" fmla="*/ 516573 h 709978"/>
              <a:gd name="connsiteX12" fmla="*/ 112645 w 680969"/>
              <a:gd name="connsiteY12" fmla="*/ 516573 h 709978"/>
              <a:gd name="connsiteX13" fmla="*/ 207895 w 680969"/>
              <a:gd name="connsiteY13" fmla="*/ 459423 h 709978"/>
              <a:gd name="connsiteX14" fmla="*/ 122170 w 680969"/>
              <a:gd name="connsiteY14" fmla="*/ 621348 h 709978"/>
              <a:gd name="connsiteX15" fmla="*/ 169795 w 680969"/>
              <a:gd name="connsiteY15" fmla="*/ 640398 h 709978"/>
              <a:gd name="connsiteX16" fmla="*/ 303145 w 680969"/>
              <a:gd name="connsiteY16" fmla="*/ 630873 h 709978"/>
              <a:gd name="connsiteX17" fmla="*/ 350770 w 680969"/>
              <a:gd name="connsiteY17" fmla="*/ 554673 h 709978"/>
              <a:gd name="connsiteX18" fmla="*/ 245995 w 680969"/>
              <a:gd name="connsiteY18" fmla="*/ 688023 h 709978"/>
              <a:gd name="connsiteX19" fmla="*/ 379345 w 680969"/>
              <a:gd name="connsiteY19" fmla="*/ 697548 h 709978"/>
              <a:gd name="connsiteX20" fmla="*/ 588895 w 680969"/>
              <a:gd name="connsiteY20" fmla="*/ 564198 h 709978"/>
              <a:gd name="connsiteX21" fmla="*/ 674620 w 680969"/>
              <a:gd name="connsiteY21" fmla="*/ 373698 h 709978"/>
              <a:gd name="connsiteX22" fmla="*/ 674620 w 680969"/>
              <a:gd name="connsiteY22" fmla="*/ 278448 h 709978"/>
              <a:gd name="connsiteX23" fmla="*/ 674620 w 680969"/>
              <a:gd name="connsiteY23" fmla="*/ 221298 h 709978"/>
              <a:gd name="connsiteX24" fmla="*/ 636520 w 680969"/>
              <a:gd name="connsiteY24" fmla="*/ 230823 h 709978"/>
              <a:gd name="connsiteX25" fmla="*/ 665095 w 680969"/>
              <a:gd name="connsiteY25" fmla="*/ 87948 h 709978"/>
              <a:gd name="connsiteX26" fmla="*/ 598420 w 680969"/>
              <a:gd name="connsiteY26" fmla="*/ 40323 h 709978"/>
              <a:gd name="connsiteX27" fmla="*/ 455545 w 680969"/>
              <a:gd name="connsiteY27" fmla="*/ 2223 h 709978"/>
              <a:gd name="connsiteX0" fmla="*/ 460771 w 686195"/>
              <a:gd name="connsiteY0" fmla="*/ 2223 h 709978"/>
              <a:gd name="connsiteX1" fmla="*/ 422671 w 686195"/>
              <a:gd name="connsiteY1" fmla="*/ 106998 h 709978"/>
              <a:gd name="connsiteX2" fmla="*/ 298846 w 686195"/>
              <a:gd name="connsiteY2" fmla="*/ 30798 h 709978"/>
              <a:gd name="connsiteX3" fmla="*/ 146446 w 686195"/>
              <a:gd name="connsiteY3" fmla="*/ 135573 h 709978"/>
              <a:gd name="connsiteX4" fmla="*/ 79771 w 686195"/>
              <a:gd name="connsiteY4" fmla="*/ 226061 h 709978"/>
              <a:gd name="connsiteX5" fmla="*/ 70246 w 686195"/>
              <a:gd name="connsiteY5" fmla="*/ 307023 h 709978"/>
              <a:gd name="connsiteX6" fmla="*/ 136921 w 686195"/>
              <a:gd name="connsiteY6" fmla="*/ 335598 h 709978"/>
              <a:gd name="connsiteX7" fmla="*/ 203596 w 686195"/>
              <a:gd name="connsiteY7" fmla="*/ 240348 h 709978"/>
              <a:gd name="connsiteX8" fmla="*/ 162933 w 686195"/>
              <a:gd name="connsiteY8" fmla="*/ 303539 h 709978"/>
              <a:gd name="connsiteX9" fmla="*/ 108346 w 686195"/>
              <a:gd name="connsiteY9" fmla="*/ 326073 h 709978"/>
              <a:gd name="connsiteX10" fmla="*/ 13096 w 686195"/>
              <a:gd name="connsiteY10" fmla="*/ 392748 h 709978"/>
              <a:gd name="connsiteX11" fmla="*/ 22621 w 686195"/>
              <a:gd name="connsiteY11" fmla="*/ 516573 h 709978"/>
              <a:gd name="connsiteX12" fmla="*/ 213121 w 686195"/>
              <a:gd name="connsiteY12" fmla="*/ 459423 h 709978"/>
              <a:gd name="connsiteX13" fmla="*/ 127396 w 686195"/>
              <a:gd name="connsiteY13" fmla="*/ 621348 h 709978"/>
              <a:gd name="connsiteX14" fmla="*/ 175021 w 686195"/>
              <a:gd name="connsiteY14" fmla="*/ 640398 h 709978"/>
              <a:gd name="connsiteX15" fmla="*/ 308371 w 686195"/>
              <a:gd name="connsiteY15" fmla="*/ 630873 h 709978"/>
              <a:gd name="connsiteX16" fmla="*/ 355996 w 686195"/>
              <a:gd name="connsiteY16" fmla="*/ 554673 h 709978"/>
              <a:gd name="connsiteX17" fmla="*/ 251221 w 686195"/>
              <a:gd name="connsiteY17" fmla="*/ 688023 h 709978"/>
              <a:gd name="connsiteX18" fmla="*/ 384571 w 686195"/>
              <a:gd name="connsiteY18" fmla="*/ 697548 h 709978"/>
              <a:gd name="connsiteX19" fmla="*/ 594121 w 686195"/>
              <a:gd name="connsiteY19" fmla="*/ 564198 h 709978"/>
              <a:gd name="connsiteX20" fmla="*/ 679846 w 686195"/>
              <a:gd name="connsiteY20" fmla="*/ 373698 h 709978"/>
              <a:gd name="connsiteX21" fmla="*/ 679846 w 686195"/>
              <a:gd name="connsiteY21" fmla="*/ 278448 h 709978"/>
              <a:gd name="connsiteX22" fmla="*/ 679846 w 686195"/>
              <a:gd name="connsiteY22" fmla="*/ 221298 h 709978"/>
              <a:gd name="connsiteX23" fmla="*/ 641746 w 686195"/>
              <a:gd name="connsiteY23" fmla="*/ 230823 h 709978"/>
              <a:gd name="connsiteX24" fmla="*/ 670321 w 686195"/>
              <a:gd name="connsiteY24" fmla="*/ 87948 h 709978"/>
              <a:gd name="connsiteX25" fmla="*/ 603646 w 686195"/>
              <a:gd name="connsiteY25" fmla="*/ 40323 h 709978"/>
              <a:gd name="connsiteX26" fmla="*/ 460771 w 686195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5913 w 674712"/>
              <a:gd name="connsiteY13" fmla="*/ 621348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2125 w 674712"/>
              <a:gd name="connsiteY15" fmla="*/ 61182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6375"/>
              <a:gd name="connsiteX1" fmla="*/ 411188 w 674712"/>
              <a:gd name="connsiteY1" fmla="*/ 106998 h 706375"/>
              <a:gd name="connsiteX2" fmla="*/ 287363 w 674712"/>
              <a:gd name="connsiteY2" fmla="*/ 30798 h 706375"/>
              <a:gd name="connsiteX3" fmla="*/ 134963 w 674712"/>
              <a:gd name="connsiteY3" fmla="*/ 135573 h 706375"/>
              <a:gd name="connsiteX4" fmla="*/ 68288 w 674712"/>
              <a:gd name="connsiteY4" fmla="*/ 226061 h 706375"/>
              <a:gd name="connsiteX5" fmla="*/ 58763 w 674712"/>
              <a:gd name="connsiteY5" fmla="*/ 307023 h 706375"/>
              <a:gd name="connsiteX6" fmla="*/ 125438 w 674712"/>
              <a:gd name="connsiteY6" fmla="*/ 335598 h 706375"/>
              <a:gd name="connsiteX7" fmla="*/ 192113 w 674712"/>
              <a:gd name="connsiteY7" fmla="*/ 240348 h 706375"/>
              <a:gd name="connsiteX8" fmla="*/ 151450 w 674712"/>
              <a:gd name="connsiteY8" fmla="*/ 303539 h 706375"/>
              <a:gd name="connsiteX9" fmla="*/ 96863 w 674712"/>
              <a:gd name="connsiteY9" fmla="*/ 326073 h 706375"/>
              <a:gd name="connsiteX10" fmla="*/ 1613 w 674712"/>
              <a:gd name="connsiteY10" fmla="*/ 392748 h 706375"/>
              <a:gd name="connsiteX11" fmla="*/ 49238 w 674712"/>
              <a:gd name="connsiteY11" fmla="*/ 521335 h 706375"/>
              <a:gd name="connsiteX12" fmla="*/ 201638 w 674712"/>
              <a:gd name="connsiteY12" fmla="*/ 459423 h 706375"/>
              <a:gd name="connsiteX13" fmla="*/ 111150 w 674712"/>
              <a:gd name="connsiteY13" fmla="*/ 554673 h 706375"/>
              <a:gd name="connsiteX14" fmla="*/ 163538 w 674712"/>
              <a:gd name="connsiteY14" fmla="*/ 640398 h 706375"/>
              <a:gd name="connsiteX15" fmla="*/ 292125 w 674712"/>
              <a:gd name="connsiteY15" fmla="*/ 611823 h 706375"/>
              <a:gd name="connsiteX16" fmla="*/ 344513 w 674712"/>
              <a:gd name="connsiteY16" fmla="*/ 554673 h 706375"/>
              <a:gd name="connsiteX17" fmla="*/ 258788 w 674712"/>
              <a:gd name="connsiteY17" fmla="*/ 678498 h 706375"/>
              <a:gd name="connsiteX18" fmla="*/ 373088 w 674712"/>
              <a:gd name="connsiteY18" fmla="*/ 697548 h 706375"/>
              <a:gd name="connsiteX19" fmla="*/ 582638 w 674712"/>
              <a:gd name="connsiteY19" fmla="*/ 564198 h 706375"/>
              <a:gd name="connsiteX20" fmla="*/ 668363 w 674712"/>
              <a:gd name="connsiteY20" fmla="*/ 373698 h 706375"/>
              <a:gd name="connsiteX21" fmla="*/ 668363 w 674712"/>
              <a:gd name="connsiteY21" fmla="*/ 278448 h 706375"/>
              <a:gd name="connsiteX22" fmla="*/ 668363 w 674712"/>
              <a:gd name="connsiteY22" fmla="*/ 221298 h 706375"/>
              <a:gd name="connsiteX23" fmla="*/ 630263 w 674712"/>
              <a:gd name="connsiteY23" fmla="*/ 230823 h 706375"/>
              <a:gd name="connsiteX24" fmla="*/ 658838 w 674712"/>
              <a:gd name="connsiteY24" fmla="*/ 87948 h 706375"/>
              <a:gd name="connsiteX25" fmla="*/ 592163 w 674712"/>
              <a:gd name="connsiteY25" fmla="*/ 40323 h 706375"/>
              <a:gd name="connsiteX26" fmla="*/ 449288 w 674712"/>
              <a:gd name="connsiteY26" fmla="*/ 2223 h 706375"/>
              <a:gd name="connsiteX0" fmla="*/ 452467 w 677891"/>
              <a:gd name="connsiteY0" fmla="*/ 2223 h 706375"/>
              <a:gd name="connsiteX1" fmla="*/ 414367 w 677891"/>
              <a:gd name="connsiteY1" fmla="*/ 106998 h 706375"/>
              <a:gd name="connsiteX2" fmla="*/ 290542 w 677891"/>
              <a:gd name="connsiteY2" fmla="*/ 30798 h 706375"/>
              <a:gd name="connsiteX3" fmla="*/ 138142 w 677891"/>
              <a:gd name="connsiteY3" fmla="*/ 135573 h 706375"/>
              <a:gd name="connsiteX4" fmla="*/ 71467 w 677891"/>
              <a:gd name="connsiteY4" fmla="*/ 226061 h 706375"/>
              <a:gd name="connsiteX5" fmla="*/ 61942 w 677891"/>
              <a:gd name="connsiteY5" fmla="*/ 307023 h 706375"/>
              <a:gd name="connsiteX6" fmla="*/ 128617 w 677891"/>
              <a:gd name="connsiteY6" fmla="*/ 335598 h 706375"/>
              <a:gd name="connsiteX7" fmla="*/ 195292 w 677891"/>
              <a:gd name="connsiteY7" fmla="*/ 240348 h 706375"/>
              <a:gd name="connsiteX8" fmla="*/ 154629 w 677891"/>
              <a:gd name="connsiteY8" fmla="*/ 303539 h 706375"/>
              <a:gd name="connsiteX9" fmla="*/ 4792 w 677891"/>
              <a:gd name="connsiteY9" fmla="*/ 392748 h 706375"/>
              <a:gd name="connsiteX10" fmla="*/ 52417 w 677891"/>
              <a:gd name="connsiteY10" fmla="*/ 521335 h 706375"/>
              <a:gd name="connsiteX11" fmla="*/ 204817 w 677891"/>
              <a:gd name="connsiteY11" fmla="*/ 459423 h 706375"/>
              <a:gd name="connsiteX12" fmla="*/ 114329 w 677891"/>
              <a:gd name="connsiteY12" fmla="*/ 554673 h 706375"/>
              <a:gd name="connsiteX13" fmla="*/ 166717 w 677891"/>
              <a:gd name="connsiteY13" fmla="*/ 640398 h 706375"/>
              <a:gd name="connsiteX14" fmla="*/ 295304 w 677891"/>
              <a:gd name="connsiteY14" fmla="*/ 611823 h 706375"/>
              <a:gd name="connsiteX15" fmla="*/ 347692 w 677891"/>
              <a:gd name="connsiteY15" fmla="*/ 554673 h 706375"/>
              <a:gd name="connsiteX16" fmla="*/ 261967 w 677891"/>
              <a:gd name="connsiteY16" fmla="*/ 678498 h 706375"/>
              <a:gd name="connsiteX17" fmla="*/ 376267 w 677891"/>
              <a:gd name="connsiteY17" fmla="*/ 697548 h 706375"/>
              <a:gd name="connsiteX18" fmla="*/ 585817 w 677891"/>
              <a:gd name="connsiteY18" fmla="*/ 564198 h 706375"/>
              <a:gd name="connsiteX19" fmla="*/ 671542 w 677891"/>
              <a:gd name="connsiteY19" fmla="*/ 373698 h 706375"/>
              <a:gd name="connsiteX20" fmla="*/ 671542 w 677891"/>
              <a:gd name="connsiteY20" fmla="*/ 278448 h 706375"/>
              <a:gd name="connsiteX21" fmla="*/ 671542 w 677891"/>
              <a:gd name="connsiteY21" fmla="*/ 221298 h 706375"/>
              <a:gd name="connsiteX22" fmla="*/ 633442 w 677891"/>
              <a:gd name="connsiteY22" fmla="*/ 230823 h 706375"/>
              <a:gd name="connsiteX23" fmla="*/ 662017 w 677891"/>
              <a:gd name="connsiteY23" fmla="*/ 87948 h 706375"/>
              <a:gd name="connsiteX24" fmla="*/ 595342 w 677891"/>
              <a:gd name="connsiteY24" fmla="*/ 40323 h 706375"/>
              <a:gd name="connsiteX25" fmla="*/ 452467 w 677891"/>
              <a:gd name="connsiteY25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70215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84502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12997 w 638421"/>
              <a:gd name="connsiteY0" fmla="*/ 2223 h 706375"/>
              <a:gd name="connsiteX1" fmla="*/ 374897 w 638421"/>
              <a:gd name="connsiteY1" fmla="*/ 106998 h 706375"/>
              <a:gd name="connsiteX2" fmla="*/ 251072 w 638421"/>
              <a:gd name="connsiteY2" fmla="*/ 30798 h 706375"/>
              <a:gd name="connsiteX3" fmla="*/ 98672 w 638421"/>
              <a:gd name="connsiteY3" fmla="*/ 135573 h 706375"/>
              <a:gd name="connsiteX4" fmla="*/ 31997 w 638421"/>
              <a:gd name="connsiteY4" fmla="*/ 226061 h 706375"/>
              <a:gd name="connsiteX5" fmla="*/ 22472 w 638421"/>
              <a:gd name="connsiteY5" fmla="*/ 307023 h 706375"/>
              <a:gd name="connsiteX6" fmla="*/ 89147 w 638421"/>
              <a:gd name="connsiteY6" fmla="*/ 335598 h 706375"/>
              <a:gd name="connsiteX7" fmla="*/ 155822 w 638421"/>
              <a:gd name="connsiteY7" fmla="*/ 240348 h 706375"/>
              <a:gd name="connsiteX8" fmla="*/ 115159 w 638421"/>
              <a:gd name="connsiteY8" fmla="*/ 303539 h 706375"/>
              <a:gd name="connsiteX9" fmla="*/ 19909 w 638421"/>
              <a:gd name="connsiteY9" fmla="*/ 384502 h 706375"/>
              <a:gd name="connsiteX10" fmla="*/ 12947 w 638421"/>
              <a:gd name="connsiteY10" fmla="*/ 521335 h 706375"/>
              <a:gd name="connsiteX11" fmla="*/ 165347 w 638421"/>
              <a:gd name="connsiteY11" fmla="*/ 459423 h 706375"/>
              <a:gd name="connsiteX12" fmla="*/ 74859 w 638421"/>
              <a:gd name="connsiteY12" fmla="*/ 554673 h 706375"/>
              <a:gd name="connsiteX13" fmla="*/ 127247 w 638421"/>
              <a:gd name="connsiteY13" fmla="*/ 640398 h 706375"/>
              <a:gd name="connsiteX14" fmla="*/ 255834 w 638421"/>
              <a:gd name="connsiteY14" fmla="*/ 611823 h 706375"/>
              <a:gd name="connsiteX15" fmla="*/ 308222 w 638421"/>
              <a:gd name="connsiteY15" fmla="*/ 554673 h 706375"/>
              <a:gd name="connsiteX16" fmla="*/ 222497 w 638421"/>
              <a:gd name="connsiteY16" fmla="*/ 678498 h 706375"/>
              <a:gd name="connsiteX17" fmla="*/ 336797 w 638421"/>
              <a:gd name="connsiteY17" fmla="*/ 697548 h 706375"/>
              <a:gd name="connsiteX18" fmla="*/ 546347 w 638421"/>
              <a:gd name="connsiteY18" fmla="*/ 564198 h 706375"/>
              <a:gd name="connsiteX19" fmla="*/ 632072 w 638421"/>
              <a:gd name="connsiteY19" fmla="*/ 373698 h 706375"/>
              <a:gd name="connsiteX20" fmla="*/ 632072 w 638421"/>
              <a:gd name="connsiteY20" fmla="*/ 278448 h 706375"/>
              <a:gd name="connsiteX21" fmla="*/ 632072 w 638421"/>
              <a:gd name="connsiteY21" fmla="*/ 221298 h 706375"/>
              <a:gd name="connsiteX22" fmla="*/ 593972 w 638421"/>
              <a:gd name="connsiteY22" fmla="*/ 230823 h 706375"/>
              <a:gd name="connsiteX23" fmla="*/ 622547 w 638421"/>
              <a:gd name="connsiteY23" fmla="*/ 87948 h 706375"/>
              <a:gd name="connsiteX24" fmla="*/ 555872 w 638421"/>
              <a:gd name="connsiteY24" fmla="*/ 40323 h 706375"/>
              <a:gd name="connsiteX25" fmla="*/ 412997 w 638421"/>
              <a:gd name="connsiteY25" fmla="*/ 2223 h 706375"/>
              <a:gd name="connsiteX0" fmla="*/ 415057 w 640481"/>
              <a:gd name="connsiteY0" fmla="*/ 2223 h 706375"/>
              <a:gd name="connsiteX1" fmla="*/ 376957 w 640481"/>
              <a:gd name="connsiteY1" fmla="*/ 106998 h 706375"/>
              <a:gd name="connsiteX2" fmla="*/ 253132 w 640481"/>
              <a:gd name="connsiteY2" fmla="*/ 30798 h 706375"/>
              <a:gd name="connsiteX3" fmla="*/ 100732 w 640481"/>
              <a:gd name="connsiteY3" fmla="*/ 135573 h 706375"/>
              <a:gd name="connsiteX4" fmla="*/ 34057 w 640481"/>
              <a:gd name="connsiteY4" fmla="*/ 226061 h 706375"/>
              <a:gd name="connsiteX5" fmla="*/ 24532 w 640481"/>
              <a:gd name="connsiteY5" fmla="*/ 307023 h 706375"/>
              <a:gd name="connsiteX6" fmla="*/ 91207 w 640481"/>
              <a:gd name="connsiteY6" fmla="*/ 335598 h 706375"/>
              <a:gd name="connsiteX7" fmla="*/ 157882 w 640481"/>
              <a:gd name="connsiteY7" fmla="*/ 240348 h 706375"/>
              <a:gd name="connsiteX8" fmla="*/ 117219 w 640481"/>
              <a:gd name="connsiteY8" fmla="*/ 303539 h 706375"/>
              <a:gd name="connsiteX9" fmla="*/ 17207 w 640481"/>
              <a:gd name="connsiteY9" fmla="*/ 451177 h 706375"/>
              <a:gd name="connsiteX10" fmla="*/ 15007 w 640481"/>
              <a:gd name="connsiteY10" fmla="*/ 521335 h 706375"/>
              <a:gd name="connsiteX11" fmla="*/ 167407 w 640481"/>
              <a:gd name="connsiteY11" fmla="*/ 459423 h 706375"/>
              <a:gd name="connsiteX12" fmla="*/ 76919 w 640481"/>
              <a:gd name="connsiteY12" fmla="*/ 554673 h 706375"/>
              <a:gd name="connsiteX13" fmla="*/ 129307 w 640481"/>
              <a:gd name="connsiteY13" fmla="*/ 640398 h 706375"/>
              <a:gd name="connsiteX14" fmla="*/ 257894 w 640481"/>
              <a:gd name="connsiteY14" fmla="*/ 611823 h 706375"/>
              <a:gd name="connsiteX15" fmla="*/ 310282 w 640481"/>
              <a:gd name="connsiteY15" fmla="*/ 554673 h 706375"/>
              <a:gd name="connsiteX16" fmla="*/ 224557 w 640481"/>
              <a:gd name="connsiteY16" fmla="*/ 678498 h 706375"/>
              <a:gd name="connsiteX17" fmla="*/ 338857 w 640481"/>
              <a:gd name="connsiteY17" fmla="*/ 697548 h 706375"/>
              <a:gd name="connsiteX18" fmla="*/ 548407 w 640481"/>
              <a:gd name="connsiteY18" fmla="*/ 564198 h 706375"/>
              <a:gd name="connsiteX19" fmla="*/ 634132 w 640481"/>
              <a:gd name="connsiteY19" fmla="*/ 373698 h 706375"/>
              <a:gd name="connsiteX20" fmla="*/ 634132 w 640481"/>
              <a:gd name="connsiteY20" fmla="*/ 278448 h 706375"/>
              <a:gd name="connsiteX21" fmla="*/ 634132 w 640481"/>
              <a:gd name="connsiteY21" fmla="*/ 221298 h 706375"/>
              <a:gd name="connsiteX22" fmla="*/ 596032 w 640481"/>
              <a:gd name="connsiteY22" fmla="*/ 230823 h 706375"/>
              <a:gd name="connsiteX23" fmla="*/ 624607 w 640481"/>
              <a:gd name="connsiteY23" fmla="*/ 87948 h 706375"/>
              <a:gd name="connsiteX24" fmla="*/ 557932 w 640481"/>
              <a:gd name="connsiteY24" fmla="*/ 40323 h 706375"/>
              <a:gd name="connsiteX25" fmla="*/ 415057 w 640481"/>
              <a:gd name="connsiteY25" fmla="*/ 2223 h 706375"/>
              <a:gd name="connsiteX0" fmla="*/ 423166 w 648590"/>
              <a:gd name="connsiteY0" fmla="*/ 2223 h 706375"/>
              <a:gd name="connsiteX1" fmla="*/ 385066 w 648590"/>
              <a:gd name="connsiteY1" fmla="*/ 106998 h 706375"/>
              <a:gd name="connsiteX2" fmla="*/ 261241 w 648590"/>
              <a:gd name="connsiteY2" fmla="*/ 30798 h 706375"/>
              <a:gd name="connsiteX3" fmla="*/ 108841 w 648590"/>
              <a:gd name="connsiteY3" fmla="*/ 135573 h 706375"/>
              <a:gd name="connsiteX4" fmla="*/ 42166 w 648590"/>
              <a:gd name="connsiteY4" fmla="*/ 226061 h 706375"/>
              <a:gd name="connsiteX5" fmla="*/ 32641 w 648590"/>
              <a:gd name="connsiteY5" fmla="*/ 307023 h 706375"/>
              <a:gd name="connsiteX6" fmla="*/ 99316 w 648590"/>
              <a:gd name="connsiteY6" fmla="*/ 335598 h 706375"/>
              <a:gd name="connsiteX7" fmla="*/ 165991 w 648590"/>
              <a:gd name="connsiteY7" fmla="*/ 240348 h 706375"/>
              <a:gd name="connsiteX8" fmla="*/ 125328 w 648590"/>
              <a:gd name="connsiteY8" fmla="*/ 303539 h 706375"/>
              <a:gd name="connsiteX9" fmla="*/ 11029 w 648590"/>
              <a:gd name="connsiteY9" fmla="*/ 441652 h 706375"/>
              <a:gd name="connsiteX10" fmla="*/ 23116 w 648590"/>
              <a:gd name="connsiteY10" fmla="*/ 521335 h 706375"/>
              <a:gd name="connsiteX11" fmla="*/ 175516 w 648590"/>
              <a:gd name="connsiteY11" fmla="*/ 459423 h 706375"/>
              <a:gd name="connsiteX12" fmla="*/ 85028 w 648590"/>
              <a:gd name="connsiteY12" fmla="*/ 554673 h 706375"/>
              <a:gd name="connsiteX13" fmla="*/ 137416 w 648590"/>
              <a:gd name="connsiteY13" fmla="*/ 640398 h 706375"/>
              <a:gd name="connsiteX14" fmla="*/ 266003 w 648590"/>
              <a:gd name="connsiteY14" fmla="*/ 611823 h 706375"/>
              <a:gd name="connsiteX15" fmla="*/ 318391 w 648590"/>
              <a:gd name="connsiteY15" fmla="*/ 554673 h 706375"/>
              <a:gd name="connsiteX16" fmla="*/ 232666 w 648590"/>
              <a:gd name="connsiteY16" fmla="*/ 678498 h 706375"/>
              <a:gd name="connsiteX17" fmla="*/ 346966 w 648590"/>
              <a:gd name="connsiteY17" fmla="*/ 697548 h 706375"/>
              <a:gd name="connsiteX18" fmla="*/ 556516 w 648590"/>
              <a:gd name="connsiteY18" fmla="*/ 564198 h 706375"/>
              <a:gd name="connsiteX19" fmla="*/ 642241 w 648590"/>
              <a:gd name="connsiteY19" fmla="*/ 373698 h 706375"/>
              <a:gd name="connsiteX20" fmla="*/ 642241 w 648590"/>
              <a:gd name="connsiteY20" fmla="*/ 278448 h 706375"/>
              <a:gd name="connsiteX21" fmla="*/ 642241 w 648590"/>
              <a:gd name="connsiteY21" fmla="*/ 221298 h 706375"/>
              <a:gd name="connsiteX22" fmla="*/ 604141 w 648590"/>
              <a:gd name="connsiteY22" fmla="*/ 230823 h 706375"/>
              <a:gd name="connsiteX23" fmla="*/ 632716 w 648590"/>
              <a:gd name="connsiteY23" fmla="*/ 87948 h 706375"/>
              <a:gd name="connsiteX24" fmla="*/ 566041 w 648590"/>
              <a:gd name="connsiteY24" fmla="*/ 40323 h 706375"/>
              <a:gd name="connsiteX25" fmla="*/ 423166 w 648590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597214 w 641663"/>
              <a:gd name="connsiteY22" fmla="*/ 230823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618041 w 641663"/>
              <a:gd name="connsiteY22" fmla="*/ 199422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  <a:gd name="connsiteX0" fmla="*/ 416239 w 641663"/>
              <a:gd name="connsiteY0" fmla="*/ 905 h 705057"/>
              <a:gd name="connsiteX1" fmla="*/ 367856 w 641663"/>
              <a:gd name="connsiteY1" fmla="*/ 77087 h 705057"/>
              <a:gd name="connsiteX2" fmla="*/ 254314 w 641663"/>
              <a:gd name="connsiteY2" fmla="*/ 29480 h 705057"/>
              <a:gd name="connsiteX3" fmla="*/ 101914 w 641663"/>
              <a:gd name="connsiteY3" fmla="*/ 134255 h 705057"/>
              <a:gd name="connsiteX4" fmla="*/ 35239 w 641663"/>
              <a:gd name="connsiteY4" fmla="*/ 224743 h 705057"/>
              <a:gd name="connsiteX5" fmla="*/ 25714 w 641663"/>
              <a:gd name="connsiteY5" fmla="*/ 305705 h 705057"/>
              <a:gd name="connsiteX6" fmla="*/ 92389 w 641663"/>
              <a:gd name="connsiteY6" fmla="*/ 334280 h 705057"/>
              <a:gd name="connsiteX7" fmla="*/ 159064 w 641663"/>
              <a:gd name="connsiteY7" fmla="*/ 239030 h 705057"/>
              <a:gd name="connsiteX8" fmla="*/ 118401 w 641663"/>
              <a:gd name="connsiteY8" fmla="*/ 302221 h 705057"/>
              <a:gd name="connsiteX9" fmla="*/ 4102 w 641663"/>
              <a:gd name="connsiteY9" fmla="*/ 440334 h 705057"/>
              <a:gd name="connsiteX10" fmla="*/ 54289 w 641663"/>
              <a:gd name="connsiteY10" fmla="*/ 534304 h 705057"/>
              <a:gd name="connsiteX11" fmla="*/ 168589 w 641663"/>
              <a:gd name="connsiteY11" fmla="*/ 458105 h 705057"/>
              <a:gd name="connsiteX12" fmla="*/ 78101 w 641663"/>
              <a:gd name="connsiteY12" fmla="*/ 553355 h 705057"/>
              <a:gd name="connsiteX13" fmla="*/ 130489 w 641663"/>
              <a:gd name="connsiteY13" fmla="*/ 639080 h 705057"/>
              <a:gd name="connsiteX14" fmla="*/ 259076 w 641663"/>
              <a:gd name="connsiteY14" fmla="*/ 610505 h 705057"/>
              <a:gd name="connsiteX15" fmla="*/ 311464 w 641663"/>
              <a:gd name="connsiteY15" fmla="*/ 553355 h 705057"/>
              <a:gd name="connsiteX16" fmla="*/ 225739 w 641663"/>
              <a:gd name="connsiteY16" fmla="*/ 677180 h 705057"/>
              <a:gd name="connsiteX17" fmla="*/ 340039 w 641663"/>
              <a:gd name="connsiteY17" fmla="*/ 696230 h 705057"/>
              <a:gd name="connsiteX18" fmla="*/ 549589 w 641663"/>
              <a:gd name="connsiteY18" fmla="*/ 562880 h 705057"/>
              <a:gd name="connsiteX19" fmla="*/ 635314 w 641663"/>
              <a:gd name="connsiteY19" fmla="*/ 372380 h 705057"/>
              <a:gd name="connsiteX20" fmla="*/ 635314 w 641663"/>
              <a:gd name="connsiteY20" fmla="*/ 277130 h 705057"/>
              <a:gd name="connsiteX21" fmla="*/ 635314 w 641663"/>
              <a:gd name="connsiteY21" fmla="*/ 219980 h 705057"/>
              <a:gd name="connsiteX22" fmla="*/ 618041 w 641663"/>
              <a:gd name="connsiteY22" fmla="*/ 198104 h 705057"/>
              <a:gd name="connsiteX23" fmla="*/ 625789 w 641663"/>
              <a:gd name="connsiteY23" fmla="*/ 86630 h 705057"/>
              <a:gd name="connsiteX24" fmla="*/ 559114 w 641663"/>
              <a:gd name="connsiteY24" fmla="*/ 39005 h 705057"/>
              <a:gd name="connsiteX25" fmla="*/ 416239 w 641663"/>
              <a:gd name="connsiteY25" fmla="*/ 905 h 705057"/>
              <a:gd name="connsiteX0" fmla="*/ 416239 w 641663"/>
              <a:gd name="connsiteY0" fmla="*/ 65 h 704217"/>
              <a:gd name="connsiteX1" fmla="*/ 365350 w 641663"/>
              <a:gd name="connsiteY1" fmla="*/ 46949 h 704217"/>
              <a:gd name="connsiteX2" fmla="*/ 254314 w 641663"/>
              <a:gd name="connsiteY2" fmla="*/ 28640 h 704217"/>
              <a:gd name="connsiteX3" fmla="*/ 101914 w 641663"/>
              <a:gd name="connsiteY3" fmla="*/ 133415 h 704217"/>
              <a:gd name="connsiteX4" fmla="*/ 35239 w 641663"/>
              <a:gd name="connsiteY4" fmla="*/ 223903 h 704217"/>
              <a:gd name="connsiteX5" fmla="*/ 25714 w 641663"/>
              <a:gd name="connsiteY5" fmla="*/ 304865 h 704217"/>
              <a:gd name="connsiteX6" fmla="*/ 92389 w 641663"/>
              <a:gd name="connsiteY6" fmla="*/ 333440 h 704217"/>
              <a:gd name="connsiteX7" fmla="*/ 159064 w 641663"/>
              <a:gd name="connsiteY7" fmla="*/ 238190 h 704217"/>
              <a:gd name="connsiteX8" fmla="*/ 118401 w 641663"/>
              <a:gd name="connsiteY8" fmla="*/ 301381 h 704217"/>
              <a:gd name="connsiteX9" fmla="*/ 4102 w 641663"/>
              <a:gd name="connsiteY9" fmla="*/ 439494 h 704217"/>
              <a:gd name="connsiteX10" fmla="*/ 54289 w 641663"/>
              <a:gd name="connsiteY10" fmla="*/ 533464 h 704217"/>
              <a:gd name="connsiteX11" fmla="*/ 168589 w 641663"/>
              <a:gd name="connsiteY11" fmla="*/ 457265 h 704217"/>
              <a:gd name="connsiteX12" fmla="*/ 78101 w 641663"/>
              <a:gd name="connsiteY12" fmla="*/ 552515 h 704217"/>
              <a:gd name="connsiteX13" fmla="*/ 130489 w 641663"/>
              <a:gd name="connsiteY13" fmla="*/ 638240 h 704217"/>
              <a:gd name="connsiteX14" fmla="*/ 259076 w 641663"/>
              <a:gd name="connsiteY14" fmla="*/ 609665 h 704217"/>
              <a:gd name="connsiteX15" fmla="*/ 311464 w 641663"/>
              <a:gd name="connsiteY15" fmla="*/ 552515 h 704217"/>
              <a:gd name="connsiteX16" fmla="*/ 225739 w 641663"/>
              <a:gd name="connsiteY16" fmla="*/ 676340 h 704217"/>
              <a:gd name="connsiteX17" fmla="*/ 340039 w 641663"/>
              <a:gd name="connsiteY17" fmla="*/ 695390 h 704217"/>
              <a:gd name="connsiteX18" fmla="*/ 549589 w 641663"/>
              <a:gd name="connsiteY18" fmla="*/ 562040 h 704217"/>
              <a:gd name="connsiteX19" fmla="*/ 635314 w 641663"/>
              <a:gd name="connsiteY19" fmla="*/ 371540 h 704217"/>
              <a:gd name="connsiteX20" fmla="*/ 635314 w 641663"/>
              <a:gd name="connsiteY20" fmla="*/ 276290 h 704217"/>
              <a:gd name="connsiteX21" fmla="*/ 635314 w 641663"/>
              <a:gd name="connsiteY21" fmla="*/ 219140 h 704217"/>
              <a:gd name="connsiteX22" fmla="*/ 618041 w 641663"/>
              <a:gd name="connsiteY22" fmla="*/ 197264 h 704217"/>
              <a:gd name="connsiteX23" fmla="*/ 625789 w 641663"/>
              <a:gd name="connsiteY23" fmla="*/ 85790 h 704217"/>
              <a:gd name="connsiteX24" fmla="*/ 559114 w 641663"/>
              <a:gd name="connsiteY24" fmla="*/ 38165 h 704217"/>
              <a:gd name="connsiteX25" fmla="*/ 416239 w 641663"/>
              <a:gd name="connsiteY25" fmla="*/ 65 h 704217"/>
              <a:gd name="connsiteX0" fmla="*/ 416239 w 641663"/>
              <a:gd name="connsiteY0" fmla="*/ 152 h 704304"/>
              <a:gd name="connsiteX1" fmla="*/ 371306 w 641663"/>
              <a:gd name="connsiteY1" fmla="*/ 25028 h 704304"/>
              <a:gd name="connsiteX2" fmla="*/ 254314 w 641663"/>
              <a:gd name="connsiteY2" fmla="*/ 28727 h 704304"/>
              <a:gd name="connsiteX3" fmla="*/ 101914 w 641663"/>
              <a:gd name="connsiteY3" fmla="*/ 133502 h 704304"/>
              <a:gd name="connsiteX4" fmla="*/ 35239 w 641663"/>
              <a:gd name="connsiteY4" fmla="*/ 223990 h 704304"/>
              <a:gd name="connsiteX5" fmla="*/ 25714 w 641663"/>
              <a:gd name="connsiteY5" fmla="*/ 304952 h 704304"/>
              <a:gd name="connsiteX6" fmla="*/ 92389 w 641663"/>
              <a:gd name="connsiteY6" fmla="*/ 333527 h 704304"/>
              <a:gd name="connsiteX7" fmla="*/ 159064 w 641663"/>
              <a:gd name="connsiteY7" fmla="*/ 238277 h 704304"/>
              <a:gd name="connsiteX8" fmla="*/ 118401 w 641663"/>
              <a:gd name="connsiteY8" fmla="*/ 301468 h 704304"/>
              <a:gd name="connsiteX9" fmla="*/ 4102 w 641663"/>
              <a:gd name="connsiteY9" fmla="*/ 439581 h 704304"/>
              <a:gd name="connsiteX10" fmla="*/ 54289 w 641663"/>
              <a:gd name="connsiteY10" fmla="*/ 533551 h 704304"/>
              <a:gd name="connsiteX11" fmla="*/ 168589 w 641663"/>
              <a:gd name="connsiteY11" fmla="*/ 457352 h 704304"/>
              <a:gd name="connsiteX12" fmla="*/ 78101 w 641663"/>
              <a:gd name="connsiteY12" fmla="*/ 552602 h 704304"/>
              <a:gd name="connsiteX13" fmla="*/ 130489 w 641663"/>
              <a:gd name="connsiteY13" fmla="*/ 638327 h 704304"/>
              <a:gd name="connsiteX14" fmla="*/ 259076 w 641663"/>
              <a:gd name="connsiteY14" fmla="*/ 609752 h 704304"/>
              <a:gd name="connsiteX15" fmla="*/ 311464 w 641663"/>
              <a:gd name="connsiteY15" fmla="*/ 552602 h 704304"/>
              <a:gd name="connsiteX16" fmla="*/ 225739 w 641663"/>
              <a:gd name="connsiteY16" fmla="*/ 676427 h 704304"/>
              <a:gd name="connsiteX17" fmla="*/ 340039 w 641663"/>
              <a:gd name="connsiteY17" fmla="*/ 695477 h 704304"/>
              <a:gd name="connsiteX18" fmla="*/ 549589 w 641663"/>
              <a:gd name="connsiteY18" fmla="*/ 562127 h 704304"/>
              <a:gd name="connsiteX19" fmla="*/ 635314 w 641663"/>
              <a:gd name="connsiteY19" fmla="*/ 371627 h 704304"/>
              <a:gd name="connsiteX20" fmla="*/ 635314 w 641663"/>
              <a:gd name="connsiteY20" fmla="*/ 276377 h 704304"/>
              <a:gd name="connsiteX21" fmla="*/ 635314 w 641663"/>
              <a:gd name="connsiteY21" fmla="*/ 219227 h 704304"/>
              <a:gd name="connsiteX22" fmla="*/ 618041 w 641663"/>
              <a:gd name="connsiteY22" fmla="*/ 197351 h 704304"/>
              <a:gd name="connsiteX23" fmla="*/ 625789 w 641663"/>
              <a:gd name="connsiteY23" fmla="*/ 85877 h 704304"/>
              <a:gd name="connsiteX24" fmla="*/ 559114 w 641663"/>
              <a:gd name="connsiteY24" fmla="*/ 38252 h 704304"/>
              <a:gd name="connsiteX25" fmla="*/ 416239 w 641663"/>
              <a:gd name="connsiteY25" fmla="*/ 152 h 704304"/>
              <a:gd name="connsiteX0" fmla="*/ 416239 w 641663"/>
              <a:gd name="connsiteY0" fmla="*/ 489 h 704641"/>
              <a:gd name="connsiteX1" fmla="*/ 336693 w 641663"/>
              <a:gd name="connsiteY1" fmla="*/ 17754 h 704641"/>
              <a:gd name="connsiteX2" fmla="*/ 254314 w 641663"/>
              <a:gd name="connsiteY2" fmla="*/ 29064 h 704641"/>
              <a:gd name="connsiteX3" fmla="*/ 101914 w 641663"/>
              <a:gd name="connsiteY3" fmla="*/ 133839 h 704641"/>
              <a:gd name="connsiteX4" fmla="*/ 35239 w 641663"/>
              <a:gd name="connsiteY4" fmla="*/ 224327 h 704641"/>
              <a:gd name="connsiteX5" fmla="*/ 25714 w 641663"/>
              <a:gd name="connsiteY5" fmla="*/ 305289 h 704641"/>
              <a:gd name="connsiteX6" fmla="*/ 92389 w 641663"/>
              <a:gd name="connsiteY6" fmla="*/ 333864 h 704641"/>
              <a:gd name="connsiteX7" fmla="*/ 159064 w 641663"/>
              <a:gd name="connsiteY7" fmla="*/ 238614 h 704641"/>
              <a:gd name="connsiteX8" fmla="*/ 118401 w 641663"/>
              <a:gd name="connsiteY8" fmla="*/ 301805 h 704641"/>
              <a:gd name="connsiteX9" fmla="*/ 4102 w 641663"/>
              <a:gd name="connsiteY9" fmla="*/ 439918 h 704641"/>
              <a:gd name="connsiteX10" fmla="*/ 54289 w 641663"/>
              <a:gd name="connsiteY10" fmla="*/ 533888 h 704641"/>
              <a:gd name="connsiteX11" fmla="*/ 168589 w 641663"/>
              <a:gd name="connsiteY11" fmla="*/ 457689 h 704641"/>
              <a:gd name="connsiteX12" fmla="*/ 78101 w 641663"/>
              <a:gd name="connsiteY12" fmla="*/ 552939 h 704641"/>
              <a:gd name="connsiteX13" fmla="*/ 130489 w 641663"/>
              <a:gd name="connsiteY13" fmla="*/ 638664 h 704641"/>
              <a:gd name="connsiteX14" fmla="*/ 259076 w 641663"/>
              <a:gd name="connsiteY14" fmla="*/ 610089 h 704641"/>
              <a:gd name="connsiteX15" fmla="*/ 311464 w 641663"/>
              <a:gd name="connsiteY15" fmla="*/ 552939 h 704641"/>
              <a:gd name="connsiteX16" fmla="*/ 225739 w 641663"/>
              <a:gd name="connsiteY16" fmla="*/ 676764 h 704641"/>
              <a:gd name="connsiteX17" fmla="*/ 340039 w 641663"/>
              <a:gd name="connsiteY17" fmla="*/ 695814 h 704641"/>
              <a:gd name="connsiteX18" fmla="*/ 549589 w 641663"/>
              <a:gd name="connsiteY18" fmla="*/ 562464 h 704641"/>
              <a:gd name="connsiteX19" fmla="*/ 635314 w 641663"/>
              <a:gd name="connsiteY19" fmla="*/ 371964 h 704641"/>
              <a:gd name="connsiteX20" fmla="*/ 635314 w 641663"/>
              <a:gd name="connsiteY20" fmla="*/ 276714 h 704641"/>
              <a:gd name="connsiteX21" fmla="*/ 635314 w 641663"/>
              <a:gd name="connsiteY21" fmla="*/ 219564 h 704641"/>
              <a:gd name="connsiteX22" fmla="*/ 618041 w 641663"/>
              <a:gd name="connsiteY22" fmla="*/ 197688 h 704641"/>
              <a:gd name="connsiteX23" fmla="*/ 625789 w 641663"/>
              <a:gd name="connsiteY23" fmla="*/ 86214 h 704641"/>
              <a:gd name="connsiteX24" fmla="*/ 559114 w 641663"/>
              <a:gd name="connsiteY24" fmla="*/ 38589 h 704641"/>
              <a:gd name="connsiteX25" fmla="*/ 416239 w 641663"/>
              <a:gd name="connsiteY25" fmla="*/ 489 h 704641"/>
              <a:gd name="connsiteX0" fmla="*/ 416239 w 641663"/>
              <a:gd name="connsiteY0" fmla="*/ 1850 h 706002"/>
              <a:gd name="connsiteX1" fmla="*/ 335783 w 641663"/>
              <a:gd name="connsiteY1" fmla="*/ 8462 h 706002"/>
              <a:gd name="connsiteX2" fmla="*/ 254314 w 641663"/>
              <a:gd name="connsiteY2" fmla="*/ 30425 h 706002"/>
              <a:gd name="connsiteX3" fmla="*/ 101914 w 641663"/>
              <a:gd name="connsiteY3" fmla="*/ 135200 h 706002"/>
              <a:gd name="connsiteX4" fmla="*/ 35239 w 641663"/>
              <a:gd name="connsiteY4" fmla="*/ 225688 h 706002"/>
              <a:gd name="connsiteX5" fmla="*/ 25714 w 641663"/>
              <a:gd name="connsiteY5" fmla="*/ 306650 h 706002"/>
              <a:gd name="connsiteX6" fmla="*/ 92389 w 641663"/>
              <a:gd name="connsiteY6" fmla="*/ 335225 h 706002"/>
              <a:gd name="connsiteX7" fmla="*/ 159064 w 641663"/>
              <a:gd name="connsiteY7" fmla="*/ 239975 h 706002"/>
              <a:gd name="connsiteX8" fmla="*/ 118401 w 641663"/>
              <a:gd name="connsiteY8" fmla="*/ 303166 h 706002"/>
              <a:gd name="connsiteX9" fmla="*/ 4102 w 641663"/>
              <a:gd name="connsiteY9" fmla="*/ 441279 h 706002"/>
              <a:gd name="connsiteX10" fmla="*/ 54289 w 641663"/>
              <a:gd name="connsiteY10" fmla="*/ 535249 h 706002"/>
              <a:gd name="connsiteX11" fmla="*/ 168589 w 641663"/>
              <a:gd name="connsiteY11" fmla="*/ 459050 h 706002"/>
              <a:gd name="connsiteX12" fmla="*/ 78101 w 641663"/>
              <a:gd name="connsiteY12" fmla="*/ 554300 h 706002"/>
              <a:gd name="connsiteX13" fmla="*/ 130489 w 641663"/>
              <a:gd name="connsiteY13" fmla="*/ 640025 h 706002"/>
              <a:gd name="connsiteX14" fmla="*/ 259076 w 641663"/>
              <a:gd name="connsiteY14" fmla="*/ 611450 h 706002"/>
              <a:gd name="connsiteX15" fmla="*/ 311464 w 641663"/>
              <a:gd name="connsiteY15" fmla="*/ 554300 h 706002"/>
              <a:gd name="connsiteX16" fmla="*/ 225739 w 641663"/>
              <a:gd name="connsiteY16" fmla="*/ 678125 h 706002"/>
              <a:gd name="connsiteX17" fmla="*/ 340039 w 641663"/>
              <a:gd name="connsiteY17" fmla="*/ 697175 h 706002"/>
              <a:gd name="connsiteX18" fmla="*/ 549589 w 641663"/>
              <a:gd name="connsiteY18" fmla="*/ 563825 h 706002"/>
              <a:gd name="connsiteX19" fmla="*/ 635314 w 641663"/>
              <a:gd name="connsiteY19" fmla="*/ 373325 h 706002"/>
              <a:gd name="connsiteX20" fmla="*/ 635314 w 641663"/>
              <a:gd name="connsiteY20" fmla="*/ 278075 h 706002"/>
              <a:gd name="connsiteX21" fmla="*/ 635314 w 641663"/>
              <a:gd name="connsiteY21" fmla="*/ 220925 h 706002"/>
              <a:gd name="connsiteX22" fmla="*/ 618041 w 641663"/>
              <a:gd name="connsiteY22" fmla="*/ 199049 h 706002"/>
              <a:gd name="connsiteX23" fmla="*/ 625789 w 641663"/>
              <a:gd name="connsiteY23" fmla="*/ 87575 h 706002"/>
              <a:gd name="connsiteX24" fmla="*/ 559114 w 641663"/>
              <a:gd name="connsiteY24" fmla="*/ 39950 h 706002"/>
              <a:gd name="connsiteX25" fmla="*/ 416239 w 641663"/>
              <a:gd name="connsiteY25" fmla="*/ 1850 h 706002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5314 w 641663"/>
              <a:gd name="connsiteY21" fmla="*/ 224193 h 709270"/>
              <a:gd name="connsiteX22" fmla="*/ 618041 w 641663"/>
              <a:gd name="connsiteY22" fmla="*/ 202317 h 709270"/>
              <a:gd name="connsiteX23" fmla="*/ 625789 w 641663"/>
              <a:gd name="connsiteY23" fmla="*/ 90843 h 709270"/>
              <a:gd name="connsiteX24" fmla="*/ 559114 w 641663"/>
              <a:gd name="connsiteY24" fmla="*/ 43218 h 709270"/>
              <a:gd name="connsiteX25" fmla="*/ 486463 w 641663"/>
              <a:gd name="connsiteY25" fmla="*/ 1463 h 709270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5314 w 641663"/>
              <a:gd name="connsiteY21" fmla="*/ 224193 h 709270"/>
              <a:gd name="connsiteX22" fmla="*/ 625789 w 641663"/>
              <a:gd name="connsiteY22" fmla="*/ 90843 h 709270"/>
              <a:gd name="connsiteX23" fmla="*/ 559114 w 641663"/>
              <a:gd name="connsiteY23" fmla="*/ 43218 h 709270"/>
              <a:gd name="connsiteX24" fmla="*/ 486463 w 641663"/>
              <a:gd name="connsiteY24" fmla="*/ 1463 h 709270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3947 w 641663"/>
              <a:gd name="connsiteY21" fmla="*/ 208216 h 709270"/>
              <a:gd name="connsiteX22" fmla="*/ 625789 w 641663"/>
              <a:gd name="connsiteY22" fmla="*/ 90843 h 709270"/>
              <a:gd name="connsiteX23" fmla="*/ 559114 w 641663"/>
              <a:gd name="connsiteY23" fmla="*/ 43218 h 709270"/>
              <a:gd name="connsiteX24" fmla="*/ 486463 w 641663"/>
              <a:gd name="connsiteY24" fmla="*/ 1463 h 709270"/>
              <a:gd name="connsiteX0" fmla="*/ 486463 w 639618"/>
              <a:gd name="connsiteY0" fmla="*/ 1463 h 709270"/>
              <a:gd name="connsiteX1" fmla="*/ 335783 w 639618"/>
              <a:gd name="connsiteY1" fmla="*/ 11730 h 709270"/>
              <a:gd name="connsiteX2" fmla="*/ 254314 w 639618"/>
              <a:gd name="connsiteY2" fmla="*/ 33693 h 709270"/>
              <a:gd name="connsiteX3" fmla="*/ 101914 w 639618"/>
              <a:gd name="connsiteY3" fmla="*/ 138468 h 709270"/>
              <a:gd name="connsiteX4" fmla="*/ 35239 w 639618"/>
              <a:gd name="connsiteY4" fmla="*/ 228956 h 709270"/>
              <a:gd name="connsiteX5" fmla="*/ 25714 w 639618"/>
              <a:gd name="connsiteY5" fmla="*/ 309918 h 709270"/>
              <a:gd name="connsiteX6" fmla="*/ 92389 w 639618"/>
              <a:gd name="connsiteY6" fmla="*/ 338493 h 709270"/>
              <a:gd name="connsiteX7" fmla="*/ 159064 w 639618"/>
              <a:gd name="connsiteY7" fmla="*/ 243243 h 709270"/>
              <a:gd name="connsiteX8" fmla="*/ 118401 w 639618"/>
              <a:gd name="connsiteY8" fmla="*/ 306434 h 709270"/>
              <a:gd name="connsiteX9" fmla="*/ 4102 w 639618"/>
              <a:gd name="connsiteY9" fmla="*/ 444547 h 709270"/>
              <a:gd name="connsiteX10" fmla="*/ 54289 w 639618"/>
              <a:gd name="connsiteY10" fmla="*/ 538517 h 709270"/>
              <a:gd name="connsiteX11" fmla="*/ 168589 w 639618"/>
              <a:gd name="connsiteY11" fmla="*/ 462318 h 709270"/>
              <a:gd name="connsiteX12" fmla="*/ 78101 w 639618"/>
              <a:gd name="connsiteY12" fmla="*/ 557568 h 709270"/>
              <a:gd name="connsiteX13" fmla="*/ 130489 w 639618"/>
              <a:gd name="connsiteY13" fmla="*/ 643293 h 709270"/>
              <a:gd name="connsiteX14" fmla="*/ 259076 w 639618"/>
              <a:gd name="connsiteY14" fmla="*/ 614718 h 709270"/>
              <a:gd name="connsiteX15" fmla="*/ 311464 w 639618"/>
              <a:gd name="connsiteY15" fmla="*/ 557568 h 709270"/>
              <a:gd name="connsiteX16" fmla="*/ 225739 w 639618"/>
              <a:gd name="connsiteY16" fmla="*/ 681393 h 709270"/>
              <a:gd name="connsiteX17" fmla="*/ 340039 w 639618"/>
              <a:gd name="connsiteY17" fmla="*/ 700443 h 709270"/>
              <a:gd name="connsiteX18" fmla="*/ 549589 w 639618"/>
              <a:gd name="connsiteY18" fmla="*/ 567093 h 709270"/>
              <a:gd name="connsiteX19" fmla="*/ 635314 w 639618"/>
              <a:gd name="connsiteY19" fmla="*/ 376593 h 709270"/>
              <a:gd name="connsiteX20" fmla="*/ 627677 w 639618"/>
              <a:gd name="connsiteY20" fmla="*/ 314238 h 709270"/>
              <a:gd name="connsiteX21" fmla="*/ 633947 w 639618"/>
              <a:gd name="connsiteY21" fmla="*/ 208216 h 709270"/>
              <a:gd name="connsiteX22" fmla="*/ 625789 w 639618"/>
              <a:gd name="connsiteY22" fmla="*/ 90843 h 709270"/>
              <a:gd name="connsiteX23" fmla="*/ 559114 w 639618"/>
              <a:gd name="connsiteY23" fmla="*/ 43218 h 709270"/>
              <a:gd name="connsiteX24" fmla="*/ 486463 w 639618"/>
              <a:gd name="connsiteY24" fmla="*/ 1463 h 709270"/>
              <a:gd name="connsiteX0" fmla="*/ 486463 w 634072"/>
              <a:gd name="connsiteY0" fmla="*/ 1463 h 709270"/>
              <a:gd name="connsiteX1" fmla="*/ 335783 w 634072"/>
              <a:gd name="connsiteY1" fmla="*/ 11730 h 709270"/>
              <a:gd name="connsiteX2" fmla="*/ 254314 w 634072"/>
              <a:gd name="connsiteY2" fmla="*/ 33693 h 709270"/>
              <a:gd name="connsiteX3" fmla="*/ 101914 w 634072"/>
              <a:gd name="connsiteY3" fmla="*/ 138468 h 709270"/>
              <a:gd name="connsiteX4" fmla="*/ 35239 w 634072"/>
              <a:gd name="connsiteY4" fmla="*/ 228956 h 709270"/>
              <a:gd name="connsiteX5" fmla="*/ 25714 w 634072"/>
              <a:gd name="connsiteY5" fmla="*/ 309918 h 709270"/>
              <a:gd name="connsiteX6" fmla="*/ 92389 w 634072"/>
              <a:gd name="connsiteY6" fmla="*/ 338493 h 709270"/>
              <a:gd name="connsiteX7" fmla="*/ 159064 w 634072"/>
              <a:gd name="connsiteY7" fmla="*/ 243243 h 709270"/>
              <a:gd name="connsiteX8" fmla="*/ 118401 w 634072"/>
              <a:gd name="connsiteY8" fmla="*/ 306434 h 709270"/>
              <a:gd name="connsiteX9" fmla="*/ 4102 w 634072"/>
              <a:gd name="connsiteY9" fmla="*/ 444547 h 709270"/>
              <a:gd name="connsiteX10" fmla="*/ 54289 w 634072"/>
              <a:gd name="connsiteY10" fmla="*/ 538517 h 709270"/>
              <a:gd name="connsiteX11" fmla="*/ 168589 w 634072"/>
              <a:gd name="connsiteY11" fmla="*/ 462318 h 709270"/>
              <a:gd name="connsiteX12" fmla="*/ 78101 w 634072"/>
              <a:gd name="connsiteY12" fmla="*/ 557568 h 709270"/>
              <a:gd name="connsiteX13" fmla="*/ 130489 w 634072"/>
              <a:gd name="connsiteY13" fmla="*/ 643293 h 709270"/>
              <a:gd name="connsiteX14" fmla="*/ 259076 w 634072"/>
              <a:gd name="connsiteY14" fmla="*/ 614718 h 709270"/>
              <a:gd name="connsiteX15" fmla="*/ 311464 w 634072"/>
              <a:gd name="connsiteY15" fmla="*/ 557568 h 709270"/>
              <a:gd name="connsiteX16" fmla="*/ 225739 w 634072"/>
              <a:gd name="connsiteY16" fmla="*/ 681393 h 709270"/>
              <a:gd name="connsiteX17" fmla="*/ 340039 w 634072"/>
              <a:gd name="connsiteY17" fmla="*/ 700443 h 709270"/>
              <a:gd name="connsiteX18" fmla="*/ 549589 w 634072"/>
              <a:gd name="connsiteY18" fmla="*/ 567093 h 709270"/>
              <a:gd name="connsiteX19" fmla="*/ 619759 w 634072"/>
              <a:gd name="connsiteY19" fmla="*/ 377997 h 709270"/>
              <a:gd name="connsiteX20" fmla="*/ 627677 w 634072"/>
              <a:gd name="connsiteY20" fmla="*/ 314238 h 709270"/>
              <a:gd name="connsiteX21" fmla="*/ 633947 w 634072"/>
              <a:gd name="connsiteY21" fmla="*/ 208216 h 709270"/>
              <a:gd name="connsiteX22" fmla="*/ 625789 w 634072"/>
              <a:gd name="connsiteY22" fmla="*/ 90843 h 709270"/>
              <a:gd name="connsiteX23" fmla="*/ 559114 w 634072"/>
              <a:gd name="connsiteY23" fmla="*/ 43218 h 709270"/>
              <a:gd name="connsiteX24" fmla="*/ 486463 w 634072"/>
              <a:gd name="connsiteY24" fmla="*/ 1463 h 709270"/>
              <a:gd name="connsiteX0" fmla="*/ 486463 w 634072"/>
              <a:gd name="connsiteY0" fmla="*/ 3196 h 711003"/>
              <a:gd name="connsiteX1" fmla="*/ 353475 w 634072"/>
              <a:gd name="connsiteY1" fmla="*/ 6498 h 711003"/>
              <a:gd name="connsiteX2" fmla="*/ 254314 w 634072"/>
              <a:gd name="connsiteY2" fmla="*/ 35426 h 711003"/>
              <a:gd name="connsiteX3" fmla="*/ 101914 w 634072"/>
              <a:gd name="connsiteY3" fmla="*/ 140201 h 711003"/>
              <a:gd name="connsiteX4" fmla="*/ 35239 w 634072"/>
              <a:gd name="connsiteY4" fmla="*/ 230689 h 711003"/>
              <a:gd name="connsiteX5" fmla="*/ 25714 w 634072"/>
              <a:gd name="connsiteY5" fmla="*/ 311651 h 711003"/>
              <a:gd name="connsiteX6" fmla="*/ 92389 w 634072"/>
              <a:gd name="connsiteY6" fmla="*/ 340226 h 711003"/>
              <a:gd name="connsiteX7" fmla="*/ 159064 w 634072"/>
              <a:gd name="connsiteY7" fmla="*/ 244976 h 711003"/>
              <a:gd name="connsiteX8" fmla="*/ 118401 w 634072"/>
              <a:gd name="connsiteY8" fmla="*/ 308167 h 711003"/>
              <a:gd name="connsiteX9" fmla="*/ 4102 w 634072"/>
              <a:gd name="connsiteY9" fmla="*/ 446280 h 711003"/>
              <a:gd name="connsiteX10" fmla="*/ 54289 w 634072"/>
              <a:gd name="connsiteY10" fmla="*/ 540250 h 711003"/>
              <a:gd name="connsiteX11" fmla="*/ 168589 w 634072"/>
              <a:gd name="connsiteY11" fmla="*/ 464051 h 711003"/>
              <a:gd name="connsiteX12" fmla="*/ 78101 w 634072"/>
              <a:gd name="connsiteY12" fmla="*/ 559301 h 711003"/>
              <a:gd name="connsiteX13" fmla="*/ 130489 w 634072"/>
              <a:gd name="connsiteY13" fmla="*/ 645026 h 711003"/>
              <a:gd name="connsiteX14" fmla="*/ 259076 w 634072"/>
              <a:gd name="connsiteY14" fmla="*/ 616451 h 711003"/>
              <a:gd name="connsiteX15" fmla="*/ 311464 w 634072"/>
              <a:gd name="connsiteY15" fmla="*/ 559301 h 711003"/>
              <a:gd name="connsiteX16" fmla="*/ 225739 w 634072"/>
              <a:gd name="connsiteY16" fmla="*/ 683126 h 711003"/>
              <a:gd name="connsiteX17" fmla="*/ 340039 w 634072"/>
              <a:gd name="connsiteY17" fmla="*/ 702176 h 711003"/>
              <a:gd name="connsiteX18" fmla="*/ 549589 w 634072"/>
              <a:gd name="connsiteY18" fmla="*/ 568826 h 711003"/>
              <a:gd name="connsiteX19" fmla="*/ 619759 w 634072"/>
              <a:gd name="connsiteY19" fmla="*/ 379730 h 711003"/>
              <a:gd name="connsiteX20" fmla="*/ 627677 w 634072"/>
              <a:gd name="connsiteY20" fmla="*/ 315971 h 711003"/>
              <a:gd name="connsiteX21" fmla="*/ 633947 w 634072"/>
              <a:gd name="connsiteY21" fmla="*/ 209949 h 711003"/>
              <a:gd name="connsiteX22" fmla="*/ 625789 w 634072"/>
              <a:gd name="connsiteY22" fmla="*/ 92576 h 711003"/>
              <a:gd name="connsiteX23" fmla="*/ 559114 w 634072"/>
              <a:gd name="connsiteY23" fmla="*/ 44951 h 711003"/>
              <a:gd name="connsiteX24" fmla="*/ 486463 w 634072"/>
              <a:gd name="connsiteY24" fmla="*/ 3196 h 711003"/>
              <a:gd name="connsiteX0" fmla="*/ 486463 w 634072"/>
              <a:gd name="connsiteY0" fmla="*/ 10201 h 718008"/>
              <a:gd name="connsiteX1" fmla="*/ 353475 w 634072"/>
              <a:gd name="connsiteY1" fmla="*/ 13503 h 718008"/>
              <a:gd name="connsiteX2" fmla="*/ 254314 w 634072"/>
              <a:gd name="connsiteY2" fmla="*/ 42431 h 718008"/>
              <a:gd name="connsiteX3" fmla="*/ 101914 w 634072"/>
              <a:gd name="connsiteY3" fmla="*/ 147206 h 718008"/>
              <a:gd name="connsiteX4" fmla="*/ 35239 w 634072"/>
              <a:gd name="connsiteY4" fmla="*/ 237694 h 718008"/>
              <a:gd name="connsiteX5" fmla="*/ 25714 w 634072"/>
              <a:gd name="connsiteY5" fmla="*/ 318656 h 718008"/>
              <a:gd name="connsiteX6" fmla="*/ 92389 w 634072"/>
              <a:gd name="connsiteY6" fmla="*/ 347231 h 718008"/>
              <a:gd name="connsiteX7" fmla="*/ 159064 w 634072"/>
              <a:gd name="connsiteY7" fmla="*/ 251981 h 718008"/>
              <a:gd name="connsiteX8" fmla="*/ 118401 w 634072"/>
              <a:gd name="connsiteY8" fmla="*/ 315172 h 718008"/>
              <a:gd name="connsiteX9" fmla="*/ 4102 w 634072"/>
              <a:gd name="connsiteY9" fmla="*/ 453285 h 718008"/>
              <a:gd name="connsiteX10" fmla="*/ 54289 w 634072"/>
              <a:gd name="connsiteY10" fmla="*/ 547255 h 718008"/>
              <a:gd name="connsiteX11" fmla="*/ 168589 w 634072"/>
              <a:gd name="connsiteY11" fmla="*/ 471056 h 718008"/>
              <a:gd name="connsiteX12" fmla="*/ 78101 w 634072"/>
              <a:gd name="connsiteY12" fmla="*/ 566306 h 718008"/>
              <a:gd name="connsiteX13" fmla="*/ 130489 w 634072"/>
              <a:gd name="connsiteY13" fmla="*/ 652031 h 718008"/>
              <a:gd name="connsiteX14" fmla="*/ 259076 w 634072"/>
              <a:gd name="connsiteY14" fmla="*/ 623456 h 718008"/>
              <a:gd name="connsiteX15" fmla="*/ 311464 w 634072"/>
              <a:gd name="connsiteY15" fmla="*/ 566306 h 718008"/>
              <a:gd name="connsiteX16" fmla="*/ 225739 w 634072"/>
              <a:gd name="connsiteY16" fmla="*/ 690131 h 718008"/>
              <a:gd name="connsiteX17" fmla="*/ 340039 w 634072"/>
              <a:gd name="connsiteY17" fmla="*/ 709181 h 718008"/>
              <a:gd name="connsiteX18" fmla="*/ 549589 w 634072"/>
              <a:gd name="connsiteY18" fmla="*/ 575831 h 718008"/>
              <a:gd name="connsiteX19" fmla="*/ 619759 w 634072"/>
              <a:gd name="connsiteY19" fmla="*/ 386735 h 718008"/>
              <a:gd name="connsiteX20" fmla="*/ 627677 w 634072"/>
              <a:gd name="connsiteY20" fmla="*/ 322976 h 718008"/>
              <a:gd name="connsiteX21" fmla="*/ 633947 w 634072"/>
              <a:gd name="connsiteY21" fmla="*/ 216954 h 718008"/>
              <a:gd name="connsiteX22" fmla="*/ 625789 w 634072"/>
              <a:gd name="connsiteY22" fmla="*/ 99581 h 718008"/>
              <a:gd name="connsiteX23" fmla="*/ 559114 w 634072"/>
              <a:gd name="connsiteY23" fmla="*/ 51956 h 718008"/>
              <a:gd name="connsiteX24" fmla="*/ 486463 w 634072"/>
              <a:gd name="connsiteY24" fmla="*/ 10201 h 718008"/>
              <a:gd name="connsiteX0" fmla="*/ 486463 w 634072"/>
              <a:gd name="connsiteY0" fmla="*/ 3374 h 711181"/>
              <a:gd name="connsiteX1" fmla="*/ 353475 w 634072"/>
              <a:gd name="connsiteY1" fmla="*/ 6676 h 711181"/>
              <a:gd name="connsiteX2" fmla="*/ 254314 w 634072"/>
              <a:gd name="connsiteY2" fmla="*/ 35604 h 711181"/>
              <a:gd name="connsiteX3" fmla="*/ 101914 w 634072"/>
              <a:gd name="connsiteY3" fmla="*/ 140379 h 711181"/>
              <a:gd name="connsiteX4" fmla="*/ 35239 w 634072"/>
              <a:gd name="connsiteY4" fmla="*/ 230867 h 711181"/>
              <a:gd name="connsiteX5" fmla="*/ 25714 w 634072"/>
              <a:gd name="connsiteY5" fmla="*/ 311829 h 711181"/>
              <a:gd name="connsiteX6" fmla="*/ 92389 w 634072"/>
              <a:gd name="connsiteY6" fmla="*/ 340404 h 711181"/>
              <a:gd name="connsiteX7" fmla="*/ 159064 w 634072"/>
              <a:gd name="connsiteY7" fmla="*/ 245154 h 711181"/>
              <a:gd name="connsiteX8" fmla="*/ 118401 w 634072"/>
              <a:gd name="connsiteY8" fmla="*/ 308345 h 711181"/>
              <a:gd name="connsiteX9" fmla="*/ 4102 w 634072"/>
              <a:gd name="connsiteY9" fmla="*/ 446458 h 711181"/>
              <a:gd name="connsiteX10" fmla="*/ 54289 w 634072"/>
              <a:gd name="connsiteY10" fmla="*/ 540428 h 711181"/>
              <a:gd name="connsiteX11" fmla="*/ 168589 w 634072"/>
              <a:gd name="connsiteY11" fmla="*/ 464229 h 711181"/>
              <a:gd name="connsiteX12" fmla="*/ 78101 w 634072"/>
              <a:gd name="connsiteY12" fmla="*/ 559479 h 711181"/>
              <a:gd name="connsiteX13" fmla="*/ 130489 w 634072"/>
              <a:gd name="connsiteY13" fmla="*/ 645204 h 711181"/>
              <a:gd name="connsiteX14" fmla="*/ 259076 w 634072"/>
              <a:gd name="connsiteY14" fmla="*/ 616629 h 711181"/>
              <a:gd name="connsiteX15" fmla="*/ 311464 w 634072"/>
              <a:gd name="connsiteY15" fmla="*/ 559479 h 711181"/>
              <a:gd name="connsiteX16" fmla="*/ 225739 w 634072"/>
              <a:gd name="connsiteY16" fmla="*/ 683304 h 711181"/>
              <a:gd name="connsiteX17" fmla="*/ 340039 w 634072"/>
              <a:gd name="connsiteY17" fmla="*/ 702354 h 711181"/>
              <a:gd name="connsiteX18" fmla="*/ 549589 w 634072"/>
              <a:gd name="connsiteY18" fmla="*/ 569004 h 711181"/>
              <a:gd name="connsiteX19" fmla="*/ 619759 w 634072"/>
              <a:gd name="connsiteY19" fmla="*/ 379908 h 711181"/>
              <a:gd name="connsiteX20" fmla="*/ 627677 w 634072"/>
              <a:gd name="connsiteY20" fmla="*/ 316149 h 711181"/>
              <a:gd name="connsiteX21" fmla="*/ 633947 w 634072"/>
              <a:gd name="connsiteY21" fmla="*/ 210127 h 711181"/>
              <a:gd name="connsiteX22" fmla="*/ 625789 w 634072"/>
              <a:gd name="connsiteY22" fmla="*/ 92754 h 711181"/>
              <a:gd name="connsiteX23" fmla="*/ 559114 w 634072"/>
              <a:gd name="connsiteY23" fmla="*/ 45129 h 711181"/>
              <a:gd name="connsiteX24" fmla="*/ 486463 w 634072"/>
              <a:gd name="connsiteY24" fmla="*/ 3374 h 711181"/>
              <a:gd name="connsiteX0" fmla="*/ 486463 w 634072"/>
              <a:gd name="connsiteY0" fmla="*/ 5125 h 712932"/>
              <a:gd name="connsiteX1" fmla="*/ 353475 w 634072"/>
              <a:gd name="connsiteY1" fmla="*/ 8427 h 712932"/>
              <a:gd name="connsiteX2" fmla="*/ 254314 w 634072"/>
              <a:gd name="connsiteY2" fmla="*/ 37355 h 712932"/>
              <a:gd name="connsiteX3" fmla="*/ 101914 w 634072"/>
              <a:gd name="connsiteY3" fmla="*/ 142130 h 712932"/>
              <a:gd name="connsiteX4" fmla="*/ 35239 w 634072"/>
              <a:gd name="connsiteY4" fmla="*/ 232618 h 712932"/>
              <a:gd name="connsiteX5" fmla="*/ 25714 w 634072"/>
              <a:gd name="connsiteY5" fmla="*/ 313580 h 712932"/>
              <a:gd name="connsiteX6" fmla="*/ 92389 w 634072"/>
              <a:gd name="connsiteY6" fmla="*/ 342155 h 712932"/>
              <a:gd name="connsiteX7" fmla="*/ 159064 w 634072"/>
              <a:gd name="connsiteY7" fmla="*/ 246905 h 712932"/>
              <a:gd name="connsiteX8" fmla="*/ 118401 w 634072"/>
              <a:gd name="connsiteY8" fmla="*/ 310096 h 712932"/>
              <a:gd name="connsiteX9" fmla="*/ 4102 w 634072"/>
              <a:gd name="connsiteY9" fmla="*/ 448209 h 712932"/>
              <a:gd name="connsiteX10" fmla="*/ 54289 w 634072"/>
              <a:gd name="connsiteY10" fmla="*/ 542179 h 712932"/>
              <a:gd name="connsiteX11" fmla="*/ 168589 w 634072"/>
              <a:gd name="connsiteY11" fmla="*/ 465980 h 712932"/>
              <a:gd name="connsiteX12" fmla="*/ 78101 w 634072"/>
              <a:gd name="connsiteY12" fmla="*/ 561230 h 712932"/>
              <a:gd name="connsiteX13" fmla="*/ 130489 w 634072"/>
              <a:gd name="connsiteY13" fmla="*/ 646955 h 712932"/>
              <a:gd name="connsiteX14" fmla="*/ 259076 w 634072"/>
              <a:gd name="connsiteY14" fmla="*/ 618380 h 712932"/>
              <a:gd name="connsiteX15" fmla="*/ 311464 w 634072"/>
              <a:gd name="connsiteY15" fmla="*/ 561230 h 712932"/>
              <a:gd name="connsiteX16" fmla="*/ 225739 w 634072"/>
              <a:gd name="connsiteY16" fmla="*/ 685055 h 712932"/>
              <a:gd name="connsiteX17" fmla="*/ 340039 w 634072"/>
              <a:gd name="connsiteY17" fmla="*/ 704105 h 712932"/>
              <a:gd name="connsiteX18" fmla="*/ 549589 w 634072"/>
              <a:gd name="connsiteY18" fmla="*/ 570755 h 712932"/>
              <a:gd name="connsiteX19" fmla="*/ 619759 w 634072"/>
              <a:gd name="connsiteY19" fmla="*/ 381659 h 712932"/>
              <a:gd name="connsiteX20" fmla="*/ 627677 w 634072"/>
              <a:gd name="connsiteY20" fmla="*/ 317900 h 712932"/>
              <a:gd name="connsiteX21" fmla="*/ 633947 w 634072"/>
              <a:gd name="connsiteY21" fmla="*/ 211878 h 712932"/>
              <a:gd name="connsiteX22" fmla="*/ 625789 w 634072"/>
              <a:gd name="connsiteY22" fmla="*/ 94505 h 712932"/>
              <a:gd name="connsiteX23" fmla="*/ 559114 w 634072"/>
              <a:gd name="connsiteY23" fmla="*/ 46880 h 712932"/>
              <a:gd name="connsiteX24" fmla="*/ 486463 w 634072"/>
              <a:gd name="connsiteY24" fmla="*/ 5125 h 71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34072" h="712932">
                <a:moveTo>
                  <a:pt x="486463" y="5125"/>
                </a:moveTo>
                <a:cubicBezTo>
                  <a:pt x="452190" y="-1284"/>
                  <a:pt x="402079" y="-3208"/>
                  <a:pt x="353475" y="8427"/>
                </a:cubicBezTo>
                <a:cubicBezTo>
                  <a:pt x="304871" y="20062"/>
                  <a:pt x="296241" y="15071"/>
                  <a:pt x="254314" y="37355"/>
                </a:cubicBezTo>
                <a:cubicBezTo>
                  <a:pt x="212387" y="59639"/>
                  <a:pt x="138426" y="109586"/>
                  <a:pt x="101914" y="142130"/>
                </a:cubicBezTo>
                <a:cubicBezTo>
                  <a:pt x="65402" y="174674"/>
                  <a:pt x="47939" y="204043"/>
                  <a:pt x="35239" y="232618"/>
                </a:cubicBezTo>
                <a:cubicBezTo>
                  <a:pt x="22539" y="261193"/>
                  <a:pt x="16189" y="295324"/>
                  <a:pt x="25714" y="313580"/>
                </a:cubicBezTo>
                <a:cubicBezTo>
                  <a:pt x="35239" y="331836"/>
                  <a:pt x="70164" y="353267"/>
                  <a:pt x="92389" y="342155"/>
                </a:cubicBezTo>
                <a:cubicBezTo>
                  <a:pt x="114614" y="331043"/>
                  <a:pt x="154729" y="252248"/>
                  <a:pt x="159064" y="246905"/>
                </a:cubicBezTo>
                <a:cubicBezTo>
                  <a:pt x="163399" y="241562"/>
                  <a:pt x="142641" y="291627"/>
                  <a:pt x="118401" y="310096"/>
                </a:cubicBezTo>
                <a:cubicBezTo>
                  <a:pt x="94161" y="328566"/>
                  <a:pt x="21137" y="411910"/>
                  <a:pt x="4102" y="448209"/>
                </a:cubicBezTo>
                <a:cubicBezTo>
                  <a:pt x="-12933" y="484508"/>
                  <a:pt x="26874" y="539217"/>
                  <a:pt x="54289" y="542179"/>
                </a:cubicBezTo>
                <a:cubicBezTo>
                  <a:pt x="81704" y="545141"/>
                  <a:pt x="164620" y="462805"/>
                  <a:pt x="168589" y="465980"/>
                </a:cubicBezTo>
                <a:cubicBezTo>
                  <a:pt x="172558" y="469155"/>
                  <a:pt x="84451" y="531068"/>
                  <a:pt x="78101" y="561230"/>
                </a:cubicBezTo>
                <a:cubicBezTo>
                  <a:pt x="71751" y="591392"/>
                  <a:pt x="100327" y="637430"/>
                  <a:pt x="130489" y="646955"/>
                </a:cubicBezTo>
                <a:cubicBezTo>
                  <a:pt x="160651" y="656480"/>
                  <a:pt x="228914" y="632667"/>
                  <a:pt x="259076" y="618380"/>
                </a:cubicBezTo>
                <a:cubicBezTo>
                  <a:pt x="289238" y="604093"/>
                  <a:pt x="317020" y="550118"/>
                  <a:pt x="311464" y="561230"/>
                </a:cubicBezTo>
                <a:cubicBezTo>
                  <a:pt x="305908" y="572343"/>
                  <a:pt x="220977" y="661243"/>
                  <a:pt x="225739" y="685055"/>
                </a:cubicBezTo>
                <a:cubicBezTo>
                  <a:pt x="230501" y="708867"/>
                  <a:pt x="286064" y="723155"/>
                  <a:pt x="340039" y="704105"/>
                </a:cubicBezTo>
                <a:cubicBezTo>
                  <a:pt x="394014" y="685055"/>
                  <a:pt x="502969" y="624496"/>
                  <a:pt x="549589" y="570755"/>
                </a:cubicBezTo>
                <a:cubicBezTo>
                  <a:pt x="596209" y="517014"/>
                  <a:pt x="606744" y="423802"/>
                  <a:pt x="619759" y="381659"/>
                </a:cubicBezTo>
                <a:cubicBezTo>
                  <a:pt x="632774" y="339517"/>
                  <a:pt x="627677" y="317900"/>
                  <a:pt x="627677" y="317900"/>
                </a:cubicBezTo>
                <a:cubicBezTo>
                  <a:pt x="627221" y="293524"/>
                  <a:pt x="634403" y="236254"/>
                  <a:pt x="633947" y="211878"/>
                </a:cubicBezTo>
                <a:cubicBezTo>
                  <a:pt x="632359" y="180128"/>
                  <a:pt x="638489" y="124668"/>
                  <a:pt x="625789" y="94505"/>
                </a:cubicBezTo>
                <a:cubicBezTo>
                  <a:pt x="613089" y="64343"/>
                  <a:pt x="582335" y="61777"/>
                  <a:pt x="559114" y="46880"/>
                </a:cubicBezTo>
                <a:cubicBezTo>
                  <a:pt x="535893" y="31983"/>
                  <a:pt x="520736" y="11534"/>
                  <a:pt x="486463" y="512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3C66389-25E5-1DC3-8AF7-E1FFCA198E87}"/>
              </a:ext>
            </a:extLst>
          </p:cNvPr>
          <p:cNvSpPr/>
          <p:nvPr/>
        </p:nvSpPr>
        <p:spPr>
          <a:xfrm rot="1041197" flipH="1">
            <a:off x="4926026" y="4468173"/>
            <a:ext cx="144096" cy="170544"/>
          </a:xfrm>
          <a:custGeom>
            <a:avLst/>
            <a:gdLst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03557 w 681406"/>
              <a:gd name="connsiteY8" fmla="*/ 326073 h 709978"/>
              <a:gd name="connsiteX9" fmla="*/ 8307 w 681406"/>
              <a:gd name="connsiteY9" fmla="*/ 392748 h 709978"/>
              <a:gd name="connsiteX10" fmla="*/ 17832 w 681406"/>
              <a:gd name="connsiteY10" fmla="*/ 516573 h 709978"/>
              <a:gd name="connsiteX11" fmla="*/ 122607 w 681406"/>
              <a:gd name="connsiteY11" fmla="*/ 535623 h 709978"/>
              <a:gd name="connsiteX12" fmla="*/ 227382 w 681406"/>
              <a:gd name="connsiteY12" fmla="*/ 497523 h 709978"/>
              <a:gd name="connsiteX13" fmla="*/ 122607 w 681406"/>
              <a:gd name="connsiteY13" fmla="*/ 621348 h 709978"/>
              <a:gd name="connsiteX14" fmla="*/ 170232 w 681406"/>
              <a:gd name="connsiteY14" fmla="*/ 640398 h 709978"/>
              <a:gd name="connsiteX15" fmla="*/ 303582 w 681406"/>
              <a:gd name="connsiteY15" fmla="*/ 630873 h 709978"/>
              <a:gd name="connsiteX16" fmla="*/ 351207 w 681406"/>
              <a:gd name="connsiteY16" fmla="*/ 554673 h 709978"/>
              <a:gd name="connsiteX17" fmla="*/ 246432 w 681406"/>
              <a:gd name="connsiteY17" fmla="*/ 688023 h 709978"/>
              <a:gd name="connsiteX18" fmla="*/ 379782 w 681406"/>
              <a:gd name="connsiteY18" fmla="*/ 697548 h 709978"/>
              <a:gd name="connsiteX19" fmla="*/ 589332 w 681406"/>
              <a:gd name="connsiteY19" fmla="*/ 564198 h 709978"/>
              <a:gd name="connsiteX20" fmla="*/ 675057 w 681406"/>
              <a:gd name="connsiteY20" fmla="*/ 373698 h 709978"/>
              <a:gd name="connsiteX21" fmla="*/ 675057 w 681406"/>
              <a:gd name="connsiteY21" fmla="*/ 278448 h 709978"/>
              <a:gd name="connsiteX22" fmla="*/ 675057 w 681406"/>
              <a:gd name="connsiteY22" fmla="*/ 221298 h 709978"/>
              <a:gd name="connsiteX23" fmla="*/ 636957 w 681406"/>
              <a:gd name="connsiteY23" fmla="*/ 230823 h 709978"/>
              <a:gd name="connsiteX24" fmla="*/ 665532 w 681406"/>
              <a:gd name="connsiteY24" fmla="*/ 87948 h 709978"/>
              <a:gd name="connsiteX25" fmla="*/ 598857 w 681406"/>
              <a:gd name="connsiteY25" fmla="*/ 40323 h 709978"/>
              <a:gd name="connsiteX26" fmla="*/ 455982 w 681406"/>
              <a:gd name="connsiteY26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08332 w 681406"/>
              <a:gd name="connsiteY13" fmla="*/ 4594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4558 w 679982"/>
              <a:gd name="connsiteY0" fmla="*/ 2223 h 709978"/>
              <a:gd name="connsiteX1" fmla="*/ 416458 w 679982"/>
              <a:gd name="connsiteY1" fmla="*/ 106998 h 709978"/>
              <a:gd name="connsiteX2" fmla="*/ 292633 w 679982"/>
              <a:gd name="connsiteY2" fmla="*/ 30798 h 709978"/>
              <a:gd name="connsiteX3" fmla="*/ 140233 w 679982"/>
              <a:gd name="connsiteY3" fmla="*/ 135573 h 709978"/>
              <a:gd name="connsiteX4" fmla="*/ 73558 w 679982"/>
              <a:gd name="connsiteY4" fmla="*/ 226061 h 709978"/>
              <a:gd name="connsiteX5" fmla="*/ 64033 w 679982"/>
              <a:gd name="connsiteY5" fmla="*/ 307023 h 709978"/>
              <a:gd name="connsiteX6" fmla="*/ 130708 w 679982"/>
              <a:gd name="connsiteY6" fmla="*/ 335598 h 709978"/>
              <a:gd name="connsiteX7" fmla="*/ 197383 w 679982"/>
              <a:gd name="connsiteY7" fmla="*/ 240348 h 709978"/>
              <a:gd name="connsiteX8" fmla="*/ 156720 w 679982"/>
              <a:gd name="connsiteY8" fmla="*/ 303539 h 709978"/>
              <a:gd name="connsiteX9" fmla="*/ 102133 w 679982"/>
              <a:gd name="connsiteY9" fmla="*/ 326073 h 709978"/>
              <a:gd name="connsiteX10" fmla="*/ 6883 w 679982"/>
              <a:gd name="connsiteY10" fmla="*/ 392748 h 709978"/>
              <a:gd name="connsiteX11" fmla="*/ 16408 w 679982"/>
              <a:gd name="connsiteY11" fmla="*/ 516573 h 709978"/>
              <a:gd name="connsiteX12" fmla="*/ 87845 w 679982"/>
              <a:gd name="connsiteY12" fmla="*/ 516573 h 709978"/>
              <a:gd name="connsiteX13" fmla="*/ 206908 w 679982"/>
              <a:gd name="connsiteY13" fmla="*/ 459423 h 709978"/>
              <a:gd name="connsiteX14" fmla="*/ 121183 w 679982"/>
              <a:gd name="connsiteY14" fmla="*/ 621348 h 709978"/>
              <a:gd name="connsiteX15" fmla="*/ 168808 w 679982"/>
              <a:gd name="connsiteY15" fmla="*/ 640398 h 709978"/>
              <a:gd name="connsiteX16" fmla="*/ 302158 w 679982"/>
              <a:gd name="connsiteY16" fmla="*/ 630873 h 709978"/>
              <a:gd name="connsiteX17" fmla="*/ 349783 w 679982"/>
              <a:gd name="connsiteY17" fmla="*/ 554673 h 709978"/>
              <a:gd name="connsiteX18" fmla="*/ 245008 w 679982"/>
              <a:gd name="connsiteY18" fmla="*/ 688023 h 709978"/>
              <a:gd name="connsiteX19" fmla="*/ 378358 w 679982"/>
              <a:gd name="connsiteY19" fmla="*/ 697548 h 709978"/>
              <a:gd name="connsiteX20" fmla="*/ 587908 w 679982"/>
              <a:gd name="connsiteY20" fmla="*/ 564198 h 709978"/>
              <a:gd name="connsiteX21" fmla="*/ 673633 w 679982"/>
              <a:gd name="connsiteY21" fmla="*/ 373698 h 709978"/>
              <a:gd name="connsiteX22" fmla="*/ 673633 w 679982"/>
              <a:gd name="connsiteY22" fmla="*/ 278448 h 709978"/>
              <a:gd name="connsiteX23" fmla="*/ 673633 w 679982"/>
              <a:gd name="connsiteY23" fmla="*/ 221298 h 709978"/>
              <a:gd name="connsiteX24" fmla="*/ 635533 w 679982"/>
              <a:gd name="connsiteY24" fmla="*/ 230823 h 709978"/>
              <a:gd name="connsiteX25" fmla="*/ 664108 w 679982"/>
              <a:gd name="connsiteY25" fmla="*/ 87948 h 709978"/>
              <a:gd name="connsiteX26" fmla="*/ 597433 w 679982"/>
              <a:gd name="connsiteY26" fmla="*/ 40323 h 709978"/>
              <a:gd name="connsiteX27" fmla="*/ 454558 w 679982"/>
              <a:gd name="connsiteY27" fmla="*/ 2223 h 709978"/>
              <a:gd name="connsiteX0" fmla="*/ 455545 w 680969"/>
              <a:gd name="connsiteY0" fmla="*/ 2223 h 709978"/>
              <a:gd name="connsiteX1" fmla="*/ 417445 w 680969"/>
              <a:gd name="connsiteY1" fmla="*/ 106998 h 709978"/>
              <a:gd name="connsiteX2" fmla="*/ 293620 w 680969"/>
              <a:gd name="connsiteY2" fmla="*/ 30798 h 709978"/>
              <a:gd name="connsiteX3" fmla="*/ 141220 w 680969"/>
              <a:gd name="connsiteY3" fmla="*/ 135573 h 709978"/>
              <a:gd name="connsiteX4" fmla="*/ 74545 w 680969"/>
              <a:gd name="connsiteY4" fmla="*/ 226061 h 709978"/>
              <a:gd name="connsiteX5" fmla="*/ 65020 w 680969"/>
              <a:gd name="connsiteY5" fmla="*/ 307023 h 709978"/>
              <a:gd name="connsiteX6" fmla="*/ 131695 w 680969"/>
              <a:gd name="connsiteY6" fmla="*/ 335598 h 709978"/>
              <a:gd name="connsiteX7" fmla="*/ 198370 w 680969"/>
              <a:gd name="connsiteY7" fmla="*/ 240348 h 709978"/>
              <a:gd name="connsiteX8" fmla="*/ 157707 w 680969"/>
              <a:gd name="connsiteY8" fmla="*/ 303539 h 709978"/>
              <a:gd name="connsiteX9" fmla="*/ 103120 w 680969"/>
              <a:gd name="connsiteY9" fmla="*/ 326073 h 709978"/>
              <a:gd name="connsiteX10" fmla="*/ 7870 w 680969"/>
              <a:gd name="connsiteY10" fmla="*/ 392748 h 709978"/>
              <a:gd name="connsiteX11" fmla="*/ 17395 w 680969"/>
              <a:gd name="connsiteY11" fmla="*/ 516573 h 709978"/>
              <a:gd name="connsiteX12" fmla="*/ 112645 w 680969"/>
              <a:gd name="connsiteY12" fmla="*/ 516573 h 709978"/>
              <a:gd name="connsiteX13" fmla="*/ 207895 w 680969"/>
              <a:gd name="connsiteY13" fmla="*/ 459423 h 709978"/>
              <a:gd name="connsiteX14" fmla="*/ 122170 w 680969"/>
              <a:gd name="connsiteY14" fmla="*/ 621348 h 709978"/>
              <a:gd name="connsiteX15" fmla="*/ 169795 w 680969"/>
              <a:gd name="connsiteY15" fmla="*/ 640398 h 709978"/>
              <a:gd name="connsiteX16" fmla="*/ 303145 w 680969"/>
              <a:gd name="connsiteY16" fmla="*/ 630873 h 709978"/>
              <a:gd name="connsiteX17" fmla="*/ 350770 w 680969"/>
              <a:gd name="connsiteY17" fmla="*/ 554673 h 709978"/>
              <a:gd name="connsiteX18" fmla="*/ 245995 w 680969"/>
              <a:gd name="connsiteY18" fmla="*/ 688023 h 709978"/>
              <a:gd name="connsiteX19" fmla="*/ 379345 w 680969"/>
              <a:gd name="connsiteY19" fmla="*/ 697548 h 709978"/>
              <a:gd name="connsiteX20" fmla="*/ 588895 w 680969"/>
              <a:gd name="connsiteY20" fmla="*/ 564198 h 709978"/>
              <a:gd name="connsiteX21" fmla="*/ 674620 w 680969"/>
              <a:gd name="connsiteY21" fmla="*/ 373698 h 709978"/>
              <a:gd name="connsiteX22" fmla="*/ 674620 w 680969"/>
              <a:gd name="connsiteY22" fmla="*/ 278448 h 709978"/>
              <a:gd name="connsiteX23" fmla="*/ 674620 w 680969"/>
              <a:gd name="connsiteY23" fmla="*/ 221298 h 709978"/>
              <a:gd name="connsiteX24" fmla="*/ 636520 w 680969"/>
              <a:gd name="connsiteY24" fmla="*/ 230823 h 709978"/>
              <a:gd name="connsiteX25" fmla="*/ 665095 w 680969"/>
              <a:gd name="connsiteY25" fmla="*/ 87948 h 709978"/>
              <a:gd name="connsiteX26" fmla="*/ 598420 w 680969"/>
              <a:gd name="connsiteY26" fmla="*/ 40323 h 709978"/>
              <a:gd name="connsiteX27" fmla="*/ 455545 w 680969"/>
              <a:gd name="connsiteY27" fmla="*/ 2223 h 709978"/>
              <a:gd name="connsiteX0" fmla="*/ 460771 w 686195"/>
              <a:gd name="connsiteY0" fmla="*/ 2223 h 709978"/>
              <a:gd name="connsiteX1" fmla="*/ 422671 w 686195"/>
              <a:gd name="connsiteY1" fmla="*/ 106998 h 709978"/>
              <a:gd name="connsiteX2" fmla="*/ 298846 w 686195"/>
              <a:gd name="connsiteY2" fmla="*/ 30798 h 709978"/>
              <a:gd name="connsiteX3" fmla="*/ 146446 w 686195"/>
              <a:gd name="connsiteY3" fmla="*/ 135573 h 709978"/>
              <a:gd name="connsiteX4" fmla="*/ 79771 w 686195"/>
              <a:gd name="connsiteY4" fmla="*/ 226061 h 709978"/>
              <a:gd name="connsiteX5" fmla="*/ 70246 w 686195"/>
              <a:gd name="connsiteY5" fmla="*/ 307023 h 709978"/>
              <a:gd name="connsiteX6" fmla="*/ 136921 w 686195"/>
              <a:gd name="connsiteY6" fmla="*/ 335598 h 709978"/>
              <a:gd name="connsiteX7" fmla="*/ 203596 w 686195"/>
              <a:gd name="connsiteY7" fmla="*/ 240348 h 709978"/>
              <a:gd name="connsiteX8" fmla="*/ 162933 w 686195"/>
              <a:gd name="connsiteY8" fmla="*/ 303539 h 709978"/>
              <a:gd name="connsiteX9" fmla="*/ 108346 w 686195"/>
              <a:gd name="connsiteY9" fmla="*/ 326073 h 709978"/>
              <a:gd name="connsiteX10" fmla="*/ 13096 w 686195"/>
              <a:gd name="connsiteY10" fmla="*/ 392748 h 709978"/>
              <a:gd name="connsiteX11" fmla="*/ 22621 w 686195"/>
              <a:gd name="connsiteY11" fmla="*/ 516573 h 709978"/>
              <a:gd name="connsiteX12" fmla="*/ 213121 w 686195"/>
              <a:gd name="connsiteY12" fmla="*/ 459423 h 709978"/>
              <a:gd name="connsiteX13" fmla="*/ 127396 w 686195"/>
              <a:gd name="connsiteY13" fmla="*/ 621348 h 709978"/>
              <a:gd name="connsiteX14" fmla="*/ 175021 w 686195"/>
              <a:gd name="connsiteY14" fmla="*/ 640398 h 709978"/>
              <a:gd name="connsiteX15" fmla="*/ 308371 w 686195"/>
              <a:gd name="connsiteY15" fmla="*/ 630873 h 709978"/>
              <a:gd name="connsiteX16" fmla="*/ 355996 w 686195"/>
              <a:gd name="connsiteY16" fmla="*/ 554673 h 709978"/>
              <a:gd name="connsiteX17" fmla="*/ 251221 w 686195"/>
              <a:gd name="connsiteY17" fmla="*/ 688023 h 709978"/>
              <a:gd name="connsiteX18" fmla="*/ 384571 w 686195"/>
              <a:gd name="connsiteY18" fmla="*/ 697548 h 709978"/>
              <a:gd name="connsiteX19" fmla="*/ 594121 w 686195"/>
              <a:gd name="connsiteY19" fmla="*/ 564198 h 709978"/>
              <a:gd name="connsiteX20" fmla="*/ 679846 w 686195"/>
              <a:gd name="connsiteY20" fmla="*/ 373698 h 709978"/>
              <a:gd name="connsiteX21" fmla="*/ 679846 w 686195"/>
              <a:gd name="connsiteY21" fmla="*/ 278448 h 709978"/>
              <a:gd name="connsiteX22" fmla="*/ 679846 w 686195"/>
              <a:gd name="connsiteY22" fmla="*/ 221298 h 709978"/>
              <a:gd name="connsiteX23" fmla="*/ 641746 w 686195"/>
              <a:gd name="connsiteY23" fmla="*/ 230823 h 709978"/>
              <a:gd name="connsiteX24" fmla="*/ 670321 w 686195"/>
              <a:gd name="connsiteY24" fmla="*/ 87948 h 709978"/>
              <a:gd name="connsiteX25" fmla="*/ 603646 w 686195"/>
              <a:gd name="connsiteY25" fmla="*/ 40323 h 709978"/>
              <a:gd name="connsiteX26" fmla="*/ 460771 w 686195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5913 w 674712"/>
              <a:gd name="connsiteY13" fmla="*/ 621348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2125 w 674712"/>
              <a:gd name="connsiteY15" fmla="*/ 61182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6375"/>
              <a:gd name="connsiteX1" fmla="*/ 411188 w 674712"/>
              <a:gd name="connsiteY1" fmla="*/ 106998 h 706375"/>
              <a:gd name="connsiteX2" fmla="*/ 287363 w 674712"/>
              <a:gd name="connsiteY2" fmla="*/ 30798 h 706375"/>
              <a:gd name="connsiteX3" fmla="*/ 134963 w 674712"/>
              <a:gd name="connsiteY3" fmla="*/ 135573 h 706375"/>
              <a:gd name="connsiteX4" fmla="*/ 68288 w 674712"/>
              <a:gd name="connsiteY4" fmla="*/ 226061 h 706375"/>
              <a:gd name="connsiteX5" fmla="*/ 58763 w 674712"/>
              <a:gd name="connsiteY5" fmla="*/ 307023 h 706375"/>
              <a:gd name="connsiteX6" fmla="*/ 125438 w 674712"/>
              <a:gd name="connsiteY6" fmla="*/ 335598 h 706375"/>
              <a:gd name="connsiteX7" fmla="*/ 192113 w 674712"/>
              <a:gd name="connsiteY7" fmla="*/ 240348 h 706375"/>
              <a:gd name="connsiteX8" fmla="*/ 151450 w 674712"/>
              <a:gd name="connsiteY8" fmla="*/ 303539 h 706375"/>
              <a:gd name="connsiteX9" fmla="*/ 96863 w 674712"/>
              <a:gd name="connsiteY9" fmla="*/ 326073 h 706375"/>
              <a:gd name="connsiteX10" fmla="*/ 1613 w 674712"/>
              <a:gd name="connsiteY10" fmla="*/ 392748 h 706375"/>
              <a:gd name="connsiteX11" fmla="*/ 49238 w 674712"/>
              <a:gd name="connsiteY11" fmla="*/ 521335 h 706375"/>
              <a:gd name="connsiteX12" fmla="*/ 201638 w 674712"/>
              <a:gd name="connsiteY12" fmla="*/ 459423 h 706375"/>
              <a:gd name="connsiteX13" fmla="*/ 111150 w 674712"/>
              <a:gd name="connsiteY13" fmla="*/ 554673 h 706375"/>
              <a:gd name="connsiteX14" fmla="*/ 163538 w 674712"/>
              <a:gd name="connsiteY14" fmla="*/ 640398 h 706375"/>
              <a:gd name="connsiteX15" fmla="*/ 292125 w 674712"/>
              <a:gd name="connsiteY15" fmla="*/ 611823 h 706375"/>
              <a:gd name="connsiteX16" fmla="*/ 344513 w 674712"/>
              <a:gd name="connsiteY16" fmla="*/ 554673 h 706375"/>
              <a:gd name="connsiteX17" fmla="*/ 258788 w 674712"/>
              <a:gd name="connsiteY17" fmla="*/ 678498 h 706375"/>
              <a:gd name="connsiteX18" fmla="*/ 373088 w 674712"/>
              <a:gd name="connsiteY18" fmla="*/ 697548 h 706375"/>
              <a:gd name="connsiteX19" fmla="*/ 582638 w 674712"/>
              <a:gd name="connsiteY19" fmla="*/ 564198 h 706375"/>
              <a:gd name="connsiteX20" fmla="*/ 668363 w 674712"/>
              <a:gd name="connsiteY20" fmla="*/ 373698 h 706375"/>
              <a:gd name="connsiteX21" fmla="*/ 668363 w 674712"/>
              <a:gd name="connsiteY21" fmla="*/ 278448 h 706375"/>
              <a:gd name="connsiteX22" fmla="*/ 668363 w 674712"/>
              <a:gd name="connsiteY22" fmla="*/ 221298 h 706375"/>
              <a:gd name="connsiteX23" fmla="*/ 630263 w 674712"/>
              <a:gd name="connsiteY23" fmla="*/ 230823 h 706375"/>
              <a:gd name="connsiteX24" fmla="*/ 658838 w 674712"/>
              <a:gd name="connsiteY24" fmla="*/ 87948 h 706375"/>
              <a:gd name="connsiteX25" fmla="*/ 592163 w 674712"/>
              <a:gd name="connsiteY25" fmla="*/ 40323 h 706375"/>
              <a:gd name="connsiteX26" fmla="*/ 449288 w 674712"/>
              <a:gd name="connsiteY26" fmla="*/ 2223 h 706375"/>
              <a:gd name="connsiteX0" fmla="*/ 452467 w 677891"/>
              <a:gd name="connsiteY0" fmla="*/ 2223 h 706375"/>
              <a:gd name="connsiteX1" fmla="*/ 414367 w 677891"/>
              <a:gd name="connsiteY1" fmla="*/ 106998 h 706375"/>
              <a:gd name="connsiteX2" fmla="*/ 290542 w 677891"/>
              <a:gd name="connsiteY2" fmla="*/ 30798 h 706375"/>
              <a:gd name="connsiteX3" fmla="*/ 138142 w 677891"/>
              <a:gd name="connsiteY3" fmla="*/ 135573 h 706375"/>
              <a:gd name="connsiteX4" fmla="*/ 71467 w 677891"/>
              <a:gd name="connsiteY4" fmla="*/ 226061 h 706375"/>
              <a:gd name="connsiteX5" fmla="*/ 61942 w 677891"/>
              <a:gd name="connsiteY5" fmla="*/ 307023 h 706375"/>
              <a:gd name="connsiteX6" fmla="*/ 128617 w 677891"/>
              <a:gd name="connsiteY6" fmla="*/ 335598 h 706375"/>
              <a:gd name="connsiteX7" fmla="*/ 195292 w 677891"/>
              <a:gd name="connsiteY7" fmla="*/ 240348 h 706375"/>
              <a:gd name="connsiteX8" fmla="*/ 154629 w 677891"/>
              <a:gd name="connsiteY8" fmla="*/ 303539 h 706375"/>
              <a:gd name="connsiteX9" fmla="*/ 4792 w 677891"/>
              <a:gd name="connsiteY9" fmla="*/ 392748 h 706375"/>
              <a:gd name="connsiteX10" fmla="*/ 52417 w 677891"/>
              <a:gd name="connsiteY10" fmla="*/ 521335 h 706375"/>
              <a:gd name="connsiteX11" fmla="*/ 204817 w 677891"/>
              <a:gd name="connsiteY11" fmla="*/ 459423 h 706375"/>
              <a:gd name="connsiteX12" fmla="*/ 114329 w 677891"/>
              <a:gd name="connsiteY12" fmla="*/ 554673 h 706375"/>
              <a:gd name="connsiteX13" fmla="*/ 166717 w 677891"/>
              <a:gd name="connsiteY13" fmla="*/ 640398 h 706375"/>
              <a:gd name="connsiteX14" fmla="*/ 295304 w 677891"/>
              <a:gd name="connsiteY14" fmla="*/ 611823 h 706375"/>
              <a:gd name="connsiteX15" fmla="*/ 347692 w 677891"/>
              <a:gd name="connsiteY15" fmla="*/ 554673 h 706375"/>
              <a:gd name="connsiteX16" fmla="*/ 261967 w 677891"/>
              <a:gd name="connsiteY16" fmla="*/ 678498 h 706375"/>
              <a:gd name="connsiteX17" fmla="*/ 376267 w 677891"/>
              <a:gd name="connsiteY17" fmla="*/ 697548 h 706375"/>
              <a:gd name="connsiteX18" fmla="*/ 585817 w 677891"/>
              <a:gd name="connsiteY18" fmla="*/ 564198 h 706375"/>
              <a:gd name="connsiteX19" fmla="*/ 671542 w 677891"/>
              <a:gd name="connsiteY19" fmla="*/ 373698 h 706375"/>
              <a:gd name="connsiteX20" fmla="*/ 671542 w 677891"/>
              <a:gd name="connsiteY20" fmla="*/ 278448 h 706375"/>
              <a:gd name="connsiteX21" fmla="*/ 671542 w 677891"/>
              <a:gd name="connsiteY21" fmla="*/ 221298 h 706375"/>
              <a:gd name="connsiteX22" fmla="*/ 633442 w 677891"/>
              <a:gd name="connsiteY22" fmla="*/ 230823 h 706375"/>
              <a:gd name="connsiteX23" fmla="*/ 662017 w 677891"/>
              <a:gd name="connsiteY23" fmla="*/ 87948 h 706375"/>
              <a:gd name="connsiteX24" fmla="*/ 595342 w 677891"/>
              <a:gd name="connsiteY24" fmla="*/ 40323 h 706375"/>
              <a:gd name="connsiteX25" fmla="*/ 452467 w 677891"/>
              <a:gd name="connsiteY25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70215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84502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12997 w 638421"/>
              <a:gd name="connsiteY0" fmla="*/ 2223 h 706375"/>
              <a:gd name="connsiteX1" fmla="*/ 374897 w 638421"/>
              <a:gd name="connsiteY1" fmla="*/ 106998 h 706375"/>
              <a:gd name="connsiteX2" fmla="*/ 251072 w 638421"/>
              <a:gd name="connsiteY2" fmla="*/ 30798 h 706375"/>
              <a:gd name="connsiteX3" fmla="*/ 98672 w 638421"/>
              <a:gd name="connsiteY3" fmla="*/ 135573 h 706375"/>
              <a:gd name="connsiteX4" fmla="*/ 31997 w 638421"/>
              <a:gd name="connsiteY4" fmla="*/ 226061 h 706375"/>
              <a:gd name="connsiteX5" fmla="*/ 22472 w 638421"/>
              <a:gd name="connsiteY5" fmla="*/ 307023 h 706375"/>
              <a:gd name="connsiteX6" fmla="*/ 89147 w 638421"/>
              <a:gd name="connsiteY6" fmla="*/ 335598 h 706375"/>
              <a:gd name="connsiteX7" fmla="*/ 155822 w 638421"/>
              <a:gd name="connsiteY7" fmla="*/ 240348 h 706375"/>
              <a:gd name="connsiteX8" fmla="*/ 115159 w 638421"/>
              <a:gd name="connsiteY8" fmla="*/ 303539 h 706375"/>
              <a:gd name="connsiteX9" fmla="*/ 19909 w 638421"/>
              <a:gd name="connsiteY9" fmla="*/ 384502 h 706375"/>
              <a:gd name="connsiteX10" fmla="*/ 12947 w 638421"/>
              <a:gd name="connsiteY10" fmla="*/ 521335 h 706375"/>
              <a:gd name="connsiteX11" fmla="*/ 165347 w 638421"/>
              <a:gd name="connsiteY11" fmla="*/ 459423 h 706375"/>
              <a:gd name="connsiteX12" fmla="*/ 74859 w 638421"/>
              <a:gd name="connsiteY12" fmla="*/ 554673 h 706375"/>
              <a:gd name="connsiteX13" fmla="*/ 127247 w 638421"/>
              <a:gd name="connsiteY13" fmla="*/ 640398 h 706375"/>
              <a:gd name="connsiteX14" fmla="*/ 255834 w 638421"/>
              <a:gd name="connsiteY14" fmla="*/ 611823 h 706375"/>
              <a:gd name="connsiteX15" fmla="*/ 308222 w 638421"/>
              <a:gd name="connsiteY15" fmla="*/ 554673 h 706375"/>
              <a:gd name="connsiteX16" fmla="*/ 222497 w 638421"/>
              <a:gd name="connsiteY16" fmla="*/ 678498 h 706375"/>
              <a:gd name="connsiteX17" fmla="*/ 336797 w 638421"/>
              <a:gd name="connsiteY17" fmla="*/ 697548 h 706375"/>
              <a:gd name="connsiteX18" fmla="*/ 546347 w 638421"/>
              <a:gd name="connsiteY18" fmla="*/ 564198 h 706375"/>
              <a:gd name="connsiteX19" fmla="*/ 632072 w 638421"/>
              <a:gd name="connsiteY19" fmla="*/ 373698 h 706375"/>
              <a:gd name="connsiteX20" fmla="*/ 632072 w 638421"/>
              <a:gd name="connsiteY20" fmla="*/ 278448 h 706375"/>
              <a:gd name="connsiteX21" fmla="*/ 632072 w 638421"/>
              <a:gd name="connsiteY21" fmla="*/ 221298 h 706375"/>
              <a:gd name="connsiteX22" fmla="*/ 593972 w 638421"/>
              <a:gd name="connsiteY22" fmla="*/ 230823 h 706375"/>
              <a:gd name="connsiteX23" fmla="*/ 622547 w 638421"/>
              <a:gd name="connsiteY23" fmla="*/ 87948 h 706375"/>
              <a:gd name="connsiteX24" fmla="*/ 555872 w 638421"/>
              <a:gd name="connsiteY24" fmla="*/ 40323 h 706375"/>
              <a:gd name="connsiteX25" fmla="*/ 412997 w 638421"/>
              <a:gd name="connsiteY25" fmla="*/ 2223 h 706375"/>
              <a:gd name="connsiteX0" fmla="*/ 415057 w 640481"/>
              <a:gd name="connsiteY0" fmla="*/ 2223 h 706375"/>
              <a:gd name="connsiteX1" fmla="*/ 376957 w 640481"/>
              <a:gd name="connsiteY1" fmla="*/ 106998 h 706375"/>
              <a:gd name="connsiteX2" fmla="*/ 253132 w 640481"/>
              <a:gd name="connsiteY2" fmla="*/ 30798 h 706375"/>
              <a:gd name="connsiteX3" fmla="*/ 100732 w 640481"/>
              <a:gd name="connsiteY3" fmla="*/ 135573 h 706375"/>
              <a:gd name="connsiteX4" fmla="*/ 34057 w 640481"/>
              <a:gd name="connsiteY4" fmla="*/ 226061 h 706375"/>
              <a:gd name="connsiteX5" fmla="*/ 24532 w 640481"/>
              <a:gd name="connsiteY5" fmla="*/ 307023 h 706375"/>
              <a:gd name="connsiteX6" fmla="*/ 91207 w 640481"/>
              <a:gd name="connsiteY6" fmla="*/ 335598 h 706375"/>
              <a:gd name="connsiteX7" fmla="*/ 157882 w 640481"/>
              <a:gd name="connsiteY7" fmla="*/ 240348 h 706375"/>
              <a:gd name="connsiteX8" fmla="*/ 117219 w 640481"/>
              <a:gd name="connsiteY8" fmla="*/ 303539 h 706375"/>
              <a:gd name="connsiteX9" fmla="*/ 17207 w 640481"/>
              <a:gd name="connsiteY9" fmla="*/ 451177 h 706375"/>
              <a:gd name="connsiteX10" fmla="*/ 15007 w 640481"/>
              <a:gd name="connsiteY10" fmla="*/ 521335 h 706375"/>
              <a:gd name="connsiteX11" fmla="*/ 167407 w 640481"/>
              <a:gd name="connsiteY11" fmla="*/ 459423 h 706375"/>
              <a:gd name="connsiteX12" fmla="*/ 76919 w 640481"/>
              <a:gd name="connsiteY12" fmla="*/ 554673 h 706375"/>
              <a:gd name="connsiteX13" fmla="*/ 129307 w 640481"/>
              <a:gd name="connsiteY13" fmla="*/ 640398 h 706375"/>
              <a:gd name="connsiteX14" fmla="*/ 257894 w 640481"/>
              <a:gd name="connsiteY14" fmla="*/ 611823 h 706375"/>
              <a:gd name="connsiteX15" fmla="*/ 310282 w 640481"/>
              <a:gd name="connsiteY15" fmla="*/ 554673 h 706375"/>
              <a:gd name="connsiteX16" fmla="*/ 224557 w 640481"/>
              <a:gd name="connsiteY16" fmla="*/ 678498 h 706375"/>
              <a:gd name="connsiteX17" fmla="*/ 338857 w 640481"/>
              <a:gd name="connsiteY17" fmla="*/ 697548 h 706375"/>
              <a:gd name="connsiteX18" fmla="*/ 548407 w 640481"/>
              <a:gd name="connsiteY18" fmla="*/ 564198 h 706375"/>
              <a:gd name="connsiteX19" fmla="*/ 634132 w 640481"/>
              <a:gd name="connsiteY19" fmla="*/ 373698 h 706375"/>
              <a:gd name="connsiteX20" fmla="*/ 634132 w 640481"/>
              <a:gd name="connsiteY20" fmla="*/ 278448 h 706375"/>
              <a:gd name="connsiteX21" fmla="*/ 634132 w 640481"/>
              <a:gd name="connsiteY21" fmla="*/ 221298 h 706375"/>
              <a:gd name="connsiteX22" fmla="*/ 596032 w 640481"/>
              <a:gd name="connsiteY22" fmla="*/ 230823 h 706375"/>
              <a:gd name="connsiteX23" fmla="*/ 624607 w 640481"/>
              <a:gd name="connsiteY23" fmla="*/ 87948 h 706375"/>
              <a:gd name="connsiteX24" fmla="*/ 557932 w 640481"/>
              <a:gd name="connsiteY24" fmla="*/ 40323 h 706375"/>
              <a:gd name="connsiteX25" fmla="*/ 415057 w 640481"/>
              <a:gd name="connsiteY25" fmla="*/ 2223 h 706375"/>
              <a:gd name="connsiteX0" fmla="*/ 423166 w 648590"/>
              <a:gd name="connsiteY0" fmla="*/ 2223 h 706375"/>
              <a:gd name="connsiteX1" fmla="*/ 385066 w 648590"/>
              <a:gd name="connsiteY1" fmla="*/ 106998 h 706375"/>
              <a:gd name="connsiteX2" fmla="*/ 261241 w 648590"/>
              <a:gd name="connsiteY2" fmla="*/ 30798 h 706375"/>
              <a:gd name="connsiteX3" fmla="*/ 108841 w 648590"/>
              <a:gd name="connsiteY3" fmla="*/ 135573 h 706375"/>
              <a:gd name="connsiteX4" fmla="*/ 42166 w 648590"/>
              <a:gd name="connsiteY4" fmla="*/ 226061 h 706375"/>
              <a:gd name="connsiteX5" fmla="*/ 32641 w 648590"/>
              <a:gd name="connsiteY5" fmla="*/ 307023 h 706375"/>
              <a:gd name="connsiteX6" fmla="*/ 99316 w 648590"/>
              <a:gd name="connsiteY6" fmla="*/ 335598 h 706375"/>
              <a:gd name="connsiteX7" fmla="*/ 165991 w 648590"/>
              <a:gd name="connsiteY7" fmla="*/ 240348 h 706375"/>
              <a:gd name="connsiteX8" fmla="*/ 125328 w 648590"/>
              <a:gd name="connsiteY8" fmla="*/ 303539 h 706375"/>
              <a:gd name="connsiteX9" fmla="*/ 11029 w 648590"/>
              <a:gd name="connsiteY9" fmla="*/ 441652 h 706375"/>
              <a:gd name="connsiteX10" fmla="*/ 23116 w 648590"/>
              <a:gd name="connsiteY10" fmla="*/ 521335 h 706375"/>
              <a:gd name="connsiteX11" fmla="*/ 175516 w 648590"/>
              <a:gd name="connsiteY11" fmla="*/ 459423 h 706375"/>
              <a:gd name="connsiteX12" fmla="*/ 85028 w 648590"/>
              <a:gd name="connsiteY12" fmla="*/ 554673 h 706375"/>
              <a:gd name="connsiteX13" fmla="*/ 137416 w 648590"/>
              <a:gd name="connsiteY13" fmla="*/ 640398 h 706375"/>
              <a:gd name="connsiteX14" fmla="*/ 266003 w 648590"/>
              <a:gd name="connsiteY14" fmla="*/ 611823 h 706375"/>
              <a:gd name="connsiteX15" fmla="*/ 318391 w 648590"/>
              <a:gd name="connsiteY15" fmla="*/ 554673 h 706375"/>
              <a:gd name="connsiteX16" fmla="*/ 232666 w 648590"/>
              <a:gd name="connsiteY16" fmla="*/ 678498 h 706375"/>
              <a:gd name="connsiteX17" fmla="*/ 346966 w 648590"/>
              <a:gd name="connsiteY17" fmla="*/ 697548 h 706375"/>
              <a:gd name="connsiteX18" fmla="*/ 556516 w 648590"/>
              <a:gd name="connsiteY18" fmla="*/ 564198 h 706375"/>
              <a:gd name="connsiteX19" fmla="*/ 642241 w 648590"/>
              <a:gd name="connsiteY19" fmla="*/ 373698 h 706375"/>
              <a:gd name="connsiteX20" fmla="*/ 642241 w 648590"/>
              <a:gd name="connsiteY20" fmla="*/ 278448 h 706375"/>
              <a:gd name="connsiteX21" fmla="*/ 642241 w 648590"/>
              <a:gd name="connsiteY21" fmla="*/ 221298 h 706375"/>
              <a:gd name="connsiteX22" fmla="*/ 604141 w 648590"/>
              <a:gd name="connsiteY22" fmla="*/ 230823 h 706375"/>
              <a:gd name="connsiteX23" fmla="*/ 632716 w 648590"/>
              <a:gd name="connsiteY23" fmla="*/ 87948 h 706375"/>
              <a:gd name="connsiteX24" fmla="*/ 566041 w 648590"/>
              <a:gd name="connsiteY24" fmla="*/ 40323 h 706375"/>
              <a:gd name="connsiteX25" fmla="*/ 423166 w 648590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597214 w 641663"/>
              <a:gd name="connsiteY22" fmla="*/ 230823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618041 w 641663"/>
              <a:gd name="connsiteY22" fmla="*/ 199422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  <a:gd name="connsiteX0" fmla="*/ 416239 w 641663"/>
              <a:gd name="connsiteY0" fmla="*/ 905 h 705057"/>
              <a:gd name="connsiteX1" fmla="*/ 367856 w 641663"/>
              <a:gd name="connsiteY1" fmla="*/ 77087 h 705057"/>
              <a:gd name="connsiteX2" fmla="*/ 254314 w 641663"/>
              <a:gd name="connsiteY2" fmla="*/ 29480 h 705057"/>
              <a:gd name="connsiteX3" fmla="*/ 101914 w 641663"/>
              <a:gd name="connsiteY3" fmla="*/ 134255 h 705057"/>
              <a:gd name="connsiteX4" fmla="*/ 35239 w 641663"/>
              <a:gd name="connsiteY4" fmla="*/ 224743 h 705057"/>
              <a:gd name="connsiteX5" fmla="*/ 25714 w 641663"/>
              <a:gd name="connsiteY5" fmla="*/ 305705 h 705057"/>
              <a:gd name="connsiteX6" fmla="*/ 92389 w 641663"/>
              <a:gd name="connsiteY6" fmla="*/ 334280 h 705057"/>
              <a:gd name="connsiteX7" fmla="*/ 159064 w 641663"/>
              <a:gd name="connsiteY7" fmla="*/ 239030 h 705057"/>
              <a:gd name="connsiteX8" fmla="*/ 118401 w 641663"/>
              <a:gd name="connsiteY8" fmla="*/ 302221 h 705057"/>
              <a:gd name="connsiteX9" fmla="*/ 4102 w 641663"/>
              <a:gd name="connsiteY9" fmla="*/ 440334 h 705057"/>
              <a:gd name="connsiteX10" fmla="*/ 54289 w 641663"/>
              <a:gd name="connsiteY10" fmla="*/ 534304 h 705057"/>
              <a:gd name="connsiteX11" fmla="*/ 168589 w 641663"/>
              <a:gd name="connsiteY11" fmla="*/ 458105 h 705057"/>
              <a:gd name="connsiteX12" fmla="*/ 78101 w 641663"/>
              <a:gd name="connsiteY12" fmla="*/ 553355 h 705057"/>
              <a:gd name="connsiteX13" fmla="*/ 130489 w 641663"/>
              <a:gd name="connsiteY13" fmla="*/ 639080 h 705057"/>
              <a:gd name="connsiteX14" fmla="*/ 259076 w 641663"/>
              <a:gd name="connsiteY14" fmla="*/ 610505 h 705057"/>
              <a:gd name="connsiteX15" fmla="*/ 311464 w 641663"/>
              <a:gd name="connsiteY15" fmla="*/ 553355 h 705057"/>
              <a:gd name="connsiteX16" fmla="*/ 225739 w 641663"/>
              <a:gd name="connsiteY16" fmla="*/ 677180 h 705057"/>
              <a:gd name="connsiteX17" fmla="*/ 340039 w 641663"/>
              <a:gd name="connsiteY17" fmla="*/ 696230 h 705057"/>
              <a:gd name="connsiteX18" fmla="*/ 549589 w 641663"/>
              <a:gd name="connsiteY18" fmla="*/ 562880 h 705057"/>
              <a:gd name="connsiteX19" fmla="*/ 635314 w 641663"/>
              <a:gd name="connsiteY19" fmla="*/ 372380 h 705057"/>
              <a:gd name="connsiteX20" fmla="*/ 635314 w 641663"/>
              <a:gd name="connsiteY20" fmla="*/ 277130 h 705057"/>
              <a:gd name="connsiteX21" fmla="*/ 635314 w 641663"/>
              <a:gd name="connsiteY21" fmla="*/ 219980 h 705057"/>
              <a:gd name="connsiteX22" fmla="*/ 618041 w 641663"/>
              <a:gd name="connsiteY22" fmla="*/ 198104 h 705057"/>
              <a:gd name="connsiteX23" fmla="*/ 625789 w 641663"/>
              <a:gd name="connsiteY23" fmla="*/ 86630 h 705057"/>
              <a:gd name="connsiteX24" fmla="*/ 559114 w 641663"/>
              <a:gd name="connsiteY24" fmla="*/ 39005 h 705057"/>
              <a:gd name="connsiteX25" fmla="*/ 416239 w 641663"/>
              <a:gd name="connsiteY25" fmla="*/ 905 h 705057"/>
              <a:gd name="connsiteX0" fmla="*/ 416239 w 641663"/>
              <a:gd name="connsiteY0" fmla="*/ 65 h 704217"/>
              <a:gd name="connsiteX1" fmla="*/ 365350 w 641663"/>
              <a:gd name="connsiteY1" fmla="*/ 46949 h 704217"/>
              <a:gd name="connsiteX2" fmla="*/ 254314 w 641663"/>
              <a:gd name="connsiteY2" fmla="*/ 28640 h 704217"/>
              <a:gd name="connsiteX3" fmla="*/ 101914 w 641663"/>
              <a:gd name="connsiteY3" fmla="*/ 133415 h 704217"/>
              <a:gd name="connsiteX4" fmla="*/ 35239 w 641663"/>
              <a:gd name="connsiteY4" fmla="*/ 223903 h 704217"/>
              <a:gd name="connsiteX5" fmla="*/ 25714 w 641663"/>
              <a:gd name="connsiteY5" fmla="*/ 304865 h 704217"/>
              <a:gd name="connsiteX6" fmla="*/ 92389 w 641663"/>
              <a:gd name="connsiteY6" fmla="*/ 333440 h 704217"/>
              <a:gd name="connsiteX7" fmla="*/ 159064 w 641663"/>
              <a:gd name="connsiteY7" fmla="*/ 238190 h 704217"/>
              <a:gd name="connsiteX8" fmla="*/ 118401 w 641663"/>
              <a:gd name="connsiteY8" fmla="*/ 301381 h 704217"/>
              <a:gd name="connsiteX9" fmla="*/ 4102 w 641663"/>
              <a:gd name="connsiteY9" fmla="*/ 439494 h 704217"/>
              <a:gd name="connsiteX10" fmla="*/ 54289 w 641663"/>
              <a:gd name="connsiteY10" fmla="*/ 533464 h 704217"/>
              <a:gd name="connsiteX11" fmla="*/ 168589 w 641663"/>
              <a:gd name="connsiteY11" fmla="*/ 457265 h 704217"/>
              <a:gd name="connsiteX12" fmla="*/ 78101 w 641663"/>
              <a:gd name="connsiteY12" fmla="*/ 552515 h 704217"/>
              <a:gd name="connsiteX13" fmla="*/ 130489 w 641663"/>
              <a:gd name="connsiteY13" fmla="*/ 638240 h 704217"/>
              <a:gd name="connsiteX14" fmla="*/ 259076 w 641663"/>
              <a:gd name="connsiteY14" fmla="*/ 609665 h 704217"/>
              <a:gd name="connsiteX15" fmla="*/ 311464 w 641663"/>
              <a:gd name="connsiteY15" fmla="*/ 552515 h 704217"/>
              <a:gd name="connsiteX16" fmla="*/ 225739 w 641663"/>
              <a:gd name="connsiteY16" fmla="*/ 676340 h 704217"/>
              <a:gd name="connsiteX17" fmla="*/ 340039 w 641663"/>
              <a:gd name="connsiteY17" fmla="*/ 695390 h 704217"/>
              <a:gd name="connsiteX18" fmla="*/ 549589 w 641663"/>
              <a:gd name="connsiteY18" fmla="*/ 562040 h 704217"/>
              <a:gd name="connsiteX19" fmla="*/ 635314 w 641663"/>
              <a:gd name="connsiteY19" fmla="*/ 371540 h 704217"/>
              <a:gd name="connsiteX20" fmla="*/ 635314 w 641663"/>
              <a:gd name="connsiteY20" fmla="*/ 276290 h 704217"/>
              <a:gd name="connsiteX21" fmla="*/ 635314 w 641663"/>
              <a:gd name="connsiteY21" fmla="*/ 219140 h 704217"/>
              <a:gd name="connsiteX22" fmla="*/ 618041 w 641663"/>
              <a:gd name="connsiteY22" fmla="*/ 197264 h 704217"/>
              <a:gd name="connsiteX23" fmla="*/ 625789 w 641663"/>
              <a:gd name="connsiteY23" fmla="*/ 85790 h 704217"/>
              <a:gd name="connsiteX24" fmla="*/ 559114 w 641663"/>
              <a:gd name="connsiteY24" fmla="*/ 38165 h 704217"/>
              <a:gd name="connsiteX25" fmla="*/ 416239 w 641663"/>
              <a:gd name="connsiteY25" fmla="*/ 65 h 704217"/>
              <a:gd name="connsiteX0" fmla="*/ 416239 w 641663"/>
              <a:gd name="connsiteY0" fmla="*/ 152 h 704304"/>
              <a:gd name="connsiteX1" fmla="*/ 371306 w 641663"/>
              <a:gd name="connsiteY1" fmla="*/ 25028 h 704304"/>
              <a:gd name="connsiteX2" fmla="*/ 254314 w 641663"/>
              <a:gd name="connsiteY2" fmla="*/ 28727 h 704304"/>
              <a:gd name="connsiteX3" fmla="*/ 101914 w 641663"/>
              <a:gd name="connsiteY3" fmla="*/ 133502 h 704304"/>
              <a:gd name="connsiteX4" fmla="*/ 35239 w 641663"/>
              <a:gd name="connsiteY4" fmla="*/ 223990 h 704304"/>
              <a:gd name="connsiteX5" fmla="*/ 25714 w 641663"/>
              <a:gd name="connsiteY5" fmla="*/ 304952 h 704304"/>
              <a:gd name="connsiteX6" fmla="*/ 92389 w 641663"/>
              <a:gd name="connsiteY6" fmla="*/ 333527 h 704304"/>
              <a:gd name="connsiteX7" fmla="*/ 159064 w 641663"/>
              <a:gd name="connsiteY7" fmla="*/ 238277 h 704304"/>
              <a:gd name="connsiteX8" fmla="*/ 118401 w 641663"/>
              <a:gd name="connsiteY8" fmla="*/ 301468 h 704304"/>
              <a:gd name="connsiteX9" fmla="*/ 4102 w 641663"/>
              <a:gd name="connsiteY9" fmla="*/ 439581 h 704304"/>
              <a:gd name="connsiteX10" fmla="*/ 54289 w 641663"/>
              <a:gd name="connsiteY10" fmla="*/ 533551 h 704304"/>
              <a:gd name="connsiteX11" fmla="*/ 168589 w 641663"/>
              <a:gd name="connsiteY11" fmla="*/ 457352 h 704304"/>
              <a:gd name="connsiteX12" fmla="*/ 78101 w 641663"/>
              <a:gd name="connsiteY12" fmla="*/ 552602 h 704304"/>
              <a:gd name="connsiteX13" fmla="*/ 130489 w 641663"/>
              <a:gd name="connsiteY13" fmla="*/ 638327 h 704304"/>
              <a:gd name="connsiteX14" fmla="*/ 259076 w 641663"/>
              <a:gd name="connsiteY14" fmla="*/ 609752 h 704304"/>
              <a:gd name="connsiteX15" fmla="*/ 311464 w 641663"/>
              <a:gd name="connsiteY15" fmla="*/ 552602 h 704304"/>
              <a:gd name="connsiteX16" fmla="*/ 225739 w 641663"/>
              <a:gd name="connsiteY16" fmla="*/ 676427 h 704304"/>
              <a:gd name="connsiteX17" fmla="*/ 340039 w 641663"/>
              <a:gd name="connsiteY17" fmla="*/ 695477 h 704304"/>
              <a:gd name="connsiteX18" fmla="*/ 549589 w 641663"/>
              <a:gd name="connsiteY18" fmla="*/ 562127 h 704304"/>
              <a:gd name="connsiteX19" fmla="*/ 635314 w 641663"/>
              <a:gd name="connsiteY19" fmla="*/ 371627 h 704304"/>
              <a:gd name="connsiteX20" fmla="*/ 635314 w 641663"/>
              <a:gd name="connsiteY20" fmla="*/ 276377 h 704304"/>
              <a:gd name="connsiteX21" fmla="*/ 635314 w 641663"/>
              <a:gd name="connsiteY21" fmla="*/ 219227 h 704304"/>
              <a:gd name="connsiteX22" fmla="*/ 618041 w 641663"/>
              <a:gd name="connsiteY22" fmla="*/ 197351 h 704304"/>
              <a:gd name="connsiteX23" fmla="*/ 625789 w 641663"/>
              <a:gd name="connsiteY23" fmla="*/ 85877 h 704304"/>
              <a:gd name="connsiteX24" fmla="*/ 559114 w 641663"/>
              <a:gd name="connsiteY24" fmla="*/ 38252 h 704304"/>
              <a:gd name="connsiteX25" fmla="*/ 416239 w 641663"/>
              <a:gd name="connsiteY25" fmla="*/ 152 h 704304"/>
              <a:gd name="connsiteX0" fmla="*/ 416239 w 641663"/>
              <a:gd name="connsiteY0" fmla="*/ 489 h 704641"/>
              <a:gd name="connsiteX1" fmla="*/ 336693 w 641663"/>
              <a:gd name="connsiteY1" fmla="*/ 17754 h 704641"/>
              <a:gd name="connsiteX2" fmla="*/ 254314 w 641663"/>
              <a:gd name="connsiteY2" fmla="*/ 29064 h 704641"/>
              <a:gd name="connsiteX3" fmla="*/ 101914 w 641663"/>
              <a:gd name="connsiteY3" fmla="*/ 133839 h 704641"/>
              <a:gd name="connsiteX4" fmla="*/ 35239 w 641663"/>
              <a:gd name="connsiteY4" fmla="*/ 224327 h 704641"/>
              <a:gd name="connsiteX5" fmla="*/ 25714 w 641663"/>
              <a:gd name="connsiteY5" fmla="*/ 305289 h 704641"/>
              <a:gd name="connsiteX6" fmla="*/ 92389 w 641663"/>
              <a:gd name="connsiteY6" fmla="*/ 333864 h 704641"/>
              <a:gd name="connsiteX7" fmla="*/ 159064 w 641663"/>
              <a:gd name="connsiteY7" fmla="*/ 238614 h 704641"/>
              <a:gd name="connsiteX8" fmla="*/ 118401 w 641663"/>
              <a:gd name="connsiteY8" fmla="*/ 301805 h 704641"/>
              <a:gd name="connsiteX9" fmla="*/ 4102 w 641663"/>
              <a:gd name="connsiteY9" fmla="*/ 439918 h 704641"/>
              <a:gd name="connsiteX10" fmla="*/ 54289 w 641663"/>
              <a:gd name="connsiteY10" fmla="*/ 533888 h 704641"/>
              <a:gd name="connsiteX11" fmla="*/ 168589 w 641663"/>
              <a:gd name="connsiteY11" fmla="*/ 457689 h 704641"/>
              <a:gd name="connsiteX12" fmla="*/ 78101 w 641663"/>
              <a:gd name="connsiteY12" fmla="*/ 552939 h 704641"/>
              <a:gd name="connsiteX13" fmla="*/ 130489 w 641663"/>
              <a:gd name="connsiteY13" fmla="*/ 638664 h 704641"/>
              <a:gd name="connsiteX14" fmla="*/ 259076 w 641663"/>
              <a:gd name="connsiteY14" fmla="*/ 610089 h 704641"/>
              <a:gd name="connsiteX15" fmla="*/ 311464 w 641663"/>
              <a:gd name="connsiteY15" fmla="*/ 552939 h 704641"/>
              <a:gd name="connsiteX16" fmla="*/ 225739 w 641663"/>
              <a:gd name="connsiteY16" fmla="*/ 676764 h 704641"/>
              <a:gd name="connsiteX17" fmla="*/ 340039 w 641663"/>
              <a:gd name="connsiteY17" fmla="*/ 695814 h 704641"/>
              <a:gd name="connsiteX18" fmla="*/ 549589 w 641663"/>
              <a:gd name="connsiteY18" fmla="*/ 562464 h 704641"/>
              <a:gd name="connsiteX19" fmla="*/ 635314 w 641663"/>
              <a:gd name="connsiteY19" fmla="*/ 371964 h 704641"/>
              <a:gd name="connsiteX20" fmla="*/ 635314 w 641663"/>
              <a:gd name="connsiteY20" fmla="*/ 276714 h 704641"/>
              <a:gd name="connsiteX21" fmla="*/ 635314 w 641663"/>
              <a:gd name="connsiteY21" fmla="*/ 219564 h 704641"/>
              <a:gd name="connsiteX22" fmla="*/ 618041 w 641663"/>
              <a:gd name="connsiteY22" fmla="*/ 197688 h 704641"/>
              <a:gd name="connsiteX23" fmla="*/ 625789 w 641663"/>
              <a:gd name="connsiteY23" fmla="*/ 86214 h 704641"/>
              <a:gd name="connsiteX24" fmla="*/ 559114 w 641663"/>
              <a:gd name="connsiteY24" fmla="*/ 38589 h 704641"/>
              <a:gd name="connsiteX25" fmla="*/ 416239 w 641663"/>
              <a:gd name="connsiteY25" fmla="*/ 489 h 704641"/>
              <a:gd name="connsiteX0" fmla="*/ 416239 w 641663"/>
              <a:gd name="connsiteY0" fmla="*/ 1850 h 706002"/>
              <a:gd name="connsiteX1" fmla="*/ 335783 w 641663"/>
              <a:gd name="connsiteY1" fmla="*/ 8462 h 706002"/>
              <a:gd name="connsiteX2" fmla="*/ 254314 w 641663"/>
              <a:gd name="connsiteY2" fmla="*/ 30425 h 706002"/>
              <a:gd name="connsiteX3" fmla="*/ 101914 w 641663"/>
              <a:gd name="connsiteY3" fmla="*/ 135200 h 706002"/>
              <a:gd name="connsiteX4" fmla="*/ 35239 w 641663"/>
              <a:gd name="connsiteY4" fmla="*/ 225688 h 706002"/>
              <a:gd name="connsiteX5" fmla="*/ 25714 w 641663"/>
              <a:gd name="connsiteY5" fmla="*/ 306650 h 706002"/>
              <a:gd name="connsiteX6" fmla="*/ 92389 w 641663"/>
              <a:gd name="connsiteY6" fmla="*/ 335225 h 706002"/>
              <a:gd name="connsiteX7" fmla="*/ 159064 w 641663"/>
              <a:gd name="connsiteY7" fmla="*/ 239975 h 706002"/>
              <a:gd name="connsiteX8" fmla="*/ 118401 w 641663"/>
              <a:gd name="connsiteY8" fmla="*/ 303166 h 706002"/>
              <a:gd name="connsiteX9" fmla="*/ 4102 w 641663"/>
              <a:gd name="connsiteY9" fmla="*/ 441279 h 706002"/>
              <a:gd name="connsiteX10" fmla="*/ 54289 w 641663"/>
              <a:gd name="connsiteY10" fmla="*/ 535249 h 706002"/>
              <a:gd name="connsiteX11" fmla="*/ 168589 w 641663"/>
              <a:gd name="connsiteY11" fmla="*/ 459050 h 706002"/>
              <a:gd name="connsiteX12" fmla="*/ 78101 w 641663"/>
              <a:gd name="connsiteY12" fmla="*/ 554300 h 706002"/>
              <a:gd name="connsiteX13" fmla="*/ 130489 w 641663"/>
              <a:gd name="connsiteY13" fmla="*/ 640025 h 706002"/>
              <a:gd name="connsiteX14" fmla="*/ 259076 w 641663"/>
              <a:gd name="connsiteY14" fmla="*/ 611450 h 706002"/>
              <a:gd name="connsiteX15" fmla="*/ 311464 w 641663"/>
              <a:gd name="connsiteY15" fmla="*/ 554300 h 706002"/>
              <a:gd name="connsiteX16" fmla="*/ 225739 w 641663"/>
              <a:gd name="connsiteY16" fmla="*/ 678125 h 706002"/>
              <a:gd name="connsiteX17" fmla="*/ 340039 w 641663"/>
              <a:gd name="connsiteY17" fmla="*/ 697175 h 706002"/>
              <a:gd name="connsiteX18" fmla="*/ 549589 w 641663"/>
              <a:gd name="connsiteY18" fmla="*/ 563825 h 706002"/>
              <a:gd name="connsiteX19" fmla="*/ 635314 w 641663"/>
              <a:gd name="connsiteY19" fmla="*/ 373325 h 706002"/>
              <a:gd name="connsiteX20" fmla="*/ 635314 w 641663"/>
              <a:gd name="connsiteY20" fmla="*/ 278075 h 706002"/>
              <a:gd name="connsiteX21" fmla="*/ 635314 w 641663"/>
              <a:gd name="connsiteY21" fmla="*/ 220925 h 706002"/>
              <a:gd name="connsiteX22" fmla="*/ 618041 w 641663"/>
              <a:gd name="connsiteY22" fmla="*/ 199049 h 706002"/>
              <a:gd name="connsiteX23" fmla="*/ 625789 w 641663"/>
              <a:gd name="connsiteY23" fmla="*/ 87575 h 706002"/>
              <a:gd name="connsiteX24" fmla="*/ 559114 w 641663"/>
              <a:gd name="connsiteY24" fmla="*/ 39950 h 706002"/>
              <a:gd name="connsiteX25" fmla="*/ 416239 w 641663"/>
              <a:gd name="connsiteY25" fmla="*/ 1850 h 706002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5314 w 641663"/>
              <a:gd name="connsiteY21" fmla="*/ 224193 h 709270"/>
              <a:gd name="connsiteX22" fmla="*/ 618041 w 641663"/>
              <a:gd name="connsiteY22" fmla="*/ 202317 h 709270"/>
              <a:gd name="connsiteX23" fmla="*/ 625789 w 641663"/>
              <a:gd name="connsiteY23" fmla="*/ 90843 h 709270"/>
              <a:gd name="connsiteX24" fmla="*/ 559114 w 641663"/>
              <a:gd name="connsiteY24" fmla="*/ 43218 h 709270"/>
              <a:gd name="connsiteX25" fmla="*/ 486463 w 641663"/>
              <a:gd name="connsiteY25" fmla="*/ 1463 h 709270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5314 w 641663"/>
              <a:gd name="connsiteY21" fmla="*/ 224193 h 709270"/>
              <a:gd name="connsiteX22" fmla="*/ 625789 w 641663"/>
              <a:gd name="connsiteY22" fmla="*/ 90843 h 709270"/>
              <a:gd name="connsiteX23" fmla="*/ 559114 w 641663"/>
              <a:gd name="connsiteY23" fmla="*/ 43218 h 709270"/>
              <a:gd name="connsiteX24" fmla="*/ 486463 w 641663"/>
              <a:gd name="connsiteY24" fmla="*/ 1463 h 709270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3947 w 641663"/>
              <a:gd name="connsiteY21" fmla="*/ 208216 h 709270"/>
              <a:gd name="connsiteX22" fmla="*/ 625789 w 641663"/>
              <a:gd name="connsiteY22" fmla="*/ 90843 h 709270"/>
              <a:gd name="connsiteX23" fmla="*/ 559114 w 641663"/>
              <a:gd name="connsiteY23" fmla="*/ 43218 h 709270"/>
              <a:gd name="connsiteX24" fmla="*/ 486463 w 641663"/>
              <a:gd name="connsiteY24" fmla="*/ 1463 h 709270"/>
              <a:gd name="connsiteX0" fmla="*/ 486463 w 639618"/>
              <a:gd name="connsiteY0" fmla="*/ 1463 h 709270"/>
              <a:gd name="connsiteX1" fmla="*/ 335783 w 639618"/>
              <a:gd name="connsiteY1" fmla="*/ 11730 h 709270"/>
              <a:gd name="connsiteX2" fmla="*/ 254314 w 639618"/>
              <a:gd name="connsiteY2" fmla="*/ 33693 h 709270"/>
              <a:gd name="connsiteX3" fmla="*/ 101914 w 639618"/>
              <a:gd name="connsiteY3" fmla="*/ 138468 h 709270"/>
              <a:gd name="connsiteX4" fmla="*/ 35239 w 639618"/>
              <a:gd name="connsiteY4" fmla="*/ 228956 h 709270"/>
              <a:gd name="connsiteX5" fmla="*/ 25714 w 639618"/>
              <a:gd name="connsiteY5" fmla="*/ 309918 h 709270"/>
              <a:gd name="connsiteX6" fmla="*/ 92389 w 639618"/>
              <a:gd name="connsiteY6" fmla="*/ 338493 h 709270"/>
              <a:gd name="connsiteX7" fmla="*/ 159064 w 639618"/>
              <a:gd name="connsiteY7" fmla="*/ 243243 h 709270"/>
              <a:gd name="connsiteX8" fmla="*/ 118401 w 639618"/>
              <a:gd name="connsiteY8" fmla="*/ 306434 h 709270"/>
              <a:gd name="connsiteX9" fmla="*/ 4102 w 639618"/>
              <a:gd name="connsiteY9" fmla="*/ 444547 h 709270"/>
              <a:gd name="connsiteX10" fmla="*/ 54289 w 639618"/>
              <a:gd name="connsiteY10" fmla="*/ 538517 h 709270"/>
              <a:gd name="connsiteX11" fmla="*/ 168589 w 639618"/>
              <a:gd name="connsiteY11" fmla="*/ 462318 h 709270"/>
              <a:gd name="connsiteX12" fmla="*/ 78101 w 639618"/>
              <a:gd name="connsiteY12" fmla="*/ 557568 h 709270"/>
              <a:gd name="connsiteX13" fmla="*/ 130489 w 639618"/>
              <a:gd name="connsiteY13" fmla="*/ 643293 h 709270"/>
              <a:gd name="connsiteX14" fmla="*/ 259076 w 639618"/>
              <a:gd name="connsiteY14" fmla="*/ 614718 h 709270"/>
              <a:gd name="connsiteX15" fmla="*/ 311464 w 639618"/>
              <a:gd name="connsiteY15" fmla="*/ 557568 h 709270"/>
              <a:gd name="connsiteX16" fmla="*/ 225739 w 639618"/>
              <a:gd name="connsiteY16" fmla="*/ 681393 h 709270"/>
              <a:gd name="connsiteX17" fmla="*/ 340039 w 639618"/>
              <a:gd name="connsiteY17" fmla="*/ 700443 h 709270"/>
              <a:gd name="connsiteX18" fmla="*/ 549589 w 639618"/>
              <a:gd name="connsiteY18" fmla="*/ 567093 h 709270"/>
              <a:gd name="connsiteX19" fmla="*/ 635314 w 639618"/>
              <a:gd name="connsiteY19" fmla="*/ 376593 h 709270"/>
              <a:gd name="connsiteX20" fmla="*/ 627677 w 639618"/>
              <a:gd name="connsiteY20" fmla="*/ 314238 h 709270"/>
              <a:gd name="connsiteX21" fmla="*/ 633947 w 639618"/>
              <a:gd name="connsiteY21" fmla="*/ 208216 h 709270"/>
              <a:gd name="connsiteX22" fmla="*/ 625789 w 639618"/>
              <a:gd name="connsiteY22" fmla="*/ 90843 h 709270"/>
              <a:gd name="connsiteX23" fmla="*/ 559114 w 639618"/>
              <a:gd name="connsiteY23" fmla="*/ 43218 h 709270"/>
              <a:gd name="connsiteX24" fmla="*/ 486463 w 639618"/>
              <a:gd name="connsiteY24" fmla="*/ 1463 h 709270"/>
              <a:gd name="connsiteX0" fmla="*/ 486463 w 634072"/>
              <a:gd name="connsiteY0" fmla="*/ 1463 h 709270"/>
              <a:gd name="connsiteX1" fmla="*/ 335783 w 634072"/>
              <a:gd name="connsiteY1" fmla="*/ 11730 h 709270"/>
              <a:gd name="connsiteX2" fmla="*/ 254314 w 634072"/>
              <a:gd name="connsiteY2" fmla="*/ 33693 h 709270"/>
              <a:gd name="connsiteX3" fmla="*/ 101914 w 634072"/>
              <a:gd name="connsiteY3" fmla="*/ 138468 h 709270"/>
              <a:gd name="connsiteX4" fmla="*/ 35239 w 634072"/>
              <a:gd name="connsiteY4" fmla="*/ 228956 h 709270"/>
              <a:gd name="connsiteX5" fmla="*/ 25714 w 634072"/>
              <a:gd name="connsiteY5" fmla="*/ 309918 h 709270"/>
              <a:gd name="connsiteX6" fmla="*/ 92389 w 634072"/>
              <a:gd name="connsiteY6" fmla="*/ 338493 h 709270"/>
              <a:gd name="connsiteX7" fmla="*/ 159064 w 634072"/>
              <a:gd name="connsiteY7" fmla="*/ 243243 h 709270"/>
              <a:gd name="connsiteX8" fmla="*/ 118401 w 634072"/>
              <a:gd name="connsiteY8" fmla="*/ 306434 h 709270"/>
              <a:gd name="connsiteX9" fmla="*/ 4102 w 634072"/>
              <a:gd name="connsiteY9" fmla="*/ 444547 h 709270"/>
              <a:gd name="connsiteX10" fmla="*/ 54289 w 634072"/>
              <a:gd name="connsiteY10" fmla="*/ 538517 h 709270"/>
              <a:gd name="connsiteX11" fmla="*/ 168589 w 634072"/>
              <a:gd name="connsiteY11" fmla="*/ 462318 h 709270"/>
              <a:gd name="connsiteX12" fmla="*/ 78101 w 634072"/>
              <a:gd name="connsiteY12" fmla="*/ 557568 h 709270"/>
              <a:gd name="connsiteX13" fmla="*/ 130489 w 634072"/>
              <a:gd name="connsiteY13" fmla="*/ 643293 h 709270"/>
              <a:gd name="connsiteX14" fmla="*/ 259076 w 634072"/>
              <a:gd name="connsiteY14" fmla="*/ 614718 h 709270"/>
              <a:gd name="connsiteX15" fmla="*/ 311464 w 634072"/>
              <a:gd name="connsiteY15" fmla="*/ 557568 h 709270"/>
              <a:gd name="connsiteX16" fmla="*/ 225739 w 634072"/>
              <a:gd name="connsiteY16" fmla="*/ 681393 h 709270"/>
              <a:gd name="connsiteX17" fmla="*/ 340039 w 634072"/>
              <a:gd name="connsiteY17" fmla="*/ 700443 h 709270"/>
              <a:gd name="connsiteX18" fmla="*/ 549589 w 634072"/>
              <a:gd name="connsiteY18" fmla="*/ 567093 h 709270"/>
              <a:gd name="connsiteX19" fmla="*/ 619759 w 634072"/>
              <a:gd name="connsiteY19" fmla="*/ 377997 h 709270"/>
              <a:gd name="connsiteX20" fmla="*/ 627677 w 634072"/>
              <a:gd name="connsiteY20" fmla="*/ 314238 h 709270"/>
              <a:gd name="connsiteX21" fmla="*/ 633947 w 634072"/>
              <a:gd name="connsiteY21" fmla="*/ 208216 h 709270"/>
              <a:gd name="connsiteX22" fmla="*/ 625789 w 634072"/>
              <a:gd name="connsiteY22" fmla="*/ 90843 h 709270"/>
              <a:gd name="connsiteX23" fmla="*/ 559114 w 634072"/>
              <a:gd name="connsiteY23" fmla="*/ 43218 h 709270"/>
              <a:gd name="connsiteX24" fmla="*/ 486463 w 634072"/>
              <a:gd name="connsiteY24" fmla="*/ 1463 h 709270"/>
              <a:gd name="connsiteX0" fmla="*/ 486463 w 634072"/>
              <a:gd name="connsiteY0" fmla="*/ 3196 h 711003"/>
              <a:gd name="connsiteX1" fmla="*/ 353475 w 634072"/>
              <a:gd name="connsiteY1" fmla="*/ 6498 h 711003"/>
              <a:gd name="connsiteX2" fmla="*/ 254314 w 634072"/>
              <a:gd name="connsiteY2" fmla="*/ 35426 h 711003"/>
              <a:gd name="connsiteX3" fmla="*/ 101914 w 634072"/>
              <a:gd name="connsiteY3" fmla="*/ 140201 h 711003"/>
              <a:gd name="connsiteX4" fmla="*/ 35239 w 634072"/>
              <a:gd name="connsiteY4" fmla="*/ 230689 h 711003"/>
              <a:gd name="connsiteX5" fmla="*/ 25714 w 634072"/>
              <a:gd name="connsiteY5" fmla="*/ 311651 h 711003"/>
              <a:gd name="connsiteX6" fmla="*/ 92389 w 634072"/>
              <a:gd name="connsiteY6" fmla="*/ 340226 h 711003"/>
              <a:gd name="connsiteX7" fmla="*/ 159064 w 634072"/>
              <a:gd name="connsiteY7" fmla="*/ 244976 h 711003"/>
              <a:gd name="connsiteX8" fmla="*/ 118401 w 634072"/>
              <a:gd name="connsiteY8" fmla="*/ 308167 h 711003"/>
              <a:gd name="connsiteX9" fmla="*/ 4102 w 634072"/>
              <a:gd name="connsiteY9" fmla="*/ 446280 h 711003"/>
              <a:gd name="connsiteX10" fmla="*/ 54289 w 634072"/>
              <a:gd name="connsiteY10" fmla="*/ 540250 h 711003"/>
              <a:gd name="connsiteX11" fmla="*/ 168589 w 634072"/>
              <a:gd name="connsiteY11" fmla="*/ 464051 h 711003"/>
              <a:gd name="connsiteX12" fmla="*/ 78101 w 634072"/>
              <a:gd name="connsiteY12" fmla="*/ 559301 h 711003"/>
              <a:gd name="connsiteX13" fmla="*/ 130489 w 634072"/>
              <a:gd name="connsiteY13" fmla="*/ 645026 h 711003"/>
              <a:gd name="connsiteX14" fmla="*/ 259076 w 634072"/>
              <a:gd name="connsiteY14" fmla="*/ 616451 h 711003"/>
              <a:gd name="connsiteX15" fmla="*/ 311464 w 634072"/>
              <a:gd name="connsiteY15" fmla="*/ 559301 h 711003"/>
              <a:gd name="connsiteX16" fmla="*/ 225739 w 634072"/>
              <a:gd name="connsiteY16" fmla="*/ 683126 h 711003"/>
              <a:gd name="connsiteX17" fmla="*/ 340039 w 634072"/>
              <a:gd name="connsiteY17" fmla="*/ 702176 h 711003"/>
              <a:gd name="connsiteX18" fmla="*/ 549589 w 634072"/>
              <a:gd name="connsiteY18" fmla="*/ 568826 h 711003"/>
              <a:gd name="connsiteX19" fmla="*/ 619759 w 634072"/>
              <a:gd name="connsiteY19" fmla="*/ 379730 h 711003"/>
              <a:gd name="connsiteX20" fmla="*/ 627677 w 634072"/>
              <a:gd name="connsiteY20" fmla="*/ 315971 h 711003"/>
              <a:gd name="connsiteX21" fmla="*/ 633947 w 634072"/>
              <a:gd name="connsiteY21" fmla="*/ 209949 h 711003"/>
              <a:gd name="connsiteX22" fmla="*/ 625789 w 634072"/>
              <a:gd name="connsiteY22" fmla="*/ 92576 h 711003"/>
              <a:gd name="connsiteX23" fmla="*/ 559114 w 634072"/>
              <a:gd name="connsiteY23" fmla="*/ 44951 h 711003"/>
              <a:gd name="connsiteX24" fmla="*/ 486463 w 634072"/>
              <a:gd name="connsiteY24" fmla="*/ 3196 h 711003"/>
              <a:gd name="connsiteX0" fmla="*/ 486463 w 634072"/>
              <a:gd name="connsiteY0" fmla="*/ 10201 h 718008"/>
              <a:gd name="connsiteX1" fmla="*/ 353475 w 634072"/>
              <a:gd name="connsiteY1" fmla="*/ 13503 h 718008"/>
              <a:gd name="connsiteX2" fmla="*/ 254314 w 634072"/>
              <a:gd name="connsiteY2" fmla="*/ 42431 h 718008"/>
              <a:gd name="connsiteX3" fmla="*/ 101914 w 634072"/>
              <a:gd name="connsiteY3" fmla="*/ 147206 h 718008"/>
              <a:gd name="connsiteX4" fmla="*/ 35239 w 634072"/>
              <a:gd name="connsiteY4" fmla="*/ 237694 h 718008"/>
              <a:gd name="connsiteX5" fmla="*/ 25714 w 634072"/>
              <a:gd name="connsiteY5" fmla="*/ 318656 h 718008"/>
              <a:gd name="connsiteX6" fmla="*/ 92389 w 634072"/>
              <a:gd name="connsiteY6" fmla="*/ 347231 h 718008"/>
              <a:gd name="connsiteX7" fmla="*/ 159064 w 634072"/>
              <a:gd name="connsiteY7" fmla="*/ 251981 h 718008"/>
              <a:gd name="connsiteX8" fmla="*/ 118401 w 634072"/>
              <a:gd name="connsiteY8" fmla="*/ 315172 h 718008"/>
              <a:gd name="connsiteX9" fmla="*/ 4102 w 634072"/>
              <a:gd name="connsiteY9" fmla="*/ 453285 h 718008"/>
              <a:gd name="connsiteX10" fmla="*/ 54289 w 634072"/>
              <a:gd name="connsiteY10" fmla="*/ 547255 h 718008"/>
              <a:gd name="connsiteX11" fmla="*/ 168589 w 634072"/>
              <a:gd name="connsiteY11" fmla="*/ 471056 h 718008"/>
              <a:gd name="connsiteX12" fmla="*/ 78101 w 634072"/>
              <a:gd name="connsiteY12" fmla="*/ 566306 h 718008"/>
              <a:gd name="connsiteX13" fmla="*/ 130489 w 634072"/>
              <a:gd name="connsiteY13" fmla="*/ 652031 h 718008"/>
              <a:gd name="connsiteX14" fmla="*/ 259076 w 634072"/>
              <a:gd name="connsiteY14" fmla="*/ 623456 h 718008"/>
              <a:gd name="connsiteX15" fmla="*/ 311464 w 634072"/>
              <a:gd name="connsiteY15" fmla="*/ 566306 h 718008"/>
              <a:gd name="connsiteX16" fmla="*/ 225739 w 634072"/>
              <a:gd name="connsiteY16" fmla="*/ 690131 h 718008"/>
              <a:gd name="connsiteX17" fmla="*/ 340039 w 634072"/>
              <a:gd name="connsiteY17" fmla="*/ 709181 h 718008"/>
              <a:gd name="connsiteX18" fmla="*/ 549589 w 634072"/>
              <a:gd name="connsiteY18" fmla="*/ 575831 h 718008"/>
              <a:gd name="connsiteX19" fmla="*/ 619759 w 634072"/>
              <a:gd name="connsiteY19" fmla="*/ 386735 h 718008"/>
              <a:gd name="connsiteX20" fmla="*/ 627677 w 634072"/>
              <a:gd name="connsiteY20" fmla="*/ 322976 h 718008"/>
              <a:gd name="connsiteX21" fmla="*/ 633947 w 634072"/>
              <a:gd name="connsiteY21" fmla="*/ 216954 h 718008"/>
              <a:gd name="connsiteX22" fmla="*/ 625789 w 634072"/>
              <a:gd name="connsiteY22" fmla="*/ 99581 h 718008"/>
              <a:gd name="connsiteX23" fmla="*/ 559114 w 634072"/>
              <a:gd name="connsiteY23" fmla="*/ 51956 h 718008"/>
              <a:gd name="connsiteX24" fmla="*/ 486463 w 634072"/>
              <a:gd name="connsiteY24" fmla="*/ 10201 h 718008"/>
              <a:gd name="connsiteX0" fmla="*/ 486463 w 634072"/>
              <a:gd name="connsiteY0" fmla="*/ 3374 h 711181"/>
              <a:gd name="connsiteX1" fmla="*/ 353475 w 634072"/>
              <a:gd name="connsiteY1" fmla="*/ 6676 h 711181"/>
              <a:gd name="connsiteX2" fmla="*/ 254314 w 634072"/>
              <a:gd name="connsiteY2" fmla="*/ 35604 h 711181"/>
              <a:gd name="connsiteX3" fmla="*/ 101914 w 634072"/>
              <a:gd name="connsiteY3" fmla="*/ 140379 h 711181"/>
              <a:gd name="connsiteX4" fmla="*/ 35239 w 634072"/>
              <a:gd name="connsiteY4" fmla="*/ 230867 h 711181"/>
              <a:gd name="connsiteX5" fmla="*/ 25714 w 634072"/>
              <a:gd name="connsiteY5" fmla="*/ 311829 h 711181"/>
              <a:gd name="connsiteX6" fmla="*/ 92389 w 634072"/>
              <a:gd name="connsiteY6" fmla="*/ 340404 h 711181"/>
              <a:gd name="connsiteX7" fmla="*/ 159064 w 634072"/>
              <a:gd name="connsiteY7" fmla="*/ 245154 h 711181"/>
              <a:gd name="connsiteX8" fmla="*/ 118401 w 634072"/>
              <a:gd name="connsiteY8" fmla="*/ 308345 h 711181"/>
              <a:gd name="connsiteX9" fmla="*/ 4102 w 634072"/>
              <a:gd name="connsiteY9" fmla="*/ 446458 h 711181"/>
              <a:gd name="connsiteX10" fmla="*/ 54289 w 634072"/>
              <a:gd name="connsiteY10" fmla="*/ 540428 h 711181"/>
              <a:gd name="connsiteX11" fmla="*/ 168589 w 634072"/>
              <a:gd name="connsiteY11" fmla="*/ 464229 h 711181"/>
              <a:gd name="connsiteX12" fmla="*/ 78101 w 634072"/>
              <a:gd name="connsiteY12" fmla="*/ 559479 h 711181"/>
              <a:gd name="connsiteX13" fmla="*/ 130489 w 634072"/>
              <a:gd name="connsiteY13" fmla="*/ 645204 h 711181"/>
              <a:gd name="connsiteX14" fmla="*/ 259076 w 634072"/>
              <a:gd name="connsiteY14" fmla="*/ 616629 h 711181"/>
              <a:gd name="connsiteX15" fmla="*/ 311464 w 634072"/>
              <a:gd name="connsiteY15" fmla="*/ 559479 h 711181"/>
              <a:gd name="connsiteX16" fmla="*/ 225739 w 634072"/>
              <a:gd name="connsiteY16" fmla="*/ 683304 h 711181"/>
              <a:gd name="connsiteX17" fmla="*/ 340039 w 634072"/>
              <a:gd name="connsiteY17" fmla="*/ 702354 h 711181"/>
              <a:gd name="connsiteX18" fmla="*/ 549589 w 634072"/>
              <a:gd name="connsiteY18" fmla="*/ 569004 h 711181"/>
              <a:gd name="connsiteX19" fmla="*/ 619759 w 634072"/>
              <a:gd name="connsiteY19" fmla="*/ 379908 h 711181"/>
              <a:gd name="connsiteX20" fmla="*/ 627677 w 634072"/>
              <a:gd name="connsiteY20" fmla="*/ 316149 h 711181"/>
              <a:gd name="connsiteX21" fmla="*/ 633947 w 634072"/>
              <a:gd name="connsiteY21" fmla="*/ 210127 h 711181"/>
              <a:gd name="connsiteX22" fmla="*/ 625789 w 634072"/>
              <a:gd name="connsiteY22" fmla="*/ 92754 h 711181"/>
              <a:gd name="connsiteX23" fmla="*/ 559114 w 634072"/>
              <a:gd name="connsiteY23" fmla="*/ 45129 h 711181"/>
              <a:gd name="connsiteX24" fmla="*/ 486463 w 634072"/>
              <a:gd name="connsiteY24" fmla="*/ 3374 h 711181"/>
              <a:gd name="connsiteX0" fmla="*/ 486463 w 634072"/>
              <a:gd name="connsiteY0" fmla="*/ 5125 h 712932"/>
              <a:gd name="connsiteX1" fmla="*/ 353475 w 634072"/>
              <a:gd name="connsiteY1" fmla="*/ 8427 h 712932"/>
              <a:gd name="connsiteX2" fmla="*/ 254314 w 634072"/>
              <a:gd name="connsiteY2" fmla="*/ 37355 h 712932"/>
              <a:gd name="connsiteX3" fmla="*/ 101914 w 634072"/>
              <a:gd name="connsiteY3" fmla="*/ 142130 h 712932"/>
              <a:gd name="connsiteX4" fmla="*/ 35239 w 634072"/>
              <a:gd name="connsiteY4" fmla="*/ 232618 h 712932"/>
              <a:gd name="connsiteX5" fmla="*/ 25714 w 634072"/>
              <a:gd name="connsiteY5" fmla="*/ 313580 h 712932"/>
              <a:gd name="connsiteX6" fmla="*/ 92389 w 634072"/>
              <a:gd name="connsiteY6" fmla="*/ 342155 h 712932"/>
              <a:gd name="connsiteX7" fmla="*/ 159064 w 634072"/>
              <a:gd name="connsiteY7" fmla="*/ 246905 h 712932"/>
              <a:gd name="connsiteX8" fmla="*/ 118401 w 634072"/>
              <a:gd name="connsiteY8" fmla="*/ 310096 h 712932"/>
              <a:gd name="connsiteX9" fmla="*/ 4102 w 634072"/>
              <a:gd name="connsiteY9" fmla="*/ 448209 h 712932"/>
              <a:gd name="connsiteX10" fmla="*/ 54289 w 634072"/>
              <a:gd name="connsiteY10" fmla="*/ 542179 h 712932"/>
              <a:gd name="connsiteX11" fmla="*/ 168589 w 634072"/>
              <a:gd name="connsiteY11" fmla="*/ 465980 h 712932"/>
              <a:gd name="connsiteX12" fmla="*/ 78101 w 634072"/>
              <a:gd name="connsiteY12" fmla="*/ 561230 h 712932"/>
              <a:gd name="connsiteX13" fmla="*/ 130489 w 634072"/>
              <a:gd name="connsiteY13" fmla="*/ 646955 h 712932"/>
              <a:gd name="connsiteX14" fmla="*/ 259076 w 634072"/>
              <a:gd name="connsiteY14" fmla="*/ 618380 h 712932"/>
              <a:gd name="connsiteX15" fmla="*/ 311464 w 634072"/>
              <a:gd name="connsiteY15" fmla="*/ 561230 h 712932"/>
              <a:gd name="connsiteX16" fmla="*/ 225739 w 634072"/>
              <a:gd name="connsiteY16" fmla="*/ 685055 h 712932"/>
              <a:gd name="connsiteX17" fmla="*/ 340039 w 634072"/>
              <a:gd name="connsiteY17" fmla="*/ 704105 h 712932"/>
              <a:gd name="connsiteX18" fmla="*/ 549589 w 634072"/>
              <a:gd name="connsiteY18" fmla="*/ 570755 h 712932"/>
              <a:gd name="connsiteX19" fmla="*/ 619759 w 634072"/>
              <a:gd name="connsiteY19" fmla="*/ 381659 h 712932"/>
              <a:gd name="connsiteX20" fmla="*/ 627677 w 634072"/>
              <a:gd name="connsiteY20" fmla="*/ 317900 h 712932"/>
              <a:gd name="connsiteX21" fmla="*/ 633947 w 634072"/>
              <a:gd name="connsiteY21" fmla="*/ 211878 h 712932"/>
              <a:gd name="connsiteX22" fmla="*/ 625789 w 634072"/>
              <a:gd name="connsiteY22" fmla="*/ 94505 h 712932"/>
              <a:gd name="connsiteX23" fmla="*/ 559114 w 634072"/>
              <a:gd name="connsiteY23" fmla="*/ 46880 h 712932"/>
              <a:gd name="connsiteX24" fmla="*/ 486463 w 634072"/>
              <a:gd name="connsiteY24" fmla="*/ 5125 h 71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34072" h="712932">
                <a:moveTo>
                  <a:pt x="486463" y="5125"/>
                </a:moveTo>
                <a:cubicBezTo>
                  <a:pt x="452190" y="-1284"/>
                  <a:pt x="402079" y="-3208"/>
                  <a:pt x="353475" y="8427"/>
                </a:cubicBezTo>
                <a:cubicBezTo>
                  <a:pt x="304871" y="20062"/>
                  <a:pt x="296241" y="15071"/>
                  <a:pt x="254314" y="37355"/>
                </a:cubicBezTo>
                <a:cubicBezTo>
                  <a:pt x="212387" y="59639"/>
                  <a:pt x="138426" y="109586"/>
                  <a:pt x="101914" y="142130"/>
                </a:cubicBezTo>
                <a:cubicBezTo>
                  <a:pt x="65402" y="174674"/>
                  <a:pt x="47939" y="204043"/>
                  <a:pt x="35239" y="232618"/>
                </a:cubicBezTo>
                <a:cubicBezTo>
                  <a:pt x="22539" y="261193"/>
                  <a:pt x="16189" y="295324"/>
                  <a:pt x="25714" y="313580"/>
                </a:cubicBezTo>
                <a:cubicBezTo>
                  <a:pt x="35239" y="331836"/>
                  <a:pt x="70164" y="353267"/>
                  <a:pt x="92389" y="342155"/>
                </a:cubicBezTo>
                <a:cubicBezTo>
                  <a:pt x="114614" y="331043"/>
                  <a:pt x="154729" y="252248"/>
                  <a:pt x="159064" y="246905"/>
                </a:cubicBezTo>
                <a:cubicBezTo>
                  <a:pt x="163399" y="241562"/>
                  <a:pt x="142641" y="291627"/>
                  <a:pt x="118401" y="310096"/>
                </a:cubicBezTo>
                <a:cubicBezTo>
                  <a:pt x="94161" y="328566"/>
                  <a:pt x="21137" y="411910"/>
                  <a:pt x="4102" y="448209"/>
                </a:cubicBezTo>
                <a:cubicBezTo>
                  <a:pt x="-12933" y="484508"/>
                  <a:pt x="26874" y="539217"/>
                  <a:pt x="54289" y="542179"/>
                </a:cubicBezTo>
                <a:cubicBezTo>
                  <a:pt x="81704" y="545141"/>
                  <a:pt x="164620" y="462805"/>
                  <a:pt x="168589" y="465980"/>
                </a:cubicBezTo>
                <a:cubicBezTo>
                  <a:pt x="172558" y="469155"/>
                  <a:pt x="84451" y="531068"/>
                  <a:pt x="78101" y="561230"/>
                </a:cubicBezTo>
                <a:cubicBezTo>
                  <a:pt x="71751" y="591392"/>
                  <a:pt x="100327" y="637430"/>
                  <a:pt x="130489" y="646955"/>
                </a:cubicBezTo>
                <a:cubicBezTo>
                  <a:pt x="160651" y="656480"/>
                  <a:pt x="228914" y="632667"/>
                  <a:pt x="259076" y="618380"/>
                </a:cubicBezTo>
                <a:cubicBezTo>
                  <a:pt x="289238" y="604093"/>
                  <a:pt x="317020" y="550118"/>
                  <a:pt x="311464" y="561230"/>
                </a:cubicBezTo>
                <a:cubicBezTo>
                  <a:pt x="305908" y="572343"/>
                  <a:pt x="220977" y="661243"/>
                  <a:pt x="225739" y="685055"/>
                </a:cubicBezTo>
                <a:cubicBezTo>
                  <a:pt x="230501" y="708867"/>
                  <a:pt x="286064" y="723155"/>
                  <a:pt x="340039" y="704105"/>
                </a:cubicBezTo>
                <a:cubicBezTo>
                  <a:pt x="394014" y="685055"/>
                  <a:pt x="502969" y="624496"/>
                  <a:pt x="549589" y="570755"/>
                </a:cubicBezTo>
                <a:cubicBezTo>
                  <a:pt x="596209" y="517014"/>
                  <a:pt x="606744" y="423802"/>
                  <a:pt x="619759" y="381659"/>
                </a:cubicBezTo>
                <a:cubicBezTo>
                  <a:pt x="632774" y="339517"/>
                  <a:pt x="627677" y="317900"/>
                  <a:pt x="627677" y="317900"/>
                </a:cubicBezTo>
                <a:cubicBezTo>
                  <a:pt x="627221" y="293524"/>
                  <a:pt x="634403" y="236254"/>
                  <a:pt x="633947" y="211878"/>
                </a:cubicBezTo>
                <a:cubicBezTo>
                  <a:pt x="632359" y="180128"/>
                  <a:pt x="638489" y="124668"/>
                  <a:pt x="625789" y="94505"/>
                </a:cubicBezTo>
                <a:cubicBezTo>
                  <a:pt x="613089" y="64343"/>
                  <a:pt x="582335" y="61777"/>
                  <a:pt x="559114" y="46880"/>
                </a:cubicBezTo>
                <a:cubicBezTo>
                  <a:pt x="535893" y="31983"/>
                  <a:pt x="520736" y="11534"/>
                  <a:pt x="486463" y="512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ttsMP3.com_VoiceText_2024-11-18_20-41-26">
            <a:hlinkClick r:id="" action="ppaction://media"/>
            <a:extLst>
              <a:ext uri="{FF2B5EF4-FFF2-40B4-BE49-F238E27FC236}">
                <a16:creationId xmlns:a16="http://schemas.microsoft.com/office/drawing/2014/main" id="{FC8D1333-3A04-5B9C-A205-3AB62DC1B5A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756EEAA-F4ED-CC21-1C9C-46973090C0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51221" y="4998796"/>
            <a:ext cx="1110331" cy="1408731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3B182DE-2A89-A894-CF05-16360A86AFF5}"/>
              </a:ext>
            </a:extLst>
          </p:cNvPr>
          <p:cNvGrpSpPr/>
          <p:nvPr/>
        </p:nvGrpSpPr>
        <p:grpSpPr>
          <a:xfrm>
            <a:off x="6498625" y="3470926"/>
            <a:ext cx="1620853" cy="3250197"/>
            <a:chOff x="6674902" y="3396662"/>
            <a:chExt cx="1561127" cy="292096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ABE55D0-7925-4297-A3CC-009D78916527}"/>
                </a:ext>
              </a:extLst>
            </p:cNvPr>
            <p:cNvSpPr/>
            <p:nvPr/>
          </p:nvSpPr>
          <p:spPr>
            <a:xfrm>
              <a:off x="6801619" y="3881850"/>
              <a:ext cx="225268" cy="214652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B0F341-A512-312E-2400-86A9DC26E198}"/>
                </a:ext>
              </a:extLst>
            </p:cNvPr>
            <p:cNvSpPr/>
            <p:nvPr/>
          </p:nvSpPr>
          <p:spPr>
            <a:xfrm>
              <a:off x="7889974" y="3843980"/>
              <a:ext cx="225268" cy="214652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6C33FA5-6C86-C0AF-FF9C-C46C6C94E027}"/>
                </a:ext>
              </a:extLst>
            </p:cNvPr>
            <p:cNvGrpSpPr/>
            <p:nvPr/>
          </p:nvGrpSpPr>
          <p:grpSpPr>
            <a:xfrm>
              <a:off x="6674902" y="3408858"/>
              <a:ext cx="1561127" cy="2908765"/>
              <a:chOff x="6674902" y="3408858"/>
              <a:chExt cx="1561127" cy="2908765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274D6965-B047-B13D-2FF4-DD98C8C40E54}"/>
                  </a:ext>
                </a:extLst>
              </p:cNvPr>
              <p:cNvGrpSpPr/>
              <p:nvPr/>
            </p:nvGrpSpPr>
            <p:grpSpPr>
              <a:xfrm>
                <a:off x="6864099" y="3437360"/>
                <a:ext cx="1168080" cy="2880263"/>
                <a:chOff x="5729308" y="966332"/>
                <a:chExt cx="1910191" cy="4710167"/>
              </a:xfrm>
            </p:grpSpPr>
            <p:sp>
              <p:nvSpPr>
                <p:cNvPr id="21" name="Rectangle: Rounded Corners 20">
                  <a:extLst>
                    <a:ext uri="{FF2B5EF4-FFF2-40B4-BE49-F238E27FC236}">
                      <a16:creationId xmlns:a16="http://schemas.microsoft.com/office/drawing/2014/main" id="{A6A1D391-E297-4413-DC25-B8D2D312BD48}"/>
                    </a:ext>
                  </a:extLst>
                </p:cNvPr>
                <p:cNvSpPr/>
                <p:nvPr/>
              </p:nvSpPr>
              <p:spPr>
                <a:xfrm>
                  <a:off x="6071110" y="4596240"/>
                  <a:ext cx="179149" cy="901517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E42C71CE-2537-1095-C647-B38379729B10}"/>
                    </a:ext>
                  </a:extLst>
                </p:cNvPr>
                <p:cNvSpPr/>
                <p:nvPr/>
              </p:nvSpPr>
              <p:spPr>
                <a:xfrm>
                  <a:off x="6921616" y="4627704"/>
                  <a:ext cx="179149" cy="901517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" name="Rectangle: Rounded Corners 23">
                  <a:extLst>
                    <a:ext uri="{FF2B5EF4-FFF2-40B4-BE49-F238E27FC236}">
                      <a16:creationId xmlns:a16="http://schemas.microsoft.com/office/drawing/2014/main" id="{1944906D-1969-0D21-596A-D2DB9A9FEF10}"/>
                    </a:ext>
                  </a:extLst>
                </p:cNvPr>
                <p:cNvSpPr/>
                <p:nvPr/>
              </p:nvSpPr>
              <p:spPr>
                <a:xfrm>
                  <a:off x="6579989" y="2852332"/>
                  <a:ext cx="211915" cy="362567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" name="Rectangle: Top Corners Rounded 24">
                  <a:extLst>
                    <a:ext uri="{FF2B5EF4-FFF2-40B4-BE49-F238E27FC236}">
                      <a16:creationId xmlns:a16="http://schemas.microsoft.com/office/drawing/2014/main" id="{A60168F7-8B6B-BD5D-06C9-CEC64D56F4CA}"/>
                    </a:ext>
                  </a:extLst>
                </p:cNvPr>
                <p:cNvSpPr/>
                <p:nvPr/>
              </p:nvSpPr>
              <p:spPr>
                <a:xfrm>
                  <a:off x="5911420" y="5370994"/>
                  <a:ext cx="518715" cy="185493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" name="Rectangle: Top Corners Rounded 25">
                  <a:extLst>
                    <a:ext uri="{FF2B5EF4-FFF2-40B4-BE49-F238E27FC236}">
                      <a16:creationId xmlns:a16="http://schemas.microsoft.com/office/drawing/2014/main" id="{0C879ED3-331D-92D9-72A9-048985C64B5D}"/>
                    </a:ext>
                  </a:extLst>
                </p:cNvPr>
                <p:cNvSpPr/>
                <p:nvPr/>
              </p:nvSpPr>
              <p:spPr>
                <a:xfrm>
                  <a:off x="6777436" y="5491006"/>
                  <a:ext cx="518715" cy="185493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29CC31BD-5088-25CB-68F6-CC19253C984B}"/>
                    </a:ext>
                  </a:extLst>
                </p:cNvPr>
                <p:cNvGrpSpPr/>
                <p:nvPr/>
              </p:nvGrpSpPr>
              <p:grpSpPr>
                <a:xfrm>
                  <a:off x="5729308" y="3064311"/>
                  <a:ext cx="867109" cy="1369277"/>
                  <a:chOff x="5729308" y="3064311"/>
                  <a:chExt cx="867109" cy="1369277"/>
                </a:xfrm>
              </p:grpSpPr>
              <p:sp>
                <p:nvSpPr>
                  <p:cNvPr id="38" name="Freeform: Shape 37">
                    <a:extLst>
                      <a:ext uri="{FF2B5EF4-FFF2-40B4-BE49-F238E27FC236}">
                        <a16:creationId xmlns:a16="http://schemas.microsoft.com/office/drawing/2014/main" id="{6DDC119B-E1D3-DC54-6761-71B9C54521DA}"/>
                      </a:ext>
                    </a:extLst>
                  </p:cNvPr>
                  <p:cNvSpPr/>
                  <p:nvPr/>
                </p:nvSpPr>
                <p:spPr>
                  <a:xfrm rot="1381924" flipH="1">
                    <a:off x="6288244" y="3994707"/>
                    <a:ext cx="308173" cy="438881"/>
                  </a:xfrm>
                  <a:custGeom>
                    <a:avLst/>
                    <a:gdLst>
                      <a:gd name="connsiteX0" fmla="*/ 455982 w 681406"/>
                      <a:gd name="connsiteY0" fmla="*/ 2223 h 709978"/>
                      <a:gd name="connsiteX1" fmla="*/ 417882 w 681406"/>
                      <a:gd name="connsiteY1" fmla="*/ 106998 h 709978"/>
                      <a:gd name="connsiteX2" fmla="*/ 294057 w 681406"/>
                      <a:gd name="connsiteY2" fmla="*/ 30798 h 709978"/>
                      <a:gd name="connsiteX3" fmla="*/ 141657 w 681406"/>
                      <a:gd name="connsiteY3" fmla="*/ 135573 h 709978"/>
                      <a:gd name="connsiteX4" fmla="*/ 94032 w 681406"/>
                      <a:gd name="connsiteY4" fmla="*/ 230823 h 709978"/>
                      <a:gd name="connsiteX5" fmla="*/ 65457 w 681406"/>
                      <a:gd name="connsiteY5" fmla="*/ 307023 h 709978"/>
                      <a:gd name="connsiteX6" fmla="*/ 132132 w 681406"/>
                      <a:gd name="connsiteY6" fmla="*/ 335598 h 709978"/>
                      <a:gd name="connsiteX7" fmla="*/ 198807 w 681406"/>
                      <a:gd name="connsiteY7" fmla="*/ 240348 h 709978"/>
                      <a:gd name="connsiteX8" fmla="*/ 103557 w 681406"/>
                      <a:gd name="connsiteY8" fmla="*/ 326073 h 709978"/>
                      <a:gd name="connsiteX9" fmla="*/ 8307 w 681406"/>
                      <a:gd name="connsiteY9" fmla="*/ 392748 h 709978"/>
                      <a:gd name="connsiteX10" fmla="*/ 17832 w 681406"/>
                      <a:gd name="connsiteY10" fmla="*/ 516573 h 709978"/>
                      <a:gd name="connsiteX11" fmla="*/ 122607 w 681406"/>
                      <a:gd name="connsiteY11" fmla="*/ 535623 h 709978"/>
                      <a:gd name="connsiteX12" fmla="*/ 227382 w 681406"/>
                      <a:gd name="connsiteY12" fmla="*/ 497523 h 709978"/>
                      <a:gd name="connsiteX13" fmla="*/ 122607 w 681406"/>
                      <a:gd name="connsiteY13" fmla="*/ 621348 h 709978"/>
                      <a:gd name="connsiteX14" fmla="*/ 170232 w 681406"/>
                      <a:gd name="connsiteY14" fmla="*/ 640398 h 709978"/>
                      <a:gd name="connsiteX15" fmla="*/ 303582 w 681406"/>
                      <a:gd name="connsiteY15" fmla="*/ 630873 h 709978"/>
                      <a:gd name="connsiteX16" fmla="*/ 351207 w 681406"/>
                      <a:gd name="connsiteY16" fmla="*/ 554673 h 709978"/>
                      <a:gd name="connsiteX17" fmla="*/ 246432 w 681406"/>
                      <a:gd name="connsiteY17" fmla="*/ 688023 h 709978"/>
                      <a:gd name="connsiteX18" fmla="*/ 379782 w 681406"/>
                      <a:gd name="connsiteY18" fmla="*/ 697548 h 709978"/>
                      <a:gd name="connsiteX19" fmla="*/ 589332 w 681406"/>
                      <a:gd name="connsiteY19" fmla="*/ 564198 h 709978"/>
                      <a:gd name="connsiteX20" fmla="*/ 675057 w 681406"/>
                      <a:gd name="connsiteY20" fmla="*/ 373698 h 709978"/>
                      <a:gd name="connsiteX21" fmla="*/ 675057 w 681406"/>
                      <a:gd name="connsiteY21" fmla="*/ 278448 h 709978"/>
                      <a:gd name="connsiteX22" fmla="*/ 675057 w 681406"/>
                      <a:gd name="connsiteY22" fmla="*/ 221298 h 709978"/>
                      <a:gd name="connsiteX23" fmla="*/ 636957 w 681406"/>
                      <a:gd name="connsiteY23" fmla="*/ 230823 h 709978"/>
                      <a:gd name="connsiteX24" fmla="*/ 665532 w 681406"/>
                      <a:gd name="connsiteY24" fmla="*/ 87948 h 709978"/>
                      <a:gd name="connsiteX25" fmla="*/ 598857 w 681406"/>
                      <a:gd name="connsiteY25" fmla="*/ 40323 h 709978"/>
                      <a:gd name="connsiteX26" fmla="*/ 455982 w 681406"/>
                      <a:gd name="connsiteY26" fmla="*/ 2223 h 709978"/>
                      <a:gd name="connsiteX0" fmla="*/ 455982 w 681406"/>
                      <a:gd name="connsiteY0" fmla="*/ 2223 h 709978"/>
                      <a:gd name="connsiteX1" fmla="*/ 417882 w 681406"/>
                      <a:gd name="connsiteY1" fmla="*/ 106998 h 709978"/>
                      <a:gd name="connsiteX2" fmla="*/ 294057 w 681406"/>
                      <a:gd name="connsiteY2" fmla="*/ 30798 h 709978"/>
                      <a:gd name="connsiteX3" fmla="*/ 141657 w 681406"/>
                      <a:gd name="connsiteY3" fmla="*/ 135573 h 709978"/>
                      <a:gd name="connsiteX4" fmla="*/ 94032 w 681406"/>
                      <a:gd name="connsiteY4" fmla="*/ 230823 h 709978"/>
                      <a:gd name="connsiteX5" fmla="*/ 65457 w 681406"/>
                      <a:gd name="connsiteY5" fmla="*/ 307023 h 709978"/>
                      <a:gd name="connsiteX6" fmla="*/ 132132 w 681406"/>
                      <a:gd name="connsiteY6" fmla="*/ 335598 h 709978"/>
                      <a:gd name="connsiteX7" fmla="*/ 198807 w 681406"/>
                      <a:gd name="connsiteY7" fmla="*/ 240348 h 709978"/>
                      <a:gd name="connsiteX8" fmla="*/ 158144 w 681406"/>
                      <a:gd name="connsiteY8" fmla="*/ 303539 h 709978"/>
                      <a:gd name="connsiteX9" fmla="*/ 103557 w 681406"/>
                      <a:gd name="connsiteY9" fmla="*/ 326073 h 709978"/>
                      <a:gd name="connsiteX10" fmla="*/ 8307 w 681406"/>
                      <a:gd name="connsiteY10" fmla="*/ 392748 h 709978"/>
                      <a:gd name="connsiteX11" fmla="*/ 17832 w 681406"/>
                      <a:gd name="connsiteY11" fmla="*/ 516573 h 709978"/>
                      <a:gd name="connsiteX12" fmla="*/ 122607 w 681406"/>
                      <a:gd name="connsiteY12" fmla="*/ 535623 h 709978"/>
                      <a:gd name="connsiteX13" fmla="*/ 227382 w 681406"/>
                      <a:gd name="connsiteY13" fmla="*/ 497523 h 709978"/>
                      <a:gd name="connsiteX14" fmla="*/ 122607 w 681406"/>
                      <a:gd name="connsiteY14" fmla="*/ 621348 h 709978"/>
                      <a:gd name="connsiteX15" fmla="*/ 170232 w 681406"/>
                      <a:gd name="connsiteY15" fmla="*/ 640398 h 709978"/>
                      <a:gd name="connsiteX16" fmla="*/ 303582 w 681406"/>
                      <a:gd name="connsiteY16" fmla="*/ 630873 h 709978"/>
                      <a:gd name="connsiteX17" fmla="*/ 351207 w 681406"/>
                      <a:gd name="connsiteY17" fmla="*/ 554673 h 709978"/>
                      <a:gd name="connsiteX18" fmla="*/ 246432 w 681406"/>
                      <a:gd name="connsiteY18" fmla="*/ 688023 h 709978"/>
                      <a:gd name="connsiteX19" fmla="*/ 379782 w 681406"/>
                      <a:gd name="connsiteY19" fmla="*/ 697548 h 709978"/>
                      <a:gd name="connsiteX20" fmla="*/ 589332 w 681406"/>
                      <a:gd name="connsiteY20" fmla="*/ 564198 h 709978"/>
                      <a:gd name="connsiteX21" fmla="*/ 675057 w 681406"/>
                      <a:gd name="connsiteY21" fmla="*/ 373698 h 709978"/>
                      <a:gd name="connsiteX22" fmla="*/ 675057 w 681406"/>
                      <a:gd name="connsiteY22" fmla="*/ 278448 h 709978"/>
                      <a:gd name="connsiteX23" fmla="*/ 675057 w 681406"/>
                      <a:gd name="connsiteY23" fmla="*/ 221298 h 709978"/>
                      <a:gd name="connsiteX24" fmla="*/ 636957 w 681406"/>
                      <a:gd name="connsiteY24" fmla="*/ 230823 h 709978"/>
                      <a:gd name="connsiteX25" fmla="*/ 665532 w 681406"/>
                      <a:gd name="connsiteY25" fmla="*/ 87948 h 709978"/>
                      <a:gd name="connsiteX26" fmla="*/ 598857 w 681406"/>
                      <a:gd name="connsiteY26" fmla="*/ 40323 h 709978"/>
                      <a:gd name="connsiteX27" fmla="*/ 455982 w 681406"/>
                      <a:gd name="connsiteY27" fmla="*/ 2223 h 709978"/>
                      <a:gd name="connsiteX0" fmla="*/ 455982 w 681406"/>
                      <a:gd name="connsiteY0" fmla="*/ 2223 h 709978"/>
                      <a:gd name="connsiteX1" fmla="*/ 417882 w 681406"/>
                      <a:gd name="connsiteY1" fmla="*/ 106998 h 709978"/>
                      <a:gd name="connsiteX2" fmla="*/ 294057 w 681406"/>
                      <a:gd name="connsiteY2" fmla="*/ 30798 h 709978"/>
                      <a:gd name="connsiteX3" fmla="*/ 141657 w 681406"/>
                      <a:gd name="connsiteY3" fmla="*/ 135573 h 709978"/>
                      <a:gd name="connsiteX4" fmla="*/ 74982 w 681406"/>
                      <a:gd name="connsiteY4" fmla="*/ 226061 h 709978"/>
                      <a:gd name="connsiteX5" fmla="*/ 65457 w 681406"/>
                      <a:gd name="connsiteY5" fmla="*/ 307023 h 709978"/>
                      <a:gd name="connsiteX6" fmla="*/ 132132 w 681406"/>
                      <a:gd name="connsiteY6" fmla="*/ 335598 h 709978"/>
                      <a:gd name="connsiteX7" fmla="*/ 198807 w 681406"/>
                      <a:gd name="connsiteY7" fmla="*/ 240348 h 709978"/>
                      <a:gd name="connsiteX8" fmla="*/ 158144 w 681406"/>
                      <a:gd name="connsiteY8" fmla="*/ 303539 h 709978"/>
                      <a:gd name="connsiteX9" fmla="*/ 103557 w 681406"/>
                      <a:gd name="connsiteY9" fmla="*/ 326073 h 709978"/>
                      <a:gd name="connsiteX10" fmla="*/ 8307 w 681406"/>
                      <a:gd name="connsiteY10" fmla="*/ 392748 h 709978"/>
                      <a:gd name="connsiteX11" fmla="*/ 17832 w 681406"/>
                      <a:gd name="connsiteY11" fmla="*/ 516573 h 709978"/>
                      <a:gd name="connsiteX12" fmla="*/ 122607 w 681406"/>
                      <a:gd name="connsiteY12" fmla="*/ 535623 h 709978"/>
                      <a:gd name="connsiteX13" fmla="*/ 227382 w 681406"/>
                      <a:gd name="connsiteY13" fmla="*/ 497523 h 709978"/>
                      <a:gd name="connsiteX14" fmla="*/ 122607 w 681406"/>
                      <a:gd name="connsiteY14" fmla="*/ 621348 h 709978"/>
                      <a:gd name="connsiteX15" fmla="*/ 170232 w 681406"/>
                      <a:gd name="connsiteY15" fmla="*/ 640398 h 709978"/>
                      <a:gd name="connsiteX16" fmla="*/ 303582 w 681406"/>
                      <a:gd name="connsiteY16" fmla="*/ 630873 h 709978"/>
                      <a:gd name="connsiteX17" fmla="*/ 351207 w 681406"/>
                      <a:gd name="connsiteY17" fmla="*/ 554673 h 709978"/>
                      <a:gd name="connsiteX18" fmla="*/ 246432 w 681406"/>
                      <a:gd name="connsiteY18" fmla="*/ 688023 h 709978"/>
                      <a:gd name="connsiteX19" fmla="*/ 379782 w 681406"/>
                      <a:gd name="connsiteY19" fmla="*/ 697548 h 709978"/>
                      <a:gd name="connsiteX20" fmla="*/ 589332 w 681406"/>
                      <a:gd name="connsiteY20" fmla="*/ 564198 h 709978"/>
                      <a:gd name="connsiteX21" fmla="*/ 675057 w 681406"/>
                      <a:gd name="connsiteY21" fmla="*/ 373698 h 709978"/>
                      <a:gd name="connsiteX22" fmla="*/ 675057 w 681406"/>
                      <a:gd name="connsiteY22" fmla="*/ 278448 h 709978"/>
                      <a:gd name="connsiteX23" fmla="*/ 675057 w 681406"/>
                      <a:gd name="connsiteY23" fmla="*/ 221298 h 709978"/>
                      <a:gd name="connsiteX24" fmla="*/ 636957 w 681406"/>
                      <a:gd name="connsiteY24" fmla="*/ 230823 h 709978"/>
                      <a:gd name="connsiteX25" fmla="*/ 665532 w 681406"/>
                      <a:gd name="connsiteY25" fmla="*/ 87948 h 709978"/>
                      <a:gd name="connsiteX26" fmla="*/ 598857 w 681406"/>
                      <a:gd name="connsiteY26" fmla="*/ 40323 h 709978"/>
                      <a:gd name="connsiteX27" fmla="*/ 455982 w 681406"/>
                      <a:gd name="connsiteY27" fmla="*/ 2223 h 709978"/>
                      <a:gd name="connsiteX0" fmla="*/ 455982 w 681406"/>
                      <a:gd name="connsiteY0" fmla="*/ 2223 h 709978"/>
                      <a:gd name="connsiteX1" fmla="*/ 417882 w 681406"/>
                      <a:gd name="connsiteY1" fmla="*/ 106998 h 709978"/>
                      <a:gd name="connsiteX2" fmla="*/ 294057 w 681406"/>
                      <a:gd name="connsiteY2" fmla="*/ 30798 h 709978"/>
                      <a:gd name="connsiteX3" fmla="*/ 141657 w 681406"/>
                      <a:gd name="connsiteY3" fmla="*/ 135573 h 709978"/>
                      <a:gd name="connsiteX4" fmla="*/ 74982 w 681406"/>
                      <a:gd name="connsiteY4" fmla="*/ 226061 h 709978"/>
                      <a:gd name="connsiteX5" fmla="*/ 65457 w 681406"/>
                      <a:gd name="connsiteY5" fmla="*/ 307023 h 709978"/>
                      <a:gd name="connsiteX6" fmla="*/ 132132 w 681406"/>
                      <a:gd name="connsiteY6" fmla="*/ 335598 h 709978"/>
                      <a:gd name="connsiteX7" fmla="*/ 198807 w 681406"/>
                      <a:gd name="connsiteY7" fmla="*/ 240348 h 709978"/>
                      <a:gd name="connsiteX8" fmla="*/ 158144 w 681406"/>
                      <a:gd name="connsiteY8" fmla="*/ 303539 h 709978"/>
                      <a:gd name="connsiteX9" fmla="*/ 103557 w 681406"/>
                      <a:gd name="connsiteY9" fmla="*/ 326073 h 709978"/>
                      <a:gd name="connsiteX10" fmla="*/ 8307 w 681406"/>
                      <a:gd name="connsiteY10" fmla="*/ 392748 h 709978"/>
                      <a:gd name="connsiteX11" fmla="*/ 17832 w 681406"/>
                      <a:gd name="connsiteY11" fmla="*/ 516573 h 709978"/>
                      <a:gd name="connsiteX12" fmla="*/ 122607 w 681406"/>
                      <a:gd name="connsiteY12" fmla="*/ 535623 h 709978"/>
                      <a:gd name="connsiteX13" fmla="*/ 208332 w 681406"/>
                      <a:gd name="connsiteY13" fmla="*/ 459423 h 709978"/>
                      <a:gd name="connsiteX14" fmla="*/ 122607 w 681406"/>
                      <a:gd name="connsiteY14" fmla="*/ 621348 h 709978"/>
                      <a:gd name="connsiteX15" fmla="*/ 170232 w 681406"/>
                      <a:gd name="connsiteY15" fmla="*/ 640398 h 709978"/>
                      <a:gd name="connsiteX16" fmla="*/ 303582 w 681406"/>
                      <a:gd name="connsiteY16" fmla="*/ 630873 h 709978"/>
                      <a:gd name="connsiteX17" fmla="*/ 351207 w 681406"/>
                      <a:gd name="connsiteY17" fmla="*/ 554673 h 709978"/>
                      <a:gd name="connsiteX18" fmla="*/ 246432 w 681406"/>
                      <a:gd name="connsiteY18" fmla="*/ 688023 h 709978"/>
                      <a:gd name="connsiteX19" fmla="*/ 379782 w 681406"/>
                      <a:gd name="connsiteY19" fmla="*/ 697548 h 709978"/>
                      <a:gd name="connsiteX20" fmla="*/ 589332 w 681406"/>
                      <a:gd name="connsiteY20" fmla="*/ 564198 h 709978"/>
                      <a:gd name="connsiteX21" fmla="*/ 675057 w 681406"/>
                      <a:gd name="connsiteY21" fmla="*/ 373698 h 709978"/>
                      <a:gd name="connsiteX22" fmla="*/ 675057 w 681406"/>
                      <a:gd name="connsiteY22" fmla="*/ 278448 h 709978"/>
                      <a:gd name="connsiteX23" fmla="*/ 675057 w 681406"/>
                      <a:gd name="connsiteY23" fmla="*/ 221298 h 709978"/>
                      <a:gd name="connsiteX24" fmla="*/ 636957 w 681406"/>
                      <a:gd name="connsiteY24" fmla="*/ 230823 h 709978"/>
                      <a:gd name="connsiteX25" fmla="*/ 665532 w 681406"/>
                      <a:gd name="connsiteY25" fmla="*/ 87948 h 709978"/>
                      <a:gd name="connsiteX26" fmla="*/ 598857 w 681406"/>
                      <a:gd name="connsiteY26" fmla="*/ 40323 h 709978"/>
                      <a:gd name="connsiteX27" fmla="*/ 455982 w 681406"/>
                      <a:gd name="connsiteY27" fmla="*/ 2223 h 709978"/>
                      <a:gd name="connsiteX0" fmla="*/ 454558 w 679982"/>
                      <a:gd name="connsiteY0" fmla="*/ 2223 h 709978"/>
                      <a:gd name="connsiteX1" fmla="*/ 416458 w 679982"/>
                      <a:gd name="connsiteY1" fmla="*/ 106998 h 709978"/>
                      <a:gd name="connsiteX2" fmla="*/ 292633 w 679982"/>
                      <a:gd name="connsiteY2" fmla="*/ 30798 h 709978"/>
                      <a:gd name="connsiteX3" fmla="*/ 140233 w 679982"/>
                      <a:gd name="connsiteY3" fmla="*/ 135573 h 709978"/>
                      <a:gd name="connsiteX4" fmla="*/ 73558 w 679982"/>
                      <a:gd name="connsiteY4" fmla="*/ 226061 h 709978"/>
                      <a:gd name="connsiteX5" fmla="*/ 64033 w 679982"/>
                      <a:gd name="connsiteY5" fmla="*/ 307023 h 709978"/>
                      <a:gd name="connsiteX6" fmla="*/ 130708 w 679982"/>
                      <a:gd name="connsiteY6" fmla="*/ 335598 h 709978"/>
                      <a:gd name="connsiteX7" fmla="*/ 197383 w 679982"/>
                      <a:gd name="connsiteY7" fmla="*/ 240348 h 709978"/>
                      <a:gd name="connsiteX8" fmla="*/ 156720 w 679982"/>
                      <a:gd name="connsiteY8" fmla="*/ 303539 h 709978"/>
                      <a:gd name="connsiteX9" fmla="*/ 102133 w 679982"/>
                      <a:gd name="connsiteY9" fmla="*/ 326073 h 709978"/>
                      <a:gd name="connsiteX10" fmla="*/ 6883 w 679982"/>
                      <a:gd name="connsiteY10" fmla="*/ 392748 h 709978"/>
                      <a:gd name="connsiteX11" fmla="*/ 16408 w 679982"/>
                      <a:gd name="connsiteY11" fmla="*/ 516573 h 709978"/>
                      <a:gd name="connsiteX12" fmla="*/ 87845 w 679982"/>
                      <a:gd name="connsiteY12" fmla="*/ 516573 h 709978"/>
                      <a:gd name="connsiteX13" fmla="*/ 206908 w 679982"/>
                      <a:gd name="connsiteY13" fmla="*/ 459423 h 709978"/>
                      <a:gd name="connsiteX14" fmla="*/ 121183 w 679982"/>
                      <a:gd name="connsiteY14" fmla="*/ 621348 h 709978"/>
                      <a:gd name="connsiteX15" fmla="*/ 168808 w 679982"/>
                      <a:gd name="connsiteY15" fmla="*/ 640398 h 709978"/>
                      <a:gd name="connsiteX16" fmla="*/ 302158 w 679982"/>
                      <a:gd name="connsiteY16" fmla="*/ 630873 h 709978"/>
                      <a:gd name="connsiteX17" fmla="*/ 349783 w 679982"/>
                      <a:gd name="connsiteY17" fmla="*/ 554673 h 709978"/>
                      <a:gd name="connsiteX18" fmla="*/ 245008 w 679982"/>
                      <a:gd name="connsiteY18" fmla="*/ 688023 h 709978"/>
                      <a:gd name="connsiteX19" fmla="*/ 378358 w 679982"/>
                      <a:gd name="connsiteY19" fmla="*/ 697548 h 709978"/>
                      <a:gd name="connsiteX20" fmla="*/ 587908 w 679982"/>
                      <a:gd name="connsiteY20" fmla="*/ 564198 h 709978"/>
                      <a:gd name="connsiteX21" fmla="*/ 673633 w 679982"/>
                      <a:gd name="connsiteY21" fmla="*/ 373698 h 709978"/>
                      <a:gd name="connsiteX22" fmla="*/ 673633 w 679982"/>
                      <a:gd name="connsiteY22" fmla="*/ 278448 h 709978"/>
                      <a:gd name="connsiteX23" fmla="*/ 673633 w 679982"/>
                      <a:gd name="connsiteY23" fmla="*/ 221298 h 709978"/>
                      <a:gd name="connsiteX24" fmla="*/ 635533 w 679982"/>
                      <a:gd name="connsiteY24" fmla="*/ 230823 h 709978"/>
                      <a:gd name="connsiteX25" fmla="*/ 664108 w 679982"/>
                      <a:gd name="connsiteY25" fmla="*/ 87948 h 709978"/>
                      <a:gd name="connsiteX26" fmla="*/ 597433 w 679982"/>
                      <a:gd name="connsiteY26" fmla="*/ 40323 h 709978"/>
                      <a:gd name="connsiteX27" fmla="*/ 454558 w 679982"/>
                      <a:gd name="connsiteY27" fmla="*/ 2223 h 709978"/>
                      <a:gd name="connsiteX0" fmla="*/ 455545 w 680969"/>
                      <a:gd name="connsiteY0" fmla="*/ 2223 h 709978"/>
                      <a:gd name="connsiteX1" fmla="*/ 417445 w 680969"/>
                      <a:gd name="connsiteY1" fmla="*/ 106998 h 709978"/>
                      <a:gd name="connsiteX2" fmla="*/ 293620 w 680969"/>
                      <a:gd name="connsiteY2" fmla="*/ 30798 h 709978"/>
                      <a:gd name="connsiteX3" fmla="*/ 141220 w 680969"/>
                      <a:gd name="connsiteY3" fmla="*/ 135573 h 709978"/>
                      <a:gd name="connsiteX4" fmla="*/ 74545 w 680969"/>
                      <a:gd name="connsiteY4" fmla="*/ 226061 h 709978"/>
                      <a:gd name="connsiteX5" fmla="*/ 65020 w 680969"/>
                      <a:gd name="connsiteY5" fmla="*/ 307023 h 709978"/>
                      <a:gd name="connsiteX6" fmla="*/ 131695 w 680969"/>
                      <a:gd name="connsiteY6" fmla="*/ 335598 h 709978"/>
                      <a:gd name="connsiteX7" fmla="*/ 198370 w 680969"/>
                      <a:gd name="connsiteY7" fmla="*/ 240348 h 709978"/>
                      <a:gd name="connsiteX8" fmla="*/ 157707 w 680969"/>
                      <a:gd name="connsiteY8" fmla="*/ 303539 h 709978"/>
                      <a:gd name="connsiteX9" fmla="*/ 103120 w 680969"/>
                      <a:gd name="connsiteY9" fmla="*/ 326073 h 709978"/>
                      <a:gd name="connsiteX10" fmla="*/ 7870 w 680969"/>
                      <a:gd name="connsiteY10" fmla="*/ 392748 h 709978"/>
                      <a:gd name="connsiteX11" fmla="*/ 17395 w 680969"/>
                      <a:gd name="connsiteY11" fmla="*/ 516573 h 709978"/>
                      <a:gd name="connsiteX12" fmla="*/ 112645 w 680969"/>
                      <a:gd name="connsiteY12" fmla="*/ 516573 h 709978"/>
                      <a:gd name="connsiteX13" fmla="*/ 207895 w 680969"/>
                      <a:gd name="connsiteY13" fmla="*/ 459423 h 709978"/>
                      <a:gd name="connsiteX14" fmla="*/ 122170 w 680969"/>
                      <a:gd name="connsiteY14" fmla="*/ 621348 h 709978"/>
                      <a:gd name="connsiteX15" fmla="*/ 169795 w 680969"/>
                      <a:gd name="connsiteY15" fmla="*/ 640398 h 709978"/>
                      <a:gd name="connsiteX16" fmla="*/ 303145 w 680969"/>
                      <a:gd name="connsiteY16" fmla="*/ 630873 h 709978"/>
                      <a:gd name="connsiteX17" fmla="*/ 350770 w 680969"/>
                      <a:gd name="connsiteY17" fmla="*/ 554673 h 709978"/>
                      <a:gd name="connsiteX18" fmla="*/ 245995 w 680969"/>
                      <a:gd name="connsiteY18" fmla="*/ 688023 h 709978"/>
                      <a:gd name="connsiteX19" fmla="*/ 379345 w 680969"/>
                      <a:gd name="connsiteY19" fmla="*/ 697548 h 709978"/>
                      <a:gd name="connsiteX20" fmla="*/ 588895 w 680969"/>
                      <a:gd name="connsiteY20" fmla="*/ 564198 h 709978"/>
                      <a:gd name="connsiteX21" fmla="*/ 674620 w 680969"/>
                      <a:gd name="connsiteY21" fmla="*/ 373698 h 709978"/>
                      <a:gd name="connsiteX22" fmla="*/ 674620 w 680969"/>
                      <a:gd name="connsiteY22" fmla="*/ 278448 h 709978"/>
                      <a:gd name="connsiteX23" fmla="*/ 674620 w 680969"/>
                      <a:gd name="connsiteY23" fmla="*/ 221298 h 709978"/>
                      <a:gd name="connsiteX24" fmla="*/ 636520 w 680969"/>
                      <a:gd name="connsiteY24" fmla="*/ 230823 h 709978"/>
                      <a:gd name="connsiteX25" fmla="*/ 665095 w 680969"/>
                      <a:gd name="connsiteY25" fmla="*/ 87948 h 709978"/>
                      <a:gd name="connsiteX26" fmla="*/ 598420 w 680969"/>
                      <a:gd name="connsiteY26" fmla="*/ 40323 h 709978"/>
                      <a:gd name="connsiteX27" fmla="*/ 455545 w 680969"/>
                      <a:gd name="connsiteY27" fmla="*/ 2223 h 709978"/>
                      <a:gd name="connsiteX0" fmla="*/ 460771 w 686195"/>
                      <a:gd name="connsiteY0" fmla="*/ 2223 h 709978"/>
                      <a:gd name="connsiteX1" fmla="*/ 422671 w 686195"/>
                      <a:gd name="connsiteY1" fmla="*/ 106998 h 709978"/>
                      <a:gd name="connsiteX2" fmla="*/ 298846 w 686195"/>
                      <a:gd name="connsiteY2" fmla="*/ 30798 h 709978"/>
                      <a:gd name="connsiteX3" fmla="*/ 146446 w 686195"/>
                      <a:gd name="connsiteY3" fmla="*/ 135573 h 709978"/>
                      <a:gd name="connsiteX4" fmla="*/ 79771 w 686195"/>
                      <a:gd name="connsiteY4" fmla="*/ 226061 h 709978"/>
                      <a:gd name="connsiteX5" fmla="*/ 70246 w 686195"/>
                      <a:gd name="connsiteY5" fmla="*/ 307023 h 709978"/>
                      <a:gd name="connsiteX6" fmla="*/ 136921 w 686195"/>
                      <a:gd name="connsiteY6" fmla="*/ 335598 h 709978"/>
                      <a:gd name="connsiteX7" fmla="*/ 203596 w 686195"/>
                      <a:gd name="connsiteY7" fmla="*/ 240348 h 709978"/>
                      <a:gd name="connsiteX8" fmla="*/ 162933 w 686195"/>
                      <a:gd name="connsiteY8" fmla="*/ 303539 h 709978"/>
                      <a:gd name="connsiteX9" fmla="*/ 108346 w 686195"/>
                      <a:gd name="connsiteY9" fmla="*/ 326073 h 709978"/>
                      <a:gd name="connsiteX10" fmla="*/ 13096 w 686195"/>
                      <a:gd name="connsiteY10" fmla="*/ 392748 h 709978"/>
                      <a:gd name="connsiteX11" fmla="*/ 22621 w 686195"/>
                      <a:gd name="connsiteY11" fmla="*/ 516573 h 709978"/>
                      <a:gd name="connsiteX12" fmla="*/ 213121 w 686195"/>
                      <a:gd name="connsiteY12" fmla="*/ 459423 h 709978"/>
                      <a:gd name="connsiteX13" fmla="*/ 127396 w 686195"/>
                      <a:gd name="connsiteY13" fmla="*/ 621348 h 709978"/>
                      <a:gd name="connsiteX14" fmla="*/ 175021 w 686195"/>
                      <a:gd name="connsiteY14" fmla="*/ 640398 h 709978"/>
                      <a:gd name="connsiteX15" fmla="*/ 308371 w 686195"/>
                      <a:gd name="connsiteY15" fmla="*/ 630873 h 709978"/>
                      <a:gd name="connsiteX16" fmla="*/ 355996 w 686195"/>
                      <a:gd name="connsiteY16" fmla="*/ 554673 h 709978"/>
                      <a:gd name="connsiteX17" fmla="*/ 251221 w 686195"/>
                      <a:gd name="connsiteY17" fmla="*/ 688023 h 709978"/>
                      <a:gd name="connsiteX18" fmla="*/ 384571 w 686195"/>
                      <a:gd name="connsiteY18" fmla="*/ 697548 h 709978"/>
                      <a:gd name="connsiteX19" fmla="*/ 594121 w 686195"/>
                      <a:gd name="connsiteY19" fmla="*/ 564198 h 709978"/>
                      <a:gd name="connsiteX20" fmla="*/ 679846 w 686195"/>
                      <a:gd name="connsiteY20" fmla="*/ 373698 h 709978"/>
                      <a:gd name="connsiteX21" fmla="*/ 679846 w 686195"/>
                      <a:gd name="connsiteY21" fmla="*/ 278448 h 709978"/>
                      <a:gd name="connsiteX22" fmla="*/ 679846 w 686195"/>
                      <a:gd name="connsiteY22" fmla="*/ 221298 h 709978"/>
                      <a:gd name="connsiteX23" fmla="*/ 641746 w 686195"/>
                      <a:gd name="connsiteY23" fmla="*/ 230823 h 709978"/>
                      <a:gd name="connsiteX24" fmla="*/ 670321 w 686195"/>
                      <a:gd name="connsiteY24" fmla="*/ 87948 h 709978"/>
                      <a:gd name="connsiteX25" fmla="*/ 603646 w 686195"/>
                      <a:gd name="connsiteY25" fmla="*/ 40323 h 709978"/>
                      <a:gd name="connsiteX26" fmla="*/ 460771 w 686195"/>
                      <a:gd name="connsiteY26" fmla="*/ 2223 h 709978"/>
                      <a:gd name="connsiteX0" fmla="*/ 449288 w 674712"/>
                      <a:gd name="connsiteY0" fmla="*/ 2223 h 709978"/>
                      <a:gd name="connsiteX1" fmla="*/ 411188 w 674712"/>
                      <a:gd name="connsiteY1" fmla="*/ 106998 h 709978"/>
                      <a:gd name="connsiteX2" fmla="*/ 287363 w 674712"/>
                      <a:gd name="connsiteY2" fmla="*/ 30798 h 709978"/>
                      <a:gd name="connsiteX3" fmla="*/ 134963 w 674712"/>
                      <a:gd name="connsiteY3" fmla="*/ 135573 h 709978"/>
                      <a:gd name="connsiteX4" fmla="*/ 68288 w 674712"/>
                      <a:gd name="connsiteY4" fmla="*/ 226061 h 709978"/>
                      <a:gd name="connsiteX5" fmla="*/ 58763 w 674712"/>
                      <a:gd name="connsiteY5" fmla="*/ 307023 h 709978"/>
                      <a:gd name="connsiteX6" fmla="*/ 125438 w 674712"/>
                      <a:gd name="connsiteY6" fmla="*/ 335598 h 709978"/>
                      <a:gd name="connsiteX7" fmla="*/ 192113 w 674712"/>
                      <a:gd name="connsiteY7" fmla="*/ 240348 h 709978"/>
                      <a:gd name="connsiteX8" fmla="*/ 151450 w 674712"/>
                      <a:gd name="connsiteY8" fmla="*/ 303539 h 709978"/>
                      <a:gd name="connsiteX9" fmla="*/ 96863 w 674712"/>
                      <a:gd name="connsiteY9" fmla="*/ 326073 h 709978"/>
                      <a:gd name="connsiteX10" fmla="*/ 1613 w 674712"/>
                      <a:gd name="connsiteY10" fmla="*/ 392748 h 709978"/>
                      <a:gd name="connsiteX11" fmla="*/ 49238 w 674712"/>
                      <a:gd name="connsiteY11" fmla="*/ 521335 h 709978"/>
                      <a:gd name="connsiteX12" fmla="*/ 201638 w 674712"/>
                      <a:gd name="connsiteY12" fmla="*/ 459423 h 709978"/>
                      <a:gd name="connsiteX13" fmla="*/ 115913 w 674712"/>
                      <a:gd name="connsiteY13" fmla="*/ 621348 h 709978"/>
                      <a:gd name="connsiteX14" fmla="*/ 163538 w 674712"/>
                      <a:gd name="connsiteY14" fmla="*/ 640398 h 709978"/>
                      <a:gd name="connsiteX15" fmla="*/ 296888 w 674712"/>
                      <a:gd name="connsiteY15" fmla="*/ 630873 h 709978"/>
                      <a:gd name="connsiteX16" fmla="*/ 344513 w 674712"/>
                      <a:gd name="connsiteY16" fmla="*/ 554673 h 709978"/>
                      <a:gd name="connsiteX17" fmla="*/ 239738 w 674712"/>
                      <a:gd name="connsiteY17" fmla="*/ 688023 h 709978"/>
                      <a:gd name="connsiteX18" fmla="*/ 373088 w 674712"/>
                      <a:gd name="connsiteY18" fmla="*/ 697548 h 709978"/>
                      <a:gd name="connsiteX19" fmla="*/ 582638 w 674712"/>
                      <a:gd name="connsiteY19" fmla="*/ 564198 h 709978"/>
                      <a:gd name="connsiteX20" fmla="*/ 668363 w 674712"/>
                      <a:gd name="connsiteY20" fmla="*/ 373698 h 709978"/>
                      <a:gd name="connsiteX21" fmla="*/ 668363 w 674712"/>
                      <a:gd name="connsiteY21" fmla="*/ 278448 h 709978"/>
                      <a:gd name="connsiteX22" fmla="*/ 668363 w 674712"/>
                      <a:gd name="connsiteY22" fmla="*/ 221298 h 709978"/>
                      <a:gd name="connsiteX23" fmla="*/ 630263 w 674712"/>
                      <a:gd name="connsiteY23" fmla="*/ 230823 h 709978"/>
                      <a:gd name="connsiteX24" fmla="*/ 658838 w 674712"/>
                      <a:gd name="connsiteY24" fmla="*/ 87948 h 709978"/>
                      <a:gd name="connsiteX25" fmla="*/ 592163 w 674712"/>
                      <a:gd name="connsiteY25" fmla="*/ 40323 h 709978"/>
                      <a:gd name="connsiteX26" fmla="*/ 449288 w 674712"/>
                      <a:gd name="connsiteY26" fmla="*/ 2223 h 709978"/>
                      <a:gd name="connsiteX0" fmla="*/ 449288 w 674712"/>
                      <a:gd name="connsiteY0" fmla="*/ 2223 h 709978"/>
                      <a:gd name="connsiteX1" fmla="*/ 411188 w 674712"/>
                      <a:gd name="connsiteY1" fmla="*/ 106998 h 709978"/>
                      <a:gd name="connsiteX2" fmla="*/ 287363 w 674712"/>
                      <a:gd name="connsiteY2" fmla="*/ 30798 h 709978"/>
                      <a:gd name="connsiteX3" fmla="*/ 134963 w 674712"/>
                      <a:gd name="connsiteY3" fmla="*/ 135573 h 709978"/>
                      <a:gd name="connsiteX4" fmla="*/ 68288 w 674712"/>
                      <a:gd name="connsiteY4" fmla="*/ 226061 h 709978"/>
                      <a:gd name="connsiteX5" fmla="*/ 58763 w 674712"/>
                      <a:gd name="connsiteY5" fmla="*/ 307023 h 709978"/>
                      <a:gd name="connsiteX6" fmla="*/ 125438 w 674712"/>
                      <a:gd name="connsiteY6" fmla="*/ 335598 h 709978"/>
                      <a:gd name="connsiteX7" fmla="*/ 192113 w 674712"/>
                      <a:gd name="connsiteY7" fmla="*/ 240348 h 709978"/>
                      <a:gd name="connsiteX8" fmla="*/ 151450 w 674712"/>
                      <a:gd name="connsiteY8" fmla="*/ 303539 h 709978"/>
                      <a:gd name="connsiteX9" fmla="*/ 96863 w 674712"/>
                      <a:gd name="connsiteY9" fmla="*/ 326073 h 709978"/>
                      <a:gd name="connsiteX10" fmla="*/ 1613 w 674712"/>
                      <a:gd name="connsiteY10" fmla="*/ 392748 h 709978"/>
                      <a:gd name="connsiteX11" fmla="*/ 49238 w 674712"/>
                      <a:gd name="connsiteY11" fmla="*/ 521335 h 709978"/>
                      <a:gd name="connsiteX12" fmla="*/ 201638 w 674712"/>
                      <a:gd name="connsiteY12" fmla="*/ 459423 h 709978"/>
                      <a:gd name="connsiteX13" fmla="*/ 111150 w 674712"/>
                      <a:gd name="connsiteY13" fmla="*/ 554673 h 709978"/>
                      <a:gd name="connsiteX14" fmla="*/ 163538 w 674712"/>
                      <a:gd name="connsiteY14" fmla="*/ 640398 h 709978"/>
                      <a:gd name="connsiteX15" fmla="*/ 296888 w 674712"/>
                      <a:gd name="connsiteY15" fmla="*/ 630873 h 709978"/>
                      <a:gd name="connsiteX16" fmla="*/ 344513 w 674712"/>
                      <a:gd name="connsiteY16" fmla="*/ 554673 h 709978"/>
                      <a:gd name="connsiteX17" fmla="*/ 239738 w 674712"/>
                      <a:gd name="connsiteY17" fmla="*/ 688023 h 709978"/>
                      <a:gd name="connsiteX18" fmla="*/ 373088 w 674712"/>
                      <a:gd name="connsiteY18" fmla="*/ 697548 h 709978"/>
                      <a:gd name="connsiteX19" fmla="*/ 582638 w 674712"/>
                      <a:gd name="connsiteY19" fmla="*/ 564198 h 709978"/>
                      <a:gd name="connsiteX20" fmla="*/ 668363 w 674712"/>
                      <a:gd name="connsiteY20" fmla="*/ 373698 h 709978"/>
                      <a:gd name="connsiteX21" fmla="*/ 668363 w 674712"/>
                      <a:gd name="connsiteY21" fmla="*/ 278448 h 709978"/>
                      <a:gd name="connsiteX22" fmla="*/ 668363 w 674712"/>
                      <a:gd name="connsiteY22" fmla="*/ 221298 h 709978"/>
                      <a:gd name="connsiteX23" fmla="*/ 630263 w 674712"/>
                      <a:gd name="connsiteY23" fmla="*/ 230823 h 709978"/>
                      <a:gd name="connsiteX24" fmla="*/ 658838 w 674712"/>
                      <a:gd name="connsiteY24" fmla="*/ 87948 h 709978"/>
                      <a:gd name="connsiteX25" fmla="*/ 592163 w 674712"/>
                      <a:gd name="connsiteY25" fmla="*/ 40323 h 709978"/>
                      <a:gd name="connsiteX26" fmla="*/ 449288 w 674712"/>
                      <a:gd name="connsiteY26" fmla="*/ 2223 h 709978"/>
                      <a:gd name="connsiteX0" fmla="*/ 449288 w 674712"/>
                      <a:gd name="connsiteY0" fmla="*/ 2223 h 709978"/>
                      <a:gd name="connsiteX1" fmla="*/ 411188 w 674712"/>
                      <a:gd name="connsiteY1" fmla="*/ 106998 h 709978"/>
                      <a:gd name="connsiteX2" fmla="*/ 287363 w 674712"/>
                      <a:gd name="connsiteY2" fmla="*/ 30798 h 709978"/>
                      <a:gd name="connsiteX3" fmla="*/ 134963 w 674712"/>
                      <a:gd name="connsiteY3" fmla="*/ 135573 h 709978"/>
                      <a:gd name="connsiteX4" fmla="*/ 68288 w 674712"/>
                      <a:gd name="connsiteY4" fmla="*/ 226061 h 709978"/>
                      <a:gd name="connsiteX5" fmla="*/ 58763 w 674712"/>
                      <a:gd name="connsiteY5" fmla="*/ 307023 h 709978"/>
                      <a:gd name="connsiteX6" fmla="*/ 125438 w 674712"/>
                      <a:gd name="connsiteY6" fmla="*/ 335598 h 709978"/>
                      <a:gd name="connsiteX7" fmla="*/ 192113 w 674712"/>
                      <a:gd name="connsiteY7" fmla="*/ 240348 h 709978"/>
                      <a:gd name="connsiteX8" fmla="*/ 151450 w 674712"/>
                      <a:gd name="connsiteY8" fmla="*/ 303539 h 709978"/>
                      <a:gd name="connsiteX9" fmla="*/ 96863 w 674712"/>
                      <a:gd name="connsiteY9" fmla="*/ 326073 h 709978"/>
                      <a:gd name="connsiteX10" fmla="*/ 1613 w 674712"/>
                      <a:gd name="connsiteY10" fmla="*/ 392748 h 709978"/>
                      <a:gd name="connsiteX11" fmla="*/ 49238 w 674712"/>
                      <a:gd name="connsiteY11" fmla="*/ 521335 h 709978"/>
                      <a:gd name="connsiteX12" fmla="*/ 201638 w 674712"/>
                      <a:gd name="connsiteY12" fmla="*/ 459423 h 709978"/>
                      <a:gd name="connsiteX13" fmla="*/ 111150 w 674712"/>
                      <a:gd name="connsiteY13" fmla="*/ 554673 h 709978"/>
                      <a:gd name="connsiteX14" fmla="*/ 163538 w 674712"/>
                      <a:gd name="connsiteY14" fmla="*/ 640398 h 709978"/>
                      <a:gd name="connsiteX15" fmla="*/ 292125 w 674712"/>
                      <a:gd name="connsiteY15" fmla="*/ 611823 h 709978"/>
                      <a:gd name="connsiteX16" fmla="*/ 344513 w 674712"/>
                      <a:gd name="connsiteY16" fmla="*/ 554673 h 709978"/>
                      <a:gd name="connsiteX17" fmla="*/ 239738 w 674712"/>
                      <a:gd name="connsiteY17" fmla="*/ 688023 h 709978"/>
                      <a:gd name="connsiteX18" fmla="*/ 373088 w 674712"/>
                      <a:gd name="connsiteY18" fmla="*/ 697548 h 709978"/>
                      <a:gd name="connsiteX19" fmla="*/ 582638 w 674712"/>
                      <a:gd name="connsiteY19" fmla="*/ 564198 h 709978"/>
                      <a:gd name="connsiteX20" fmla="*/ 668363 w 674712"/>
                      <a:gd name="connsiteY20" fmla="*/ 373698 h 709978"/>
                      <a:gd name="connsiteX21" fmla="*/ 668363 w 674712"/>
                      <a:gd name="connsiteY21" fmla="*/ 278448 h 709978"/>
                      <a:gd name="connsiteX22" fmla="*/ 668363 w 674712"/>
                      <a:gd name="connsiteY22" fmla="*/ 221298 h 709978"/>
                      <a:gd name="connsiteX23" fmla="*/ 630263 w 674712"/>
                      <a:gd name="connsiteY23" fmla="*/ 230823 h 709978"/>
                      <a:gd name="connsiteX24" fmla="*/ 658838 w 674712"/>
                      <a:gd name="connsiteY24" fmla="*/ 87948 h 709978"/>
                      <a:gd name="connsiteX25" fmla="*/ 592163 w 674712"/>
                      <a:gd name="connsiteY25" fmla="*/ 40323 h 709978"/>
                      <a:gd name="connsiteX26" fmla="*/ 449288 w 674712"/>
                      <a:gd name="connsiteY26" fmla="*/ 2223 h 709978"/>
                      <a:gd name="connsiteX0" fmla="*/ 449288 w 674712"/>
                      <a:gd name="connsiteY0" fmla="*/ 2223 h 706375"/>
                      <a:gd name="connsiteX1" fmla="*/ 411188 w 674712"/>
                      <a:gd name="connsiteY1" fmla="*/ 106998 h 706375"/>
                      <a:gd name="connsiteX2" fmla="*/ 287363 w 674712"/>
                      <a:gd name="connsiteY2" fmla="*/ 30798 h 706375"/>
                      <a:gd name="connsiteX3" fmla="*/ 134963 w 674712"/>
                      <a:gd name="connsiteY3" fmla="*/ 135573 h 706375"/>
                      <a:gd name="connsiteX4" fmla="*/ 68288 w 674712"/>
                      <a:gd name="connsiteY4" fmla="*/ 226061 h 706375"/>
                      <a:gd name="connsiteX5" fmla="*/ 58763 w 674712"/>
                      <a:gd name="connsiteY5" fmla="*/ 307023 h 706375"/>
                      <a:gd name="connsiteX6" fmla="*/ 125438 w 674712"/>
                      <a:gd name="connsiteY6" fmla="*/ 335598 h 706375"/>
                      <a:gd name="connsiteX7" fmla="*/ 192113 w 674712"/>
                      <a:gd name="connsiteY7" fmla="*/ 240348 h 706375"/>
                      <a:gd name="connsiteX8" fmla="*/ 151450 w 674712"/>
                      <a:gd name="connsiteY8" fmla="*/ 303539 h 706375"/>
                      <a:gd name="connsiteX9" fmla="*/ 96863 w 674712"/>
                      <a:gd name="connsiteY9" fmla="*/ 326073 h 706375"/>
                      <a:gd name="connsiteX10" fmla="*/ 1613 w 674712"/>
                      <a:gd name="connsiteY10" fmla="*/ 392748 h 706375"/>
                      <a:gd name="connsiteX11" fmla="*/ 49238 w 674712"/>
                      <a:gd name="connsiteY11" fmla="*/ 521335 h 706375"/>
                      <a:gd name="connsiteX12" fmla="*/ 201638 w 674712"/>
                      <a:gd name="connsiteY12" fmla="*/ 459423 h 706375"/>
                      <a:gd name="connsiteX13" fmla="*/ 111150 w 674712"/>
                      <a:gd name="connsiteY13" fmla="*/ 554673 h 706375"/>
                      <a:gd name="connsiteX14" fmla="*/ 163538 w 674712"/>
                      <a:gd name="connsiteY14" fmla="*/ 640398 h 706375"/>
                      <a:gd name="connsiteX15" fmla="*/ 292125 w 674712"/>
                      <a:gd name="connsiteY15" fmla="*/ 611823 h 706375"/>
                      <a:gd name="connsiteX16" fmla="*/ 344513 w 674712"/>
                      <a:gd name="connsiteY16" fmla="*/ 554673 h 706375"/>
                      <a:gd name="connsiteX17" fmla="*/ 258788 w 674712"/>
                      <a:gd name="connsiteY17" fmla="*/ 678498 h 706375"/>
                      <a:gd name="connsiteX18" fmla="*/ 373088 w 674712"/>
                      <a:gd name="connsiteY18" fmla="*/ 697548 h 706375"/>
                      <a:gd name="connsiteX19" fmla="*/ 582638 w 674712"/>
                      <a:gd name="connsiteY19" fmla="*/ 564198 h 706375"/>
                      <a:gd name="connsiteX20" fmla="*/ 668363 w 674712"/>
                      <a:gd name="connsiteY20" fmla="*/ 373698 h 706375"/>
                      <a:gd name="connsiteX21" fmla="*/ 668363 w 674712"/>
                      <a:gd name="connsiteY21" fmla="*/ 278448 h 706375"/>
                      <a:gd name="connsiteX22" fmla="*/ 668363 w 674712"/>
                      <a:gd name="connsiteY22" fmla="*/ 221298 h 706375"/>
                      <a:gd name="connsiteX23" fmla="*/ 630263 w 674712"/>
                      <a:gd name="connsiteY23" fmla="*/ 230823 h 706375"/>
                      <a:gd name="connsiteX24" fmla="*/ 658838 w 674712"/>
                      <a:gd name="connsiteY24" fmla="*/ 87948 h 706375"/>
                      <a:gd name="connsiteX25" fmla="*/ 592163 w 674712"/>
                      <a:gd name="connsiteY25" fmla="*/ 40323 h 706375"/>
                      <a:gd name="connsiteX26" fmla="*/ 449288 w 674712"/>
                      <a:gd name="connsiteY26" fmla="*/ 2223 h 706375"/>
                      <a:gd name="connsiteX0" fmla="*/ 452467 w 677891"/>
                      <a:gd name="connsiteY0" fmla="*/ 2223 h 706375"/>
                      <a:gd name="connsiteX1" fmla="*/ 414367 w 677891"/>
                      <a:gd name="connsiteY1" fmla="*/ 106998 h 706375"/>
                      <a:gd name="connsiteX2" fmla="*/ 290542 w 677891"/>
                      <a:gd name="connsiteY2" fmla="*/ 30798 h 706375"/>
                      <a:gd name="connsiteX3" fmla="*/ 138142 w 677891"/>
                      <a:gd name="connsiteY3" fmla="*/ 135573 h 706375"/>
                      <a:gd name="connsiteX4" fmla="*/ 71467 w 677891"/>
                      <a:gd name="connsiteY4" fmla="*/ 226061 h 706375"/>
                      <a:gd name="connsiteX5" fmla="*/ 61942 w 677891"/>
                      <a:gd name="connsiteY5" fmla="*/ 307023 h 706375"/>
                      <a:gd name="connsiteX6" fmla="*/ 128617 w 677891"/>
                      <a:gd name="connsiteY6" fmla="*/ 335598 h 706375"/>
                      <a:gd name="connsiteX7" fmla="*/ 195292 w 677891"/>
                      <a:gd name="connsiteY7" fmla="*/ 240348 h 706375"/>
                      <a:gd name="connsiteX8" fmla="*/ 154629 w 677891"/>
                      <a:gd name="connsiteY8" fmla="*/ 303539 h 706375"/>
                      <a:gd name="connsiteX9" fmla="*/ 4792 w 677891"/>
                      <a:gd name="connsiteY9" fmla="*/ 392748 h 706375"/>
                      <a:gd name="connsiteX10" fmla="*/ 52417 w 677891"/>
                      <a:gd name="connsiteY10" fmla="*/ 521335 h 706375"/>
                      <a:gd name="connsiteX11" fmla="*/ 204817 w 677891"/>
                      <a:gd name="connsiteY11" fmla="*/ 459423 h 706375"/>
                      <a:gd name="connsiteX12" fmla="*/ 114329 w 677891"/>
                      <a:gd name="connsiteY12" fmla="*/ 554673 h 706375"/>
                      <a:gd name="connsiteX13" fmla="*/ 166717 w 677891"/>
                      <a:gd name="connsiteY13" fmla="*/ 640398 h 706375"/>
                      <a:gd name="connsiteX14" fmla="*/ 295304 w 677891"/>
                      <a:gd name="connsiteY14" fmla="*/ 611823 h 706375"/>
                      <a:gd name="connsiteX15" fmla="*/ 347692 w 677891"/>
                      <a:gd name="connsiteY15" fmla="*/ 554673 h 706375"/>
                      <a:gd name="connsiteX16" fmla="*/ 261967 w 677891"/>
                      <a:gd name="connsiteY16" fmla="*/ 678498 h 706375"/>
                      <a:gd name="connsiteX17" fmla="*/ 376267 w 677891"/>
                      <a:gd name="connsiteY17" fmla="*/ 697548 h 706375"/>
                      <a:gd name="connsiteX18" fmla="*/ 585817 w 677891"/>
                      <a:gd name="connsiteY18" fmla="*/ 564198 h 706375"/>
                      <a:gd name="connsiteX19" fmla="*/ 671542 w 677891"/>
                      <a:gd name="connsiteY19" fmla="*/ 373698 h 706375"/>
                      <a:gd name="connsiteX20" fmla="*/ 671542 w 677891"/>
                      <a:gd name="connsiteY20" fmla="*/ 278448 h 706375"/>
                      <a:gd name="connsiteX21" fmla="*/ 671542 w 677891"/>
                      <a:gd name="connsiteY21" fmla="*/ 221298 h 706375"/>
                      <a:gd name="connsiteX22" fmla="*/ 633442 w 677891"/>
                      <a:gd name="connsiteY22" fmla="*/ 230823 h 706375"/>
                      <a:gd name="connsiteX23" fmla="*/ 662017 w 677891"/>
                      <a:gd name="connsiteY23" fmla="*/ 87948 h 706375"/>
                      <a:gd name="connsiteX24" fmla="*/ 595342 w 677891"/>
                      <a:gd name="connsiteY24" fmla="*/ 40323 h 706375"/>
                      <a:gd name="connsiteX25" fmla="*/ 452467 w 677891"/>
                      <a:gd name="connsiteY25" fmla="*/ 2223 h 706375"/>
                      <a:gd name="connsiteX0" fmla="*/ 447736 w 673160"/>
                      <a:gd name="connsiteY0" fmla="*/ 2223 h 706375"/>
                      <a:gd name="connsiteX1" fmla="*/ 409636 w 673160"/>
                      <a:gd name="connsiteY1" fmla="*/ 106998 h 706375"/>
                      <a:gd name="connsiteX2" fmla="*/ 285811 w 673160"/>
                      <a:gd name="connsiteY2" fmla="*/ 30798 h 706375"/>
                      <a:gd name="connsiteX3" fmla="*/ 133411 w 673160"/>
                      <a:gd name="connsiteY3" fmla="*/ 135573 h 706375"/>
                      <a:gd name="connsiteX4" fmla="*/ 66736 w 673160"/>
                      <a:gd name="connsiteY4" fmla="*/ 226061 h 706375"/>
                      <a:gd name="connsiteX5" fmla="*/ 57211 w 673160"/>
                      <a:gd name="connsiteY5" fmla="*/ 307023 h 706375"/>
                      <a:gd name="connsiteX6" fmla="*/ 123886 w 673160"/>
                      <a:gd name="connsiteY6" fmla="*/ 335598 h 706375"/>
                      <a:gd name="connsiteX7" fmla="*/ 190561 w 673160"/>
                      <a:gd name="connsiteY7" fmla="*/ 240348 h 706375"/>
                      <a:gd name="connsiteX8" fmla="*/ 149898 w 673160"/>
                      <a:gd name="connsiteY8" fmla="*/ 303539 h 706375"/>
                      <a:gd name="connsiteX9" fmla="*/ 54648 w 673160"/>
                      <a:gd name="connsiteY9" fmla="*/ 370215 h 706375"/>
                      <a:gd name="connsiteX10" fmla="*/ 61 w 673160"/>
                      <a:gd name="connsiteY10" fmla="*/ 392748 h 706375"/>
                      <a:gd name="connsiteX11" fmla="*/ 47686 w 673160"/>
                      <a:gd name="connsiteY11" fmla="*/ 521335 h 706375"/>
                      <a:gd name="connsiteX12" fmla="*/ 200086 w 673160"/>
                      <a:gd name="connsiteY12" fmla="*/ 459423 h 706375"/>
                      <a:gd name="connsiteX13" fmla="*/ 109598 w 673160"/>
                      <a:gd name="connsiteY13" fmla="*/ 554673 h 706375"/>
                      <a:gd name="connsiteX14" fmla="*/ 161986 w 673160"/>
                      <a:gd name="connsiteY14" fmla="*/ 640398 h 706375"/>
                      <a:gd name="connsiteX15" fmla="*/ 290573 w 673160"/>
                      <a:gd name="connsiteY15" fmla="*/ 611823 h 706375"/>
                      <a:gd name="connsiteX16" fmla="*/ 342961 w 673160"/>
                      <a:gd name="connsiteY16" fmla="*/ 554673 h 706375"/>
                      <a:gd name="connsiteX17" fmla="*/ 257236 w 673160"/>
                      <a:gd name="connsiteY17" fmla="*/ 678498 h 706375"/>
                      <a:gd name="connsiteX18" fmla="*/ 371536 w 673160"/>
                      <a:gd name="connsiteY18" fmla="*/ 697548 h 706375"/>
                      <a:gd name="connsiteX19" fmla="*/ 581086 w 673160"/>
                      <a:gd name="connsiteY19" fmla="*/ 564198 h 706375"/>
                      <a:gd name="connsiteX20" fmla="*/ 666811 w 673160"/>
                      <a:gd name="connsiteY20" fmla="*/ 373698 h 706375"/>
                      <a:gd name="connsiteX21" fmla="*/ 666811 w 673160"/>
                      <a:gd name="connsiteY21" fmla="*/ 278448 h 706375"/>
                      <a:gd name="connsiteX22" fmla="*/ 666811 w 673160"/>
                      <a:gd name="connsiteY22" fmla="*/ 221298 h 706375"/>
                      <a:gd name="connsiteX23" fmla="*/ 628711 w 673160"/>
                      <a:gd name="connsiteY23" fmla="*/ 230823 h 706375"/>
                      <a:gd name="connsiteX24" fmla="*/ 657286 w 673160"/>
                      <a:gd name="connsiteY24" fmla="*/ 87948 h 706375"/>
                      <a:gd name="connsiteX25" fmla="*/ 590611 w 673160"/>
                      <a:gd name="connsiteY25" fmla="*/ 40323 h 706375"/>
                      <a:gd name="connsiteX26" fmla="*/ 447736 w 673160"/>
                      <a:gd name="connsiteY26" fmla="*/ 2223 h 706375"/>
                      <a:gd name="connsiteX0" fmla="*/ 447736 w 673160"/>
                      <a:gd name="connsiteY0" fmla="*/ 2223 h 706375"/>
                      <a:gd name="connsiteX1" fmla="*/ 409636 w 673160"/>
                      <a:gd name="connsiteY1" fmla="*/ 106998 h 706375"/>
                      <a:gd name="connsiteX2" fmla="*/ 285811 w 673160"/>
                      <a:gd name="connsiteY2" fmla="*/ 30798 h 706375"/>
                      <a:gd name="connsiteX3" fmla="*/ 133411 w 673160"/>
                      <a:gd name="connsiteY3" fmla="*/ 135573 h 706375"/>
                      <a:gd name="connsiteX4" fmla="*/ 66736 w 673160"/>
                      <a:gd name="connsiteY4" fmla="*/ 226061 h 706375"/>
                      <a:gd name="connsiteX5" fmla="*/ 57211 w 673160"/>
                      <a:gd name="connsiteY5" fmla="*/ 307023 h 706375"/>
                      <a:gd name="connsiteX6" fmla="*/ 123886 w 673160"/>
                      <a:gd name="connsiteY6" fmla="*/ 335598 h 706375"/>
                      <a:gd name="connsiteX7" fmla="*/ 190561 w 673160"/>
                      <a:gd name="connsiteY7" fmla="*/ 240348 h 706375"/>
                      <a:gd name="connsiteX8" fmla="*/ 149898 w 673160"/>
                      <a:gd name="connsiteY8" fmla="*/ 303539 h 706375"/>
                      <a:gd name="connsiteX9" fmla="*/ 54648 w 673160"/>
                      <a:gd name="connsiteY9" fmla="*/ 384502 h 706375"/>
                      <a:gd name="connsiteX10" fmla="*/ 61 w 673160"/>
                      <a:gd name="connsiteY10" fmla="*/ 392748 h 706375"/>
                      <a:gd name="connsiteX11" fmla="*/ 47686 w 673160"/>
                      <a:gd name="connsiteY11" fmla="*/ 521335 h 706375"/>
                      <a:gd name="connsiteX12" fmla="*/ 200086 w 673160"/>
                      <a:gd name="connsiteY12" fmla="*/ 459423 h 706375"/>
                      <a:gd name="connsiteX13" fmla="*/ 109598 w 673160"/>
                      <a:gd name="connsiteY13" fmla="*/ 554673 h 706375"/>
                      <a:gd name="connsiteX14" fmla="*/ 161986 w 673160"/>
                      <a:gd name="connsiteY14" fmla="*/ 640398 h 706375"/>
                      <a:gd name="connsiteX15" fmla="*/ 290573 w 673160"/>
                      <a:gd name="connsiteY15" fmla="*/ 611823 h 706375"/>
                      <a:gd name="connsiteX16" fmla="*/ 342961 w 673160"/>
                      <a:gd name="connsiteY16" fmla="*/ 554673 h 706375"/>
                      <a:gd name="connsiteX17" fmla="*/ 257236 w 673160"/>
                      <a:gd name="connsiteY17" fmla="*/ 678498 h 706375"/>
                      <a:gd name="connsiteX18" fmla="*/ 371536 w 673160"/>
                      <a:gd name="connsiteY18" fmla="*/ 697548 h 706375"/>
                      <a:gd name="connsiteX19" fmla="*/ 581086 w 673160"/>
                      <a:gd name="connsiteY19" fmla="*/ 564198 h 706375"/>
                      <a:gd name="connsiteX20" fmla="*/ 666811 w 673160"/>
                      <a:gd name="connsiteY20" fmla="*/ 373698 h 706375"/>
                      <a:gd name="connsiteX21" fmla="*/ 666811 w 673160"/>
                      <a:gd name="connsiteY21" fmla="*/ 278448 h 706375"/>
                      <a:gd name="connsiteX22" fmla="*/ 666811 w 673160"/>
                      <a:gd name="connsiteY22" fmla="*/ 221298 h 706375"/>
                      <a:gd name="connsiteX23" fmla="*/ 628711 w 673160"/>
                      <a:gd name="connsiteY23" fmla="*/ 230823 h 706375"/>
                      <a:gd name="connsiteX24" fmla="*/ 657286 w 673160"/>
                      <a:gd name="connsiteY24" fmla="*/ 87948 h 706375"/>
                      <a:gd name="connsiteX25" fmla="*/ 590611 w 673160"/>
                      <a:gd name="connsiteY25" fmla="*/ 40323 h 706375"/>
                      <a:gd name="connsiteX26" fmla="*/ 447736 w 673160"/>
                      <a:gd name="connsiteY26" fmla="*/ 2223 h 706375"/>
                      <a:gd name="connsiteX0" fmla="*/ 412997 w 638421"/>
                      <a:gd name="connsiteY0" fmla="*/ 2223 h 706375"/>
                      <a:gd name="connsiteX1" fmla="*/ 374897 w 638421"/>
                      <a:gd name="connsiteY1" fmla="*/ 106998 h 706375"/>
                      <a:gd name="connsiteX2" fmla="*/ 251072 w 638421"/>
                      <a:gd name="connsiteY2" fmla="*/ 30798 h 706375"/>
                      <a:gd name="connsiteX3" fmla="*/ 98672 w 638421"/>
                      <a:gd name="connsiteY3" fmla="*/ 135573 h 706375"/>
                      <a:gd name="connsiteX4" fmla="*/ 31997 w 638421"/>
                      <a:gd name="connsiteY4" fmla="*/ 226061 h 706375"/>
                      <a:gd name="connsiteX5" fmla="*/ 22472 w 638421"/>
                      <a:gd name="connsiteY5" fmla="*/ 307023 h 706375"/>
                      <a:gd name="connsiteX6" fmla="*/ 89147 w 638421"/>
                      <a:gd name="connsiteY6" fmla="*/ 335598 h 706375"/>
                      <a:gd name="connsiteX7" fmla="*/ 155822 w 638421"/>
                      <a:gd name="connsiteY7" fmla="*/ 240348 h 706375"/>
                      <a:gd name="connsiteX8" fmla="*/ 115159 w 638421"/>
                      <a:gd name="connsiteY8" fmla="*/ 303539 h 706375"/>
                      <a:gd name="connsiteX9" fmla="*/ 19909 w 638421"/>
                      <a:gd name="connsiteY9" fmla="*/ 384502 h 706375"/>
                      <a:gd name="connsiteX10" fmla="*/ 12947 w 638421"/>
                      <a:gd name="connsiteY10" fmla="*/ 521335 h 706375"/>
                      <a:gd name="connsiteX11" fmla="*/ 165347 w 638421"/>
                      <a:gd name="connsiteY11" fmla="*/ 459423 h 706375"/>
                      <a:gd name="connsiteX12" fmla="*/ 74859 w 638421"/>
                      <a:gd name="connsiteY12" fmla="*/ 554673 h 706375"/>
                      <a:gd name="connsiteX13" fmla="*/ 127247 w 638421"/>
                      <a:gd name="connsiteY13" fmla="*/ 640398 h 706375"/>
                      <a:gd name="connsiteX14" fmla="*/ 255834 w 638421"/>
                      <a:gd name="connsiteY14" fmla="*/ 611823 h 706375"/>
                      <a:gd name="connsiteX15" fmla="*/ 308222 w 638421"/>
                      <a:gd name="connsiteY15" fmla="*/ 554673 h 706375"/>
                      <a:gd name="connsiteX16" fmla="*/ 222497 w 638421"/>
                      <a:gd name="connsiteY16" fmla="*/ 678498 h 706375"/>
                      <a:gd name="connsiteX17" fmla="*/ 336797 w 638421"/>
                      <a:gd name="connsiteY17" fmla="*/ 697548 h 706375"/>
                      <a:gd name="connsiteX18" fmla="*/ 546347 w 638421"/>
                      <a:gd name="connsiteY18" fmla="*/ 564198 h 706375"/>
                      <a:gd name="connsiteX19" fmla="*/ 632072 w 638421"/>
                      <a:gd name="connsiteY19" fmla="*/ 373698 h 706375"/>
                      <a:gd name="connsiteX20" fmla="*/ 632072 w 638421"/>
                      <a:gd name="connsiteY20" fmla="*/ 278448 h 706375"/>
                      <a:gd name="connsiteX21" fmla="*/ 632072 w 638421"/>
                      <a:gd name="connsiteY21" fmla="*/ 221298 h 706375"/>
                      <a:gd name="connsiteX22" fmla="*/ 593972 w 638421"/>
                      <a:gd name="connsiteY22" fmla="*/ 230823 h 706375"/>
                      <a:gd name="connsiteX23" fmla="*/ 622547 w 638421"/>
                      <a:gd name="connsiteY23" fmla="*/ 87948 h 706375"/>
                      <a:gd name="connsiteX24" fmla="*/ 555872 w 638421"/>
                      <a:gd name="connsiteY24" fmla="*/ 40323 h 706375"/>
                      <a:gd name="connsiteX25" fmla="*/ 412997 w 638421"/>
                      <a:gd name="connsiteY25" fmla="*/ 2223 h 706375"/>
                      <a:gd name="connsiteX0" fmla="*/ 415057 w 640481"/>
                      <a:gd name="connsiteY0" fmla="*/ 2223 h 706375"/>
                      <a:gd name="connsiteX1" fmla="*/ 376957 w 640481"/>
                      <a:gd name="connsiteY1" fmla="*/ 106998 h 706375"/>
                      <a:gd name="connsiteX2" fmla="*/ 253132 w 640481"/>
                      <a:gd name="connsiteY2" fmla="*/ 30798 h 706375"/>
                      <a:gd name="connsiteX3" fmla="*/ 100732 w 640481"/>
                      <a:gd name="connsiteY3" fmla="*/ 135573 h 706375"/>
                      <a:gd name="connsiteX4" fmla="*/ 34057 w 640481"/>
                      <a:gd name="connsiteY4" fmla="*/ 226061 h 706375"/>
                      <a:gd name="connsiteX5" fmla="*/ 24532 w 640481"/>
                      <a:gd name="connsiteY5" fmla="*/ 307023 h 706375"/>
                      <a:gd name="connsiteX6" fmla="*/ 91207 w 640481"/>
                      <a:gd name="connsiteY6" fmla="*/ 335598 h 706375"/>
                      <a:gd name="connsiteX7" fmla="*/ 157882 w 640481"/>
                      <a:gd name="connsiteY7" fmla="*/ 240348 h 706375"/>
                      <a:gd name="connsiteX8" fmla="*/ 117219 w 640481"/>
                      <a:gd name="connsiteY8" fmla="*/ 303539 h 706375"/>
                      <a:gd name="connsiteX9" fmla="*/ 17207 w 640481"/>
                      <a:gd name="connsiteY9" fmla="*/ 451177 h 706375"/>
                      <a:gd name="connsiteX10" fmla="*/ 15007 w 640481"/>
                      <a:gd name="connsiteY10" fmla="*/ 521335 h 706375"/>
                      <a:gd name="connsiteX11" fmla="*/ 167407 w 640481"/>
                      <a:gd name="connsiteY11" fmla="*/ 459423 h 706375"/>
                      <a:gd name="connsiteX12" fmla="*/ 76919 w 640481"/>
                      <a:gd name="connsiteY12" fmla="*/ 554673 h 706375"/>
                      <a:gd name="connsiteX13" fmla="*/ 129307 w 640481"/>
                      <a:gd name="connsiteY13" fmla="*/ 640398 h 706375"/>
                      <a:gd name="connsiteX14" fmla="*/ 257894 w 640481"/>
                      <a:gd name="connsiteY14" fmla="*/ 611823 h 706375"/>
                      <a:gd name="connsiteX15" fmla="*/ 310282 w 640481"/>
                      <a:gd name="connsiteY15" fmla="*/ 554673 h 706375"/>
                      <a:gd name="connsiteX16" fmla="*/ 224557 w 640481"/>
                      <a:gd name="connsiteY16" fmla="*/ 678498 h 706375"/>
                      <a:gd name="connsiteX17" fmla="*/ 338857 w 640481"/>
                      <a:gd name="connsiteY17" fmla="*/ 697548 h 706375"/>
                      <a:gd name="connsiteX18" fmla="*/ 548407 w 640481"/>
                      <a:gd name="connsiteY18" fmla="*/ 564198 h 706375"/>
                      <a:gd name="connsiteX19" fmla="*/ 634132 w 640481"/>
                      <a:gd name="connsiteY19" fmla="*/ 373698 h 706375"/>
                      <a:gd name="connsiteX20" fmla="*/ 634132 w 640481"/>
                      <a:gd name="connsiteY20" fmla="*/ 278448 h 706375"/>
                      <a:gd name="connsiteX21" fmla="*/ 634132 w 640481"/>
                      <a:gd name="connsiteY21" fmla="*/ 221298 h 706375"/>
                      <a:gd name="connsiteX22" fmla="*/ 596032 w 640481"/>
                      <a:gd name="connsiteY22" fmla="*/ 230823 h 706375"/>
                      <a:gd name="connsiteX23" fmla="*/ 624607 w 640481"/>
                      <a:gd name="connsiteY23" fmla="*/ 87948 h 706375"/>
                      <a:gd name="connsiteX24" fmla="*/ 557932 w 640481"/>
                      <a:gd name="connsiteY24" fmla="*/ 40323 h 706375"/>
                      <a:gd name="connsiteX25" fmla="*/ 415057 w 640481"/>
                      <a:gd name="connsiteY25" fmla="*/ 2223 h 706375"/>
                      <a:gd name="connsiteX0" fmla="*/ 423166 w 648590"/>
                      <a:gd name="connsiteY0" fmla="*/ 2223 h 706375"/>
                      <a:gd name="connsiteX1" fmla="*/ 385066 w 648590"/>
                      <a:gd name="connsiteY1" fmla="*/ 106998 h 706375"/>
                      <a:gd name="connsiteX2" fmla="*/ 261241 w 648590"/>
                      <a:gd name="connsiteY2" fmla="*/ 30798 h 706375"/>
                      <a:gd name="connsiteX3" fmla="*/ 108841 w 648590"/>
                      <a:gd name="connsiteY3" fmla="*/ 135573 h 706375"/>
                      <a:gd name="connsiteX4" fmla="*/ 42166 w 648590"/>
                      <a:gd name="connsiteY4" fmla="*/ 226061 h 706375"/>
                      <a:gd name="connsiteX5" fmla="*/ 32641 w 648590"/>
                      <a:gd name="connsiteY5" fmla="*/ 307023 h 706375"/>
                      <a:gd name="connsiteX6" fmla="*/ 99316 w 648590"/>
                      <a:gd name="connsiteY6" fmla="*/ 335598 h 706375"/>
                      <a:gd name="connsiteX7" fmla="*/ 165991 w 648590"/>
                      <a:gd name="connsiteY7" fmla="*/ 240348 h 706375"/>
                      <a:gd name="connsiteX8" fmla="*/ 125328 w 648590"/>
                      <a:gd name="connsiteY8" fmla="*/ 303539 h 706375"/>
                      <a:gd name="connsiteX9" fmla="*/ 11029 w 648590"/>
                      <a:gd name="connsiteY9" fmla="*/ 441652 h 706375"/>
                      <a:gd name="connsiteX10" fmla="*/ 23116 w 648590"/>
                      <a:gd name="connsiteY10" fmla="*/ 521335 h 706375"/>
                      <a:gd name="connsiteX11" fmla="*/ 175516 w 648590"/>
                      <a:gd name="connsiteY11" fmla="*/ 459423 h 706375"/>
                      <a:gd name="connsiteX12" fmla="*/ 85028 w 648590"/>
                      <a:gd name="connsiteY12" fmla="*/ 554673 h 706375"/>
                      <a:gd name="connsiteX13" fmla="*/ 137416 w 648590"/>
                      <a:gd name="connsiteY13" fmla="*/ 640398 h 706375"/>
                      <a:gd name="connsiteX14" fmla="*/ 266003 w 648590"/>
                      <a:gd name="connsiteY14" fmla="*/ 611823 h 706375"/>
                      <a:gd name="connsiteX15" fmla="*/ 318391 w 648590"/>
                      <a:gd name="connsiteY15" fmla="*/ 554673 h 706375"/>
                      <a:gd name="connsiteX16" fmla="*/ 232666 w 648590"/>
                      <a:gd name="connsiteY16" fmla="*/ 678498 h 706375"/>
                      <a:gd name="connsiteX17" fmla="*/ 346966 w 648590"/>
                      <a:gd name="connsiteY17" fmla="*/ 697548 h 706375"/>
                      <a:gd name="connsiteX18" fmla="*/ 556516 w 648590"/>
                      <a:gd name="connsiteY18" fmla="*/ 564198 h 706375"/>
                      <a:gd name="connsiteX19" fmla="*/ 642241 w 648590"/>
                      <a:gd name="connsiteY19" fmla="*/ 373698 h 706375"/>
                      <a:gd name="connsiteX20" fmla="*/ 642241 w 648590"/>
                      <a:gd name="connsiteY20" fmla="*/ 278448 h 706375"/>
                      <a:gd name="connsiteX21" fmla="*/ 642241 w 648590"/>
                      <a:gd name="connsiteY21" fmla="*/ 221298 h 706375"/>
                      <a:gd name="connsiteX22" fmla="*/ 604141 w 648590"/>
                      <a:gd name="connsiteY22" fmla="*/ 230823 h 706375"/>
                      <a:gd name="connsiteX23" fmla="*/ 632716 w 648590"/>
                      <a:gd name="connsiteY23" fmla="*/ 87948 h 706375"/>
                      <a:gd name="connsiteX24" fmla="*/ 566041 w 648590"/>
                      <a:gd name="connsiteY24" fmla="*/ 40323 h 706375"/>
                      <a:gd name="connsiteX25" fmla="*/ 423166 w 648590"/>
                      <a:gd name="connsiteY25" fmla="*/ 2223 h 706375"/>
                      <a:gd name="connsiteX0" fmla="*/ 416239 w 641663"/>
                      <a:gd name="connsiteY0" fmla="*/ 2223 h 706375"/>
                      <a:gd name="connsiteX1" fmla="*/ 378139 w 641663"/>
                      <a:gd name="connsiteY1" fmla="*/ 106998 h 706375"/>
                      <a:gd name="connsiteX2" fmla="*/ 254314 w 641663"/>
                      <a:gd name="connsiteY2" fmla="*/ 30798 h 706375"/>
                      <a:gd name="connsiteX3" fmla="*/ 101914 w 641663"/>
                      <a:gd name="connsiteY3" fmla="*/ 135573 h 706375"/>
                      <a:gd name="connsiteX4" fmla="*/ 35239 w 641663"/>
                      <a:gd name="connsiteY4" fmla="*/ 226061 h 706375"/>
                      <a:gd name="connsiteX5" fmla="*/ 25714 w 641663"/>
                      <a:gd name="connsiteY5" fmla="*/ 307023 h 706375"/>
                      <a:gd name="connsiteX6" fmla="*/ 92389 w 641663"/>
                      <a:gd name="connsiteY6" fmla="*/ 335598 h 706375"/>
                      <a:gd name="connsiteX7" fmla="*/ 159064 w 641663"/>
                      <a:gd name="connsiteY7" fmla="*/ 240348 h 706375"/>
                      <a:gd name="connsiteX8" fmla="*/ 118401 w 641663"/>
                      <a:gd name="connsiteY8" fmla="*/ 303539 h 706375"/>
                      <a:gd name="connsiteX9" fmla="*/ 4102 w 641663"/>
                      <a:gd name="connsiteY9" fmla="*/ 441652 h 706375"/>
                      <a:gd name="connsiteX10" fmla="*/ 54289 w 641663"/>
                      <a:gd name="connsiteY10" fmla="*/ 535622 h 706375"/>
                      <a:gd name="connsiteX11" fmla="*/ 168589 w 641663"/>
                      <a:gd name="connsiteY11" fmla="*/ 459423 h 706375"/>
                      <a:gd name="connsiteX12" fmla="*/ 78101 w 641663"/>
                      <a:gd name="connsiteY12" fmla="*/ 554673 h 706375"/>
                      <a:gd name="connsiteX13" fmla="*/ 130489 w 641663"/>
                      <a:gd name="connsiteY13" fmla="*/ 640398 h 706375"/>
                      <a:gd name="connsiteX14" fmla="*/ 259076 w 641663"/>
                      <a:gd name="connsiteY14" fmla="*/ 611823 h 706375"/>
                      <a:gd name="connsiteX15" fmla="*/ 311464 w 641663"/>
                      <a:gd name="connsiteY15" fmla="*/ 554673 h 706375"/>
                      <a:gd name="connsiteX16" fmla="*/ 225739 w 641663"/>
                      <a:gd name="connsiteY16" fmla="*/ 678498 h 706375"/>
                      <a:gd name="connsiteX17" fmla="*/ 340039 w 641663"/>
                      <a:gd name="connsiteY17" fmla="*/ 697548 h 706375"/>
                      <a:gd name="connsiteX18" fmla="*/ 549589 w 641663"/>
                      <a:gd name="connsiteY18" fmla="*/ 564198 h 706375"/>
                      <a:gd name="connsiteX19" fmla="*/ 635314 w 641663"/>
                      <a:gd name="connsiteY19" fmla="*/ 373698 h 706375"/>
                      <a:gd name="connsiteX20" fmla="*/ 635314 w 641663"/>
                      <a:gd name="connsiteY20" fmla="*/ 278448 h 706375"/>
                      <a:gd name="connsiteX21" fmla="*/ 635314 w 641663"/>
                      <a:gd name="connsiteY21" fmla="*/ 221298 h 706375"/>
                      <a:gd name="connsiteX22" fmla="*/ 597214 w 641663"/>
                      <a:gd name="connsiteY22" fmla="*/ 230823 h 706375"/>
                      <a:gd name="connsiteX23" fmla="*/ 625789 w 641663"/>
                      <a:gd name="connsiteY23" fmla="*/ 87948 h 706375"/>
                      <a:gd name="connsiteX24" fmla="*/ 559114 w 641663"/>
                      <a:gd name="connsiteY24" fmla="*/ 40323 h 706375"/>
                      <a:gd name="connsiteX25" fmla="*/ 416239 w 641663"/>
                      <a:gd name="connsiteY25" fmla="*/ 2223 h 706375"/>
                      <a:gd name="connsiteX0" fmla="*/ 416239 w 641663"/>
                      <a:gd name="connsiteY0" fmla="*/ 2223 h 706375"/>
                      <a:gd name="connsiteX1" fmla="*/ 378139 w 641663"/>
                      <a:gd name="connsiteY1" fmla="*/ 106998 h 706375"/>
                      <a:gd name="connsiteX2" fmla="*/ 254314 w 641663"/>
                      <a:gd name="connsiteY2" fmla="*/ 30798 h 706375"/>
                      <a:gd name="connsiteX3" fmla="*/ 101914 w 641663"/>
                      <a:gd name="connsiteY3" fmla="*/ 135573 h 706375"/>
                      <a:gd name="connsiteX4" fmla="*/ 35239 w 641663"/>
                      <a:gd name="connsiteY4" fmla="*/ 226061 h 706375"/>
                      <a:gd name="connsiteX5" fmla="*/ 25714 w 641663"/>
                      <a:gd name="connsiteY5" fmla="*/ 307023 h 706375"/>
                      <a:gd name="connsiteX6" fmla="*/ 92389 w 641663"/>
                      <a:gd name="connsiteY6" fmla="*/ 335598 h 706375"/>
                      <a:gd name="connsiteX7" fmla="*/ 159064 w 641663"/>
                      <a:gd name="connsiteY7" fmla="*/ 240348 h 706375"/>
                      <a:gd name="connsiteX8" fmla="*/ 118401 w 641663"/>
                      <a:gd name="connsiteY8" fmla="*/ 303539 h 706375"/>
                      <a:gd name="connsiteX9" fmla="*/ 4102 w 641663"/>
                      <a:gd name="connsiteY9" fmla="*/ 441652 h 706375"/>
                      <a:gd name="connsiteX10" fmla="*/ 54289 w 641663"/>
                      <a:gd name="connsiteY10" fmla="*/ 535622 h 706375"/>
                      <a:gd name="connsiteX11" fmla="*/ 168589 w 641663"/>
                      <a:gd name="connsiteY11" fmla="*/ 459423 h 706375"/>
                      <a:gd name="connsiteX12" fmla="*/ 78101 w 641663"/>
                      <a:gd name="connsiteY12" fmla="*/ 554673 h 706375"/>
                      <a:gd name="connsiteX13" fmla="*/ 130489 w 641663"/>
                      <a:gd name="connsiteY13" fmla="*/ 640398 h 706375"/>
                      <a:gd name="connsiteX14" fmla="*/ 259076 w 641663"/>
                      <a:gd name="connsiteY14" fmla="*/ 611823 h 706375"/>
                      <a:gd name="connsiteX15" fmla="*/ 311464 w 641663"/>
                      <a:gd name="connsiteY15" fmla="*/ 554673 h 706375"/>
                      <a:gd name="connsiteX16" fmla="*/ 225739 w 641663"/>
                      <a:gd name="connsiteY16" fmla="*/ 678498 h 706375"/>
                      <a:gd name="connsiteX17" fmla="*/ 340039 w 641663"/>
                      <a:gd name="connsiteY17" fmla="*/ 697548 h 706375"/>
                      <a:gd name="connsiteX18" fmla="*/ 549589 w 641663"/>
                      <a:gd name="connsiteY18" fmla="*/ 564198 h 706375"/>
                      <a:gd name="connsiteX19" fmla="*/ 635314 w 641663"/>
                      <a:gd name="connsiteY19" fmla="*/ 373698 h 706375"/>
                      <a:gd name="connsiteX20" fmla="*/ 635314 w 641663"/>
                      <a:gd name="connsiteY20" fmla="*/ 278448 h 706375"/>
                      <a:gd name="connsiteX21" fmla="*/ 635314 w 641663"/>
                      <a:gd name="connsiteY21" fmla="*/ 221298 h 706375"/>
                      <a:gd name="connsiteX22" fmla="*/ 618041 w 641663"/>
                      <a:gd name="connsiteY22" fmla="*/ 199422 h 706375"/>
                      <a:gd name="connsiteX23" fmla="*/ 625789 w 641663"/>
                      <a:gd name="connsiteY23" fmla="*/ 87948 h 706375"/>
                      <a:gd name="connsiteX24" fmla="*/ 559114 w 641663"/>
                      <a:gd name="connsiteY24" fmla="*/ 40323 h 706375"/>
                      <a:gd name="connsiteX25" fmla="*/ 416239 w 641663"/>
                      <a:gd name="connsiteY25" fmla="*/ 2223 h 706375"/>
                      <a:gd name="connsiteX0" fmla="*/ 416239 w 641663"/>
                      <a:gd name="connsiteY0" fmla="*/ 905 h 705057"/>
                      <a:gd name="connsiteX1" fmla="*/ 367856 w 641663"/>
                      <a:gd name="connsiteY1" fmla="*/ 77087 h 705057"/>
                      <a:gd name="connsiteX2" fmla="*/ 254314 w 641663"/>
                      <a:gd name="connsiteY2" fmla="*/ 29480 h 705057"/>
                      <a:gd name="connsiteX3" fmla="*/ 101914 w 641663"/>
                      <a:gd name="connsiteY3" fmla="*/ 134255 h 705057"/>
                      <a:gd name="connsiteX4" fmla="*/ 35239 w 641663"/>
                      <a:gd name="connsiteY4" fmla="*/ 224743 h 705057"/>
                      <a:gd name="connsiteX5" fmla="*/ 25714 w 641663"/>
                      <a:gd name="connsiteY5" fmla="*/ 305705 h 705057"/>
                      <a:gd name="connsiteX6" fmla="*/ 92389 w 641663"/>
                      <a:gd name="connsiteY6" fmla="*/ 334280 h 705057"/>
                      <a:gd name="connsiteX7" fmla="*/ 159064 w 641663"/>
                      <a:gd name="connsiteY7" fmla="*/ 239030 h 705057"/>
                      <a:gd name="connsiteX8" fmla="*/ 118401 w 641663"/>
                      <a:gd name="connsiteY8" fmla="*/ 302221 h 705057"/>
                      <a:gd name="connsiteX9" fmla="*/ 4102 w 641663"/>
                      <a:gd name="connsiteY9" fmla="*/ 440334 h 705057"/>
                      <a:gd name="connsiteX10" fmla="*/ 54289 w 641663"/>
                      <a:gd name="connsiteY10" fmla="*/ 534304 h 705057"/>
                      <a:gd name="connsiteX11" fmla="*/ 168589 w 641663"/>
                      <a:gd name="connsiteY11" fmla="*/ 458105 h 705057"/>
                      <a:gd name="connsiteX12" fmla="*/ 78101 w 641663"/>
                      <a:gd name="connsiteY12" fmla="*/ 553355 h 705057"/>
                      <a:gd name="connsiteX13" fmla="*/ 130489 w 641663"/>
                      <a:gd name="connsiteY13" fmla="*/ 639080 h 705057"/>
                      <a:gd name="connsiteX14" fmla="*/ 259076 w 641663"/>
                      <a:gd name="connsiteY14" fmla="*/ 610505 h 705057"/>
                      <a:gd name="connsiteX15" fmla="*/ 311464 w 641663"/>
                      <a:gd name="connsiteY15" fmla="*/ 553355 h 705057"/>
                      <a:gd name="connsiteX16" fmla="*/ 225739 w 641663"/>
                      <a:gd name="connsiteY16" fmla="*/ 677180 h 705057"/>
                      <a:gd name="connsiteX17" fmla="*/ 340039 w 641663"/>
                      <a:gd name="connsiteY17" fmla="*/ 696230 h 705057"/>
                      <a:gd name="connsiteX18" fmla="*/ 549589 w 641663"/>
                      <a:gd name="connsiteY18" fmla="*/ 562880 h 705057"/>
                      <a:gd name="connsiteX19" fmla="*/ 635314 w 641663"/>
                      <a:gd name="connsiteY19" fmla="*/ 372380 h 705057"/>
                      <a:gd name="connsiteX20" fmla="*/ 635314 w 641663"/>
                      <a:gd name="connsiteY20" fmla="*/ 277130 h 705057"/>
                      <a:gd name="connsiteX21" fmla="*/ 635314 w 641663"/>
                      <a:gd name="connsiteY21" fmla="*/ 219980 h 705057"/>
                      <a:gd name="connsiteX22" fmla="*/ 618041 w 641663"/>
                      <a:gd name="connsiteY22" fmla="*/ 198104 h 705057"/>
                      <a:gd name="connsiteX23" fmla="*/ 625789 w 641663"/>
                      <a:gd name="connsiteY23" fmla="*/ 86630 h 705057"/>
                      <a:gd name="connsiteX24" fmla="*/ 559114 w 641663"/>
                      <a:gd name="connsiteY24" fmla="*/ 39005 h 705057"/>
                      <a:gd name="connsiteX25" fmla="*/ 416239 w 641663"/>
                      <a:gd name="connsiteY25" fmla="*/ 905 h 705057"/>
                      <a:gd name="connsiteX0" fmla="*/ 416239 w 641663"/>
                      <a:gd name="connsiteY0" fmla="*/ 65 h 704217"/>
                      <a:gd name="connsiteX1" fmla="*/ 365350 w 641663"/>
                      <a:gd name="connsiteY1" fmla="*/ 46949 h 704217"/>
                      <a:gd name="connsiteX2" fmla="*/ 254314 w 641663"/>
                      <a:gd name="connsiteY2" fmla="*/ 28640 h 704217"/>
                      <a:gd name="connsiteX3" fmla="*/ 101914 w 641663"/>
                      <a:gd name="connsiteY3" fmla="*/ 133415 h 704217"/>
                      <a:gd name="connsiteX4" fmla="*/ 35239 w 641663"/>
                      <a:gd name="connsiteY4" fmla="*/ 223903 h 704217"/>
                      <a:gd name="connsiteX5" fmla="*/ 25714 w 641663"/>
                      <a:gd name="connsiteY5" fmla="*/ 304865 h 704217"/>
                      <a:gd name="connsiteX6" fmla="*/ 92389 w 641663"/>
                      <a:gd name="connsiteY6" fmla="*/ 333440 h 704217"/>
                      <a:gd name="connsiteX7" fmla="*/ 159064 w 641663"/>
                      <a:gd name="connsiteY7" fmla="*/ 238190 h 704217"/>
                      <a:gd name="connsiteX8" fmla="*/ 118401 w 641663"/>
                      <a:gd name="connsiteY8" fmla="*/ 301381 h 704217"/>
                      <a:gd name="connsiteX9" fmla="*/ 4102 w 641663"/>
                      <a:gd name="connsiteY9" fmla="*/ 439494 h 704217"/>
                      <a:gd name="connsiteX10" fmla="*/ 54289 w 641663"/>
                      <a:gd name="connsiteY10" fmla="*/ 533464 h 704217"/>
                      <a:gd name="connsiteX11" fmla="*/ 168589 w 641663"/>
                      <a:gd name="connsiteY11" fmla="*/ 457265 h 704217"/>
                      <a:gd name="connsiteX12" fmla="*/ 78101 w 641663"/>
                      <a:gd name="connsiteY12" fmla="*/ 552515 h 704217"/>
                      <a:gd name="connsiteX13" fmla="*/ 130489 w 641663"/>
                      <a:gd name="connsiteY13" fmla="*/ 638240 h 704217"/>
                      <a:gd name="connsiteX14" fmla="*/ 259076 w 641663"/>
                      <a:gd name="connsiteY14" fmla="*/ 609665 h 704217"/>
                      <a:gd name="connsiteX15" fmla="*/ 311464 w 641663"/>
                      <a:gd name="connsiteY15" fmla="*/ 552515 h 704217"/>
                      <a:gd name="connsiteX16" fmla="*/ 225739 w 641663"/>
                      <a:gd name="connsiteY16" fmla="*/ 676340 h 704217"/>
                      <a:gd name="connsiteX17" fmla="*/ 340039 w 641663"/>
                      <a:gd name="connsiteY17" fmla="*/ 695390 h 704217"/>
                      <a:gd name="connsiteX18" fmla="*/ 549589 w 641663"/>
                      <a:gd name="connsiteY18" fmla="*/ 562040 h 704217"/>
                      <a:gd name="connsiteX19" fmla="*/ 635314 w 641663"/>
                      <a:gd name="connsiteY19" fmla="*/ 371540 h 704217"/>
                      <a:gd name="connsiteX20" fmla="*/ 635314 w 641663"/>
                      <a:gd name="connsiteY20" fmla="*/ 276290 h 704217"/>
                      <a:gd name="connsiteX21" fmla="*/ 635314 w 641663"/>
                      <a:gd name="connsiteY21" fmla="*/ 219140 h 704217"/>
                      <a:gd name="connsiteX22" fmla="*/ 618041 w 641663"/>
                      <a:gd name="connsiteY22" fmla="*/ 197264 h 704217"/>
                      <a:gd name="connsiteX23" fmla="*/ 625789 w 641663"/>
                      <a:gd name="connsiteY23" fmla="*/ 85790 h 704217"/>
                      <a:gd name="connsiteX24" fmla="*/ 559114 w 641663"/>
                      <a:gd name="connsiteY24" fmla="*/ 38165 h 704217"/>
                      <a:gd name="connsiteX25" fmla="*/ 416239 w 641663"/>
                      <a:gd name="connsiteY25" fmla="*/ 65 h 704217"/>
                      <a:gd name="connsiteX0" fmla="*/ 416239 w 641663"/>
                      <a:gd name="connsiteY0" fmla="*/ 152 h 704304"/>
                      <a:gd name="connsiteX1" fmla="*/ 371306 w 641663"/>
                      <a:gd name="connsiteY1" fmla="*/ 25028 h 704304"/>
                      <a:gd name="connsiteX2" fmla="*/ 254314 w 641663"/>
                      <a:gd name="connsiteY2" fmla="*/ 28727 h 704304"/>
                      <a:gd name="connsiteX3" fmla="*/ 101914 w 641663"/>
                      <a:gd name="connsiteY3" fmla="*/ 133502 h 704304"/>
                      <a:gd name="connsiteX4" fmla="*/ 35239 w 641663"/>
                      <a:gd name="connsiteY4" fmla="*/ 223990 h 704304"/>
                      <a:gd name="connsiteX5" fmla="*/ 25714 w 641663"/>
                      <a:gd name="connsiteY5" fmla="*/ 304952 h 704304"/>
                      <a:gd name="connsiteX6" fmla="*/ 92389 w 641663"/>
                      <a:gd name="connsiteY6" fmla="*/ 333527 h 704304"/>
                      <a:gd name="connsiteX7" fmla="*/ 159064 w 641663"/>
                      <a:gd name="connsiteY7" fmla="*/ 238277 h 704304"/>
                      <a:gd name="connsiteX8" fmla="*/ 118401 w 641663"/>
                      <a:gd name="connsiteY8" fmla="*/ 301468 h 704304"/>
                      <a:gd name="connsiteX9" fmla="*/ 4102 w 641663"/>
                      <a:gd name="connsiteY9" fmla="*/ 439581 h 704304"/>
                      <a:gd name="connsiteX10" fmla="*/ 54289 w 641663"/>
                      <a:gd name="connsiteY10" fmla="*/ 533551 h 704304"/>
                      <a:gd name="connsiteX11" fmla="*/ 168589 w 641663"/>
                      <a:gd name="connsiteY11" fmla="*/ 457352 h 704304"/>
                      <a:gd name="connsiteX12" fmla="*/ 78101 w 641663"/>
                      <a:gd name="connsiteY12" fmla="*/ 552602 h 704304"/>
                      <a:gd name="connsiteX13" fmla="*/ 130489 w 641663"/>
                      <a:gd name="connsiteY13" fmla="*/ 638327 h 704304"/>
                      <a:gd name="connsiteX14" fmla="*/ 259076 w 641663"/>
                      <a:gd name="connsiteY14" fmla="*/ 609752 h 704304"/>
                      <a:gd name="connsiteX15" fmla="*/ 311464 w 641663"/>
                      <a:gd name="connsiteY15" fmla="*/ 552602 h 704304"/>
                      <a:gd name="connsiteX16" fmla="*/ 225739 w 641663"/>
                      <a:gd name="connsiteY16" fmla="*/ 676427 h 704304"/>
                      <a:gd name="connsiteX17" fmla="*/ 340039 w 641663"/>
                      <a:gd name="connsiteY17" fmla="*/ 695477 h 704304"/>
                      <a:gd name="connsiteX18" fmla="*/ 549589 w 641663"/>
                      <a:gd name="connsiteY18" fmla="*/ 562127 h 704304"/>
                      <a:gd name="connsiteX19" fmla="*/ 635314 w 641663"/>
                      <a:gd name="connsiteY19" fmla="*/ 371627 h 704304"/>
                      <a:gd name="connsiteX20" fmla="*/ 635314 w 641663"/>
                      <a:gd name="connsiteY20" fmla="*/ 276377 h 704304"/>
                      <a:gd name="connsiteX21" fmla="*/ 635314 w 641663"/>
                      <a:gd name="connsiteY21" fmla="*/ 219227 h 704304"/>
                      <a:gd name="connsiteX22" fmla="*/ 618041 w 641663"/>
                      <a:gd name="connsiteY22" fmla="*/ 197351 h 704304"/>
                      <a:gd name="connsiteX23" fmla="*/ 625789 w 641663"/>
                      <a:gd name="connsiteY23" fmla="*/ 85877 h 704304"/>
                      <a:gd name="connsiteX24" fmla="*/ 559114 w 641663"/>
                      <a:gd name="connsiteY24" fmla="*/ 38252 h 704304"/>
                      <a:gd name="connsiteX25" fmla="*/ 416239 w 641663"/>
                      <a:gd name="connsiteY25" fmla="*/ 152 h 704304"/>
                      <a:gd name="connsiteX0" fmla="*/ 416239 w 641663"/>
                      <a:gd name="connsiteY0" fmla="*/ 489 h 704641"/>
                      <a:gd name="connsiteX1" fmla="*/ 336693 w 641663"/>
                      <a:gd name="connsiteY1" fmla="*/ 17754 h 704641"/>
                      <a:gd name="connsiteX2" fmla="*/ 254314 w 641663"/>
                      <a:gd name="connsiteY2" fmla="*/ 29064 h 704641"/>
                      <a:gd name="connsiteX3" fmla="*/ 101914 w 641663"/>
                      <a:gd name="connsiteY3" fmla="*/ 133839 h 704641"/>
                      <a:gd name="connsiteX4" fmla="*/ 35239 w 641663"/>
                      <a:gd name="connsiteY4" fmla="*/ 224327 h 704641"/>
                      <a:gd name="connsiteX5" fmla="*/ 25714 w 641663"/>
                      <a:gd name="connsiteY5" fmla="*/ 305289 h 704641"/>
                      <a:gd name="connsiteX6" fmla="*/ 92389 w 641663"/>
                      <a:gd name="connsiteY6" fmla="*/ 333864 h 704641"/>
                      <a:gd name="connsiteX7" fmla="*/ 159064 w 641663"/>
                      <a:gd name="connsiteY7" fmla="*/ 238614 h 704641"/>
                      <a:gd name="connsiteX8" fmla="*/ 118401 w 641663"/>
                      <a:gd name="connsiteY8" fmla="*/ 301805 h 704641"/>
                      <a:gd name="connsiteX9" fmla="*/ 4102 w 641663"/>
                      <a:gd name="connsiteY9" fmla="*/ 439918 h 704641"/>
                      <a:gd name="connsiteX10" fmla="*/ 54289 w 641663"/>
                      <a:gd name="connsiteY10" fmla="*/ 533888 h 704641"/>
                      <a:gd name="connsiteX11" fmla="*/ 168589 w 641663"/>
                      <a:gd name="connsiteY11" fmla="*/ 457689 h 704641"/>
                      <a:gd name="connsiteX12" fmla="*/ 78101 w 641663"/>
                      <a:gd name="connsiteY12" fmla="*/ 552939 h 704641"/>
                      <a:gd name="connsiteX13" fmla="*/ 130489 w 641663"/>
                      <a:gd name="connsiteY13" fmla="*/ 638664 h 704641"/>
                      <a:gd name="connsiteX14" fmla="*/ 259076 w 641663"/>
                      <a:gd name="connsiteY14" fmla="*/ 610089 h 704641"/>
                      <a:gd name="connsiteX15" fmla="*/ 311464 w 641663"/>
                      <a:gd name="connsiteY15" fmla="*/ 552939 h 704641"/>
                      <a:gd name="connsiteX16" fmla="*/ 225739 w 641663"/>
                      <a:gd name="connsiteY16" fmla="*/ 676764 h 704641"/>
                      <a:gd name="connsiteX17" fmla="*/ 340039 w 641663"/>
                      <a:gd name="connsiteY17" fmla="*/ 695814 h 704641"/>
                      <a:gd name="connsiteX18" fmla="*/ 549589 w 641663"/>
                      <a:gd name="connsiteY18" fmla="*/ 562464 h 704641"/>
                      <a:gd name="connsiteX19" fmla="*/ 635314 w 641663"/>
                      <a:gd name="connsiteY19" fmla="*/ 371964 h 704641"/>
                      <a:gd name="connsiteX20" fmla="*/ 635314 w 641663"/>
                      <a:gd name="connsiteY20" fmla="*/ 276714 h 704641"/>
                      <a:gd name="connsiteX21" fmla="*/ 635314 w 641663"/>
                      <a:gd name="connsiteY21" fmla="*/ 219564 h 704641"/>
                      <a:gd name="connsiteX22" fmla="*/ 618041 w 641663"/>
                      <a:gd name="connsiteY22" fmla="*/ 197688 h 704641"/>
                      <a:gd name="connsiteX23" fmla="*/ 625789 w 641663"/>
                      <a:gd name="connsiteY23" fmla="*/ 86214 h 704641"/>
                      <a:gd name="connsiteX24" fmla="*/ 559114 w 641663"/>
                      <a:gd name="connsiteY24" fmla="*/ 38589 h 704641"/>
                      <a:gd name="connsiteX25" fmla="*/ 416239 w 641663"/>
                      <a:gd name="connsiteY25" fmla="*/ 489 h 704641"/>
                      <a:gd name="connsiteX0" fmla="*/ 416239 w 641663"/>
                      <a:gd name="connsiteY0" fmla="*/ 1850 h 706002"/>
                      <a:gd name="connsiteX1" fmla="*/ 335783 w 641663"/>
                      <a:gd name="connsiteY1" fmla="*/ 8462 h 706002"/>
                      <a:gd name="connsiteX2" fmla="*/ 254314 w 641663"/>
                      <a:gd name="connsiteY2" fmla="*/ 30425 h 706002"/>
                      <a:gd name="connsiteX3" fmla="*/ 101914 w 641663"/>
                      <a:gd name="connsiteY3" fmla="*/ 135200 h 706002"/>
                      <a:gd name="connsiteX4" fmla="*/ 35239 w 641663"/>
                      <a:gd name="connsiteY4" fmla="*/ 225688 h 706002"/>
                      <a:gd name="connsiteX5" fmla="*/ 25714 w 641663"/>
                      <a:gd name="connsiteY5" fmla="*/ 306650 h 706002"/>
                      <a:gd name="connsiteX6" fmla="*/ 92389 w 641663"/>
                      <a:gd name="connsiteY6" fmla="*/ 335225 h 706002"/>
                      <a:gd name="connsiteX7" fmla="*/ 159064 w 641663"/>
                      <a:gd name="connsiteY7" fmla="*/ 239975 h 706002"/>
                      <a:gd name="connsiteX8" fmla="*/ 118401 w 641663"/>
                      <a:gd name="connsiteY8" fmla="*/ 303166 h 706002"/>
                      <a:gd name="connsiteX9" fmla="*/ 4102 w 641663"/>
                      <a:gd name="connsiteY9" fmla="*/ 441279 h 706002"/>
                      <a:gd name="connsiteX10" fmla="*/ 54289 w 641663"/>
                      <a:gd name="connsiteY10" fmla="*/ 535249 h 706002"/>
                      <a:gd name="connsiteX11" fmla="*/ 168589 w 641663"/>
                      <a:gd name="connsiteY11" fmla="*/ 459050 h 706002"/>
                      <a:gd name="connsiteX12" fmla="*/ 78101 w 641663"/>
                      <a:gd name="connsiteY12" fmla="*/ 554300 h 706002"/>
                      <a:gd name="connsiteX13" fmla="*/ 130489 w 641663"/>
                      <a:gd name="connsiteY13" fmla="*/ 640025 h 706002"/>
                      <a:gd name="connsiteX14" fmla="*/ 259076 w 641663"/>
                      <a:gd name="connsiteY14" fmla="*/ 611450 h 706002"/>
                      <a:gd name="connsiteX15" fmla="*/ 311464 w 641663"/>
                      <a:gd name="connsiteY15" fmla="*/ 554300 h 706002"/>
                      <a:gd name="connsiteX16" fmla="*/ 225739 w 641663"/>
                      <a:gd name="connsiteY16" fmla="*/ 678125 h 706002"/>
                      <a:gd name="connsiteX17" fmla="*/ 340039 w 641663"/>
                      <a:gd name="connsiteY17" fmla="*/ 697175 h 706002"/>
                      <a:gd name="connsiteX18" fmla="*/ 549589 w 641663"/>
                      <a:gd name="connsiteY18" fmla="*/ 563825 h 706002"/>
                      <a:gd name="connsiteX19" fmla="*/ 635314 w 641663"/>
                      <a:gd name="connsiteY19" fmla="*/ 373325 h 706002"/>
                      <a:gd name="connsiteX20" fmla="*/ 635314 w 641663"/>
                      <a:gd name="connsiteY20" fmla="*/ 278075 h 706002"/>
                      <a:gd name="connsiteX21" fmla="*/ 635314 w 641663"/>
                      <a:gd name="connsiteY21" fmla="*/ 220925 h 706002"/>
                      <a:gd name="connsiteX22" fmla="*/ 618041 w 641663"/>
                      <a:gd name="connsiteY22" fmla="*/ 199049 h 706002"/>
                      <a:gd name="connsiteX23" fmla="*/ 625789 w 641663"/>
                      <a:gd name="connsiteY23" fmla="*/ 87575 h 706002"/>
                      <a:gd name="connsiteX24" fmla="*/ 559114 w 641663"/>
                      <a:gd name="connsiteY24" fmla="*/ 39950 h 706002"/>
                      <a:gd name="connsiteX25" fmla="*/ 416239 w 641663"/>
                      <a:gd name="connsiteY25" fmla="*/ 1850 h 706002"/>
                      <a:gd name="connsiteX0" fmla="*/ 486463 w 641663"/>
                      <a:gd name="connsiteY0" fmla="*/ 1463 h 709270"/>
                      <a:gd name="connsiteX1" fmla="*/ 335783 w 641663"/>
                      <a:gd name="connsiteY1" fmla="*/ 11730 h 709270"/>
                      <a:gd name="connsiteX2" fmla="*/ 254314 w 641663"/>
                      <a:gd name="connsiteY2" fmla="*/ 33693 h 709270"/>
                      <a:gd name="connsiteX3" fmla="*/ 101914 w 641663"/>
                      <a:gd name="connsiteY3" fmla="*/ 138468 h 709270"/>
                      <a:gd name="connsiteX4" fmla="*/ 35239 w 641663"/>
                      <a:gd name="connsiteY4" fmla="*/ 228956 h 709270"/>
                      <a:gd name="connsiteX5" fmla="*/ 25714 w 641663"/>
                      <a:gd name="connsiteY5" fmla="*/ 309918 h 709270"/>
                      <a:gd name="connsiteX6" fmla="*/ 92389 w 641663"/>
                      <a:gd name="connsiteY6" fmla="*/ 338493 h 709270"/>
                      <a:gd name="connsiteX7" fmla="*/ 159064 w 641663"/>
                      <a:gd name="connsiteY7" fmla="*/ 243243 h 709270"/>
                      <a:gd name="connsiteX8" fmla="*/ 118401 w 641663"/>
                      <a:gd name="connsiteY8" fmla="*/ 306434 h 709270"/>
                      <a:gd name="connsiteX9" fmla="*/ 4102 w 641663"/>
                      <a:gd name="connsiteY9" fmla="*/ 444547 h 709270"/>
                      <a:gd name="connsiteX10" fmla="*/ 54289 w 641663"/>
                      <a:gd name="connsiteY10" fmla="*/ 538517 h 709270"/>
                      <a:gd name="connsiteX11" fmla="*/ 168589 w 641663"/>
                      <a:gd name="connsiteY11" fmla="*/ 462318 h 709270"/>
                      <a:gd name="connsiteX12" fmla="*/ 78101 w 641663"/>
                      <a:gd name="connsiteY12" fmla="*/ 557568 h 709270"/>
                      <a:gd name="connsiteX13" fmla="*/ 130489 w 641663"/>
                      <a:gd name="connsiteY13" fmla="*/ 643293 h 709270"/>
                      <a:gd name="connsiteX14" fmla="*/ 259076 w 641663"/>
                      <a:gd name="connsiteY14" fmla="*/ 614718 h 709270"/>
                      <a:gd name="connsiteX15" fmla="*/ 311464 w 641663"/>
                      <a:gd name="connsiteY15" fmla="*/ 557568 h 709270"/>
                      <a:gd name="connsiteX16" fmla="*/ 225739 w 641663"/>
                      <a:gd name="connsiteY16" fmla="*/ 681393 h 709270"/>
                      <a:gd name="connsiteX17" fmla="*/ 340039 w 641663"/>
                      <a:gd name="connsiteY17" fmla="*/ 700443 h 709270"/>
                      <a:gd name="connsiteX18" fmla="*/ 549589 w 641663"/>
                      <a:gd name="connsiteY18" fmla="*/ 567093 h 709270"/>
                      <a:gd name="connsiteX19" fmla="*/ 635314 w 641663"/>
                      <a:gd name="connsiteY19" fmla="*/ 376593 h 709270"/>
                      <a:gd name="connsiteX20" fmla="*/ 635314 w 641663"/>
                      <a:gd name="connsiteY20" fmla="*/ 281343 h 709270"/>
                      <a:gd name="connsiteX21" fmla="*/ 635314 w 641663"/>
                      <a:gd name="connsiteY21" fmla="*/ 224193 h 709270"/>
                      <a:gd name="connsiteX22" fmla="*/ 618041 w 641663"/>
                      <a:gd name="connsiteY22" fmla="*/ 202317 h 709270"/>
                      <a:gd name="connsiteX23" fmla="*/ 625789 w 641663"/>
                      <a:gd name="connsiteY23" fmla="*/ 90843 h 709270"/>
                      <a:gd name="connsiteX24" fmla="*/ 559114 w 641663"/>
                      <a:gd name="connsiteY24" fmla="*/ 43218 h 709270"/>
                      <a:gd name="connsiteX25" fmla="*/ 486463 w 641663"/>
                      <a:gd name="connsiteY25" fmla="*/ 1463 h 709270"/>
                      <a:gd name="connsiteX0" fmla="*/ 486463 w 641663"/>
                      <a:gd name="connsiteY0" fmla="*/ 1463 h 709270"/>
                      <a:gd name="connsiteX1" fmla="*/ 335783 w 641663"/>
                      <a:gd name="connsiteY1" fmla="*/ 11730 h 709270"/>
                      <a:gd name="connsiteX2" fmla="*/ 254314 w 641663"/>
                      <a:gd name="connsiteY2" fmla="*/ 33693 h 709270"/>
                      <a:gd name="connsiteX3" fmla="*/ 101914 w 641663"/>
                      <a:gd name="connsiteY3" fmla="*/ 138468 h 709270"/>
                      <a:gd name="connsiteX4" fmla="*/ 35239 w 641663"/>
                      <a:gd name="connsiteY4" fmla="*/ 228956 h 709270"/>
                      <a:gd name="connsiteX5" fmla="*/ 25714 w 641663"/>
                      <a:gd name="connsiteY5" fmla="*/ 309918 h 709270"/>
                      <a:gd name="connsiteX6" fmla="*/ 92389 w 641663"/>
                      <a:gd name="connsiteY6" fmla="*/ 338493 h 709270"/>
                      <a:gd name="connsiteX7" fmla="*/ 159064 w 641663"/>
                      <a:gd name="connsiteY7" fmla="*/ 243243 h 709270"/>
                      <a:gd name="connsiteX8" fmla="*/ 118401 w 641663"/>
                      <a:gd name="connsiteY8" fmla="*/ 306434 h 709270"/>
                      <a:gd name="connsiteX9" fmla="*/ 4102 w 641663"/>
                      <a:gd name="connsiteY9" fmla="*/ 444547 h 709270"/>
                      <a:gd name="connsiteX10" fmla="*/ 54289 w 641663"/>
                      <a:gd name="connsiteY10" fmla="*/ 538517 h 709270"/>
                      <a:gd name="connsiteX11" fmla="*/ 168589 w 641663"/>
                      <a:gd name="connsiteY11" fmla="*/ 462318 h 709270"/>
                      <a:gd name="connsiteX12" fmla="*/ 78101 w 641663"/>
                      <a:gd name="connsiteY12" fmla="*/ 557568 h 709270"/>
                      <a:gd name="connsiteX13" fmla="*/ 130489 w 641663"/>
                      <a:gd name="connsiteY13" fmla="*/ 643293 h 709270"/>
                      <a:gd name="connsiteX14" fmla="*/ 259076 w 641663"/>
                      <a:gd name="connsiteY14" fmla="*/ 614718 h 709270"/>
                      <a:gd name="connsiteX15" fmla="*/ 311464 w 641663"/>
                      <a:gd name="connsiteY15" fmla="*/ 557568 h 709270"/>
                      <a:gd name="connsiteX16" fmla="*/ 225739 w 641663"/>
                      <a:gd name="connsiteY16" fmla="*/ 681393 h 709270"/>
                      <a:gd name="connsiteX17" fmla="*/ 340039 w 641663"/>
                      <a:gd name="connsiteY17" fmla="*/ 700443 h 709270"/>
                      <a:gd name="connsiteX18" fmla="*/ 549589 w 641663"/>
                      <a:gd name="connsiteY18" fmla="*/ 567093 h 709270"/>
                      <a:gd name="connsiteX19" fmla="*/ 635314 w 641663"/>
                      <a:gd name="connsiteY19" fmla="*/ 376593 h 709270"/>
                      <a:gd name="connsiteX20" fmla="*/ 635314 w 641663"/>
                      <a:gd name="connsiteY20" fmla="*/ 281343 h 709270"/>
                      <a:gd name="connsiteX21" fmla="*/ 635314 w 641663"/>
                      <a:gd name="connsiteY21" fmla="*/ 224193 h 709270"/>
                      <a:gd name="connsiteX22" fmla="*/ 625789 w 641663"/>
                      <a:gd name="connsiteY22" fmla="*/ 90843 h 709270"/>
                      <a:gd name="connsiteX23" fmla="*/ 559114 w 641663"/>
                      <a:gd name="connsiteY23" fmla="*/ 43218 h 709270"/>
                      <a:gd name="connsiteX24" fmla="*/ 486463 w 641663"/>
                      <a:gd name="connsiteY24" fmla="*/ 1463 h 709270"/>
                      <a:gd name="connsiteX0" fmla="*/ 486463 w 641663"/>
                      <a:gd name="connsiteY0" fmla="*/ 1463 h 709270"/>
                      <a:gd name="connsiteX1" fmla="*/ 335783 w 641663"/>
                      <a:gd name="connsiteY1" fmla="*/ 11730 h 709270"/>
                      <a:gd name="connsiteX2" fmla="*/ 254314 w 641663"/>
                      <a:gd name="connsiteY2" fmla="*/ 33693 h 709270"/>
                      <a:gd name="connsiteX3" fmla="*/ 101914 w 641663"/>
                      <a:gd name="connsiteY3" fmla="*/ 138468 h 709270"/>
                      <a:gd name="connsiteX4" fmla="*/ 35239 w 641663"/>
                      <a:gd name="connsiteY4" fmla="*/ 228956 h 709270"/>
                      <a:gd name="connsiteX5" fmla="*/ 25714 w 641663"/>
                      <a:gd name="connsiteY5" fmla="*/ 309918 h 709270"/>
                      <a:gd name="connsiteX6" fmla="*/ 92389 w 641663"/>
                      <a:gd name="connsiteY6" fmla="*/ 338493 h 709270"/>
                      <a:gd name="connsiteX7" fmla="*/ 159064 w 641663"/>
                      <a:gd name="connsiteY7" fmla="*/ 243243 h 709270"/>
                      <a:gd name="connsiteX8" fmla="*/ 118401 w 641663"/>
                      <a:gd name="connsiteY8" fmla="*/ 306434 h 709270"/>
                      <a:gd name="connsiteX9" fmla="*/ 4102 w 641663"/>
                      <a:gd name="connsiteY9" fmla="*/ 444547 h 709270"/>
                      <a:gd name="connsiteX10" fmla="*/ 54289 w 641663"/>
                      <a:gd name="connsiteY10" fmla="*/ 538517 h 709270"/>
                      <a:gd name="connsiteX11" fmla="*/ 168589 w 641663"/>
                      <a:gd name="connsiteY11" fmla="*/ 462318 h 709270"/>
                      <a:gd name="connsiteX12" fmla="*/ 78101 w 641663"/>
                      <a:gd name="connsiteY12" fmla="*/ 557568 h 709270"/>
                      <a:gd name="connsiteX13" fmla="*/ 130489 w 641663"/>
                      <a:gd name="connsiteY13" fmla="*/ 643293 h 709270"/>
                      <a:gd name="connsiteX14" fmla="*/ 259076 w 641663"/>
                      <a:gd name="connsiteY14" fmla="*/ 614718 h 709270"/>
                      <a:gd name="connsiteX15" fmla="*/ 311464 w 641663"/>
                      <a:gd name="connsiteY15" fmla="*/ 557568 h 709270"/>
                      <a:gd name="connsiteX16" fmla="*/ 225739 w 641663"/>
                      <a:gd name="connsiteY16" fmla="*/ 681393 h 709270"/>
                      <a:gd name="connsiteX17" fmla="*/ 340039 w 641663"/>
                      <a:gd name="connsiteY17" fmla="*/ 700443 h 709270"/>
                      <a:gd name="connsiteX18" fmla="*/ 549589 w 641663"/>
                      <a:gd name="connsiteY18" fmla="*/ 567093 h 709270"/>
                      <a:gd name="connsiteX19" fmla="*/ 635314 w 641663"/>
                      <a:gd name="connsiteY19" fmla="*/ 376593 h 709270"/>
                      <a:gd name="connsiteX20" fmla="*/ 635314 w 641663"/>
                      <a:gd name="connsiteY20" fmla="*/ 281343 h 709270"/>
                      <a:gd name="connsiteX21" fmla="*/ 633947 w 641663"/>
                      <a:gd name="connsiteY21" fmla="*/ 208216 h 709270"/>
                      <a:gd name="connsiteX22" fmla="*/ 625789 w 641663"/>
                      <a:gd name="connsiteY22" fmla="*/ 90843 h 709270"/>
                      <a:gd name="connsiteX23" fmla="*/ 559114 w 641663"/>
                      <a:gd name="connsiteY23" fmla="*/ 43218 h 709270"/>
                      <a:gd name="connsiteX24" fmla="*/ 486463 w 641663"/>
                      <a:gd name="connsiteY24" fmla="*/ 1463 h 709270"/>
                      <a:gd name="connsiteX0" fmla="*/ 486463 w 639618"/>
                      <a:gd name="connsiteY0" fmla="*/ 1463 h 709270"/>
                      <a:gd name="connsiteX1" fmla="*/ 335783 w 639618"/>
                      <a:gd name="connsiteY1" fmla="*/ 11730 h 709270"/>
                      <a:gd name="connsiteX2" fmla="*/ 254314 w 639618"/>
                      <a:gd name="connsiteY2" fmla="*/ 33693 h 709270"/>
                      <a:gd name="connsiteX3" fmla="*/ 101914 w 639618"/>
                      <a:gd name="connsiteY3" fmla="*/ 138468 h 709270"/>
                      <a:gd name="connsiteX4" fmla="*/ 35239 w 639618"/>
                      <a:gd name="connsiteY4" fmla="*/ 228956 h 709270"/>
                      <a:gd name="connsiteX5" fmla="*/ 25714 w 639618"/>
                      <a:gd name="connsiteY5" fmla="*/ 309918 h 709270"/>
                      <a:gd name="connsiteX6" fmla="*/ 92389 w 639618"/>
                      <a:gd name="connsiteY6" fmla="*/ 338493 h 709270"/>
                      <a:gd name="connsiteX7" fmla="*/ 159064 w 639618"/>
                      <a:gd name="connsiteY7" fmla="*/ 243243 h 709270"/>
                      <a:gd name="connsiteX8" fmla="*/ 118401 w 639618"/>
                      <a:gd name="connsiteY8" fmla="*/ 306434 h 709270"/>
                      <a:gd name="connsiteX9" fmla="*/ 4102 w 639618"/>
                      <a:gd name="connsiteY9" fmla="*/ 444547 h 709270"/>
                      <a:gd name="connsiteX10" fmla="*/ 54289 w 639618"/>
                      <a:gd name="connsiteY10" fmla="*/ 538517 h 709270"/>
                      <a:gd name="connsiteX11" fmla="*/ 168589 w 639618"/>
                      <a:gd name="connsiteY11" fmla="*/ 462318 h 709270"/>
                      <a:gd name="connsiteX12" fmla="*/ 78101 w 639618"/>
                      <a:gd name="connsiteY12" fmla="*/ 557568 h 709270"/>
                      <a:gd name="connsiteX13" fmla="*/ 130489 w 639618"/>
                      <a:gd name="connsiteY13" fmla="*/ 643293 h 709270"/>
                      <a:gd name="connsiteX14" fmla="*/ 259076 w 639618"/>
                      <a:gd name="connsiteY14" fmla="*/ 614718 h 709270"/>
                      <a:gd name="connsiteX15" fmla="*/ 311464 w 639618"/>
                      <a:gd name="connsiteY15" fmla="*/ 557568 h 709270"/>
                      <a:gd name="connsiteX16" fmla="*/ 225739 w 639618"/>
                      <a:gd name="connsiteY16" fmla="*/ 681393 h 709270"/>
                      <a:gd name="connsiteX17" fmla="*/ 340039 w 639618"/>
                      <a:gd name="connsiteY17" fmla="*/ 700443 h 709270"/>
                      <a:gd name="connsiteX18" fmla="*/ 549589 w 639618"/>
                      <a:gd name="connsiteY18" fmla="*/ 567093 h 709270"/>
                      <a:gd name="connsiteX19" fmla="*/ 635314 w 639618"/>
                      <a:gd name="connsiteY19" fmla="*/ 376593 h 709270"/>
                      <a:gd name="connsiteX20" fmla="*/ 627677 w 639618"/>
                      <a:gd name="connsiteY20" fmla="*/ 314238 h 709270"/>
                      <a:gd name="connsiteX21" fmla="*/ 633947 w 639618"/>
                      <a:gd name="connsiteY21" fmla="*/ 208216 h 709270"/>
                      <a:gd name="connsiteX22" fmla="*/ 625789 w 639618"/>
                      <a:gd name="connsiteY22" fmla="*/ 90843 h 709270"/>
                      <a:gd name="connsiteX23" fmla="*/ 559114 w 639618"/>
                      <a:gd name="connsiteY23" fmla="*/ 43218 h 709270"/>
                      <a:gd name="connsiteX24" fmla="*/ 486463 w 639618"/>
                      <a:gd name="connsiteY24" fmla="*/ 1463 h 709270"/>
                      <a:gd name="connsiteX0" fmla="*/ 486463 w 634072"/>
                      <a:gd name="connsiteY0" fmla="*/ 1463 h 709270"/>
                      <a:gd name="connsiteX1" fmla="*/ 335783 w 634072"/>
                      <a:gd name="connsiteY1" fmla="*/ 11730 h 709270"/>
                      <a:gd name="connsiteX2" fmla="*/ 254314 w 634072"/>
                      <a:gd name="connsiteY2" fmla="*/ 33693 h 709270"/>
                      <a:gd name="connsiteX3" fmla="*/ 101914 w 634072"/>
                      <a:gd name="connsiteY3" fmla="*/ 138468 h 709270"/>
                      <a:gd name="connsiteX4" fmla="*/ 35239 w 634072"/>
                      <a:gd name="connsiteY4" fmla="*/ 228956 h 709270"/>
                      <a:gd name="connsiteX5" fmla="*/ 25714 w 634072"/>
                      <a:gd name="connsiteY5" fmla="*/ 309918 h 709270"/>
                      <a:gd name="connsiteX6" fmla="*/ 92389 w 634072"/>
                      <a:gd name="connsiteY6" fmla="*/ 338493 h 709270"/>
                      <a:gd name="connsiteX7" fmla="*/ 159064 w 634072"/>
                      <a:gd name="connsiteY7" fmla="*/ 243243 h 709270"/>
                      <a:gd name="connsiteX8" fmla="*/ 118401 w 634072"/>
                      <a:gd name="connsiteY8" fmla="*/ 306434 h 709270"/>
                      <a:gd name="connsiteX9" fmla="*/ 4102 w 634072"/>
                      <a:gd name="connsiteY9" fmla="*/ 444547 h 709270"/>
                      <a:gd name="connsiteX10" fmla="*/ 54289 w 634072"/>
                      <a:gd name="connsiteY10" fmla="*/ 538517 h 709270"/>
                      <a:gd name="connsiteX11" fmla="*/ 168589 w 634072"/>
                      <a:gd name="connsiteY11" fmla="*/ 462318 h 709270"/>
                      <a:gd name="connsiteX12" fmla="*/ 78101 w 634072"/>
                      <a:gd name="connsiteY12" fmla="*/ 557568 h 709270"/>
                      <a:gd name="connsiteX13" fmla="*/ 130489 w 634072"/>
                      <a:gd name="connsiteY13" fmla="*/ 643293 h 709270"/>
                      <a:gd name="connsiteX14" fmla="*/ 259076 w 634072"/>
                      <a:gd name="connsiteY14" fmla="*/ 614718 h 709270"/>
                      <a:gd name="connsiteX15" fmla="*/ 311464 w 634072"/>
                      <a:gd name="connsiteY15" fmla="*/ 557568 h 709270"/>
                      <a:gd name="connsiteX16" fmla="*/ 225739 w 634072"/>
                      <a:gd name="connsiteY16" fmla="*/ 681393 h 709270"/>
                      <a:gd name="connsiteX17" fmla="*/ 340039 w 634072"/>
                      <a:gd name="connsiteY17" fmla="*/ 700443 h 709270"/>
                      <a:gd name="connsiteX18" fmla="*/ 549589 w 634072"/>
                      <a:gd name="connsiteY18" fmla="*/ 567093 h 709270"/>
                      <a:gd name="connsiteX19" fmla="*/ 619759 w 634072"/>
                      <a:gd name="connsiteY19" fmla="*/ 377997 h 709270"/>
                      <a:gd name="connsiteX20" fmla="*/ 627677 w 634072"/>
                      <a:gd name="connsiteY20" fmla="*/ 314238 h 709270"/>
                      <a:gd name="connsiteX21" fmla="*/ 633947 w 634072"/>
                      <a:gd name="connsiteY21" fmla="*/ 208216 h 709270"/>
                      <a:gd name="connsiteX22" fmla="*/ 625789 w 634072"/>
                      <a:gd name="connsiteY22" fmla="*/ 90843 h 709270"/>
                      <a:gd name="connsiteX23" fmla="*/ 559114 w 634072"/>
                      <a:gd name="connsiteY23" fmla="*/ 43218 h 709270"/>
                      <a:gd name="connsiteX24" fmla="*/ 486463 w 634072"/>
                      <a:gd name="connsiteY24" fmla="*/ 1463 h 709270"/>
                      <a:gd name="connsiteX0" fmla="*/ 486463 w 634072"/>
                      <a:gd name="connsiteY0" fmla="*/ 3196 h 711003"/>
                      <a:gd name="connsiteX1" fmla="*/ 353475 w 634072"/>
                      <a:gd name="connsiteY1" fmla="*/ 6498 h 711003"/>
                      <a:gd name="connsiteX2" fmla="*/ 254314 w 634072"/>
                      <a:gd name="connsiteY2" fmla="*/ 35426 h 711003"/>
                      <a:gd name="connsiteX3" fmla="*/ 101914 w 634072"/>
                      <a:gd name="connsiteY3" fmla="*/ 140201 h 711003"/>
                      <a:gd name="connsiteX4" fmla="*/ 35239 w 634072"/>
                      <a:gd name="connsiteY4" fmla="*/ 230689 h 711003"/>
                      <a:gd name="connsiteX5" fmla="*/ 25714 w 634072"/>
                      <a:gd name="connsiteY5" fmla="*/ 311651 h 711003"/>
                      <a:gd name="connsiteX6" fmla="*/ 92389 w 634072"/>
                      <a:gd name="connsiteY6" fmla="*/ 340226 h 711003"/>
                      <a:gd name="connsiteX7" fmla="*/ 159064 w 634072"/>
                      <a:gd name="connsiteY7" fmla="*/ 244976 h 711003"/>
                      <a:gd name="connsiteX8" fmla="*/ 118401 w 634072"/>
                      <a:gd name="connsiteY8" fmla="*/ 308167 h 711003"/>
                      <a:gd name="connsiteX9" fmla="*/ 4102 w 634072"/>
                      <a:gd name="connsiteY9" fmla="*/ 446280 h 711003"/>
                      <a:gd name="connsiteX10" fmla="*/ 54289 w 634072"/>
                      <a:gd name="connsiteY10" fmla="*/ 540250 h 711003"/>
                      <a:gd name="connsiteX11" fmla="*/ 168589 w 634072"/>
                      <a:gd name="connsiteY11" fmla="*/ 464051 h 711003"/>
                      <a:gd name="connsiteX12" fmla="*/ 78101 w 634072"/>
                      <a:gd name="connsiteY12" fmla="*/ 559301 h 711003"/>
                      <a:gd name="connsiteX13" fmla="*/ 130489 w 634072"/>
                      <a:gd name="connsiteY13" fmla="*/ 645026 h 711003"/>
                      <a:gd name="connsiteX14" fmla="*/ 259076 w 634072"/>
                      <a:gd name="connsiteY14" fmla="*/ 616451 h 711003"/>
                      <a:gd name="connsiteX15" fmla="*/ 311464 w 634072"/>
                      <a:gd name="connsiteY15" fmla="*/ 559301 h 711003"/>
                      <a:gd name="connsiteX16" fmla="*/ 225739 w 634072"/>
                      <a:gd name="connsiteY16" fmla="*/ 683126 h 711003"/>
                      <a:gd name="connsiteX17" fmla="*/ 340039 w 634072"/>
                      <a:gd name="connsiteY17" fmla="*/ 702176 h 711003"/>
                      <a:gd name="connsiteX18" fmla="*/ 549589 w 634072"/>
                      <a:gd name="connsiteY18" fmla="*/ 568826 h 711003"/>
                      <a:gd name="connsiteX19" fmla="*/ 619759 w 634072"/>
                      <a:gd name="connsiteY19" fmla="*/ 379730 h 711003"/>
                      <a:gd name="connsiteX20" fmla="*/ 627677 w 634072"/>
                      <a:gd name="connsiteY20" fmla="*/ 315971 h 711003"/>
                      <a:gd name="connsiteX21" fmla="*/ 633947 w 634072"/>
                      <a:gd name="connsiteY21" fmla="*/ 209949 h 711003"/>
                      <a:gd name="connsiteX22" fmla="*/ 625789 w 634072"/>
                      <a:gd name="connsiteY22" fmla="*/ 92576 h 711003"/>
                      <a:gd name="connsiteX23" fmla="*/ 559114 w 634072"/>
                      <a:gd name="connsiteY23" fmla="*/ 44951 h 711003"/>
                      <a:gd name="connsiteX24" fmla="*/ 486463 w 634072"/>
                      <a:gd name="connsiteY24" fmla="*/ 3196 h 711003"/>
                      <a:gd name="connsiteX0" fmla="*/ 486463 w 634072"/>
                      <a:gd name="connsiteY0" fmla="*/ 10201 h 718008"/>
                      <a:gd name="connsiteX1" fmla="*/ 353475 w 634072"/>
                      <a:gd name="connsiteY1" fmla="*/ 13503 h 718008"/>
                      <a:gd name="connsiteX2" fmla="*/ 254314 w 634072"/>
                      <a:gd name="connsiteY2" fmla="*/ 42431 h 718008"/>
                      <a:gd name="connsiteX3" fmla="*/ 101914 w 634072"/>
                      <a:gd name="connsiteY3" fmla="*/ 147206 h 718008"/>
                      <a:gd name="connsiteX4" fmla="*/ 35239 w 634072"/>
                      <a:gd name="connsiteY4" fmla="*/ 237694 h 718008"/>
                      <a:gd name="connsiteX5" fmla="*/ 25714 w 634072"/>
                      <a:gd name="connsiteY5" fmla="*/ 318656 h 718008"/>
                      <a:gd name="connsiteX6" fmla="*/ 92389 w 634072"/>
                      <a:gd name="connsiteY6" fmla="*/ 347231 h 718008"/>
                      <a:gd name="connsiteX7" fmla="*/ 159064 w 634072"/>
                      <a:gd name="connsiteY7" fmla="*/ 251981 h 718008"/>
                      <a:gd name="connsiteX8" fmla="*/ 118401 w 634072"/>
                      <a:gd name="connsiteY8" fmla="*/ 315172 h 718008"/>
                      <a:gd name="connsiteX9" fmla="*/ 4102 w 634072"/>
                      <a:gd name="connsiteY9" fmla="*/ 453285 h 718008"/>
                      <a:gd name="connsiteX10" fmla="*/ 54289 w 634072"/>
                      <a:gd name="connsiteY10" fmla="*/ 547255 h 718008"/>
                      <a:gd name="connsiteX11" fmla="*/ 168589 w 634072"/>
                      <a:gd name="connsiteY11" fmla="*/ 471056 h 718008"/>
                      <a:gd name="connsiteX12" fmla="*/ 78101 w 634072"/>
                      <a:gd name="connsiteY12" fmla="*/ 566306 h 718008"/>
                      <a:gd name="connsiteX13" fmla="*/ 130489 w 634072"/>
                      <a:gd name="connsiteY13" fmla="*/ 652031 h 718008"/>
                      <a:gd name="connsiteX14" fmla="*/ 259076 w 634072"/>
                      <a:gd name="connsiteY14" fmla="*/ 623456 h 718008"/>
                      <a:gd name="connsiteX15" fmla="*/ 311464 w 634072"/>
                      <a:gd name="connsiteY15" fmla="*/ 566306 h 718008"/>
                      <a:gd name="connsiteX16" fmla="*/ 225739 w 634072"/>
                      <a:gd name="connsiteY16" fmla="*/ 690131 h 718008"/>
                      <a:gd name="connsiteX17" fmla="*/ 340039 w 634072"/>
                      <a:gd name="connsiteY17" fmla="*/ 709181 h 718008"/>
                      <a:gd name="connsiteX18" fmla="*/ 549589 w 634072"/>
                      <a:gd name="connsiteY18" fmla="*/ 575831 h 718008"/>
                      <a:gd name="connsiteX19" fmla="*/ 619759 w 634072"/>
                      <a:gd name="connsiteY19" fmla="*/ 386735 h 718008"/>
                      <a:gd name="connsiteX20" fmla="*/ 627677 w 634072"/>
                      <a:gd name="connsiteY20" fmla="*/ 322976 h 718008"/>
                      <a:gd name="connsiteX21" fmla="*/ 633947 w 634072"/>
                      <a:gd name="connsiteY21" fmla="*/ 216954 h 718008"/>
                      <a:gd name="connsiteX22" fmla="*/ 625789 w 634072"/>
                      <a:gd name="connsiteY22" fmla="*/ 99581 h 718008"/>
                      <a:gd name="connsiteX23" fmla="*/ 559114 w 634072"/>
                      <a:gd name="connsiteY23" fmla="*/ 51956 h 718008"/>
                      <a:gd name="connsiteX24" fmla="*/ 486463 w 634072"/>
                      <a:gd name="connsiteY24" fmla="*/ 10201 h 718008"/>
                      <a:gd name="connsiteX0" fmla="*/ 486463 w 634072"/>
                      <a:gd name="connsiteY0" fmla="*/ 3374 h 711181"/>
                      <a:gd name="connsiteX1" fmla="*/ 353475 w 634072"/>
                      <a:gd name="connsiteY1" fmla="*/ 6676 h 711181"/>
                      <a:gd name="connsiteX2" fmla="*/ 254314 w 634072"/>
                      <a:gd name="connsiteY2" fmla="*/ 35604 h 711181"/>
                      <a:gd name="connsiteX3" fmla="*/ 101914 w 634072"/>
                      <a:gd name="connsiteY3" fmla="*/ 140379 h 711181"/>
                      <a:gd name="connsiteX4" fmla="*/ 35239 w 634072"/>
                      <a:gd name="connsiteY4" fmla="*/ 230867 h 711181"/>
                      <a:gd name="connsiteX5" fmla="*/ 25714 w 634072"/>
                      <a:gd name="connsiteY5" fmla="*/ 311829 h 711181"/>
                      <a:gd name="connsiteX6" fmla="*/ 92389 w 634072"/>
                      <a:gd name="connsiteY6" fmla="*/ 340404 h 711181"/>
                      <a:gd name="connsiteX7" fmla="*/ 159064 w 634072"/>
                      <a:gd name="connsiteY7" fmla="*/ 245154 h 711181"/>
                      <a:gd name="connsiteX8" fmla="*/ 118401 w 634072"/>
                      <a:gd name="connsiteY8" fmla="*/ 308345 h 711181"/>
                      <a:gd name="connsiteX9" fmla="*/ 4102 w 634072"/>
                      <a:gd name="connsiteY9" fmla="*/ 446458 h 711181"/>
                      <a:gd name="connsiteX10" fmla="*/ 54289 w 634072"/>
                      <a:gd name="connsiteY10" fmla="*/ 540428 h 711181"/>
                      <a:gd name="connsiteX11" fmla="*/ 168589 w 634072"/>
                      <a:gd name="connsiteY11" fmla="*/ 464229 h 711181"/>
                      <a:gd name="connsiteX12" fmla="*/ 78101 w 634072"/>
                      <a:gd name="connsiteY12" fmla="*/ 559479 h 711181"/>
                      <a:gd name="connsiteX13" fmla="*/ 130489 w 634072"/>
                      <a:gd name="connsiteY13" fmla="*/ 645204 h 711181"/>
                      <a:gd name="connsiteX14" fmla="*/ 259076 w 634072"/>
                      <a:gd name="connsiteY14" fmla="*/ 616629 h 711181"/>
                      <a:gd name="connsiteX15" fmla="*/ 311464 w 634072"/>
                      <a:gd name="connsiteY15" fmla="*/ 559479 h 711181"/>
                      <a:gd name="connsiteX16" fmla="*/ 225739 w 634072"/>
                      <a:gd name="connsiteY16" fmla="*/ 683304 h 711181"/>
                      <a:gd name="connsiteX17" fmla="*/ 340039 w 634072"/>
                      <a:gd name="connsiteY17" fmla="*/ 702354 h 711181"/>
                      <a:gd name="connsiteX18" fmla="*/ 549589 w 634072"/>
                      <a:gd name="connsiteY18" fmla="*/ 569004 h 711181"/>
                      <a:gd name="connsiteX19" fmla="*/ 619759 w 634072"/>
                      <a:gd name="connsiteY19" fmla="*/ 379908 h 711181"/>
                      <a:gd name="connsiteX20" fmla="*/ 627677 w 634072"/>
                      <a:gd name="connsiteY20" fmla="*/ 316149 h 711181"/>
                      <a:gd name="connsiteX21" fmla="*/ 633947 w 634072"/>
                      <a:gd name="connsiteY21" fmla="*/ 210127 h 711181"/>
                      <a:gd name="connsiteX22" fmla="*/ 625789 w 634072"/>
                      <a:gd name="connsiteY22" fmla="*/ 92754 h 711181"/>
                      <a:gd name="connsiteX23" fmla="*/ 559114 w 634072"/>
                      <a:gd name="connsiteY23" fmla="*/ 45129 h 711181"/>
                      <a:gd name="connsiteX24" fmla="*/ 486463 w 634072"/>
                      <a:gd name="connsiteY24" fmla="*/ 3374 h 711181"/>
                      <a:gd name="connsiteX0" fmla="*/ 486463 w 634072"/>
                      <a:gd name="connsiteY0" fmla="*/ 5125 h 712932"/>
                      <a:gd name="connsiteX1" fmla="*/ 353475 w 634072"/>
                      <a:gd name="connsiteY1" fmla="*/ 8427 h 712932"/>
                      <a:gd name="connsiteX2" fmla="*/ 254314 w 634072"/>
                      <a:gd name="connsiteY2" fmla="*/ 37355 h 712932"/>
                      <a:gd name="connsiteX3" fmla="*/ 101914 w 634072"/>
                      <a:gd name="connsiteY3" fmla="*/ 142130 h 712932"/>
                      <a:gd name="connsiteX4" fmla="*/ 35239 w 634072"/>
                      <a:gd name="connsiteY4" fmla="*/ 232618 h 712932"/>
                      <a:gd name="connsiteX5" fmla="*/ 25714 w 634072"/>
                      <a:gd name="connsiteY5" fmla="*/ 313580 h 712932"/>
                      <a:gd name="connsiteX6" fmla="*/ 92389 w 634072"/>
                      <a:gd name="connsiteY6" fmla="*/ 342155 h 712932"/>
                      <a:gd name="connsiteX7" fmla="*/ 159064 w 634072"/>
                      <a:gd name="connsiteY7" fmla="*/ 246905 h 712932"/>
                      <a:gd name="connsiteX8" fmla="*/ 118401 w 634072"/>
                      <a:gd name="connsiteY8" fmla="*/ 310096 h 712932"/>
                      <a:gd name="connsiteX9" fmla="*/ 4102 w 634072"/>
                      <a:gd name="connsiteY9" fmla="*/ 448209 h 712932"/>
                      <a:gd name="connsiteX10" fmla="*/ 54289 w 634072"/>
                      <a:gd name="connsiteY10" fmla="*/ 542179 h 712932"/>
                      <a:gd name="connsiteX11" fmla="*/ 168589 w 634072"/>
                      <a:gd name="connsiteY11" fmla="*/ 465980 h 712932"/>
                      <a:gd name="connsiteX12" fmla="*/ 78101 w 634072"/>
                      <a:gd name="connsiteY12" fmla="*/ 561230 h 712932"/>
                      <a:gd name="connsiteX13" fmla="*/ 130489 w 634072"/>
                      <a:gd name="connsiteY13" fmla="*/ 646955 h 712932"/>
                      <a:gd name="connsiteX14" fmla="*/ 259076 w 634072"/>
                      <a:gd name="connsiteY14" fmla="*/ 618380 h 712932"/>
                      <a:gd name="connsiteX15" fmla="*/ 311464 w 634072"/>
                      <a:gd name="connsiteY15" fmla="*/ 561230 h 712932"/>
                      <a:gd name="connsiteX16" fmla="*/ 225739 w 634072"/>
                      <a:gd name="connsiteY16" fmla="*/ 685055 h 712932"/>
                      <a:gd name="connsiteX17" fmla="*/ 340039 w 634072"/>
                      <a:gd name="connsiteY17" fmla="*/ 704105 h 712932"/>
                      <a:gd name="connsiteX18" fmla="*/ 549589 w 634072"/>
                      <a:gd name="connsiteY18" fmla="*/ 570755 h 712932"/>
                      <a:gd name="connsiteX19" fmla="*/ 619759 w 634072"/>
                      <a:gd name="connsiteY19" fmla="*/ 381659 h 712932"/>
                      <a:gd name="connsiteX20" fmla="*/ 627677 w 634072"/>
                      <a:gd name="connsiteY20" fmla="*/ 317900 h 712932"/>
                      <a:gd name="connsiteX21" fmla="*/ 633947 w 634072"/>
                      <a:gd name="connsiteY21" fmla="*/ 211878 h 712932"/>
                      <a:gd name="connsiteX22" fmla="*/ 625789 w 634072"/>
                      <a:gd name="connsiteY22" fmla="*/ 94505 h 712932"/>
                      <a:gd name="connsiteX23" fmla="*/ 559114 w 634072"/>
                      <a:gd name="connsiteY23" fmla="*/ 46880 h 712932"/>
                      <a:gd name="connsiteX24" fmla="*/ 486463 w 634072"/>
                      <a:gd name="connsiteY24" fmla="*/ 5125 h 7129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634072" h="712932">
                        <a:moveTo>
                          <a:pt x="486463" y="5125"/>
                        </a:moveTo>
                        <a:cubicBezTo>
                          <a:pt x="452190" y="-1284"/>
                          <a:pt x="402079" y="-3208"/>
                          <a:pt x="353475" y="8427"/>
                        </a:cubicBezTo>
                        <a:cubicBezTo>
                          <a:pt x="304871" y="20062"/>
                          <a:pt x="296241" y="15071"/>
                          <a:pt x="254314" y="37355"/>
                        </a:cubicBezTo>
                        <a:cubicBezTo>
                          <a:pt x="212387" y="59639"/>
                          <a:pt x="138426" y="109586"/>
                          <a:pt x="101914" y="142130"/>
                        </a:cubicBezTo>
                        <a:cubicBezTo>
                          <a:pt x="65402" y="174674"/>
                          <a:pt x="47939" y="204043"/>
                          <a:pt x="35239" y="232618"/>
                        </a:cubicBezTo>
                        <a:cubicBezTo>
                          <a:pt x="22539" y="261193"/>
                          <a:pt x="16189" y="295324"/>
                          <a:pt x="25714" y="313580"/>
                        </a:cubicBezTo>
                        <a:cubicBezTo>
                          <a:pt x="35239" y="331836"/>
                          <a:pt x="70164" y="353267"/>
                          <a:pt x="92389" y="342155"/>
                        </a:cubicBezTo>
                        <a:cubicBezTo>
                          <a:pt x="114614" y="331043"/>
                          <a:pt x="154729" y="252248"/>
                          <a:pt x="159064" y="246905"/>
                        </a:cubicBezTo>
                        <a:cubicBezTo>
                          <a:pt x="163399" y="241562"/>
                          <a:pt x="142641" y="291627"/>
                          <a:pt x="118401" y="310096"/>
                        </a:cubicBezTo>
                        <a:cubicBezTo>
                          <a:pt x="94161" y="328566"/>
                          <a:pt x="21137" y="411910"/>
                          <a:pt x="4102" y="448209"/>
                        </a:cubicBezTo>
                        <a:cubicBezTo>
                          <a:pt x="-12933" y="484508"/>
                          <a:pt x="26874" y="539217"/>
                          <a:pt x="54289" y="542179"/>
                        </a:cubicBezTo>
                        <a:cubicBezTo>
                          <a:pt x="81704" y="545141"/>
                          <a:pt x="164620" y="462805"/>
                          <a:pt x="168589" y="465980"/>
                        </a:cubicBezTo>
                        <a:cubicBezTo>
                          <a:pt x="172558" y="469155"/>
                          <a:pt x="84451" y="531068"/>
                          <a:pt x="78101" y="561230"/>
                        </a:cubicBezTo>
                        <a:cubicBezTo>
                          <a:pt x="71751" y="591392"/>
                          <a:pt x="100327" y="637430"/>
                          <a:pt x="130489" y="646955"/>
                        </a:cubicBezTo>
                        <a:cubicBezTo>
                          <a:pt x="160651" y="656480"/>
                          <a:pt x="228914" y="632667"/>
                          <a:pt x="259076" y="618380"/>
                        </a:cubicBezTo>
                        <a:cubicBezTo>
                          <a:pt x="289238" y="604093"/>
                          <a:pt x="317020" y="550118"/>
                          <a:pt x="311464" y="561230"/>
                        </a:cubicBezTo>
                        <a:cubicBezTo>
                          <a:pt x="305908" y="572343"/>
                          <a:pt x="220977" y="661243"/>
                          <a:pt x="225739" y="685055"/>
                        </a:cubicBezTo>
                        <a:cubicBezTo>
                          <a:pt x="230501" y="708867"/>
                          <a:pt x="286064" y="723155"/>
                          <a:pt x="340039" y="704105"/>
                        </a:cubicBezTo>
                        <a:cubicBezTo>
                          <a:pt x="394014" y="685055"/>
                          <a:pt x="502969" y="624496"/>
                          <a:pt x="549589" y="570755"/>
                        </a:cubicBezTo>
                        <a:cubicBezTo>
                          <a:pt x="596209" y="517014"/>
                          <a:pt x="606744" y="423802"/>
                          <a:pt x="619759" y="381659"/>
                        </a:cubicBezTo>
                        <a:cubicBezTo>
                          <a:pt x="632774" y="339517"/>
                          <a:pt x="627677" y="317900"/>
                          <a:pt x="627677" y="317900"/>
                        </a:cubicBezTo>
                        <a:cubicBezTo>
                          <a:pt x="627221" y="293524"/>
                          <a:pt x="634403" y="236254"/>
                          <a:pt x="633947" y="211878"/>
                        </a:cubicBezTo>
                        <a:cubicBezTo>
                          <a:pt x="632359" y="180128"/>
                          <a:pt x="638489" y="124668"/>
                          <a:pt x="625789" y="94505"/>
                        </a:cubicBezTo>
                        <a:cubicBezTo>
                          <a:pt x="613089" y="64343"/>
                          <a:pt x="582335" y="61777"/>
                          <a:pt x="559114" y="46880"/>
                        </a:cubicBezTo>
                        <a:cubicBezTo>
                          <a:pt x="535893" y="31983"/>
                          <a:pt x="520736" y="11534"/>
                          <a:pt x="486463" y="5125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37" name="Group 36">
                    <a:extLst>
                      <a:ext uri="{FF2B5EF4-FFF2-40B4-BE49-F238E27FC236}">
                        <a16:creationId xmlns:a16="http://schemas.microsoft.com/office/drawing/2014/main" id="{4DE83FC7-6341-66CF-0FD3-16871D6D557E}"/>
                      </a:ext>
                    </a:extLst>
                  </p:cNvPr>
                  <p:cNvGrpSpPr/>
                  <p:nvPr/>
                </p:nvGrpSpPr>
                <p:grpSpPr>
                  <a:xfrm rot="194516" flipH="1">
                    <a:off x="5729308" y="3064311"/>
                    <a:ext cx="307393" cy="1099215"/>
                    <a:chOff x="1018808" y="2859083"/>
                    <a:chExt cx="307393" cy="1099215"/>
                  </a:xfrm>
                  <a:solidFill>
                    <a:schemeClr val="accent2">
                      <a:lumMod val="40000"/>
                      <a:lumOff val="60000"/>
                    </a:schemeClr>
                  </a:solidFill>
                </p:grpSpPr>
                <p:sp>
                  <p:nvSpPr>
                    <p:cNvPr id="40" name="Rectangle: Rounded Corners 39">
                      <a:extLst>
                        <a:ext uri="{FF2B5EF4-FFF2-40B4-BE49-F238E27FC236}">
                          <a16:creationId xmlns:a16="http://schemas.microsoft.com/office/drawing/2014/main" id="{526678E0-3EA1-A52D-D2A5-8CB74DFC3240}"/>
                        </a:ext>
                      </a:extLst>
                    </p:cNvPr>
                    <p:cNvSpPr/>
                    <p:nvPr/>
                  </p:nvSpPr>
                  <p:spPr>
                    <a:xfrm rot="39616">
                      <a:off x="1139795" y="3276270"/>
                      <a:ext cx="186406" cy="682028"/>
                    </a:xfrm>
                    <a:prstGeom prst="round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9" name="Rectangle: Rounded Corners 38">
                      <a:extLst>
                        <a:ext uri="{FF2B5EF4-FFF2-40B4-BE49-F238E27FC236}">
                          <a16:creationId xmlns:a16="http://schemas.microsoft.com/office/drawing/2014/main" id="{C204FC57-F45B-8D25-F91F-378B7419DD0C}"/>
                        </a:ext>
                      </a:extLst>
                    </p:cNvPr>
                    <p:cNvSpPr/>
                    <p:nvPr/>
                  </p:nvSpPr>
                  <p:spPr>
                    <a:xfrm rot="194516">
                      <a:off x="1018808" y="2859083"/>
                      <a:ext cx="307239" cy="547318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EFBEA750-9F1F-B1A8-0DC6-D175BB4BDF9D}"/>
                    </a:ext>
                  </a:extLst>
                </p:cNvPr>
                <p:cNvGrpSpPr/>
                <p:nvPr/>
              </p:nvGrpSpPr>
              <p:grpSpPr>
                <a:xfrm rot="21045049">
                  <a:off x="7173890" y="3064736"/>
                  <a:ext cx="330249" cy="1020918"/>
                  <a:chOff x="7250028" y="3118751"/>
                  <a:chExt cx="307239" cy="1067882"/>
                </a:xfrm>
              </p:grpSpPr>
              <p:sp>
                <p:nvSpPr>
                  <p:cNvPr id="35" name="Rectangle: Rounded Corners 34">
                    <a:extLst>
                      <a:ext uri="{FF2B5EF4-FFF2-40B4-BE49-F238E27FC236}">
                        <a16:creationId xmlns:a16="http://schemas.microsoft.com/office/drawing/2014/main" id="{D7AE2E5A-CE74-6BE6-EB1E-9E9CDBA2C2A4}"/>
                      </a:ext>
                    </a:extLst>
                  </p:cNvPr>
                  <p:cNvSpPr/>
                  <p:nvPr/>
                </p:nvSpPr>
                <p:spPr>
                  <a:xfrm rot="554951">
                    <a:off x="7250028" y="3118751"/>
                    <a:ext cx="307239" cy="54731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6" name="Rectangle: Rounded Corners 35">
                    <a:extLst>
                      <a:ext uri="{FF2B5EF4-FFF2-40B4-BE49-F238E27FC236}">
                        <a16:creationId xmlns:a16="http://schemas.microsoft.com/office/drawing/2014/main" id="{09495231-2EE0-78FA-D6EB-69A13F9089A8}"/>
                      </a:ext>
                    </a:extLst>
                  </p:cNvPr>
                  <p:cNvSpPr/>
                  <p:nvPr/>
                </p:nvSpPr>
                <p:spPr>
                  <a:xfrm rot="554951">
                    <a:off x="7304160" y="3573650"/>
                    <a:ext cx="194168" cy="612983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F0C86A23-03EF-9210-FBFE-967C0797328F}"/>
                    </a:ext>
                  </a:extLst>
                </p:cNvPr>
                <p:cNvSpPr/>
                <p:nvPr/>
              </p:nvSpPr>
              <p:spPr>
                <a:xfrm>
                  <a:off x="5740442" y="966332"/>
                  <a:ext cx="1899057" cy="1960317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D63A6E1C-D471-263A-E467-39D463FB5083}"/>
                    </a:ext>
                  </a:extLst>
                </p:cNvPr>
                <p:cNvSpPr/>
                <p:nvPr/>
              </p:nvSpPr>
              <p:spPr>
                <a:xfrm>
                  <a:off x="6280292" y="1719333"/>
                  <a:ext cx="251576" cy="32833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6BF44EEC-983F-828A-D034-EA415953888D}"/>
                    </a:ext>
                  </a:extLst>
                </p:cNvPr>
                <p:cNvSpPr/>
                <p:nvPr/>
              </p:nvSpPr>
              <p:spPr>
                <a:xfrm>
                  <a:off x="6315097" y="1798948"/>
                  <a:ext cx="151789" cy="1661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E137E73D-4469-91D9-BB0A-136AE4226E8A}"/>
                    </a:ext>
                  </a:extLst>
                </p:cNvPr>
                <p:cNvSpPr/>
                <p:nvPr/>
              </p:nvSpPr>
              <p:spPr>
                <a:xfrm>
                  <a:off x="6851567" y="1716068"/>
                  <a:ext cx="251576" cy="32833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18A2D916-C6CF-5209-CD50-4F0FBAEA0D14}"/>
                    </a:ext>
                  </a:extLst>
                </p:cNvPr>
                <p:cNvSpPr/>
                <p:nvPr/>
              </p:nvSpPr>
              <p:spPr>
                <a:xfrm>
                  <a:off x="6886372" y="1795683"/>
                  <a:ext cx="151789" cy="1661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" name="Rectangle: Rounded Corners 22">
                  <a:extLst>
                    <a:ext uri="{FF2B5EF4-FFF2-40B4-BE49-F238E27FC236}">
                      <a16:creationId xmlns:a16="http://schemas.microsoft.com/office/drawing/2014/main" id="{1A125327-ACF4-1043-2567-A7C792A4D10D}"/>
                    </a:ext>
                  </a:extLst>
                </p:cNvPr>
                <p:cNvSpPr/>
                <p:nvPr/>
              </p:nvSpPr>
              <p:spPr>
                <a:xfrm>
                  <a:off x="5777642" y="3057300"/>
                  <a:ext cx="1644819" cy="1589649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984BA06-1808-DE2F-87C3-BEBEBBA6BD80}"/>
                  </a:ext>
                </a:extLst>
              </p:cNvPr>
              <p:cNvSpPr/>
              <p:nvPr/>
            </p:nvSpPr>
            <p:spPr>
              <a:xfrm>
                <a:off x="6674902" y="3408858"/>
                <a:ext cx="1561127" cy="1027538"/>
              </a:xfrm>
              <a:custGeom>
                <a:avLst/>
                <a:gdLst>
                  <a:gd name="connsiteX0" fmla="*/ 676546 w 1352630"/>
                  <a:gd name="connsiteY0" fmla="*/ 0 h 786406"/>
                  <a:gd name="connsiteX1" fmla="*/ 1339537 w 1352630"/>
                  <a:gd name="connsiteY1" fmla="*/ 629701 h 786406"/>
                  <a:gd name="connsiteX2" fmla="*/ 1352630 w 1352630"/>
                  <a:gd name="connsiteY2" fmla="*/ 781060 h 786406"/>
                  <a:gd name="connsiteX3" fmla="*/ 1346669 w 1352630"/>
                  <a:gd name="connsiteY3" fmla="*/ 778591 h 786406"/>
                  <a:gd name="connsiteX4" fmla="*/ 18865 w 1352630"/>
                  <a:gd name="connsiteY4" fmla="*/ 778591 h 786406"/>
                  <a:gd name="connsiteX5" fmla="*/ 0 w 1352630"/>
                  <a:gd name="connsiteY5" fmla="*/ 786406 h 786406"/>
                  <a:gd name="connsiteX6" fmla="*/ 13555 w 1352630"/>
                  <a:gd name="connsiteY6" fmla="*/ 629701 h 786406"/>
                  <a:gd name="connsiteX7" fmla="*/ 676546 w 1352630"/>
                  <a:gd name="connsiteY7" fmla="*/ 0 h 78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2630" h="786406">
                    <a:moveTo>
                      <a:pt x="676546" y="0"/>
                    </a:moveTo>
                    <a:cubicBezTo>
                      <a:pt x="1003580" y="0"/>
                      <a:pt x="1276434" y="270331"/>
                      <a:pt x="1339537" y="629701"/>
                    </a:cubicBezTo>
                    <a:lnTo>
                      <a:pt x="1352630" y="781060"/>
                    </a:lnTo>
                    <a:lnTo>
                      <a:pt x="1346669" y="778591"/>
                    </a:lnTo>
                    <a:lnTo>
                      <a:pt x="18865" y="778591"/>
                    </a:lnTo>
                    <a:lnTo>
                      <a:pt x="0" y="786406"/>
                    </a:lnTo>
                    <a:lnTo>
                      <a:pt x="13555" y="629701"/>
                    </a:lnTo>
                    <a:cubicBezTo>
                      <a:pt x="76659" y="270331"/>
                      <a:pt x="349512" y="0"/>
                      <a:pt x="67654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E63A907-CD6A-0E70-9B1D-7154F2E50AB6}"/>
                </a:ext>
              </a:extLst>
            </p:cNvPr>
            <p:cNvSpPr/>
            <p:nvPr/>
          </p:nvSpPr>
          <p:spPr>
            <a:xfrm>
              <a:off x="6870910" y="3396662"/>
              <a:ext cx="1129179" cy="493128"/>
            </a:xfrm>
            <a:custGeom>
              <a:avLst/>
              <a:gdLst>
                <a:gd name="connsiteX0" fmla="*/ 493054 w 983232"/>
                <a:gd name="connsiteY0" fmla="*/ 0 h 427405"/>
                <a:gd name="connsiteX1" fmla="*/ 958950 w 983232"/>
                <a:gd name="connsiteY1" fmla="*/ 318778 h 427405"/>
                <a:gd name="connsiteX2" fmla="*/ 983232 w 983232"/>
                <a:gd name="connsiteY2" fmla="*/ 399526 h 427405"/>
                <a:gd name="connsiteX3" fmla="*/ 971952 w 983232"/>
                <a:gd name="connsiteY3" fmla="*/ 405978 h 427405"/>
                <a:gd name="connsiteX4" fmla="*/ 909856 w 983232"/>
                <a:gd name="connsiteY4" fmla="*/ 416614 h 427405"/>
                <a:gd name="connsiteX5" fmla="*/ 750326 w 983232"/>
                <a:gd name="connsiteY5" fmla="*/ 281273 h 427405"/>
                <a:gd name="connsiteX6" fmla="*/ 762083 w 983232"/>
                <a:gd name="connsiteY6" fmla="*/ 231868 h 427405"/>
                <a:gd name="connsiteX7" fmla="*/ 710435 w 983232"/>
                <a:gd name="connsiteY7" fmla="*/ 223198 h 427405"/>
                <a:gd name="connsiteX8" fmla="*/ 650915 w 983232"/>
                <a:gd name="connsiteY8" fmla="*/ 182448 h 427405"/>
                <a:gd name="connsiteX9" fmla="*/ 646188 w 983232"/>
                <a:gd name="connsiteY9" fmla="*/ 169580 h 427405"/>
                <a:gd name="connsiteX10" fmla="*/ 602012 w 983232"/>
                <a:gd name="connsiteY10" fmla="*/ 176996 h 427405"/>
                <a:gd name="connsiteX11" fmla="*/ 506353 w 983232"/>
                <a:gd name="connsiteY11" fmla="*/ 144053 h 427405"/>
                <a:gd name="connsiteX12" fmla="*/ 501015 w 983232"/>
                <a:gd name="connsiteY12" fmla="*/ 137470 h 427405"/>
                <a:gd name="connsiteX13" fmla="*/ 495003 w 983232"/>
                <a:gd name="connsiteY13" fmla="*/ 144885 h 427405"/>
                <a:gd name="connsiteX14" fmla="*/ 399344 w 983232"/>
                <a:gd name="connsiteY14" fmla="*/ 177828 h 427405"/>
                <a:gd name="connsiteX15" fmla="*/ 355361 w 983232"/>
                <a:gd name="connsiteY15" fmla="*/ 170444 h 427405"/>
                <a:gd name="connsiteX16" fmla="*/ 339322 w 983232"/>
                <a:gd name="connsiteY16" fmla="*/ 214100 h 427405"/>
                <a:gd name="connsiteX17" fmla="*/ 279801 w 983232"/>
                <a:gd name="connsiteY17" fmla="*/ 254849 h 427405"/>
                <a:gd name="connsiteX18" fmla="*/ 232448 w 983232"/>
                <a:gd name="connsiteY18" fmla="*/ 262798 h 427405"/>
                <a:gd name="connsiteX19" fmla="*/ 242674 w 983232"/>
                <a:gd name="connsiteY19" fmla="*/ 301828 h 427405"/>
                <a:gd name="connsiteX20" fmla="*/ 79698 w 983232"/>
                <a:gd name="connsiteY20" fmla="*/ 427405 h 427405"/>
                <a:gd name="connsiteX21" fmla="*/ 16260 w 983232"/>
                <a:gd name="connsiteY21" fmla="*/ 417537 h 427405"/>
                <a:gd name="connsiteX22" fmla="*/ 0 w 983232"/>
                <a:gd name="connsiteY22" fmla="*/ 409090 h 427405"/>
                <a:gd name="connsiteX23" fmla="*/ 27158 w 983232"/>
                <a:gd name="connsiteY23" fmla="*/ 318778 h 427405"/>
                <a:gd name="connsiteX24" fmla="*/ 493054 w 983232"/>
                <a:gd name="connsiteY24" fmla="*/ 0 h 42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83232" h="427405">
                  <a:moveTo>
                    <a:pt x="493054" y="0"/>
                  </a:moveTo>
                  <a:cubicBezTo>
                    <a:pt x="702493" y="0"/>
                    <a:pt x="882191" y="131446"/>
                    <a:pt x="958950" y="318778"/>
                  </a:cubicBezTo>
                  <a:lnTo>
                    <a:pt x="983232" y="399526"/>
                  </a:lnTo>
                  <a:lnTo>
                    <a:pt x="971952" y="405978"/>
                  </a:lnTo>
                  <a:cubicBezTo>
                    <a:pt x="952867" y="412827"/>
                    <a:pt x="931883" y="416614"/>
                    <a:pt x="909856" y="416614"/>
                  </a:cubicBezTo>
                  <a:cubicBezTo>
                    <a:pt x="821750" y="416614"/>
                    <a:pt x="750326" y="356019"/>
                    <a:pt x="750326" y="281273"/>
                  </a:cubicBezTo>
                  <a:lnTo>
                    <a:pt x="762083" y="231868"/>
                  </a:lnTo>
                  <a:lnTo>
                    <a:pt x="710435" y="223198"/>
                  </a:lnTo>
                  <a:cubicBezTo>
                    <a:pt x="686157" y="214660"/>
                    <a:pt x="665501" y="200399"/>
                    <a:pt x="650915" y="182448"/>
                  </a:cubicBezTo>
                  <a:lnTo>
                    <a:pt x="646188" y="169580"/>
                  </a:lnTo>
                  <a:lnTo>
                    <a:pt x="602012" y="176996"/>
                  </a:lnTo>
                  <a:cubicBezTo>
                    <a:pt x="564655" y="176996"/>
                    <a:pt x="530834" y="164407"/>
                    <a:pt x="506353" y="144053"/>
                  </a:cubicBezTo>
                  <a:lnTo>
                    <a:pt x="501015" y="137470"/>
                  </a:lnTo>
                  <a:lnTo>
                    <a:pt x="495003" y="144885"/>
                  </a:lnTo>
                  <a:cubicBezTo>
                    <a:pt x="470522" y="165238"/>
                    <a:pt x="436701" y="177828"/>
                    <a:pt x="399344" y="177828"/>
                  </a:cubicBezTo>
                  <a:lnTo>
                    <a:pt x="355361" y="170444"/>
                  </a:lnTo>
                  <a:lnTo>
                    <a:pt x="339322" y="214100"/>
                  </a:lnTo>
                  <a:cubicBezTo>
                    <a:pt x="324735" y="232050"/>
                    <a:pt x="304078" y="246312"/>
                    <a:pt x="279801" y="254849"/>
                  </a:cubicBezTo>
                  <a:lnTo>
                    <a:pt x="232448" y="262798"/>
                  </a:lnTo>
                  <a:lnTo>
                    <a:pt x="242674" y="301828"/>
                  </a:lnTo>
                  <a:cubicBezTo>
                    <a:pt x="242674" y="371183"/>
                    <a:pt x="169707" y="427405"/>
                    <a:pt x="79698" y="427405"/>
                  </a:cubicBezTo>
                  <a:cubicBezTo>
                    <a:pt x="57196" y="427405"/>
                    <a:pt x="35759" y="423891"/>
                    <a:pt x="16260" y="417537"/>
                  </a:cubicBezTo>
                  <a:lnTo>
                    <a:pt x="0" y="409090"/>
                  </a:lnTo>
                  <a:lnTo>
                    <a:pt x="27158" y="318778"/>
                  </a:lnTo>
                  <a:cubicBezTo>
                    <a:pt x="103917" y="131446"/>
                    <a:pt x="283615" y="0"/>
                    <a:pt x="49305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42" name="mouthalex">
            <a:hlinkClick r:id="" action="ppaction://media"/>
            <a:extLst>
              <a:ext uri="{FF2B5EF4-FFF2-40B4-BE49-F238E27FC236}">
                <a16:creationId xmlns:a16="http://schemas.microsoft.com/office/drawing/2014/main" id="{577D0FE7-EF46-C1F5-4DBC-B43BB968EDFB}"/>
              </a:ext>
            </a:extLst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>
                  <p14:trim st="264" end="2306.3"/>
                </p14:media>
              </p:ext>
            </p:extLst>
          </p:nvPr>
        </p:nvPicPr>
        <p:blipFill>
          <a:blip r:embed="rId9"/>
          <a:srcRect l="48115" t="20000" r="42730" b="69333"/>
          <a:stretch>
            <a:fillRect/>
          </a:stretch>
        </p:blipFill>
        <p:spPr>
          <a:xfrm>
            <a:off x="5370955" y="3664620"/>
            <a:ext cx="183227" cy="112755"/>
          </a:xfrm>
          <a:prstGeom prst="roundRect">
            <a:avLst>
              <a:gd name="adj" fmla="val 50000"/>
            </a:avLst>
          </a:prstGeom>
        </p:spPr>
      </p:pic>
    </p:spTree>
    <p:extLst>
      <p:ext uri="{BB962C8B-B14F-4D97-AF65-F5344CB8AC3E}">
        <p14:creationId xmlns:p14="http://schemas.microsoft.com/office/powerpoint/2010/main" val="3659648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72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2446" fill="hold"/>
                                        <p:tgtEl>
                                          <p:spTgt spid="4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  <p:video>
              <p:cMediaNode vol="80000">
                <p:cTn id="10" repeatCount="indefinite" fill="remove" display="0">
                  <p:stCondLst>
                    <p:cond delay="indefinite"/>
                  </p:stCondLst>
                </p:cTn>
                <p:tgtEl>
                  <p:spTgt spid="42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0D3A5-242B-4D9F-D886-56339204F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F74AD3-A6D4-AD6F-CC72-A853C735D2EC}"/>
              </a:ext>
            </a:extLst>
          </p:cNvPr>
          <p:cNvSpPr/>
          <p:nvPr/>
        </p:nvSpPr>
        <p:spPr>
          <a:xfrm>
            <a:off x="3856892" y="-59788"/>
            <a:ext cx="4478215" cy="69775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A380BE-C14C-5023-7A2B-22A43F50C5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1C805CA5-4B63-3320-826A-A5E48D043549}"/>
              </a:ext>
            </a:extLst>
          </p:cNvPr>
          <p:cNvGrpSpPr/>
          <p:nvPr/>
        </p:nvGrpSpPr>
        <p:grpSpPr>
          <a:xfrm>
            <a:off x="5918142" y="3880031"/>
            <a:ext cx="1156295" cy="2045101"/>
            <a:chOff x="5918142" y="3880031"/>
            <a:chExt cx="1156295" cy="204510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7B6DAE8-605B-5B3E-D324-B2EDFA46AC29}"/>
                </a:ext>
              </a:extLst>
            </p:cNvPr>
            <p:cNvGrpSpPr/>
            <p:nvPr/>
          </p:nvGrpSpPr>
          <p:grpSpPr>
            <a:xfrm>
              <a:off x="5918142" y="3880031"/>
              <a:ext cx="1156295" cy="2045101"/>
              <a:chOff x="6674902" y="3396662"/>
              <a:chExt cx="1561127" cy="2887615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DDD24844-8B56-90B4-92F5-D28240383013}"/>
                  </a:ext>
                </a:extLst>
              </p:cNvPr>
              <p:cNvGrpSpPr/>
              <p:nvPr/>
            </p:nvGrpSpPr>
            <p:grpSpPr>
              <a:xfrm>
                <a:off x="6674902" y="3408858"/>
                <a:ext cx="1561127" cy="2875419"/>
                <a:chOff x="6674902" y="3408858"/>
                <a:chExt cx="1561127" cy="2875419"/>
              </a:xfrm>
            </p:grpSpPr>
            <p:sp>
              <p:nvSpPr>
                <p:cNvPr id="104" name="Freeform: Shape 103">
                  <a:extLst>
                    <a:ext uri="{FF2B5EF4-FFF2-40B4-BE49-F238E27FC236}">
                      <a16:creationId xmlns:a16="http://schemas.microsoft.com/office/drawing/2014/main" id="{9C585689-F038-EA58-0DC6-84F187047ABE}"/>
                    </a:ext>
                  </a:extLst>
                </p:cNvPr>
                <p:cNvSpPr/>
                <p:nvPr/>
              </p:nvSpPr>
              <p:spPr>
                <a:xfrm>
                  <a:off x="6674902" y="3408858"/>
                  <a:ext cx="1561127" cy="1027538"/>
                </a:xfrm>
                <a:custGeom>
                  <a:avLst/>
                  <a:gdLst>
                    <a:gd name="connsiteX0" fmla="*/ 676546 w 1352630"/>
                    <a:gd name="connsiteY0" fmla="*/ 0 h 786406"/>
                    <a:gd name="connsiteX1" fmla="*/ 1339537 w 1352630"/>
                    <a:gd name="connsiteY1" fmla="*/ 629701 h 786406"/>
                    <a:gd name="connsiteX2" fmla="*/ 1352630 w 1352630"/>
                    <a:gd name="connsiteY2" fmla="*/ 781060 h 786406"/>
                    <a:gd name="connsiteX3" fmla="*/ 1346669 w 1352630"/>
                    <a:gd name="connsiteY3" fmla="*/ 778591 h 786406"/>
                    <a:gd name="connsiteX4" fmla="*/ 18865 w 1352630"/>
                    <a:gd name="connsiteY4" fmla="*/ 778591 h 786406"/>
                    <a:gd name="connsiteX5" fmla="*/ 0 w 1352630"/>
                    <a:gd name="connsiteY5" fmla="*/ 786406 h 786406"/>
                    <a:gd name="connsiteX6" fmla="*/ 13555 w 1352630"/>
                    <a:gd name="connsiteY6" fmla="*/ 629701 h 786406"/>
                    <a:gd name="connsiteX7" fmla="*/ 676546 w 1352630"/>
                    <a:gd name="connsiteY7" fmla="*/ 0 h 786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52630" h="786406">
                      <a:moveTo>
                        <a:pt x="676546" y="0"/>
                      </a:moveTo>
                      <a:cubicBezTo>
                        <a:pt x="1003580" y="0"/>
                        <a:pt x="1276434" y="270331"/>
                        <a:pt x="1339537" y="629701"/>
                      </a:cubicBezTo>
                      <a:lnTo>
                        <a:pt x="1352630" y="781060"/>
                      </a:lnTo>
                      <a:lnTo>
                        <a:pt x="1346669" y="778591"/>
                      </a:lnTo>
                      <a:lnTo>
                        <a:pt x="18865" y="778591"/>
                      </a:lnTo>
                      <a:lnTo>
                        <a:pt x="0" y="786406"/>
                      </a:lnTo>
                      <a:lnTo>
                        <a:pt x="13555" y="629701"/>
                      </a:lnTo>
                      <a:cubicBezTo>
                        <a:pt x="76659" y="270331"/>
                        <a:pt x="349512" y="0"/>
                        <a:pt x="676546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DF2CD265-705B-18C2-7310-E0C75B1181A7}"/>
                    </a:ext>
                  </a:extLst>
                </p:cNvPr>
                <p:cNvGrpSpPr/>
                <p:nvPr/>
              </p:nvGrpSpPr>
              <p:grpSpPr>
                <a:xfrm>
                  <a:off x="6870909" y="3437360"/>
                  <a:ext cx="1161272" cy="2846917"/>
                  <a:chOff x="5740442" y="966332"/>
                  <a:chExt cx="1899057" cy="4655635"/>
                </a:xfrm>
              </p:grpSpPr>
              <p:sp>
                <p:nvSpPr>
                  <p:cNvPr id="79" name="Rectangle: Rounded Corners 78">
                    <a:extLst>
                      <a:ext uri="{FF2B5EF4-FFF2-40B4-BE49-F238E27FC236}">
                        <a16:creationId xmlns:a16="http://schemas.microsoft.com/office/drawing/2014/main" id="{2E324FAB-F0DB-897A-BC82-E28F5A3B188B}"/>
                      </a:ext>
                    </a:extLst>
                  </p:cNvPr>
                  <p:cNvSpPr/>
                  <p:nvPr/>
                </p:nvSpPr>
                <p:spPr>
                  <a:xfrm>
                    <a:off x="6071110" y="4596240"/>
                    <a:ext cx="179149" cy="901517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0" name="Rectangle: Rounded Corners 79">
                    <a:extLst>
                      <a:ext uri="{FF2B5EF4-FFF2-40B4-BE49-F238E27FC236}">
                        <a16:creationId xmlns:a16="http://schemas.microsoft.com/office/drawing/2014/main" id="{EA20C28E-0BFD-836E-E0EC-4B68DC764357}"/>
                      </a:ext>
                    </a:extLst>
                  </p:cNvPr>
                  <p:cNvSpPr/>
                  <p:nvPr/>
                </p:nvSpPr>
                <p:spPr>
                  <a:xfrm>
                    <a:off x="6921616" y="4627704"/>
                    <a:ext cx="179149" cy="901517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1" name="Rectangle: Rounded Corners 80">
                    <a:extLst>
                      <a:ext uri="{FF2B5EF4-FFF2-40B4-BE49-F238E27FC236}">
                        <a16:creationId xmlns:a16="http://schemas.microsoft.com/office/drawing/2014/main" id="{1C3107D6-3501-9C79-FAC7-34D1165F586C}"/>
                      </a:ext>
                    </a:extLst>
                  </p:cNvPr>
                  <p:cNvSpPr/>
                  <p:nvPr/>
                </p:nvSpPr>
                <p:spPr>
                  <a:xfrm>
                    <a:off x="5777642" y="3057300"/>
                    <a:ext cx="1644819" cy="1589649"/>
                  </a:xfrm>
                  <a:prstGeom prst="round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2" name="Rectangle: Rounded Corners 81">
                    <a:extLst>
                      <a:ext uri="{FF2B5EF4-FFF2-40B4-BE49-F238E27FC236}">
                        <a16:creationId xmlns:a16="http://schemas.microsoft.com/office/drawing/2014/main" id="{2C6A0F98-0874-EFF1-8202-1A42D0E4B9C2}"/>
                      </a:ext>
                    </a:extLst>
                  </p:cNvPr>
                  <p:cNvSpPr/>
                  <p:nvPr/>
                </p:nvSpPr>
                <p:spPr>
                  <a:xfrm>
                    <a:off x="6579989" y="2852332"/>
                    <a:ext cx="211915" cy="362567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3" name="Rectangle: Top Corners Rounded 82">
                    <a:extLst>
                      <a:ext uri="{FF2B5EF4-FFF2-40B4-BE49-F238E27FC236}">
                        <a16:creationId xmlns:a16="http://schemas.microsoft.com/office/drawing/2014/main" id="{680BE512-381B-54BD-3BBE-0C2BD961D9CB}"/>
                      </a:ext>
                    </a:extLst>
                  </p:cNvPr>
                  <p:cNvSpPr/>
                  <p:nvPr/>
                </p:nvSpPr>
                <p:spPr>
                  <a:xfrm>
                    <a:off x="5909206" y="5405011"/>
                    <a:ext cx="518715" cy="185493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4" name="Rectangle: Top Corners Rounded 83">
                    <a:extLst>
                      <a:ext uri="{FF2B5EF4-FFF2-40B4-BE49-F238E27FC236}">
                        <a16:creationId xmlns:a16="http://schemas.microsoft.com/office/drawing/2014/main" id="{B738EBDF-E0F0-6D03-6DB4-CDAF974A1C22}"/>
                      </a:ext>
                    </a:extLst>
                  </p:cNvPr>
                  <p:cNvSpPr/>
                  <p:nvPr/>
                </p:nvSpPr>
                <p:spPr>
                  <a:xfrm>
                    <a:off x="6751831" y="5436474"/>
                    <a:ext cx="518715" cy="185493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85" name="Group 84">
                    <a:extLst>
                      <a:ext uri="{FF2B5EF4-FFF2-40B4-BE49-F238E27FC236}">
                        <a16:creationId xmlns:a16="http://schemas.microsoft.com/office/drawing/2014/main" id="{8130E882-DF6E-751B-EE67-F9293B2C3FC3}"/>
                      </a:ext>
                    </a:extLst>
                  </p:cNvPr>
                  <p:cNvGrpSpPr/>
                  <p:nvPr/>
                </p:nvGrpSpPr>
                <p:grpSpPr>
                  <a:xfrm>
                    <a:off x="5743921" y="3064200"/>
                    <a:ext cx="336672" cy="1360507"/>
                    <a:chOff x="5743921" y="3064200"/>
                    <a:chExt cx="336672" cy="1360507"/>
                  </a:xfrm>
                </p:grpSpPr>
                <p:grpSp>
                  <p:nvGrpSpPr>
                    <p:cNvPr id="86" name="Group 85">
                      <a:extLst>
                        <a:ext uri="{FF2B5EF4-FFF2-40B4-BE49-F238E27FC236}">
                          <a16:creationId xmlns:a16="http://schemas.microsoft.com/office/drawing/2014/main" id="{805E0868-B8A6-CD25-2308-A1ACA00C32C4}"/>
                        </a:ext>
                      </a:extLst>
                    </p:cNvPr>
                    <p:cNvGrpSpPr/>
                    <p:nvPr/>
                  </p:nvGrpSpPr>
                  <p:grpSpPr>
                    <a:xfrm rot="194516" flipH="1">
                      <a:off x="5773354" y="3064200"/>
                      <a:ext cx="307239" cy="1110091"/>
                      <a:chOff x="974685" y="2856477"/>
                      <a:chExt cx="307239" cy="1110091"/>
                    </a:xfrm>
                    <a:solidFill>
                      <a:schemeClr val="accent2">
                        <a:lumMod val="40000"/>
                        <a:lumOff val="60000"/>
                      </a:schemeClr>
                    </a:solidFill>
                  </p:grpSpPr>
                  <p:sp>
                    <p:nvSpPr>
                      <p:cNvPr id="88" name="Rectangle: Rounded Corners 87">
                        <a:extLst>
                          <a:ext uri="{FF2B5EF4-FFF2-40B4-BE49-F238E27FC236}">
                            <a16:creationId xmlns:a16="http://schemas.microsoft.com/office/drawing/2014/main" id="{B72E314A-1A38-FC7C-5E41-0075174AFB18}"/>
                          </a:ext>
                        </a:extLst>
                      </p:cNvPr>
                      <p:cNvSpPr/>
                      <p:nvPr/>
                    </p:nvSpPr>
                    <p:spPr>
                      <a:xfrm rot="194516">
                        <a:off x="974685" y="2856477"/>
                        <a:ext cx="307239" cy="547317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89" name="Rectangle: Rounded Corners 88">
                        <a:extLst>
                          <a:ext uri="{FF2B5EF4-FFF2-40B4-BE49-F238E27FC236}">
                            <a16:creationId xmlns:a16="http://schemas.microsoft.com/office/drawing/2014/main" id="{94079EAC-84C1-C89E-938D-C7F2CB28ED6B}"/>
                          </a:ext>
                        </a:extLst>
                      </p:cNvPr>
                      <p:cNvSpPr/>
                      <p:nvPr/>
                    </p:nvSpPr>
                    <p:spPr>
                      <a:xfrm rot="39616">
                        <a:off x="1066322" y="3284541"/>
                        <a:ext cx="186406" cy="682027"/>
                      </a:xfrm>
                      <a:prstGeom prst="round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sp>
                  <p:nvSpPr>
                    <p:cNvPr id="87" name="Freeform: Shape 86">
                      <a:extLst>
                        <a:ext uri="{FF2B5EF4-FFF2-40B4-BE49-F238E27FC236}">
                          <a16:creationId xmlns:a16="http://schemas.microsoft.com/office/drawing/2014/main" id="{3F22CEE5-FB5A-F28D-F2CE-27312CF821D5}"/>
                        </a:ext>
                      </a:extLst>
                    </p:cNvPr>
                    <p:cNvSpPr/>
                    <p:nvPr/>
                  </p:nvSpPr>
                  <p:spPr>
                    <a:xfrm rot="1381924" flipH="1">
                      <a:off x="5743921" y="3985826"/>
                      <a:ext cx="308173" cy="438881"/>
                    </a:xfrm>
                    <a:custGeom>
                      <a:avLst/>
                      <a:gdLst>
                        <a:gd name="connsiteX0" fmla="*/ 455982 w 681406"/>
                        <a:gd name="connsiteY0" fmla="*/ 2223 h 709978"/>
                        <a:gd name="connsiteX1" fmla="*/ 417882 w 681406"/>
                        <a:gd name="connsiteY1" fmla="*/ 106998 h 709978"/>
                        <a:gd name="connsiteX2" fmla="*/ 294057 w 681406"/>
                        <a:gd name="connsiteY2" fmla="*/ 30798 h 709978"/>
                        <a:gd name="connsiteX3" fmla="*/ 141657 w 681406"/>
                        <a:gd name="connsiteY3" fmla="*/ 135573 h 709978"/>
                        <a:gd name="connsiteX4" fmla="*/ 94032 w 681406"/>
                        <a:gd name="connsiteY4" fmla="*/ 230823 h 709978"/>
                        <a:gd name="connsiteX5" fmla="*/ 65457 w 681406"/>
                        <a:gd name="connsiteY5" fmla="*/ 307023 h 709978"/>
                        <a:gd name="connsiteX6" fmla="*/ 132132 w 681406"/>
                        <a:gd name="connsiteY6" fmla="*/ 335598 h 709978"/>
                        <a:gd name="connsiteX7" fmla="*/ 198807 w 681406"/>
                        <a:gd name="connsiteY7" fmla="*/ 240348 h 709978"/>
                        <a:gd name="connsiteX8" fmla="*/ 103557 w 681406"/>
                        <a:gd name="connsiteY8" fmla="*/ 326073 h 709978"/>
                        <a:gd name="connsiteX9" fmla="*/ 8307 w 681406"/>
                        <a:gd name="connsiteY9" fmla="*/ 392748 h 709978"/>
                        <a:gd name="connsiteX10" fmla="*/ 17832 w 681406"/>
                        <a:gd name="connsiteY10" fmla="*/ 516573 h 709978"/>
                        <a:gd name="connsiteX11" fmla="*/ 122607 w 681406"/>
                        <a:gd name="connsiteY11" fmla="*/ 535623 h 709978"/>
                        <a:gd name="connsiteX12" fmla="*/ 227382 w 681406"/>
                        <a:gd name="connsiteY12" fmla="*/ 497523 h 709978"/>
                        <a:gd name="connsiteX13" fmla="*/ 122607 w 681406"/>
                        <a:gd name="connsiteY13" fmla="*/ 621348 h 709978"/>
                        <a:gd name="connsiteX14" fmla="*/ 170232 w 681406"/>
                        <a:gd name="connsiteY14" fmla="*/ 640398 h 709978"/>
                        <a:gd name="connsiteX15" fmla="*/ 303582 w 681406"/>
                        <a:gd name="connsiteY15" fmla="*/ 630873 h 709978"/>
                        <a:gd name="connsiteX16" fmla="*/ 351207 w 681406"/>
                        <a:gd name="connsiteY16" fmla="*/ 554673 h 709978"/>
                        <a:gd name="connsiteX17" fmla="*/ 246432 w 681406"/>
                        <a:gd name="connsiteY17" fmla="*/ 688023 h 709978"/>
                        <a:gd name="connsiteX18" fmla="*/ 379782 w 681406"/>
                        <a:gd name="connsiteY18" fmla="*/ 697548 h 709978"/>
                        <a:gd name="connsiteX19" fmla="*/ 589332 w 681406"/>
                        <a:gd name="connsiteY19" fmla="*/ 564198 h 709978"/>
                        <a:gd name="connsiteX20" fmla="*/ 675057 w 681406"/>
                        <a:gd name="connsiteY20" fmla="*/ 373698 h 709978"/>
                        <a:gd name="connsiteX21" fmla="*/ 675057 w 681406"/>
                        <a:gd name="connsiteY21" fmla="*/ 278448 h 709978"/>
                        <a:gd name="connsiteX22" fmla="*/ 675057 w 681406"/>
                        <a:gd name="connsiteY22" fmla="*/ 221298 h 709978"/>
                        <a:gd name="connsiteX23" fmla="*/ 636957 w 681406"/>
                        <a:gd name="connsiteY23" fmla="*/ 230823 h 709978"/>
                        <a:gd name="connsiteX24" fmla="*/ 665532 w 681406"/>
                        <a:gd name="connsiteY24" fmla="*/ 87948 h 709978"/>
                        <a:gd name="connsiteX25" fmla="*/ 598857 w 681406"/>
                        <a:gd name="connsiteY25" fmla="*/ 40323 h 709978"/>
                        <a:gd name="connsiteX26" fmla="*/ 455982 w 681406"/>
                        <a:gd name="connsiteY26" fmla="*/ 2223 h 709978"/>
                        <a:gd name="connsiteX0" fmla="*/ 455982 w 681406"/>
                        <a:gd name="connsiteY0" fmla="*/ 2223 h 709978"/>
                        <a:gd name="connsiteX1" fmla="*/ 417882 w 681406"/>
                        <a:gd name="connsiteY1" fmla="*/ 106998 h 709978"/>
                        <a:gd name="connsiteX2" fmla="*/ 294057 w 681406"/>
                        <a:gd name="connsiteY2" fmla="*/ 30798 h 709978"/>
                        <a:gd name="connsiteX3" fmla="*/ 141657 w 681406"/>
                        <a:gd name="connsiteY3" fmla="*/ 135573 h 709978"/>
                        <a:gd name="connsiteX4" fmla="*/ 94032 w 681406"/>
                        <a:gd name="connsiteY4" fmla="*/ 230823 h 709978"/>
                        <a:gd name="connsiteX5" fmla="*/ 65457 w 681406"/>
                        <a:gd name="connsiteY5" fmla="*/ 307023 h 709978"/>
                        <a:gd name="connsiteX6" fmla="*/ 132132 w 681406"/>
                        <a:gd name="connsiteY6" fmla="*/ 335598 h 709978"/>
                        <a:gd name="connsiteX7" fmla="*/ 198807 w 681406"/>
                        <a:gd name="connsiteY7" fmla="*/ 240348 h 709978"/>
                        <a:gd name="connsiteX8" fmla="*/ 158144 w 681406"/>
                        <a:gd name="connsiteY8" fmla="*/ 303539 h 709978"/>
                        <a:gd name="connsiteX9" fmla="*/ 103557 w 681406"/>
                        <a:gd name="connsiteY9" fmla="*/ 326073 h 709978"/>
                        <a:gd name="connsiteX10" fmla="*/ 8307 w 681406"/>
                        <a:gd name="connsiteY10" fmla="*/ 392748 h 709978"/>
                        <a:gd name="connsiteX11" fmla="*/ 17832 w 681406"/>
                        <a:gd name="connsiteY11" fmla="*/ 516573 h 709978"/>
                        <a:gd name="connsiteX12" fmla="*/ 122607 w 681406"/>
                        <a:gd name="connsiteY12" fmla="*/ 535623 h 709978"/>
                        <a:gd name="connsiteX13" fmla="*/ 227382 w 681406"/>
                        <a:gd name="connsiteY13" fmla="*/ 497523 h 709978"/>
                        <a:gd name="connsiteX14" fmla="*/ 122607 w 681406"/>
                        <a:gd name="connsiteY14" fmla="*/ 621348 h 709978"/>
                        <a:gd name="connsiteX15" fmla="*/ 170232 w 681406"/>
                        <a:gd name="connsiteY15" fmla="*/ 640398 h 709978"/>
                        <a:gd name="connsiteX16" fmla="*/ 303582 w 681406"/>
                        <a:gd name="connsiteY16" fmla="*/ 630873 h 709978"/>
                        <a:gd name="connsiteX17" fmla="*/ 351207 w 681406"/>
                        <a:gd name="connsiteY17" fmla="*/ 554673 h 709978"/>
                        <a:gd name="connsiteX18" fmla="*/ 246432 w 681406"/>
                        <a:gd name="connsiteY18" fmla="*/ 688023 h 709978"/>
                        <a:gd name="connsiteX19" fmla="*/ 379782 w 681406"/>
                        <a:gd name="connsiteY19" fmla="*/ 697548 h 709978"/>
                        <a:gd name="connsiteX20" fmla="*/ 589332 w 681406"/>
                        <a:gd name="connsiteY20" fmla="*/ 564198 h 709978"/>
                        <a:gd name="connsiteX21" fmla="*/ 675057 w 681406"/>
                        <a:gd name="connsiteY21" fmla="*/ 373698 h 709978"/>
                        <a:gd name="connsiteX22" fmla="*/ 675057 w 681406"/>
                        <a:gd name="connsiteY22" fmla="*/ 278448 h 709978"/>
                        <a:gd name="connsiteX23" fmla="*/ 675057 w 681406"/>
                        <a:gd name="connsiteY23" fmla="*/ 221298 h 709978"/>
                        <a:gd name="connsiteX24" fmla="*/ 636957 w 681406"/>
                        <a:gd name="connsiteY24" fmla="*/ 230823 h 709978"/>
                        <a:gd name="connsiteX25" fmla="*/ 665532 w 681406"/>
                        <a:gd name="connsiteY25" fmla="*/ 87948 h 709978"/>
                        <a:gd name="connsiteX26" fmla="*/ 598857 w 681406"/>
                        <a:gd name="connsiteY26" fmla="*/ 40323 h 709978"/>
                        <a:gd name="connsiteX27" fmla="*/ 455982 w 681406"/>
                        <a:gd name="connsiteY27" fmla="*/ 2223 h 709978"/>
                        <a:gd name="connsiteX0" fmla="*/ 455982 w 681406"/>
                        <a:gd name="connsiteY0" fmla="*/ 2223 h 709978"/>
                        <a:gd name="connsiteX1" fmla="*/ 417882 w 681406"/>
                        <a:gd name="connsiteY1" fmla="*/ 106998 h 709978"/>
                        <a:gd name="connsiteX2" fmla="*/ 294057 w 681406"/>
                        <a:gd name="connsiteY2" fmla="*/ 30798 h 709978"/>
                        <a:gd name="connsiteX3" fmla="*/ 141657 w 681406"/>
                        <a:gd name="connsiteY3" fmla="*/ 135573 h 709978"/>
                        <a:gd name="connsiteX4" fmla="*/ 74982 w 681406"/>
                        <a:gd name="connsiteY4" fmla="*/ 226061 h 709978"/>
                        <a:gd name="connsiteX5" fmla="*/ 65457 w 681406"/>
                        <a:gd name="connsiteY5" fmla="*/ 307023 h 709978"/>
                        <a:gd name="connsiteX6" fmla="*/ 132132 w 681406"/>
                        <a:gd name="connsiteY6" fmla="*/ 335598 h 709978"/>
                        <a:gd name="connsiteX7" fmla="*/ 198807 w 681406"/>
                        <a:gd name="connsiteY7" fmla="*/ 240348 h 709978"/>
                        <a:gd name="connsiteX8" fmla="*/ 158144 w 681406"/>
                        <a:gd name="connsiteY8" fmla="*/ 303539 h 709978"/>
                        <a:gd name="connsiteX9" fmla="*/ 103557 w 681406"/>
                        <a:gd name="connsiteY9" fmla="*/ 326073 h 709978"/>
                        <a:gd name="connsiteX10" fmla="*/ 8307 w 681406"/>
                        <a:gd name="connsiteY10" fmla="*/ 392748 h 709978"/>
                        <a:gd name="connsiteX11" fmla="*/ 17832 w 681406"/>
                        <a:gd name="connsiteY11" fmla="*/ 516573 h 709978"/>
                        <a:gd name="connsiteX12" fmla="*/ 122607 w 681406"/>
                        <a:gd name="connsiteY12" fmla="*/ 535623 h 709978"/>
                        <a:gd name="connsiteX13" fmla="*/ 227382 w 681406"/>
                        <a:gd name="connsiteY13" fmla="*/ 497523 h 709978"/>
                        <a:gd name="connsiteX14" fmla="*/ 122607 w 681406"/>
                        <a:gd name="connsiteY14" fmla="*/ 621348 h 709978"/>
                        <a:gd name="connsiteX15" fmla="*/ 170232 w 681406"/>
                        <a:gd name="connsiteY15" fmla="*/ 640398 h 709978"/>
                        <a:gd name="connsiteX16" fmla="*/ 303582 w 681406"/>
                        <a:gd name="connsiteY16" fmla="*/ 630873 h 709978"/>
                        <a:gd name="connsiteX17" fmla="*/ 351207 w 681406"/>
                        <a:gd name="connsiteY17" fmla="*/ 554673 h 709978"/>
                        <a:gd name="connsiteX18" fmla="*/ 246432 w 681406"/>
                        <a:gd name="connsiteY18" fmla="*/ 688023 h 709978"/>
                        <a:gd name="connsiteX19" fmla="*/ 379782 w 681406"/>
                        <a:gd name="connsiteY19" fmla="*/ 697548 h 709978"/>
                        <a:gd name="connsiteX20" fmla="*/ 589332 w 681406"/>
                        <a:gd name="connsiteY20" fmla="*/ 564198 h 709978"/>
                        <a:gd name="connsiteX21" fmla="*/ 675057 w 681406"/>
                        <a:gd name="connsiteY21" fmla="*/ 373698 h 709978"/>
                        <a:gd name="connsiteX22" fmla="*/ 675057 w 681406"/>
                        <a:gd name="connsiteY22" fmla="*/ 278448 h 709978"/>
                        <a:gd name="connsiteX23" fmla="*/ 675057 w 681406"/>
                        <a:gd name="connsiteY23" fmla="*/ 221298 h 709978"/>
                        <a:gd name="connsiteX24" fmla="*/ 636957 w 681406"/>
                        <a:gd name="connsiteY24" fmla="*/ 230823 h 709978"/>
                        <a:gd name="connsiteX25" fmla="*/ 665532 w 681406"/>
                        <a:gd name="connsiteY25" fmla="*/ 87948 h 709978"/>
                        <a:gd name="connsiteX26" fmla="*/ 598857 w 681406"/>
                        <a:gd name="connsiteY26" fmla="*/ 40323 h 709978"/>
                        <a:gd name="connsiteX27" fmla="*/ 455982 w 681406"/>
                        <a:gd name="connsiteY27" fmla="*/ 2223 h 709978"/>
                        <a:gd name="connsiteX0" fmla="*/ 455982 w 681406"/>
                        <a:gd name="connsiteY0" fmla="*/ 2223 h 709978"/>
                        <a:gd name="connsiteX1" fmla="*/ 417882 w 681406"/>
                        <a:gd name="connsiteY1" fmla="*/ 106998 h 709978"/>
                        <a:gd name="connsiteX2" fmla="*/ 294057 w 681406"/>
                        <a:gd name="connsiteY2" fmla="*/ 30798 h 709978"/>
                        <a:gd name="connsiteX3" fmla="*/ 141657 w 681406"/>
                        <a:gd name="connsiteY3" fmla="*/ 135573 h 709978"/>
                        <a:gd name="connsiteX4" fmla="*/ 74982 w 681406"/>
                        <a:gd name="connsiteY4" fmla="*/ 226061 h 709978"/>
                        <a:gd name="connsiteX5" fmla="*/ 65457 w 681406"/>
                        <a:gd name="connsiteY5" fmla="*/ 307023 h 709978"/>
                        <a:gd name="connsiteX6" fmla="*/ 132132 w 681406"/>
                        <a:gd name="connsiteY6" fmla="*/ 335598 h 709978"/>
                        <a:gd name="connsiteX7" fmla="*/ 198807 w 681406"/>
                        <a:gd name="connsiteY7" fmla="*/ 240348 h 709978"/>
                        <a:gd name="connsiteX8" fmla="*/ 158144 w 681406"/>
                        <a:gd name="connsiteY8" fmla="*/ 303539 h 709978"/>
                        <a:gd name="connsiteX9" fmla="*/ 103557 w 681406"/>
                        <a:gd name="connsiteY9" fmla="*/ 326073 h 709978"/>
                        <a:gd name="connsiteX10" fmla="*/ 8307 w 681406"/>
                        <a:gd name="connsiteY10" fmla="*/ 392748 h 709978"/>
                        <a:gd name="connsiteX11" fmla="*/ 17832 w 681406"/>
                        <a:gd name="connsiteY11" fmla="*/ 516573 h 709978"/>
                        <a:gd name="connsiteX12" fmla="*/ 122607 w 681406"/>
                        <a:gd name="connsiteY12" fmla="*/ 535623 h 709978"/>
                        <a:gd name="connsiteX13" fmla="*/ 208332 w 681406"/>
                        <a:gd name="connsiteY13" fmla="*/ 459423 h 709978"/>
                        <a:gd name="connsiteX14" fmla="*/ 122607 w 681406"/>
                        <a:gd name="connsiteY14" fmla="*/ 621348 h 709978"/>
                        <a:gd name="connsiteX15" fmla="*/ 170232 w 681406"/>
                        <a:gd name="connsiteY15" fmla="*/ 640398 h 709978"/>
                        <a:gd name="connsiteX16" fmla="*/ 303582 w 681406"/>
                        <a:gd name="connsiteY16" fmla="*/ 630873 h 709978"/>
                        <a:gd name="connsiteX17" fmla="*/ 351207 w 681406"/>
                        <a:gd name="connsiteY17" fmla="*/ 554673 h 709978"/>
                        <a:gd name="connsiteX18" fmla="*/ 246432 w 681406"/>
                        <a:gd name="connsiteY18" fmla="*/ 688023 h 709978"/>
                        <a:gd name="connsiteX19" fmla="*/ 379782 w 681406"/>
                        <a:gd name="connsiteY19" fmla="*/ 697548 h 709978"/>
                        <a:gd name="connsiteX20" fmla="*/ 589332 w 681406"/>
                        <a:gd name="connsiteY20" fmla="*/ 564198 h 709978"/>
                        <a:gd name="connsiteX21" fmla="*/ 675057 w 681406"/>
                        <a:gd name="connsiteY21" fmla="*/ 373698 h 709978"/>
                        <a:gd name="connsiteX22" fmla="*/ 675057 w 681406"/>
                        <a:gd name="connsiteY22" fmla="*/ 278448 h 709978"/>
                        <a:gd name="connsiteX23" fmla="*/ 675057 w 681406"/>
                        <a:gd name="connsiteY23" fmla="*/ 221298 h 709978"/>
                        <a:gd name="connsiteX24" fmla="*/ 636957 w 681406"/>
                        <a:gd name="connsiteY24" fmla="*/ 230823 h 709978"/>
                        <a:gd name="connsiteX25" fmla="*/ 665532 w 681406"/>
                        <a:gd name="connsiteY25" fmla="*/ 87948 h 709978"/>
                        <a:gd name="connsiteX26" fmla="*/ 598857 w 681406"/>
                        <a:gd name="connsiteY26" fmla="*/ 40323 h 709978"/>
                        <a:gd name="connsiteX27" fmla="*/ 455982 w 681406"/>
                        <a:gd name="connsiteY27" fmla="*/ 2223 h 709978"/>
                        <a:gd name="connsiteX0" fmla="*/ 454558 w 679982"/>
                        <a:gd name="connsiteY0" fmla="*/ 2223 h 709978"/>
                        <a:gd name="connsiteX1" fmla="*/ 416458 w 679982"/>
                        <a:gd name="connsiteY1" fmla="*/ 106998 h 709978"/>
                        <a:gd name="connsiteX2" fmla="*/ 292633 w 679982"/>
                        <a:gd name="connsiteY2" fmla="*/ 30798 h 709978"/>
                        <a:gd name="connsiteX3" fmla="*/ 140233 w 679982"/>
                        <a:gd name="connsiteY3" fmla="*/ 135573 h 709978"/>
                        <a:gd name="connsiteX4" fmla="*/ 73558 w 679982"/>
                        <a:gd name="connsiteY4" fmla="*/ 226061 h 709978"/>
                        <a:gd name="connsiteX5" fmla="*/ 64033 w 679982"/>
                        <a:gd name="connsiteY5" fmla="*/ 307023 h 709978"/>
                        <a:gd name="connsiteX6" fmla="*/ 130708 w 679982"/>
                        <a:gd name="connsiteY6" fmla="*/ 335598 h 709978"/>
                        <a:gd name="connsiteX7" fmla="*/ 197383 w 679982"/>
                        <a:gd name="connsiteY7" fmla="*/ 240348 h 709978"/>
                        <a:gd name="connsiteX8" fmla="*/ 156720 w 679982"/>
                        <a:gd name="connsiteY8" fmla="*/ 303539 h 709978"/>
                        <a:gd name="connsiteX9" fmla="*/ 102133 w 679982"/>
                        <a:gd name="connsiteY9" fmla="*/ 326073 h 709978"/>
                        <a:gd name="connsiteX10" fmla="*/ 6883 w 679982"/>
                        <a:gd name="connsiteY10" fmla="*/ 392748 h 709978"/>
                        <a:gd name="connsiteX11" fmla="*/ 16408 w 679982"/>
                        <a:gd name="connsiteY11" fmla="*/ 516573 h 709978"/>
                        <a:gd name="connsiteX12" fmla="*/ 87845 w 679982"/>
                        <a:gd name="connsiteY12" fmla="*/ 516573 h 709978"/>
                        <a:gd name="connsiteX13" fmla="*/ 206908 w 679982"/>
                        <a:gd name="connsiteY13" fmla="*/ 459423 h 709978"/>
                        <a:gd name="connsiteX14" fmla="*/ 121183 w 679982"/>
                        <a:gd name="connsiteY14" fmla="*/ 621348 h 709978"/>
                        <a:gd name="connsiteX15" fmla="*/ 168808 w 679982"/>
                        <a:gd name="connsiteY15" fmla="*/ 640398 h 709978"/>
                        <a:gd name="connsiteX16" fmla="*/ 302158 w 679982"/>
                        <a:gd name="connsiteY16" fmla="*/ 630873 h 709978"/>
                        <a:gd name="connsiteX17" fmla="*/ 349783 w 679982"/>
                        <a:gd name="connsiteY17" fmla="*/ 554673 h 709978"/>
                        <a:gd name="connsiteX18" fmla="*/ 245008 w 679982"/>
                        <a:gd name="connsiteY18" fmla="*/ 688023 h 709978"/>
                        <a:gd name="connsiteX19" fmla="*/ 378358 w 679982"/>
                        <a:gd name="connsiteY19" fmla="*/ 697548 h 709978"/>
                        <a:gd name="connsiteX20" fmla="*/ 587908 w 679982"/>
                        <a:gd name="connsiteY20" fmla="*/ 564198 h 709978"/>
                        <a:gd name="connsiteX21" fmla="*/ 673633 w 679982"/>
                        <a:gd name="connsiteY21" fmla="*/ 373698 h 709978"/>
                        <a:gd name="connsiteX22" fmla="*/ 673633 w 679982"/>
                        <a:gd name="connsiteY22" fmla="*/ 278448 h 709978"/>
                        <a:gd name="connsiteX23" fmla="*/ 673633 w 679982"/>
                        <a:gd name="connsiteY23" fmla="*/ 221298 h 709978"/>
                        <a:gd name="connsiteX24" fmla="*/ 635533 w 679982"/>
                        <a:gd name="connsiteY24" fmla="*/ 230823 h 709978"/>
                        <a:gd name="connsiteX25" fmla="*/ 664108 w 679982"/>
                        <a:gd name="connsiteY25" fmla="*/ 87948 h 709978"/>
                        <a:gd name="connsiteX26" fmla="*/ 597433 w 679982"/>
                        <a:gd name="connsiteY26" fmla="*/ 40323 h 709978"/>
                        <a:gd name="connsiteX27" fmla="*/ 454558 w 679982"/>
                        <a:gd name="connsiteY27" fmla="*/ 2223 h 709978"/>
                        <a:gd name="connsiteX0" fmla="*/ 455545 w 680969"/>
                        <a:gd name="connsiteY0" fmla="*/ 2223 h 709978"/>
                        <a:gd name="connsiteX1" fmla="*/ 417445 w 680969"/>
                        <a:gd name="connsiteY1" fmla="*/ 106998 h 709978"/>
                        <a:gd name="connsiteX2" fmla="*/ 293620 w 680969"/>
                        <a:gd name="connsiteY2" fmla="*/ 30798 h 709978"/>
                        <a:gd name="connsiteX3" fmla="*/ 141220 w 680969"/>
                        <a:gd name="connsiteY3" fmla="*/ 135573 h 709978"/>
                        <a:gd name="connsiteX4" fmla="*/ 74545 w 680969"/>
                        <a:gd name="connsiteY4" fmla="*/ 226061 h 709978"/>
                        <a:gd name="connsiteX5" fmla="*/ 65020 w 680969"/>
                        <a:gd name="connsiteY5" fmla="*/ 307023 h 709978"/>
                        <a:gd name="connsiteX6" fmla="*/ 131695 w 680969"/>
                        <a:gd name="connsiteY6" fmla="*/ 335598 h 709978"/>
                        <a:gd name="connsiteX7" fmla="*/ 198370 w 680969"/>
                        <a:gd name="connsiteY7" fmla="*/ 240348 h 709978"/>
                        <a:gd name="connsiteX8" fmla="*/ 157707 w 680969"/>
                        <a:gd name="connsiteY8" fmla="*/ 303539 h 709978"/>
                        <a:gd name="connsiteX9" fmla="*/ 103120 w 680969"/>
                        <a:gd name="connsiteY9" fmla="*/ 326073 h 709978"/>
                        <a:gd name="connsiteX10" fmla="*/ 7870 w 680969"/>
                        <a:gd name="connsiteY10" fmla="*/ 392748 h 709978"/>
                        <a:gd name="connsiteX11" fmla="*/ 17395 w 680969"/>
                        <a:gd name="connsiteY11" fmla="*/ 516573 h 709978"/>
                        <a:gd name="connsiteX12" fmla="*/ 112645 w 680969"/>
                        <a:gd name="connsiteY12" fmla="*/ 516573 h 709978"/>
                        <a:gd name="connsiteX13" fmla="*/ 207895 w 680969"/>
                        <a:gd name="connsiteY13" fmla="*/ 459423 h 709978"/>
                        <a:gd name="connsiteX14" fmla="*/ 122170 w 680969"/>
                        <a:gd name="connsiteY14" fmla="*/ 621348 h 709978"/>
                        <a:gd name="connsiteX15" fmla="*/ 169795 w 680969"/>
                        <a:gd name="connsiteY15" fmla="*/ 640398 h 709978"/>
                        <a:gd name="connsiteX16" fmla="*/ 303145 w 680969"/>
                        <a:gd name="connsiteY16" fmla="*/ 630873 h 709978"/>
                        <a:gd name="connsiteX17" fmla="*/ 350770 w 680969"/>
                        <a:gd name="connsiteY17" fmla="*/ 554673 h 709978"/>
                        <a:gd name="connsiteX18" fmla="*/ 245995 w 680969"/>
                        <a:gd name="connsiteY18" fmla="*/ 688023 h 709978"/>
                        <a:gd name="connsiteX19" fmla="*/ 379345 w 680969"/>
                        <a:gd name="connsiteY19" fmla="*/ 697548 h 709978"/>
                        <a:gd name="connsiteX20" fmla="*/ 588895 w 680969"/>
                        <a:gd name="connsiteY20" fmla="*/ 564198 h 709978"/>
                        <a:gd name="connsiteX21" fmla="*/ 674620 w 680969"/>
                        <a:gd name="connsiteY21" fmla="*/ 373698 h 709978"/>
                        <a:gd name="connsiteX22" fmla="*/ 674620 w 680969"/>
                        <a:gd name="connsiteY22" fmla="*/ 278448 h 709978"/>
                        <a:gd name="connsiteX23" fmla="*/ 674620 w 680969"/>
                        <a:gd name="connsiteY23" fmla="*/ 221298 h 709978"/>
                        <a:gd name="connsiteX24" fmla="*/ 636520 w 680969"/>
                        <a:gd name="connsiteY24" fmla="*/ 230823 h 709978"/>
                        <a:gd name="connsiteX25" fmla="*/ 665095 w 680969"/>
                        <a:gd name="connsiteY25" fmla="*/ 87948 h 709978"/>
                        <a:gd name="connsiteX26" fmla="*/ 598420 w 680969"/>
                        <a:gd name="connsiteY26" fmla="*/ 40323 h 709978"/>
                        <a:gd name="connsiteX27" fmla="*/ 455545 w 680969"/>
                        <a:gd name="connsiteY27" fmla="*/ 2223 h 709978"/>
                        <a:gd name="connsiteX0" fmla="*/ 460771 w 686195"/>
                        <a:gd name="connsiteY0" fmla="*/ 2223 h 709978"/>
                        <a:gd name="connsiteX1" fmla="*/ 422671 w 686195"/>
                        <a:gd name="connsiteY1" fmla="*/ 106998 h 709978"/>
                        <a:gd name="connsiteX2" fmla="*/ 298846 w 686195"/>
                        <a:gd name="connsiteY2" fmla="*/ 30798 h 709978"/>
                        <a:gd name="connsiteX3" fmla="*/ 146446 w 686195"/>
                        <a:gd name="connsiteY3" fmla="*/ 135573 h 709978"/>
                        <a:gd name="connsiteX4" fmla="*/ 79771 w 686195"/>
                        <a:gd name="connsiteY4" fmla="*/ 226061 h 709978"/>
                        <a:gd name="connsiteX5" fmla="*/ 70246 w 686195"/>
                        <a:gd name="connsiteY5" fmla="*/ 307023 h 709978"/>
                        <a:gd name="connsiteX6" fmla="*/ 136921 w 686195"/>
                        <a:gd name="connsiteY6" fmla="*/ 335598 h 709978"/>
                        <a:gd name="connsiteX7" fmla="*/ 203596 w 686195"/>
                        <a:gd name="connsiteY7" fmla="*/ 240348 h 709978"/>
                        <a:gd name="connsiteX8" fmla="*/ 162933 w 686195"/>
                        <a:gd name="connsiteY8" fmla="*/ 303539 h 709978"/>
                        <a:gd name="connsiteX9" fmla="*/ 108346 w 686195"/>
                        <a:gd name="connsiteY9" fmla="*/ 326073 h 709978"/>
                        <a:gd name="connsiteX10" fmla="*/ 13096 w 686195"/>
                        <a:gd name="connsiteY10" fmla="*/ 392748 h 709978"/>
                        <a:gd name="connsiteX11" fmla="*/ 22621 w 686195"/>
                        <a:gd name="connsiteY11" fmla="*/ 516573 h 709978"/>
                        <a:gd name="connsiteX12" fmla="*/ 213121 w 686195"/>
                        <a:gd name="connsiteY12" fmla="*/ 459423 h 709978"/>
                        <a:gd name="connsiteX13" fmla="*/ 127396 w 686195"/>
                        <a:gd name="connsiteY13" fmla="*/ 621348 h 709978"/>
                        <a:gd name="connsiteX14" fmla="*/ 175021 w 686195"/>
                        <a:gd name="connsiteY14" fmla="*/ 640398 h 709978"/>
                        <a:gd name="connsiteX15" fmla="*/ 308371 w 686195"/>
                        <a:gd name="connsiteY15" fmla="*/ 630873 h 709978"/>
                        <a:gd name="connsiteX16" fmla="*/ 355996 w 686195"/>
                        <a:gd name="connsiteY16" fmla="*/ 554673 h 709978"/>
                        <a:gd name="connsiteX17" fmla="*/ 251221 w 686195"/>
                        <a:gd name="connsiteY17" fmla="*/ 688023 h 709978"/>
                        <a:gd name="connsiteX18" fmla="*/ 384571 w 686195"/>
                        <a:gd name="connsiteY18" fmla="*/ 697548 h 709978"/>
                        <a:gd name="connsiteX19" fmla="*/ 594121 w 686195"/>
                        <a:gd name="connsiteY19" fmla="*/ 564198 h 709978"/>
                        <a:gd name="connsiteX20" fmla="*/ 679846 w 686195"/>
                        <a:gd name="connsiteY20" fmla="*/ 373698 h 709978"/>
                        <a:gd name="connsiteX21" fmla="*/ 679846 w 686195"/>
                        <a:gd name="connsiteY21" fmla="*/ 278448 h 709978"/>
                        <a:gd name="connsiteX22" fmla="*/ 679846 w 686195"/>
                        <a:gd name="connsiteY22" fmla="*/ 221298 h 709978"/>
                        <a:gd name="connsiteX23" fmla="*/ 641746 w 686195"/>
                        <a:gd name="connsiteY23" fmla="*/ 230823 h 709978"/>
                        <a:gd name="connsiteX24" fmla="*/ 670321 w 686195"/>
                        <a:gd name="connsiteY24" fmla="*/ 87948 h 709978"/>
                        <a:gd name="connsiteX25" fmla="*/ 603646 w 686195"/>
                        <a:gd name="connsiteY25" fmla="*/ 40323 h 709978"/>
                        <a:gd name="connsiteX26" fmla="*/ 460771 w 686195"/>
                        <a:gd name="connsiteY26" fmla="*/ 2223 h 709978"/>
                        <a:gd name="connsiteX0" fmla="*/ 449288 w 674712"/>
                        <a:gd name="connsiteY0" fmla="*/ 2223 h 709978"/>
                        <a:gd name="connsiteX1" fmla="*/ 411188 w 674712"/>
                        <a:gd name="connsiteY1" fmla="*/ 106998 h 709978"/>
                        <a:gd name="connsiteX2" fmla="*/ 287363 w 674712"/>
                        <a:gd name="connsiteY2" fmla="*/ 30798 h 709978"/>
                        <a:gd name="connsiteX3" fmla="*/ 134963 w 674712"/>
                        <a:gd name="connsiteY3" fmla="*/ 135573 h 709978"/>
                        <a:gd name="connsiteX4" fmla="*/ 68288 w 674712"/>
                        <a:gd name="connsiteY4" fmla="*/ 226061 h 709978"/>
                        <a:gd name="connsiteX5" fmla="*/ 58763 w 674712"/>
                        <a:gd name="connsiteY5" fmla="*/ 307023 h 709978"/>
                        <a:gd name="connsiteX6" fmla="*/ 125438 w 674712"/>
                        <a:gd name="connsiteY6" fmla="*/ 335598 h 709978"/>
                        <a:gd name="connsiteX7" fmla="*/ 192113 w 674712"/>
                        <a:gd name="connsiteY7" fmla="*/ 240348 h 709978"/>
                        <a:gd name="connsiteX8" fmla="*/ 151450 w 674712"/>
                        <a:gd name="connsiteY8" fmla="*/ 303539 h 709978"/>
                        <a:gd name="connsiteX9" fmla="*/ 96863 w 674712"/>
                        <a:gd name="connsiteY9" fmla="*/ 326073 h 709978"/>
                        <a:gd name="connsiteX10" fmla="*/ 1613 w 674712"/>
                        <a:gd name="connsiteY10" fmla="*/ 392748 h 709978"/>
                        <a:gd name="connsiteX11" fmla="*/ 49238 w 674712"/>
                        <a:gd name="connsiteY11" fmla="*/ 521335 h 709978"/>
                        <a:gd name="connsiteX12" fmla="*/ 201638 w 674712"/>
                        <a:gd name="connsiteY12" fmla="*/ 459423 h 709978"/>
                        <a:gd name="connsiteX13" fmla="*/ 115913 w 674712"/>
                        <a:gd name="connsiteY13" fmla="*/ 621348 h 709978"/>
                        <a:gd name="connsiteX14" fmla="*/ 163538 w 674712"/>
                        <a:gd name="connsiteY14" fmla="*/ 640398 h 709978"/>
                        <a:gd name="connsiteX15" fmla="*/ 296888 w 674712"/>
                        <a:gd name="connsiteY15" fmla="*/ 630873 h 709978"/>
                        <a:gd name="connsiteX16" fmla="*/ 344513 w 674712"/>
                        <a:gd name="connsiteY16" fmla="*/ 554673 h 709978"/>
                        <a:gd name="connsiteX17" fmla="*/ 239738 w 674712"/>
                        <a:gd name="connsiteY17" fmla="*/ 688023 h 709978"/>
                        <a:gd name="connsiteX18" fmla="*/ 373088 w 674712"/>
                        <a:gd name="connsiteY18" fmla="*/ 697548 h 709978"/>
                        <a:gd name="connsiteX19" fmla="*/ 582638 w 674712"/>
                        <a:gd name="connsiteY19" fmla="*/ 564198 h 709978"/>
                        <a:gd name="connsiteX20" fmla="*/ 668363 w 674712"/>
                        <a:gd name="connsiteY20" fmla="*/ 373698 h 709978"/>
                        <a:gd name="connsiteX21" fmla="*/ 668363 w 674712"/>
                        <a:gd name="connsiteY21" fmla="*/ 278448 h 709978"/>
                        <a:gd name="connsiteX22" fmla="*/ 668363 w 674712"/>
                        <a:gd name="connsiteY22" fmla="*/ 221298 h 709978"/>
                        <a:gd name="connsiteX23" fmla="*/ 630263 w 674712"/>
                        <a:gd name="connsiteY23" fmla="*/ 230823 h 709978"/>
                        <a:gd name="connsiteX24" fmla="*/ 658838 w 674712"/>
                        <a:gd name="connsiteY24" fmla="*/ 87948 h 709978"/>
                        <a:gd name="connsiteX25" fmla="*/ 592163 w 674712"/>
                        <a:gd name="connsiteY25" fmla="*/ 40323 h 709978"/>
                        <a:gd name="connsiteX26" fmla="*/ 449288 w 674712"/>
                        <a:gd name="connsiteY26" fmla="*/ 2223 h 709978"/>
                        <a:gd name="connsiteX0" fmla="*/ 449288 w 674712"/>
                        <a:gd name="connsiteY0" fmla="*/ 2223 h 709978"/>
                        <a:gd name="connsiteX1" fmla="*/ 411188 w 674712"/>
                        <a:gd name="connsiteY1" fmla="*/ 106998 h 709978"/>
                        <a:gd name="connsiteX2" fmla="*/ 287363 w 674712"/>
                        <a:gd name="connsiteY2" fmla="*/ 30798 h 709978"/>
                        <a:gd name="connsiteX3" fmla="*/ 134963 w 674712"/>
                        <a:gd name="connsiteY3" fmla="*/ 135573 h 709978"/>
                        <a:gd name="connsiteX4" fmla="*/ 68288 w 674712"/>
                        <a:gd name="connsiteY4" fmla="*/ 226061 h 709978"/>
                        <a:gd name="connsiteX5" fmla="*/ 58763 w 674712"/>
                        <a:gd name="connsiteY5" fmla="*/ 307023 h 709978"/>
                        <a:gd name="connsiteX6" fmla="*/ 125438 w 674712"/>
                        <a:gd name="connsiteY6" fmla="*/ 335598 h 709978"/>
                        <a:gd name="connsiteX7" fmla="*/ 192113 w 674712"/>
                        <a:gd name="connsiteY7" fmla="*/ 240348 h 709978"/>
                        <a:gd name="connsiteX8" fmla="*/ 151450 w 674712"/>
                        <a:gd name="connsiteY8" fmla="*/ 303539 h 709978"/>
                        <a:gd name="connsiteX9" fmla="*/ 96863 w 674712"/>
                        <a:gd name="connsiteY9" fmla="*/ 326073 h 709978"/>
                        <a:gd name="connsiteX10" fmla="*/ 1613 w 674712"/>
                        <a:gd name="connsiteY10" fmla="*/ 392748 h 709978"/>
                        <a:gd name="connsiteX11" fmla="*/ 49238 w 674712"/>
                        <a:gd name="connsiteY11" fmla="*/ 521335 h 709978"/>
                        <a:gd name="connsiteX12" fmla="*/ 201638 w 674712"/>
                        <a:gd name="connsiteY12" fmla="*/ 459423 h 709978"/>
                        <a:gd name="connsiteX13" fmla="*/ 111150 w 674712"/>
                        <a:gd name="connsiteY13" fmla="*/ 554673 h 709978"/>
                        <a:gd name="connsiteX14" fmla="*/ 163538 w 674712"/>
                        <a:gd name="connsiteY14" fmla="*/ 640398 h 709978"/>
                        <a:gd name="connsiteX15" fmla="*/ 296888 w 674712"/>
                        <a:gd name="connsiteY15" fmla="*/ 630873 h 709978"/>
                        <a:gd name="connsiteX16" fmla="*/ 344513 w 674712"/>
                        <a:gd name="connsiteY16" fmla="*/ 554673 h 709978"/>
                        <a:gd name="connsiteX17" fmla="*/ 239738 w 674712"/>
                        <a:gd name="connsiteY17" fmla="*/ 688023 h 709978"/>
                        <a:gd name="connsiteX18" fmla="*/ 373088 w 674712"/>
                        <a:gd name="connsiteY18" fmla="*/ 697548 h 709978"/>
                        <a:gd name="connsiteX19" fmla="*/ 582638 w 674712"/>
                        <a:gd name="connsiteY19" fmla="*/ 564198 h 709978"/>
                        <a:gd name="connsiteX20" fmla="*/ 668363 w 674712"/>
                        <a:gd name="connsiteY20" fmla="*/ 373698 h 709978"/>
                        <a:gd name="connsiteX21" fmla="*/ 668363 w 674712"/>
                        <a:gd name="connsiteY21" fmla="*/ 278448 h 709978"/>
                        <a:gd name="connsiteX22" fmla="*/ 668363 w 674712"/>
                        <a:gd name="connsiteY22" fmla="*/ 221298 h 709978"/>
                        <a:gd name="connsiteX23" fmla="*/ 630263 w 674712"/>
                        <a:gd name="connsiteY23" fmla="*/ 230823 h 709978"/>
                        <a:gd name="connsiteX24" fmla="*/ 658838 w 674712"/>
                        <a:gd name="connsiteY24" fmla="*/ 87948 h 709978"/>
                        <a:gd name="connsiteX25" fmla="*/ 592163 w 674712"/>
                        <a:gd name="connsiteY25" fmla="*/ 40323 h 709978"/>
                        <a:gd name="connsiteX26" fmla="*/ 449288 w 674712"/>
                        <a:gd name="connsiteY26" fmla="*/ 2223 h 709978"/>
                        <a:gd name="connsiteX0" fmla="*/ 449288 w 674712"/>
                        <a:gd name="connsiteY0" fmla="*/ 2223 h 709978"/>
                        <a:gd name="connsiteX1" fmla="*/ 411188 w 674712"/>
                        <a:gd name="connsiteY1" fmla="*/ 106998 h 709978"/>
                        <a:gd name="connsiteX2" fmla="*/ 287363 w 674712"/>
                        <a:gd name="connsiteY2" fmla="*/ 30798 h 709978"/>
                        <a:gd name="connsiteX3" fmla="*/ 134963 w 674712"/>
                        <a:gd name="connsiteY3" fmla="*/ 135573 h 709978"/>
                        <a:gd name="connsiteX4" fmla="*/ 68288 w 674712"/>
                        <a:gd name="connsiteY4" fmla="*/ 226061 h 709978"/>
                        <a:gd name="connsiteX5" fmla="*/ 58763 w 674712"/>
                        <a:gd name="connsiteY5" fmla="*/ 307023 h 709978"/>
                        <a:gd name="connsiteX6" fmla="*/ 125438 w 674712"/>
                        <a:gd name="connsiteY6" fmla="*/ 335598 h 709978"/>
                        <a:gd name="connsiteX7" fmla="*/ 192113 w 674712"/>
                        <a:gd name="connsiteY7" fmla="*/ 240348 h 709978"/>
                        <a:gd name="connsiteX8" fmla="*/ 151450 w 674712"/>
                        <a:gd name="connsiteY8" fmla="*/ 303539 h 709978"/>
                        <a:gd name="connsiteX9" fmla="*/ 96863 w 674712"/>
                        <a:gd name="connsiteY9" fmla="*/ 326073 h 709978"/>
                        <a:gd name="connsiteX10" fmla="*/ 1613 w 674712"/>
                        <a:gd name="connsiteY10" fmla="*/ 392748 h 709978"/>
                        <a:gd name="connsiteX11" fmla="*/ 49238 w 674712"/>
                        <a:gd name="connsiteY11" fmla="*/ 521335 h 709978"/>
                        <a:gd name="connsiteX12" fmla="*/ 201638 w 674712"/>
                        <a:gd name="connsiteY12" fmla="*/ 459423 h 709978"/>
                        <a:gd name="connsiteX13" fmla="*/ 111150 w 674712"/>
                        <a:gd name="connsiteY13" fmla="*/ 554673 h 709978"/>
                        <a:gd name="connsiteX14" fmla="*/ 163538 w 674712"/>
                        <a:gd name="connsiteY14" fmla="*/ 640398 h 709978"/>
                        <a:gd name="connsiteX15" fmla="*/ 292125 w 674712"/>
                        <a:gd name="connsiteY15" fmla="*/ 611823 h 709978"/>
                        <a:gd name="connsiteX16" fmla="*/ 344513 w 674712"/>
                        <a:gd name="connsiteY16" fmla="*/ 554673 h 709978"/>
                        <a:gd name="connsiteX17" fmla="*/ 239738 w 674712"/>
                        <a:gd name="connsiteY17" fmla="*/ 688023 h 709978"/>
                        <a:gd name="connsiteX18" fmla="*/ 373088 w 674712"/>
                        <a:gd name="connsiteY18" fmla="*/ 697548 h 709978"/>
                        <a:gd name="connsiteX19" fmla="*/ 582638 w 674712"/>
                        <a:gd name="connsiteY19" fmla="*/ 564198 h 709978"/>
                        <a:gd name="connsiteX20" fmla="*/ 668363 w 674712"/>
                        <a:gd name="connsiteY20" fmla="*/ 373698 h 709978"/>
                        <a:gd name="connsiteX21" fmla="*/ 668363 w 674712"/>
                        <a:gd name="connsiteY21" fmla="*/ 278448 h 709978"/>
                        <a:gd name="connsiteX22" fmla="*/ 668363 w 674712"/>
                        <a:gd name="connsiteY22" fmla="*/ 221298 h 709978"/>
                        <a:gd name="connsiteX23" fmla="*/ 630263 w 674712"/>
                        <a:gd name="connsiteY23" fmla="*/ 230823 h 709978"/>
                        <a:gd name="connsiteX24" fmla="*/ 658838 w 674712"/>
                        <a:gd name="connsiteY24" fmla="*/ 87948 h 709978"/>
                        <a:gd name="connsiteX25" fmla="*/ 592163 w 674712"/>
                        <a:gd name="connsiteY25" fmla="*/ 40323 h 709978"/>
                        <a:gd name="connsiteX26" fmla="*/ 449288 w 674712"/>
                        <a:gd name="connsiteY26" fmla="*/ 2223 h 709978"/>
                        <a:gd name="connsiteX0" fmla="*/ 449288 w 674712"/>
                        <a:gd name="connsiteY0" fmla="*/ 2223 h 706375"/>
                        <a:gd name="connsiteX1" fmla="*/ 411188 w 674712"/>
                        <a:gd name="connsiteY1" fmla="*/ 106998 h 706375"/>
                        <a:gd name="connsiteX2" fmla="*/ 287363 w 674712"/>
                        <a:gd name="connsiteY2" fmla="*/ 30798 h 706375"/>
                        <a:gd name="connsiteX3" fmla="*/ 134963 w 674712"/>
                        <a:gd name="connsiteY3" fmla="*/ 135573 h 706375"/>
                        <a:gd name="connsiteX4" fmla="*/ 68288 w 674712"/>
                        <a:gd name="connsiteY4" fmla="*/ 226061 h 706375"/>
                        <a:gd name="connsiteX5" fmla="*/ 58763 w 674712"/>
                        <a:gd name="connsiteY5" fmla="*/ 307023 h 706375"/>
                        <a:gd name="connsiteX6" fmla="*/ 125438 w 674712"/>
                        <a:gd name="connsiteY6" fmla="*/ 335598 h 706375"/>
                        <a:gd name="connsiteX7" fmla="*/ 192113 w 674712"/>
                        <a:gd name="connsiteY7" fmla="*/ 240348 h 706375"/>
                        <a:gd name="connsiteX8" fmla="*/ 151450 w 674712"/>
                        <a:gd name="connsiteY8" fmla="*/ 303539 h 706375"/>
                        <a:gd name="connsiteX9" fmla="*/ 96863 w 674712"/>
                        <a:gd name="connsiteY9" fmla="*/ 326073 h 706375"/>
                        <a:gd name="connsiteX10" fmla="*/ 1613 w 674712"/>
                        <a:gd name="connsiteY10" fmla="*/ 392748 h 706375"/>
                        <a:gd name="connsiteX11" fmla="*/ 49238 w 674712"/>
                        <a:gd name="connsiteY11" fmla="*/ 521335 h 706375"/>
                        <a:gd name="connsiteX12" fmla="*/ 201638 w 674712"/>
                        <a:gd name="connsiteY12" fmla="*/ 459423 h 706375"/>
                        <a:gd name="connsiteX13" fmla="*/ 111150 w 674712"/>
                        <a:gd name="connsiteY13" fmla="*/ 554673 h 706375"/>
                        <a:gd name="connsiteX14" fmla="*/ 163538 w 674712"/>
                        <a:gd name="connsiteY14" fmla="*/ 640398 h 706375"/>
                        <a:gd name="connsiteX15" fmla="*/ 292125 w 674712"/>
                        <a:gd name="connsiteY15" fmla="*/ 611823 h 706375"/>
                        <a:gd name="connsiteX16" fmla="*/ 344513 w 674712"/>
                        <a:gd name="connsiteY16" fmla="*/ 554673 h 706375"/>
                        <a:gd name="connsiteX17" fmla="*/ 258788 w 674712"/>
                        <a:gd name="connsiteY17" fmla="*/ 678498 h 706375"/>
                        <a:gd name="connsiteX18" fmla="*/ 373088 w 674712"/>
                        <a:gd name="connsiteY18" fmla="*/ 697548 h 706375"/>
                        <a:gd name="connsiteX19" fmla="*/ 582638 w 674712"/>
                        <a:gd name="connsiteY19" fmla="*/ 564198 h 706375"/>
                        <a:gd name="connsiteX20" fmla="*/ 668363 w 674712"/>
                        <a:gd name="connsiteY20" fmla="*/ 373698 h 706375"/>
                        <a:gd name="connsiteX21" fmla="*/ 668363 w 674712"/>
                        <a:gd name="connsiteY21" fmla="*/ 278448 h 706375"/>
                        <a:gd name="connsiteX22" fmla="*/ 668363 w 674712"/>
                        <a:gd name="connsiteY22" fmla="*/ 221298 h 706375"/>
                        <a:gd name="connsiteX23" fmla="*/ 630263 w 674712"/>
                        <a:gd name="connsiteY23" fmla="*/ 230823 h 706375"/>
                        <a:gd name="connsiteX24" fmla="*/ 658838 w 674712"/>
                        <a:gd name="connsiteY24" fmla="*/ 87948 h 706375"/>
                        <a:gd name="connsiteX25" fmla="*/ 592163 w 674712"/>
                        <a:gd name="connsiteY25" fmla="*/ 40323 h 706375"/>
                        <a:gd name="connsiteX26" fmla="*/ 449288 w 674712"/>
                        <a:gd name="connsiteY26" fmla="*/ 2223 h 706375"/>
                        <a:gd name="connsiteX0" fmla="*/ 452467 w 677891"/>
                        <a:gd name="connsiteY0" fmla="*/ 2223 h 706375"/>
                        <a:gd name="connsiteX1" fmla="*/ 414367 w 677891"/>
                        <a:gd name="connsiteY1" fmla="*/ 106998 h 706375"/>
                        <a:gd name="connsiteX2" fmla="*/ 290542 w 677891"/>
                        <a:gd name="connsiteY2" fmla="*/ 30798 h 706375"/>
                        <a:gd name="connsiteX3" fmla="*/ 138142 w 677891"/>
                        <a:gd name="connsiteY3" fmla="*/ 135573 h 706375"/>
                        <a:gd name="connsiteX4" fmla="*/ 71467 w 677891"/>
                        <a:gd name="connsiteY4" fmla="*/ 226061 h 706375"/>
                        <a:gd name="connsiteX5" fmla="*/ 61942 w 677891"/>
                        <a:gd name="connsiteY5" fmla="*/ 307023 h 706375"/>
                        <a:gd name="connsiteX6" fmla="*/ 128617 w 677891"/>
                        <a:gd name="connsiteY6" fmla="*/ 335598 h 706375"/>
                        <a:gd name="connsiteX7" fmla="*/ 195292 w 677891"/>
                        <a:gd name="connsiteY7" fmla="*/ 240348 h 706375"/>
                        <a:gd name="connsiteX8" fmla="*/ 154629 w 677891"/>
                        <a:gd name="connsiteY8" fmla="*/ 303539 h 706375"/>
                        <a:gd name="connsiteX9" fmla="*/ 4792 w 677891"/>
                        <a:gd name="connsiteY9" fmla="*/ 392748 h 706375"/>
                        <a:gd name="connsiteX10" fmla="*/ 52417 w 677891"/>
                        <a:gd name="connsiteY10" fmla="*/ 521335 h 706375"/>
                        <a:gd name="connsiteX11" fmla="*/ 204817 w 677891"/>
                        <a:gd name="connsiteY11" fmla="*/ 459423 h 706375"/>
                        <a:gd name="connsiteX12" fmla="*/ 114329 w 677891"/>
                        <a:gd name="connsiteY12" fmla="*/ 554673 h 706375"/>
                        <a:gd name="connsiteX13" fmla="*/ 166717 w 677891"/>
                        <a:gd name="connsiteY13" fmla="*/ 640398 h 706375"/>
                        <a:gd name="connsiteX14" fmla="*/ 295304 w 677891"/>
                        <a:gd name="connsiteY14" fmla="*/ 611823 h 706375"/>
                        <a:gd name="connsiteX15" fmla="*/ 347692 w 677891"/>
                        <a:gd name="connsiteY15" fmla="*/ 554673 h 706375"/>
                        <a:gd name="connsiteX16" fmla="*/ 261967 w 677891"/>
                        <a:gd name="connsiteY16" fmla="*/ 678498 h 706375"/>
                        <a:gd name="connsiteX17" fmla="*/ 376267 w 677891"/>
                        <a:gd name="connsiteY17" fmla="*/ 697548 h 706375"/>
                        <a:gd name="connsiteX18" fmla="*/ 585817 w 677891"/>
                        <a:gd name="connsiteY18" fmla="*/ 564198 h 706375"/>
                        <a:gd name="connsiteX19" fmla="*/ 671542 w 677891"/>
                        <a:gd name="connsiteY19" fmla="*/ 373698 h 706375"/>
                        <a:gd name="connsiteX20" fmla="*/ 671542 w 677891"/>
                        <a:gd name="connsiteY20" fmla="*/ 278448 h 706375"/>
                        <a:gd name="connsiteX21" fmla="*/ 671542 w 677891"/>
                        <a:gd name="connsiteY21" fmla="*/ 221298 h 706375"/>
                        <a:gd name="connsiteX22" fmla="*/ 633442 w 677891"/>
                        <a:gd name="connsiteY22" fmla="*/ 230823 h 706375"/>
                        <a:gd name="connsiteX23" fmla="*/ 662017 w 677891"/>
                        <a:gd name="connsiteY23" fmla="*/ 87948 h 706375"/>
                        <a:gd name="connsiteX24" fmla="*/ 595342 w 677891"/>
                        <a:gd name="connsiteY24" fmla="*/ 40323 h 706375"/>
                        <a:gd name="connsiteX25" fmla="*/ 452467 w 677891"/>
                        <a:gd name="connsiteY25" fmla="*/ 2223 h 706375"/>
                        <a:gd name="connsiteX0" fmla="*/ 447736 w 673160"/>
                        <a:gd name="connsiteY0" fmla="*/ 2223 h 706375"/>
                        <a:gd name="connsiteX1" fmla="*/ 409636 w 673160"/>
                        <a:gd name="connsiteY1" fmla="*/ 106998 h 706375"/>
                        <a:gd name="connsiteX2" fmla="*/ 285811 w 673160"/>
                        <a:gd name="connsiteY2" fmla="*/ 30798 h 706375"/>
                        <a:gd name="connsiteX3" fmla="*/ 133411 w 673160"/>
                        <a:gd name="connsiteY3" fmla="*/ 135573 h 706375"/>
                        <a:gd name="connsiteX4" fmla="*/ 66736 w 673160"/>
                        <a:gd name="connsiteY4" fmla="*/ 226061 h 706375"/>
                        <a:gd name="connsiteX5" fmla="*/ 57211 w 673160"/>
                        <a:gd name="connsiteY5" fmla="*/ 307023 h 706375"/>
                        <a:gd name="connsiteX6" fmla="*/ 123886 w 673160"/>
                        <a:gd name="connsiteY6" fmla="*/ 335598 h 706375"/>
                        <a:gd name="connsiteX7" fmla="*/ 190561 w 673160"/>
                        <a:gd name="connsiteY7" fmla="*/ 240348 h 706375"/>
                        <a:gd name="connsiteX8" fmla="*/ 149898 w 673160"/>
                        <a:gd name="connsiteY8" fmla="*/ 303539 h 706375"/>
                        <a:gd name="connsiteX9" fmla="*/ 54648 w 673160"/>
                        <a:gd name="connsiteY9" fmla="*/ 370215 h 706375"/>
                        <a:gd name="connsiteX10" fmla="*/ 61 w 673160"/>
                        <a:gd name="connsiteY10" fmla="*/ 392748 h 706375"/>
                        <a:gd name="connsiteX11" fmla="*/ 47686 w 673160"/>
                        <a:gd name="connsiteY11" fmla="*/ 521335 h 706375"/>
                        <a:gd name="connsiteX12" fmla="*/ 200086 w 673160"/>
                        <a:gd name="connsiteY12" fmla="*/ 459423 h 706375"/>
                        <a:gd name="connsiteX13" fmla="*/ 109598 w 673160"/>
                        <a:gd name="connsiteY13" fmla="*/ 554673 h 706375"/>
                        <a:gd name="connsiteX14" fmla="*/ 161986 w 673160"/>
                        <a:gd name="connsiteY14" fmla="*/ 640398 h 706375"/>
                        <a:gd name="connsiteX15" fmla="*/ 290573 w 673160"/>
                        <a:gd name="connsiteY15" fmla="*/ 611823 h 706375"/>
                        <a:gd name="connsiteX16" fmla="*/ 342961 w 673160"/>
                        <a:gd name="connsiteY16" fmla="*/ 554673 h 706375"/>
                        <a:gd name="connsiteX17" fmla="*/ 257236 w 673160"/>
                        <a:gd name="connsiteY17" fmla="*/ 678498 h 706375"/>
                        <a:gd name="connsiteX18" fmla="*/ 371536 w 673160"/>
                        <a:gd name="connsiteY18" fmla="*/ 697548 h 706375"/>
                        <a:gd name="connsiteX19" fmla="*/ 581086 w 673160"/>
                        <a:gd name="connsiteY19" fmla="*/ 564198 h 706375"/>
                        <a:gd name="connsiteX20" fmla="*/ 666811 w 673160"/>
                        <a:gd name="connsiteY20" fmla="*/ 373698 h 706375"/>
                        <a:gd name="connsiteX21" fmla="*/ 666811 w 673160"/>
                        <a:gd name="connsiteY21" fmla="*/ 278448 h 706375"/>
                        <a:gd name="connsiteX22" fmla="*/ 666811 w 673160"/>
                        <a:gd name="connsiteY22" fmla="*/ 221298 h 706375"/>
                        <a:gd name="connsiteX23" fmla="*/ 628711 w 673160"/>
                        <a:gd name="connsiteY23" fmla="*/ 230823 h 706375"/>
                        <a:gd name="connsiteX24" fmla="*/ 657286 w 673160"/>
                        <a:gd name="connsiteY24" fmla="*/ 87948 h 706375"/>
                        <a:gd name="connsiteX25" fmla="*/ 590611 w 673160"/>
                        <a:gd name="connsiteY25" fmla="*/ 40323 h 706375"/>
                        <a:gd name="connsiteX26" fmla="*/ 447736 w 673160"/>
                        <a:gd name="connsiteY26" fmla="*/ 2223 h 706375"/>
                        <a:gd name="connsiteX0" fmla="*/ 447736 w 673160"/>
                        <a:gd name="connsiteY0" fmla="*/ 2223 h 706375"/>
                        <a:gd name="connsiteX1" fmla="*/ 409636 w 673160"/>
                        <a:gd name="connsiteY1" fmla="*/ 106998 h 706375"/>
                        <a:gd name="connsiteX2" fmla="*/ 285811 w 673160"/>
                        <a:gd name="connsiteY2" fmla="*/ 30798 h 706375"/>
                        <a:gd name="connsiteX3" fmla="*/ 133411 w 673160"/>
                        <a:gd name="connsiteY3" fmla="*/ 135573 h 706375"/>
                        <a:gd name="connsiteX4" fmla="*/ 66736 w 673160"/>
                        <a:gd name="connsiteY4" fmla="*/ 226061 h 706375"/>
                        <a:gd name="connsiteX5" fmla="*/ 57211 w 673160"/>
                        <a:gd name="connsiteY5" fmla="*/ 307023 h 706375"/>
                        <a:gd name="connsiteX6" fmla="*/ 123886 w 673160"/>
                        <a:gd name="connsiteY6" fmla="*/ 335598 h 706375"/>
                        <a:gd name="connsiteX7" fmla="*/ 190561 w 673160"/>
                        <a:gd name="connsiteY7" fmla="*/ 240348 h 706375"/>
                        <a:gd name="connsiteX8" fmla="*/ 149898 w 673160"/>
                        <a:gd name="connsiteY8" fmla="*/ 303539 h 706375"/>
                        <a:gd name="connsiteX9" fmla="*/ 54648 w 673160"/>
                        <a:gd name="connsiteY9" fmla="*/ 384502 h 706375"/>
                        <a:gd name="connsiteX10" fmla="*/ 61 w 673160"/>
                        <a:gd name="connsiteY10" fmla="*/ 392748 h 706375"/>
                        <a:gd name="connsiteX11" fmla="*/ 47686 w 673160"/>
                        <a:gd name="connsiteY11" fmla="*/ 521335 h 706375"/>
                        <a:gd name="connsiteX12" fmla="*/ 200086 w 673160"/>
                        <a:gd name="connsiteY12" fmla="*/ 459423 h 706375"/>
                        <a:gd name="connsiteX13" fmla="*/ 109598 w 673160"/>
                        <a:gd name="connsiteY13" fmla="*/ 554673 h 706375"/>
                        <a:gd name="connsiteX14" fmla="*/ 161986 w 673160"/>
                        <a:gd name="connsiteY14" fmla="*/ 640398 h 706375"/>
                        <a:gd name="connsiteX15" fmla="*/ 290573 w 673160"/>
                        <a:gd name="connsiteY15" fmla="*/ 611823 h 706375"/>
                        <a:gd name="connsiteX16" fmla="*/ 342961 w 673160"/>
                        <a:gd name="connsiteY16" fmla="*/ 554673 h 706375"/>
                        <a:gd name="connsiteX17" fmla="*/ 257236 w 673160"/>
                        <a:gd name="connsiteY17" fmla="*/ 678498 h 706375"/>
                        <a:gd name="connsiteX18" fmla="*/ 371536 w 673160"/>
                        <a:gd name="connsiteY18" fmla="*/ 697548 h 706375"/>
                        <a:gd name="connsiteX19" fmla="*/ 581086 w 673160"/>
                        <a:gd name="connsiteY19" fmla="*/ 564198 h 706375"/>
                        <a:gd name="connsiteX20" fmla="*/ 666811 w 673160"/>
                        <a:gd name="connsiteY20" fmla="*/ 373698 h 706375"/>
                        <a:gd name="connsiteX21" fmla="*/ 666811 w 673160"/>
                        <a:gd name="connsiteY21" fmla="*/ 278448 h 706375"/>
                        <a:gd name="connsiteX22" fmla="*/ 666811 w 673160"/>
                        <a:gd name="connsiteY22" fmla="*/ 221298 h 706375"/>
                        <a:gd name="connsiteX23" fmla="*/ 628711 w 673160"/>
                        <a:gd name="connsiteY23" fmla="*/ 230823 h 706375"/>
                        <a:gd name="connsiteX24" fmla="*/ 657286 w 673160"/>
                        <a:gd name="connsiteY24" fmla="*/ 87948 h 706375"/>
                        <a:gd name="connsiteX25" fmla="*/ 590611 w 673160"/>
                        <a:gd name="connsiteY25" fmla="*/ 40323 h 706375"/>
                        <a:gd name="connsiteX26" fmla="*/ 447736 w 673160"/>
                        <a:gd name="connsiteY26" fmla="*/ 2223 h 706375"/>
                        <a:gd name="connsiteX0" fmla="*/ 412997 w 638421"/>
                        <a:gd name="connsiteY0" fmla="*/ 2223 h 706375"/>
                        <a:gd name="connsiteX1" fmla="*/ 374897 w 638421"/>
                        <a:gd name="connsiteY1" fmla="*/ 106998 h 706375"/>
                        <a:gd name="connsiteX2" fmla="*/ 251072 w 638421"/>
                        <a:gd name="connsiteY2" fmla="*/ 30798 h 706375"/>
                        <a:gd name="connsiteX3" fmla="*/ 98672 w 638421"/>
                        <a:gd name="connsiteY3" fmla="*/ 135573 h 706375"/>
                        <a:gd name="connsiteX4" fmla="*/ 31997 w 638421"/>
                        <a:gd name="connsiteY4" fmla="*/ 226061 h 706375"/>
                        <a:gd name="connsiteX5" fmla="*/ 22472 w 638421"/>
                        <a:gd name="connsiteY5" fmla="*/ 307023 h 706375"/>
                        <a:gd name="connsiteX6" fmla="*/ 89147 w 638421"/>
                        <a:gd name="connsiteY6" fmla="*/ 335598 h 706375"/>
                        <a:gd name="connsiteX7" fmla="*/ 155822 w 638421"/>
                        <a:gd name="connsiteY7" fmla="*/ 240348 h 706375"/>
                        <a:gd name="connsiteX8" fmla="*/ 115159 w 638421"/>
                        <a:gd name="connsiteY8" fmla="*/ 303539 h 706375"/>
                        <a:gd name="connsiteX9" fmla="*/ 19909 w 638421"/>
                        <a:gd name="connsiteY9" fmla="*/ 384502 h 706375"/>
                        <a:gd name="connsiteX10" fmla="*/ 12947 w 638421"/>
                        <a:gd name="connsiteY10" fmla="*/ 521335 h 706375"/>
                        <a:gd name="connsiteX11" fmla="*/ 165347 w 638421"/>
                        <a:gd name="connsiteY11" fmla="*/ 459423 h 706375"/>
                        <a:gd name="connsiteX12" fmla="*/ 74859 w 638421"/>
                        <a:gd name="connsiteY12" fmla="*/ 554673 h 706375"/>
                        <a:gd name="connsiteX13" fmla="*/ 127247 w 638421"/>
                        <a:gd name="connsiteY13" fmla="*/ 640398 h 706375"/>
                        <a:gd name="connsiteX14" fmla="*/ 255834 w 638421"/>
                        <a:gd name="connsiteY14" fmla="*/ 611823 h 706375"/>
                        <a:gd name="connsiteX15" fmla="*/ 308222 w 638421"/>
                        <a:gd name="connsiteY15" fmla="*/ 554673 h 706375"/>
                        <a:gd name="connsiteX16" fmla="*/ 222497 w 638421"/>
                        <a:gd name="connsiteY16" fmla="*/ 678498 h 706375"/>
                        <a:gd name="connsiteX17" fmla="*/ 336797 w 638421"/>
                        <a:gd name="connsiteY17" fmla="*/ 697548 h 706375"/>
                        <a:gd name="connsiteX18" fmla="*/ 546347 w 638421"/>
                        <a:gd name="connsiteY18" fmla="*/ 564198 h 706375"/>
                        <a:gd name="connsiteX19" fmla="*/ 632072 w 638421"/>
                        <a:gd name="connsiteY19" fmla="*/ 373698 h 706375"/>
                        <a:gd name="connsiteX20" fmla="*/ 632072 w 638421"/>
                        <a:gd name="connsiteY20" fmla="*/ 278448 h 706375"/>
                        <a:gd name="connsiteX21" fmla="*/ 632072 w 638421"/>
                        <a:gd name="connsiteY21" fmla="*/ 221298 h 706375"/>
                        <a:gd name="connsiteX22" fmla="*/ 593972 w 638421"/>
                        <a:gd name="connsiteY22" fmla="*/ 230823 h 706375"/>
                        <a:gd name="connsiteX23" fmla="*/ 622547 w 638421"/>
                        <a:gd name="connsiteY23" fmla="*/ 87948 h 706375"/>
                        <a:gd name="connsiteX24" fmla="*/ 555872 w 638421"/>
                        <a:gd name="connsiteY24" fmla="*/ 40323 h 706375"/>
                        <a:gd name="connsiteX25" fmla="*/ 412997 w 638421"/>
                        <a:gd name="connsiteY25" fmla="*/ 2223 h 706375"/>
                        <a:gd name="connsiteX0" fmla="*/ 415057 w 640481"/>
                        <a:gd name="connsiteY0" fmla="*/ 2223 h 706375"/>
                        <a:gd name="connsiteX1" fmla="*/ 376957 w 640481"/>
                        <a:gd name="connsiteY1" fmla="*/ 106998 h 706375"/>
                        <a:gd name="connsiteX2" fmla="*/ 253132 w 640481"/>
                        <a:gd name="connsiteY2" fmla="*/ 30798 h 706375"/>
                        <a:gd name="connsiteX3" fmla="*/ 100732 w 640481"/>
                        <a:gd name="connsiteY3" fmla="*/ 135573 h 706375"/>
                        <a:gd name="connsiteX4" fmla="*/ 34057 w 640481"/>
                        <a:gd name="connsiteY4" fmla="*/ 226061 h 706375"/>
                        <a:gd name="connsiteX5" fmla="*/ 24532 w 640481"/>
                        <a:gd name="connsiteY5" fmla="*/ 307023 h 706375"/>
                        <a:gd name="connsiteX6" fmla="*/ 91207 w 640481"/>
                        <a:gd name="connsiteY6" fmla="*/ 335598 h 706375"/>
                        <a:gd name="connsiteX7" fmla="*/ 157882 w 640481"/>
                        <a:gd name="connsiteY7" fmla="*/ 240348 h 706375"/>
                        <a:gd name="connsiteX8" fmla="*/ 117219 w 640481"/>
                        <a:gd name="connsiteY8" fmla="*/ 303539 h 706375"/>
                        <a:gd name="connsiteX9" fmla="*/ 17207 w 640481"/>
                        <a:gd name="connsiteY9" fmla="*/ 451177 h 706375"/>
                        <a:gd name="connsiteX10" fmla="*/ 15007 w 640481"/>
                        <a:gd name="connsiteY10" fmla="*/ 521335 h 706375"/>
                        <a:gd name="connsiteX11" fmla="*/ 167407 w 640481"/>
                        <a:gd name="connsiteY11" fmla="*/ 459423 h 706375"/>
                        <a:gd name="connsiteX12" fmla="*/ 76919 w 640481"/>
                        <a:gd name="connsiteY12" fmla="*/ 554673 h 706375"/>
                        <a:gd name="connsiteX13" fmla="*/ 129307 w 640481"/>
                        <a:gd name="connsiteY13" fmla="*/ 640398 h 706375"/>
                        <a:gd name="connsiteX14" fmla="*/ 257894 w 640481"/>
                        <a:gd name="connsiteY14" fmla="*/ 611823 h 706375"/>
                        <a:gd name="connsiteX15" fmla="*/ 310282 w 640481"/>
                        <a:gd name="connsiteY15" fmla="*/ 554673 h 706375"/>
                        <a:gd name="connsiteX16" fmla="*/ 224557 w 640481"/>
                        <a:gd name="connsiteY16" fmla="*/ 678498 h 706375"/>
                        <a:gd name="connsiteX17" fmla="*/ 338857 w 640481"/>
                        <a:gd name="connsiteY17" fmla="*/ 697548 h 706375"/>
                        <a:gd name="connsiteX18" fmla="*/ 548407 w 640481"/>
                        <a:gd name="connsiteY18" fmla="*/ 564198 h 706375"/>
                        <a:gd name="connsiteX19" fmla="*/ 634132 w 640481"/>
                        <a:gd name="connsiteY19" fmla="*/ 373698 h 706375"/>
                        <a:gd name="connsiteX20" fmla="*/ 634132 w 640481"/>
                        <a:gd name="connsiteY20" fmla="*/ 278448 h 706375"/>
                        <a:gd name="connsiteX21" fmla="*/ 634132 w 640481"/>
                        <a:gd name="connsiteY21" fmla="*/ 221298 h 706375"/>
                        <a:gd name="connsiteX22" fmla="*/ 596032 w 640481"/>
                        <a:gd name="connsiteY22" fmla="*/ 230823 h 706375"/>
                        <a:gd name="connsiteX23" fmla="*/ 624607 w 640481"/>
                        <a:gd name="connsiteY23" fmla="*/ 87948 h 706375"/>
                        <a:gd name="connsiteX24" fmla="*/ 557932 w 640481"/>
                        <a:gd name="connsiteY24" fmla="*/ 40323 h 706375"/>
                        <a:gd name="connsiteX25" fmla="*/ 415057 w 640481"/>
                        <a:gd name="connsiteY25" fmla="*/ 2223 h 706375"/>
                        <a:gd name="connsiteX0" fmla="*/ 423166 w 648590"/>
                        <a:gd name="connsiteY0" fmla="*/ 2223 h 706375"/>
                        <a:gd name="connsiteX1" fmla="*/ 385066 w 648590"/>
                        <a:gd name="connsiteY1" fmla="*/ 106998 h 706375"/>
                        <a:gd name="connsiteX2" fmla="*/ 261241 w 648590"/>
                        <a:gd name="connsiteY2" fmla="*/ 30798 h 706375"/>
                        <a:gd name="connsiteX3" fmla="*/ 108841 w 648590"/>
                        <a:gd name="connsiteY3" fmla="*/ 135573 h 706375"/>
                        <a:gd name="connsiteX4" fmla="*/ 42166 w 648590"/>
                        <a:gd name="connsiteY4" fmla="*/ 226061 h 706375"/>
                        <a:gd name="connsiteX5" fmla="*/ 32641 w 648590"/>
                        <a:gd name="connsiteY5" fmla="*/ 307023 h 706375"/>
                        <a:gd name="connsiteX6" fmla="*/ 99316 w 648590"/>
                        <a:gd name="connsiteY6" fmla="*/ 335598 h 706375"/>
                        <a:gd name="connsiteX7" fmla="*/ 165991 w 648590"/>
                        <a:gd name="connsiteY7" fmla="*/ 240348 h 706375"/>
                        <a:gd name="connsiteX8" fmla="*/ 125328 w 648590"/>
                        <a:gd name="connsiteY8" fmla="*/ 303539 h 706375"/>
                        <a:gd name="connsiteX9" fmla="*/ 11029 w 648590"/>
                        <a:gd name="connsiteY9" fmla="*/ 441652 h 706375"/>
                        <a:gd name="connsiteX10" fmla="*/ 23116 w 648590"/>
                        <a:gd name="connsiteY10" fmla="*/ 521335 h 706375"/>
                        <a:gd name="connsiteX11" fmla="*/ 175516 w 648590"/>
                        <a:gd name="connsiteY11" fmla="*/ 459423 h 706375"/>
                        <a:gd name="connsiteX12" fmla="*/ 85028 w 648590"/>
                        <a:gd name="connsiteY12" fmla="*/ 554673 h 706375"/>
                        <a:gd name="connsiteX13" fmla="*/ 137416 w 648590"/>
                        <a:gd name="connsiteY13" fmla="*/ 640398 h 706375"/>
                        <a:gd name="connsiteX14" fmla="*/ 266003 w 648590"/>
                        <a:gd name="connsiteY14" fmla="*/ 611823 h 706375"/>
                        <a:gd name="connsiteX15" fmla="*/ 318391 w 648590"/>
                        <a:gd name="connsiteY15" fmla="*/ 554673 h 706375"/>
                        <a:gd name="connsiteX16" fmla="*/ 232666 w 648590"/>
                        <a:gd name="connsiteY16" fmla="*/ 678498 h 706375"/>
                        <a:gd name="connsiteX17" fmla="*/ 346966 w 648590"/>
                        <a:gd name="connsiteY17" fmla="*/ 697548 h 706375"/>
                        <a:gd name="connsiteX18" fmla="*/ 556516 w 648590"/>
                        <a:gd name="connsiteY18" fmla="*/ 564198 h 706375"/>
                        <a:gd name="connsiteX19" fmla="*/ 642241 w 648590"/>
                        <a:gd name="connsiteY19" fmla="*/ 373698 h 706375"/>
                        <a:gd name="connsiteX20" fmla="*/ 642241 w 648590"/>
                        <a:gd name="connsiteY20" fmla="*/ 278448 h 706375"/>
                        <a:gd name="connsiteX21" fmla="*/ 642241 w 648590"/>
                        <a:gd name="connsiteY21" fmla="*/ 221298 h 706375"/>
                        <a:gd name="connsiteX22" fmla="*/ 604141 w 648590"/>
                        <a:gd name="connsiteY22" fmla="*/ 230823 h 706375"/>
                        <a:gd name="connsiteX23" fmla="*/ 632716 w 648590"/>
                        <a:gd name="connsiteY23" fmla="*/ 87948 h 706375"/>
                        <a:gd name="connsiteX24" fmla="*/ 566041 w 648590"/>
                        <a:gd name="connsiteY24" fmla="*/ 40323 h 706375"/>
                        <a:gd name="connsiteX25" fmla="*/ 423166 w 648590"/>
                        <a:gd name="connsiteY25" fmla="*/ 2223 h 706375"/>
                        <a:gd name="connsiteX0" fmla="*/ 416239 w 641663"/>
                        <a:gd name="connsiteY0" fmla="*/ 2223 h 706375"/>
                        <a:gd name="connsiteX1" fmla="*/ 378139 w 641663"/>
                        <a:gd name="connsiteY1" fmla="*/ 106998 h 706375"/>
                        <a:gd name="connsiteX2" fmla="*/ 254314 w 641663"/>
                        <a:gd name="connsiteY2" fmla="*/ 30798 h 706375"/>
                        <a:gd name="connsiteX3" fmla="*/ 101914 w 641663"/>
                        <a:gd name="connsiteY3" fmla="*/ 135573 h 706375"/>
                        <a:gd name="connsiteX4" fmla="*/ 35239 w 641663"/>
                        <a:gd name="connsiteY4" fmla="*/ 226061 h 706375"/>
                        <a:gd name="connsiteX5" fmla="*/ 25714 w 641663"/>
                        <a:gd name="connsiteY5" fmla="*/ 307023 h 706375"/>
                        <a:gd name="connsiteX6" fmla="*/ 92389 w 641663"/>
                        <a:gd name="connsiteY6" fmla="*/ 335598 h 706375"/>
                        <a:gd name="connsiteX7" fmla="*/ 159064 w 641663"/>
                        <a:gd name="connsiteY7" fmla="*/ 240348 h 706375"/>
                        <a:gd name="connsiteX8" fmla="*/ 118401 w 641663"/>
                        <a:gd name="connsiteY8" fmla="*/ 303539 h 706375"/>
                        <a:gd name="connsiteX9" fmla="*/ 4102 w 641663"/>
                        <a:gd name="connsiteY9" fmla="*/ 441652 h 706375"/>
                        <a:gd name="connsiteX10" fmla="*/ 54289 w 641663"/>
                        <a:gd name="connsiteY10" fmla="*/ 535622 h 706375"/>
                        <a:gd name="connsiteX11" fmla="*/ 168589 w 641663"/>
                        <a:gd name="connsiteY11" fmla="*/ 459423 h 706375"/>
                        <a:gd name="connsiteX12" fmla="*/ 78101 w 641663"/>
                        <a:gd name="connsiteY12" fmla="*/ 554673 h 706375"/>
                        <a:gd name="connsiteX13" fmla="*/ 130489 w 641663"/>
                        <a:gd name="connsiteY13" fmla="*/ 640398 h 706375"/>
                        <a:gd name="connsiteX14" fmla="*/ 259076 w 641663"/>
                        <a:gd name="connsiteY14" fmla="*/ 611823 h 706375"/>
                        <a:gd name="connsiteX15" fmla="*/ 311464 w 641663"/>
                        <a:gd name="connsiteY15" fmla="*/ 554673 h 706375"/>
                        <a:gd name="connsiteX16" fmla="*/ 225739 w 641663"/>
                        <a:gd name="connsiteY16" fmla="*/ 678498 h 706375"/>
                        <a:gd name="connsiteX17" fmla="*/ 340039 w 641663"/>
                        <a:gd name="connsiteY17" fmla="*/ 697548 h 706375"/>
                        <a:gd name="connsiteX18" fmla="*/ 549589 w 641663"/>
                        <a:gd name="connsiteY18" fmla="*/ 564198 h 706375"/>
                        <a:gd name="connsiteX19" fmla="*/ 635314 w 641663"/>
                        <a:gd name="connsiteY19" fmla="*/ 373698 h 706375"/>
                        <a:gd name="connsiteX20" fmla="*/ 635314 w 641663"/>
                        <a:gd name="connsiteY20" fmla="*/ 278448 h 706375"/>
                        <a:gd name="connsiteX21" fmla="*/ 635314 w 641663"/>
                        <a:gd name="connsiteY21" fmla="*/ 221298 h 706375"/>
                        <a:gd name="connsiteX22" fmla="*/ 597214 w 641663"/>
                        <a:gd name="connsiteY22" fmla="*/ 230823 h 706375"/>
                        <a:gd name="connsiteX23" fmla="*/ 625789 w 641663"/>
                        <a:gd name="connsiteY23" fmla="*/ 87948 h 706375"/>
                        <a:gd name="connsiteX24" fmla="*/ 559114 w 641663"/>
                        <a:gd name="connsiteY24" fmla="*/ 40323 h 706375"/>
                        <a:gd name="connsiteX25" fmla="*/ 416239 w 641663"/>
                        <a:gd name="connsiteY25" fmla="*/ 2223 h 706375"/>
                        <a:gd name="connsiteX0" fmla="*/ 416239 w 641663"/>
                        <a:gd name="connsiteY0" fmla="*/ 2223 h 706375"/>
                        <a:gd name="connsiteX1" fmla="*/ 378139 w 641663"/>
                        <a:gd name="connsiteY1" fmla="*/ 106998 h 706375"/>
                        <a:gd name="connsiteX2" fmla="*/ 254314 w 641663"/>
                        <a:gd name="connsiteY2" fmla="*/ 30798 h 706375"/>
                        <a:gd name="connsiteX3" fmla="*/ 101914 w 641663"/>
                        <a:gd name="connsiteY3" fmla="*/ 135573 h 706375"/>
                        <a:gd name="connsiteX4" fmla="*/ 35239 w 641663"/>
                        <a:gd name="connsiteY4" fmla="*/ 226061 h 706375"/>
                        <a:gd name="connsiteX5" fmla="*/ 25714 w 641663"/>
                        <a:gd name="connsiteY5" fmla="*/ 307023 h 706375"/>
                        <a:gd name="connsiteX6" fmla="*/ 92389 w 641663"/>
                        <a:gd name="connsiteY6" fmla="*/ 335598 h 706375"/>
                        <a:gd name="connsiteX7" fmla="*/ 159064 w 641663"/>
                        <a:gd name="connsiteY7" fmla="*/ 240348 h 706375"/>
                        <a:gd name="connsiteX8" fmla="*/ 118401 w 641663"/>
                        <a:gd name="connsiteY8" fmla="*/ 303539 h 706375"/>
                        <a:gd name="connsiteX9" fmla="*/ 4102 w 641663"/>
                        <a:gd name="connsiteY9" fmla="*/ 441652 h 706375"/>
                        <a:gd name="connsiteX10" fmla="*/ 54289 w 641663"/>
                        <a:gd name="connsiteY10" fmla="*/ 535622 h 706375"/>
                        <a:gd name="connsiteX11" fmla="*/ 168589 w 641663"/>
                        <a:gd name="connsiteY11" fmla="*/ 459423 h 706375"/>
                        <a:gd name="connsiteX12" fmla="*/ 78101 w 641663"/>
                        <a:gd name="connsiteY12" fmla="*/ 554673 h 706375"/>
                        <a:gd name="connsiteX13" fmla="*/ 130489 w 641663"/>
                        <a:gd name="connsiteY13" fmla="*/ 640398 h 706375"/>
                        <a:gd name="connsiteX14" fmla="*/ 259076 w 641663"/>
                        <a:gd name="connsiteY14" fmla="*/ 611823 h 706375"/>
                        <a:gd name="connsiteX15" fmla="*/ 311464 w 641663"/>
                        <a:gd name="connsiteY15" fmla="*/ 554673 h 706375"/>
                        <a:gd name="connsiteX16" fmla="*/ 225739 w 641663"/>
                        <a:gd name="connsiteY16" fmla="*/ 678498 h 706375"/>
                        <a:gd name="connsiteX17" fmla="*/ 340039 w 641663"/>
                        <a:gd name="connsiteY17" fmla="*/ 697548 h 706375"/>
                        <a:gd name="connsiteX18" fmla="*/ 549589 w 641663"/>
                        <a:gd name="connsiteY18" fmla="*/ 564198 h 706375"/>
                        <a:gd name="connsiteX19" fmla="*/ 635314 w 641663"/>
                        <a:gd name="connsiteY19" fmla="*/ 373698 h 706375"/>
                        <a:gd name="connsiteX20" fmla="*/ 635314 w 641663"/>
                        <a:gd name="connsiteY20" fmla="*/ 278448 h 706375"/>
                        <a:gd name="connsiteX21" fmla="*/ 635314 w 641663"/>
                        <a:gd name="connsiteY21" fmla="*/ 221298 h 706375"/>
                        <a:gd name="connsiteX22" fmla="*/ 618041 w 641663"/>
                        <a:gd name="connsiteY22" fmla="*/ 199422 h 706375"/>
                        <a:gd name="connsiteX23" fmla="*/ 625789 w 641663"/>
                        <a:gd name="connsiteY23" fmla="*/ 87948 h 706375"/>
                        <a:gd name="connsiteX24" fmla="*/ 559114 w 641663"/>
                        <a:gd name="connsiteY24" fmla="*/ 40323 h 706375"/>
                        <a:gd name="connsiteX25" fmla="*/ 416239 w 641663"/>
                        <a:gd name="connsiteY25" fmla="*/ 2223 h 706375"/>
                        <a:gd name="connsiteX0" fmla="*/ 416239 w 641663"/>
                        <a:gd name="connsiteY0" fmla="*/ 905 h 705057"/>
                        <a:gd name="connsiteX1" fmla="*/ 367856 w 641663"/>
                        <a:gd name="connsiteY1" fmla="*/ 77087 h 705057"/>
                        <a:gd name="connsiteX2" fmla="*/ 254314 w 641663"/>
                        <a:gd name="connsiteY2" fmla="*/ 29480 h 705057"/>
                        <a:gd name="connsiteX3" fmla="*/ 101914 w 641663"/>
                        <a:gd name="connsiteY3" fmla="*/ 134255 h 705057"/>
                        <a:gd name="connsiteX4" fmla="*/ 35239 w 641663"/>
                        <a:gd name="connsiteY4" fmla="*/ 224743 h 705057"/>
                        <a:gd name="connsiteX5" fmla="*/ 25714 w 641663"/>
                        <a:gd name="connsiteY5" fmla="*/ 305705 h 705057"/>
                        <a:gd name="connsiteX6" fmla="*/ 92389 w 641663"/>
                        <a:gd name="connsiteY6" fmla="*/ 334280 h 705057"/>
                        <a:gd name="connsiteX7" fmla="*/ 159064 w 641663"/>
                        <a:gd name="connsiteY7" fmla="*/ 239030 h 705057"/>
                        <a:gd name="connsiteX8" fmla="*/ 118401 w 641663"/>
                        <a:gd name="connsiteY8" fmla="*/ 302221 h 705057"/>
                        <a:gd name="connsiteX9" fmla="*/ 4102 w 641663"/>
                        <a:gd name="connsiteY9" fmla="*/ 440334 h 705057"/>
                        <a:gd name="connsiteX10" fmla="*/ 54289 w 641663"/>
                        <a:gd name="connsiteY10" fmla="*/ 534304 h 705057"/>
                        <a:gd name="connsiteX11" fmla="*/ 168589 w 641663"/>
                        <a:gd name="connsiteY11" fmla="*/ 458105 h 705057"/>
                        <a:gd name="connsiteX12" fmla="*/ 78101 w 641663"/>
                        <a:gd name="connsiteY12" fmla="*/ 553355 h 705057"/>
                        <a:gd name="connsiteX13" fmla="*/ 130489 w 641663"/>
                        <a:gd name="connsiteY13" fmla="*/ 639080 h 705057"/>
                        <a:gd name="connsiteX14" fmla="*/ 259076 w 641663"/>
                        <a:gd name="connsiteY14" fmla="*/ 610505 h 705057"/>
                        <a:gd name="connsiteX15" fmla="*/ 311464 w 641663"/>
                        <a:gd name="connsiteY15" fmla="*/ 553355 h 705057"/>
                        <a:gd name="connsiteX16" fmla="*/ 225739 w 641663"/>
                        <a:gd name="connsiteY16" fmla="*/ 677180 h 705057"/>
                        <a:gd name="connsiteX17" fmla="*/ 340039 w 641663"/>
                        <a:gd name="connsiteY17" fmla="*/ 696230 h 705057"/>
                        <a:gd name="connsiteX18" fmla="*/ 549589 w 641663"/>
                        <a:gd name="connsiteY18" fmla="*/ 562880 h 705057"/>
                        <a:gd name="connsiteX19" fmla="*/ 635314 w 641663"/>
                        <a:gd name="connsiteY19" fmla="*/ 372380 h 705057"/>
                        <a:gd name="connsiteX20" fmla="*/ 635314 w 641663"/>
                        <a:gd name="connsiteY20" fmla="*/ 277130 h 705057"/>
                        <a:gd name="connsiteX21" fmla="*/ 635314 w 641663"/>
                        <a:gd name="connsiteY21" fmla="*/ 219980 h 705057"/>
                        <a:gd name="connsiteX22" fmla="*/ 618041 w 641663"/>
                        <a:gd name="connsiteY22" fmla="*/ 198104 h 705057"/>
                        <a:gd name="connsiteX23" fmla="*/ 625789 w 641663"/>
                        <a:gd name="connsiteY23" fmla="*/ 86630 h 705057"/>
                        <a:gd name="connsiteX24" fmla="*/ 559114 w 641663"/>
                        <a:gd name="connsiteY24" fmla="*/ 39005 h 705057"/>
                        <a:gd name="connsiteX25" fmla="*/ 416239 w 641663"/>
                        <a:gd name="connsiteY25" fmla="*/ 905 h 705057"/>
                        <a:gd name="connsiteX0" fmla="*/ 416239 w 641663"/>
                        <a:gd name="connsiteY0" fmla="*/ 65 h 704217"/>
                        <a:gd name="connsiteX1" fmla="*/ 365350 w 641663"/>
                        <a:gd name="connsiteY1" fmla="*/ 46949 h 704217"/>
                        <a:gd name="connsiteX2" fmla="*/ 254314 w 641663"/>
                        <a:gd name="connsiteY2" fmla="*/ 28640 h 704217"/>
                        <a:gd name="connsiteX3" fmla="*/ 101914 w 641663"/>
                        <a:gd name="connsiteY3" fmla="*/ 133415 h 704217"/>
                        <a:gd name="connsiteX4" fmla="*/ 35239 w 641663"/>
                        <a:gd name="connsiteY4" fmla="*/ 223903 h 704217"/>
                        <a:gd name="connsiteX5" fmla="*/ 25714 w 641663"/>
                        <a:gd name="connsiteY5" fmla="*/ 304865 h 704217"/>
                        <a:gd name="connsiteX6" fmla="*/ 92389 w 641663"/>
                        <a:gd name="connsiteY6" fmla="*/ 333440 h 704217"/>
                        <a:gd name="connsiteX7" fmla="*/ 159064 w 641663"/>
                        <a:gd name="connsiteY7" fmla="*/ 238190 h 704217"/>
                        <a:gd name="connsiteX8" fmla="*/ 118401 w 641663"/>
                        <a:gd name="connsiteY8" fmla="*/ 301381 h 704217"/>
                        <a:gd name="connsiteX9" fmla="*/ 4102 w 641663"/>
                        <a:gd name="connsiteY9" fmla="*/ 439494 h 704217"/>
                        <a:gd name="connsiteX10" fmla="*/ 54289 w 641663"/>
                        <a:gd name="connsiteY10" fmla="*/ 533464 h 704217"/>
                        <a:gd name="connsiteX11" fmla="*/ 168589 w 641663"/>
                        <a:gd name="connsiteY11" fmla="*/ 457265 h 704217"/>
                        <a:gd name="connsiteX12" fmla="*/ 78101 w 641663"/>
                        <a:gd name="connsiteY12" fmla="*/ 552515 h 704217"/>
                        <a:gd name="connsiteX13" fmla="*/ 130489 w 641663"/>
                        <a:gd name="connsiteY13" fmla="*/ 638240 h 704217"/>
                        <a:gd name="connsiteX14" fmla="*/ 259076 w 641663"/>
                        <a:gd name="connsiteY14" fmla="*/ 609665 h 704217"/>
                        <a:gd name="connsiteX15" fmla="*/ 311464 w 641663"/>
                        <a:gd name="connsiteY15" fmla="*/ 552515 h 704217"/>
                        <a:gd name="connsiteX16" fmla="*/ 225739 w 641663"/>
                        <a:gd name="connsiteY16" fmla="*/ 676340 h 704217"/>
                        <a:gd name="connsiteX17" fmla="*/ 340039 w 641663"/>
                        <a:gd name="connsiteY17" fmla="*/ 695390 h 704217"/>
                        <a:gd name="connsiteX18" fmla="*/ 549589 w 641663"/>
                        <a:gd name="connsiteY18" fmla="*/ 562040 h 704217"/>
                        <a:gd name="connsiteX19" fmla="*/ 635314 w 641663"/>
                        <a:gd name="connsiteY19" fmla="*/ 371540 h 704217"/>
                        <a:gd name="connsiteX20" fmla="*/ 635314 w 641663"/>
                        <a:gd name="connsiteY20" fmla="*/ 276290 h 704217"/>
                        <a:gd name="connsiteX21" fmla="*/ 635314 w 641663"/>
                        <a:gd name="connsiteY21" fmla="*/ 219140 h 704217"/>
                        <a:gd name="connsiteX22" fmla="*/ 618041 w 641663"/>
                        <a:gd name="connsiteY22" fmla="*/ 197264 h 704217"/>
                        <a:gd name="connsiteX23" fmla="*/ 625789 w 641663"/>
                        <a:gd name="connsiteY23" fmla="*/ 85790 h 704217"/>
                        <a:gd name="connsiteX24" fmla="*/ 559114 w 641663"/>
                        <a:gd name="connsiteY24" fmla="*/ 38165 h 704217"/>
                        <a:gd name="connsiteX25" fmla="*/ 416239 w 641663"/>
                        <a:gd name="connsiteY25" fmla="*/ 65 h 704217"/>
                        <a:gd name="connsiteX0" fmla="*/ 416239 w 641663"/>
                        <a:gd name="connsiteY0" fmla="*/ 152 h 704304"/>
                        <a:gd name="connsiteX1" fmla="*/ 371306 w 641663"/>
                        <a:gd name="connsiteY1" fmla="*/ 25028 h 704304"/>
                        <a:gd name="connsiteX2" fmla="*/ 254314 w 641663"/>
                        <a:gd name="connsiteY2" fmla="*/ 28727 h 704304"/>
                        <a:gd name="connsiteX3" fmla="*/ 101914 w 641663"/>
                        <a:gd name="connsiteY3" fmla="*/ 133502 h 704304"/>
                        <a:gd name="connsiteX4" fmla="*/ 35239 w 641663"/>
                        <a:gd name="connsiteY4" fmla="*/ 223990 h 704304"/>
                        <a:gd name="connsiteX5" fmla="*/ 25714 w 641663"/>
                        <a:gd name="connsiteY5" fmla="*/ 304952 h 704304"/>
                        <a:gd name="connsiteX6" fmla="*/ 92389 w 641663"/>
                        <a:gd name="connsiteY6" fmla="*/ 333527 h 704304"/>
                        <a:gd name="connsiteX7" fmla="*/ 159064 w 641663"/>
                        <a:gd name="connsiteY7" fmla="*/ 238277 h 704304"/>
                        <a:gd name="connsiteX8" fmla="*/ 118401 w 641663"/>
                        <a:gd name="connsiteY8" fmla="*/ 301468 h 704304"/>
                        <a:gd name="connsiteX9" fmla="*/ 4102 w 641663"/>
                        <a:gd name="connsiteY9" fmla="*/ 439581 h 704304"/>
                        <a:gd name="connsiteX10" fmla="*/ 54289 w 641663"/>
                        <a:gd name="connsiteY10" fmla="*/ 533551 h 704304"/>
                        <a:gd name="connsiteX11" fmla="*/ 168589 w 641663"/>
                        <a:gd name="connsiteY11" fmla="*/ 457352 h 704304"/>
                        <a:gd name="connsiteX12" fmla="*/ 78101 w 641663"/>
                        <a:gd name="connsiteY12" fmla="*/ 552602 h 704304"/>
                        <a:gd name="connsiteX13" fmla="*/ 130489 w 641663"/>
                        <a:gd name="connsiteY13" fmla="*/ 638327 h 704304"/>
                        <a:gd name="connsiteX14" fmla="*/ 259076 w 641663"/>
                        <a:gd name="connsiteY14" fmla="*/ 609752 h 704304"/>
                        <a:gd name="connsiteX15" fmla="*/ 311464 w 641663"/>
                        <a:gd name="connsiteY15" fmla="*/ 552602 h 704304"/>
                        <a:gd name="connsiteX16" fmla="*/ 225739 w 641663"/>
                        <a:gd name="connsiteY16" fmla="*/ 676427 h 704304"/>
                        <a:gd name="connsiteX17" fmla="*/ 340039 w 641663"/>
                        <a:gd name="connsiteY17" fmla="*/ 695477 h 704304"/>
                        <a:gd name="connsiteX18" fmla="*/ 549589 w 641663"/>
                        <a:gd name="connsiteY18" fmla="*/ 562127 h 704304"/>
                        <a:gd name="connsiteX19" fmla="*/ 635314 w 641663"/>
                        <a:gd name="connsiteY19" fmla="*/ 371627 h 704304"/>
                        <a:gd name="connsiteX20" fmla="*/ 635314 w 641663"/>
                        <a:gd name="connsiteY20" fmla="*/ 276377 h 704304"/>
                        <a:gd name="connsiteX21" fmla="*/ 635314 w 641663"/>
                        <a:gd name="connsiteY21" fmla="*/ 219227 h 704304"/>
                        <a:gd name="connsiteX22" fmla="*/ 618041 w 641663"/>
                        <a:gd name="connsiteY22" fmla="*/ 197351 h 704304"/>
                        <a:gd name="connsiteX23" fmla="*/ 625789 w 641663"/>
                        <a:gd name="connsiteY23" fmla="*/ 85877 h 704304"/>
                        <a:gd name="connsiteX24" fmla="*/ 559114 w 641663"/>
                        <a:gd name="connsiteY24" fmla="*/ 38252 h 704304"/>
                        <a:gd name="connsiteX25" fmla="*/ 416239 w 641663"/>
                        <a:gd name="connsiteY25" fmla="*/ 152 h 704304"/>
                        <a:gd name="connsiteX0" fmla="*/ 416239 w 641663"/>
                        <a:gd name="connsiteY0" fmla="*/ 489 h 704641"/>
                        <a:gd name="connsiteX1" fmla="*/ 336693 w 641663"/>
                        <a:gd name="connsiteY1" fmla="*/ 17754 h 704641"/>
                        <a:gd name="connsiteX2" fmla="*/ 254314 w 641663"/>
                        <a:gd name="connsiteY2" fmla="*/ 29064 h 704641"/>
                        <a:gd name="connsiteX3" fmla="*/ 101914 w 641663"/>
                        <a:gd name="connsiteY3" fmla="*/ 133839 h 704641"/>
                        <a:gd name="connsiteX4" fmla="*/ 35239 w 641663"/>
                        <a:gd name="connsiteY4" fmla="*/ 224327 h 704641"/>
                        <a:gd name="connsiteX5" fmla="*/ 25714 w 641663"/>
                        <a:gd name="connsiteY5" fmla="*/ 305289 h 704641"/>
                        <a:gd name="connsiteX6" fmla="*/ 92389 w 641663"/>
                        <a:gd name="connsiteY6" fmla="*/ 333864 h 704641"/>
                        <a:gd name="connsiteX7" fmla="*/ 159064 w 641663"/>
                        <a:gd name="connsiteY7" fmla="*/ 238614 h 704641"/>
                        <a:gd name="connsiteX8" fmla="*/ 118401 w 641663"/>
                        <a:gd name="connsiteY8" fmla="*/ 301805 h 704641"/>
                        <a:gd name="connsiteX9" fmla="*/ 4102 w 641663"/>
                        <a:gd name="connsiteY9" fmla="*/ 439918 h 704641"/>
                        <a:gd name="connsiteX10" fmla="*/ 54289 w 641663"/>
                        <a:gd name="connsiteY10" fmla="*/ 533888 h 704641"/>
                        <a:gd name="connsiteX11" fmla="*/ 168589 w 641663"/>
                        <a:gd name="connsiteY11" fmla="*/ 457689 h 704641"/>
                        <a:gd name="connsiteX12" fmla="*/ 78101 w 641663"/>
                        <a:gd name="connsiteY12" fmla="*/ 552939 h 704641"/>
                        <a:gd name="connsiteX13" fmla="*/ 130489 w 641663"/>
                        <a:gd name="connsiteY13" fmla="*/ 638664 h 704641"/>
                        <a:gd name="connsiteX14" fmla="*/ 259076 w 641663"/>
                        <a:gd name="connsiteY14" fmla="*/ 610089 h 704641"/>
                        <a:gd name="connsiteX15" fmla="*/ 311464 w 641663"/>
                        <a:gd name="connsiteY15" fmla="*/ 552939 h 704641"/>
                        <a:gd name="connsiteX16" fmla="*/ 225739 w 641663"/>
                        <a:gd name="connsiteY16" fmla="*/ 676764 h 704641"/>
                        <a:gd name="connsiteX17" fmla="*/ 340039 w 641663"/>
                        <a:gd name="connsiteY17" fmla="*/ 695814 h 704641"/>
                        <a:gd name="connsiteX18" fmla="*/ 549589 w 641663"/>
                        <a:gd name="connsiteY18" fmla="*/ 562464 h 704641"/>
                        <a:gd name="connsiteX19" fmla="*/ 635314 w 641663"/>
                        <a:gd name="connsiteY19" fmla="*/ 371964 h 704641"/>
                        <a:gd name="connsiteX20" fmla="*/ 635314 w 641663"/>
                        <a:gd name="connsiteY20" fmla="*/ 276714 h 704641"/>
                        <a:gd name="connsiteX21" fmla="*/ 635314 w 641663"/>
                        <a:gd name="connsiteY21" fmla="*/ 219564 h 704641"/>
                        <a:gd name="connsiteX22" fmla="*/ 618041 w 641663"/>
                        <a:gd name="connsiteY22" fmla="*/ 197688 h 704641"/>
                        <a:gd name="connsiteX23" fmla="*/ 625789 w 641663"/>
                        <a:gd name="connsiteY23" fmla="*/ 86214 h 704641"/>
                        <a:gd name="connsiteX24" fmla="*/ 559114 w 641663"/>
                        <a:gd name="connsiteY24" fmla="*/ 38589 h 704641"/>
                        <a:gd name="connsiteX25" fmla="*/ 416239 w 641663"/>
                        <a:gd name="connsiteY25" fmla="*/ 489 h 704641"/>
                        <a:gd name="connsiteX0" fmla="*/ 416239 w 641663"/>
                        <a:gd name="connsiteY0" fmla="*/ 1850 h 706002"/>
                        <a:gd name="connsiteX1" fmla="*/ 335783 w 641663"/>
                        <a:gd name="connsiteY1" fmla="*/ 8462 h 706002"/>
                        <a:gd name="connsiteX2" fmla="*/ 254314 w 641663"/>
                        <a:gd name="connsiteY2" fmla="*/ 30425 h 706002"/>
                        <a:gd name="connsiteX3" fmla="*/ 101914 w 641663"/>
                        <a:gd name="connsiteY3" fmla="*/ 135200 h 706002"/>
                        <a:gd name="connsiteX4" fmla="*/ 35239 w 641663"/>
                        <a:gd name="connsiteY4" fmla="*/ 225688 h 706002"/>
                        <a:gd name="connsiteX5" fmla="*/ 25714 w 641663"/>
                        <a:gd name="connsiteY5" fmla="*/ 306650 h 706002"/>
                        <a:gd name="connsiteX6" fmla="*/ 92389 w 641663"/>
                        <a:gd name="connsiteY6" fmla="*/ 335225 h 706002"/>
                        <a:gd name="connsiteX7" fmla="*/ 159064 w 641663"/>
                        <a:gd name="connsiteY7" fmla="*/ 239975 h 706002"/>
                        <a:gd name="connsiteX8" fmla="*/ 118401 w 641663"/>
                        <a:gd name="connsiteY8" fmla="*/ 303166 h 706002"/>
                        <a:gd name="connsiteX9" fmla="*/ 4102 w 641663"/>
                        <a:gd name="connsiteY9" fmla="*/ 441279 h 706002"/>
                        <a:gd name="connsiteX10" fmla="*/ 54289 w 641663"/>
                        <a:gd name="connsiteY10" fmla="*/ 535249 h 706002"/>
                        <a:gd name="connsiteX11" fmla="*/ 168589 w 641663"/>
                        <a:gd name="connsiteY11" fmla="*/ 459050 h 706002"/>
                        <a:gd name="connsiteX12" fmla="*/ 78101 w 641663"/>
                        <a:gd name="connsiteY12" fmla="*/ 554300 h 706002"/>
                        <a:gd name="connsiteX13" fmla="*/ 130489 w 641663"/>
                        <a:gd name="connsiteY13" fmla="*/ 640025 h 706002"/>
                        <a:gd name="connsiteX14" fmla="*/ 259076 w 641663"/>
                        <a:gd name="connsiteY14" fmla="*/ 611450 h 706002"/>
                        <a:gd name="connsiteX15" fmla="*/ 311464 w 641663"/>
                        <a:gd name="connsiteY15" fmla="*/ 554300 h 706002"/>
                        <a:gd name="connsiteX16" fmla="*/ 225739 w 641663"/>
                        <a:gd name="connsiteY16" fmla="*/ 678125 h 706002"/>
                        <a:gd name="connsiteX17" fmla="*/ 340039 w 641663"/>
                        <a:gd name="connsiteY17" fmla="*/ 697175 h 706002"/>
                        <a:gd name="connsiteX18" fmla="*/ 549589 w 641663"/>
                        <a:gd name="connsiteY18" fmla="*/ 563825 h 706002"/>
                        <a:gd name="connsiteX19" fmla="*/ 635314 w 641663"/>
                        <a:gd name="connsiteY19" fmla="*/ 373325 h 706002"/>
                        <a:gd name="connsiteX20" fmla="*/ 635314 w 641663"/>
                        <a:gd name="connsiteY20" fmla="*/ 278075 h 706002"/>
                        <a:gd name="connsiteX21" fmla="*/ 635314 w 641663"/>
                        <a:gd name="connsiteY21" fmla="*/ 220925 h 706002"/>
                        <a:gd name="connsiteX22" fmla="*/ 618041 w 641663"/>
                        <a:gd name="connsiteY22" fmla="*/ 199049 h 706002"/>
                        <a:gd name="connsiteX23" fmla="*/ 625789 w 641663"/>
                        <a:gd name="connsiteY23" fmla="*/ 87575 h 706002"/>
                        <a:gd name="connsiteX24" fmla="*/ 559114 w 641663"/>
                        <a:gd name="connsiteY24" fmla="*/ 39950 h 706002"/>
                        <a:gd name="connsiteX25" fmla="*/ 416239 w 641663"/>
                        <a:gd name="connsiteY25" fmla="*/ 1850 h 706002"/>
                        <a:gd name="connsiteX0" fmla="*/ 486463 w 641663"/>
                        <a:gd name="connsiteY0" fmla="*/ 1463 h 709270"/>
                        <a:gd name="connsiteX1" fmla="*/ 335783 w 641663"/>
                        <a:gd name="connsiteY1" fmla="*/ 11730 h 709270"/>
                        <a:gd name="connsiteX2" fmla="*/ 254314 w 641663"/>
                        <a:gd name="connsiteY2" fmla="*/ 33693 h 709270"/>
                        <a:gd name="connsiteX3" fmla="*/ 101914 w 641663"/>
                        <a:gd name="connsiteY3" fmla="*/ 138468 h 709270"/>
                        <a:gd name="connsiteX4" fmla="*/ 35239 w 641663"/>
                        <a:gd name="connsiteY4" fmla="*/ 228956 h 709270"/>
                        <a:gd name="connsiteX5" fmla="*/ 25714 w 641663"/>
                        <a:gd name="connsiteY5" fmla="*/ 309918 h 709270"/>
                        <a:gd name="connsiteX6" fmla="*/ 92389 w 641663"/>
                        <a:gd name="connsiteY6" fmla="*/ 338493 h 709270"/>
                        <a:gd name="connsiteX7" fmla="*/ 159064 w 641663"/>
                        <a:gd name="connsiteY7" fmla="*/ 243243 h 709270"/>
                        <a:gd name="connsiteX8" fmla="*/ 118401 w 641663"/>
                        <a:gd name="connsiteY8" fmla="*/ 306434 h 709270"/>
                        <a:gd name="connsiteX9" fmla="*/ 4102 w 641663"/>
                        <a:gd name="connsiteY9" fmla="*/ 444547 h 709270"/>
                        <a:gd name="connsiteX10" fmla="*/ 54289 w 641663"/>
                        <a:gd name="connsiteY10" fmla="*/ 538517 h 709270"/>
                        <a:gd name="connsiteX11" fmla="*/ 168589 w 641663"/>
                        <a:gd name="connsiteY11" fmla="*/ 462318 h 709270"/>
                        <a:gd name="connsiteX12" fmla="*/ 78101 w 641663"/>
                        <a:gd name="connsiteY12" fmla="*/ 557568 h 709270"/>
                        <a:gd name="connsiteX13" fmla="*/ 130489 w 641663"/>
                        <a:gd name="connsiteY13" fmla="*/ 643293 h 709270"/>
                        <a:gd name="connsiteX14" fmla="*/ 259076 w 641663"/>
                        <a:gd name="connsiteY14" fmla="*/ 614718 h 709270"/>
                        <a:gd name="connsiteX15" fmla="*/ 311464 w 641663"/>
                        <a:gd name="connsiteY15" fmla="*/ 557568 h 709270"/>
                        <a:gd name="connsiteX16" fmla="*/ 225739 w 641663"/>
                        <a:gd name="connsiteY16" fmla="*/ 681393 h 709270"/>
                        <a:gd name="connsiteX17" fmla="*/ 340039 w 641663"/>
                        <a:gd name="connsiteY17" fmla="*/ 700443 h 709270"/>
                        <a:gd name="connsiteX18" fmla="*/ 549589 w 641663"/>
                        <a:gd name="connsiteY18" fmla="*/ 567093 h 709270"/>
                        <a:gd name="connsiteX19" fmla="*/ 635314 w 641663"/>
                        <a:gd name="connsiteY19" fmla="*/ 376593 h 709270"/>
                        <a:gd name="connsiteX20" fmla="*/ 635314 w 641663"/>
                        <a:gd name="connsiteY20" fmla="*/ 281343 h 709270"/>
                        <a:gd name="connsiteX21" fmla="*/ 635314 w 641663"/>
                        <a:gd name="connsiteY21" fmla="*/ 224193 h 709270"/>
                        <a:gd name="connsiteX22" fmla="*/ 618041 w 641663"/>
                        <a:gd name="connsiteY22" fmla="*/ 202317 h 709270"/>
                        <a:gd name="connsiteX23" fmla="*/ 625789 w 641663"/>
                        <a:gd name="connsiteY23" fmla="*/ 90843 h 709270"/>
                        <a:gd name="connsiteX24" fmla="*/ 559114 w 641663"/>
                        <a:gd name="connsiteY24" fmla="*/ 43218 h 709270"/>
                        <a:gd name="connsiteX25" fmla="*/ 486463 w 641663"/>
                        <a:gd name="connsiteY25" fmla="*/ 1463 h 709270"/>
                        <a:gd name="connsiteX0" fmla="*/ 486463 w 641663"/>
                        <a:gd name="connsiteY0" fmla="*/ 1463 h 709270"/>
                        <a:gd name="connsiteX1" fmla="*/ 335783 w 641663"/>
                        <a:gd name="connsiteY1" fmla="*/ 11730 h 709270"/>
                        <a:gd name="connsiteX2" fmla="*/ 254314 w 641663"/>
                        <a:gd name="connsiteY2" fmla="*/ 33693 h 709270"/>
                        <a:gd name="connsiteX3" fmla="*/ 101914 w 641663"/>
                        <a:gd name="connsiteY3" fmla="*/ 138468 h 709270"/>
                        <a:gd name="connsiteX4" fmla="*/ 35239 w 641663"/>
                        <a:gd name="connsiteY4" fmla="*/ 228956 h 709270"/>
                        <a:gd name="connsiteX5" fmla="*/ 25714 w 641663"/>
                        <a:gd name="connsiteY5" fmla="*/ 309918 h 709270"/>
                        <a:gd name="connsiteX6" fmla="*/ 92389 w 641663"/>
                        <a:gd name="connsiteY6" fmla="*/ 338493 h 709270"/>
                        <a:gd name="connsiteX7" fmla="*/ 159064 w 641663"/>
                        <a:gd name="connsiteY7" fmla="*/ 243243 h 709270"/>
                        <a:gd name="connsiteX8" fmla="*/ 118401 w 641663"/>
                        <a:gd name="connsiteY8" fmla="*/ 306434 h 709270"/>
                        <a:gd name="connsiteX9" fmla="*/ 4102 w 641663"/>
                        <a:gd name="connsiteY9" fmla="*/ 444547 h 709270"/>
                        <a:gd name="connsiteX10" fmla="*/ 54289 w 641663"/>
                        <a:gd name="connsiteY10" fmla="*/ 538517 h 709270"/>
                        <a:gd name="connsiteX11" fmla="*/ 168589 w 641663"/>
                        <a:gd name="connsiteY11" fmla="*/ 462318 h 709270"/>
                        <a:gd name="connsiteX12" fmla="*/ 78101 w 641663"/>
                        <a:gd name="connsiteY12" fmla="*/ 557568 h 709270"/>
                        <a:gd name="connsiteX13" fmla="*/ 130489 w 641663"/>
                        <a:gd name="connsiteY13" fmla="*/ 643293 h 709270"/>
                        <a:gd name="connsiteX14" fmla="*/ 259076 w 641663"/>
                        <a:gd name="connsiteY14" fmla="*/ 614718 h 709270"/>
                        <a:gd name="connsiteX15" fmla="*/ 311464 w 641663"/>
                        <a:gd name="connsiteY15" fmla="*/ 557568 h 709270"/>
                        <a:gd name="connsiteX16" fmla="*/ 225739 w 641663"/>
                        <a:gd name="connsiteY16" fmla="*/ 681393 h 709270"/>
                        <a:gd name="connsiteX17" fmla="*/ 340039 w 641663"/>
                        <a:gd name="connsiteY17" fmla="*/ 700443 h 709270"/>
                        <a:gd name="connsiteX18" fmla="*/ 549589 w 641663"/>
                        <a:gd name="connsiteY18" fmla="*/ 567093 h 709270"/>
                        <a:gd name="connsiteX19" fmla="*/ 635314 w 641663"/>
                        <a:gd name="connsiteY19" fmla="*/ 376593 h 709270"/>
                        <a:gd name="connsiteX20" fmla="*/ 635314 w 641663"/>
                        <a:gd name="connsiteY20" fmla="*/ 281343 h 709270"/>
                        <a:gd name="connsiteX21" fmla="*/ 635314 w 641663"/>
                        <a:gd name="connsiteY21" fmla="*/ 224193 h 709270"/>
                        <a:gd name="connsiteX22" fmla="*/ 625789 w 641663"/>
                        <a:gd name="connsiteY22" fmla="*/ 90843 h 709270"/>
                        <a:gd name="connsiteX23" fmla="*/ 559114 w 641663"/>
                        <a:gd name="connsiteY23" fmla="*/ 43218 h 709270"/>
                        <a:gd name="connsiteX24" fmla="*/ 486463 w 641663"/>
                        <a:gd name="connsiteY24" fmla="*/ 1463 h 709270"/>
                        <a:gd name="connsiteX0" fmla="*/ 486463 w 641663"/>
                        <a:gd name="connsiteY0" fmla="*/ 1463 h 709270"/>
                        <a:gd name="connsiteX1" fmla="*/ 335783 w 641663"/>
                        <a:gd name="connsiteY1" fmla="*/ 11730 h 709270"/>
                        <a:gd name="connsiteX2" fmla="*/ 254314 w 641663"/>
                        <a:gd name="connsiteY2" fmla="*/ 33693 h 709270"/>
                        <a:gd name="connsiteX3" fmla="*/ 101914 w 641663"/>
                        <a:gd name="connsiteY3" fmla="*/ 138468 h 709270"/>
                        <a:gd name="connsiteX4" fmla="*/ 35239 w 641663"/>
                        <a:gd name="connsiteY4" fmla="*/ 228956 h 709270"/>
                        <a:gd name="connsiteX5" fmla="*/ 25714 w 641663"/>
                        <a:gd name="connsiteY5" fmla="*/ 309918 h 709270"/>
                        <a:gd name="connsiteX6" fmla="*/ 92389 w 641663"/>
                        <a:gd name="connsiteY6" fmla="*/ 338493 h 709270"/>
                        <a:gd name="connsiteX7" fmla="*/ 159064 w 641663"/>
                        <a:gd name="connsiteY7" fmla="*/ 243243 h 709270"/>
                        <a:gd name="connsiteX8" fmla="*/ 118401 w 641663"/>
                        <a:gd name="connsiteY8" fmla="*/ 306434 h 709270"/>
                        <a:gd name="connsiteX9" fmla="*/ 4102 w 641663"/>
                        <a:gd name="connsiteY9" fmla="*/ 444547 h 709270"/>
                        <a:gd name="connsiteX10" fmla="*/ 54289 w 641663"/>
                        <a:gd name="connsiteY10" fmla="*/ 538517 h 709270"/>
                        <a:gd name="connsiteX11" fmla="*/ 168589 w 641663"/>
                        <a:gd name="connsiteY11" fmla="*/ 462318 h 709270"/>
                        <a:gd name="connsiteX12" fmla="*/ 78101 w 641663"/>
                        <a:gd name="connsiteY12" fmla="*/ 557568 h 709270"/>
                        <a:gd name="connsiteX13" fmla="*/ 130489 w 641663"/>
                        <a:gd name="connsiteY13" fmla="*/ 643293 h 709270"/>
                        <a:gd name="connsiteX14" fmla="*/ 259076 w 641663"/>
                        <a:gd name="connsiteY14" fmla="*/ 614718 h 709270"/>
                        <a:gd name="connsiteX15" fmla="*/ 311464 w 641663"/>
                        <a:gd name="connsiteY15" fmla="*/ 557568 h 709270"/>
                        <a:gd name="connsiteX16" fmla="*/ 225739 w 641663"/>
                        <a:gd name="connsiteY16" fmla="*/ 681393 h 709270"/>
                        <a:gd name="connsiteX17" fmla="*/ 340039 w 641663"/>
                        <a:gd name="connsiteY17" fmla="*/ 700443 h 709270"/>
                        <a:gd name="connsiteX18" fmla="*/ 549589 w 641663"/>
                        <a:gd name="connsiteY18" fmla="*/ 567093 h 709270"/>
                        <a:gd name="connsiteX19" fmla="*/ 635314 w 641663"/>
                        <a:gd name="connsiteY19" fmla="*/ 376593 h 709270"/>
                        <a:gd name="connsiteX20" fmla="*/ 635314 w 641663"/>
                        <a:gd name="connsiteY20" fmla="*/ 281343 h 709270"/>
                        <a:gd name="connsiteX21" fmla="*/ 633947 w 641663"/>
                        <a:gd name="connsiteY21" fmla="*/ 208216 h 709270"/>
                        <a:gd name="connsiteX22" fmla="*/ 625789 w 641663"/>
                        <a:gd name="connsiteY22" fmla="*/ 90843 h 709270"/>
                        <a:gd name="connsiteX23" fmla="*/ 559114 w 641663"/>
                        <a:gd name="connsiteY23" fmla="*/ 43218 h 709270"/>
                        <a:gd name="connsiteX24" fmla="*/ 486463 w 641663"/>
                        <a:gd name="connsiteY24" fmla="*/ 1463 h 709270"/>
                        <a:gd name="connsiteX0" fmla="*/ 486463 w 639618"/>
                        <a:gd name="connsiteY0" fmla="*/ 1463 h 709270"/>
                        <a:gd name="connsiteX1" fmla="*/ 335783 w 639618"/>
                        <a:gd name="connsiteY1" fmla="*/ 11730 h 709270"/>
                        <a:gd name="connsiteX2" fmla="*/ 254314 w 639618"/>
                        <a:gd name="connsiteY2" fmla="*/ 33693 h 709270"/>
                        <a:gd name="connsiteX3" fmla="*/ 101914 w 639618"/>
                        <a:gd name="connsiteY3" fmla="*/ 138468 h 709270"/>
                        <a:gd name="connsiteX4" fmla="*/ 35239 w 639618"/>
                        <a:gd name="connsiteY4" fmla="*/ 228956 h 709270"/>
                        <a:gd name="connsiteX5" fmla="*/ 25714 w 639618"/>
                        <a:gd name="connsiteY5" fmla="*/ 309918 h 709270"/>
                        <a:gd name="connsiteX6" fmla="*/ 92389 w 639618"/>
                        <a:gd name="connsiteY6" fmla="*/ 338493 h 709270"/>
                        <a:gd name="connsiteX7" fmla="*/ 159064 w 639618"/>
                        <a:gd name="connsiteY7" fmla="*/ 243243 h 709270"/>
                        <a:gd name="connsiteX8" fmla="*/ 118401 w 639618"/>
                        <a:gd name="connsiteY8" fmla="*/ 306434 h 709270"/>
                        <a:gd name="connsiteX9" fmla="*/ 4102 w 639618"/>
                        <a:gd name="connsiteY9" fmla="*/ 444547 h 709270"/>
                        <a:gd name="connsiteX10" fmla="*/ 54289 w 639618"/>
                        <a:gd name="connsiteY10" fmla="*/ 538517 h 709270"/>
                        <a:gd name="connsiteX11" fmla="*/ 168589 w 639618"/>
                        <a:gd name="connsiteY11" fmla="*/ 462318 h 709270"/>
                        <a:gd name="connsiteX12" fmla="*/ 78101 w 639618"/>
                        <a:gd name="connsiteY12" fmla="*/ 557568 h 709270"/>
                        <a:gd name="connsiteX13" fmla="*/ 130489 w 639618"/>
                        <a:gd name="connsiteY13" fmla="*/ 643293 h 709270"/>
                        <a:gd name="connsiteX14" fmla="*/ 259076 w 639618"/>
                        <a:gd name="connsiteY14" fmla="*/ 614718 h 709270"/>
                        <a:gd name="connsiteX15" fmla="*/ 311464 w 639618"/>
                        <a:gd name="connsiteY15" fmla="*/ 557568 h 709270"/>
                        <a:gd name="connsiteX16" fmla="*/ 225739 w 639618"/>
                        <a:gd name="connsiteY16" fmla="*/ 681393 h 709270"/>
                        <a:gd name="connsiteX17" fmla="*/ 340039 w 639618"/>
                        <a:gd name="connsiteY17" fmla="*/ 700443 h 709270"/>
                        <a:gd name="connsiteX18" fmla="*/ 549589 w 639618"/>
                        <a:gd name="connsiteY18" fmla="*/ 567093 h 709270"/>
                        <a:gd name="connsiteX19" fmla="*/ 635314 w 639618"/>
                        <a:gd name="connsiteY19" fmla="*/ 376593 h 709270"/>
                        <a:gd name="connsiteX20" fmla="*/ 627677 w 639618"/>
                        <a:gd name="connsiteY20" fmla="*/ 314238 h 709270"/>
                        <a:gd name="connsiteX21" fmla="*/ 633947 w 639618"/>
                        <a:gd name="connsiteY21" fmla="*/ 208216 h 709270"/>
                        <a:gd name="connsiteX22" fmla="*/ 625789 w 639618"/>
                        <a:gd name="connsiteY22" fmla="*/ 90843 h 709270"/>
                        <a:gd name="connsiteX23" fmla="*/ 559114 w 639618"/>
                        <a:gd name="connsiteY23" fmla="*/ 43218 h 709270"/>
                        <a:gd name="connsiteX24" fmla="*/ 486463 w 639618"/>
                        <a:gd name="connsiteY24" fmla="*/ 1463 h 709270"/>
                        <a:gd name="connsiteX0" fmla="*/ 486463 w 634072"/>
                        <a:gd name="connsiteY0" fmla="*/ 1463 h 709270"/>
                        <a:gd name="connsiteX1" fmla="*/ 335783 w 634072"/>
                        <a:gd name="connsiteY1" fmla="*/ 11730 h 709270"/>
                        <a:gd name="connsiteX2" fmla="*/ 254314 w 634072"/>
                        <a:gd name="connsiteY2" fmla="*/ 33693 h 709270"/>
                        <a:gd name="connsiteX3" fmla="*/ 101914 w 634072"/>
                        <a:gd name="connsiteY3" fmla="*/ 138468 h 709270"/>
                        <a:gd name="connsiteX4" fmla="*/ 35239 w 634072"/>
                        <a:gd name="connsiteY4" fmla="*/ 228956 h 709270"/>
                        <a:gd name="connsiteX5" fmla="*/ 25714 w 634072"/>
                        <a:gd name="connsiteY5" fmla="*/ 309918 h 709270"/>
                        <a:gd name="connsiteX6" fmla="*/ 92389 w 634072"/>
                        <a:gd name="connsiteY6" fmla="*/ 338493 h 709270"/>
                        <a:gd name="connsiteX7" fmla="*/ 159064 w 634072"/>
                        <a:gd name="connsiteY7" fmla="*/ 243243 h 709270"/>
                        <a:gd name="connsiteX8" fmla="*/ 118401 w 634072"/>
                        <a:gd name="connsiteY8" fmla="*/ 306434 h 709270"/>
                        <a:gd name="connsiteX9" fmla="*/ 4102 w 634072"/>
                        <a:gd name="connsiteY9" fmla="*/ 444547 h 709270"/>
                        <a:gd name="connsiteX10" fmla="*/ 54289 w 634072"/>
                        <a:gd name="connsiteY10" fmla="*/ 538517 h 709270"/>
                        <a:gd name="connsiteX11" fmla="*/ 168589 w 634072"/>
                        <a:gd name="connsiteY11" fmla="*/ 462318 h 709270"/>
                        <a:gd name="connsiteX12" fmla="*/ 78101 w 634072"/>
                        <a:gd name="connsiteY12" fmla="*/ 557568 h 709270"/>
                        <a:gd name="connsiteX13" fmla="*/ 130489 w 634072"/>
                        <a:gd name="connsiteY13" fmla="*/ 643293 h 709270"/>
                        <a:gd name="connsiteX14" fmla="*/ 259076 w 634072"/>
                        <a:gd name="connsiteY14" fmla="*/ 614718 h 709270"/>
                        <a:gd name="connsiteX15" fmla="*/ 311464 w 634072"/>
                        <a:gd name="connsiteY15" fmla="*/ 557568 h 709270"/>
                        <a:gd name="connsiteX16" fmla="*/ 225739 w 634072"/>
                        <a:gd name="connsiteY16" fmla="*/ 681393 h 709270"/>
                        <a:gd name="connsiteX17" fmla="*/ 340039 w 634072"/>
                        <a:gd name="connsiteY17" fmla="*/ 700443 h 709270"/>
                        <a:gd name="connsiteX18" fmla="*/ 549589 w 634072"/>
                        <a:gd name="connsiteY18" fmla="*/ 567093 h 709270"/>
                        <a:gd name="connsiteX19" fmla="*/ 619759 w 634072"/>
                        <a:gd name="connsiteY19" fmla="*/ 377997 h 709270"/>
                        <a:gd name="connsiteX20" fmla="*/ 627677 w 634072"/>
                        <a:gd name="connsiteY20" fmla="*/ 314238 h 709270"/>
                        <a:gd name="connsiteX21" fmla="*/ 633947 w 634072"/>
                        <a:gd name="connsiteY21" fmla="*/ 208216 h 709270"/>
                        <a:gd name="connsiteX22" fmla="*/ 625789 w 634072"/>
                        <a:gd name="connsiteY22" fmla="*/ 90843 h 709270"/>
                        <a:gd name="connsiteX23" fmla="*/ 559114 w 634072"/>
                        <a:gd name="connsiteY23" fmla="*/ 43218 h 709270"/>
                        <a:gd name="connsiteX24" fmla="*/ 486463 w 634072"/>
                        <a:gd name="connsiteY24" fmla="*/ 1463 h 709270"/>
                        <a:gd name="connsiteX0" fmla="*/ 486463 w 634072"/>
                        <a:gd name="connsiteY0" fmla="*/ 3196 h 711003"/>
                        <a:gd name="connsiteX1" fmla="*/ 353475 w 634072"/>
                        <a:gd name="connsiteY1" fmla="*/ 6498 h 711003"/>
                        <a:gd name="connsiteX2" fmla="*/ 254314 w 634072"/>
                        <a:gd name="connsiteY2" fmla="*/ 35426 h 711003"/>
                        <a:gd name="connsiteX3" fmla="*/ 101914 w 634072"/>
                        <a:gd name="connsiteY3" fmla="*/ 140201 h 711003"/>
                        <a:gd name="connsiteX4" fmla="*/ 35239 w 634072"/>
                        <a:gd name="connsiteY4" fmla="*/ 230689 h 711003"/>
                        <a:gd name="connsiteX5" fmla="*/ 25714 w 634072"/>
                        <a:gd name="connsiteY5" fmla="*/ 311651 h 711003"/>
                        <a:gd name="connsiteX6" fmla="*/ 92389 w 634072"/>
                        <a:gd name="connsiteY6" fmla="*/ 340226 h 711003"/>
                        <a:gd name="connsiteX7" fmla="*/ 159064 w 634072"/>
                        <a:gd name="connsiteY7" fmla="*/ 244976 h 711003"/>
                        <a:gd name="connsiteX8" fmla="*/ 118401 w 634072"/>
                        <a:gd name="connsiteY8" fmla="*/ 308167 h 711003"/>
                        <a:gd name="connsiteX9" fmla="*/ 4102 w 634072"/>
                        <a:gd name="connsiteY9" fmla="*/ 446280 h 711003"/>
                        <a:gd name="connsiteX10" fmla="*/ 54289 w 634072"/>
                        <a:gd name="connsiteY10" fmla="*/ 540250 h 711003"/>
                        <a:gd name="connsiteX11" fmla="*/ 168589 w 634072"/>
                        <a:gd name="connsiteY11" fmla="*/ 464051 h 711003"/>
                        <a:gd name="connsiteX12" fmla="*/ 78101 w 634072"/>
                        <a:gd name="connsiteY12" fmla="*/ 559301 h 711003"/>
                        <a:gd name="connsiteX13" fmla="*/ 130489 w 634072"/>
                        <a:gd name="connsiteY13" fmla="*/ 645026 h 711003"/>
                        <a:gd name="connsiteX14" fmla="*/ 259076 w 634072"/>
                        <a:gd name="connsiteY14" fmla="*/ 616451 h 711003"/>
                        <a:gd name="connsiteX15" fmla="*/ 311464 w 634072"/>
                        <a:gd name="connsiteY15" fmla="*/ 559301 h 711003"/>
                        <a:gd name="connsiteX16" fmla="*/ 225739 w 634072"/>
                        <a:gd name="connsiteY16" fmla="*/ 683126 h 711003"/>
                        <a:gd name="connsiteX17" fmla="*/ 340039 w 634072"/>
                        <a:gd name="connsiteY17" fmla="*/ 702176 h 711003"/>
                        <a:gd name="connsiteX18" fmla="*/ 549589 w 634072"/>
                        <a:gd name="connsiteY18" fmla="*/ 568826 h 711003"/>
                        <a:gd name="connsiteX19" fmla="*/ 619759 w 634072"/>
                        <a:gd name="connsiteY19" fmla="*/ 379730 h 711003"/>
                        <a:gd name="connsiteX20" fmla="*/ 627677 w 634072"/>
                        <a:gd name="connsiteY20" fmla="*/ 315971 h 711003"/>
                        <a:gd name="connsiteX21" fmla="*/ 633947 w 634072"/>
                        <a:gd name="connsiteY21" fmla="*/ 209949 h 711003"/>
                        <a:gd name="connsiteX22" fmla="*/ 625789 w 634072"/>
                        <a:gd name="connsiteY22" fmla="*/ 92576 h 711003"/>
                        <a:gd name="connsiteX23" fmla="*/ 559114 w 634072"/>
                        <a:gd name="connsiteY23" fmla="*/ 44951 h 711003"/>
                        <a:gd name="connsiteX24" fmla="*/ 486463 w 634072"/>
                        <a:gd name="connsiteY24" fmla="*/ 3196 h 711003"/>
                        <a:gd name="connsiteX0" fmla="*/ 486463 w 634072"/>
                        <a:gd name="connsiteY0" fmla="*/ 10201 h 718008"/>
                        <a:gd name="connsiteX1" fmla="*/ 353475 w 634072"/>
                        <a:gd name="connsiteY1" fmla="*/ 13503 h 718008"/>
                        <a:gd name="connsiteX2" fmla="*/ 254314 w 634072"/>
                        <a:gd name="connsiteY2" fmla="*/ 42431 h 718008"/>
                        <a:gd name="connsiteX3" fmla="*/ 101914 w 634072"/>
                        <a:gd name="connsiteY3" fmla="*/ 147206 h 718008"/>
                        <a:gd name="connsiteX4" fmla="*/ 35239 w 634072"/>
                        <a:gd name="connsiteY4" fmla="*/ 237694 h 718008"/>
                        <a:gd name="connsiteX5" fmla="*/ 25714 w 634072"/>
                        <a:gd name="connsiteY5" fmla="*/ 318656 h 718008"/>
                        <a:gd name="connsiteX6" fmla="*/ 92389 w 634072"/>
                        <a:gd name="connsiteY6" fmla="*/ 347231 h 718008"/>
                        <a:gd name="connsiteX7" fmla="*/ 159064 w 634072"/>
                        <a:gd name="connsiteY7" fmla="*/ 251981 h 718008"/>
                        <a:gd name="connsiteX8" fmla="*/ 118401 w 634072"/>
                        <a:gd name="connsiteY8" fmla="*/ 315172 h 718008"/>
                        <a:gd name="connsiteX9" fmla="*/ 4102 w 634072"/>
                        <a:gd name="connsiteY9" fmla="*/ 453285 h 718008"/>
                        <a:gd name="connsiteX10" fmla="*/ 54289 w 634072"/>
                        <a:gd name="connsiteY10" fmla="*/ 547255 h 718008"/>
                        <a:gd name="connsiteX11" fmla="*/ 168589 w 634072"/>
                        <a:gd name="connsiteY11" fmla="*/ 471056 h 718008"/>
                        <a:gd name="connsiteX12" fmla="*/ 78101 w 634072"/>
                        <a:gd name="connsiteY12" fmla="*/ 566306 h 718008"/>
                        <a:gd name="connsiteX13" fmla="*/ 130489 w 634072"/>
                        <a:gd name="connsiteY13" fmla="*/ 652031 h 718008"/>
                        <a:gd name="connsiteX14" fmla="*/ 259076 w 634072"/>
                        <a:gd name="connsiteY14" fmla="*/ 623456 h 718008"/>
                        <a:gd name="connsiteX15" fmla="*/ 311464 w 634072"/>
                        <a:gd name="connsiteY15" fmla="*/ 566306 h 718008"/>
                        <a:gd name="connsiteX16" fmla="*/ 225739 w 634072"/>
                        <a:gd name="connsiteY16" fmla="*/ 690131 h 718008"/>
                        <a:gd name="connsiteX17" fmla="*/ 340039 w 634072"/>
                        <a:gd name="connsiteY17" fmla="*/ 709181 h 718008"/>
                        <a:gd name="connsiteX18" fmla="*/ 549589 w 634072"/>
                        <a:gd name="connsiteY18" fmla="*/ 575831 h 718008"/>
                        <a:gd name="connsiteX19" fmla="*/ 619759 w 634072"/>
                        <a:gd name="connsiteY19" fmla="*/ 386735 h 718008"/>
                        <a:gd name="connsiteX20" fmla="*/ 627677 w 634072"/>
                        <a:gd name="connsiteY20" fmla="*/ 322976 h 718008"/>
                        <a:gd name="connsiteX21" fmla="*/ 633947 w 634072"/>
                        <a:gd name="connsiteY21" fmla="*/ 216954 h 718008"/>
                        <a:gd name="connsiteX22" fmla="*/ 625789 w 634072"/>
                        <a:gd name="connsiteY22" fmla="*/ 99581 h 718008"/>
                        <a:gd name="connsiteX23" fmla="*/ 559114 w 634072"/>
                        <a:gd name="connsiteY23" fmla="*/ 51956 h 718008"/>
                        <a:gd name="connsiteX24" fmla="*/ 486463 w 634072"/>
                        <a:gd name="connsiteY24" fmla="*/ 10201 h 718008"/>
                        <a:gd name="connsiteX0" fmla="*/ 486463 w 634072"/>
                        <a:gd name="connsiteY0" fmla="*/ 3374 h 711181"/>
                        <a:gd name="connsiteX1" fmla="*/ 353475 w 634072"/>
                        <a:gd name="connsiteY1" fmla="*/ 6676 h 711181"/>
                        <a:gd name="connsiteX2" fmla="*/ 254314 w 634072"/>
                        <a:gd name="connsiteY2" fmla="*/ 35604 h 711181"/>
                        <a:gd name="connsiteX3" fmla="*/ 101914 w 634072"/>
                        <a:gd name="connsiteY3" fmla="*/ 140379 h 711181"/>
                        <a:gd name="connsiteX4" fmla="*/ 35239 w 634072"/>
                        <a:gd name="connsiteY4" fmla="*/ 230867 h 711181"/>
                        <a:gd name="connsiteX5" fmla="*/ 25714 w 634072"/>
                        <a:gd name="connsiteY5" fmla="*/ 311829 h 711181"/>
                        <a:gd name="connsiteX6" fmla="*/ 92389 w 634072"/>
                        <a:gd name="connsiteY6" fmla="*/ 340404 h 711181"/>
                        <a:gd name="connsiteX7" fmla="*/ 159064 w 634072"/>
                        <a:gd name="connsiteY7" fmla="*/ 245154 h 711181"/>
                        <a:gd name="connsiteX8" fmla="*/ 118401 w 634072"/>
                        <a:gd name="connsiteY8" fmla="*/ 308345 h 711181"/>
                        <a:gd name="connsiteX9" fmla="*/ 4102 w 634072"/>
                        <a:gd name="connsiteY9" fmla="*/ 446458 h 711181"/>
                        <a:gd name="connsiteX10" fmla="*/ 54289 w 634072"/>
                        <a:gd name="connsiteY10" fmla="*/ 540428 h 711181"/>
                        <a:gd name="connsiteX11" fmla="*/ 168589 w 634072"/>
                        <a:gd name="connsiteY11" fmla="*/ 464229 h 711181"/>
                        <a:gd name="connsiteX12" fmla="*/ 78101 w 634072"/>
                        <a:gd name="connsiteY12" fmla="*/ 559479 h 711181"/>
                        <a:gd name="connsiteX13" fmla="*/ 130489 w 634072"/>
                        <a:gd name="connsiteY13" fmla="*/ 645204 h 711181"/>
                        <a:gd name="connsiteX14" fmla="*/ 259076 w 634072"/>
                        <a:gd name="connsiteY14" fmla="*/ 616629 h 711181"/>
                        <a:gd name="connsiteX15" fmla="*/ 311464 w 634072"/>
                        <a:gd name="connsiteY15" fmla="*/ 559479 h 711181"/>
                        <a:gd name="connsiteX16" fmla="*/ 225739 w 634072"/>
                        <a:gd name="connsiteY16" fmla="*/ 683304 h 711181"/>
                        <a:gd name="connsiteX17" fmla="*/ 340039 w 634072"/>
                        <a:gd name="connsiteY17" fmla="*/ 702354 h 711181"/>
                        <a:gd name="connsiteX18" fmla="*/ 549589 w 634072"/>
                        <a:gd name="connsiteY18" fmla="*/ 569004 h 711181"/>
                        <a:gd name="connsiteX19" fmla="*/ 619759 w 634072"/>
                        <a:gd name="connsiteY19" fmla="*/ 379908 h 711181"/>
                        <a:gd name="connsiteX20" fmla="*/ 627677 w 634072"/>
                        <a:gd name="connsiteY20" fmla="*/ 316149 h 711181"/>
                        <a:gd name="connsiteX21" fmla="*/ 633947 w 634072"/>
                        <a:gd name="connsiteY21" fmla="*/ 210127 h 711181"/>
                        <a:gd name="connsiteX22" fmla="*/ 625789 w 634072"/>
                        <a:gd name="connsiteY22" fmla="*/ 92754 h 711181"/>
                        <a:gd name="connsiteX23" fmla="*/ 559114 w 634072"/>
                        <a:gd name="connsiteY23" fmla="*/ 45129 h 711181"/>
                        <a:gd name="connsiteX24" fmla="*/ 486463 w 634072"/>
                        <a:gd name="connsiteY24" fmla="*/ 3374 h 711181"/>
                        <a:gd name="connsiteX0" fmla="*/ 486463 w 634072"/>
                        <a:gd name="connsiteY0" fmla="*/ 5125 h 712932"/>
                        <a:gd name="connsiteX1" fmla="*/ 353475 w 634072"/>
                        <a:gd name="connsiteY1" fmla="*/ 8427 h 712932"/>
                        <a:gd name="connsiteX2" fmla="*/ 254314 w 634072"/>
                        <a:gd name="connsiteY2" fmla="*/ 37355 h 712932"/>
                        <a:gd name="connsiteX3" fmla="*/ 101914 w 634072"/>
                        <a:gd name="connsiteY3" fmla="*/ 142130 h 712932"/>
                        <a:gd name="connsiteX4" fmla="*/ 35239 w 634072"/>
                        <a:gd name="connsiteY4" fmla="*/ 232618 h 712932"/>
                        <a:gd name="connsiteX5" fmla="*/ 25714 w 634072"/>
                        <a:gd name="connsiteY5" fmla="*/ 313580 h 712932"/>
                        <a:gd name="connsiteX6" fmla="*/ 92389 w 634072"/>
                        <a:gd name="connsiteY6" fmla="*/ 342155 h 712932"/>
                        <a:gd name="connsiteX7" fmla="*/ 159064 w 634072"/>
                        <a:gd name="connsiteY7" fmla="*/ 246905 h 712932"/>
                        <a:gd name="connsiteX8" fmla="*/ 118401 w 634072"/>
                        <a:gd name="connsiteY8" fmla="*/ 310096 h 712932"/>
                        <a:gd name="connsiteX9" fmla="*/ 4102 w 634072"/>
                        <a:gd name="connsiteY9" fmla="*/ 448209 h 712932"/>
                        <a:gd name="connsiteX10" fmla="*/ 54289 w 634072"/>
                        <a:gd name="connsiteY10" fmla="*/ 542179 h 712932"/>
                        <a:gd name="connsiteX11" fmla="*/ 168589 w 634072"/>
                        <a:gd name="connsiteY11" fmla="*/ 465980 h 712932"/>
                        <a:gd name="connsiteX12" fmla="*/ 78101 w 634072"/>
                        <a:gd name="connsiteY12" fmla="*/ 561230 h 712932"/>
                        <a:gd name="connsiteX13" fmla="*/ 130489 w 634072"/>
                        <a:gd name="connsiteY13" fmla="*/ 646955 h 712932"/>
                        <a:gd name="connsiteX14" fmla="*/ 259076 w 634072"/>
                        <a:gd name="connsiteY14" fmla="*/ 618380 h 712932"/>
                        <a:gd name="connsiteX15" fmla="*/ 311464 w 634072"/>
                        <a:gd name="connsiteY15" fmla="*/ 561230 h 712932"/>
                        <a:gd name="connsiteX16" fmla="*/ 225739 w 634072"/>
                        <a:gd name="connsiteY16" fmla="*/ 685055 h 712932"/>
                        <a:gd name="connsiteX17" fmla="*/ 340039 w 634072"/>
                        <a:gd name="connsiteY17" fmla="*/ 704105 h 712932"/>
                        <a:gd name="connsiteX18" fmla="*/ 549589 w 634072"/>
                        <a:gd name="connsiteY18" fmla="*/ 570755 h 712932"/>
                        <a:gd name="connsiteX19" fmla="*/ 619759 w 634072"/>
                        <a:gd name="connsiteY19" fmla="*/ 381659 h 712932"/>
                        <a:gd name="connsiteX20" fmla="*/ 627677 w 634072"/>
                        <a:gd name="connsiteY20" fmla="*/ 317900 h 712932"/>
                        <a:gd name="connsiteX21" fmla="*/ 633947 w 634072"/>
                        <a:gd name="connsiteY21" fmla="*/ 211878 h 712932"/>
                        <a:gd name="connsiteX22" fmla="*/ 625789 w 634072"/>
                        <a:gd name="connsiteY22" fmla="*/ 94505 h 712932"/>
                        <a:gd name="connsiteX23" fmla="*/ 559114 w 634072"/>
                        <a:gd name="connsiteY23" fmla="*/ 46880 h 712932"/>
                        <a:gd name="connsiteX24" fmla="*/ 486463 w 634072"/>
                        <a:gd name="connsiteY24" fmla="*/ 5125 h 71293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</a:cxnLst>
                      <a:rect l="l" t="t" r="r" b="b"/>
                      <a:pathLst>
                        <a:path w="634072" h="712932">
                          <a:moveTo>
                            <a:pt x="486463" y="5125"/>
                          </a:moveTo>
                          <a:cubicBezTo>
                            <a:pt x="452190" y="-1284"/>
                            <a:pt x="402079" y="-3208"/>
                            <a:pt x="353475" y="8427"/>
                          </a:cubicBezTo>
                          <a:cubicBezTo>
                            <a:pt x="304871" y="20062"/>
                            <a:pt x="296241" y="15071"/>
                            <a:pt x="254314" y="37355"/>
                          </a:cubicBezTo>
                          <a:cubicBezTo>
                            <a:pt x="212387" y="59639"/>
                            <a:pt x="138426" y="109586"/>
                            <a:pt x="101914" y="142130"/>
                          </a:cubicBezTo>
                          <a:cubicBezTo>
                            <a:pt x="65402" y="174674"/>
                            <a:pt x="47939" y="204043"/>
                            <a:pt x="35239" y="232618"/>
                          </a:cubicBezTo>
                          <a:cubicBezTo>
                            <a:pt x="22539" y="261193"/>
                            <a:pt x="16189" y="295324"/>
                            <a:pt x="25714" y="313580"/>
                          </a:cubicBezTo>
                          <a:cubicBezTo>
                            <a:pt x="35239" y="331836"/>
                            <a:pt x="70164" y="353267"/>
                            <a:pt x="92389" y="342155"/>
                          </a:cubicBezTo>
                          <a:cubicBezTo>
                            <a:pt x="114614" y="331043"/>
                            <a:pt x="154729" y="252248"/>
                            <a:pt x="159064" y="246905"/>
                          </a:cubicBezTo>
                          <a:cubicBezTo>
                            <a:pt x="163399" y="241562"/>
                            <a:pt x="142641" y="291627"/>
                            <a:pt x="118401" y="310096"/>
                          </a:cubicBezTo>
                          <a:cubicBezTo>
                            <a:pt x="94161" y="328566"/>
                            <a:pt x="21137" y="411910"/>
                            <a:pt x="4102" y="448209"/>
                          </a:cubicBezTo>
                          <a:cubicBezTo>
                            <a:pt x="-12933" y="484508"/>
                            <a:pt x="26874" y="539217"/>
                            <a:pt x="54289" y="542179"/>
                          </a:cubicBezTo>
                          <a:cubicBezTo>
                            <a:pt x="81704" y="545141"/>
                            <a:pt x="164620" y="462805"/>
                            <a:pt x="168589" y="465980"/>
                          </a:cubicBezTo>
                          <a:cubicBezTo>
                            <a:pt x="172558" y="469155"/>
                            <a:pt x="84451" y="531068"/>
                            <a:pt x="78101" y="561230"/>
                          </a:cubicBezTo>
                          <a:cubicBezTo>
                            <a:pt x="71751" y="591392"/>
                            <a:pt x="100327" y="637430"/>
                            <a:pt x="130489" y="646955"/>
                          </a:cubicBezTo>
                          <a:cubicBezTo>
                            <a:pt x="160651" y="656480"/>
                            <a:pt x="228914" y="632667"/>
                            <a:pt x="259076" y="618380"/>
                          </a:cubicBezTo>
                          <a:cubicBezTo>
                            <a:pt x="289238" y="604093"/>
                            <a:pt x="317020" y="550118"/>
                            <a:pt x="311464" y="561230"/>
                          </a:cubicBezTo>
                          <a:cubicBezTo>
                            <a:pt x="305908" y="572343"/>
                            <a:pt x="220977" y="661243"/>
                            <a:pt x="225739" y="685055"/>
                          </a:cubicBezTo>
                          <a:cubicBezTo>
                            <a:pt x="230501" y="708867"/>
                            <a:pt x="286064" y="723155"/>
                            <a:pt x="340039" y="704105"/>
                          </a:cubicBezTo>
                          <a:cubicBezTo>
                            <a:pt x="394014" y="685055"/>
                            <a:pt x="502969" y="624496"/>
                            <a:pt x="549589" y="570755"/>
                          </a:cubicBezTo>
                          <a:cubicBezTo>
                            <a:pt x="596209" y="517014"/>
                            <a:pt x="606744" y="423802"/>
                            <a:pt x="619759" y="381659"/>
                          </a:cubicBezTo>
                          <a:cubicBezTo>
                            <a:pt x="632774" y="339517"/>
                            <a:pt x="627677" y="317900"/>
                            <a:pt x="627677" y="317900"/>
                          </a:cubicBezTo>
                          <a:cubicBezTo>
                            <a:pt x="627221" y="293524"/>
                            <a:pt x="634403" y="236254"/>
                            <a:pt x="633947" y="211878"/>
                          </a:cubicBezTo>
                          <a:cubicBezTo>
                            <a:pt x="632359" y="180128"/>
                            <a:pt x="638489" y="124668"/>
                            <a:pt x="625789" y="94505"/>
                          </a:cubicBezTo>
                          <a:cubicBezTo>
                            <a:pt x="613089" y="64343"/>
                            <a:pt x="582335" y="61777"/>
                            <a:pt x="559114" y="46880"/>
                          </a:cubicBezTo>
                          <a:cubicBezTo>
                            <a:pt x="535893" y="31983"/>
                            <a:pt x="520736" y="11534"/>
                            <a:pt x="486463" y="5125"/>
                          </a:cubicBezTo>
                          <a:close/>
                        </a:path>
                      </a:pathLst>
                    </a:cu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90" name="Group 89">
                    <a:extLst>
                      <a:ext uri="{FF2B5EF4-FFF2-40B4-BE49-F238E27FC236}">
                        <a16:creationId xmlns:a16="http://schemas.microsoft.com/office/drawing/2014/main" id="{06BFECAD-2F41-5262-0784-915658DB915E}"/>
                      </a:ext>
                    </a:extLst>
                  </p:cNvPr>
                  <p:cNvGrpSpPr/>
                  <p:nvPr/>
                </p:nvGrpSpPr>
                <p:grpSpPr>
                  <a:xfrm rot="21045049">
                    <a:off x="7139434" y="3076555"/>
                    <a:ext cx="330249" cy="728995"/>
                    <a:chOff x="7238448" y="3127145"/>
                    <a:chExt cx="307239" cy="762530"/>
                  </a:xfrm>
                </p:grpSpPr>
                <p:sp>
                  <p:nvSpPr>
                    <p:cNvPr id="91" name="Rectangle: Rounded Corners 90">
                      <a:extLst>
                        <a:ext uri="{FF2B5EF4-FFF2-40B4-BE49-F238E27FC236}">
                          <a16:creationId xmlns:a16="http://schemas.microsoft.com/office/drawing/2014/main" id="{76466ACF-FFA4-AC05-4611-F20E37DFA965}"/>
                        </a:ext>
                      </a:extLst>
                    </p:cNvPr>
                    <p:cNvSpPr/>
                    <p:nvPr/>
                  </p:nvSpPr>
                  <p:spPr>
                    <a:xfrm rot="554951">
                      <a:off x="7238448" y="3127145"/>
                      <a:ext cx="307239" cy="54731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2" name="Rectangle: Rounded Corners 91">
                      <a:extLst>
                        <a:ext uri="{FF2B5EF4-FFF2-40B4-BE49-F238E27FC236}">
                          <a16:creationId xmlns:a16="http://schemas.microsoft.com/office/drawing/2014/main" id="{05B67713-767E-4F22-1C56-AECE2A01BA3E}"/>
                        </a:ext>
                      </a:extLst>
                    </p:cNvPr>
                    <p:cNvSpPr/>
                    <p:nvPr/>
                  </p:nvSpPr>
                  <p:spPr>
                    <a:xfrm rot="747714">
                      <a:off x="7299328" y="3565651"/>
                      <a:ext cx="194168" cy="324024"/>
                    </a:xfrm>
                    <a:prstGeom prst="round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94" name="Oval 93">
                    <a:extLst>
                      <a:ext uri="{FF2B5EF4-FFF2-40B4-BE49-F238E27FC236}">
                        <a16:creationId xmlns:a16="http://schemas.microsoft.com/office/drawing/2014/main" id="{05DFE16D-2A95-35C7-2EAE-10E19735FB96}"/>
                      </a:ext>
                    </a:extLst>
                  </p:cNvPr>
                  <p:cNvSpPr/>
                  <p:nvPr/>
                </p:nvSpPr>
                <p:spPr>
                  <a:xfrm>
                    <a:off x="5740442" y="966332"/>
                    <a:ext cx="1899057" cy="1960317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A34F9C9B-6A19-65ED-D590-A833360B8A67}"/>
                      </a:ext>
                    </a:extLst>
                  </p:cNvPr>
                  <p:cNvSpPr/>
                  <p:nvPr/>
                </p:nvSpPr>
                <p:spPr>
                  <a:xfrm>
                    <a:off x="6280292" y="1719333"/>
                    <a:ext cx="251576" cy="32833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7" name="Oval 96">
                    <a:extLst>
                      <a:ext uri="{FF2B5EF4-FFF2-40B4-BE49-F238E27FC236}">
                        <a16:creationId xmlns:a16="http://schemas.microsoft.com/office/drawing/2014/main" id="{30F2281C-7347-258A-B95E-84C7CFB36F6A}"/>
                      </a:ext>
                    </a:extLst>
                  </p:cNvPr>
                  <p:cNvSpPr/>
                  <p:nvPr/>
                </p:nvSpPr>
                <p:spPr>
                  <a:xfrm>
                    <a:off x="6315097" y="1798948"/>
                    <a:ext cx="151789" cy="16613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5" name="Oval 134">
                    <a:extLst>
                      <a:ext uri="{FF2B5EF4-FFF2-40B4-BE49-F238E27FC236}">
                        <a16:creationId xmlns:a16="http://schemas.microsoft.com/office/drawing/2014/main" id="{E6470E0D-9AEF-77B2-26F9-287F4BB512B1}"/>
                      </a:ext>
                    </a:extLst>
                  </p:cNvPr>
                  <p:cNvSpPr/>
                  <p:nvPr/>
                </p:nvSpPr>
                <p:spPr>
                  <a:xfrm>
                    <a:off x="6851567" y="1716068"/>
                    <a:ext cx="251576" cy="328339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6" name="Oval 135">
                    <a:extLst>
                      <a:ext uri="{FF2B5EF4-FFF2-40B4-BE49-F238E27FC236}">
                        <a16:creationId xmlns:a16="http://schemas.microsoft.com/office/drawing/2014/main" id="{D8BB9807-C66D-145D-040F-66063C7E9471}"/>
                      </a:ext>
                    </a:extLst>
                  </p:cNvPr>
                  <p:cNvSpPr/>
                  <p:nvPr/>
                </p:nvSpPr>
                <p:spPr>
                  <a:xfrm>
                    <a:off x="6886372" y="1795683"/>
                    <a:ext cx="151789" cy="16613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C73BB57D-A9FA-EB2C-53CC-65E2B01A0D69}"/>
                  </a:ext>
                </a:extLst>
              </p:cNvPr>
              <p:cNvSpPr/>
              <p:nvPr/>
            </p:nvSpPr>
            <p:spPr>
              <a:xfrm>
                <a:off x="6870910" y="3396662"/>
                <a:ext cx="1129179" cy="493128"/>
              </a:xfrm>
              <a:custGeom>
                <a:avLst/>
                <a:gdLst>
                  <a:gd name="connsiteX0" fmla="*/ 493054 w 983232"/>
                  <a:gd name="connsiteY0" fmla="*/ 0 h 427405"/>
                  <a:gd name="connsiteX1" fmla="*/ 958950 w 983232"/>
                  <a:gd name="connsiteY1" fmla="*/ 318778 h 427405"/>
                  <a:gd name="connsiteX2" fmla="*/ 983232 w 983232"/>
                  <a:gd name="connsiteY2" fmla="*/ 399526 h 427405"/>
                  <a:gd name="connsiteX3" fmla="*/ 971952 w 983232"/>
                  <a:gd name="connsiteY3" fmla="*/ 405978 h 427405"/>
                  <a:gd name="connsiteX4" fmla="*/ 909856 w 983232"/>
                  <a:gd name="connsiteY4" fmla="*/ 416614 h 427405"/>
                  <a:gd name="connsiteX5" fmla="*/ 750326 w 983232"/>
                  <a:gd name="connsiteY5" fmla="*/ 281273 h 427405"/>
                  <a:gd name="connsiteX6" fmla="*/ 762083 w 983232"/>
                  <a:gd name="connsiteY6" fmla="*/ 231868 h 427405"/>
                  <a:gd name="connsiteX7" fmla="*/ 710435 w 983232"/>
                  <a:gd name="connsiteY7" fmla="*/ 223198 h 427405"/>
                  <a:gd name="connsiteX8" fmla="*/ 650915 w 983232"/>
                  <a:gd name="connsiteY8" fmla="*/ 182448 h 427405"/>
                  <a:gd name="connsiteX9" fmla="*/ 646188 w 983232"/>
                  <a:gd name="connsiteY9" fmla="*/ 169580 h 427405"/>
                  <a:gd name="connsiteX10" fmla="*/ 602012 w 983232"/>
                  <a:gd name="connsiteY10" fmla="*/ 176996 h 427405"/>
                  <a:gd name="connsiteX11" fmla="*/ 506353 w 983232"/>
                  <a:gd name="connsiteY11" fmla="*/ 144053 h 427405"/>
                  <a:gd name="connsiteX12" fmla="*/ 501015 w 983232"/>
                  <a:gd name="connsiteY12" fmla="*/ 137470 h 427405"/>
                  <a:gd name="connsiteX13" fmla="*/ 495003 w 983232"/>
                  <a:gd name="connsiteY13" fmla="*/ 144885 h 427405"/>
                  <a:gd name="connsiteX14" fmla="*/ 399344 w 983232"/>
                  <a:gd name="connsiteY14" fmla="*/ 177828 h 427405"/>
                  <a:gd name="connsiteX15" fmla="*/ 355361 w 983232"/>
                  <a:gd name="connsiteY15" fmla="*/ 170444 h 427405"/>
                  <a:gd name="connsiteX16" fmla="*/ 339322 w 983232"/>
                  <a:gd name="connsiteY16" fmla="*/ 214100 h 427405"/>
                  <a:gd name="connsiteX17" fmla="*/ 279801 w 983232"/>
                  <a:gd name="connsiteY17" fmla="*/ 254849 h 427405"/>
                  <a:gd name="connsiteX18" fmla="*/ 232448 w 983232"/>
                  <a:gd name="connsiteY18" fmla="*/ 262798 h 427405"/>
                  <a:gd name="connsiteX19" fmla="*/ 242674 w 983232"/>
                  <a:gd name="connsiteY19" fmla="*/ 301828 h 427405"/>
                  <a:gd name="connsiteX20" fmla="*/ 79698 w 983232"/>
                  <a:gd name="connsiteY20" fmla="*/ 427405 h 427405"/>
                  <a:gd name="connsiteX21" fmla="*/ 16260 w 983232"/>
                  <a:gd name="connsiteY21" fmla="*/ 417537 h 427405"/>
                  <a:gd name="connsiteX22" fmla="*/ 0 w 983232"/>
                  <a:gd name="connsiteY22" fmla="*/ 409090 h 427405"/>
                  <a:gd name="connsiteX23" fmla="*/ 27158 w 983232"/>
                  <a:gd name="connsiteY23" fmla="*/ 318778 h 427405"/>
                  <a:gd name="connsiteX24" fmla="*/ 493054 w 983232"/>
                  <a:gd name="connsiteY24" fmla="*/ 0 h 4274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983232" h="427405">
                    <a:moveTo>
                      <a:pt x="493054" y="0"/>
                    </a:moveTo>
                    <a:cubicBezTo>
                      <a:pt x="702493" y="0"/>
                      <a:pt x="882191" y="131446"/>
                      <a:pt x="958950" y="318778"/>
                    </a:cubicBezTo>
                    <a:lnTo>
                      <a:pt x="983232" y="399526"/>
                    </a:lnTo>
                    <a:lnTo>
                      <a:pt x="971952" y="405978"/>
                    </a:lnTo>
                    <a:cubicBezTo>
                      <a:pt x="952867" y="412827"/>
                      <a:pt x="931883" y="416614"/>
                      <a:pt x="909856" y="416614"/>
                    </a:cubicBezTo>
                    <a:cubicBezTo>
                      <a:pt x="821750" y="416614"/>
                      <a:pt x="750326" y="356019"/>
                      <a:pt x="750326" y="281273"/>
                    </a:cubicBezTo>
                    <a:lnTo>
                      <a:pt x="762083" y="231868"/>
                    </a:lnTo>
                    <a:lnTo>
                      <a:pt x="710435" y="223198"/>
                    </a:lnTo>
                    <a:cubicBezTo>
                      <a:pt x="686157" y="214660"/>
                      <a:pt x="665501" y="200399"/>
                      <a:pt x="650915" y="182448"/>
                    </a:cubicBezTo>
                    <a:lnTo>
                      <a:pt x="646188" y="169580"/>
                    </a:lnTo>
                    <a:lnTo>
                      <a:pt x="602012" y="176996"/>
                    </a:lnTo>
                    <a:cubicBezTo>
                      <a:pt x="564655" y="176996"/>
                      <a:pt x="530834" y="164407"/>
                      <a:pt x="506353" y="144053"/>
                    </a:cubicBezTo>
                    <a:lnTo>
                      <a:pt x="501015" y="137470"/>
                    </a:lnTo>
                    <a:lnTo>
                      <a:pt x="495003" y="144885"/>
                    </a:lnTo>
                    <a:cubicBezTo>
                      <a:pt x="470522" y="165238"/>
                      <a:pt x="436701" y="177828"/>
                      <a:pt x="399344" y="177828"/>
                    </a:cubicBezTo>
                    <a:lnTo>
                      <a:pt x="355361" y="170444"/>
                    </a:lnTo>
                    <a:lnTo>
                      <a:pt x="339322" y="214100"/>
                    </a:lnTo>
                    <a:cubicBezTo>
                      <a:pt x="324735" y="232050"/>
                      <a:pt x="304078" y="246312"/>
                      <a:pt x="279801" y="254849"/>
                    </a:cubicBezTo>
                    <a:lnTo>
                      <a:pt x="232448" y="262798"/>
                    </a:lnTo>
                    <a:lnTo>
                      <a:pt x="242674" y="301828"/>
                    </a:lnTo>
                    <a:cubicBezTo>
                      <a:pt x="242674" y="371183"/>
                      <a:pt x="169707" y="427405"/>
                      <a:pt x="79698" y="427405"/>
                    </a:cubicBezTo>
                    <a:cubicBezTo>
                      <a:pt x="57196" y="427405"/>
                      <a:pt x="35759" y="423891"/>
                      <a:pt x="16260" y="417537"/>
                    </a:cubicBezTo>
                    <a:lnTo>
                      <a:pt x="0" y="409090"/>
                    </a:lnTo>
                    <a:lnTo>
                      <a:pt x="27158" y="318778"/>
                    </a:lnTo>
                    <a:cubicBezTo>
                      <a:pt x="103917" y="131446"/>
                      <a:pt x="283615" y="0"/>
                      <a:pt x="493054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CEBDE3FF-F5AF-7091-208E-C7D8BC9DB525}"/>
                  </a:ext>
                </a:extLst>
              </p:cNvPr>
              <p:cNvSpPr/>
              <p:nvPr/>
            </p:nvSpPr>
            <p:spPr>
              <a:xfrm>
                <a:off x="6801619" y="3881850"/>
                <a:ext cx="225268" cy="214652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2EE4783A-3078-DDC0-4E52-56B670A79FC6}"/>
                  </a:ext>
                </a:extLst>
              </p:cNvPr>
              <p:cNvSpPr/>
              <p:nvPr/>
            </p:nvSpPr>
            <p:spPr>
              <a:xfrm>
                <a:off x="7889974" y="3843980"/>
                <a:ext cx="225268" cy="214652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FC09A77-4A53-92DE-716E-16302A866A2F}"/>
                </a:ext>
              </a:extLst>
            </p:cNvPr>
            <p:cNvSpPr/>
            <p:nvPr/>
          </p:nvSpPr>
          <p:spPr>
            <a:xfrm>
              <a:off x="6447814" y="4481327"/>
              <a:ext cx="80098" cy="45719"/>
            </a:xfrm>
            <a:custGeom>
              <a:avLst/>
              <a:gdLst>
                <a:gd name="connsiteX0" fmla="*/ 0 w 142875"/>
                <a:gd name="connsiteY0" fmla="*/ 0 h 61946"/>
                <a:gd name="connsiteX1" fmla="*/ 71437 w 142875"/>
                <a:gd name="connsiteY1" fmla="*/ 61912 h 61946"/>
                <a:gd name="connsiteX2" fmla="*/ 142875 w 142875"/>
                <a:gd name="connsiteY2" fmla="*/ 9525 h 61946"/>
                <a:gd name="connsiteX3" fmla="*/ 142875 w 142875"/>
                <a:gd name="connsiteY3" fmla="*/ 9525 h 61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875" h="61946">
                  <a:moveTo>
                    <a:pt x="0" y="0"/>
                  </a:moveTo>
                  <a:cubicBezTo>
                    <a:pt x="23812" y="30162"/>
                    <a:pt x="47624" y="60324"/>
                    <a:pt x="71437" y="61912"/>
                  </a:cubicBezTo>
                  <a:cubicBezTo>
                    <a:pt x="95250" y="63500"/>
                    <a:pt x="142875" y="9525"/>
                    <a:pt x="142875" y="9525"/>
                  </a:cubicBezTo>
                  <a:lnTo>
                    <a:pt x="142875" y="9525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B8D60BF4-3262-241D-CE7D-774E7783F632}"/>
              </a:ext>
            </a:extLst>
          </p:cNvPr>
          <p:cNvSpPr/>
          <p:nvPr/>
        </p:nvSpPr>
        <p:spPr>
          <a:xfrm rot="20053726">
            <a:off x="6717125" y="5094947"/>
            <a:ext cx="144096" cy="170544"/>
          </a:xfrm>
          <a:custGeom>
            <a:avLst/>
            <a:gdLst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03557 w 681406"/>
              <a:gd name="connsiteY8" fmla="*/ 326073 h 709978"/>
              <a:gd name="connsiteX9" fmla="*/ 8307 w 681406"/>
              <a:gd name="connsiteY9" fmla="*/ 392748 h 709978"/>
              <a:gd name="connsiteX10" fmla="*/ 17832 w 681406"/>
              <a:gd name="connsiteY10" fmla="*/ 516573 h 709978"/>
              <a:gd name="connsiteX11" fmla="*/ 122607 w 681406"/>
              <a:gd name="connsiteY11" fmla="*/ 535623 h 709978"/>
              <a:gd name="connsiteX12" fmla="*/ 227382 w 681406"/>
              <a:gd name="connsiteY12" fmla="*/ 497523 h 709978"/>
              <a:gd name="connsiteX13" fmla="*/ 122607 w 681406"/>
              <a:gd name="connsiteY13" fmla="*/ 621348 h 709978"/>
              <a:gd name="connsiteX14" fmla="*/ 170232 w 681406"/>
              <a:gd name="connsiteY14" fmla="*/ 640398 h 709978"/>
              <a:gd name="connsiteX15" fmla="*/ 303582 w 681406"/>
              <a:gd name="connsiteY15" fmla="*/ 630873 h 709978"/>
              <a:gd name="connsiteX16" fmla="*/ 351207 w 681406"/>
              <a:gd name="connsiteY16" fmla="*/ 554673 h 709978"/>
              <a:gd name="connsiteX17" fmla="*/ 246432 w 681406"/>
              <a:gd name="connsiteY17" fmla="*/ 688023 h 709978"/>
              <a:gd name="connsiteX18" fmla="*/ 379782 w 681406"/>
              <a:gd name="connsiteY18" fmla="*/ 697548 h 709978"/>
              <a:gd name="connsiteX19" fmla="*/ 589332 w 681406"/>
              <a:gd name="connsiteY19" fmla="*/ 564198 h 709978"/>
              <a:gd name="connsiteX20" fmla="*/ 675057 w 681406"/>
              <a:gd name="connsiteY20" fmla="*/ 373698 h 709978"/>
              <a:gd name="connsiteX21" fmla="*/ 675057 w 681406"/>
              <a:gd name="connsiteY21" fmla="*/ 278448 h 709978"/>
              <a:gd name="connsiteX22" fmla="*/ 675057 w 681406"/>
              <a:gd name="connsiteY22" fmla="*/ 221298 h 709978"/>
              <a:gd name="connsiteX23" fmla="*/ 636957 w 681406"/>
              <a:gd name="connsiteY23" fmla="*/ 230823 h 709978"/>
              <a:gd name="connsiteX24" fmla="*/ 665532 w 681406"/>
              <a:gd name="connsiteY24" fmla="*/ 87948 h 709978"/>
              <a:gd name="connsiteX25" fmla="*/ 598857 w 681406"/>
              <a:gd name="connsiteY25" fmla="*/ 40323 h 709978"/>
              <a:gd name="connsiteX26" fmla="*/ 455982 w 681406"/>
              <a:gd name="connsiteY26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08332 w 681406"/>
              <a:gd name="connsiteY13" fmla="*/ 4594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4558 w 679982"/>
              <a:gd name="connsiteY0" fmla="*/ 2223 h 709978"/>
              <a:gd name="connsiteX1" fmla="*/ 416458 w 679982"/>
              <a:gd name="connsiteY1" fmla="*/ 106998 h 709978"/>
              <a:gd name="connsiteX2" fmla="*/ 292633 w 679982"/>
              <a:gd name="connsiteY2" fmla="*/ 30798 h 709978"/>
              <a:gd name="connsiteX3" fmla="*/ 140233 w 679982"/>
              <a:gd name="connsiteY3" fmla="*/ 135573 h 709978"/>
              <a:gd name="connsiteX4" fmla="*/ 73558 w 679982"/>
              <a:gd name="connsiteY4" fmla="*/ 226061 h 709978"/>
              <a:gd name="connsiteX5" fmla="*/ 64033 w 679982"/>
              <a:gd name="connsiteY5" fmla="*/ 307023 h 709978"/>
              <a:gd name="connsiteX6" fmla="*/ 130708 w 679982"/>
              <a:gd name="connsiteY6" fmla="*/ 335598 h 709978"/>
              <a:gd name="connsiteX7" fmla="*/ 197383 w 679982"/>
              <a:gd name="connsiteY7" fmla="*/ 240348 h 709978"/>
              <a:gd name="connsiteX8" fmla="*/ 156720 w 679982"/>
              <a:gd name="connsiteY8" fmla="*/ 303539 h 709978"/>
              <a:gd name="connsiteX9" fmla="*/ 102133 w 679982"/>
              <a:gd name="connsiteY9" fmla="*/ 326073 h 709978"/>
              <a:gd name="connsiteX10" fmla="*/ 6883 w 679982"/>
              <a:gd name="connsiteY10" fmla="*/ 392748 h 709978"/>
              <a:gd name="connsiteX11" fmla="*/ 16408 w 679982"/>
              <a:gd name="connsiteY11" fmla="*/ 516573 h 709978"/>
              <a:gd name="connsiteX12" fmla="*/ 87845 w 679982"/>
              <a:gd name="connsiteY12" fmla="*/ 516573 h 709978"/>
              <a:gd name="connsiteX13" fmla="*/ 206908 w 679982"/>
              <a:gd name="connsiteY13" fmla="*/ 459423 h 709978"/>
              <a:gd name="connsiteX14" fmla="*/ 121183 w 679982"/>
              <a:gd name="connsiteY14" fmla="*/ 621348 h 709978"/>
              <a:gd name="connsiteX15" fmla="*/ 168808 w 679982"/>
              <a:gd name="connsiteY15" fmla="*/ 640398 h 709978"/>
              <a:gd name="connsiteX16" fmla="*/ 302158 w 679982"/>
              <a:gd name="connsiteY16" fmla="*/ 630873 h 709978"/>
              <a:gd name="connsiteX17" fmla="*/ 349783 w 679982"/>
              <a:gd name="connsiteY17" fmla="*/ 554673 h 709978"/>
              <a:gd name="connsiteX18" fmla="*/ 245008 w 679982"/>
              <a:gd name="connsiteY18" fmla="*/ 688023 h 709978"/>
              <a:gd name="connsiteX19" fmla="*/ 378358 w 679982"/>
              <a:gd name="connsiteY19" fmla="*/ 697548 h 709978"/>
              <a:gd name="connsiteX20" fmla="*/ 587908 w 679982"/>
              <a:gd name="connsiteY20" fmla="*/ 564198 h 709978"/>
              <a:gd name="connsiteX21" fmla="*/ 673633 w 679982"/>
              <a:gd name="connsiteY21" fmla="*/ 373698 h 709978"/>
              <a:gd name="connsiteX22" fmla="*/ 673633 w 679982"/>
              <a:gd name="connsiteY22" fmla="*/ 278448 h 709978"/>
              <a:gd name="connsiteX23" fmla="*/ 673633 w 679982"/>
              <a:gd name="connsiteY23" fmla="*/ 221298 h 709978"/>
              <a:gd name="connsiteX24" fmla="*/ 635533 w 679982"/>
              <a:gd name="connsiteY24" fmla="*/ 230823 h 709978"/>
              <a:gd name="connsiteX25" fmla="*/ 664108 w 679982"/>
              <a:gd name="connsiteY25" fmla="*/ 87948 h 709978"/>
              <a:gd name="connsiteX26" fmla="*/ 597433 w 679982"/>
              <a:gd name="connsiteY26" fmla="*/ 40323 h 709978"/>
              <a:gd name="connsiteX27" fmla="*/ 454558 w 679982"/>
              <a:gd name="connsiteY27" fmla="*/ 2223 h 709978"/>
              <a:gd name="connsiteX0" fmla="*/ 455545 w 680969"/>
              <a:gd name="connsiteY0" fmla="*/ 2223 h 709978"/>
              <a:gd name="connsiteX1" fmla="*/ 417445 w 680969"/>
              <a:gd name="connsiteY1" fmla="*/ 106998 h 709978"/>
              <a:gd name="connsiteX2" fmla="*/ 293620 w 680969"/>
              <a:gd name="connsiteY2" fmla="*/ 30798 h 709978"/>
              <a:gd name="connsiteX3" fmla="*/ 141220 w 680969"/>
              <a:gd name="connsiteY3" fmla="*/ 135573 h 709978"/>
              <a:gd name="connsiteX4" fmla="*/ 74545 w 680969"/>
              <a:gd name="connsiteY4" fmla="*/ 226061 h 709978"/>
              <a:gd name="connsiteX5" fmla="*/ 65020 w 680969"/>
              <a:gd name="connsiteY5" fmla="*/ 307023 h 709978"/>
              <a:gd name="connsiteX6" fmla="*/ 131695 w 680969"/>
              <a:gd name="connsiteY6" fmla="*/ 335598 h 709978"/>
              <a:gd name="connsiteX7" fmla="*/ 198370 w 680969"/>
              <a:gd name="connsiteY7" fmla="*/ 240348 h 709978"/>
              <a:gd name="connsiteX8" fmla="*/ 157707 w 680969"/>
              <a:gd name="connsiteY8" fmla="*/ 303539 h 709978"/>
              <a:gd name="connsiteX9" fmla="*/ 103120 w 680969"/>
              <a:gd name="connsiteY9" fmla="*/ 326073 h 709978"/>
              <a:gd name="connsiteX10" fmla="*/ 7870 w 680969"/>
              <a:gd name="connsiteY10" fmla="*/ 392748 h 709978"/>
              <a:gd name="connsiteX11" fmla="*/ 17395 w 680969"/>
              <a:gd name="connsiteY11" fmla="*/ 516573 h 709978"/>
              <a:gd name="connsiteX12" fmla="*/ 112645 w 680969"/>
              <a:gd name="connsiteY12" fmla="*/ 516573 h 709978"/>
              <a:gd name="connsiteX13" fmla="*/ 207895 w 680969"/>
              <a:gd name="connsiteY13" fmla="*/ 459423 h 709978"/>
              <a:gd name="connsiteX14" fmla="*/ 122170 w 680969"/>
              <a:gd name="connsiteY14" fmla="*/ 621348 h 709978"/>
              <a:gd name="connsiteX15" fmla="*/ 169795 w 680969"/>
              <a:gd name="connsiteY15" fmla="*/ 640398 h 709978"/>
              <a:gd name="connsiteX16" fmla="*/ 303145 w 680969"/>
              <a:gd name="connsiteY16" fmla="*/ 630873 h 709978"/>
              <a:gd name="connsiteX17" fmla="*/ 350770 w 680969"/>
              <a:gd name="connsiteY17" fmla="*/ 554673 h 709978"/>
              <a:gd name="connsiteX18" fmla="*/ 245995 w 680969"/>
              <a:gd name="connsiteY18" fmla="*/ 688023 h 709978"/>
              <a:gd name="connsiteX19" fmla="*/ 379345 w 680969"/>
              <a:gd name="connsiteY19" fmla="*/ 697548 h 709978"/>
              <a:gd name="connsiteX20" fmla="*/ 588895 w 680969"/>
              <a:gd name="connsiteY20" fmla="*/ 564198 h 709978"/>
              <a:gd name="connsiteX21" fmla="*/ 674620 w 680969"/>
              <a:gd name="connsiteY21" fmla="*/ 373698 h 709978"/>
              <a:gd name="connsiteX22" fmla="*/ 674620 w 680969"/>
              <a:gd name="connsiteY22" fmla="*/ 278448 h 709978"/>
              <a:gd name="connsiteX23" fmla="*/ 674620 w 680969"/>
              <a:gd name="connsiteY23" fmla="*/ 221298 h 709978"/>
              <a:gd name="connsiteX24" fmla="*/ 636520 w 680969"/>
              <a:gd name="connsiteY24" fmla="*/ 230823 h 709978"/>
              <a:gd name="connsiteX25" fmla="*/ 665095 w 680969"/>
              <a:gd name="connsiteY25" fmla="*/ 87948 h 709978"/>
              <a:gd name="connsiteX26" fmla="*/ 598420 w 680969"/>
              <a:gd name="connsiteY26" fmla="*/ 40323 h 709978"/>
              <a:gd name="connsiteX27" fmla="*/ 455545 w 680969"/>
              <a:gd name="connsiteY27" fmla="*/ 2223 h 709978"/>
              <a:gd name="connsiteX0" fmla="*/ 460771 w 686195"/>
              <a:gd name="connsiteY0" fmla="*/ 2223 h 709978"/>
              <a:gd name="connsiteX1" fmla="*/ 422671 w 686195"/>
              <a:gd name="connsiteY1" fmla="*/ 106998 h 709978"/>
              <a:gd name="connsiteX2" fmla="*/ 298846 w 686195"/>
              <a:gd name="connsiteY2" fmla="*/ 30798 h 709978"/>
              <a:gd name="connsiteX3" fmla="*/ 146446 w 686195"/>
              <a:gd name="connsiteY3" fmla="*/ 135573 h 709978"/>
              <a:gd name="connsiteX4" fmla="*/ 79771 w 686195"/>
              <a:gd name="connsiteY4" fmla="*/ 226061 h 709978"/>
              <a:gd name="connsiteX5" fmla="*/ 70246 w 686195"/>
              <a:gd name="connsiteY5" fmla="*/ 307023 h 709978"/>
              <a:gd name="connsiteX6" fmla="*/ 136921 w 686195"/>
              <a:gd name="connsiteY6" fmla="*/ 335598 h 709978"/>
              <a:gd name="connsiteX7" fmla="*/ 203596 w 686195"/>
              <a:gd name="connsiteY7" fmla="*/ 240348 h 709978"/>
              <a:gd name="connsiteX8" fmla="*/ 162933 w 686195"/>
              <a:gd name="connsiteY8" fmla="*/ 303539 h 709978"/>
              <a:gd name="connsiteX9" fmla="*/ 108346 w 686195"/>
              <a:gd name="connsiteY9" fmla="*/ 326073 h 709978"/>
              <a:gd name="connsiteX10" fmla="*/ 13096 w 686195"/>
              <a:gd name="connsiteY10" fmla="*/ 392748 h 709978"/>
              <a:gd name="connsiteX11" fmla="*/ 22621 w 686195"/>
              <a:gd name="connsiteY11" fmla="*/ 516573 h 709978"/>
              <a:gd name="connsiteX12" fmla="*/ 213121 w 686195"/>
              <a:gd name="connsiteY12" fmla="*/ 459423 h 709978"/>
              <a:gd name="connsiteX13" fmla="*/ 127396 w 686195"/>
              <a:gd name="connsiteY13" fmla="*/ 621348 h 709978"/>
              <a:gd name="connsiteX14" fmla="*/ 175021 w 686195"/>
              <a:gd name="connsiteY14" fmla="*/ 640398 h 709978"/>
              <a:gd name="connsiteX15" fmla="*/ 308371 w 686195"/>
              <a:gd name="connsiteY15" fmla="*/ 630873 h 709978"/>
              <a:gd name="connsiteX16" fmla="*/ 355996 w 686195"/>
              <a:gd name="connsiteY16" fmla="*/ 554673 h 709978"/>
              <a:gd name="connsiteX17" fmla="*/ 251221 w 686195"/>
              <a:gd name="connsiteY17" fmla="*/ 688023 h 709978"/>
              <a:gd name="connsiteX18" fmla="*/ 384571 w 686195"/>
              <a:gd name="connsiteY18" fmla="*/ 697548 h 709978"/>
              <a:gd name="connsiteX19" fmla="*/ 594121 w 686195"/>
              <a:gd name="connsiteY19" fmla="*/ 564198 h 709978"/>
              <a:gd name="connsiteX20" fmla="*/ 679846 w 686195"/>
              <a:gd name="connsiteY20" fmla="*/ 373698 h 709978"/>
              <a:gd name="connsiteX21" fmla="*/ 679846 w 686195"/>
              <a:gd name="connsiteY21" fmla="*/ 278448 h 709978"/>
              <a:gd name="connsiteX22" fmla="*/ 679846 w 686195"/>
              <a:gd name="connsiteY22" fmla="*/ 221298 h 709978"/>
              <a:gd name="connsiteX23" fmla="*/ 641746 w 686195"/>
              <a:gd name="connsiteY23" fmla="*/ 230823 h 709978"/>
              <a:gd name="connsiteX24" fmla="*/ 670321 w 686195"/>
              <a:gd name="connsiteY24" fmla="*/ 87948 h 709978"/>
              <a:gd name="connsiteX25" fmla="*/ 603646 w 686195"/>
              <a:gd name="connsiteY25" fmla="*/ 40323 h 709978"/>
              <a:gd name="connsiteX26" fmla="*/ 460771 w 686195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5913 w 674712"/>
              <a:gd name="connsiteY13" fmla="*/ 621348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2125 w 674712"/>
              <a:gd name="connsiteY15" fmla="*/ 61182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6375"/>
              <a:gd name="connsiteX1" fmla="*/ 411188 w 674712"/>
              <a:gd name="connsiteY1" fmla="*/ 106998 h 706375"/>
              <a:gd name="connsiteX2" fmla="*/ 287363 w 674712"/>
              <a:gd name="connsiteY2" fmla="*/ 30798 h 706375"/>
              <a:gd name="connsiteX3" fmla="*/ 134963 w 674712"/>
              <a:gd name="connsiteY3" fmla="*/ 135573 h 706375"/>
              <a:gd name="connsiteX4" fmla="*/ 68288 w 674712"/>
              <a:gd name="connsiteY4" fmla="*/ 226061 h 706375"/>
              <a:gd name="connsiteX5" fmla="*/ 58763 w 674712"/>
              <a:gd name="connsiteY5" fmla="*/ 307023 h 706375"/>
              <a:gd name="connsiteX6" fmla="*/ 125438 w 674712"/>
              <a:gd name="connsiteY6" fmla="*/ 335598 h 706375"/>
              <a:gd name="connsiteX7" fmla="*/ 192113 w 674712"/>
              <a:gd name="connsiteY7" fmla="*/ 240348 h 706375"/>
              <a:gd name="connsiteX8" fmla="*/ 151450 w 674712"/>
              <a:gd name="connsiteY8" fmla="*/ 303539 h 706375"/>
              <a:gd name="connsiteX9" fmla="*/ 96863 w 674712"/>
              <a:gd name="connsiteY9" fmla="*/ 326073 h 706375"/>
              <a:gd name="connsiteX10" fmla="*/ 1613 w 674712"/>
              <a:gd name="connsiteY10" fmla="*/ 392748 h 706375"/>
              <a:gd name="connsiteX11" fmla="*/ 49238 w 674712"/>
              <a:gd name="connsiteY11" fmla="*/ 521335 h 706375"/>
              <a:gd name="connsiteX12" fmla="*/ 201638 w 674712"/>
              <a:gd name="connsiteY12" fmla="*/ 459423 h 706375"/>
              <a:gd name="connsiteX13" fmla="*/ 111150 w 674712"/>
              <a:gd name="connsiteY13" fmla="*/ 554673 h 706375"/>
              <a:gd name="connsiteX14" fmla="*/ 163538 w 674712"/>
              <a:gd name="connsiteY14" fmla="*/ 640398 h 706375"/>
              <a:gd name="connsiteX15" fmla="*/ 292125 w 674712"/>
              <a:gd name="connsiteY15" fmla="*/ 611823 h 706375"/>
              <a:gd name="connsiteX16" fmla="*/ 344513 w 674712"/>
              <a:gd name="connsiteY16" fmla="*/ 554673 h 706375"/>
              <a:gd name="connsiteX17" fmla="*/ 258788 w 674712"/>
              <a:gd name="connsiteY17" fmla="*/ 678498 h 706375"/>
              <a:gd name="connsiteX18" fmla="*/ 373088 w 674712"/>
              <a:gd name="connsiteY18" fmla="*/ 697548 h 706375"/>
              <a:gd name="connsiteX19" fmla="*/ 582638 w 674712"/>
              <a:gd name="connsiteY19" fmla="*/ 564198 h 706375"/>
              <a:gd name="connsiteX20" fmla="*/ 668363 w 674712"/>
              <a:gd name="connsiteY20" fmla="*/ 373698 h 706375"/>
              <a:gd name="connsiteX21" fmla="*/ 668363 w 674712"/>
              <a:gd name="connsiteY21" fmla="*/ 278448 h 706375"/>
              <a:gd name="connsiteX22" fmla="*/ 668363 w 674712"/>
              <a:gd name="connsiteY22" fmla="*/ 221298 h 706375"/>
              <a:gd name="connsiteX23" fmla="*/ 630263 w 674712"/>
              <a:gd name="connsiteY23" fmla="*/ 230823 h 706375"/>
              <a:gd name="connsiteX24" fmla="*/ 658838 w 674712"/>
              <a:gd name="connsiteY24" fmla="*/ 87948 h 706375"/>
              <a:gd name="connsiteX25" fmla="*/ 592163 w 674712"/>
              <a:gd name="connsiteY25" fmla="*/ 40323 h 706375"/>
              <a:gd name="connsiteX26" fmla="*/ 449288 w 674712"/>
              <a:gd name="connsiteY26" fmla="*/ 2223 h 706375"/>
              <a:gd name="connsiteX0" fmla="*/ 452467 w 677891"/>
              <a:gd name="connsiteY0" fmla="*/ 2223 h 706375"/>
              <a:gd name="connsiteX1" fmla="*/ 414367 w 677891"/>
              <a:gd name="connsiteY1" fmla="*/ 106998 h 706375"/>
              <a:gd name="connsiteX2" fmla="*/ 290542 w 677891"/>
              <a:gd name="connsiteY2" fmla="*/ 30798 h 706375"/>
              <a:gd name="connsiteX3" fmla="*/ 138142 w 677891"/>
              <a:gd name="connsiteY3" fmla="*/ 135573 h 706375"/>
              <a:gd name="connsiteX4" fmla="*/ 71467 w 677891"/>
              <a:gd name="connsiteY4" fmla="*/ 226061 h 706375"/>
              <a:gd name="connsiteX5" fmla="*/ 61942 w 677891"/>
              <a:gd name="connsiteY5" fmla="*/ 307023 h 706375"/>
              <a:gd name="connsiteX6" fmla="*/ 128617 w 677891"/>
              <a:gd name="connsiteY6" fmla="*/ 335598 h 706375"/>
              <a:gd name="connsiteX7" fmla="*/ 195292 w 677891"/>
              <a:gd name="connsiteY7" fmla="*/ 240348 h 706375"/>
              <a:gd name="connsiteX8" fmla="*/ 154629 w 677891"/>
              <a:gd name="connsiteY8" fmla="*/ 303539 h 706375"/>
              <a:gd name="connsiteX9" fmla="*/ 4792 w 677891"/>
              <a:gd name="connsiteY9" fmla="*/ 392748 h 706375"/>
              <a:gd name="connsiteX10" fmla="*/ 52417 w 677891"/>
              <a:gd name="connsiteY10" fmla="*/ 521335 h 706375"/>
              <a:gd name="connsiteX11" fmla="*/ 204817 w 677891"/>
              <a:gd name="connsiteY11" fmla="*/ 459423 h 706375"/>
              <a:gd name="connsiteX12" fmla="*/ 114329 w 677891"/>
              <a:gd name="connsiteY12" fmla="*/ 554673 h 706375"/>
              <a:gd name="connsiteX13" fmla="*/ 166717 w 677891"/>
              <a:gd name="connsiteY13" fmla="*/ 640398 h 706375"/>
              <a:gd name="connsiteX14" fmla="*/ 295304 w 677891"/>
              <a:gd name="connsiteY14" fmla="*/ 611823 h 706375"/>
              <a:gd name="connsiteX15" fmla="*/ 347692 w 677891"/>
              <a:gd name="connsiteY15" fmla="*/ 554673 h 706375"/>
              <a:gd name="connsiteX16" fmla="*/ 261967 w 677891"/>
              <a:gd name="connsiteY16" fmla="*/ 678498 h 706375"/>
              <a:gd name="connsiteX17" fmla="*/ 376267 w 677891"/>
              <a:gd name="connsiteY17" fmla="*/ 697548 h 706375"/>
              <a:gd name="connsiteX18" fmla="*/ 585817 w 677891"/>
              <a:gd name="connsiteY18" fmla="*/ 564198 h 706375"/>
              <a:gd name="connsiteX19" fmla="*/ 671542 w 677891"/>
              <a:gd name="connsiteY19" fmla="*/ 373698 h 706375"/>
              <a:gd name="connsiteX20" fmla="*/ 671542 w 677891"/>
              <a:gd name="connsiteY20" fmla="*/ 278448 h 706375"/>
              <a:gd name="connsiteX21" fmla="*/ 671542 w 677891"/>
              <a:gd name="connsiteY21" fmla="*/ 221298 h 706375"/>
              <a:gd name="connsiteX22" fmla="*/ 633442 w 677891"/>
              <a:gd name="connsiteY22" fmla="*/ 230823 h 706375"/>
              <a:gd name="connsiteX23" fmla="*/ 662017 w 677891"/>
              <a:gd name="connsiteY23" fmla="*/ 87948 h 706375"/>
              <a:gd name="connsiteX24" fmla="*/ 595342 w 677891"/>
              <a:gd name="connsiteY24" fmla="*/ 40323 h 706375"/>
              <a:gd name="connsiteX25" fmla="*/ 452467 w 677891"/>
              <a:gd name="connsiteY25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70215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84502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12997 w 638421"/>
              <a:gd name="connsiteY0" fmla="*/ 2223 h 706375"/>
              <a:gd name="connsiteX1" fmla="*/ 374897 w 638421"/>
              <a:gd name="connsiteY1" fmla="*/ 106998 h 706375"/>
              <a:gd name="connsiteX2" fmla="*/ 251072 w 638421"/>
              <a:gd name="connsiteY2" fmla="*/ 30798 h 706375"/>
              <a:gd name="connsiteX3" fmla="*/ 98672 w 638421"/>
              <a:gd name="connsiteY3" fmla="*/ 135573 h 706375"/>
              <a:gd name="connsiteX4" fmla="*/ 31997 w 638421"/>
              <a:gd name="connsiteY4" fmla="*/ 226061 h 706375"/>
              <a:gd name="connsiteX5" fmla="*/ 22472 w 638421"/>
              <a:gd name="connsiteY5" fmla="*/ 307023 h 706375"/>
              <a:gd name="connsiteX6" fmla="*/ 89147 w 638421"/>
              <a:gd name="connsiteY6" fmla="*/ 335598 h 706375"/>
              <a:gd name="connsiteX7" fmla="*/ 155822 w 638421"/>
              <a:gd name="connsiteY7" fmla="*/ 240348 h 706375"/>
              <a:gd name="connsiteX8" fmla="*/ 115159 w 638421"/>
              <a:gd name="connsiteY8" fmla="*/ 303539 h 706375"/>
              <a:gd name="connsiteX9" fmla="*/ 19909 w 638421"/>
              <a:gd name="connsiteY9" fmla="*/ 384502 h 706375"/>
              <a:gd name="connsiteX10" fmla="*/ 12947 w 638421"/>
              <a:gd name="connsiteY10" fmla="*/ 521335 h 706375"/>
              <a:gd name="connsiteX11" fmla="*/ 165347 w 638421"/>
              <a:gd name="connsiteY11" fmla="*/ 459423 h 706375"/>
              <a:gd name="connsiteX12" fmla="*/ 74859 w 638421"/>
              <a:gd name="connsiteY12" fmla="*/ 554673 h 706375"/>
              <a:gd name="connsiteX13" fmla="*/ 127247 w 638421"/>
              <a:gd name="connsiteY13" fmla="*/ 640398 h 706375"/>
              <a:gd name="connsiteX14" fmla="*/ 255834 w 638421"/>
              <a:gd name="connsiteY14" fmla="*/ 611823 h 706375"/>
              <a:gd name="connsiteX15" fmla="*/ 308222 w 638421"/>
              <a:gd name="connsiteY15" fmla="*/ 554673 h 706375"/>
              <a:gd name="connsiteX16" fmla="*/ 222497 w 638421"/>
              <a:gd name="connsiteY16" fmla="*/ 678498 h 706375"/>
              <a:gd name="connsiteX17" fmla="*/ 336797 w 638421"/>
              <a:gd name="connsiteY17" fmla="*/ 697548 h 706375"/>
              <a:gd name="connsiteX18" fmla="*/ 546347 w 638421"/>
              <a:gd name="connsiteY18" fmla="*/ 564198 h 706375"/>
              <a:gd name="connsiteX19" fmla="*/ 632072 w 638421"/>
              <a:gd name="connsiteY19" fmla="*/ 373698 h 706375"/>
              <a:gd name="connsiteX20" fmla="*/ 632072 w 638421"/>
              <a:gd name="connsiteY20" fmla="*/ 278448 h 706375"/>
              <a:gd name="connsiteX21" fmla="*/ 632072 w 638421"/>
              <a:gd name="connsiteY21" fmla="*/ 221298 h 706375"/>
              <a:gd name="connsiteX22" fmla="*/ 593972 w 638421"/>
              <a:gd name="connsiteY22" fmla="*/ 230823 h 706375"/>
              <a:gd name="connsiteX23" fmla="*/ 622547 w 638421"/>
              <a:gd name="connsiteY23" fmla="*/ 87948 h 706375"/>
              <a:gd name="connsiteX24" fmla="*/ 555872 w 638421"/>
              <a:gd name="connsiteY24" fmla="*/ 40323 h 706375"/>
              <a:gd name="connsiteX25" fmla="*/ 412997 w 638421"/>
              <a:gd name="connsiteY25" fmla="*/ 2223 h 706375"/>
              <a:gd name="connsiteX0" fmla="*/ 415057 w 640481"/>
              <a:gd name="connsiteY0" fmla="*/ 2223 h 706375"/>
              <a:gd name="connsiteX1" fmla="*/ 376957 w 640481"/>
              <a:gd name="connsiteY1" fmla="*/ 106998 h 706375"/>
              <a:gd name="connsiteX2" fmla="*/ 253132 w 640481"/>
              <a:gd name="connsiteY2" fmla="*/ 30798 h 706375"/>
              <a:gd name="connsiteX3" fmla="*/ 100732 w 640481"/>
              <a:gd name="connsiteY3" fmla="*/ 135573 h 706375"/>
              <a:gd name="connsiteX4" fmla="*/ 34057 w 640481"/>
              <a:gd name="connsiteY4" fmla="*/ 226061 h 706375"/>
              <a:gd name="connsiteX5" fmla="*/ 24532 w 640481"/>
              <a:gd name="connsiteY5" fmla="*/ 307023 h 706375"/>
              <a:gd name="connsiteX6" fmla="*/ 91207 w 640481"/>
              <a:gd name="connsiteY6" fmla="*/ 335598 h 706375"/>
              <a:gd name="connsiteX7" fmla="*/ 157882 w 640481"/>
              <a:gd name="connsiteY7" fmla="*/ 240348 h 706375"/>
              <a:gd name="connsiteX8" fmla="*/ 117219 w 640481"/>
              <a:gd name="connsiteY8" fmla="*/ 303539 h 706375"/>
              <a:gd name="connsiteX9" fmla="*/ 17207 w 640481"/>
              <a:gd name="connsiteY9" fmla="*/ 451177 h 706375"/>
              <a:gd name="connsiteX10" fmla="*/ 15007 w 640481"/>
              <a:gd name="connsiteY10" fmla="*/ 521335 h 706375"/>
              <a:gd name="connsiteX11" fmla="*/ 167407 w 640481"/>
              <a:gd name="connsiteY11" fmla="*/ 459423 h 706375"/>
              <a:gd name="connsiteX12" fmla="*/ 76919 w 640481"/>
              <a:gd name="connsiteY12" fmla="*/ 554673 h 706375"/>
              <a:gd name="connsiteX13" fmla="*/ 129307 w 640481"/>
              <a:gd name="connsiteY13" fmla="*/ 640398 h 706375"/>
              <a:gd name="connsiteX14" fmla="*/ 257894 w 640481"/>
              <a:gd name="connsiteY14" fmla="*/ 611823 h 706375"/>
              <a:gd name="connsiteX15" fmla="*/ 310282 w 640481"/>
              <a:gd name="connsiteY15" fmla="*/ 554673 h 706375"/>
              <a:gd name="connsiteX16" fmla="*/ 224557 w 640481"/>
              <a:gd name="connsiteY16" fmla="*/ 678498 h 706375"/>
              <a:gd name="connsiteX17" fmla="*/ 338857 w 640481"/>
              <a:gd name="connsiteY17" fmla="*/ 697548 h 706375"/>
              <a:gd name="connsiteX18" fmla="*/ 548407 w 640481"/>
              <a:gd name="connsiteY18" fmla="*/ 564198 h 706375"/>
              <a:gd name="connsiteX19" fmla="*/ 634132 w 640481"/>
              <a:gd name="connsiteY19" fmla="*/ 373698 h 706375"/>
              <a:gd name="connsiteX20" fmla="*/ 634132 w 640481"/>
              <a:gd name="connsiteY20" fmla="*/ 278448 h 706375"/>
              <a:gd name="connsiteX21" fmla="*/ 634132 w 640481"/>
              <a:gd name="connsiteY21" fmla="*/ 221298 h 706375"/>
              <a:gd name="connsiteX22" fmla="*/ 596032 w 640481"/>
              <a:gd name="connsiteY22" fmla="*/ 230823 h 706375"/>
              <a:gd name="connsiteX23" fmla="*/ 624607 w 640481"/>
              <a:gd name="connsiteY23" fmla="*/ 87948 h 706375"/>
              <a:gd name="connsiteX24" fmla="*/ 557932 w 640481"/>
              <a:gd name="connsiteY24" fmla="*/ 40323 h 706375"/>
              <a:gd name="connsiteX25" fmla="*/ 415057 w 640481"/>
              <a:gd name="connsiteY25" fmla="*/ 2223 h 706375"/>
              <a:gd name="connsiteX0" fmla="*/ 423166 w 648590"/>
              <a:gd name="connsiteY0" fmla="*/ 2223 h 706375"/>
              <a:gd name="connsiteX1" fmla="*/ 385066 w 648590"/>
              <a:gd name="connsiteY1" fmla="*/ 106998 h 706375"/>
              <a:gd name="connsiteX2" fmla="*/ 261241 w 648590"/>
              <a:gd name="connsiteY2" fmla="*/ 30798 h 706375"/>
              <a:gd name="connsiteX3" fmla="*/ 108841 w 648590"/>
              <a:gd name="connsiteY3" fmla="*/ 135573 h 706375"/>
              <a:gd name="connsiteX4" fmla="*/ 42166 w 648590"/>
              <a:gd name="connsiteY4" fmla="*/ 226061 h 706375"/>
              <a:gd name="connsiteX5" fmla="*/ 32641 w 648590"/>
              <a:gd name="connsiteY5" fmla="*/ 307023 h 706375"/>
              <a:gd name="connsiteX6" fmla="*/ 99316 w 648590"/>
              <a:gd name="connsiteY6" fmla="*/ 335598 h 706375"/>
              <a:gd name="connsiteX7" fmla="*/ 165991 w 648590"/>
              <a:gd name="connsiteY7" fmla="*/ 240348 h 706375"/>
              <a:gd name="connsiteX8" fmla="*/ 125328 w 648590"/>
              <a:gd name="connsiteY8" fmla="*/ 303539 h 706375"/>
              <a:gd name="connsiteX9" fmla="*/ 11029 w 648590"/>
              <a:gd name="connsiteY9" fmla="*/ 441652 h 706375"/>
              <a:gd name="connsiteX10" fmla="*/ 23116 w 648590"/>
              <a:gd name="connsiteY10" fmla="*/ 521335 h 706375"/>
              <a:gd name="connsiteX11" fmla="*/ 175516 w 648590"/>
              <a:gd name="connsiteY11" fmla="*/ 459423 h 706375"/>
              <a:gd name="connsiteX12" fmla="*/ 85028 w 648590"/>
              <a:gd name="connsiteY12" fmla="*/ 554673 h 706375"/>
              <a:gd name="connsiteX13" fmla="*/ 137416 w 648590"/>
              <a:gd name="connsiteY13" fmla="*/ 640398 h 706375"/>
              <a:gd name="connsiteX14" fmla="*/ 266003 w 648590"/>
              <a:gd name="connsiteY14" fmla="*/ 611823 h 706375"/>
              <a:gd name="connsiteX15" fmla="*/ 318391 w 648590"/>
              <a:gd name="connsiteY15" fmla="*/ 554673 h 706375"/>
              <a:gd name="connsiteX16" fmla="*/ 232666 w 648590"/>
              <a:gd name="connsiteY16" fmla="*/ 678498 h 706375"/>
              <a:gd name="connsiteX17" fmla="*/ 346966 w 648590"/>
              <a:gd name="connsiteY17" fmla="*/ 697548 h 706375"/>
              <a:gd name="connsiteX18" fmla="*/ 556516 w 648590"/>
              <a:gd name="connsiteY18" fmla="*/ 564198 h 706375"/>
              <a:gd name="connsiteX19" fmla="*/ 642241 w 648590"/>
              <a:gd name="connsiteY19" fmla="*/ 373698 h 706375"/>
              <a:gd name="connsiteX20" fmla="*/ 642241 w 648590"/>
              <a:gd name="connsiteY20" fmla="*/ 278448 h 706375"/>
              <a:gd name="connsiteX21" fmla="*/ 642241 w 648590"/>
              <a:gd name="connsiteY21" fmla="*/ 221298 h 706375"/>
              <a:gd name="connsiteX22" fmla="*/ 604141 w 648590"/>
              <a:gd name="connsiteY22" fmla="*/ 230823 h 706375"/>
              <a:gd name="connsiteX23" fmla="*/ 632716 w 648590"/>
              <a:gd name="connsiteY23" fmla="*/ 87948 h 706375"/>
              <a:gd name="connsiteX24" fmla="*/ 566041 w 648590"/>
              <a:gd name="connsiteY24" fmla="*/ 40323 h 706375"/>
              <a:gd name="connsiteX25" fmla="*/ 423166 w 648590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597214 w 641663"/>
              <a:gd name="connsiteY22" fmla="*/ 230823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618041 w 641663"/>
              <a:gd name="connsiteY22" fmla="*/ 199422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  <a:gd name="connsiteX0" fmla="*/ 416239 w 641663"/>
              <a:gd name="connsiteY0" fmla="*/ 905 h 705057"/>
              <a:gd name="connsiteX1" fmla="*/ 367856 w 641663"/>
              <a:gd name="connsiteY1" fmla="*/ 77087 h 705057"/>
              <a:gd name="connsiteX2" fmla="*/ 254314 w 641663"/>
              <a:gd name="connsiteY2" fmla="*/ 29480 h 705057"/>
              <a:gd name="connsiteX3" fmla="*/ 101914 w 641663"/>
              <a:gd name="connsiteY3" fmla="*/ 134255 h 705057"/>
              <a:gd name="connsiteX4" fmla="*/ 35239 w 641663"/>
              <a:gd name="connsiteY4" fmla="*/ 224743 h 705057"/>
              <a:gd name="connsiteX5" fmla="*/ 25714 w 641663"/>
              <a:gd name="connsiteY5" fmla="*/ 305705 h 705057"/>
              <a:gd name="connsiteX6" fmla="*/ 92389 w 641663"/>
              <a:gd name="connsiteY6" fmla="*/ 334280 h 705057"/>
              <a:gd name="connsiteX7" fmla="*/ 159064 w 641663"/>
              <a:gd name="connsiteY7" fmla="*/ 239030 h 705057"/>
              <a:gd name="connsiteX8" fmla="*/ 118401 w 641663"/>
              <a:gd name="connsiteY8" fmla="*/ 302221 h 705057"/>
              <a:gd name="connsiteX9" fmla="*/ 4102 w 641663"/>
              <a:gd name="connsiteY9" fmla="*/ 440334 h 705057"/>
              <a:gd name="connsiteX10" fmla="*/ 54289 w 641663"/>
              <a:gd name="connsiteY10" fmla="*/ 534304 h 705057"/>
              <a:gd name="connsiteX11" fmla="*/ 168589 w 641663"/>
              <a:gd name="connsiteY11" fmla="*/ 458105 h 705057"/>
              <a:gd name="connsiteX12" fmla="*/ 78101 w 641663"/>
              <a:gd name="connsiteY12" fmla="*/ 553355 h 705057"/>
              <a:gd name="connsiteX13" fmla="*/ 130489 w 641663"/>
              <a:gd name="connsiteY13" fmla="*/ 639080 h 705057"/>
              <a:gd name="connsiteX14" fmla="*/ 259076 w 641663"/>
              <a:gd name="connsiteY14" fmla="*/ 610505 h 705057"/>
              <a:gd name="connsiteX15" fmla="*/ 311464 w 641663"/>
              <a:gd name="connsiteY15" fmla="*/ 553355 h 705057"/>
              <a:gd name="connsiteX16" fmla="*/ 225739 w 641663"/>
              <a:gd name="connsiteY16" fmla="*/ 677180 h 705057"/>
              <a:gd name="connsiteX17" fmla="*/ 340039 w 641663"/>
              <a:gd name="connsiteY17" fmla="*/ 696230 h 705057"/>
              <a:gd name="connsiteX18" fmla="*/ 549589 w 641663"/>
              <a:gd name="connsiteY18" fmla="*/ 562880 h 705057"/>
              <a:gd name="connsiteX19" fmla="*/ 635314 w 641663"/>
              <a:gd name="connsiteY19" fmla="*/ 372380 h 705057"/>
              <a:gd name="connsiteX20" fmla="*/ 635314 w 641663"/>
              <a:gd name="connsiteY20" fmla="*/ 277130 h 705057"/>
              <a:gd name="connsiteX21" fmla="*/ 635314 w 641663"/>
              <a:gd name="connsiteY21" fmla="*/ 219980 h 705057"/>
              <a:gd name="connsiteX22" fmla="*/ 618041 w 641663"/>
              <a:gd name="connsiteY22" fmla="*/ 198104 h 705057"/>
              <a:gd name="connsiteX23" fmla="*/ 625789 w 641663"/>
              <a:gd name="connsiteY23" fmla="*/ 86630 h 705057"/>
              <a:gd name="connsiteX24" fmla="*/ 559114 w 641663"/>
              <a:gd name="connsiteY24" fmla="*/ 39005 h 705057"/>
              <a:gd name="connsiteX25" fmla="*/ 416239 w 641663"/>
              <a:gd name="connsiteY25" fmla="*/ 905 h 705057"/>
              <a:gd name="connsiteX0" fmla="*/ 416239 w 641663"/>
              <a:gd name="connsiteY0" fmla="*/ 65 h 704217"/>
              <a:gd name="connsiteX1" fmla="*/ 365350 w 641663"/>
              <a:gd name="connsiteY1" fmla="*/ 46949 h 704217"/>
              <a:gd name="connsiteX2" fmla="*/ 254314 w 641663"/>
              <a:gd name="connsiteY2" fmla="*/ 28640 h 704217"/>
              <a:gd name="connsiteX3" fmla="*/ 101914 w 641663"/>
              <a:gd name="connsiteY3" fmla="*/ 133415 h 704217"/>
              <a:gd name="connsiteX4" fmla="*/ 35239 w 641663"/>
              <a:gd name="connsiteY4" fmla="*/ 223903 h 704217"/>
              <a:gd name="connsiteX5" fmla="*/ 25714 w 641663"/>
              <a:gd name="connsiteY5" fmla="*/ 304865 h 704217"/>
              <a:gd name="connsiteX6" fmla="*/ 92389 w 641663"/>
              <a:gd name="connsiteY6" fmla="*/ 333440 h 704217"/>
              <a:gd name="connsiteX7" fmla="*/ 159064 w 641663"/>
              <a:gd name="connsiteY7" fmla="*/ 238190 h 704217"/>
              <a:gd name="connsiteX8" fmla="*/ 118401 w 641663"/>
              <a:gd name="connsiteY8" fmla="*/ 301381 h 704217"/>
              <a:gd name="connsiteX9" fmla="*/ 4102 w 641663"/>
              <a:gd name="connsiteY9" fmla="*/ 439494 h 704217"/>
              <a:gd name="connsiteX10" fmla="*/ 54289 w 641663"/>
              <a:gd name="connsiteY10" fmla="*/ 533464 h 704217"/>
              <a:gd name="connsiteX11" fmla="*/ 168589 w 641663"/>
              <a:gd name="connsiteY11" fmla="*/ 457265 h 704217"/>
              <a:gd name="connsiteX12" fmla="*/ 78101 w 641663"/>
              <a:gd name="connsiteY12" fmla="*/ 552515 h 704217"/>
              <a:gd name="connsiteX13" fmla="*/ 130489 w 641663"/>
              <a:gd name="connsiteY13" fmla="*/ 638240 h 704217"/>
              <a:gd name="connsiteX14" fmla="*/ 259076 w 641663"/>
              <a:gd name="connsiteY14" fmla="*/ 609665 h 704217"/>
              <a:gd name="connsiteX15" fmla="*/ 311464 w 641663"/>
              <a:gd name="connsiteY15" fmla="*/ 552515 h 704217"/>
              <a:gd name="connsiteX16" fmla="*/ 225739 w 641663"/>
              <a:gd name="connsiteY16" fmla="*/ 676340 h 704217"/>
              <a:gd name="connsiteX17" fmla="*/ 340039 w 641663"/>
              <a:gd name="connsiteY17" fmla="*/ 695390 h 704217"/>
              <a:gd name="connsiteX18" fmla="*/ 549589 w 641663"/>
              <a:gd name="connsiteY18" fmla="*/ 562040 h 704217"/>
              <a:gd name="connsiteX19" fmla="*/ 635314 w 641663"/>
              <a:gd name="connsiteY19" fmla="*/ 371540 h 704217"/>
              <a:gd name="connsiteX20" fmla="*/ 635314 w 641663"/>
              <a:gd name="connsiteY20" fmla="*/ 276290 h 704217"/>
              <a:gd name="connsiteX21" fmla="*/ 635314 w 641663"/>
              <a:gd name="connsiteY21" fmla="*/ 219140 h 704217"/>
              <a:gd name="connsiteX22" fmla="*/ 618041 w 641663"/>
              <a:gd name="connsiteY22" fmla="*/ 197264 h 704217"/>
              <a:gd name="connsiteX23" fmla="*/ 625789 w 641663"/>
              <a:gd name="connsiteY23" fmla="*/ 85790 h 704217"/>
              <a:gd name="connsiteX24" fmla="*/ 559114 w 641663"/>
              <a:gd name="connsiteY24" fmla="*/ 38165 h 704217"/>
              <a:gd name="connsiteX25" fmla="*/ 416239 w 641663"/>
              <a:gd name="connsiteY25" fmla="*/ 65 h 704217"/>
              <a:gd name="connsiteX0" fmla="*/ 416239 w 641663"/>
              <a:gd name="connsiteY0" fmla="*/ 152 h 704304"/>
              <a:gd name="connsiteX1" fmla="*/ 371306 w 641663"/>
              <a:gd name="connsiteY1" fmla="*/ 25028 h 704304"/>
              <a:gd name="connsiteX2" fmla="*/ 254314 w 641663"/>
              <a:gd name="connsiteY2" fmla="*/ 28727 h 704304"/>
              <a:gd name="connsiteX3" fmla="*/ 101914 w 641663"/>
              <a:gd name="connsiteY3" fmla="*/ 133502 h 704304"/>
              <a:gd name="connsiteX4" fmla="*/ 35239 w 641663"/>
              <a:gd name="connsiteY4" fmla="*/ 223990 h 704304"/>
              <a:gd name="connsiteX5" fmla="*/ 25714 w 641663"/>
              <a:gd name="connsiteY5" fmla="*/ 304952 h 704304"/>
              <a:gd name="connsiteX6" fmla="*/ 92389 w 641663"/>
              <a:gd name="connsiteY6" fmla="*/ 333527 h 704304"/>
              <a:gd name="connsiteX7" fmla="*/ 159064 w 641663"/>
              <a:gd name="connsiteY7" fmla="*/ 238277 h 704304"/>
              <a:gd name="connsiteX8" fmla="*/ 118401 w 641663"/>
              <a:gd name="connsiteY8" fmla="*/ 301468 h 704304"/>
              <a:gd name="connsiteX9" fmla="*/ 4102 w 641663"/>
              <a:gd name="connsiteY9" fmla="*/ 439581 h 704304"/>
              <a:gd name="connsiteX10" fmla="*/ 54289 w 641663"/>
              <a:gd name="connsiteY10" fmla="*/ 533551 h 704304"/>
              <a:gd name="connsiteX11" fmla="*/ 168589 w 641663"/>
              <a:gd name="connsiteY11" fmla="*/ 457352 h 704304"/>
              <a:gd name="connsiteX12" fmla="*/ 78101 w 641663"/>
              <a:gd name="connsiteY12" fmla="*/ 552602 h 704304"/>
              <a:gd name="connsiteX13" fmla="*/ 130489 w 641663"/>
              <a:gd name="connsiteY13" fmla="*/ 638327 h 704304"/>
              <a:gd name="connsiteX14" fmla="*/ 259076 w 641663"/>
              <a:gd name="connsiteY14" fmla="*/ 609752 h 704304"/>
              <a:gd name="connsiteX15" fmla="*/ 311464 w 641663"/>
              <a:gd name="connsiteY15" fmla="*/ 552602 h 704304"/>
              <a:gd name="connsiteX16" fmla="*/ 225739 w 641663"/>
              <a:gd name="connsiteY16" fmla="*/ 676427 h 704304"/>
              <a:gd name="connsiteX17" fmla="*/ 340039 w 641663"/>
              <a:gd name="connsiteY17" fmla="*/ 695477 h 704304"/>
              <a:gd name="connsiteX18" fmla="*/ 549589 w 641663"/>
              <a:gd name="connsiteY18" fmla="*/ 562127 h 704304"/>
              <a:gd name="connsiteX19" fmla="*/ 635314 w 641663"/>
              <a:gd name="connsiteY19" fmla="*/ 371627 h 704304"/>
              <a:gd name="connsiteX20" fmla="*/ 635314 w 641663"/>
              <a:gd name="connsiteY20" fmla="*/ 276377 h 704304"/>
              <a:gd name="connsiteX21" fmla="*/ 635314 w 641663"/>
              <a:gd name="connsiteY21" fmla="*/ 219227 h 704304"/>
              <a:gd name="connsiteX22" fmla="*/ 618041 w 641663"/>
              <a:gd name="connsiteY22" fmla="*/ 197351 h 704304"/>
              <a:gd name="connsiteX23" fmla="*/ 625789 w 641663"/>
              <a:gd name="connsiteY23" fmla="*/ 85877 h 704304"/>
              <a:gd name="connsiteX24" fmla="*/ 559114 w 641663"/>
              <a:gd name="connsiteY24" fmla="*/ 38252 h 704304"/>
              <a:gd name="connsiteX25" fmla="*/ 416239 w 641663"/>
              <a:gd name="connsiteY25" fmla="*/ 152 h 704304"/>
              <a:gd name="connsiteX0" fmla="*/ 416239 w 641663"/>
              <a:gd name="connsiteY0" fmla="*/ 489 h 704641"/>
              <a:gd name="connsiteX1" fmla="*/ 336693 w 641663"/>
              <a:gd name="connsiteY1" fmla="*/ 17754 h 704641"/>
              <a:gd name="connsiteX2" fmla="*/ 254314 w 641663"/>
              <a:gd name="connsiteY2" fmla="*/ 29064 h 704641"/>
              <a:gd name="connsiteX3" fmla="*/ 101914 w 641663"/>
              <a:gd name="connsiteY3" fmla="*/ 133839 h 704641"/>
              <a:gd name="connsiteX4" fmla="*/ 35239 w 641663"/>
              <a:gd name="connsiteY4" fmla="*/ 224327 h 704641"/>
              <a:gd name="connsiteX5" fmla="*/ 25714 w 641663"/>
              <a:gd name="connsiteY5" fmla="*/ 305289 h 704641"/>
              <a:gd name="connsiteX6" fmla="*/ 92389 w 641663"/>
              <a:gd name="connsiteY6" fmla="*/ 333864 h 704641"/>
              <a:gd name="connsiteX7" fmla="*/ 159064 w 641663"/>
              <a:gd name="connsiteY7" fmla="*/ 238614 h 704641"/>
              <a:gd name="connsiteX8" fmla="*/ 118401 w 641663"/>
              <a:gd name="connsiteY8" fmla="*/ 301805 h 704641"/>
              <a:gd name="connsiteX9" fmla="*/ 4102 w 641663"/>
              <a:gd name="connsiteY9" fmla="*/ 439918 h 704641"/>
              <a:gd name="connsiteX10" fmla="*/ 54289 w 641663"/>
              <a:gd name="connsiteY10" fmla="*/ 533888 h 704641"/>
              <a:gd name="connsiteX11" fmla="*/ 168589 w 641663"/>
              <a:gd name="connsiteY11" fmla="*/ 457689 h 704641"/>
              <a:gd name="connsiteX12" fmla="*/ 78101 w 641663"/>
              <a:gd name="connsiteY12" fmla="*/ 552939 h 704641"/>
              <a:gd name="connsiteX13" fmla="*/ 130489 w 641663"/>
              <a:gd name="connsiteY13" fmla="*/ 638664 h 704641"/>
              <a:gd name="connsiteX14" fmla="*/ 259076 w 641663"/>
              <a:gd name="connsiteY14" fmla="*/ 610089 h 704641"/>
              <a:gd name="connsiteX15" fmla="*/ 311464 w 641663"/>
              <a:gd name="connsiteY15" fmla="*/ 552939 h 704641"/>
              <a:gd name="connsiteX16" fmla="*/ 225739 w 641663"/>
              <a:gd name="connsiteY16" fmla="*/ 676764 h 704641"/>
              <a:gd name="connsiteX17" fmla="*/ 340039 w 641663"/>
              <a:gd name="connsiteY17" fmla="*/ 695814 h 704641"/>
              <a:gd name="connsiteX18" fmla="*/ 549589 w 641663"/>
              <a:gd name="connsiteY18" fmla="*/ 562464 h 704641"/>
              <a:gd name="connsiteX19" fmla="*/ 635314 w 641663"/>
              <a:gd name="connsiteY19" fmla="*/ 371964 h 704641"/>
              <a:gd name="connsiteX20" fmla="*/ 635314 w 641663"/>
              <a:gd name="connsiteY20" fmla="*/ 276714 h 704641"/>
              <a:gd name="connsiteX21" fmla="*/ 635314 w 641663"/>
              <a:gd name="connsiteY21" fmla="*/ 219564 h 704641"/>
              <a:gd name="connsiteX22" fmla="*/ 618041 w 641663"/>
              <a:gd name="connsiteY22" fmla="*/ 197688 h 704641"/>
              <a:gd name="connsiteX23" fmla="*/ 625789 w 641663"/>
              <a:gd name="connsiteY23" fmla="*/ 86214 h 704641"/>
              <a:gd name="connsiteX24" fmla="*/ 559114 w 641663"/>
              <a:gd name="connsiteY24" fmla="*/ 38589 h 704641"/>
              <a:gd name="connsiteX25" fmla="*/ 416239 w 641663"/>
              <a:gd name="connsiteY25" fmla="*/ 489 h 704641"/>
              <a:gd name="connsiteX0" fmla="*/ 416239 w 641663"/>
              <a:gd name="connsiteY0" fmla="*/ 1850 h 706002"/>
              <a:gd name="connsiteX1" fmla="*/ 335783 w 641663"/>
              <a:gd name="connsiteY1" fmla="*/ 8462 h 706002"/>
              <a:gd name="connsiteX2" fmla="*/ 254314 w 641663"/>
              <a:gd name="connsiteY2" fmla="*/ 30425 h 706002"/>
              <a:gd name="connsiteX3" fmla="*/ 101914 w 641663"/>
              <a:gd name="connsiteY3" fmla="*/ 135200 h 706002"/>
              <a:gd name="connsiteX4" fmla="*/ 35239 w 641663"/>
              <a:gd name="connsiteY4" fmla="*/ 225688 h 706002"/>
              <a:gd name="connsiteX5" fmla="*/ 25714 w 641663"/>
              <a:gd name="connsiteY5" fmla="*/ 306650 h 706002"/>
              <a:gd name="connsiteX6" fmla="*/ 92389 w 641663"/>
              <a:gd name="connsiteY6" fmla="*/ 335225 h 706002"/>
              <a:gd name="connsiteX7" fmla="*/ 159064 w 641663"/>
              <a:gd name="connsiteY7" fmla="*/ 239975 h 706002"/>
              <a:gd name="connsiteX8" fmla="*/ 118401 w 641663"/>
              <a:gd name="connsiteY8" fmla="*/ 303166 h 706002"/>
              <a:gd name="connsiteX9" fmla="*/ 4102 w 641663"/>
              <a:gd name="connsiteY9" fmla="*/ 441279 h 706002"/>
              <a:gd name="connsiteX10" fmla="*/ 54289 w 641663"/>
              <a:gd name="connsiteY10" fmla="*/ 535249 h 706002"/>
              <a:gd name="connsiteX11" fmla="*/ 168589 w 641663"/>
              <a:gd name="connsiteY11" fmla="*/ 459050 h 706002"/>
              <a:gd name="connsiteX12" fmla="*/ 78101 w 641663"/>
              <a:gd name="connsiteY12" fmla="*/ 554300 h 706002"/>
              <a:gd name="connsiteX13" fmla="*/ 130489 w 641663"/>
              <a:gd name="connsiteY13" fmla="*/ 640025 h 706002"/>
              <a:gd name="connsiteX14" fmla="*/ 259076 w 641663"/>
              <a:gd name="connsiteY14" fmla="*/ 611450 h 706002"/>
              <a:gd name="connsiteX15" fmla="*/ 311464 w 641663"/>
              <a:gd name="connsiteY15" fmla="*/ 554300 h 706002"/>
              <a:gd name="connsiteX16" fmla="*/ 225739 w 641663"/>
              <a:gd name="connsiteY16" fmla="*/ 678125 h 706002"/>
              <a:gd name="connsiteX17" fmla="*/ 340039 w 641663"/>
              <a:gd name="connsiteY17" fmla="*/ 697175 h 706002"/>
              <a:gd name="connsiteX18" fmla="*/ 549589 w 641663"/>
              <a:gd name="connsiteY18" fmla="*/ 563825 h 706002"/>
              <a:gd name="connsiteX19" fmla="*/ 635314 w 641663"/>
              <a:gd name="connsiteY19" fmla="*/ 373325 h 706002"/>
              <a:gd name="connsiteX20" fmla="*/ 635314 w 641663"/>
              <a:gd name="connsiteY20" fmla="*/ 278075 h 706002"/>
              <a:gd name="connsiteX21" fmla="*/ 635314 w 641663"/>
              <a:gd name="connsiteY21" fmla="*/ 220925 h 706002"/>
              <a:gd name="connsiteX22" fmla="*/ 618041 w 641663"/>
              <a:gd name="connsiteY22" fmla="*/ 199049 h 706002"/>
              <a:gd name="connsiteX23" fmla="*/ 625789 w 641663"/>
              <a:gd name="connsiteY23" fmla="*/ 87575 h 706002"/>
              <a:gd name="connsiteX24" fmla="*/ 559114 w 641663"/>
              <a:gd name="connsiteY24" fmla="*/ 39950 h 706002"/>
              <a:gd name="connsiteX25" fmla="*/ 416239 w 641663"/>
              <a:gd name="connsiteY25" fmla="*/ 1850 h 706002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5314 w 641663"/>
              <a:gd name="connsiteY21" fmla="*/ 224193 h 709270"/>
              <a:gd name="connsiteX22" fmla="*/ 618041 w 641663"/>
              <a:gd name="connsiteY22" fmla="*/ 202317 h 709270"/>
              <a:gd name="connsiteX23" fmla="*/ 625789 w 641663"/>
              <a:gd name="connsiteY23" fmla="*/ 90843 h 709270"/>
              <a:gd name="connsiteX24" fmla="*/ 559114 w 641663"/>
              <a:gd name="connsiteY24" fmla="*/ 43218 h 709270"/>
              <a:gd name="connsiteX25" fmla="*/ 486463 w 641663"/>
              <a:gd name="connsiteY25" fmla="*/ 1463 h 709270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5314 w 641663"/>
              <a:gd name="connsiteY21" fmla="*/ 224193 h 709270"/>
              <a:gd name="connsiteX22" fmla="*/ 625789 w 641663"/>
              <a:gd name="connsiteY22" fmla="*/ 90843 h 709270"/>
              <a:gd name="connsiteX23" fmla="*/ 559114 w 641663"/>
              <a:gd name="connsiteY23" fmla="*/ 43218 h 709270"/>
              <a:gd name="connsiteX24" fmla="*/ 486463 w 641663"/>
              <a:gd name="connsiteY24" fmla="*/ 1463 h 709270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3947 w 641663"/>
              <a:gd name="connsiteY21" fmla="*/ 208216 h 709270"/>
              <a:gd name="connsiteX22" fmla="*/ 625789 w 641663"/>
              <a:gd name="connsiteY22" fmla="*/ 90843 h 709270"/>
              <a:gd name="connsiteX23" fmla="*/ 559114 w 641663"/>
              <a:gd name="connsiteY23" fmla="*/ 43218 h 709270"/>
              <a:gd name="connsiteX24" fmla="*/ 486463 w 641663"/>
              <a:gd name="connsiteY24" fmla="*/ 1463 h 709270"/>
              <a:gd name="connsiteX0" fmla="*/ 486463 w 639618"/>
              <a:gd name="connsiteY0" fmla="*/ 1463 h 709270"/>
              <a:gd name="connsiteX1" fmla="*/ 335783 w 639618"/>
              <a:gd name="connsiteY1" fmla="*/ 11730 h 709270"/>
              <a:gd name="connsiteX2" fmla="*/ 254314 w 639618"/>
              <a:gd name="connsiteY2" fmla="*/ 33693 h 709270"/>
              <a:gd name="connsiteX3" fmla="*/ 101914 w 639618"/>
              <a:gd name="connsiteY3" fmla="*/ 138468 h 709270"/>
              <a:gd name="connsiteX4" fmla="*/ 35239 w 639618"/>
              <a:gd name="connsiteY4" fmla="*/ 228956 h 709270"/>
              <a:gd name="connsiteX5" fmla="*/ 25714 w 639618"/>
              <a:gd name="connsiteY5" fmla="*/ 309918 h 709270"/>
              <a:gd name="connsiteX6" fmla="*/ 92389 w 639618"/>
              <a:gd name="connsiteY6" fmla="*/ 338493 h 709270"/>
              <a:gd name="connsiteX7" fmla="*/ 159064 w 639618"/>
              <a:gd name="connsiteY7" fmla="*/ 243243 h 709270"/>
              <a:gd name="connsiteX8" fmla="*/ 118401 w 639618"/>
              <a:gd name="connsiteY8" fmla="*/ 306434 h 709270"/>
              <a:gd name="connsiteX9" fmla="*/ 4102 w 639618"/>
              <a:gd name="connsiteY9" fmla="*/ 444547 h 709270"/>
              <a:gd name="connsiteX10" fmla="*/ 54289 w 639618"/>
              <a:gd name="connsiteY10" fmla="*/ 538517 h 709270"/>
              <a:gd name="connsiteX11" fmla="*/ 168589 w 639618"/>
              <a:gd name="connsiteY11" fmla="*/ 462318 h 709270"/>
              <a:gd name="connsiteX12" fmla="*/ 78101 w 639618"/>
              <a:gd name="connsiteY12" fmla="*/ 557568 h 709270"/>
              <a:gd name="connsiteX13" fmla="*/ 130489 w 639618"/>
              <a:gd name="connsiteY13" fmla="*/ 643293 h 709270"/>
              <a:gd name="connsiteX14" fmla="*/ 259076 w 639618"/>
              <a:gd name="connsiteY14" fmla="*/ 614718 h 709270"/>
              <a:gd name="connsiteX15" fmla="*/ 311464 w 639618"/>
              <a:gd name="connsiteY15" fmla="*/ 557568 h 709270"/>
              <a:gd name="connsiteX16" fmla="*/ 225739 w 639618"/>
              <a:gd name="connsiteY16" fmla="*/ 681393 h 709270"/>
              <a:gd name="connsiteX17" fmla="*/ 340039 w 639618"/>
              <a:gd name="connsiteY17" fmla="*/ 700443 h 709270"/>
              <a:gd name="connsiteX18" fmla="*/ 549589 w 639618"/>
              <a:gd name="connsiteY18" fmla="*/ 567093 h 709270"/>
              <a:gd name="connsiteX19" fmla="*/ 635314 w 639618"/>
              <a:gd name="connsiteY19" fmla="*/ 376593 h 709270"/>
              <a:gd name="connsiteX20" fmla="*/ 627677 w 639618"/>
              <a:gd name="connsiteY20" fmla="*/ 314238 h 709270"/>
              <a:gd name="connsiteX21" fmla="*/ 633947 w 639618"/>
              <a:gd name="connsiteY21" fmla="*/ 208216 h 709270"/>
              <a:gd name="connsiteX22" fmla="*/ 625789 w 639618"/>
              <a:gd name="connsiteY22" fmla="*/ 90843 h 709270"/>
              <a:gd name="connsiteX23" fmla="*/ 559114 w 639618"/>
              <a:gd name="connsiteY23" fmla="*/ 43218 h 709270"/>
              <a:gd name="connsiteX24" fmla="*/ 486463 w 639618"/>
              <a:gd name="connsiteY24" fmla="*/ 1463 h 709270"/>
              <a:gd name="connsiteX0" fmla="*/ 486463 w 634072"/>
              <a:gd name="connsiteY0" fmla="*/ 1463 h 709270"/>
              <a:gd name="connsiteX1" fmla="*/ 335783 w 634072"/>
              <a:gd name="connsiteY1" fmla="*/ 11730 h 709270"/>
              <a:gd name="connsiteX2" fmla="*/ 254314 w 634072"/>
              <a:gd name="connsiteY2" fmla="*/ 33693 h 709270"/>
              <a:gd name="connsiteX3" fmla="*/ 101914 w 634072"/>
              <a:gd name="connsiteY3" fmla="*/ 138468 h 709270"/>
              <a:gd name="connsiteX4" fmla="*/ 35239 w 634072"/>
              <a:gd name="connsiteY4" fmla="*/ 228956 h 709270"/>
              <a:gd name="connsiteX5" fmla="*/ 25714 w 634072"/>
              <a:gd name="connsiteY5" fmla="*/ 309918 h 709270"/>
              <a:gd name="connsiteX6" fmla="*/ 92389 w 634072"/>
              <a:gd name="connsiteY6" fmla="*/ 338493 h 709270"/>
              <a:gd name="connsiteX7" fmla="*/ 159064 w 634072"/>
              <a:gd name="connsiteY7" fmla="*/ 243243 h 709270"/>
              <a:gd name="connsiteX8" fmla="*/ 118401 w 634072"/>
              <a:gd name="connsiteY8" fmla="*/ 306434 h 709270"/>
              <a:gd name="connsiteX9" fmla="*/ 4102 w 634072"/>
              <a:gd name="connsiteY9" fmla="*/ 444547 h 709270"/>
              <a:gd name="connsiteX10" fmla="*/ 54289 w 634072"/>
              <a:gd name="connsiteY10" fmla="*/ 538517 h 709270"/>
              <a:gd name="connsiteX11" fmla="*/ 168589 w 634072"/>
              <a:gd name="connsiteY11" fmla="*/ 462318 h 709270"/>
              <a:gd name="connsiteX12" fmla="*/ 78101 w 634072"/>
              <a:gd name="connsiteY12" fmla="*/ 557568 h 709270"/>
              <a:gd name="connsiteX13" fmla="*/ 130489 w 634072"/>
              <a:gd name="connsiteY13" fmla="*/ 643293 h 709270"/>
              <a:gd name="connsiteX14" fmla="*/ 259076 w 634072"/>
              <a:gd name="connsiteY14" fmla="*/ 614718 h 709270"/>
              <a:gd name="connsiteX15" fmla="*/ 311464 w 634072"/>
              <a:gd name="connsiteY15" fmla="*/ 557568 h 709270"/>
              <a:gd name="connsiteX16" fmla="*/ 225739 w 634072"/>
              <a:gd name="connsiteY16" fmla="*/ 681393 h 709270"/>
              <a:gd name="connsiteX17" fmla="*/ 340039 w 634072"/>
              <a:gd name="connsiteY17" fmla="*/ 700443 h 709270"/>
              <a:gd name="connsiteX18" fmla="*/ 549589 w 634072"/>
              <a:gd name="connsiteY18" fmla="*/ 567093 h 709270"/>
              <a:gd name="connsiteX19" fmla="*/ 619759 w 634072"/>
              <a:gd name="connsiteY19" fmla="*/ 377997 h 709270"/>
              <a:gd name="connsiteX20" fmla="*/ 627677 w 634072"/>
              <a:gd name="connsiteY20" fmla="*/ 314238 h 709270"/>
              <a:gd name="connsiteX21" fmla="*/ 633947 w 634072"/>
              <a:gd name="connsiteY21" fmla="*/ 208216 h 709270"/>
              <a:gd name="connsiteX22" fmla="*/ 625789 w 634072"/>
              <a:gd name="connsiteY22" fmla="*/ 90843 h 709270"/>
              <a:gd name="connsiteX23" fmla="*/ 559114 w 634072"/>
              <a:gd name="connsiteY23" fmla="*/ 43218 h 709270"/>
              <a:gd name="connsiteX24" fmla="*/ 486463 w 634072"/>
              <a:gd name="connsiteY24" fmla="*/ 1463 h 709270"/>
              <a:gd name="connsiteX0" fmla="*/ 486463 w 634072"/>
              <a:gd name="connsiteY0" fmla="*/ 3196 h 711003"/>
              <a:gd name="connsiteX1" fmla="*/ 353475 w 634072"/>
              <a:gd name="connsiteY1" fmla="*/ 6498 h 711003"/>
              <a:gd name="connsiteX2" fmla="*/ 254314 w 634072"/>
              <a:gd name="connsiteY2" fmla="*/ 35426 h 711003"/>
              <a:gd name="connsiteX3" fmla="*/ 101914 w 634072"/>
              <a:gd name="connsiteY3" fmla="*/ 140201 h 711003"/>
              <a:gd name="connsiteX4" fmla="*/ 35239 w 634072"/>
              <a:gd name="connsiteY4" fmla="*/ 230689 h 711003"/>
              <a:gd name="connsiteX5" fmla="*/ 25714 w 634072"/>
              <a:gd name="connsiteY5" fmla="*/ 311651 h 711003"/>
              <a:gd name="connsiteX6" fmla="*/ 92389 w 634072"/>
              <a:gd name="connsiteY6" fmla="*/ 340226 h 711003"/>
              <a:gd name="connsiteX7" fmla="*/ 159064 w 634072"/>
              <a:gd name="connsiteY7" fmla="*/ 244976 h 711003"/>
              <a:gd name="connsiteX8" fmla="*/ 118401 w 634072"/>
              <a:gd name="connsiteY8" fmla="*/ 308167 h 711003"/>
              <a:gd name="connsiteX9" fmla="*/ 4102 w 634072"/>
              <a:gd name="connsiteY9" fmla="*/ 446280 h 711003"/>
              <a:gd name="connsiteX10" fmla="*/ 54289 w 634072"/>
              <a:gd name="connsiteY10" fmla="*/ 540250 h 711003"/>
              <a:gd name="connsiteX11" fmla="*/ 168589 w 634072"/>
              <a:gd name="connsiteY11" fmla="*/ 464051 h 711003"/>
              <a:gd name="connsiteX12" fmla="*/ 78101 w 634072"/>
              <a:gd name="connsiteY12" fmla="*/ 559301 h 711003"/>
              <a:gd name="connsiteX13" fmla="*/ 130489 w 634072"/>
              <a:gd name="connsiteY13" fmla="*/ 645026 h 711003"/>
              <a:gd name="connsiteX14" fmla="*/ 259076 w 634072"/>
              <a:gd name="connsiteY14" fmla="*/ 616451 h 711003"/>
              <a:gd name="connsiteX15" fmla="*/ 311464 w 634072"/>
              <a:gd name="connsiteY15" fmla="*/ 559301 h 711003"/>
              <a:gd name="connsiteX16" fmla="*/ 225739 w 634072"/>
              <a:gd name="connsiteY16" fmla="*/ 683126 h 711003"/>
              <a:gd name="connsiteX17" fmla="*/ 340039 w 634072"/>
              <a:gd name="connsiteY17" fmla="*/ 702176 h 711003"/>
              <a:gd name="connsiteX18" fmla="*/ 549589 w 634072"/>
              <a:gd name="connsiteY18" fmla="*/ 568826 h 711003"/>
              <a:gd name="connsiteX19" fmla="*/ 619759 w 634072"/>
              <a:gd name="connsiteY19" fmla="*/ 379730 h 711003"/>
              <a:gd name="connsiteX20" fmla="*/ 627677 w 634072"/>
              <a:gd name="connsiteY20" fmla="*/ 315971 h 711003"/>
              <a:gd name="connsiteX21" fmla="*/ 633947 w 634072"/>
              <a:gd name="connsiteY21" fmla="*/ 209949 h 711003"/>
              <a:gd name="connsiteX22" fmla="*/ 625789 w 634072"/>
              <a:gd name="connsiteY22" fmla="*/ 92576 h 711003"/>
              <a:gd name="connsiteX23" fmla="*/ 559114 w 634072"/>
              <a:gd name="connsiteY23" fmla="*/ 44951 h 711003"/>
              <a:gd name="connsiteX24" fmla="*/ 486463 w 634072"/>
              <a:gd name="connsiteY24" fmla="*/ 3196 h 711003"/>
              <a:gd name="connsiteX0" fmla="*/ 486463 w 634072"/>
              <a:gd name="connsiteY0" fmla="*/ 10201 h 718008"/>
              <a:gd name="connsiteX1" fmla="*/ 353475 w 634072"/>
              <a:gd name="connsiteY1" fmla="*/ 13503 h 718008"/>
              <a:gd name="connsiteX2" fmla="*/ 254314 w 634072"/>
              <a:gd name="connsiteY2" fmla="*/ 42431 h 718008"/>
              <a:gd name="connsiteX3" fmla="*/ 101914 w 634072"/>
              <a:gd name="connsiteY3" fmla="*/ 147206 h 718008"/>
              <a:gd name="connsiteX4" fmla="*/ 35239 w 634072"/>
              <a:gd name="connsiteY4" fmla="*/ 237694 h 718008"/>
              <a:gd name="connsiteX5" fmla="*/ 25714 w 634072"/>
              <a:gd name="connsiteY5" fmla="*/ 318656 h 718008"/>
              <a:gd name="connsiteX6" fmla="*/ 92389 w 634072"/>
              <a:gd name="connsiteY6" fmla="*/ 347231 h 718008"/>
              <a:gd name="connsiteX7" fmla="*/ 159064 w 634072"/>
              <a:gd name="connsiteY7" fmla="*/ 251981 h 718008"/>
              <a:gd name="connsiteX8" fmla="*/ 118401 w 634072"/>
              <a:gd name="connsiteY8" fmla="*/ 315172 h 718008"/>
              <a:gd name="connsiteX9" fmla="*/ 4102 w 634072"/>
              <a:gd name="connsiteY9" fmla="*/ 453285 h 718008"/>
              <a:gd name="connsiteX10" fmla="*/ 54289 w 634072"/>
              <a:gd name="connsiteY10" fmla="*/ 547255 h 718008"/>
              <a:gd name="connsiteX11" fmla="*/ 168589 w 634072"/>
              <a:gd name="connsiteY11" fmla="*/ 471056 h 718008"/>
              <a:gd name="connsiteX12" fmla="*/ 78101 w 634072"/>
              <a:gd name="connsiteY12" fmla="*/ 566306 h 718008"/>
              <a:gd name="connsiteX13" fmla="*/ 130489 w 634072"/>
              <a:gd name="connsiteY13" fmla="*/ 652031 h 718008"/>
              <a:gd name="connsiteX14" fmla="*/ 259076 w 634072"/>
              <a:gd name="connsiteY14" fmla="*/ 623456 h 718008"/>
              <a:gd name="connsiteX15" fmla="*/ 311464 w 634072"/>
              <a:gd name="connsiteY15" fmla="*/ 566306 h 718008"/>
              <a:gd name="connsiteX16" fmla="*/ 225739 w 634072"/>
              <a:gd name="connsiteY16" fmla="*/ 690131 h 718008"/>
              <a:gd name="connsiteX17" fmla="*/ 340039 w 634072"/>
              <a:gd name="connsiteY17" fmla="*/ 709181 h 718008"/>
              <a:gd name="connsiteX18" fmla="*/ 549589 w 634072"/>
              <a:gd name="connsiteY18" fmla="*/ 575831 h 718008"/>
              <a:gd name="connsiteX19" fmla="*/ 619759 w 634072"/>
              <a:gd name="connsiteY19" fmla="*/ 386735 h 718008"/>
              <a:gd name="connsiteX20" fmla="*/ 627677 w 634072"/>
              <a:gd name="connsiteY20" fmla="*/ 322976 h 718008"/>
              <a:gd name="connsiteX21" fmla="*/ 633947 w 634072"/>
              <a:gd name="connsiteY21" fmla="*/ 216954 h 718008"/>
              <a:gd name="connsiteX22" fmla="*/ 625789 w 634072"/>
              <a:gd name="connsiteY22" fmla="*/ 99581 h 718008"/>
              <a:gd name="connsiteX23" fmla="*/ 559114 w 634072"/>
              <a:gd name="connsiteY23" fmla="*/ 51956 h 718008"/>
              <a:gd name="connsiteX24" fmla="*/ 486463 w 634072"/>
              <a:gd name="connsiteY24" fmla="*/ 10201 h 718008"/>
              <a:gd name="connsiteX0" fmla="*/ 486463 w 634072"/>
              <a:gd name="connsiteY0" fmla="*/ 3374 h 711181"/>
              <a:gd name="connsiteX1" fmla="*/ 353475 w 634072"/>
              <a:gd name="connsiteY1" fmla="*/ 6676 h 711181"/>
              <a:gd name="connsiteX2" fmla="*/ 254314 w 634072"/>
              <a:gd name="connsiteY2" fmla="*/ 35604 h 711181"/>
              <a:gd name="connsiteX3" fmla="*/ 101914 w 634072"/>
              <a:gd name="connsiteY3" fmla="*/ 140379 h 711181"/>
              <a:gd name="connsiteX4" fmla="*/ 35239 w 634072"/>
              <a:gd name="connsiteY4" fmla="*/ 230867 h 711181"/>
              <a:gd name="connsiteX5" fmla="*/ 25714 w 634072"/>
              <a:gd name="connsiteY5" fmla="*/ 311829 h 711181"/>
              <a:gd name="connsiteX6" fmla="*/ 92389 w 634072"/>
              <a:gd name="connsiteY6" fmla="*/ 340404 h 711181"/>
              <a:gd name="connsiteX7" fmla="*/ 159064 w 634072"/>
              <a:gd name="connsiteY7" fmla="*/ 245154 h 711181"/>
              <a:gd name="connsiteX8" fmla="*/ 118401 w 634072"/>
              <a:gd name="connsiteY8" fmla="*/ 308345 h 711181"/>
              <a:gd name="connsiteX9" fmla="*/ 4102 w 634072"/>
              <a:gd name="connsiteY9" fmla="*/ 446458 h 711181"/>
              <a:gd name="connsiteX10" fmla="*/ 54289 w 634072"/>
              <a:gd name="connsiteY10" fmla="*/ 540428 h 711181"/>
              <a:gd name="connsiteX11" fmla="*/ 168589 w 634072"/>
              <a:gd name="connsiteY11" fmla="*/ 464229 h 711181"/>
              <a:gd name="connsiteX12" fmla="*/ 78101 w 634072"/>
              <a:gd name="connsiteY12" fmla="*/ 559479 h 711181"/>
              <a:gd name="connsiteX13" fmla="*/ 130489 w 634072"/>
              <a:gd name="connsiteY13" fmla="*/ 645204 h 711181"/>
              <a:gd name="connsiteX14" fmla="*/ 259076 w 634072"/>
              <a:gd name="connsiteY14" fmla="*/ 616629 h 711181"/>
              <a:gd name="connsiteX15" fmla="*/ 311464 w 634072"/>
              <a:gd name="connsiteY15" fmla="*/ 559479 h 711181"/>
              <a:gd name="connsiteX16" fmla="*/ 225739 w 634072"/>
              <a:gd name="connsiteY16" fmla="*/ 683304 h 711181"/>
              <a:gd name="connsiteX17" fmla="*/ 340039 w 634072"/>
              <a:gd name="connsiteY17" fmla="*/ 702354 h 711181"/>
              <a:gd name="connsiteX18" fmla="*/ 549589 w 634072"/>
              <a:gd name="connsiteY18" fmla="*/ 569004 h 711181"/>
              <a:gd name="connsiteX19" fmla="*/ 619759 w 634072"/>
              <a:gd name="connsiteY19" fmla="*/ 379908 h 711181"/>
              <a:gd name="connsiteX20" fmla="*/ 627677 w 634072"/>
              <a:gd name="connsiteY20" fmla="*/ 316149 h 711181"/>
              <a:gd name="connsiteX21" fmla="*/ 633947 w 634072"/>
              <a:gd name="connsiteY21" fmla="*/ 210127 h 711181"/>
              <a:gd name="connsiteX22" fmla="*/ 625789 w 634072"/>
              <a:gd name="connsiteY22" fmla="*/ 92754 h 711181"/>
              <a:gd name="connsiteX23" fmla="*/ 559114 w 634072"/>
              <a:gd name="connsiteY23" fmla="*/ 45129 h 711181"/>
              <a:gd name="connsiteX24" fmla="*/ 486463 w 634072"/>
              <a:gd name="connsiteY24" fmla="*/ 3374 h 711181"/>
              <a:gd name="connsiteX0" fmla="*/ 486463 w 634072"/>
              <a:gd name="connsiteY0" fmla="*/ 5125 h 712932"/>
              <a:gd name="connsiteX1" fmla="*/ 353475 w 634072"/>
              <a:gd name="connsiteY1" fmla="*/ 8427 h 712932"/>
              <a:gd name="connsiteX2" fmla="*/ 254314 w 634072"/>
              <a:gd name="connsiteY2" fmla="*/ 37355 h 712932"/>
              <a:gd name="connsiteX3" fmla="*/ 101914 w 634072"/>
              <a:gd name="connsiteY3" fmla="*/ 142130 h 712932"/>
              <a:gd name="connsiteX4" fmla="*/ 35239 w 634072"/>
              <a:gd name="connsiteY4" fmla="*/ 232618 h 712932"/>
              <a:gd name="connsiteX5" fmla="*/ 25714 w 634072"/>
              <a:gd name="connsiteY5" fmla="*/ 313580 h 712932"/>
              <a:gd name="connsiteX6" fmla="*/ 92389 w 634072"/>
              <a:gd name="connsiteY6" fmla="*/ 342155 h 712932"/>
              <a:gd name="connsiteX7" fmla="*/ 159064 w 634072"/>
              <a:gd name="connsiteY7" fmla="*/ 246905 h 712932"/>
              <a:gd name="connsiteX8" fmla="*/ 118401 w 634072"/>
              <a:gd name="connsiteY8" fmla="*/ 310096 h 712932"/>
              <a:gd name="connsiteX9" fmla="*/ 4102 w 634072"/>
              <a:gd name="connsiteY9" fmla="*/ 448209 h 712932"/>
              <a:gd name="connsiteX10" fmla="*/ 54289 w 634072"/>
              <a:gd name="connsiteY10" fmla="*/ 542179 h 712932"/>
              <a:gd name="connsiteX11" fmla="*/ 168589 w 634072"/>
              <a:gd name="connsiteY11" fmla="*/ 465980 h 712932"/>
              <a:gd name="connsiteX12" fmla="*/ 78101 w 634072"/>
              <a:gd name="connsiteY12" fmla="*/ 561230 h 712932"/>
              <a:gd name="connsiteX13" fmla="*/ 130489 w 634072"/>
              <a:gd name="connsiteY13" fmla="*/ 646955 h 712932"/>
              <a:gd name="connsiteX14" fmla="*/ 259076 w 634072"/>
              <a:gd name="connsiteY14" fmla="*/ 618380 h 712932"/>
              <a:gd name="connsiteX15" fmla="*/ 311464 w 634072"/>
              <a:gd name="connsiteY15" fmla="*/ 561230 h 712932"/>
              <a:gd name="connsiteX16" fmla="*/ 225739 w 634072"/>
              <a:gd name="connsiteY16" fmla="*/ 685055 h 712932"/>
              <a:gd name="connsiteX17" fmla="*/ 340039 w 634072"/>
              <a:gd name="connsiteY17" fmla="*/ 704105 h 712932"/>
              <a:gd name="connsiteX18" fmla="*/ 549589 w 634072"/>
              <a:gd name="connsiteY18" fmla="*/ 570755 h 712932"/>
              <a:gd name="connsiteX19" fmla="*/ 619759 w 634072"/>
              <a:gd name="connsiteY19" fmla="*/ 381659 h 712932"/>
              <a:gd name="connsiteX20" fmla="*/ 627677 w 634072"/>
              <a:gd name="connsiteY20" fmla="*/ 317900 h 712932"/>
              <a:gd name="connsiteX21" fmla="*/ 633947 w 634072"/>
              <a:gd name="connsiteY21" fmla="*/ 211878 h 712932"/>
              <a:gd name="connsiteX22" fmla="*/ 625789 w 634072"/>
              <a:gd name="connsiteY22" fmla="*/ 94505 h 712932"/>
              <a:gd name="connsiteX23" fmla="*/ 559114 w 634072"/>
              <a:gd name="connsiteY23" fmla="*/ 46880 h 712932"/>
              <a:gd name="connsiteX24" fmla="*/ 486463 w 634072"/>
              <a:gd name="connsiteY24" fmla="*/ 5125 h 71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34072" h="712932">
                <a:moveTo>
                  <a:pt x="486463" y="5125"/>
                </a:moveTo>
                <a:cubicBezTo>
                  <a:pt x="452190" y="-1284"/>
                  <a:pt x="402079" y="-3208"/>
                  <a:pt x="353475" y="8427"/>
                </a:cubicBezTo>
                <a:cubicBezTo>
                  <a:pt x="304871" y="20062"/>
                  <a:pt x="296241" y="15071"/>
                  <a:pt x="254314" y="37355"/>
                </a:cubicBezTo>
                <a:cubicBezTo>
                  <a:pt x="212387" y="59639"/>
                  <a:pt x="138426" y="109586"/>
                  <a:pt x="101914" y="142130"/>
                </a:cubicBezTo>
                <a:cubicBezTo>
                  <a:pt x="65402" y="174674"/>
                  <a:pt x="47939" y="204043"/>
                  <a:pt x="35239" y="232618"/>
                </a:cubicBezTo>
                <a:cubicBezTo>
                  <a:pt x="22539" y="261193"/>
                  <a:pt x="16189" y="295324"/>
                  <a:pt x="25714" y="313580"/>
                </a:cubicBezTo>
                <a:cubicBezTo>
                  <a:pt x="35239" y="331836"/>
                  <a:pt x="70164" y="353267"/>
                  <a:pt x="92389" y="342155"/>
                </a:cubicBezTo>
                <a:cubicBezTo>
                  <a:pt x="114614" y="331043"/>
                  <a:pt x="154729" y="252248"/>
                  <a:pt x="159064" y="246905"/>
                </a:cubicBezTo>
                <a:cubicBezTo>
                  <a:pt x="163399" y="241562"/>
                  <a:pt x="142641" y="291627"/>
                  <a:pt x="118401" y="310096"/>
                </a:cubicBezTo>
                <a:cubicBezTo>
                  <a:pt x="94161" y="328566"/>
                  <a:pt x="21137" y="411910"/>
                  <a:pt x="4102" y="448209"/>
                </a:cubicBezTo>
                <a:cubicBezTo>
                  <a:pt x="-12933" y="484508"/>
                  <a:pt x="26874" y="539217"/>
                  <a:pt x="54289" y="542179"/>
                </a:cubicBezTo>
                <a:cubicBezTo>
                  <a:pt x="81704" y="545141"/>
                  <a:pt x="164620" y="462805"/>
                  <a:pt x="168589" y="465980"/>
                </a:cubicBezTo>
                <a:cubicBezTo>
                  <a:pt x="172558" y="469155"/>
                  <a:pt x="84451" y="531068"/>
                  <a:pt x="78101" y="561230"/>
                </a:cubicBezTo>
                <a:cubicBezTo>
                  <a:pt x="71751" y="591392"/>
                  <a:pt x="100327" y="637430"/>
                  <a:pt x="130489" y="646955"/>
                </a:cubicBezTo>
                <a:cubicBezTo>
                  <a:pt x="160651" y="656480"/>
                  <a:pt x="228914" y="632667"/>
                  <a:pt x="259076" y="618380"/>
                </a:cubicBezTo>
                <a:cubicBezTo>
                  <a:pt x="289238" y="604093"/>
                  <a:pt x="317020" y="550118"/>
                  <a:pt x="311464" y="561230"/>
                </a:cubicBezTo>
                <a:cubicBezTo>
                  <a:pt x="305908" y="572343"/>
                  <a:pt x="220977" y="661243"/>
                  <a:pt x="225739" y="685055"/>
                </a:cubicBezTo>
                <a:cubicBezTo>
                  <a:pt x="230501" y="708867"/>
                  <a:pt x="286064" y="723155"/>
                  <a:pt x="340039" y="704105"/>
                </a:cubicBezTo>
                <a:cubicBezTo>
                  <a:pt x="394014" y="685055"/>
                  <a:pt x="502969" y="624496"/>
                  <a:pt x="549589" y="570755"/>
                </a:cubicBezTo>
                <a:cubicBezTo>
                  <a:pt x="596209" y="517014"/>
                  <a:pt x="606744" y="423802"/>
                  <a:pt x="619759" y="381659"/>
                </a:cubicBezTo>
                <a:cubicBezTo>
                  <a:pt x="632774" y="339517"/>
                  <a:pt x="627677" y="317900"/>
                  <a:pt x="627677" y="317900"/>
                </a:cubicBezTo>
                <a:cubicBezTo>
                  <a:pt x="627221" y="293524"/>
                  <a:pt x="634403" y="236254"/>
                  <a:pt x="633947" y="211878"/>
                </a:cubicBezTo>
                <a:cubicBezTo>
                  <a:pt x="632359" y="180128"/>
                  <a:pt x="638489" y="124668"/>
                  <a:pt x="625789" y="94505"/>
                </a:cubicBezTo>
                <a:cubicBezTo>
                  <a:pt x="613089" y="64343"/>
                  <a:pt x="582335" y="61777"/>
                  <a:pt x="559114" y="46880"/>
                </a:cubicBezTo>
                <a:cubicBezTo>
                  <a:pt x="535893" y="31983"/>
                  <a:pt x="520736" y="11534"/>
                  <a:pt x="486463" y="5125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DA89D1CB-5A3F-0AC7-D5BE-91B18A4E4B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5358" y="5200762"/>
            <a:ext cx="974601" cy="1242331"/>
          </a:xfrm>
          <a:prstGeom prst="rect">
            <a:avLst/>
          </a:prstGeom>
        </p:spPr>
      </p:pic>
      <p:pic>
        <p:nvPicPr>
          <p:cNvPr id="14" name="ttsMP3.com_VoiceText_2024-11-18_20-52-4">
            <a:hlinkClick r:id="" action="ppaction://media"/>
            <a:extLst>
              <a:ext uri="{FF2B5EF4-FFF2-40B4-BE49-F238E27FC236}">
                <a16:creationId xmlns:a16="http://schemas.microsoft.com/office/drawing/2014/main" id="{8D5F9F59-2BC5-41C8-384F-C87BB5671A8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16" name="mouthmia">
            <a:hlinkClick r:id="" action="ppaction://media"/>
            <a:extLst>
              <a:ext uri="{FF2B5EF4-FFF2-40B4-BE49-F238E27FC236}">
                <a16:creationId xmlns:a16="http://schemas.microsoft.com/office/drawing/2014/main" id="{6BEF40C4-E826-9582-D1D2-5DAFC99F96FF}"/>
              </a:ext>
            </a:extLst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>
                  <p14:trim st="264" end="1419.3"/>
                </p14:media>
              </p:ext>
            </p:extLst>
          </p:nvPr>
        </p:nvPicPr>
        <p:blipFill>
          <a:blip r:embed="rId9"/>
          <a:srcRect l="48373" t="21546" r="42698" b="69449"/>
          <a:stretch>
            <a:fillRect/>
          </a:stretch>
        </p:blipFill>
        <p:spPr>
          <a:xfrm flipH="1">
            <a:off x="6393403" y="4558942"/>
            <a:ext cx="200369" cy="133579"/>
          </a:xfrm>
          <a:prstGeom prst="roundRect">
            <a:avLst>
              <a:gd name="adj" fmla="val 50000"/>
            </a:avLst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FE70243-5FC1-EA7F-6F3A-835B31FE9C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7679" y="5200762"/>
            <a:ext cx="974601" cy="1242331"/>
          </a:xfrm>
          <a:prstGeom prst="rect">
            <a:avLst/>
          </a:prstGeom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40C30F9D-2A20-7740-EB8D-284AB93EB237}"/>
              </a:ext>
            </a:extLst>
          </p:cNvPr>
          <p:cNvGrpSpPr/>
          <p:nvPr/>
        </p:nvGrpSpPr>
        <p:grpSpPr>
          <a:xfrm>
            <a:off x="4175191" y="4029074"/>
            <a:ext cx="1359601" cy="2676689"/>
            <a:chOff x="4175191" y="3321278"/>
            <a:chExt cx="1707774" cy="3384486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DF7F317-FEA1-1C76-ACE3-5EDDE3E9C6A1}"/>
                </a:ext>
              </a:extLst>
            </p:cNvPr>
            <p:cNvGrpSpPr/>
            <p:nvPr/>
          </p:nvGrpSpPr>
          <p:grpSpPr>
            <a:xfrm>
              <a:off x="4175191" y="3321278"/>
              <a:ext cx="1534956" cy="3384486"/>
              <a:chOff x="4249028" y="1990940"/>
              <a:chExt cx="2137690" cy="4713482"/>
            </a:xfrm>
          </p:grpSpPr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211F668D-398E-A6BD-2319-AE236C8A6828}"/>
                  </a:ext>
                </a:extLst>
              </p:cNvPr>
              <p:cNvSpPr/>
              <p:nvPr/>
            </p:nvSpPr>
            <p:spPr>
              <a:xfrm>
                <a:off x="5296043" y="3890631"/>
                <a:ext cx="211915" cy="36256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BAF304AE-18A7-0C3C-4C11-62700DC75579}"/>
                  </a:ext>
                </a:extLst>
              </p:cNvPr>
              <p:cNvSpPr/>
              <p:nvPr/>
            </p:nvSpPr>
            <p:spPr>
              <a:xfrm rot="10800000">
                <a:off x="4428389" y="4518379"/>
                <a:ext cx="186406" cy="96634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BE708D2E-2BDB-F382-F30D-A8CCCCF4DA40}"/>
                  </a:ext>
                </a:extLst>
              </p:cNvPr>
              <p:cNvSpPr/>
              <p:nvPr/>
            </p:nvSpPr>
            <p:spPr>
              <a:xfrm rot="10800000">
                <a:off x="6086000" y="4556038"/>
                <a:ext cx="132609" cy="96634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147CFCF8-1AE9-18B3-CE22-DF49D487C3E5}"/>
                  </a:ext>
                </a:extLst>
              </p:cNvPr>
              <p:cNvSpPr/>
              <p:nvPr/>
            </p:nvSpPr>
            <p:spPr>
              <a:xfrm>
                <a:off x="4787164" y="5634539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EB79EBAD-65AF-70B1-7F69-09ED4B6D2E0D}"/>
                  </a:ext>
                </a:extLst>
              </p:cNvPr>
              <p:cNvSpPr/>
              <p:nvPr/>
            </p:nvSpPr>
            <p:spPr>
              <a:xfrm>
                <a:off x="5637670" y="5666003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B0A11D5B-3261-41CB-C4BF-239543043E9A}"/>
                  </a:ext>
                </a:extLst>
              </p:cNvPr>
              <p:cNvGrpSpPr/>
              <p:nvPr/>
            </p:nvGrpSpPr>
            <p:grpSpPr>
              <a:xfrm>
                <a:off x="4249028" y="1990940"/>
                <a:ext cx="2137690" cy="1977350"/>
                <a:chOff x="2433554" y="1558909"/>
                <a:chExt cx="1329516" cy="1229793"/>
              </a:xfrm>
            </p:grpSpPr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5AA4B142-3F35-B013-61FB-02B9C7025F38}"/>
                    </a:ext>
                  </a:extLst>
                </p:cNvPr>
                <p:cNvSpPr/>
                <p:nvPr/>
              </p:nvSpPr>
              <p:spPr>
                <a:xfrm>
                  <a:off x="2433554" y="1978171"/>
                  <a:ext cx="281034" cy="26779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CEE56B64-48B0-07D2-4D85-D2E9B187711C}"/>
                    </a:ext>
                  </a:extLst>
                </p:cNvPr>
                <p:cNvSpPr/>
                <p:nvPr/>
              </p:nvSpPr>
              <p:spPr>
                <a:xfrm>
                  <a:off x="3482036" y="1965110"/>
                  <a:ext cx="281034" cy="26779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5290A81D-E927-B05F-64C2-35F72E7F9952}"/>
                    </a:ext>
                  </a:extLst>
                </p:cNvPr>
                <p:cNvSpPr/>
                <p:nvPr/>
              </p:nvSpPr>
              <p:spPr>
                <a:xfrm rot="20679902">
                  <a:off x="2507762" y="1569502"/>
                  <a:ext cx="1181100" cy="121920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70FDB39-080B-DCE9-FF9D-BEA078415029}"/>
                    </a:ext>
                  </a:extLst>
                </p:cNvPr>
                <p:cNvSpPr/>
                <p:nvPr/>
              </p:nvSpPr>
              <p:spPr>
                <a:xfrm>
                  <a:off x="2707977" y="1823483"/>
                  <a:ext cx="165237" cy="189843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7B49EF3D-FEA9-A42B-C72A-DC5026148C1A}"/>
                    </a:ext>
                  </a:extLst>
                </p:cNvPr>
                <p:cNvSpPr/>
                <p:nvPr/>
              </p:nvSpPr>
              <p:spPr>
                <a:xfrm>
                  <a:off x="2823952" y="1903168"/>
                  <a:ext cx="165238" cy="100548"/>
                </a:xfrm>
                <a:custGeom>
                  <a:avLst/>
                  <a:gdLst>
                    <a:gd name="connsiteX0" fmla="*/ 82619 w 165238"/>
                    <a:gd name="connsiteY0" fmla="*/ 0 h 100548"/>
                    <a:gd name="connsiteX1" fmla="*/ 165238 w 165238"/>
                    <a:gd name="connsiteY1" fmla="*/ 94922 h 100548"/>
                    <a:gd name="connsiteX2" fmla="*/ 164249 w 165238"/>
                    <a:gd name="connsiteY2" fmla="*/ 100548 h 100548"/>
                    <a:gd name="connsiteX3" fmla="*/ 989 w 165238"/>
                    <a:gd name="connsiteY3" fmla="*/ 100548 h 100548"/>
                    <a:gd name="connsiteX4" fmla="*/ 0 w 165238"/>
                    <a:gd name="connsiteY4" fmla="*/ 94922 h 100548"/>
                    <a:gd name="connsiteX5" fmla="*/ 82619 w 165238"/>
                    <a:gd name="connsiteY5" fmla="*/ 0 h 100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5238" h="100548">
                      <a:moveTo>
                        <a:pt x="82619" y="0"/>
                      </a:moveTo>
                      <a:cubicBezTo>
                        <a:pt x="128248" y="0"/>
                        <a:pt x="165238" y="42498"/>
                        <a:pt x="165238" y="94922"/>
                      </a:cubicBezTo>
                      <a:lnTo>
                        <a:pt x="164249" y="100548"/>
                      </a:lnTo>
                      <a:lnTo>
                        <a:pt x="989" y="100548"/>
                      </a:lnTo>
                      <a:lnTo>
                        <a:pt x="0" y="94922"/>
                      </a:lnTo>
                      <a:cubicBezTo>
                        <a:pt x="0" y="42498"/>
                        <a:pt x="36990" y="0"/>
                        <a:pt x="82619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D4589EBB-9C57-2F6B-F333-4C6EDBF5AFDE}"/>
                    </a:ext>
                  </a:extLst>
                </p:cNvPr>
                <p:cNvSpPr/>
                <p:nvPr/>
              </p:nvSpPr>
              <p:spPr>
                <a:xfrm>
                  <a:off x="3162495" y="1900962"/>
                  <a:ext cx="165238" cy="100548"/>
                </a:xfrm>
                <a:custGeom>
                  <a:avLst/>
                  <a:gdLst>
                    <a:gd name="connsiteX0" fmla="*/ 82619 w 165238"/>
                    <a:gd name="connsiteY0" fmla="*/ 0 h 100548"/>
                    <a:gd name="connsiteX1" fmla="*/ 165238 w 165238"/>
                    <a:gd name="connsiteY1" fmla="*/ 94922 h 100548"/>
                    <a:gd name="connsiteX2" fmla="*/ 164249 w 165238"/>
                    <a:gd name="connsiteY2" fmla="*/ 100548 h 100548"/>
                    <a:gd name="connsiteX3" fmla="*/ 989 w 165238"/>
                    <a:gd name="connsiteY3" fmla="*/ 100548 h 100548"/>
                    <a:gd name="connsiteX4" fmla="*/ 0 w 165238"/>
                    <a:gd name="connsiteY4" fmla="*/ 94922 h 100548"/>
                    <a:gd name="connsiteX5" fmla="*/ 82619 w 165238"/>
                    <a:gd name="connsiteY5" fmla="*/ 0 h 100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5238" h="100548">
                      <a:moveTo>
                        <a:pt x="82619" y="0"/>
                      </a:moveTo>
                      <a:cubicBezTo>
                        <a:pt x="128248" y="0"/>
                        <a:pt x="165238" y="42498"/>
                        <a:pt x="165238" y="94922"/>
                      </a:cubicBezTo>
                      <a:lnTo>
                        <a:pt x="164249" y="100548"/>
                      </a:lnTo>
                      <a:lnTo>
                        <a:pt x="989" y="100548"/>
                      </a:lnTo>
                      <a:lnTo>
                        <a:pt x="0" y="94922"/>
                      </a:lnTo>
                      <a:cubicBezTo>
                        <a:pt x="0" y="42498"/>
                        <a:pt x="36990" y="0"/>
                        <a:pt x="82619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8AE9F7BD-18A6-BB91-EE75-AE873C52D4A1}"/>
                    </a:ext>
                  </a:extLst>
                </p:cNvPr>
                <p:cNvSpPr/>
                <p:nvPr/>
              </p:nvSpPr>
              <p:spPr>
                <a:xfrm>
                  <a:off x="2799528" y="2243491"/>
                  <a:ext cx="163260" cy="89296"/>
                </a:xfrm>
                <a:custGeom>
                  <a:avLst/>
                  <a:gdLst>
                    <a:gd name="connsiteX0" fmla="*/ 0 w 163260"/>
                    <a:gd name="connsiteY0" fmla="*/ 0 h 89296"/>
                    <a:gd name="connsiteX1" fmla="*/ 163260 w 163260"/>
                    <a:gd name="connsiteY1" fmla="*/ 0 h 89296"/>
                    <a:gd name="connsiteX2" fmla="*/ 157756 w 163260"/>
                    <a:gd name="connsiteY2" fmla="*/ 31322 h 89296"/>
                    <a:gd name="connsiteX3" fmla="*/ 81630 w 163260"/>
                    <a:gd name="connsiteY3" fmla="*/ 89296 h 89296"/>
                    <a:gd name="connsiteX4" fmla="*/ 5504 w 163260"/>
                    <a:gd name="connsiteY4" fmla="*/ 31322 h 89296"/>
                    <a:gd name="connsiteX5" fmla="*/ 0 w 163260"/>
                    <a:gd name="connsiteY5" fmla="*/ 0 h 89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3260" h="89296">
                      <a:moveTo>
                        <a:pt x="0" y="0"/>
                      </a:moveTo>
                      <a:lnTo>
                        <a:pt x="163260" y="0"/>
                      </a:lnTo>
                      <a:lnTo>
                        <a:pt x="157756" y="31322"/>
                      </a:lnTo>
                      <a:cubicBezTo>
                        <a:pt x="145214" y="65391"/>
                        <a:pt x="115852" y="89296"/>
                        <a:pt x="81630" y="89296"/>
                      </a:cubicBezTo>
                      <a:cubicBezTo>
                        <a:pt x="47408" y="89296"/>
                        <a:pt x="18046" y="65391"/>
                        <a:pt x="5504" y="3132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E71CB3F5-291B-1B72-8500-66FACCB5AF15}"/>
                    </a:ext>
                  </a:extLst>
                </p:cNvPr>
                <p:cNvSpPr/>
                <p:nvPr/>
              </p:nvSpPr>
              <p:spPr>
                <a:xfrm>
                  <a:off x="3127822" y="2240867"/>
                  <a:ext cx="163260" cy="89296"/>
                </a:xfrm>
                <a:custGeom>
                  <a:avLst/>
                  <a:gdLst>
                    <a:gd name="connsiteX0" fmla="*/ 0 w 163260"/>
                    <a:gd name="connsiteY0" fmla="*/ 0 h 89296"/>
                    <a:gd name="connsiteX1" fmla="*/ 163260 w 163260"/>
                    <a:gd name="connsiteY1" fmla="*/ 0 h 89296"/>
                    <a:gd name="connsiteX2" fmla="*/ 157756 w 163260"/>
                    <a:gd name="connsiteY2" fmla="*/ 31322 h 89296"/>
                    <a:gd name="connsiteX3" fmla="*/ 81630 w 163260"/>
                    <a:gd name="connsiteY3" fmla="*/ 89296 h 89296"/>
                    <a:gd name="connsiteX4" fmla="*/ 5504 w 163260"/>
                    <a:gd name="connsiteY4" fmla="*/ 31322 h 89296"/>
                    <a:gd name="connsiteX5" fmla="*/ 0 w 163260"/>
                    <a:gd name="connsiteY5" fmla="*/ 0 h 89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3260" h="89296">
                      <a:moveTo>
                        <a:pt x="0" y="0"/>
                      </a:moveTo>
                      <a:lnTo>
                        <a:pt x="163260" y="0"/>
                      </a:lnTo>
                      <a:lnTo>
                        <a:pt x="157756" y="31322"/>
                      </a:lnTo>
                      <a:cubicBezTo>
                        <a:pt x="145214" y="65391"/>
                        <a:pt x="115852" y="89296"/>
                        <a:pt x="81630" y="89296"/>
                      </a:cubicBezTo>
                      <a:cubicBezTo>
                        <a:pt x="47408" y="89296"/>
                        <a:pt x="18046" y="65391"/>
                        <a:pt x="5504" y="3132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FF7E5380-E9EA-087A-42B4-660A2EADADF4}"/>
                    </a:ext>
                  </a:extLst>
                </p:cNvPr>
                <p:cNvSpPr/>
                <p:nvPr/>
              </p:nvSpPr>
              <p:spPr>
                <a:xfrm>
                  <a:off x="2476277" y="1558909"/>
                  <a:ext cx="1212584" cy="109775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2DD5FBD6-E7CB-59BE-7E4F-B1F76EEBDB01}"/>
                  </a:ext>
                </a:extLst>
              </p:cNvPr>
              <p:cNvSpPr/>
              <p:nvPr/>
            </p:nvSpPr>
            <p:spPr>
              <a:xfrm>
                <a:off x="4493696" y="4095599"/>
                <a:ext cx="1644819" cy="1589649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571B2C06-AD84-DDE4-5FA4-731FCC008D21}"/>
                  </a:ext>
                </a:extLst>
              </p:cNvPr>
              <p:cNvSpPr/>
              <p:nvPr/>
            </p:nvSpPr>
            <p:spPr>
              <a:xfrm rot="21413316">
                <a:off x="5928286" y="4152944"/>
                <a:ext cx="307240" cy="547316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Rectangle: Top Corners Rounded 61">
                <a:extLst>
                  <a:ext uri="{FF2B5EF4-FFF2-40B4-BE49-F238E27FC236}">
                    <a16:creationId xmlns:a16="http://schemas.microsoft.com/office/drawing/2014/main" id="{B6AE4BE5-F1BD-62D4-55A0-898C4764272F}"/>
                  </a:ext>
                </a:extLst>
              </p:cNvPr>
              <p:cNvSpPr/>
              <p:nvPr/>
            </p:nvSpPr>
            <p:spPr>
              <a:xfrm>
                <a:off x="4609995" y="6518928"/>
                <a:ext cx="518715" cy="18549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Rectangle: Top Corners Rounded 62">
                <a:extLst>
                  <a:ext uri="{FF2B5EF4-FFF2-40B4-BE49-F238E27FC236}">
                    <a16:creationId xmlns:a16="http://schemas.microsoft.com/office/drawing/2014/main" id="{6F298F6A-37CE-A4D7-52FB-50BF8234760E}"/>
                  </a:ext>
                </a:extLst>
              </p:cNvPr>
              <p:cNvSpPr/>
              <p:nvPr/>
            </p:nvSpPr>
            <p:spPr>
              <a:xfrm>
                <a:off x="5507957" y="6391341"/>
                <a:ext cx="518715" cy="18549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42EF65EC-7D07-3D8B-A7B9-1E4900A7D82A}"/>
                  </a:ext>
                </a:extLst>
              </p:cNvPr>
              <p:cNvSpPr/>
              <p:nvPr/>
            </p:nvSpPr>
            <p:spPr>
              <a:xfrm rot="420331">
                <a:off x="4405102" y="4180032"/>
                <a:ext cx="307241" cy="547315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EA6462BD-C8C4-CF14-52F4-C55BCE89D702}"/>
                </a:ext>
              </a:extLst>
            </p:cNvPr>
            <p:cNvSpPr/>
            <p:nvPr/>
          </p:nvSpPr>
          <p:spPr>
            <a:xfrm>
              <a:off x="4321838" y="3707638"/>
              <a:ext cx="1561127" cy="84673"/>
            </a:xfrm>
            <a:custGeom>
              <a:avLst/>
              <a:gdLst>
                <a:gd name="connsiteX0" fmla="*/ 887055 w 1774110"/>
                <a:gd name="connsiteY0" fmla="*/ 0 h 632889"/>
                <a:gd name="connsiteX1" fmla="*/ 1761965 w 1774110"/>
                <a:gd name="connsiteY1" fmla="*/ 598637 h 632889"/>
                <a:gd name="connsiteX2" fmla="*/ 1774110 w 1774110"/>
                <a:gd name="connsiteY2" fmla="*/ 632889 h 632889"/>
                <a:gd name="connsiteX3" fmla="*/ 0 w 1774110"/>
                <a:gd name="connsiteY3" fmla="*/ 632889 h 632889"/>
                <a:gd name="connsiteX4" fmla="*/ 12145 w 1774110"/>
                <a:gd name="connsiteY4" fmla="*/ 598637 h 632889"/>
                <a:gd name="connsiteX5" fmla="*/ 887055 w 1774110"/>
                <a:gd name="connsiteY5" fmla="*/ 0 h 632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4110" h="632889">
                  <a:moveTo>
                    <a:pt x="887055" y="0"/>
                  </a:moveTo>
                  <a:cubicBezTo>
                    <a:pt x="1280363" y="0"/>
                    <a:pt x="1617819" y="246843"/>
                    <a:pt x="1761965" y="598637"/>
                  </a:cubicBezTo>
                  <a:lnTo>
                    <a:pt x="1774110" y="632889"/>
                  </a:lnTo>
                  <a:lnTo>
                    <a:pt x="0" y="632889"/>
                  </a:lnTo>
                  <a:lnTo>
                    <a:pt x="12145" y="598637"/>
                  </a:lnTo>
                  <a:cubicBezTo>
                    <a:pt x="156291" y="246843"/>
                    <a:pt x="493748" y="0"/>
                    <a:pt x="88705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8192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36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3333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  <p:video>
              <p:cMediaNode vol="80000">
                <p:cTn id="10" repeatCount="indefinite" fill="remove" display="0">
                  <p:stCondLst>
                    <p:cond delay="indefinite"/>
                  </p:stCondLst>
                </p:cTn>
                <p:tgtEl>
                  <p:spTgt spid="16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0D3A5-242B-4D9F-D886-56339204F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F74AD3-A6D4-AD6F-CC72-A853C735D2EC}"/>
              </a:ext>
            </a:extLst>
          </p:cNvPr>
          <p:cNvSpPr/>
          <p:nvPr/>
        </p:nvSpPr>
        <p:spPr>
          <a:xfrm>
            <a:off x="3856892" y="-59788"/>
            <a:ext cx="4478215" cy="69775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092726-7D35-D247-9957-026DD0CF50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40C30F9D-2A20-7740-EB8D-284AB93EB237}"/>
              </a:ext>
            </a:extLst>
          </p:cNvPr>
          <p:cNvGrpSpPr/>
          <p:nvPr/>
        </p:nvGrpSpPr>
        <p:grpSpPr>
          <a:xfrm>
            <a:off x="4806158" y="2684540"/>
            <a:ext cx="1287142" cy="2980562"/>
            <a:chOff x="4160834" y="3315093"/>
            <a:chExt cx="1561127" cy="3406869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DF7F317-FEA1-1C76-ACE3-5EDDE3E9C6A1}"/>
                </a:ext>
              </a:extLst>
            </p:cNvPr>
            <p:cNvGrpSpPr/>
            <p:nvPr/>
          </p:nvGrpSpPr>
          <p:grpSpPr>
            <a:xfrm>
              <a:off x="4175192" y="3315093"/>
              <a:ext cx="1534956" cy="3406869"/>
              <a:chOff x="4249028" y="1982325"/>
              <a:chExt cx="2137690" cy="4744654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147CFCF8-1AE9-18B3-CE22-DF49D487C3E5}"/>
                  </a:ext>
                </a:extLst>
              </p:cNvPr>
              <p:cNvSpPr/>
              <p:nvPr/>
            </p:nvSpPr>
            <p:spPr>
              <a:xfrm>
                <a:off x="4787164" y="5634539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EB79EBAD-65AF-70B1-7F69-09ED4B6D2E0D}"/>
                  </a:ext>
                </a:extLst>
              </p:cNvPr>
              <p:cNvSpPr/>
              <p:nvPr/>
            </p:nvSpPr>
            <p:spPr>
              <a:xfrm>
                <a:off x="5637670" y="5666003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B0A11D5B-3261-41CB-C4BF-239543043E9A}"/>
                  </a:ext>
                </a:extLst>
              </p:cNvPr>
              <p:cNvGrpSpPr/>
              <p:nvPr/>
            </p:nvGrpSpPr>
            <p:grpSpPr>
              <a:xfrm>
                <a:off x="4249028" y="1982325"/>
                <a:ext cx="2137690" cy="1985965"/>
                <a:chOff x="2433554" y="1553551"/>
                <a:chExt cx="1329516" cy="1235151"/>
              </a:xfrm>
            </p:grpSpPr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5AA4B142-3F35-B013-61FB-02B9C7025F38}"/>
                    </a:ext>
                  </a:extLst>
                </p:cNvPr>
                <p:cNvSpPr/>
                <p:nvPr/>
              </p:nvSpPr>
              <p:spPr>
                <a:xfrm>
                  <a:off x="2433554" y="1978171"/>
                  <a:ext cx="281034" cy="26779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CEE56B64-48B0-07D2-4D85-D2E9B187711C}"/>
                    </a:ext>
                  </a:extLst>
                </p:cNvPr>
                <p:cNvSpPr/>
                <p:nvPr/>
              </p:nvSpPr>
              <p:spPr>
                <a:xfrm>
                  <a:off x="3482036" y="1965110"/>
                  <a:ext cx="281034" cy="26779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5290A81D-E927-B05F-64C2-35F72E7F9952}"/>
                    </a:ext>
                  </a:extLst>
                </p:cNvPr>
                <p:cNvSpPr/>
                <p:nvPr/>
              </p:nvSpPr>
              <p:spPr>
                <a:xfrm>
                  <a:off x="2507762" y="1569502"/>
                  <a:ext cx="1181100" cy="121920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70FDB39-080B-DCE9-FF9D-BEA078415029}"/>
                    </a:ext>
                  </a:extLst>
                </p:cNvPr>
                <p:cNvSpPr/>
                <p:nvPr/>
              </p:nvSpPr>
              <p:spPr>
                <a:xfrm>
                  <a:off x="2707977" y="1823483"/>
                  <a:ext cx="165237" cy="189843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7B49EF3D-FEA9-A42B-C72A-DC5026148C1A}"/>
                    </a:ext>
                  </a:extLst>
                </p:cNvPr>
                <p:cNvSpPr/>
                <p:nvPr/>
              </p:nvSpPr>
              <p:spPr>
                <a:xfrm>
                  <a:off x="2823952" y="1903168"/>
                  <a:ext cx="165238" cy="100548"/>
                </a:xfrm>
                <a:custGeom>
                  <a:avLst/>
                  <a:gdLst>
                    <a:gd name="connsiteX0" fmla="*/ 82619 w 165238"/>
                    <a:gd name="connsiteY0" fmla="*/ 0 h 100548"/>
                    <a:gd name="connsiteX1" fmla="*/ 165238 w 165238"/>
                    <a:gd name="connsiteY1" fmla="*/ 94922 h 100548"/>
                    <a:gd name="connsiteX2" fmla="*/ 164249 w 165238"/>
                    <a:gd name="connsiteY2" fmla="*/ 100548 h 100548"/>
                    <a:gd name="connsiteX3" fmla="*/ 989 w 165238"/>
                    <a:gd name="connsiteY3" fmla="*/ 100548 h 100548"/>
                    <a:gd name="connsiteX4" fmla="*/ 0 w 165238"/>
                    <a:gd name="connsiteY4" fmla="*/ 94922 h 100548"/>
                    <a:gd name="connsiteX5" fmla="*/ 82619 w 165238"/>
                    <a:gd name="connsiteY5" fmla="*/ 0 h 100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5238" h="100548">
                      <a:moveTo>
                        <a:pt x="82619" y="0"/>
                      </a:moveTo>
                      <a:cubicBezTo>
                        <a:pt x="128248" y="0"/>
                        <a:pt x="165238" y="42498"/>
                        <a:pt x="165238" y="94922"/>
                      </a:cubicBezTo>
                      <a:lnTo>
                        <a:pt x="164249" y="100548"/>
                      </a:lnTo>
                      <a:lnTo>
                        <a:pt x="989" y="100548"/>
                      </a:lnTo>
                      <a:lnTo>
                        <a:pt x="0" y="94922"/>
                      </a:lnTo>
                      <a:cubicBezTo>
                        <a:pt x="0" y="42498"/>
                        <a:pt x="36990" y="0"/>
                        <a:pt x="82619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ABE491C3-7A47-8CE7-5E1E-0DB65EC1064D}"/>
                    </a:ext>
                  </a:extLst>
                </p:cNvPr>
                <p:cNvSpPr/>
                <p:nvPr/>
              </p:nvSpPr>
              <p:spPr>
                <a:xfrm>
                  <a:off x="3225101" y="2053527"/>
                  <a:ext cx="155664" cy="19891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9223A449-C79A-141D-5E34-E3C97FB7ACAB}"/>
                    </a:ext>
                  </a:extLst>
                </p:cNvPr>
                <p:cNvSpPr/>
                <p:nvPr/>
              </p:nvSpPr>
              <p:spPr>
                <a:xfrm>
                  <a:off x="3251014" y="2107794"/>
                  <a:ext cx="94404" cy="10332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D4589EBB-9C57-2F6B-F333-4C6EDBF5AFDE}"/>
                    </a:ext>
                  </a:extLst>
                </p:cNvPr>
                <p:cNvSpPr/>
                <p:nvPr/>
              </p:nvSpPr>
              <p:spPr>
                <a:xfrm>
                  <a:off x="3162495" y="1900962"/>
                  <a:ext cx="165238" cy="100548"/>
                </a:xfrm>
                <a:custGeom>
                  <a:avLst/>
                  <a:gdLst>
                    <a:gd name="connsiteX0" fmla="*/ 82619 w 165238"/>
                    <a:gd name="connsiteY0" fmla="*/ 0 h 100548"/>
                    <a:gd name="connsiteX1" fmla="*/ 165238 w 165238"/>
                    <a:gd name="connsiteY1" fmla="*/ 94922 h 100548"/>
                    <a:gd name="connsiteX2" fmla="*/ 164249 w 165238"/>
                    <a:gd name="connsiteY2" fmla="*/ 100548 h 100548"/>
                    <a:gd name="connsiteX3" fmla="*/ 989 w 165238"/>
                    <a:gd name="connsiteY3" fmla="*/ 100548 h 100548"/>
                    <a:gd name="connsiteX4" fmla="*/ 0 w 165238"/>
                    <a:gd name="connsiteY4" fmla="*/ 94922 h 100548"/>
                    <a:gd name="connsiteX5" fmla="*/ 82619 w 165238"/>
                    <a:gd name="connsiteY5" fmla="*/ 0 h 100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5238" h="100548">
                      <a:moveTo>
                        <a:pt x="82619" y="0"/>
                      </a:moveTo>
                      <a:cubicBezTo>
                        <a:pt x="128248" y="0"/>
                        <a:pt x="165238" y="42498"/>
                        <a:pt x="165238" y="94922"/>
                      </a:cubicBezTo>
                      <a:lnTo>
                        <a:pt x="164249" y="100548"/>
                      </a:lnTo>
                      <a:lnTo>
                        <a:pt x="989" y="100548"/>
                      </a:lnTo>
                      <a:lnTo>
                        <a:pt x="0" y="94922"/>
                      </a:lnTo>
                      <a:cubicBezTo>
                        <a:pt x="0" y="42498"/>
                        <a:pt x="36990" y="0"/>
                        <a:pt x="82619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8AE9F7BD-18A6-BB91-EE75-AE873C52D4A1}"/>
                    </a:ext>
                  </a:extLst>
                </p:cNvPr>
                <p:cNvSpPr/>
                <p:nvPr/>
              </p:nvSpPr>
              <p:spPr>
                <a:xfrm>
                  <a:off x="2799528" y="2243491"/>
                  <a:ext cx="163260" cy="89296"/>
                </a:xfrm>
                <a:custGeom>
                  <a:avLst/>
                  <a:gdLst>
                    <a:gd name="connsiteX0" fmla="*/ 0 w 163260"/>
                    <a:gd name="connsiteY0" fmla="*/ 0 h 89296"/>
                    <a:gd name="connsiteX1" fmla="*/ 163260 w 163260"/>
                    <a:gd name="connsiteY1" fmla="*/ 0 h 89296"/>
                    <a:gd name="connsiteX2" fmla="*/ 157756 w 163260"/>
                    <a:gd name="connsiteY2" fmla="*/ 31322 h 89296"/>
                    <a:gd name="connsiteX3" fmla="*/ 81630 w 163260"/>
                    <a:gd name="connsiteY3" fmla="*/ 89296 h 89296"/>
                    <a:gd name="connsiteX4" fmla="*/ 5504 w 163260"/>
                    <a:gd name="connsiteY4" fmla="*/ 31322 h 89296"/>
                    <a:gd name="connsiteX5" fmla="*/ 0 w 163260"/>
                    <a:gd name="connsiteY5" fmla="*/ 0 h 89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3260" h="89296">
                      <a:moveTo>
                        <a:pt x="0" y="0"/>
                      </a:moveTo>
                      <a:lnTo>
                        <a:pt x="163260" y="0"/>
                      </a:lnTo>
                      <a:lnTo>
                        <a:pt x="157756" y="31322"/>
                      </a:lnTo>
                      <a:cubicBezTo>
                        <a:pt x="145214" y="65391"/>
                        <a:pt x="115852" y="89296"/>
                        <a:pt x="81630" y="89296"/>
                      </a:cubicBezTo>
                      <a:cubicBezTo>
                        <a:pt x="47408" y="89296"/>
                        <a:pt x="18046" y="65391"/>
                        <a:pt x="5504" y="3132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E71CB3F5-291B-1B72-8500-66FACCB5AF15}"/>
                    </a:ext>
                  </a:extLst>
                </p:cNvPr>
                <p:cNvSpPr/>
                <p:nvPr/>
              </p:nvSpPr>
              <p:spPr>
                <a:xfrm>
                  <a:off x="3032578" y="2242812"/>
                  <a:ext cx="163260" cy="89296"/>
                </a:xfrm>
                <a:custGeom>
                  <a:avLst/>
                  <a:gdLst>
                    <a:gd name="connsiteX0" fmla="*/ 0 w 163260"/>
                    <a:gd name="connsiteY0" fmla="*/ 0 h 89296"/>
                    <a:gd name="connsiteX1" fmla="*/ 163260 w 163260"/>
                    <a:gd name="connsiteY1" fmla="*/ 0 h 89296"/>
                    <a:gd name="connsiteX2" fmla="*/ 157756 w 163260"/>
                    <a:gd name="connsiteY2" fmla="*/ 31322 h 89296"/>
                    <a:gd name="connsiteX3" fmla="*/ 81630 w 163260"/>
                    <a:gd name="connsiteY3" fmla="*/ 89296 h 89296"/>
                    <a:gd name="connsiteX4" fmla="*/ 5504 w 163260"/>
                    <a:gd name="connsiteY4" fmla="*/ 31322 h 89296"/>
                    <a:gd name="connsiteX5" fmla="*/ 0 w 163260"/>
                    <a:gd name="connsiteY5" fmla="*/ 0 h 89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3260" h="89296">
                      <a:moveTo>
                        <a:pt x="0" y="0"/>
                      </a:moveTo>
                      <a:lnTo>
                        <a:pt x="163260" y="0"/>
                      </a:lnTo>
                      <a:lnTo>
                        <a:pt x="157756" y="31322"/>
                      </a:lnTo>
                      <a:cubicBezTo>
                        <a:pt x="145214" y="65391"/>
                        <a:pt x="115852" y="89296"/>
                        <a:pt x="81630" y="89296"/>
                      </a:cubicBezTo>
                      <a:cubicBezTo>
                        <a:pt x="47408" y="89296"/>
                        <a:pt x="18046" y="65391"/>
                        <a:pt x="5504" y="3132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9BB551DF-0878-8A49-8988-603F22AC39E0}"/>
                    </a:ext>
                  </a:extLst>
                </p:cNvPr>
                <p:cNvSpPr/>
                <p:nvPr/>
              </p:nvSpPr>
              <p:spPr>
                <a:xfrm rot="21269661">
                  <a:off x="3052777" y="2351419"/>
                  <a:ext cx="142875" cy="61946"/>
                </a:xfrm>
                <a:custGeom>
                  <a:avLst/>
                  <a:gdLst>
                    <a:gd name="connsiteX0" fmla="*/ 0 w 142875"/>
                    <a:gd name="connsiteY0" fmla="*/ 0 h 61946"/>
                    <a:gd name="connsiteX1" fmla="*/ 71437 w 142875"/>
                    <a:gd name="connsiteY1" fmla="*/ 61912 h 61946"/>
                    <a:gd name="connsiteX2" fmla="*/ 142875 w 142875"/>
                    <a:gd name="connsiteY2" fmla="*/ 9525 h 61946"/>
                    <a:gd name="connsiteX3" fmla="*/ 142875 w 142875"/>
                    <a:gd name="connsiteY3" fmla="*/ 9525 h 619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2875" h="61946">
                      <a:moveTo>
                        <a:pt x="0" y="0"/>
                      </a:moveTo>
                      <a:cubicBezTo>
                        <a:pt x="23812" y="30162"/>
                        <a:pt x="47624" y="60324"/>
                        <a:pt x="71437" y="61912"/>
                      </a:cubicBezTo>
                      <a:cubicBezTo>
                        <a:pt x="95250" y="63500"/>
                        <a:pt x="142875" y="9525"/>
                        <a:pt x="142875" y="9525"/>
                      </a:cubicBezTo>
                      <a:lnTo>
                        <a:pt x="142875" y="9525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641C2FF3-51B9-E174-0978-4041D1A56D24}"/>
                    </a:ext>
                  </a:extLst>
                </p:cNvPr>
                <p:cNvSpPr/>
                <p:nvPr/>
              </p:nvSpPr>
              <p:spPr>
                <a:xfrm>
                  <a:off x="2525052" y="1553551"/>
                  <a:ext cx="1163809" cy="393320"/>
                </a:xfrm>
                <a:custGeom>
                  <a:avLst/>
                  <a:gdLst>
                    <a:gd name="connsiteX0" fmla="*/ 452394 w 904788"/>
                    <a:gd name="connsiteY0" fmla="*/ 0 h 222102"/>
                    <a:gd name="connsiteX1" fmla="*/ 869976 w 904788"/>
                    <a:gd name="connsiteY1" fmla="*/ 178548 h 222102"/>
                    <a:gd name="connsiteX2" fmla="*/ 904788 w 904788"/>
                    <a:gd name="connsiteY2" fmla="*/ 222102 h 222102"/>
                    <a:gd name="connsiteX3" fmla="*/ 0 w 904788"/>
                    <a:gd name="connsiteY3" fmla="*/ 222102 h 222102"/>
                    <a:gd name="connsiteX4" fmla="*/ 34812 w 904788"/>
                    <a:gd name="connsiteY4" fmla="*/ 178548 h 222102"/>
                    <a:gd name="connsiteX5" fmla="*/ 452394 w 904788"/>
                    <a:gd name="connsiteY5" fmla="*/ 0 h 2221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04788" h="222102">
                      <a:moveTo>
                        <a:pt x="452394" y="0"/>
                      </a:moveTo>
                      <a:cubicBezTo>
                        <a:pt x="615470" y="0"/>
                        <a:pt x="763108" y="68232"/>
                        <a:pt x="869976" y="178548"/>
                      </a:cubicBezTo>
                      <a:lnTo>
                        <a:pt x="904788" y="222102"/>
                      </a:lnTo>
                      <a:lnTo>
                        <a:pt x="0" y="222102"/>
                      </a:lnTo>
                      <a:lnTo>
                        <a:pt x="34812" y="178548"/>
                      </a:lnTo>
                      <a:cubicBezTo>
                        <a:pt x="141681" y="68232"/>
                        <a:pt x="289318" y="0"/>
                        <a:pt x="452394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9AFF874-0968-8D0A-80B0-0FEF0D967828}"/>
                    </a:ext>
                  </a:extLst>
                </p:cNvPr>
                <p:cNvSpPr/>
                <p:nvPr/>
              </p:nvSpPr>
              <p:spPr>
                <a:xfrm>
                  <a:off x="2849218" y="2058450"/>
                  <a:ext cx="165237" cy="1898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068249F6-1A4C-C6F0-3924-8378D627DCBB}"/>
                    </a:ext>
                  </a:extLst>
                </p:cNvPr>
                <p:cNvSpPr/>
                <p:nvPr/>
              </p:nvSpPr>
              <p:spPr>
                <a:xfrm>
                  <a:off x="2893781" y="2107794"/>
                  <a:ext cx="94404" cy="10332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2DD5FBD6-E7CB-59BE-7E4F-B1F76EEBDB01}"/>
                  </a:ext>
                </a:extLst>
              </p:cNvPr>
              <p:cNvSpPr/>
              <p:nvPr/>
            </p:nvSpPr>
            <p:spPr>
              <a:xfrm>
                <a:off x="4493696" y="4095599"/>
                <a:ext cx="1644819" cy="1589649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571B2C06-AD84-DDE4-5FA4-731FCC008D21}"/>
                  </a:ext>
                </a:extLst>
              </p:cNvPr>
              <p:cNvSpPr/>
              <p:nvPr/>
            </p:nvSpPr>
            <p:spPr>
              <a:xfrm>
                <a:off x="5867957" y="4118273"/>
                <a:ext cx="326010" cy="515803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211F668D-398E-A6BD-2319-AE236C8A6828}"/>
                  </a:ext>
                </a:extLst>
              </p:cNvPr>
              <p:cNvSpPr/>
              <p:nvPr/>
            </p:nvSpPr>
            <p:spPr>
              <a:xfrm>
                <a:off x="5296043" y="3890631"/>
                <a:ext cx="211915" cy="36256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Rectangle: Top Corners Rounded 61">
                <a:extLst>
                  <a:ext uri="{FF2B5EF4-FFF2-40B4-BE49-F238E27FC236}">
                    <a16:creationId xmlns:a16="http://schemas.microsoft.com/office/drawing/2014/main" id="{B6AE4BE5-F1BD-62D4-55A0-898C4764272F}"/>
                  </a:ext>
                </a:extLst>
              </p:cNvPr>
              <p:cNvSpPr/>
              <p:nvPr/>
            </p:nvSpPr>
            <p:spPr>
              <a:xfrm>
                <a:off x="4624275" y="6443308"/>
                <a:ext cx="518715" cy="18549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Rectangle: Top Corners Rounded 62">
                <a:extLst>
                  <a:ext uri="{FF2B5EF4-FFF2-40B4-BE49-F238E27FC236}">
                    <a16:creationId xmlns:a16="http://schemas.microsoft.com/office/drawing/2014/main" id="{6F298F6A-37CE-A4D7-52FB-50BF8234760E}"/>
                  </a:ext>
                </a:extLst>
              </p:cNvPr>
              <p:cNvSpPr/>
              <p:nvPr/>
            </p:nvSpPr>
            <p:spPr>
              <a:xfrm>
                <a:off x="5464408" y="6541485"/>
                <a:ext cx="518715" cy="18549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9266FC30-995C-5693-2421-AC8CDDA6EE54}"/>
                  </a:ext>
                </a:extLst>
              </p:cNvPr>
              <p:cNvGrpSpPr/>
              <p:nvPr/>
            </p:nvGrpSpPr>
            <p:grpSpPr>
              <a:xfrm rot="21192860" flipH="1">
                <a:off x="4442058" y="4117016"/>
                <a:ext cx="353226" cy="819321"/>
                <a:chOff x="970923" y="2876076"/>
                <a:chExt cx="353226" cy="819321"/>
              </a:xfrm>
            </p:grpSpPr>
            <p:sp>
              <p:nvSpPr>
                <p:cNvPr id="66" name="Rectangle: Rounded Corners 65">
                  <a:extLst>
                    <a:ext uri="{FF2B5EF4-FFF2-40B4-BE49-F238E27FC236}">
                      <a16:creationId xmlns:a16="http://schemas.microsoft.com/office/drawing/2014/main" id="{F9199C6F-6484-3DE8-CB58-2B85B0335398}"/>
                    </a:ext>
                  </a:extLst>
                </p:cNvPr>
                <p:cNvSpPr/>
                <p:nvPr/>
              </p:nvSpPr>
              <p:spPr>
                <a:xfrm rot="20877890">
                  <a:off x="970923" y="2876076"/>
                  <a:ext cx="307239" cy="54731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" name="Rectangle: Rounded Corners 66">
                  <a:extLst>
                    <a:ext uri="{FF2B5EF4-FFF2-40B4-BE49-F238E27FC236}">
                      <a16:creationId xmlns:a16="http://schemas.microsoft.com/office/drawing/2014/main" id="{C4114D00-470A-1264-B997-2D3F711E2899}"/>
                    </a:ext>
                  </a:extLst>
                </p:cNvPr>
                <p:cNvSpPr/>
                <p:nvPr/>
              </p:nvSpPr>
              <p:spPr>
                <a:xfrm rot="21192860">
                  <a:off x="1126354" y="3210323"/>
                  <a:ext cx="197795" cy="485074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BE708D2E-2BDB-F382-F30D-A8CCCCF4DA40}"/>
                  </a:ext>
                </a:extLst>
              </p:cNvPr>
              <p:cNvSpPr/>
              <p:nvPr/>
            </p:nvSpPr>
            <p:spPr>
              <a:xfrm>
                <a:off x="6014161" y="4458848"/>
                <a:ext cx="186406" cy="402860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EA6462BD-C8C4-CF14-52F4-C55BCE89D702}"/>
                </a:ext>
              </a:extLst>
            </p:cNvPr>
            <p:cNvSpPr/>
            <p:nvPr/>
          </p:nvSpPr>
          <p:spPr>
            <a:xfrm>
              <a:off x="4160834" y="3715015"/>
              <a:ext cx="1561127" cy="84673"/>
            </a:xfrm>
            <a:custGeom>
              <a:avLst/>
              <a:gdLst>
                <a:gd name="connsiteX0" fmla="*/ 887055 w 1774110"/>
                <a:gd name="connsiteY0" fmla="*/ 0 h 632889"/>
                <a:gd name="connsiteX1" fmla="*/ 1761965 w 1774110"/>
                <a:gd name="connsiteY1" fmla="*/ 598637 h 632889"/>
                <a:gd name="connsiteX2" fmla="*/ 1774110 w 1774110"/>
                <a:gd name="connsiteY2" fmla="*/ 632889 h 632889"/>
                <a:gd name="connsiteX3" fmla="*/ 0 w 1774110"/>
                <a:gd name="connsiteY3" fmla="*/ 632889 h 632889"/>
                <a:gd name="connsiteX4" fmla="*/ 12145 w 1774110"/>
                <a:gd name="connsiteY4" fmla="*/ 598637 h 632889"/>
                <a:gd name="connsiteX5" fmla="*/ 887055 w 1774110"/>
                <a:gd name="connsiteY5" fmla="*/ 0 h 632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4110" h="632889">
                  <a:moveTo>
                    <a:pt x="887055" y="0"/>
                  </a:moveTo>
                  <a:cubicBezTo>
                    <a:pt x="1280363" y="0"/>
                    <a:pt x="1617819" y="246843"/>
                    <a:pt x="1761965" y="598637"/>
                  </a:cubicBezTo>
                  <a:lnTo>
                    <a:pt x="1774110" y="632889"/>
                  </a:lnTo>
                  <a:lnTo>
                    <a:pt x="0" y="632889"/>
                  </a:lnTo>
                  <a:lnTo>
                    <a:pt x="12145" y="598637"/>
                  </a:lnTo>
                  <a:cubicBezTo>
                    <a:pt x="156291" y="246843"/>
                    <a:pt x="493748" y="0"/>
                    <a:pt x="88705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9638ACBE-E60E-5D18-EC7B-B44B8C9D56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2183" y="4579838"/>
            <a:ext cx="1110331" cy="1408731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ECCED33-B69F-B493-66C9-B7D91DDF7737}"/>
              </a:ext>
            </a:extLst>
          </p:cNvPr>
          <p:cNvSpPr/>
          <p:nvPr/>
        </p:nvSpPr>
        <p:spPr>
          <a:xfrm rot="20558803">
            <a:off x="5839801" y="4458909"/>
            <a:ext cx="144096" cy="170544"/>
          </a:xfrm>
          <a:custGeom>
            <a:avLst/>
            <a:gdLst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03557 w 681406"/>
              <a:gd name="connsiteY8" fmla="*/ 326073 h 709978"/>
              <a:gd name="connsiteX9" fmla="*/ 8307 w 681406"/>
              <a:gd name="connsiteY9" fmla="*/ 392748 h 709978"/>
              <a:gd name="connsiteX10" fmla="*/ 17832 w 681406"/>
              <a:gd name="connsiteY10" fmla="*/ 516573 h 709978"/>
              <a:gd name="connsiteX11" fmla="*/ 122607 w 681406"/>
              <a:gd name="connsiteY11" fmla="*/ 535623 h 709978"/>
              <a:gd name="connsiteX12" fmla="*/ 227382 w 681406"/>
              <a:gd name="connsiteY12" fmla="*/ 497523 h 709978"/>
              <a:gd name="connsiteX13" fmla="*/ 122607 w 681406"/>
              <a:gd name="connsiteY13" fmla="*/ 621348 h 709978"/>
              <a:gd name="connsiteX14" fmla="*/ 170232 w 681406"/>
              <a:gd name="connsiteY14" fmla="*/ 640398 h 709978"/>
              <a:gd name="connsiteX15" fmla="*/ 303582 w 681406"/>
              <a:gd name="connsiteY15" fmla="*/ 630873 h 709978"/>
              <a:gd name="connsiteX16" fmla="*/ 351207 w 681406"/>
              <a:gd name="connsiteY16" fmla="*/ 554673 h 709978"/>
              <a:gd name="connsiteX17" fmla="*/ 246432 w 681406"/>
              <a:gd name="connsiteY17" fmla="*/ 688023 h 709978"/>
              <a:gd name="connsiteX18" fmla="*/ 379782 w 681406"/>
              <a:gd name="connsiteY18" fmla="*/ 697548 h 709978"/>
              <a:gd name="connsiteX19" fmla="*/ 589332 w 681406"/>
              <a:gd name="connsiteY19" fmla="*/ 564198 h 709978"/>
              <a:gd name="connsiteX20" fmla="*/ 675057 w 681406"/>
              <a:gd name="connsiteY20" fmla="*/ 373698 h 709978"/>
              <a:gd name="connsiteX21" fmla="*/ 675057 w 681406"/>
              <a:gd name="connsiteY21" fmla="*/ 278448 h 709978"/>
              <a:gd name="connsiteX22" fmla="*/ 675057 w 681406"/>
              <a:gd name="connsiteY22" fmla="*/ 221298 h 709978"/>
              <a:gd name="connsiteX23" fmla="*/ 636957 w 681406"/>
              <a:gd name="connsiteY23" fmla="*/ 230823 h 709978"/>
              <a:gd name="connsiteX24" fmla="*/ 665532 w 681406"/>
              <a:gd name="connsiteY24" fmla="*/ 87948 h 709978"/>
              <a:gd name="connsiteX25" fmla="*/ 598857 w 681406"/>
              <a:gd name="connsiteY25" fmla="*/ 40323 h 709978"/>
              <a:gd name="connsiteX26" fmla="*/ 455982 w 681406"/>
              <a:gd name="connsiteY26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08332 w 681406"/>
              <a:gd name="connsiteY13" fmla="*/ 4594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4558 w 679982"/>
              <a:gd name="connsiteY0" fmla="*/ 2223 h 709978"/>
              <a:gd name="connsiteX1" fmla="*/ 416458 w 679982"/>
              <a:gd name="connsiteY1" fmla="*/ 106998 h 709978"/>
              <a:gd name="connsiteX2" fmla="*/ 292633 w 679982"/>
              <a:gd name="connsiteY2" fmla="*/ 30798 h 709978"/>
              <a:gd name="connsiteX3" fmla="*/ 140233 w 679982"/>
              <a:gd name="connsiteY3" fmla="*/ 135573 h 709978"/>
              <a:gd name="connsiteX4" fmla="*/ 73558 w 679982"/>
              <a:gd name="connsiteY4" fmla="*/ 226061 h 709978"/>
              <a:gd name="connsiteX5" fmla="*/ 64033 w 679982"/>
              <a:gd name="connsiteY5" fmla="*/ 307023 h 709978"/>
              <a:gd name="connsiteX6" fmla="*/ 130708 w 679982"/>
              <a:gd name="connsiteY6" fmla="*/ 335598 h 709978"/>
              <a:gd name="connsiteX7" fmla="*/ 197383 w 679982"/>
              <a:gd name="connsiteY7" fmla="*/ 240348 h 709978"/>
              <a:gd name="connsiteX8" fmla="*/ 156720 w 679982"/>
              <a:gd name="connsiteY8" fmla="*/ 303539 h 709978"/>
              <a:gd name="connsiteX9" fmla="*/ 102133 w 679982"/>
              <a:gd name="connsiteY9" fmla="*/ 326073 h 709978"/>
              <a:gd name="connsiteX10" fmla="*/ 6883 w 679982"/>
              <a:gd name="connsiteY10" fmla="*/ 392748 h 709978"/>
              <a:gd name="connsiteX11" fmla="*/ 16408 w 679982"/>
              <a:gd name="connsiteY11" fmla="*/ 516573 h 709978"/>
              <a:gd name="connsiteX12" fmla="*/ 87845 w 679982"/>
              <a:gd name="connsiteY12" fmla="*/ 516573 h 709978"/>
              <a:gd name="connsiteX13" fmla="*/ 206908 w 679982"/>
              <a:gd name="connsiteY13" fmla="*/ 459423 h 709978"/>
              <a:gd name="connsiteX14" fmla="*/ 121183 w 679982"/>
              <a:gd name="connsiteY14" fmla="*/ 621348 h 709978"/>
              <a:gd name="connsiteX15" fmla="*/ 168808 w 679982"/>
              <a:gd name="connsiteY15" fmla="*/ 640398 h 709978"/>
              <a:gd name="connsiteX16" fmla="*/ 302158 w 679982"/>
              <a:gd name="connsiteY16" fmla="*/ 630873 h 709978"/>
              <a:gd name="connsiteX17" fmla="*/ 349783 w 679982"/>
              <a:gd name="connsiteY17" fmla="*/ 554673 h 709978"/>
              <a:gd name="connsiteX18" fmla="*/ 245008 w 679982"/>
              <a:gd name="connsiteY18" fmla="*/ 688023 h 709978"/>
              <a:gd name="connsiteX19" fmla="*/ 378358 w 679982"/>
              <a:gd name="connsiteY19" fmla="*/ 697548 h 709978"/>
              <a:gd name="connsiteX20" fmla="*/ 587908 w 679982"/>
              <a:gd name="connsiteY20" fmla="*/ 564198 h 709978"/>
              <a:gd name="connsiteX21" fmla="*/ 673633 w 679982"/>
              <a:gd name="connsiteY21" fmla="*/ 373698 h 709978"/>
              <a:gd name="connsiteX22" fmla="*/ 673633 w 679982"/>
              <a:gd name="connsiteY22" fmla="*/ 278448 h 709978"/>
              <a:gd name="connsiteX23" fmla="*/ 673633 w 679982"/>
              <a:gd name="connsiteY23" fmla="*/ 221298 h 709978"/>
              <a:gd name="connsiteX24" fmla="*/ 635533 w 679982"/>
              <a:gd name="connsiteY24" fmla="*/ 230823 h 709978"/>
              <a:gd name="connsiteX25" fmla="*/ 664108 w 679982"/>
              <a:gd name="connsiteY25" fmla="*/ 87948 h 709978"/>
              <a:gd name="connsiteX26" fmla="*/ 597433 w 679982"/>
              <a:gd name="connsiteY26" fmla="*/ 40323 h 709978"/>
              <a:gd name="connsiteX27" fmla="*/ 454558 w 679982"/>
              <a:gd name="connsiteY27" fmla="*/ 2223 h 709978"/>
              <a:gd name="connsiteX0" fmla="*/ 455545 w 680969"/>
              <a:gd name="connsiteY0" fmla="*/ 2223 h 709978"/>
              <a:gd name="connsiteX1" fmla="*/ 417445 w 680969"/>
              <a:gd name="connsiteY1" fmla="*/ 106998 h 709978"/>
              <a:gd name="connsiteX2" fmla="*/ 293620 w 680969"/>
              <a:gd name="connsiteY2" fmla="*/ 30798 h 709978"/>
              <a:gd name="connsiteX3" fmla="*/ 141220 w 680969"/>
              <a:gd name="connsiteY3" fmla="*/ 135573 h 709978"/>
              <a:gd name="connsiteX4" fmla="*/ 74545 w 680969"/>
              <a:gd name="connsiteY4" fmla="*/ 226061 h 709978"/>
              <a:gd name="connsiteX5" fmla="*/ 65020 w 680969"/>
              <a:gd name="connsiteY5" fmla="*/ 307023 h 709978"/>
              <a:gd name="connsiteX6" fmla="*/ 131695 w 680969"/>
              <a:gd name="connsiteY6" fmla="*/ 335598 h 709978"/>
              <a:gd name="connsiteX7" fmla="*/ 198370 w 680969"/>
              <a:gd name="connsiteY7" fmla="*/ 240348 h 709978"/>
              <a:gd name="connsiteX8" fmla="*/ 157707 w 680969"/>
              <a:gd name="connsiteY8" fmla="*/ 303539 h 709978"/>
              <a:gd name="connsiteX9" fmla="*/ 103120 w 680969"/>
              <a:gd name="connsiteY9" fmla="*/ 326073 h 709978"/>
              <a:gd name="connsiteX10" fmla="*/ 7870 w 680969"/>
              <a:gd name="connsiteY10" fmla="*/ 392748 h 709978"/>
              <a:gd name="connsiteX11" fmla="*/ 17395 w 680969"/>
              <a:gd name="connsiteY11" fmla="*/ 516573 h 709978"/>
              <a:gd name="connsiteX12" fmla="*/ 112645 w 680969"/>
              <a:gd name="connsiteY12" fmla="*/ 516573 h 709978"/>
              <a:gd name="connsiteX13" fmla="*/ 207895 w 680969"/>
              <a:gd name="connsiteY13" fmla="*/ 459423 h 709978"/>
              <a:gd name="connsiteX14" fmla="*/ 122170 w 680969"/>
              <a:gd name="connsiteY14" fmla="*/ 621348 h 709978"/>
              <a:gd name="connsiteX15" fmla="*/ 169795 w 680969"/>
              <a:gd name="connsiteY15" fmla="*/ 640398 h 709978"/>
              <a:gd name="connsiteX16" fmla="*/ 303145 w 680969"/>
              <a:gd name="connsiteY16" fmla="*/ 630873 h 709978"/>
              <a:gd name="connsiteX17" fmla="*/ 350770 w 680969"/>
              <a:gd name="connsiteY17" fmla="*/ 554673 h 709978"/>
              <a:gd name="connsiteX18" fmla="*/ 245995 w 680969"/>
              <a:gd name="connsiteY18" fmla="*/ 688023 h 709978"/>
              <a:gd name="connsiteX19" fmla="*/ 379345 w 680969"/>
              <a:gd name="connsiteY19" fmla="*/ 697548 h 709978"/>
              <a:gd name="connsiteX20" fmla="*/ 588895 w 680969"/>
              <a:gd name="connsiteY20" fmla="*/ 564198 h 709978"/>
              <a:gd name="connsiteX21" fmla="*/ 674620 w 680969"/>
              <a:gd name="connsiteY21" fmla="*/ 373698 h 709978"/>
              <a:gd name="connsiteX22" fmla="*/ 674620 w 680969"/>
              <a:gd name="connsiteY22" fmla="*/ 278448 h 709978"/>
              <a:gd name="connsiteX23" fmla="*/ 674620 w 680969"/>
              <a:gd name="connsiteY23" fmla="*/ 221298 h 709978"/>
              <a:gd name="connsiteX24" fmla="*/ 636520 w 680969"/>
              <a:gd name="connsiteY24" fmla="*/ 230823 h 709978"/>
              <a:gd name="connsiteX25" fmla="*/ 665095 w 680969"/>
              <a:gd name="connsiteY25" fmla="*/ 87948 h 709978"/>
              <a:gd name="connsiteX26" fmla="*/ 598420 w 680969"/>
              <a:gd name="connsiteY26" fmla="*/ 40323 h 709978"/>
              <a:gd name="connsiteX27" fmla="*/ 455545 w 680969"/>
              <a:gd name="connsiteY27" fmla="*/ 2223 h 709978"/>
              <a:gd name="connsiteX0" fmla="*/ 460771 w 686195"/>
              <a:gd name="connsiteY0" fmla="*/ 2223 h 709978"/>
              <a:gd name="connsiteX1" fmla="*/ 422671 w 686195"/>
              <a:gd name="connsiteY1" fmla="*/ 106998 h 709978"/>
              <a:gd name="connsiteX2" fmla="*/ 298846 w 686195"/>
              <a:gd name="connsiteY2" fmla="*/ 30798 h 709978"/>
              <a:gd name="connsiteX3" fmla="*/ 146446 w 686195"/>
              <a:gd name="connsiteY3" fmla="*/ 135573 h 709978"/>
              <a:gd name="connsiteX4" fmla="*/ 79771 w 686195"/>
              <a:gd name="connsiteY4" fmla="*/ 226061 h 709978"/>
              <a:gd name="connsiteX5" fmla="*/ 70246 w 686195"/>
              <a:gd name="connsiteY5" fmla="*/ 307023 h 709978"/>
              <a:gd name="connsiteX6" fmla="*/ 136921 w 686195"/>
              <a:gd name="connsiteY6" fmla="*/ 335598 h 709978"/>
              <a:gd name="connsiteX7" fmla="*/ 203596 w 686195"/>
              <a:gd name="connsiteY7" fmla="*/ 240348 h 709978"/>
              <a:gd name="connsiteX8" fmla="*/ 162933 w 686195"/>
              <a:gd name="connsiteY8" fmla="*/ 303539 h 709978"/>
              <a:gd name="connsiteX9" fmla="*/ 108346 w 686195"/>
              <a:gd name="connsiteY9" fmla="*/ 326073 h 709978"/>
              <a:gd name="connsiteX10" fmla="*/ 13096 w 686195"/>
              <a:gd name="connsiteY10" fmla="*/ 392748 h 709978"/>
              <a:gd name="connsiteX11" fmla="*/ 22621 w 686195"/>
              <a:gd name="connsiteY11" fmla="*/ 516573 h 709978"/>
              <a:gd name="connsiteX12" fmla="*/ 213121 w 686195"/>
              <a:gd name="connsiteY12" fmla="*/ 459423 h 709978"/>
              <a:gd name="connsiteX13" fmla="*/ 127396 w 686195"/>
              <a:gd name="connsiteY13" fmla="*/ 621348 h 709978"/>
              <a:gd name="connsiteX14" fmla="*/ 175021 w 686195"/>
              <a:gd name="connsiteY14" fmla="*/ 640398 h 709978"/>
              <a:gd name="connsiteX15" fmla="*/ 308371 w 686195"/>
              <a:gd name="connsiteY15" fmla="*/ 630873 h 709978"/>
              <a:gd name="connsiteX16" fmla="*/ 355996 w 686195"/>
              <a:gd name="connsiteY16" fmla="*/ 554673 h 709978"/>
              <a:gd name="connsiteX17" fmla="*/ 251221 w 686195"/>
              <a:gd name="connsiteY17" fmla="*/ 688023 h 709978"/>
              <a:gd name="connsiteX18" fmla="*/ 384571 w 686195"/>
              <a:gd name="connsiteY18" fmla="*/ 697548 h 709978"/>
              <a:gd name="connsiteX19" fmla="*/ 594121 w 686195"/>
              <a:gd name="connsiteY19" fmla="*/ 564198 h 709978"/>
              <a:gd name="connsiteX20" fmla="*/ 679846 w 686195"/>
              <a:gd name="connsiteY20" fmla="*/ 373698 h 709978"/>
              <a:gd name="connsiteX21" fmla="*/ 679846 w 686195"/>
              <a:gd name="connsiteY21" fmla="*/ 278448 h 709978"/>
              <a:gd name="connsiteX22" fmla="*/ 679846 w 686195"/>
              <a:gd name="connsiteY22" fmla="*/ 221298 h 709978"/>
              <a:gd name="connsiteX23" fmla="*/ 641746 w 686195"/>
              <a:gd name="connsiteY23" fmla="*/ 230823 h 709978"/>
              <a:gd name="connsiteX24" fmla="*/ 670321 w 686195"/>
              <a:gd name="connsiteY24" fmla="*/ 87948 h 709978"/>
              <a:gd name="connsiteX25" fmla="*/ 603646 w 686195"/>
              <a:gd name="connsiteY25" fmla="*/ 40323 h 709978"/>
              <a:gd name="connsiteX26" fmla="*/ 460771 w 686195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5913 w 674712"/>
              <a:gd name="connsiteY13" fmla="*/ 621348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2125 w 674712"/>
              <a:gd name="connsiteY15" fmla="*/ 61182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6375"/>
              <a:gd name="connsiteX1" fmla="*/ 411188 w 674712"/>
              <a:gd name="connsiteY1" fmla="*/ 106998 h 706375"/>
              <a:gd name="connsiteX2" fmla="*/ 287363 w 674712"/>
              <a:gd name="connsiteY2" fmla="*/ 30798 h 706375"/>
              <a:gd name="connsiteX3" fmla="*/ 134963 w 674712"/>
              <a:gd name="connsiteY3" fmla="*/ 135573 h 706375"/>
              <a:gd name="connsiteX4" fmla="*/ 68288 w 674712"/>
              <a:gd name="connsiteY4" fmla="*/ 226061 h 706375"/>
              <a:gd name="connsiteX5" fmla="*/ 58763 w 674712"/>
              <a:gd name="connsiteY5" fmla="*/ 307023 h 706375"/>
              <a:gd name="connsiteX6" fmla="*/ 125438 w 674712"/>
              <a:gd name="connsiteY6" fmla="*/ 335598 h 706375"/>
              <a:gd name="connsiteX7" fmla="*/ 192113 w 674712"/>
              <a:gd name="connsiteY7" fmla="*/ 240348 h 706375"/>
              <a:gd name="connsiteX8" fmla="*/ 151450 w 674712"/>
              <a:gd name="connsiteY8" fmla="*/ 303539 h 706375"/>
              <a:gd name="connsiteX9" fmla="*/ 96863 w 674712"/>
              <a:gd name="connsiteY9" fmla="*/ 326073 h 706375"/>
              <a:gd name="connsiteX10" fmla="*/ 1613 w 674712"/>
              <a:gd name="connsiteY10" fmla="*/ 392748 h 706375"/>
              <a:gd name="connsiteX11" fmla="*/ 49238 w 674712"/>
              <a:gd name="connsiteY11" fmla="*/ 521335 h 706375"/>
              <a:gd name="connsiteX12" fmla="*/ 201638 w 674712"/>
              <a:gd name="connsiteY12" fmla="*/ 459423 h 706375"/>
              <a:gd name="connsiteX13" fmla="*/ 111150 w 674712"/>
              <a:gd name="connsiteY13" fmla="*/ 554673 h 706375"/>
              <a:gd name="connsiteX14" fmla="*/ 163538 w 674712"/>
              <a:gd name="connsiteY14" fmla="*/ 640398 h 706375"/>
              <a:gd name="connsiteX15" fmla="*/ 292125 w 674712"/>
              <a:gd name="connsiteY15" fmla="*/ 611823 h 706375"/>
              <a:gd name="connsiteX16" fmla="*/ 344513 w 674712"/>
              <a:gd name="connsiteY16" fmla="*/ 554673 h 706375"/>
              <a:gd name="connsiteX17" fmla="*/ 258788 w 674712"/>
              <a:gd name="connsiteY17" fmla="*/ 678498 h 706375"/>
              <a:gd name="connsiteX18" fmla="*/ 373088 w 674712"/>
              <a:gd name="connsiteY18" fmla="*/ 697548 h 706375"/>
              <a:gd name="connsiteX19" fmla="*/ 582638 w 674712"/>
              <a:gd name="connsiteY19" fmla="*/ 564198 h 706375"/>
              <a:gd name="connsiteX20" fmla="*/ 668363 w 674712"/>
              <a:gd name="connsiteY20" fmla="*/ 373698 h 706375"/>
              <a:gd name="connsiteX21" fmla="*/ 668363 w 674712"/>
              <a:gd name="connsiteY21" fmla="*/ 278448 h 706375"/>
              <a:gd name="connsiteX22" fmla="*/ 668363 w 674712"/>
              <a:gd name="connsiteY22" fmla="*/ 221298 h 706375"/>
              <a:gd name="connsiteX23" fmla="*/ 630263 w 674712"/>
              <a:gd name="connsiteY23" fmla="*/ 230823 h 706375"/>
              <a:gd name="connsiteX24" fmla="*/ 658838 w 674712"/>
              <a:gd name="connsiteY24" fmla="*/ 87948 h 706375"/>
              <a:gd name="connsiteX25" fmla="*/ 592163 w 674712"/>
              <a:gd name="connsiteY25" fmla="*/ 40323 h 706375"/>
              <a:gd name="connsiteX26" fmla="*/ 449288 w 674712"/>
              <a:gd name="connsiteY26" fmla="*/ 2223 h 706375"/>
              <a:gd name="connsiteX0" fmla="*/ 452467 w 677891"/>
              <a:gd name="connsiteY0" fmla="*/ 2223 h 706375"/>
              <a:gd name="connsiteX1" fmla="*/ 414367 w 677891"/>
              <a:gd name="connsiteY1" fmla="*/ 106998 h 706375"/>
              <a:gd name="connsiteX2" fmla="*/ 290542 w 677891"/>
              <a:gd name="connsiteY2" fmla="*/ 30798 h 706375"/>
              <a:gd name="connsiteX3" fmla="*/ 138142 w 677891"/>
              <a:gd name="connsiteY3" fmla="*/ 135573 h 706375"/>
              <a:gd name="connsiteX4" fmla="*/ 71467 w 677891"/>
              <a:gd name="connsiteY4" fmla="*/ 226061 h 706375"/>
              <a:gd name="connsiteX5" fmla="*/ 61942 w 677891"/>
              <a:gd name="connsiteY5" fmla="*/ 307023 h 706375"/>
              <a:gd name="connsiteX6" fmla="*/ 128617 w 677891"/>
              <a:gd name="connsiteY6" fmla="*/ 335598 h 706375"/>
              <a:gd name="connsiteX7" fmla="*/ 195292 w 677891"/>
              <a:gd name="connsiteY7" fmla="*/ 240348 h 706375"/>
              <a:gd name="connsiteX8" fmla="*/ 154629 w 677891"/>
              <a:gd name="connsiteY8" fmla="*/ 303539 h 706375"/>
              <a:gd name="connsiteX9" fmla="*/ 4792 w 677891"/>
              <a:gd name="connsiteY9" fmla="*/ 392748 h 706375"/>
              <a:gd name="connsiteX10" fmla="*/ 52417 w 677891"/>
              <a:gd name="connsiteY10" fmla="*/ 521335 h 706375"/>
              <a:gd name="connsiteX11" fmla="*/ 204817 w 677891"/>
              <a:gd name="connsiteY11" fmla="*/ 459423 h 706375"/>
              <a:gd name="connsiteX12" fmla="*/ 114329 w 677891"/>
              <a:gd name="connsiteY12" fmla="*/ 554673 h 706375"/>
              <a:gd name="connsiteX13" fmla="*/ 166717 w 677891"/>
              <a:gd name="connsiteY13" fmla="*/ 640398 h 706375"/>
              <a:gd name="connsiteX14" fmla="*/ 295304 w 677891"/>
              <a:gd name="connsiteY14" fmla="*/ 611823 h 706375"/>
              <a:gd name="connsiteX15" fmla="*/ 347692 w 677891"/>
              <a:gd name="connsiteY15" fmla="*/ 554673 h 706375"/>
              <a:gd name="connsiteX16" fmla="*/ 261967 w 677891"/>
              <a:gd name="connsiteY16" fmla="*/ 678498 h 706375"/>
              <a:gd name="connsiteX17" fmla="*/ 376267 w 677891"/>
              <a:gd name="connsiteY17" fmla="*/ 697548 h 706375"/>
              <a:gd name="connsiteX18" fmla="*/ 585817 w 677891"/>
              <a:gd name="connsiteY18" fmla="*/ 564198 h 706375"/>
              <a:gd name="connsiteX19" fmla="*/ 671542 w 677891"/>
              <a:gd name="connsiteY19" fmla="*/ 373698 h 706375"/>
              <a:gd name="connsiteX20" fmla="*/ 671542 w 677891"/>
              <a:gd name="connsiteY20" fmla="*/ 278448 h 706375"/>
              <a:gd name="connsiteX21" fmla="*/ 671542 w 677891"/>
              <a:gd name="connsiteY21" fmla="*/ 221298 h 706375"/>
              <a:gd name="connsiteX22" fmla="*/ 633442 w 677891"/>
              <a:gd name="connsiteY22" fmla="*/ 230823 h 706375"/>
              <a:gd name="connsiteX23" fmla="*/ 662017 w 677891"/>
              <a:gd name="connsiteY23" fmla="*/ 87948 h 706375"/>
              <a:gd name="connsiteX24" fmla="*/ 595342 w 677891"/>
              <a:gd name="connsiteY24" fmla="*/ 40323 h 706375"/>
              <a:gd name="connsiteX25" fmla="*/ 452467 w 677891"/>
              <a:gd name="connsiteY25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70215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84502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12997 w 638421"/>
              <a:gd name="connsiteY0" fmla="*/ 2223 h 706375"/>
              <a:gd name="connsiteX1" fmla="*/ 374897 w 638421"/>
              <a:gd name="connsiteY1" fmla="*/ 106998 h 706375"/>
              <a:gd name="connsiteX2" fmla="*/ 251072 w 638421"/>
              <a:gd name="connsiteY2" fmla="*/ 30798 h 706375"/>
              <a:gd name="connsiteX3" fmla="*/ 98672 w 638421"/>
              <a:gd name="connsiteY3" fmla="*/ 135573 h 706375"/>
              <a:gd name="connsiteX4" fmla="*/ 31997 w 638421"/>
              <a:gd name="connsiteY4" fmla="*/ 226061 h 706375"/>
              <a:gd name="connsiteX5" fmla="*/ 22472 w 638421"/>
              <a:gd name="connsiteY5" fmla="*/ 307023 h 706375"/>
              <a:gd name="connsiteX6" fmla="*/ 89147 w 638421"/>
              <a:gd name="connsiteY6" fmla="*/ 335598 h 706375"/>
              <a:gd name="connsiteX7" fmla="*/ 155822 w 638421"/>
              <a:gd name="connsiteY7" fmla="*/ 240348 h 706375"/>
              <a:gd name="connsiteX8" fmla="*/ 115159 w 638421"/>
              <a:gd name="connsiteY8" fmla="*/ 303539 h 706375"/>
              <a:gd name="connsiteX9" fmla="*/ 19909 w 638421"/>
              <a:gd name="connsiteY9" fmla="*/ 384502 h 706375"/>
              <a:gd name="connsiteX10" fmla="*/ 12947 w 638421"/>
              <a:gd name="connsiteY10" fmla="*/ 521335 h 706375"/>
              <a:gd name="connsiteX11" fmla="*/ 165347 w 638421"/>
              <a:gd name="connsiteY11" fmla="*/ 459423 h 706375"/>
              <a:gd name="connsiteX12" fmla="*/ 74859 w 638421"/>
              <a:gd name="connsiteY12" fmla="*/ 554673 h 706375"/>
              <a:gd name="connsiteX13" fmla="*/ 127247 w 638421"/>
              <a:gd name="connsiteY13" fmla="*/ 640398 h 706375"/>
              <a:gd name="connsiteX14" fmla="*/ 255834 w 638421"/>
              <a:gd name="connsiteY14" fmla="*/ 611823 h 706375"/>
              <a:gd name="connsiteX15" fmla="*/ 308222 w 638421"/>
              <a:gd name="connsiteY15" fmla="*/ 554673 h 706375"/>
              <a:gd name="connsiteX16" fmla="*/ 222497 w 638421"/>
              <a:gd name="connsiteY16" fmla="*/ 678498 h 706375"/>
              <a:gd name="connsiteX17" fmla="*/ 336797 w 638421"/>
              <a:gd name="connsiteY17" fmla="*/ 697548 h 706375"/>
              <a:gd name="connsiteX18" fmla="*/ 546347 w 638421"/>
              <a:gd name="connsiteY18" fmla="*/ 564198 h 706375"/>
              <a:gd name="connsiteX19" fmla="*/ 632072 w 638421"/>
              <a:gd name="connsiteY19" fmla="*/ 373698 h 706375"/>
              <a:gd name="connsiteX20" fmla="*/ 632072 w 638421"/>
              <a:gd name="connsiteY20" fmla="*/ 278448 h 706375"/>
              <a:gd name="connsiteX21" fmla="*/ 632072 w 638421"/>
              <a:gd name="connsiteY21" fmla="*/ 221298 h 706375"/>
              <a:gd name="connsiteX22" fmla="*/ 593972 w 638421"/>
              <a:gd name="connsiteY22" fmla="*/ 230823 h 706375"/>
              <a:gd name="connsiteX23" fmla="*/ 622547 w 638421"/>
              <a:gd name="connsiteY23" fmla="*/ 87948 h 706375"/>
              <a:gd name="connsiteX24" fmla="*/ 555872 w 638421"/>
              <a:gd name="connsiteY24" fmla="*/ 40323 h 706375"/>
              <a:gd name="connsiteX25" fmla="*/ 412997 w 638421"/>
              <a:gd name="connsiteY25" fmla="*/ 2223 h 706375"/>
              <a:gd name="connsiteX0" fmla="*/ 415057 w 640481"/>
              <a:gd name="connsiteY0" fmla="*/ 2223 h 706375"/>
              <a:gd name="connsiteX1" fmla="*/ 376957 w 640481"/>
              <a:gd name="connsiteY1" fmla="*/ 106998 h 706375"/>
              <a:gd name="connsiteX2" fmla="*/ 253132 w 640481"/>
              <a:gd name="connsiteY2" fmla="*/ 30798 h 706375"/>
              <a:gd name="connsiteX3" fmla="*/ 100732 w 640481"/>
              <a:gd name="connsiteY3" fmla="*/ 135573 h 706375"/>
              <a:gd name="connsiteX4" fmla="*/ 34057 w 640481"/>
              <a:gd name="connsiteY4" fmla="*/ 226061 h 706375"/>
              <a:gd name="connsiteX5" fmla="*/ 24532 w 640481"/>
              <a:gd name="connsiteY5" fmla="*/ 307023 h 706375"/>
              <a:gd name="connsiteX6" fmla="*/ 91207 w 640481"/>
              <a:gd name="connsiteY6" fmla="*/ 335598 h 706375"/>
              <a:gd name="connsiteX7" fmla="*/ 157882 w 640481"/>
              <a:gd name="connsiteY7" fmla="*/ 240348 h 706375"/>
              <a:gd name="connsiteX8" fmla="*/ 117219 w 640481"/>
              <a:gd name="connsiteY8" fmla="*/ 303539 h 706375"/>
              <a:gd name="connsiteX9" fmla="*/ 17207 w 640481"/>
              <a:gd name="connsiteY9" fmla="*/ 451177 h 706375"/>
              <a:gd name="connsiteX10" fmla="*/ 15007 w 640481"/>
              <a:gd name="connsiteY10" fmla="*/ 521335 h 706375"/>
              <a:gd name="connsiteX11" fmla="*/ 167407 w 640481"/>
              <a:gd name="connsiteY11" fmla="*/ 459423 h 706375"/>
              <a:gd name="connsiteX12" fmla="*/ 76919 w 640481"/>
              <a:gd name="connsiteY12" fmla="*/ 554673 h 706375"/>
              <a:gd name="connsiteX13" fmla="*/ 129307 w 640481"/>
              <a:gd name="connsiteY13" fmla="*/ 640398 h 706375"/>
              <a:gd name="connsiteX14" fmla="*/ 257894 w 640481"/>
              <a:gd name="connsiteY14" fmla="*/ 611823 h 706375"/>
              <a:gd name="connsiteX15" fmla="*/ 310282 w 640481"/>
              <a:gd name="connsiteY15" fmla="*/ 554673 h 706375"/>
              <a:gd name="connsiteX16" fmla="*/ 224557 w 640481"/>
              <a:gd name="connsiteY16" fmla="*/ 678498 h 706375"/>
              <a:gd name="connsiteX17" fmla="*/ 338857 w 640481"/>
              <a:gd name="connsiteY17" fmla="*/ 697548 h 706375"/>
              <a:gd name="connsiteX18" fmla="*/ 548407 w 640481"/>
              <a:gd name="connsiteY18" fmla="*/ 564198 h 706375"/>
              <a:gd name="connsiteX19" fmla="*/ 634132 w 640481"/>
              <a:gd name="connsiteY19" fmla="*/ 373698 h 706375"/>
              <a:gd name="connsiteX20" fmla="*/ 634132 w 640481"/>
              <a:gd name="connsiteY20" fmla="*/ 278448 h 706375"/>
              <a:gd name="connsiteX21" fmla="*/ 634132 w 640481"/>
              <a:gd name="connsiteY21" fmla="*/ 221298 h 706375"/>
              <a:gd name="connsiteX22" fmla="*/ 596032 w 640481"/>
              <a:gd name="connsiteY22" fmla="*/ 230823 h 706375"/>
              <a:gd name="connsiteX23" fmla="*/ 624607 w 640481"/>
              <a:gd name="connsiteY23" fmla="*/ 87948 h 706375"/>
              <a:gd name="connsiteX24" fmla="*/ 557932 w 640481"/>
              <a:gd name="connsiteY24" fmla="*/ 40323 h 706375"/>
              <a:gd name="connsiteX25" fmla="*/ 415057 w 640481"/>
              <a:gd name="connsiteY25" fmla="*/ 2223 h 706375"/>
              <a:gd name="connsiteX0" fmla="*/ 423166 w 648590"/>
              <a:gd name="connsiteY0" fmla="*/ 2223 h 706375"/>
              <a:gd name="connsiteX1" fmla="*/ 385066 w 648590"/>
              <a:gd name="connsiteY1" fmla="*/ 106998 h 706375"/>
              <a:gd name="connsiteX2" fmla="*/ 261241 w 648590"/>
              <a:gd name="connsiteY2" fmla="*/ 30798 h 706375"/>
              <a:gd name="connsiteX3" fmla="*/ 108841 w 648590"/>
              <a:gd name="connsiteY3" fmla="*/ 135573 h 706375"/>
              <a:gd name="connsiteX4" fmla="*/ 42166 w 648590"/>
              <a:gd name="connsiteY4" fmla="*/ 226061 h 706375"/>
              <a:gd name="connsiteX5" fmla="*/ 32641 w 648590"/>
              <a:gd name="connsiteY5" fmla="*/ 307023 h 706375"/>
              <a:gd name="connsiteX6" fmla="*/ 99316 w 648590"/>
              <a:gd name="connsiteY6" fmla="*/ 335598 h 706375"/>
              <a:gd name="connsiteX7" fmla="*/ 165991 w 648590"/>
              <a:gd name="connsiteY7" fmla="*/ 240348 h 706375"/>
              <a:gd name="connsiteX8" fmla="*/ 125328 w 648590"/>
              <a:gd name="connsiteY8" fmla="*/ 303539 h 706375"/>
              <a:gd name="connsiteX9" fmla="*/ 11029 w 648590"/>
              <a:gd name="connsiteY9" fmla="*/ 441652 h 706375"/>
              <a:gd name="connsiteX10" fmla="*/ 23116 w 648590"/>
              <a:gd name="connsiteY10" fmla="*/ 521335 h 706375"/>
              <a:gd name="connsiteX11" fmla="*/ 175516 w 648590"/>
              <a:gd name="connsiteY11" fmla="*/ 459423 h 706375"/>
              <a:gd name="connsiteX12" fmla="*/ 85028 w 648590"/>
              <a:gd name="connsiteY12" fmla="*/ 554673 h 706375"/>
              <a:gd name="connsiteX13" fmla="*/ 137416 w 648590"/>
              <a:gd name="connsiteY13" fmla="*/ 640398 h 706375"/>
              <a:gd name="connsiteX14" fmla="*/ 266003 w 648590"/>
              <a:gd name="connsiteY14" fmla="*/ 611823 h 706375"/>
              <a:gd name="connsiteX15" fmla="*/ 318391 w 648590"/>
              <a:gd name="connsiteY15" fmla="*/ 554673 h 706375"/>
              <a:gd name="connsiteX16" fmla="*/ 232666 w 648590"/>
              <a:gd name="connsiteY16" fmla="*/ 678498 h 706375"/>
              <a:gd name="connsiteX17" fmla="*/ 346966 w 648590"/>
              <a:gd name="connsiteY17" fmla="*/ 697548 h 706375"/>
              <a:gd name="connsiteX18" fmla="*/ 556516 w 648590"/>
              <a:gd name="connsiteY18" fmla="*/ 564198 h 706375"/>
              <a:gd name="connsiteX19" fmla="*/ 642241 w 648590"/>
              <a:gd name="connsiteY19" fmla="*/ 373698 h 706375"/>
              <a:gd name="connsiteX20" fmla="*/ 642241 w 648590"/>
              <a:gd name="connsiteY20" fmla="*/ 278448 h 706375"/>
              <a:gd name="connsiteX21" fmla="*/ 642241 w 648590"/>
              <a:gd name="connsiteY21" fmla="*/ 221298 h 706375"/>
              <a:gd name="connsiteX22" fmla="*/ 604141 w 648590"/>
              <a:gd name="connsiteY22" fmla="*/ 230823 h 706375"/>
              <a:gd name="connsiteX23" fmla="*/ 632716 w 648590"/>
              <a:gd name="connsiteY23" fmla="*/ 87948 h 706375"/>
              <a:gd name="connsiteX24" fmla="*/ 566041 w 648590"/>
              <a:gd name="connsiteY24" fmla="*/ 40323 h 706375"/>
              <a:gd name="connsiteX25" fmla="*/ 423166 w 648590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597214 w 641663"/>
              <a:gd name="connsiteY22" fmla="*/ 230823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618041 w 641663"/>
              <a:gd name="connsiteY22" fmla="*/ 199422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  <a:gd name="connsiteX0" fmla="*/ 416239 w 641663"/>
              <a:gd name="connsiteY0" fmla="*/ 905 h 705057"/>
              <a:gd name="connsiteX1" fmla="*/ 367856 w 641663"/>
              <a:gd name="connsiteY1" fmla="*/ 77087 h 705057"/>
              <a:gd name="connsiteX2" fmla="*/ 254314 w 641663"/>
              <a:gd name="connsiteY2" fmla="*/ 29480 h 705057"/>
              <a:gd name="connsiteX3" fmla="*/ 101914 w 641663"/>
              <a:gd name="connsiteY3" fmla="*/ 134255 h 705057"/>
              <a:gd name="connsiteX4" fmla="*/ 35239 w 641663"/>
              <a:gd name="connsiteY4" fmla="*/ 224743 h 705057"/>
              <a:gd name="connsiteX5" fmla="*/ 25714 w 641663"/>
              <a:gd name="connsiteY5" fmla="*/ 305705 h 705057"/>
              <a:gd name="connsiteX6" fmla="*/ 92389 w 641663"/>
              <a:gd name="connsiteY6" fmla="*/ 334280 h 705057"/>
              <a:gd name="connsiteX7" fmla="*/ 159064 w 641663"/>
              <a:gd name="connsiteY7" fmla="*/ 239030 h 705057"/>
              <a:gd name="connsiteX8" fmla="*/ 118401 w 641663"/>
              <a:gd name="connsiteY8" fmla="*/ 302221 h 705057"/>
              <a:gd name="connsiteX9" fmla="*/ 4102 w 641663"/>
              <a:gd name="connsiteY9" fmla="*/ 440334 h 705057"/>
              <a:gd name="connsiteX10" fmla="*/ 54289 w 641663"/>
              <a:gd name="connsiteY10" fmla="*/ 534304 h 705057"/>
              <a:gd name="connsiteX11" fmla="*/ 168589 w 641663"/>
              <a:gd name="connsiteY11" fmla="*/ 458105 h 705057"/>
              <a:gd name="connsiteX12" fmla="*/ 78101 w 641663"/>
              <a:gd name="connsiteY12" fmla="*/ 553355 h 705057"/>
              <a:gd name="connsiteX13" fmla="*/ 130489 w 641663"/>
              <a:gd name="connsiteY13" fmla="*/ 639080 h 705057"/>
              <a:gd name="connsiteX14" fmla="*/ 259076 w 641663"/>
              <a:gd name="connsiteY14" fmla="*/ 610505 h 705057"/>
              <a:gd name="connsiteX15" fmla="*/ 311464 w 641663"/>
              <a:gd name="connsiteY15" fmla="*/ 553355 h 705057"/>
              <a:gd name="connsiteX16" fmla="*/ 225739 w 641663"/>
              <a:gd name="connsiteY16" fmla="*/ 677180 h 705057"/>
              <a:gd name="connsiteX17" fmla="*/ 340039 w 641663"/>
              <a:gd name="connsiteY17" fmla="*/ 696230 h 705057"/>
              <a:gd name="connsiteX18" fmla="*/ 549589 w 641663"/>
              <a:gd name="connsiteY18" fmla="*/ 562880 h 705057"/>
              <a:gd name="connsiteX19" fmla="*/ 635314 w 641663"/>
              <a:gd name="connsiteY19" fmla="*/ 372380 h 705057"/>
              <a:gd name="connsiteX20" fmla="*/ 635314 w 641663"/>
              <a:gd name="connsiteY20" fmla="*/ 277130 h 705057"/>
              <a:gd name="connsiteX21" fmla="*/ 635314 w 641663"/>
              <a:gd name="connsiteY21" fmla="*/ 219980 h 705057"/>
              <a:gd name="connsiteX22" fmla="*/ 618041 w 641663"/>
              <a:gd name="connsiteY22" fmla="*/ 198104 h 705057"/>
              <a:gd name="connsiteX23" fmla="*/ 625789 w 641663"/>
              <a:gd name="connsiteY23" fmla="*/ 86630 h 705057"/>
              <a:gd name="connsiteX24" fmla="*/ 559114 w 641663"/>
              <a:gd name="connsiteY24" fmla="*/ 39005 h 705057"/>
              <a:gd name="connsiteX25" fmla="*/ 416239 w 641663"/>
              <a:gd name="connsiteY25" fmla="*/ 905 h 705057"/>
              <a:gd name="connsiteX0" fmla="*/ 416239 w 641663"/>
              <a:gd name="connsiteY0" fmla="*/ 65 h 704217"/>
              <a:gd name="connsiteX1" fmla="*/ 365350 w 641663"/>
              <a:gd name="connsiteY1" fmla="*/ 46949 h 704217"/>
              <a:gd name="connsiteX2" fmla="*/ 254314 w 641663"/>
              <a:gd name="connsiteY2" fmla="*/ 28640 h 704217"/>
              <a:gd name="connsiteX3" fmla="*/ 101914 w 641663"/>
              <a:gd name="connsiteY3" fmla="*/ 133415 h 704217"/>
              <a:gd name="connsiteX4" fmla="*/ 35239 w 641663"/>
              <a:gd name="connsiteY4" fmla="*/ 223903 h 704217"/>
              <a:gd name="connsiteX5" fmla="*/ 25714 w 641663"/>
              <a:gd name="connsiteY5" fmla="*/ 304865 h 704217"/>
              <a:gd name="connsiteX6" fmla="*/ 92389 w 641663"/>
              <a:gd name="connsiteY6" fmla="*/ 333440 h 704217"/>
              <a:gd name="connsiteX7" fmla="*/ 159064 w 641663"/>
              <a:gd name="connsiteY7" fmla="*/ 238190 h 704217"/>
              <a:gd name="connsiteX8" fmla="*/ 118401 w 641663"/>
              <a:gd name="connsiteY8" fmla="*/ 301381 h 704217"/>
              <a:gd name="connsiteX9" fmla="*/ 4102 w 641663"/>
              <a:gd name="connsiteY9" fmla="*/ 439494 h 704217"/>
              <a:gd name="connsiteX10" fmla="*/ 54289 w 641663"/>
              <a:gd name="connsiteY10" fmla="*/ 533464 h 704217"/>
              <a:gd name="connsiteX11" fmla="*/ 168589 w 641663"/>
              <a:gd name="connsiteY11" fmla="*/ 457265 h 704217"/>
              <a:gd name="connsiteX12" fmla="*/ 78101 w 641663"/>
              <a:gd name="connsiteY12" fmla="*/ 552515 h 704217"/>
              <a:gd name="connsiteX13" fmla="*/ 130489 w 641663"/>
              <a:gd name="connsiteY13" fmla="*/ 638240 h 704217"/>
              <a:gd name="connsiteX14" fmla="*/ 259076 w 641663"/>
              <a:gd name="connsiteY14" fmla="*/ 609665 h 704217"/>
              <a:gd name="connsiteX15" fmla="*/ 311464 w 641663"/>
              <a:gd name="connsiteY15" fmla="*/ 552515 h 704217"/>
              <a:gd name="connsiteX16" fmla="*/ 225739 w 641663"/>
              <a:gd name="connsiteY16" fmla="*/ 676340 h 704217"/>
              <a:gd name="connsiteX17" fmla="*/ 340039 w 641663"/>
              <a:gd name="connsiteY17" fmla="*/ 695390 h 704217"/>
              <a:gd name="connsiteX18" fmla="*/ 549589 w 641663"/>
              <a:gd name="connsiteY18" fmla="*/ 562040 h 704217"/>
              <a:gd name="connsiteX19" fmla="*/ 635314 w 641663"/>
              <a:gd name="connsiteY19" fmla="*/ 371540 h 704217"/>
              <a:gd name="connsiteX20" fmla="*/ 635314 w 641663"/>
              <a:gd name="connsiteY20" fmla="*/ 276290 h 704217"/>
              <a:gd name="connsiteX21" fmla="*/ 635314 w 641663"/>
              <a:gd name="connsiteY21" fmla="*/ 219140 h 704217"/>
              <a:gd name="connsiteX22" fmla="*/ 618041 w 641663"/>
              <a:gd name="connsiteY22" fmla="*/ 197264 h 704217"/>
              <a:gd name="connsiteX23" fmla="*/ 625789 w 641663"/>
              <a:gd name="connsiteY23" fmla="*/ 85790 h 704217"/>
              <a:gd name="connsiteX24" fmla="*/ 559114 w 641663"/>
              <a:gd name="connsiteY24" fmla="*/ 38165 h 704217"/>
              <a:gd name="connsiteX25" fmla="*/ 416239 w 641663"/>
              <a:gd name="connsiteY25" fmla="*/ 65 h 704217"/>
              <a:gd name="connsiteX0" fmla="*/ 416239 w 641663"/>
              <a:gd name="connsiteY0" fmla="*/ 152 h 704304"/>
              <a:gd name="connsiteX1" fmla="*/ 371306 w 641663"/>
              <a:gd name="connsiteY1" fmla="*/ 25028 h 704304"/>
              <a:gd name="connsiteX2" fmla="*/ 254314 w 641663"/>
              <a:gd name="connsiteY2" fmla="*/ 28727 h 704304"/>
              <a:gd name="connsiteX3" fmla="*/ 101914 w 641663"/>
              <a:gd name="connsiteY3" fmla="*/ 133502 h 704304"/>
              <a:gd name="connsiteX4" fmla="*/ 35239 w 641663"/>
              <a:gd name="connsiteY4" fmla="*/ 223990 h 704304"/>
              <a:gd name="connsiteX5" fmla="*/ 25714 w 641663"/>
              <a:gd name="connsiteY5" fmla="*/ 304952 h 704304"/>
              <a:gd name="connsiteX6" fmla="*/ 92389 w 641663"/>
              <a:gd name="connsiteY6" fmla="*/ 333527 h 704304"/>
              <a:gd name="connsiteX7" fmla="*/ 159064 w 641663"/>
              <a:gd name="connsiteY7" fmla="*/ 238277 h 704304"/>
              <a:gd name="connsiteX8" fmla="*/ 118401 w 641663"/>
              <a:gd name="connsiteY8" fmla="*/ 301468 h 704304"/>
              <a:gd name="connsiteX9" fmla="*/ 4102 w 641663"/>
              <a:gd name="connsiteY9" fmla="*/ 439581 h 704304"/>
              <a:gd name="connsiteX10" fmla="*/ 54289 w 641663"/>
              <a:gd name="connsiteY10" fmla="*/ 533551 h 704304"/>
              <a:gd name="connsiteX11" fmla="*/ 168589 w 641663"/>
              <a:gd name="connsiteY11" fmla="*/ 457352 h 704304"/>
              <a:gd name="connsiteX12" fmla="*/ 78101 w 641663"/>
              <a:gd name="connsiteY12" fmla="*/ 552602 h 704304"/>
              <a:gd name="connsiteX13" fmla="*/ 130489 w 641663"/>
              <a:gd name="connsiteY13" fmla="*/ 638327 h 704304"/>
              <a:gd name="connsiteX14" fmla="*/ 259076 w 641663"/>
              <a:gd name="connsiteY14" fmla="*/ 609752 h 704304"/>
              <a:gd name="connsiteX15" fmla="*/ 311464 w 641663"/>
              <a:gd name="connsiteY15" fmla="*/ 552602 h 704304"/>
              <a:gd name="connsiteX16" fmla="*/ 225739 w 641663"/>
              <a:gd name="connsiteY16" fmla="*/ 676427 h 704304"/>
              <a:gd name="connsiteX17" fmla="*/ 340039 w 641663"/>
              <a:gd name="connsiteY17" fmla="*/ 695477 h 704304"/>
              <a:gd name="connsiteX18" fmla="*/ 549589 w 641663"/>
              <a:gd name="connsiteY18" fmla="*/ 562127 h 704304"/>
              <a:gd name="connsiteX19" fmla="*/ 635314 w 641663"/>
              <a:gd name="connsiteY19" fmla="*/ 371627 h 704304"/>
              <a:gd name="connsiteX20" fmla="*/ 635314 w 641663"/>
              <a:gd name="connsiteY20" fmla="*/ 276377 h 704304"/>
              <a:gd name="connsiteX21" fmla="*/ 635314 w 641663"/>
              <a:gd name="connsiteY21" fmla="*/ 219227 h 704304"/>
              <a:gd name="connsiteX22" fmla="*/ 618041 w 641663"/>
              <a:gd name="connsiteY22" fmla="*/ 197351 h 704304"/>
              <a:gd name="connsiteX23" fmla="*/ 625789 w 641663"/>
              <a:gd name="connsiteY23" fmla="*/ 85877 h 704304"/>
              <a:gd name="connsiteX24" fmla="*/ 559114 w 641663"/>
              <a:gd name="connsiteY24" fmla="*/ 38252 h 704304"/>
              <a:gd name="connsiteX25" fmla="*/ 416239 w 641663"/>
              <a:gd name="connsiteY25" fmla="*/ 152 h 704304"/>
              <a:gd name="connsiteX0" fmla="*/ 416239 w 641663"/>
              <a:gd name="connsiteY0" fmla="*/ 489 h 704641"/>
              <a:gd name="connsiteX1" fmla="*/ 336693 w 641663"/>
              <a:gd name="connsiteY1" fmla="*/ 17754 h 704641"/>
              <a:gd name="connsiteX2" fmla="*/ 254314 w 641663"/>
              <a:gd name="connsiteY2" fmla="*/ 29064 h 704641"/>
              <a:gd name="connsiteX3" fmla="*/ 101914 w 641663"/>
              <a:gd name="connsiteY3" fmla="*/ 133839 h 704641"/>
              <a:gd name="connsiteX4" fmla="*/ 35239 w 641663"/>
              <a:gd name="connsiteY4" fmla="*/ 224327 h 704641"/>
              <a:gd name="connsiteX5" fmla="*/ 25714 w 641663"/>
              <a:gd name="connsiteY5" fmla="*/ 305289 h 704641"/>
              <a:gd name="connsiteX6" fmla="*/ 92389 w 641663"/>
              <a:gd name="connsiteY6" fmla="*/ 333864 h 704641"/>
              <a:gd name="connsiteX7" fmla="*/ 159064 w 641663"/>
              <a:gd name="connsiteY7" fmla="*/ 238614 h 704641"/>
              <a:gd name="connsiteX8" fmla="*/ 118401 w 641663"/>
              <a:gd name="connsiteY8" fmla="*/ 301805 h 704641"/>
              <a:gd name="connsiteX9" fmla="*/ 4102 w 641663"/>
              <a:gd name="connsiteY9" fmla="*/ 439918 h 704641"/>
              <a:gd name="connsiteX10" fmla="*/ 54289 w 641663"/>
              <a:gd name="connsiteY10" fmla="*/ 533888 h 704641"/>
              <a:gd name="connsiteX11" fmla="*/ 168589 w 641663"/>
              <a:gd name="connsiteY11" fmla="*/ 457689 h 704641"/>
              <a:gd name="connsiteX12" fmla="*/ 78101 w 641663"/>
              <a:gd name="connsiteY12" fmla="*/ 552939 h 704641"/>
              <a:gd name="connsiteX13" fmla="*/ 130489 w 641663"/>
              <a:gd name="connsiteY13" fmla="*/ 638664 h 704641"/>
              <a:gd name="connsiteX14" fmla="*/ 259076 w 641663"/>
              <a:gd name="connsiteY14" fmla="*/ 610089 h 704641"/>
              <a:gd name="connsiteX15" fmla="*/ 311464 w 641663"/>
              <a:gd name="connsiteY15" fmla="*/ 552939 h 704641"/>
              <a:gd name="connsiteX16" fmla="*/ 225739 w 641663"/>
              <a:gd name="connsiteY16" fmla="*/ 676764 h 704641"/>
              <a:gd name="connsiteX17" fmla="*/ 340039 w 641663"/>
              <a:gd name="connsiteY17" fmla="*/ 695814 h 704641"/>
              <a:gd name="connsiteX18" fmla="*/ 549589 w 641663"/>
              <a:gd name="connsiteY18" fmla="*/ 562464 h 704641"/>
              <a:gd name="connsiteX19" fmla="*/ 635314 w 641663"/>
              <a:gd name="connsiteY19" fmla="*/ 371964 h 704641"/>
              <a:gd name="connsiteX20" fmla="*/ 635314 w 641663"/>
              <a:gd name="connsiteY20" fmla="*/ 276714 h 704641"/>
              <a:gd name="connsiteX21" fmla="*/ 635314 w 641663"/>
              <a:gd name="connsiteY21" fmla="*/ 219564 h 704641"/>
              <a:gd name="connsiteX22" fmla="*/ 618041 w 641663"/>
              <a:gd name="connsiteY22" fmla="*/ 197688 h 704641"/>
              <a:gd name="connsiteX23" fmla="*/ 625789 w 641663"/>
              <a:gd name="connsiteY23" fmla="*/ 86214 h 704641"/>
              <a:gd name="connsiteX24" fmla="*/ 559114 w 641663"/>
              <a:gd name="connsiteY24" fmla="*/ 38589 h 704641"/>
              <a:gd name="connsiteX25" fmla="*/ 416239 w 641663"/>
              <a:gd name="connsiteY25" fmla="*/ 489 h 704641"/>
              <a:gd name="connsiteX0" fmla="*/ 416239 w 641663"/>
              <a:gd name="connsiteY0" fmla="*/ 1850 h 706002"/>
              <a:gd name="connsiteX1" fmla="*/ 335783 w 641663"/>
              <a:gd name="connsiteY1" fmla="*/ 8462 h 706002"/>
              <a:gd name="connsiteX2" fmla="*/ 254314 w 641663"/>
              <a:gd name="connsiteY2" fmla="*/ 30425 h 706002"/>
              <a:gd name="connsiteX3" fmla="*/ 101914 w 641663"/>
              <a:gd name="connsiteY3" fmla="*/ 135200 h 706002"/>
              <a:gd name="connsiteX4" fmla="*/ 35239 w 641663"/>
              <a:gd name="connsiteY4" fmla="*/ 225688 h 706002"/>
              <a:gd name="connsiteX5" fmla="*/ 25714 w 641663"/>
              <a:gd name="connsiteY5" fmla="*/ 306650 h 706002"/>
              <a:gd name="connsiteX6" fmla="*/ 92389 w 641663"/>
              <a:gd name="connsiteY6" fmla="*/ 335225 h 706002"/>
              <a:gd name="connsiteX7" fmla="*/ 159064 w 641663"/>
              <a:gd name="connsiteY7" fmla="*/ 239975 h 706002"/>
              <a:gd name="connsiteX8" fmla="*/ 118401 w 641663"/>
              <a:gd name="connsiteY8" fmla="*/ 303166 h 706002"/>
              <a:gd name="connsiteX9" fmla="*/ 4102 w 641663"/>
              <a:gd name="connsiteY9" fmla="*/ 441279 h 706002"/>
              <a:gd name="connsiteX10" fmla="*/ 54289 w 641663"/>
              <a:gd name="connsiteY10" fmla="*/ 535249 h 706002"/>
              <a:gd name="connsiteX11" fmla="*/ 168589 w 641663"/>
              <a:gd name="connsiteY11" fmla="*/ 459050 h 706002"/>
              <a:gd name="connsiteX12" fmla="*/ 78101 w 641663"/>
              <a:gd name="connsiteY12" fmla="*/ 554300 h 706002"/>
              <a:gd name="connsiteX13" fmla="*/ 130489 w 641663"/>
              <a:gd name="connsiteY13" fmla="*/ 640025 h 706002"/>
              <a:gd name="connsiteX14" fmla="*/ 259076 w 641663"/>
              <a:gd name="connsiteY14" fmla="*/ 611450 h 706002"/>
              <a:gd name="connsiteX15" fmla="*/ 311464 w 641663"/>
              <a:gd name="connsiteY15" fmla="*/ 554300 h 706002"/>
              <a:gd name="connsiteX16" fmla="*/ 225739 w 641663"/>
              <a:gd name="connsiteY16" fmla="*/ 678125 h 706002"/>
              <a:gd name="connsiteX17" fmla="*/ 340039 w 641663"/>
              <a:gd name="connsiteY17" fmla="*/ 697175 h 706002"/>
              <a:gd name="connsiteX18" fmla="*/ 549589 w 641663"/>
              <a:gd name="connsiteY18" fmla="*/ 563825 h 706002"/>
              <a:gd name="connsiteX19" fmla="*/ 635314 w 641663"/>
              <a:gd name="connsiteY19" fmla="*/ 373325 h 706002"/>
              <a:gd name="connsiteX20" fmla="*/ 635314 w 641663"/>
              <a:gd name="connsiteY20" fmla="*/ 278075 h 706002"/>
              <a:gd name="connsiteX21" fmla="*/ 635314 w 641663"/>
              <a:gd name="connsiteY21" fmla="*/ 220925 h 706002"/>
              <a:gd name="connsiteX22" fmla="*/ 618041 w 641663"/>
              <a:gd name="connsiteY22" fmla="*/ 199049 h 706002"/>
              <a:gd name="connsiteX23" fmla="*/ 625789 w 641663"/>
              <a:gd name="connsiteY23" fmla="*/ 87575 h 706002"/>
              <a:gd name="connsiteX24" fmla="*/ 559114 w 641663"/>
              <a:gd name="connsiteY24" fmla="*/ 39950 h 706002"/>
              <a:gd name="connsiteX25" fmla="*/ 416239 w 641663"/>
              <a:gd name="connsiteY25" fmla="*/ 1850 h 706002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5314 w 641663"/>
              <a:gd name="connsiteY21" fmla="*/ 224193 h 709270"/>
              <a:gd name="connsiteX22" fmla="*/ 618041 w 641663"/>
              <a:gd name="connsiteY22" fmla="*/ 202317 h 709270"/>
              <a:gd name="connsiteX23" fmla="*/ 625789 w 641663"/>
              <a:gd name="connsiteY23" fmla="*/ 90843 h 709270"/>
              <a:gd name="connsiteX24" fmla="*/ 559114 w 641663"/>
              <a:gd name="connsiteY24" fmla="*/ 43218 h 709270"/>
              <a:gd name="connsiteX25" fmla="*/ 486463 w 641663"/>
              <a:gd name="connsiteY25" fmla="*/ 1463 h 709270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5314 w 641663"/>
              <a:gd name="connsiteY21" fmla="*/ 224193 h 709270"/>
              <a:gd name="connsiteX22" fmla="*/ 625789 w 641663"/>
              <a:gd name="connsiteY22" fmla="*/ 90843 h 709270"/>
              <a:gd name="connsiteX23" fmla="*/ 559114 w 641663"/>
              <a:gd name="connsiteY23" fmla="*/ 43218 h 709270"/>
              <a:gd name="connsiteX24" fmla="*/ 486463 w 641663"/>
              <a:gd name="connsiteY24" fmla="*/ 1463 h 709270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3947 w 641663"/>
              <a:gd name="connsiteY21" fmla="*/ 208216 h 709270"/>
              <a:gd name="connsiteX22" fmla="*/ 625789 w 641663"/>
              <a:gd name="connsiteY22" fmla="*/ 90843 h 709270"/>
              <a:gd name="connsiteX23" fmla="*/ 559114 w 641663"/>
              <a:gd name="connsiteY23" fmla="*/ 43218 h 709270"/>
              <a:gd name="connsiteX24" fmla="*/ 486463 w 641663"/>
              <a:gd name="connsiteY24" fmla="*/ 1463 h 709270"/>
              <a:gd name="connsiteX0" fmla="*/ 486463 w 639618"/>
              <a:gd name="connsiteY0" fmla="*/ 1463 h 709270"/>
              <a:gd name="connsiteX1" fmla="*/ 335783 w 639618"/>
              <a:gd name="connsiteY1" fmla="*/ 11730 h 709270"/>
              <a:gd name="connsiteX2" fmla="*/ 254314 w 639618"/>
              <a:gd name="connsiteY2" fmla="*/ 33693 h 709270"/>
              <a:gd name="connsiteX3" fmla="*/ 101914 w 639618"/>
              <a:gd name="connsiteY3" fmla="*/ 138468 h 709270"/>
              <a:gd name="connsiteX4" fmla="*/ 35239 w 639618"/>
              <a:gd name="connsiteY4" fmla="*/ 228956 h 709270"/>
              <a:gd name="connsiteX5" fmla="*/ 25714 w 639618"/>
              <a:gd name="connsiteY5" fmla="*/ 309918 h 709270"/>
              <a:gd name="connsiteX6" fmla="*/ 92389 w 639618"/>
              <a:gd name="connsiteY6" fmla="*/ 338493 h 709270"/>
              <a:gd name="connsiteX7" fmla="*/ 159064 w 639618"/>
              <a:gd name="connsiteY7" fmla="*/ 243243 h 709270"/>
              <a:gd name="connsiteX8" fmla="*/ 118401 w 639618"/>
              <a:gd name="connsiteY8" fmla="*/ 306434 h 709270"/>
              <a:gd name="connsiteX9" fmla="*/ 4102 w 639618"/>
              <a:gd name="connsiteY9" fmla="*/ 444547 h 709270"/>
              <a:gd name="connsiteX10" fmla="*/ 54289 w 639618"/>
              <a:gd name="connsiteY10" fmla="*/ 538517 h 709270"/>
              <a:gd name="connsiteX11" fmla="*/ 168589 w 639618"/>
              <a:gd name="connsiteY11" fmla="*/ 462318 h 709270"/>
              <a:gd name="connsiteX12" fmla="*/ 78101 w 639618"/>
              <a:gd name="connsiteY12" fmla="*/ 557568 h 709270"/>
              <a:gd name="connsiteX13" fmla="*/ 130489 w 639618"/>
              <a:gd name="connsiteY13" fmla="*/ 643293 h 709270"/>
              <a:gd name="connsiteX14" fmla="*/ 259076 w 639618"/>
              <a:gd name="connsiteY14" fmla="*/ 614718 h 709270"/>
              <a:gd name="connsiteX15" fmla="*/ 311464 w 639618"/>
              <a:gd name="connsiteY15" fmla="*/ 557568 h 709270"/>
              <a:gd name="connsiteX16" fmla="*/ 225739 w 639618"/>
              <a:gd name="connsiteY16" fmla="*/ 681393 h 709270"/>
              <a:gd name="connsiteX17" fmla="*/ 340039 w 639618"/>
              <a:gd name="connsiteY17" fmla="*/ 700443 h 709270"/>
              <a:gd name="connsiteX18" fmla="*/ 549589 w 639618"/>
              <a:gd name="connsiteY18" fmla="*/ 567093 h 709270"/>
              <a:gd name="connsiteX19" fmla="*/ 635314 w 639618"/>
              <a:gd name="connsiteY19" fmla="*/ 376593 h 709270"/>
              <a:gd name="connsiteX20" fmla="*/ 627677 w 639618"/>
              <a:gd name="connsiteY20" fmla="*/ 314238 h 709270"/>
              <a:gd name="connsiteX21" fmla="*/ 633947 w 639618"/>
              <a:gd name="connsiteY21" fmla="*/ 208216 h 709270"/>
              <a:gd name="connsiteX22" fmla="*/ 625789 w 639618"/>
              <a:gd name="connsiteY22" fmla="*/ 90843 h 709270"/>
              <a:gd name="connsiteX23" fmla="*/ 559114 w 639618"/>
              <a:gd name="connsiteY23" fmla="*/ 43218 h 709270"/>
              <a:gd name="connsiteX24" fmla="*/ 486463 w 639618"/>
              <a:gd name="connsiteY24" fmla="*/ 1463 h 709270"/>
              <a:gd name="connsiteX0" fmla="*/ 486463 w 634072"/>
              <a:gd name="connsiteY0" fmla="*/ 1463 h 709270"/>
              <a:gd name="connsiteX1" fmla="*/ 335783 w 634072"/>
              <a:gd name="connsiteY1" fmla="*/ 11730 h 709270"/>
              <a:gd name="connsiteX2" fmla="*/ 254314 w 634072"/>
              <a:gd name="connsiteY2" fmla="*/ 33693 h 709270"/>
              <a:gd name="connsiteX3" fmla="*/ 101914 w 634072"/>
              <a:gd name="connsiteY3" fmla="*/ 138468 h 709270"/>
              <a:gd name="connsiteX4" fmla="*/ 35239 w 634072"/>
              <a:gd name="connsiteY4" fmla="*/ 228956 h 709270"/>
              <a:gd name="connsiteX5" fmla="*/ 25714 w 634072"/>
              <a:gd name="connsiteY5" fmla="*/ 309918 h 709270"/>
              <a:gd name="connsiteX6" fmla="*/ 92389 w 634072"/>
              <a:gd name="connsiteY6" fmla="*/ 338493 h 709270"/>
              <a:gd name="connsiteX7" fmla="*/ 159064 w 634072"/>
              <a:gd name="connsiteY7" fmla="*/ 243243 h 709270"/>
              <a:gd name="connsiteX8" fmla="*/ 118401 w 634072"/>
              <a:gd name="connsiteY8" fmla="*/ 306434 h 709270"/>
              <a:gd name="connsiteX9" fmla="*/ 4102 w 634072"/>
              <a:gd name="connsiteY9" fmla="*/ 444547 h 709270"/>
              <a:gd name="connsiteX10" fmla="*/ 54289 w 634072"/>
              <a:gd name="connsiteY10" fmla="*/ 538517 h 709270"/>
              <a:gd name="connsiteX11" fmla="*/ 168589 w 634072"/>
              <a:gd name="connsiteY11" fmla="*/ 462318 h 709270"/>
              <a:gd name="connsiteX12" fmla="*/ 78101 w 634072"/>
              <a:gd name="connsiteY12" fmla="*/ 557568 h 709270"/>
              <a:gd name="connsiteX13" fmla="*/ 130489 w 634072"/>
              <a:gd name="connsiteY13" fmla="*/ 643293 h 709270"/>
              <a:gd name="connsiteX14" fmla="*/ 259076 w 634072"/>
              <a:gd name="connsiteY14" fmla="*/ 614718 h 709270"/>
              <a:gd name="connsiteX15" fmla="*/ 311464 w 634072"/>
              <a:gd name="connsiteY15" fmla="*/ 557568 h 709270"/>
              <a:gd name="connsiteX16" fmla="*/ 225739 w 634072"/>
              <a:gd name="connsiteY16" fmla="*/ 681393 h 709270"/>
              <a:gd name="connsiteX17" fmla="*/ 340039 w 634072"/>
              <a:gd name="connsiteY17" fmla="*/ 700443 h 709270"/>
              <a:gd name="connsiteX18" fmla="*/ 549589 w 634072"/>
              <a:gd name="connsiteY18" fmla="*/ 567093 h 709270"/>
              <a:gd name="connsiteX19" fmla="*/ 619759 w 634072"/>
              <a:gd name="connsiteY19" fmla="*/ 377997 h 709270"/>
              <a:gd name="connsiteX20" fmla="*/ 627677 w 634072"/>
              <a:gd name="connsiteY20" fmla="*/ 314238 h 709270"/>
              <a:gd name="connsiteX21" fmla="*/ 633947 w 634072"/>
              <a:gd name="connsiteY21" fmla="*/ 208216 h 709270"/>
              <a:gd name="connsiteX22" fmla="*/ 625789 w 634072"/>
              <a:gd name="connsiteY22" fmla="*/ 90843 h 709270"/>
              <a:gd name="connsiteX23" fmla="*/ 559114 w 634072"/>
              <a:gd name="connsiteY23" fmla="*/ 43218 h 709270"/>
              <a:gd name="connsiteX24" fmla="*/ 486463 w 634072"/>
              <a:gd name="connsiteY24" fmla="*/ 1463 h 709270"/>
              <a:gd name="connsiteX0" fmla="*/ 486463 w 634072"/>
              <a:gd name="connsiteY0" fmla="*/ 3196 h 711003"/>
              <a:gd name="connsiteX1" fmla="*/ 353475 w 634072"/>
              <a:gd name="connsiteY1" fmla="*/ 6498 h 711003"/>
              <a:gd name="connsiteX2" fmla="*/ 254314 w 634072"/>
              <a:gd name="connsiteY2" fmla="*/ 35426 h 711003"/>
              <a:gd name="connsiteX3" fmla="*/ 101914 w 634072"/>
              <a:gd name="connsiteY3" fmla="*/ 140201 h 711003"/>
              <a:gd name="connsiteX4" fmla="*/ 35239 w 634072"/>
              <a:gd name="connsiteY4" fmla="*/ 230689 h 711003"/>
              <a:gd name="connsiteX5" fmla="*/ 25714 w 634072"/>
              <a:gd name="connsiteY5" fmla="*/ 311651 h 711003"/>
              <a:gd name="connsiteX6" fmla="*/ 92389 w 634072"/>
              <a:gd name="connsiteY6" fmla="*/ 340226 h 711003"/>
              <a:gd name="connsiteX7" fmla="*/ 159064 w 634072"/>
              <a:gd name="connsiteY7" fmla="*/ 244976 h 711003"/>
              <a:gd name="connsiteX8" fmla="*/ 118401 w 634072"/>
              <a:gd name="connsiteY8" fmla="*/ 308167 h 711003"/>
              <a:gd name="connsiteX9" fmla="*/ 4102 w 634072"/>
              <a:gd name="connsiteY9" fmla="*/ 446280 h 711003"/>
              <a:gd name="connsiteX10" fmla="*/ 54289 w 634072"/>
              <a:gd name="connsiteY10" fmla="*/ 540250 h 711003"/>
              <a:gd name="connsiteX11" fmla="*/ 168589 w 634072"/>
              <a:gd name="connsiteY11" fmla="*/ 464051 h 711003"/>
              <a:gd name="connsiteX12" fmla="*/ 78101 w 634072"/>
              <a:gd name="connsiteY12" fmla="*/ 559301 h 711003"/>
              <a:gd name="connsiteX13" fmla="*/ 130489 w 634072"/>
              <a:gd name="connsiteY13" fmla="*/ 645026 h 711003"/>
              <a:gd name="connsiteX14" fmla="*/ 259076 w 634072"/>
              <a:gd name="connsiteY14" fmla="*/ 616451 h 711003"/>
              <a:gd name="connsiteX15" fmla="*/ 311464 w 634072"/>
              <a:gd name="connsiteY15" fmla="*/ 559301 h 711003"/>
              <a:gd name="connsiteX16" fmla="*/ 225739 w 634072"/>
              <a:gd name="connsiteY16" fmla="*/ 683126 h 711003"/>
              <a:gd name="connsiteX17" fmla="*/ 340039 w 634072"/>
              <a:gd name="connsiteY17" fmla="*/ 702176 h 711003"/>
              <a:gd name="connsiteX18" fmla="*/ 549589 w 634072"/>
              <a:gd name="connsiteY18" fmla="*/ 568826 h 711003"/>
              <a:gd name="connsiteX19" fmla="*/ 619759 w 634072"/>
              <a:gd name="connsiteY19" fmla="*/ 379730 h 711003"/>
              <a:gd name="connsiteX20" fmla="*/ 627677 w 634072"/>
              <a:gd name="connsiteY20" fmla="*/ 315971 h 711003"/>
              <a:gd name="connsiteX21" fmla="*/ 633947 w 634072"/>
              <a:gd name="connsiteY21" fmla="*/ 209949 h 711003"/>
              <a:gd name="connsiteX22" fmla="*/ 625789 w 634072"/>
              <a:gd name="connsiteY22" fmla="*/ 92576 h 711003"/>
              <a:gd name="connsiteX23" fmla="*/ 559114 w 634072"/>
              <a:gd name="connsiteY23" fmla="*/ 44951 h 711003"/>
              <a:gd name="connsiteX24" fmla="*/ 486463 w 634072"/>
              <a:gd name="connsiteY24" fmla="*/ 3196 h 711003"/>
              <a:gd name="connsiteX0" fmla="*/ 486463 w 634072"/>
              <a:gd name="connsiteY0" fmla="*/ 10201 h 718008"/>
              <a:gd name="connsiteX1" fmla="*/ 353475 w 634072"/>
              <a:gd name="connsiteY1" fmla="*/ 13503 h 718008"/>
              <a:gd name="connsiteX2" fmla="*/ 254314 w 634072"/>
              <a:gd name="connsiteY2" fmla="*/ 42431 h 718008"/>
              <a:gd name="connsiteX3" fmla="*/ 101914 w 634072"/>
              <a:gd name="connsiteY3" fmla="*/ 147206 h 718008"/>
              <a:gd name="connsiteX4" fmla="*/ 35239 w 634072"/>
              <a:gd name="connsiteY4" fmla="*/ 237694 h 718008"/>
              <a:gd name="connsiteX5" fmla="*/ 25714 w 634072"/>
              <a:gd name="connsiteY5" fmla="*/ 318656 h 718008"/>
              <a:gd name="connsiteX6" fmla="*/ 92389 w 634072"/>
              <a:gd name="connsiteY6" fmla="*/ 347231 h 718008"/>
              <a:gd name="connsiteX7" fmla="*/ 159064 w 634072"/>
              <a:gd name="connsiteY7" fmla="*/ 251981 h 718008"/>
              <a:gd name="connsiteX8" fmla="*/ 118401 w 634072"/>
              <a:gd name="connsiteY8" fmla="*/ 315172 h 718008"/>
              <a:gd name="connsiteX9" fmla="*/ 4102 w 634072"/>
              <a:gd name="connsiteY9" fmla="*/ 453285 h 718008"/>
              <a:gd name="connsiteX10" fmla="*/ 54289 w 634072"/>
              <a:gd name="connsiteY10" fmla="*/ 547255 h 718008"/>
              <a:gd name="connsiteX11" fmla="*/ 168589 w 634072"/>
              <a:gd name="connsiteY11" fmla="*/ 471056 h 718008"/>
              <a:gd name="connsiteX12" fmla="*/ 78101 w 634072"/>
              <a:gd name="connsiteY12" fmla="*/ 566306 h 718008"/>
              <a:gd name="connsiteX13" fmla="*/ 130489 w 634072"/>
              <a:gd name="connsiteY13" fmla="*/ 652031 h 718008"/>
              <a:gd name="connsiteX14" fmla="*/ 259076 w 634072"/>
              <a:gd name="connsiteY14" fmla="*/ 623456 h 718008"/>
              <a:gd name="connsiteX15" fmla="*/ 311464 w 634072"/>
              <a:gd name="connsiteY15" fmla="*/ 566306 h 718008"/>
              <a:gd name="connsiteX16" fmla="*/ 225739 w 634072"/>
              <a:gd name="connsiteY16" fmla="*/ 690131 h 718008"/>
              <a:gd name="connsiteX17" fmla="*/ 340039 w 634072"/>
              <a:gd name="connsiteY17" fmla="*/ 709181 h 718008"/>
              <a:gd name="connsiteX18" fmla="*/ 549589 w 634072"/>
              <a:gd name="connsiteY18" fmla="*/ 575831 h 718008"/>
              <a:gd name="connsiteX19" fmla="*/ 619759 w 634072"/>
              <a:gd name="connsiteY19" fmla="*/ 386735 h 718008"/>
              <a:gd name="connsiteX20" fmla="*/ 627677 w 634072"/>
              <a:gd name="connsiteY20" fmla="*/ 322976 h 718008"/>
              <a:gd name="connsiteX21" fmla="*/ 633947 w 634072"/>
              <a:gd name="connsiteY21" fmla="*/ 216954 h 718008"/>
              <a:gd name="connsiteX22" fmla="*/ 625789 w 634072"/>
              <a:gd name="connsiteY22" fmla="*/ 99581 h 718008"/>
              <a:gd name="connsiteX23" fmla="*/ 559114 w 634072"/>
              <a:gd name="connsiteY23" fmla="*/ 51956 h 718008"/>
              <a:gd name="connsiteX24" fmla="*/ 486463 w 634072"/>
              <a:gd name="connsiteY24" fmla="*/ 10201 h 718008"/>
              <a:gd name="connsiteX0" fmla="*/ 486463 w 634072"/>
              <a:gd name="connsiteY0" fmla="*/ 3374 h 711181"/>
              <a:gd name="connsiteX1" fmla="*/ 353475 w 634072"/>
              <a:gd name="connsiteY1" fmla="*/ 6676 h 711181"/>
              <a:gd name="connsiteX2" fmla="*/ 254314 w 634072"/>
              <a:gd name="connsiteY2" fmla="*/ 35604 h 711181"/>
              <a:gd name="connsiteX3" fmla="*/ 101914 w 634072"/>
              <a:gd name="connsiteY3" fmla="*/ 140379 h 711181"/>
              <a:gd name="connsiteX4" fmla="*/ 35239 w 634072"/>
              <a:gd name="connsiteY4" fmla="*/ 230867 h 711181"/>
              <a:gd name="connsiteX5" fmla="*/ 25714 w 634072"/>
              <a:gd name="connsiteY5" fmla="*/ 311829 h 711181"/>
              <a:gd name="connsiteX6" fmla="*/ 92389 w 634072"/>
              <a:gd name="connsiteY6" fmla="*/ 340404 h 711181"/>
              <a:gd name="connsiteX7" fmla="*/ 159064 w 634072"/>
              <a:gd name="connsiteY7" fmla="*/ 245154 h 711181"/>
              <a:gd name="connsiteX8" fmla="*/ 118401 w 634072"/>
              <a:gd name="connsiteY8" fmla="*/ 308345 h 711181"/>
              <a:gd name="connsiteX9" fmla="*/ 4102 w 634072"/>
              <a:gd name="connsiteY9" fmla="*/ 446458 h 711181"/>
              <a:gd name="connsiteX10" fmla="*/ 54289 w 634072"/>
              <a:gd name="connsiteY10" fmla="*/ 540428 h 711181"/>
              <a:gd name="connsiteX11" fmla="*/ 168589 w 634072"/>
              <a:gd name="connsiteY11" fmla="*/ 464229 h 711181"/>
              <a:gd name="connsiteX12" fmla="*/ 78101 w 634072"/>
              <a:gd name="connsiteY12" fmla="*/ 559479 h 711181"/>
              <a:gd name="connsiteX13" fmla="*/ 130489 w 634072"/>
              <a:gd name="connsiteY13" fmla="*/ 645204 h 711181"/>
              <a:gd name="connsiteX14" fmla="*/ 259076 w 634072"/>
              <a:gd name="connsiteY14" fmla="*/ 616629 h 711181"/>
              <a:gd name="connsiteX15" fmla="*/ 311464 w 634072"/>
              <a:gd name="connsiteY15" fmla="*/ 559479 h 711181"/>
              <a:gd name="connsiteX16" fmla="*/ 225739 w 634072"/>
              <a:gd name="connsiteY16" fmla="*/ 683304 h 711181"/>
              <a:gd name="connsiteX17" fmla="*/ 340039 w 634072"/>
              <a:gd name="connsiteY17" fmla="*/ 702354 h 711181"/>
              <a:gd name="connsiteX18" fmla="*/ 549589 w 634072"/>
              <a:gd name="connsiteY18" fmla="*/ 569004 h 711181"/>
              <a:gd name="connsiteX19" fmla="*/ 619759 w 634072"/>
              <a:gd name="connsiteY19" fmla="*/ 379908 h 711181"/>
              <a:gd name="connsiteX20" fmla="*/ 627677 w 634072"/>
              <a:gd name="connsiteY20" fmla="*/ 316149 h 711181"/>
              <a:gd name="connsiteX21" fmla="*/ 633947 w 634072"/>
              <a:gd name="connsiteY21" fmla="*/ 210127 h 711181"/>
              <a:gd name="connsiteX22" fmla="*/ 625789 w 634072"/>
              <a:gd name="connsiteY22" fmla="*/ 92754 h 711181"/>
              <a:gd name="connsiteX23" fmla="*/ 559114 w 634072"/>
              <a:gd name="connsiteY23" fmla="*/ 45129 h 711181"/>
              <a:gd name="connsiteX24" fmla="*/ 486463 w 634072"/>
              <a:gd name="connsiteY24" fmla="*/ 3374 h 711181"/>
              <a:gd name="connsiteX0" fmla="*/ 486463 w 634072"/>
              <a:gd name="connsiteY0" fmla="*/ 5125 h 712932"/>
              <a:gd name="connsiteX1" fmla="*/ 353475 w 634072"/>
              <a:gd name="connsiteY1" fmla="*/ 8427 h 712932"/>
              <a:gd name="connsiteX2" fmla="*/ 254314 w 634072"/>
              <a:gd name="connsiteY2" fmla="*/ 37355 h 712932"/>
              <a:gd name="connsiteX3" fmla="*/ 101914 w 634072"/>
              <a:gd name="connsiteY3" fmla="*/ 142130 h 712932"/>
              <a:gd name="connsiteX4" fmla="*/ 35239 w 634072"/>
              <a:gd name="connsiteY4" fmla="*/ 232618 h 712932"/>
              <a:gd name="connsiteX5" fmla="*/ 25714 w 634072"/>
              <a:gd name="connsiteY5" fmla="*/ 313580 h 712932"/>
              <a:gd name="connsiteX6" fmla="*/ 92389 w 634072"/>
              <a:gd name="connsiteY6" fmla="*/ 342155 h 712932"/>
              <a:gd name="connsiteX7" fmla="*/ 159064 w 634072"/>
              <a:gd name="connsiteY7" fmla="*/ 246905 h 712932"/>
              <a:gd name="connsiteX8" fmla="*/ 118401 w 634072"/>
              <a:gd name="connsiteY8" fmla="*/ 310096 h 712932"/>
              <a:gd name="connsiteX9" fmla="*/ 4102 w 634072"/>
              <a:gd name="connsiteY9" fmla="*/ 448209 h 712932"/>
              <a:gd name="connsiteX10" fmla="*/ 54289 w 634072"/>
              <a:gd name="connsiteY10" fmla="*/ 542179 h 712932"/>
              <a:gd name="connsiteX11" fmla="*/ 168589 w 634072"/>
              <a:gd name="connsiteY11" fmla="*/ 465980 h 712932"/>
              <a:gd name="connsiteX12" fmla="*/ 78101 w 634072"/>
              <a:gd name="connsiteY12" fmla="*/ 561230 h 712932"/>
              <a:gd name="connsiteX13" fmla="*/ 130489 w 634072"/>
              <a:gd name="connsiteY13" fmla="*/ 646955 h 712932"/>
              <a:gd name="connsiteX14" fmla="*/ 259076 w 634072"/>
              <a:gd name="connsiteY14" fmla="*/ 618380 h 712932"/>
              <a:gd name="connsiteX15" fmla="*/ 311464 w 634072"/>
              <a:gd name="connsiteY15" fmla="*/ 561230 h 712932"/>
              <a:gd name="connsiteX16" fmla="*/ 225739 w 634072"/>
              <a:gd name="connsiteY16" fmla="*/ 685055 h 712932"/>
              <a:gd name="connsiteX17" fmla="*/ 340039 w 634072"/>
              <a:gd name="connsiteY17" fmla="*/ 704105 h 712932"/>
              <a:gd name="connsiteX18" fmla="*/ 549589 w 634072"/>
              <a:gd name="connsiteY18" fmla="*/ 570755 h 712932"/>
              <a:gd name="connsiteX19" fmla="*/ 619759 w 634072"/>
              <a:gd name="connsiteY19" fmla="*/ 381659 h 712932"/>
              <a:gd name="connsiteX20" fmla="*/ 627677 w 634072"/>
              <a:gd name="connsiteY20" fmla="*/ 317900 h 712932"/>
              <a:gd name="connsiteX21" fmla="*/ 633947 w 634072"/>
              <a:gd name="connsiteY21" fmla="*/ 211878 h 712932"/>
              <a:gd name="connsiteX22" fmla="*/ 625789 w 634072"/>
              <a:gd name="connsiteY22" fmla="*/ 94505 h 712932"/>
              <a:gd name="connsiteX23" fmla="*/ 559114 w 634072"/>
              <a:gd name="connsiteY23" fmla="*/ 46880 h 712932"/>
              <a:gd name="connsiteX24" fmla="*/ 486463 w 634072"/>
              <a:gd name="connsiteY24" fmla="*/ 5125 h 71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34072" h="712932">
                <a:moveTo>
                  <a:pt x="486463" y="5125"/>
                </a:moveTo>
                <a:cubicBezTo>
                  <a:pt x="452190" y="-1284"/>
                  <a:pt x="402079" y="-3208"/>
                  <a:pt x="353475" y="8427"/>
                </a:cubicBezTo>
                <a:cubicBezTo>
                  <a:pt x="304871" y="20062"/>
                  <a:pt x="296241" y="15071"/>
                  <a:pt x="254314" y="37355"/>
                </a:cubicBezTo>
                <a:cubicBezTo>
                  <a:pt x="212387" y="59639"/>
                  <a:pt x="138426" y="109586"/>
                  <a:pt x="101914" y="142130"/>
                </a:cubicBezTo>
                <a:cubicBezTo>
                  <a:pt x="65402" y="174674"/>
                  <a:pt x="47939" y="204043"/>
                  <a:pt x="35239" y="232618"/>
                </a:cubicBezTo>
                <a:cubicBezTo>
                  <a:pt x="22539" y="261193"/>
                  <a:pt x="16189" y="295324"/>
                  <a:pt x="25714" y="313580"/>
                </a:cubicBezTo>
                <a:cubicBezTo>
                  <a:pt x="35239" y="331836"/>
                  <a:pt x="70164" y="353267"/>
                  <a:pt x="92389" y="342155"/>
                </a:cubicBezTo>
                <a:cubicBezTo>
                  <a:pt x="114614" y="331043"/>
                  <a:pt x="154729" y="252248"/>
                  <a:pt x="159064" y="246905"/>
                </a:cubicBezTo>
                <a:cubicBezTo>
                  <a:pt x="163399" y="241562"/>
                  <a:pt x="142641" y="291627"/>
                  <a:pt x="118401" y="310096"/>
                </a:cubicBezTo>
                <a:cubicBezTo>
                  <a:pt x="94161" y="328566"/>
                  <a:pt x="21137" y="411910"/>
                  <a:pt x="4102" y="448209"/>
                </a:cubicBezTo>
                <a:cubicBezTo>
                  <a:pt x="-12933" y="484508"/>
                  <a:pt x="26874" y="539217"/>
                  <a:pt x="54289" y="542179"/>
                </a:cubicBezTo>
                <a:cubicBezTo>
                  <a:pt x="81704" y="545141"/>
                  <a:pt x="164620" y="462805"/>
                  <a:pt x="168589" y="465980"/>
                </a:cubicBezTo>
                <a:cubicBezTo>
                  <a:pt x="172558" y="469155"/>
                  <a:pt x="84451" y="531068"/>
                  <a:pt x="78101" y="561230"/>
                </a:cubicBezTo>
                <a:cubicBezTo>
                  <a:pt x="71751" y="591392"/>
                  <a:pt x="100327" y="637430"/>
                  <a:pt x="130489" y="646955"/>
                </a:cubicBezTo>
                <a:cubicBezTo>
                  <a:pt x="160651" y="656480"/>
                  <a:pt x="228914" y="632667"/>
                  <a:pt x="259076" y="618380"/>
                </a:cubicBezTo>
                <a:cubicBezTo>
                  <a:pt x="289238" y="604093"/>
                  <a:pt x="317020" y="550118"/>
                  <a:pt x="311464" y="561230"/>
                </a:cubicBezTo>
                <a:cubicBezTo>
                  <a:pt x="305908" y="572343"/>
                  <a:pt x="220977" y="661243"/>
                  <a:pt x="225739" y="685055"/>
                </a:cubicBezTo>
                <a:cubicBezTo>
                  <a:pt x="230501" y="708867"/>
                  <a:pt x="286064" y="723155"/>
                  <a:pt x="340039" y="704105"/>
                </a:cubicBezTo>
                <a:cubicBezTo>
                  <a:pt x="394014" y="685055"/>
                  <a:pt x="502969" y="624496"/>
                  <a:pt x="549589" y="570755"/>
                </a:cubicBezTo>
                <a:cubicBezTo>
                  <a:pt x="596209" y="517014"/>
                  <a:pt x="606744" y="423802"/>
                  <a:pt x="619759" y="381659"/>
                </a:cubicBezTo>
                <a:cubicBezTo>
                  <a:pt x="632774" y="339517"/>
                  <a:pt x="627677" y="317900"/>
                  <a:pt x="627677" y="317900"/>
                </a:cubicBezTo>
                <a:cubicBezTo>
                  <a:pt x="627221" y="293524"/>
                  <a:pt x="634403" y="236254"/>
                  <a:pt x="633947" y="211878"/>
                </a:cubicBezTo>
                <a:cubicBezTo>
                  <a:pt x="632359" y="180128"/>
                  <a:pt x="638489" y="124668"/>
                  <a:pt x="625789" y="94505"/>
                </a:cubicBezTo>
                <a:cubicBezTo>
                  <a:pt x="613089" y="64343"/>
                  <a:pt x="582335" y="61777"/>
                  <a:pt x="559114" y="46880"/>
                </a:cubicBezTo>
                <a:cubicBezTo>
                  <a:pt x="535893" y="31983"/>
                  <a:pt x="520736" y="11534"/>
                  <a:pt x="486463" y="512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3C66389-25E5-1DC3-8AF7-E1FFCA198E87}"/>
              </a:ext>
            </a:extLst>
          </p:cNvPr>
          <p:cNvSpPr/>
          <p:nvPr/>
        </p:nvSpPr>
        <p:spPr>
          <a:xfrm rot="1041197" flipH="1">
            <a:off x="4926026" y="4468173"/>
            <a:ext cx="144096" cy="170544"/>
          </a:xfrm>
          <a:custGeom>
            <a:avLst/>
            <a:gdLst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03557 w 681406"/>
              <a:gd name="connsiteY8" fmla="*/ 326073 h 709978"/>
              <a:gd name="connsiteX9" fmla="*/ 8307 w 681406"/>
              <a:gd name="connsiteY9" fmla="*/ 392748 h 709978"/>
              <a:gd name="connsiteX10" fmla="*/ 17832 w 681406"/>
              <a:gd name="connsiteY10" fmla="*/ 516573 h 709978"/>
              <a:gd name="connsiteX11" fmla="*/ 122607 w 681406"/>
              <a:gd name="connsiteY11" fmla="*/ 535623 h 709978"/>
              <a:gd name="connsiteX12" fmla="*/ 227382 w 681406"/>
              <a:gd name="connsiteY12" fmla="*/ 497523 h 709978"/>
              <a:gd name="connsiteX13" fmla="*/ 122607 w 681406"/>
              <a:gd name="connsiteY13" fmla="*/ 621348 h 709978"/>
              <a:gd name="connsiteX14" fmla="*/ 170232 w 681406"/>
              <a:gd name="connsiteY14" fmla="*/ 640398 h 709978"/>
              <a:gd name="connsiteX15" fmla="*/ 303582 w 681406"/>
              <a:gd name="connsiteY15" fmla="*/ 630873 h 709978"/>
              <a:gd name="connsiteX16" fmla="*/ 351207 w 681406"/>
              <a:gd name="connsiteY16" fmla="*/ 554673 h 709978"/>
              <a:gd name="connsiteX17" fmla="*/ 246432 w 681406"/>
              <a:gd name="connsiteY17" fmla="*/ 688023 h 709978"/>
              <a:gd name="connsiteX18" fmla="*/ 379782 w 681406"/>
              <a:gd name="connsiteY18" fmla="*/ 697548 h 709978"/>
              <a:gd name="connsiteX19" fmla="*/ 589332 w 681406"/>
              <a:gd name="connsiteY19" fmla="*/ 564198 h 709978"/>
              <a:gd name="connsiteX20" fmla="*/ 675057 w 681406"/>
              <a:gd name="connsiteY20" fmla="*/ 373698 h 709978"/>
              <a:gd name="connsiteX21" fmla="*/ 675057 w 681406"/>
              <a:gd name="connsiteY21" fmla="*/ 278448 h 709978"/>
              <a:gd name="connsiteX22" fmla="*/ 675057 w 681406"/>
              <a:gd name="connsiteY22" fmla="*/ 221298 h 709978"/>
              <a:gd name="connsiteX23" fmla="*/ 636957 w 681406"/>
              <a:gd name="connsiteY23" fmla="*/ 230823 h 709978"/>
              <a:gd name="connsiteX24" fmla="*/ 665532 w 681406"/>
              <a:gd name="connsiteY24" fmla="*/ 87948 h 709978"/>
              <a:gd name="connsiteX25" fmla="*/ 598857 w 681406"/>
              <a:gd name="connsiteY25" fmla="*/ 40323 h 709978"/>
              <a:gd name="connsiteX26" fmla="*/ 455982 w 681406"/>
              <a:gd name="connsiteY26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08332 w 681406"/>
              <a:gd name="connsiteY13" fmla="*/ 4594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4558 w 679982"/>
              <a:gd name="connsiteY0" fmla="*/ 2223 h 709978"/>
              <a:gd name="connsiteX1" fmla="*/ 416458 w 679982"/>
              <a:gd name="connsiteY1" fmla="*/ 106998 h 709978"/>
              <a:gd name="connsiteX2" fmla="*/ 292633 w 679982"/>
              <a:gd name="connsiteY2" fmla="*/ 30798 h 709978"/>
              <a:gd name="connsiteX3" fmla="*/ 140233 w 679982"/>
              <a:gd name="connsiteY3" fmla="*/ 135573 h 709978"/>
              <a:gd name="connsiteX4" fmla="*/ 73558 w 679982"/>
              <a:gd name="connsiteY4" fmla="*/ 226061 h 709978"/>
              <a:gd name="connsiteX5" fmla="*/ 64033 w 679982"/>
              <a:gd name="connsiteY5" fmla="*/ 307023 h 709978"/>
              <a:gd name="connsiteX6" fmla="*/ 130708 w 679982"/>
              <a:gd name="connsiteY6" fmla="*/ 335598 h 709978"/>
              <a:gd name="connsiteX7" fmla="*/ 197383 w 679982"/>
              <a:gd name="connsiteY7" fmla="*/ 240348 h 709978"/>
              <a:gd name="connsiteX8" fmla="*/ 156720 w 679982"/>
              <a:gd name="connsiteY8" fmla="*/ 303539 h 709978"/>
              <a:gd name="connsiteX9" fmla="*/ 102133 w 679982"/>
              <a:gd name="connsiteY9" fmla="*/ 326073 h 709978"/>
              <a:gd name="connsiteX10" fmla="*/ 6883 w 679982"/>
              <a:gd name="connsiteY10" fmla="*/ 392748 h 709978"/>
              <a:gd name="connsiteX11" fmla="*/ 16408 w 679982"/>
              <a:gd name="connsiteY11" fmla="*/ 516573 h 709978"/>
              <a:gd name="connsiteX12" fmla="*/ 87845 w 679982"/>
              <a:gd name="connsiteY12" fmla="*/ 516573 h 709978"/>
              <a:gd name="connsiteX13" fmla="*/ 206908 w 679982"/>
              <a:gd name="connsiteY13" fmla="*/ 459423 h 709978"/>
              <a:gd name="connsiteX14" fmla="*/ 121183 w 679982"/>
              <a:gd name="connsiteY14" fmla="*/ 621348 h 709978"/>
              <a:gd name="connsiteX15" fmla="*/ 168808 w 679982"/>
              <a:gd name="connsiteY15" fmla="*/ 640398 h 709978"/>
              <a:gd name="connsiteX16" fmla="*/ 302158 w 679982"/>
              <a:gd name="connsiteY16" fmla="*/ 630873 h 709978"/>
              <a:gd name="connsiteX17" fmla="*/ 349783 w 679982"/>
              <a:gd name="connsiteY17" fmla="*/ 554673 h 709978"/>
              <a:gd name="connsiteX18" fmla="*/ 245008 w 679982"/>
              <a:gd name="connsiteY18" fmla="*/ 688023 h 709978"/>
              <a:gd name="connsiteX19" fmla="*/ 378358 w 679982"/>
              <a:gd name="connsiteY19" fmla="*/ 697548 h 709978"/>
              <a:gd name="connsiteX20" fmla="*/ 587908 w 679982"/>
              <a:gd name="connsiteY20" fmla="*/ 564198 h 709978"/>
              <a:gd name="connsiteX21" fmla="*/ 673633 w 679982"/>
              <a:gd name="connsiteY21" fmla="*/ 373698 h 709978"/>
              <a:gd name="connsiteX22" fmla="*/ 673633 w 679982"/>
              <a:gd name="connsiteY22" fmla="*/ 278448 h 709978"/>
              <a:gd name="connsiteX23" fmla="*/ 673633 w 679982"/>
              <a:gd name="connsiteY23" fmla="*/ 221298 h 709978"/>
              <a:gd name="connsiteX24" fmla="*/ 635533 w 679982"/>
              <a:gd name="connsiteY24" fmla="*/ 230823 h 709978"/>
              <a:gd name="connsiteX25" fmla="*/ 664108 w 679982"/>
              <a:gd name="connsiteY25" fmla="*/ 87948 h 709978"/>
              <a:gd name="connsiteX26" fmla="*/ 597433 w 679982"/>
              <a:gd name="connsiteY26" fmla="*/ 40323 h 709978"/>
              <a:gd name="connsiteX27" fmla="*/ 454558 w 679982"/>
              <a:gd name="connsiteY27" fmla="*/ 2223 h 709978"/>
              <a:gd name="connsiteX0" fmla="*/ 455545 w 680969"/>
              <a:gd name="connsiteY0" fmla="*/ 2223 h 709978"/>
              <a:gd name="connsiteX1" fmla="*/ 417445 w 680969"/>
              <a:gd name="connsiteY1" fmla="*/ 106998 h 709978"/>
              <a:gd name="connsiteX2" fmla="*/ 293620 w 680969"/>
              <a:gd name="connsiteY2" fmla="*/ 30798 h 709978"/>
              <a:gd name="connsiteX3" fmla="*/ 141220 w 680969"/>
              <a:gd name="connsiteY3" fmla="*/ 135573 h 709978"/>
              <a:gd name="connsiteX4" fmla="*/ 74545 w 680969"/>
              <a:gd name="connsiteY4" fmla="*/ 226061 h 709978"/>
              <a:gd name="connsiteX5" fmla="*/ 65020 w 680969"/>
              <a:gd name="connsiteY5" fmla="*/ 307023 h 709978"/>
              <a:gd name="connsiteX6" fmla="*/ 131695 w 680969"/>
              <a:gd name="connsiteY6" fmla="*/ 335598 h 709978"/>
              <a:gd name="connsiteX7" fmla="*/ 198370 w 680969"/>
              <a:gd name="connsiteY7" fmla="*/ 240348 h 709978"/>
              <a:gd name="connsiteX8" fmla="*/ 157707 w 680969"/>
              <a:gd name="connsiteY8" fmla="*/ 303539 h 709978"/>
              <a:gd name="connsiteX9" fmla="*/ 103120 w 680969"/>
              <a:gd name="connsiteY9" fmla="*/ 326073 h 709978"/>
              <a:gd name="connsiteX10" fmla="*/ 7870 w 680969"/>
              <a:gd name="connsiteY10" fmla="*/ 392748 h 709978"/>
              <a:gd name="connsiteX11" fmla="*/ 17395 w 680969"/>
              <a:gd name="connsiteY11" fmla="*/ 516573 h 709978"/>
              <a:gd name="connsiteX12" fmla="*/ 112645 w 680969"/>
              <a:gd name="connsiteY12" fmla="*/ 516573 h 709978"/>
              <a:gd name="connsiteX13" fmla="*/ 207895 w 680969"/>
              <a:gd name="connsiteY13" fmla="*/ 459423 h 709978"/>
              <a:gd name="connsiteX14" fmla="*/ 122170 w 680969"/>
              <a:gd name="connsiteY14" fmla="*/ 621348 h 709978"/>
              <a:gd name="connsiteX15" fmla="*/ 169795 w 680969"/>
              <a:gd name="connsiteY15" fmla="*/ 640398 h 709978"/>
              <a:gd name="connsiteX16" fmla="*/ 303145 w 680969"/>
              <a:gd name="connsiteY16" fmla="*/ 630873 h 709978"/>
              <a:gd name="connsiteX17" fmla="*/ 350770 w 680969"/>
              <a:gd name="connsiteY17" fmla="*/ 554673 h 709978"/>
              <a:gd name="connsiteX18" fmla="*/ 245995 w 680969"/>
              <a:gd name="connsiteY18" fmla="*/ 688023 h 709978"/>
              <a:gd name="connsiteX19" fmla="*/ 379345 w 680969"/>
              <a:gd name="connsiteY19" fmla="*/ 697548 h 709978"/>
              <a:gd name="connsiteX20" fmla="*/ 588895 w 680969"/>
              <a:gd name="connsiteY20" fmla="*/ 564198 h 709978"/>
              <a:gd name="connsiteX21" fmla="*/ 674620 w 680969"/>
              <a:gd name="connsiteY21" fmla="*/ 373698 h 709978"/>
              <a:gd name="connsiteX22" fmla="*/ 674620 w 680969"/>
              <a:gd name="connsiteY22" fmla="*/ 278448 h 709978"/>
              <a:gd name="connsiteX23" fmla="*/ 674620 w 680969"/>
              <a:gd name="connsiteY23" fmla="*/ 221298 h 709978"/>
              <a:gd name="connsiteX24" fmla="*/ 636520 w 680969"/>
              <a:gd name="connsiteY24" fmla="*/ 230823 h 709978"/>
              <a:gd name="connsiteX25" fmla="*/ 665095 w 680969"/>
              <a:gd name="connsiteY25" fmla="*/ 87948 h 709978"/>
              <a:gd name="connsiteX26" fmla="*/ 598420 w 680969"/>
              <a:gd name="connsiteY26" fmla="*/ 40323 h 709978"/>
              <a:gd name="connsiteX27" fmla="*/ 455545 w 680969"/>
              <a:gd name="connsiteY27" fmla="*/ 2223 h 709978"/>
              <a:gd name="connsiteX0" fmla="*/ 460771 w 686195"/>
              <a:gd name="connsiteY0" fmla="*/ 2223 h 709978"/>
              <a:gd name="connsiteX1" fmla="*/ 422671 w 686195"/>
              <a:gd name="connsiteY1" fmla="*/ 106998 h 709978"/>
              <a:gd name="connsiteX2" fmla="*/ 298846 w 686195"/>
              <a:gd name="connsiteY2" fmla="*/ 30798 h 709978"/>
              <a:gd name="connsiteX3" fmla="*/ 146446 w 686195"/>
              <a:gd name="connsiteY3" fmla="*/ 135573 h 709978"/>
              <a:gd name="connsiteX4" fmla="*/ 79771 w 686195"/>
              <a:gd name="connsiteY4" fmla="*/ 226061 h 709978"/>
              <a:gd name="connsiteX5" fmla="*/ 70246 w 686195"/>
              <a:gd name="connsiteY5" fmla="*/ 307023 h 709978"/>
              <a:gd name="connsiteX6" fmla="*/ 136921 w 686195"/>
              <a:gd name="connsiteY6" fmla="*/ 335598 h 709978"/>
              <a:gd name="connsiteX7" fmla="*/ 203596 w 686195"/>
              <a:gd name="connsiteY7" fmla="*/ 240348 h 709978"/>
              <a:gd name="connsiteX8" fmla="*/ 162933 w 686195"/>
              <a:gd name="connsiteY8" fmla="*/ 303539 h 709978"/>
              <a:gd name="connsiteX9" fmla="*/ 108346 w 686195"/>
              <a:gd name="connsiteY9" fmla="*/ 326073 h 709978"/>
              <a:gd name="connsiteX10" fmla="*/ 13096 w 686195"/>
              <a:gd name="connsiteY10" fmla="*/ 392748 h 709978"/>
              <a:gd name="connsiteX11" fmla="*/ 22621 w 686195"/>
              <a:gd name="connsiteY11" fmla="*/ 516573 h 709978"/>
              <a:gd name="connsiteX12" fmla="*/ 213121 w 686195"/>
              <a:gd name="connsiteY12" fmla="*/ 459423 h 709978"/>
              <a:gd name="connsiteX13" fmla="*/ 127396 w 686195"/>
              <a:gd name="connsiteY13" fmla="*/ 621348 h 709978"/>
              <a:gd name="connsiteX14" fmla="*/ 175021 w 686195"/>
              <a:gd name="connsiteY14" fmla="*/ 640398 h 709978"/>
              <a:gd name="connsiteX15" fmla="*/ 308371 w 686195"/>
              <a:gd name="connsiteY15" fmla="*/ 630873 h 709978"/>
              <a:gd name="connsiteX16" fmla="*/ 355996 w 686195"/>
              <a:gd name="connsiteY16" fmla="*/ 554673 h 709978"/>
              <a:gd name="connsiteX17" fmla="*/ 251221 w 686195"/>
              <a:gd name="connsiteY17" fmla="*/ 688023 h 709978"/>
              <a:gd name="connsiteX18" fmla="*/ 384571 w 686195"/>
              <a:gd name="connsiteY18" fmla="*/ 697548 h 709978"/>
              <a:gd name="connsiteX19" fmla="*/ 594121 w 686195"/>
              <a:gd name="connsiteY19" fmla="*/ 564198 h 709978"/>
              <a:gd name="connsiteX20" fmla="*/ 679846 w 686195"/>
              <a:gd name="connsiteY20" fmla="*/ 373698 h 709978"/>
              <a:gd name="connsiteX21" fmla="*/ 679846 w 686195"/>
              <a:gd name="connsiteY21" fmla="*/ 278448 h 709978"/>
              <a:gd name="connsiteX22" fmla="*/ 679846 w 686195"/>
              <a:gd name="connsiteY22" fmla="*/ 221298 h 709978"/>
              <a:gd name="connsiteX23" fmla="*/ 641746 w 686195"/>
              <a:gd name="connsiteY23" fmla="*/ 230823 h 709978"/>
              <a:gd name="connsiteX24" fmla="*/ 670321 w 686195"/>
              <a:gd name="connsiteY24" fmla="*/ 87948 h 709978"/>
              <a:gd name="connsiteX25" fmla="*/ 603646 w 686195"/>
              <a:gd name="connsiteY25" fmla="*/ 40323 h 709978"/>
              <a:gd name="connsiteX26" fmla="*/ 460771 w 686195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5913 w 674712"/>
              <a:gd name="connsiteY13" fmla="*/ 621348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2125 w 674712"/>
              <a:gd name="connsiteY15" fmla="*/ 61182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6375"/>
              <a:gd name="connsiteX1" fmla="*/ 411188 w 674712"/>
              <a:gd name="connsiteY1" fmla="*/ 106998 h 706375"/>
              <a:gd name="connsiteX2" fmla="*/ 287363 w 674712"/>
              <a:gd name="connsiteY2" fmla="*/ 30798 h 706375"/>
              <a:gd name="connsiteX3" fmla="*/ 134963 w 674712"/>
              <a:gd name="connsiteY3" fmla="*/ 135573 h 706375"/>
              <a:gd name="connsiteX4" fmla="*/ 68288 w 674712"/>
              <a:gd name="connsiteY4" fmla="*/ 226061 h 706375"/>
              <a:gd name="connsiteX5" fmla="*/ 58763 w 674712"/>
              <a:gd name="connsiteY5" fmla="*/ 307023 h 706375"/>
              <a:gd name="connsiteX6" fmla="*/ 125438 w 674712"/>
              <a:gd name="connsiteY6" fmla="*/ 335598 h 706375"/>
              <a:gd name="connsiteX7" fmla="*/ 192113 w 674712"/>
              <a:gd name="connsiteY7" fmla="*/ 240348 h 706375"/>
              <a:gd name="connsiteX8" fmla="*/ 151450 w 674712"/>
              <a:gd name="connsiteY8" fmla="*/ 303539 h 706375"/>
              <a:gd name="connsiteX9" fmla="*/ 96863 w 674712"/>
              <a:gd name="connsiteY9" fmla="*/ 326073 h 706375"/>
              <a:gd name="connsiteX10" fmla="*/ 1613 w 674712"/>
              <a:gd name="connsiteY10" fmla="*/ 392748 h 706375"/>
              <a:gd name="connsiteX11" fmla="*/ 49238 w 674712"/>
              <a:gd name="connsiteY11" fmla="*/ 521335 h 706375"/>
              <a:gd name="connsiteX12" fmla="*/ 201638 w 674712"/>
              <a:gd name="connsiteY12" fmla="*/ 459423 h 706375"/>
              <a:gd name="connsiteX13" fmla="*/ 111150 w 674712"/>
              <a:gd name="connsiteY13" fmla="*/ 554673 h 706375"/>
              <a:gd name="connsiteX14" fmla="*/ 163538 w 674712"/>
              <a:gd name="connsiteY14" fmla="*/ 640398 h 706375"/>
              <a:gd name="connsiteX15" fmla="*/ 292125 w 674712"/>
              <a:gd name="connsiteY15" fmla="*/ 611823 h 706375"/>
              <a:gd name="connsiteX16" fmla="*/ 344513 w 674712"/>
              <a:gd name="connsiteY16" fmla="*/ 554673 h 706375"/>
              <a:gd name="connsiteX17" fmla="*/ 258788 w 674712"/>
              <a:gd name="connsiteY17" fmla="*/ 678498 h 706375"/>
              <a:gd name="connsiteX18" fmla="*/ 373088 w 674712"/>
              <a:gd name="connsiteY18" fmla="*/ 697548 h 706375"/>
              <a:gd name="connsiteX19" fmla="*/ 582638 w 674712"/>
              <a:gd name="connsiteY19" fmla="*/ 564198 h 706375"/>
              <a:gd name="connsiteX20" fmla="*/ 668363 w 674712"/>
              <a:gd name="connsiteY20" fmla="*/ 373698 h 706375"/>
              <a:gd name="connsiteX21" fmla="*/ 668363 w 674712"/>
              <a:gd name="connsiteY21" fmla="*/ 278448 h 706375"/>
              <a:gd name="connsiteX22" fmla="*/ 668363 w 674712"/>
              <a:gd name="connsiteY22" fmla="*/ 221298 h 706375"/>
              <a:gd name="connsiteX23" fmla="*/ 630263 w 674712"/>
              <a:gd name="connsiteY23" fmla="*/ 230823 h 706375"/>
              <a:gd name="connsiteX24" fmla="*/ 658838 w 674712"/>
              <a:gd name="connsiteY24" fmla="*/ 87948 h 706375"/>
              <a:gd name="connsiteX25" fmla="*/ 592163 w 674712"/>
              <a:gd name="connsiteY25" fmla="*/ 40323 h 706375"/>
              <a:gd name="connsiteX26" fmla="*/ 449288 w 674712"/>
              <a:gd name="connsiteY26" fmla="*/ 2223 h 706375"/>
              <a:gd name="connsiteX0" fmla="*/ 452467 w 677891"/>
              <a:gd name="connsiteY0" fmla="*/ 2223 h 706375"/>
              <a:gd name="connsiteX1" fmla="*/ 414367 w 677891"/>
              <a:gd name="connsiteY1" fmla="*/ 106998 h 706375"/>
              <a:gd name="connsiteX2" fmla="*/ 290542 w 677891"/>
              <a:gd name="connsiteY2" fmla="*/ 30798 h 706375"/>
              <a:gd name="connsiteX3" fmla="*/ 138142 w 677891"/>
              <a:gd name="connsiteY3" fmla="*/ 135573 h 706375"/>
              <a:gd name="connsiteX4" fmla="*/ 71467 w 677891"/>
              <a:gd name="connsiteY4" fmla="*/ 226061 h 706375"/>
              <a:gd name="connsiteX5" fmla="*/ 61942 w 677891"/>
              <a:gd name="connsiteY5" fmla="*/ 307023 h 706375"/>
              <a:gd name="connsiteX6" fmla="*/ 128617 w 677891"/>
              <a:gd name="connsiteY6" fmla="*/ 335598 h 706375"/>
              <a:gd name="connsiteX7" fmla="*/ 195292 w 677891"/>
              <a:gd name="connsiteY7" fmla="*/ 240348 h 706375"/>
              <a:gd name="connsiteX8" fmla="*/ 154629 w 677891"/>
              <a:gd name="connsiteY8" fmla="*/ 303539 h 706375"/>
              <a:gd name="connsiteX9" fmla="*/ 4792 w 677891"/>
              <a:gd name="connsiteY9" fmla="*/ 392748 h 706375"/>
              <a:gd name="connsiteX10" fmla="*/ 52417 w 677891"/>
              <a:gd name="connsiteY10" fmla="*/ 521335 h 706375"/>
              <a:gd name="connsiteX11" fmla="*/ 204817 w 677891"/>
              <a:gd name="connsiteY11" fmla="*/ 459423 h 706375"/>
              <a:gd name="connsiteX12" fmla="*/ 114329 w 677891"/>
              <a:gd name="connsiteY12" fmla="*/ 554673 h 706375"/>
              <a:gd name="connsiteX13" fmla="*/ 166717 w 677891"/>
              <a:gd name="connsiteY13" fmla="*/ 640398 h 706375"/>
              <a:gd name="connsiteX14" fmla="*/ 295304 w 677891"/>
              <a:gd name="connsiteY14" fmla="*/ 611823 h 706375"/>
              <a:gd name="connsiteX15" fmla="*/ 347692 w 677891"/>
              <a:gd name="connsiteY15" fmla="*/ 554673 h 706375"/>
              <a:gd name="connsiteX16" fmla="*/ 261967 w 677891"/>
              <a:gd name="connsiteY16" fmla="*/ 678498 h 706375"/>
              <a:gd name="connsiteX17" fmla="*/ 376267 w 677891"/>
              <a:gd name="connsiteY17" fmla="*/ 697548 h 706375"/>
              <a:gd name="connsiteX18" fmla="*/ 585817 w 677891"/>
              <a:gd name="connsiteY18" fmla="*/ 564198 h 706375"/>
              <a:gd name="connsiteX19" fmla="*/ 671542 w 677891"/>
              <a:gd name="connsiteY19" fmla="*/ 373698 h 706375"/>
              <a:gd name="connsiteX20" fmla="*/ 671542 w 677891"/>
              <a:gd name="connsiteY20" fmla="*/ 278448 h 706375"/>
              <a:gd name="connsiteX21" fmla="*/ 671542 w 677891"/>
              <a:gd name="connsiteY21" fmla="*/ 221298 h 706375"/>
              <a:gd name="connsiteX22" fmla="*/ 633442 w 677891"/>
              <a:gd name="connsiteY22" fmla="*/ 230823 h 706375"/>
              <a:gd name="connsiteX23" fmla="*/ 662017 w 677891"/>
              <a:gd name="connsiteY23" fmla="*/ 87948 h 706375"/>
              <a:gd name="connsiteX24" fmla="*/ 595342 w 677891"/>
              <a:gd name="connsiteY24" fmla="*/ 40323 h 706375"/>
              <a:gd name="connsiteX25" fmla="*/ 452467 w 677891"/>
              <a:gd name="connsiteY25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70215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84502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12997 w 638421"/>
              <a:gd name="connsiteY0" fmla="*/ 2223 h 706375"/>
              <a:gd name="connsiteX1" fmla="*/ 374897 w 638421"/>
              <a:gd name="connsiteY1" fmla="*/ 106998 h 706375"/>
              <a:gd name="connsiteX2" fmla="*/ 251072 w 638421"/>
              <a:gd name="connsiteY2" fmla="*/ 30798 h 706375"/>
              <a:gd name="connsiteX3" fmla="*/ 98672 w 638421"/>
              <a:gd name="connsiteY3" fmla="*/ 135573 h 706375"/>
              <a:gd name="connsiteX4" fmla="*/ 31997 w 638421"/>
              <a:gd name="connsiteY4" fmla="*/ 226061 h 706375"/>
              <a:gd name="connsiteX5" fmla="*/ 22472 w 638421"/>
              <a:gd name="connsiteY5" fmla="*/ 307023 h 706375"/>
              <a:gd name="connsiteX6" fmla="*/ 89147 w 638421"/>
              <a:gd name="connsiteY6" fmla="*/ 335598 h 706375"/>
              <a:gd name="connsiteX7" fmla="*/ 155822 w 638421"/>
              <a:gd name="connsiteY7" fmla="*/ 240348 h 706375"/>
              <a:gd name="connsiteX8" fmla="*/ 115159 w 638421"/>
              <a:gd name="connsiteY8" fmla="*/ 303539 h 706375"/>
              <a:gd name="connsiteX9" fmla="*/ 19909 w 638421"/>
              <a:gd name="connsiteY9" fmla="*/ 384502 h 706375"/>
              <a:gd name="connsiteX10" fmla="*/ 12947 w 638421"/>
              <a:gd name="connsiteY10" fmla="*/ 521335 h 706375"/>
              <a:gd name="connsiteX11" fmla="*/ 165347 w 638421"/>
              <a:gd name="connsiteY11" fmla="*/ 459423 h 706375"/>
              <a:gd name="connsiteX12" fmla="*/ 74859 w 638421"/>
              <a:gd name="connsiteY12" fmla="*/ 554673 h 706375"/>
              <a:gd name="connsiteX13" fmla="*/ 127247 w 638421"/>
              <a:gd name="connsiteY13" fmla="*/ 640398 h 706375"/>
              <a:gd name="connsiteX14" fmla="*/ 255834 w 638421"/>
              <a:gd name="connsiteY14" fmla="*/ 611823 h 706375"/>
              <a:gd name="connsiteX15" fmla="*/ 308222 w 638421"/>
              <a:gd name="connsiteY15" fmla="*/ 554673 h 706375"/>
              <a:gd name="connsiteX16" fmla="*/ 222497 w 638421"/>
              <a:gd name="connsiteY16" fmla="*/ 678498 h 706375"/>
              <a:gd name="connsiteX17" fmla="*/ 336797 w 638421"/>
              <a:gd name="connsiteY17" fmla="*/ 697548 h 706375"/>
              <a:gd name="connsiteX18" fmla="*/ 546347 w 638421"/>
              <a:gd name="connsiteY18" fmla="*/ 564198 h 706375"/>
              <a:gd name="connsiteX19" fmla="*/ 632072 w 638421"/>
              <a:gd name="connsiteY19" fmla="*/ 373698 h 706375"/>
              <a:gd name="connsiteX20" fmla="*/ 632072 w 638421"/>
              <a:gd name="connsiteY20" fmla="*/ 278448 h 706375"/>
              <a:gd name="connsiteX21" fmla="*/ 632072 w 638421"/>
              <a:gd name="connsiteY21" fmla="*/ 221298 h 706375"/>
              <a:gd name="connsiteX22" fmla="*/ 593972 w 638421"/>
              <a:gd name="connsiteY22" fmla="*/ 230823 h 706375"/>
              <a:gd name="connsiteX23" fmla="*/ 622547 w 638421"/>
              <a:gd name="connsiteY23" fmla="*/ 87948 h 706375"/>
              <a:gd name="connsiteX24" fmla="*/ 555872 w 638421"/>
              <a:gd name="connsiteY24" fmla="*/ 40323 h 706375"/>
              <a:gd name="connsiteX25" fmla="*/ 412997 w 638421"/>
              <a:gd name="connsiteY25" fmla="*/ 2223 h 706375"/>
              <a:gd name="connsiteX0" fmla="*/ 415057 w 640481"/>
              <a:gd name="connsiteY0" fmla="*/ 2223 h 706375"/>
              <a:gd name="connsiteX1" fmla="*/ 376957 w 640481"/>
              <a:gd name="connsiteY1" fmla="*/ 106998 h 706375"/>
              <a:gd name="connsiteX2" fmla="*/ 253132 w 640481"/>
              <a:gd name="connsiteY2" fmla="*/ 30798 h 706375"/>
              <a:gd name="connsiteX3" fmla="*/ 100732 w 640481"/>
              <a:gd name="connsiteY3" fmla="*/ 135573 h 706375"/>
              <a:gd name="connsiteX4" fmla="*/ 34057 w 640481"/>
              <a:gd name="connsiteY4" fmla="*/ 226061 h 706375"/>
              <a:gd name="connsiteX5" fmla="*/ 24532 w 640481"/>
              <a:gd name="connsiteY5" fmla="*/ 307023 h 706375"/>
              <a:gd name="connsiteX6" fmla="*/ 91207 w 640481"/>
              <a:gd name="connsiteY6" fmla="*/ 335598 h 706375"/>
              <a:gd name="connsiteX7" fmla="*/ 157882 w 640481"/>
              <a:gd name="connsiteY7" fmla="*/ 240348 h 706375"/>
              <a:gd name="connsiteX8" fmla="*/ 117219 w 640481"/>
              <a:gd name="connsiteY8" fmla="*/ 303539 h 706375"/>
              <a:gd name="connsiteX9" fmla="*/ 17207 w 640481"/>
              <a:gd name="connsiteY9" fmla="*/ 451177 h 706375"/>
              <a:gd name="connsiteX10" fmla="*/ 15007 w 640481"/>
              <a:gd name="connsiteY10" fmla="*/ 521335 h 706375"/>
              <a:gd name="connsiteX11" fmla="*/ 167407 w 640481"/>
              <a:gd name="connsiteY11" fmla="*/ 459423 h 706375"/>
              <a:gd name="connsiteX12" fmla="*/ 76919 w 640481"/>
              <a:gd name="connsiteY12" fmla="*/ 554673 h 706375"/>
              <a:gd name="connsiteX13" fmla="*/ 129307 w 640481"/>
              <a:gd name="connsiteY13" fmla="*/ 640398 h 706375"/>
              <a:gd name="connsiteX14" fmla="*/ 257894 w 640481"/>
              <a:gd name="connsiteY14" fmla="*/ 611823 h 706375"/>
              <a:gd name="connsiteX15" fmla="*/ 310282 w 640481"/>
              <a:gd name="connsiteY15" fmla="*/ 554673 h 706375"/>
              <a:gd name="connsiteX16" fmla="*/ 224557 w 640481"/>
              <a:gd name="connsiteY16" fmla="*/ 678498 h 706375"/>
              <a:gd name="connsiteX17" fmla="*/ 338857 w 640481"/>
              <a:gd name="connsiteY17" fmla="*/ 697548 h 706375"/>
              <a:gd name="connsiteX18" fmla="*/ 548407 w 640481"/>
              <a:gd name="connsiteY18" fmla="*/ 564198 h 706375"/>
              <a:gd name="connsiteX19" fmla="*/ 634132 w 640481"/>
              <a:gd name="connsiteY19" fmla="*/ 373698 h 706375"/>
              <a:gd name="connsiteX20" fmla="*/ 634132 w 640481"/>
              <a:gd name="connsiteY20" fmla="*/ 278448 h 706375"/>
              <a:gd name="connsiteX21" fmla="*/ 634132 w 640481"/>
              <a:gd name="connsiteY21" fmla="*/ 221298 h 706375"/>
              <a:gd name="connsiteX22" fmla="*/ 596032 w 640481"/>
              <a:gd name="connsiteY22" fmla="*/ 230823 h 706375"/>
              <a:gd name="connsiteX23" fmla="*/ 624607 w 640481"/>
              <a:gd name="connsiteY23" fmla="*/ 87948 h 706375"/>
              <a:gd name="connsiteX24" fmla="*/ 557932 w 640481"/>
              <a:gd name="connsiteY24" fmla="*/ 40323 h 706375"/>
              <a:gd name="connsiteX25" fmla="*/ 415057 w 640481"/>
              <a:gd name="connsiteY25" fmla="*/ 2223 h 706375"/>
              <a:gd name="connsiteX0" fmla="*/ 423166 w 648590"/>
              <a:gd name="connsiteY0" fmla="*/ 2223 h 706375"/>
              <a:gd name="connsiteX1" fmla="*/ 385066 w 648590"/>
              <a:gd name="connsiteY1" fmla="*/ 106998 h 706375"/>
              <a:gd name="connsiteX2" fmla="*/ 261241 w 648590"/>
              <a:gd name="connsiteY2" fmla="*/ 30798 h 706375"/>
              <a:gd name="connsiteX3" fmla="*/ 108841 w 648590"/>
              <a:gd name="connsiteY3" fmla="*/ 135573 h 706375"/>
              <a:gd name="connsiteX4" fmla="*/ 42166 w 648590"/>
              <a:gd name="connsiteY4" fmla="*/ 226061 h 706375"/>
              <a:gd name="connsiteX5" fmla="*/ 32641 w 648590"/>
              <a:gd name="connsiteY5" fmla="*/ 307023 h 706375"/>
              <a:gd name="connsiteX6" fmla="*/ 99316 w 648590"/>
              <a:gd name="connsiteY6" fmla="*/ 335598 h 706375"/>
              <a:gd name="connsiteX7" fmla="*/ 165991 w 648590"/>
              <a:gd name="connsiteY7" fmla="*/ 240348 h 706375"/>
              <a:gd name="connsiteX8" fmla="*/ 125328 w 648590"/>
              <a:gd name="connsiteY8" fmla="*/ 303539 h 706375"/>
              <a:gd name="connsiteX9" fmla="*/ 11029 w 648590"/>
              <a:gd name="connsiteY9" fmla="*/ 441652 h 706375"/>
              <a:gd name="connsiteX10" fmla="*/ 23116 w 648590"/>
              <a:gd name="connsiteY10" fmla="*/ 521335 h 706375"/>
              <a:gd name="connsiteX11" fmla="*/ 175516 w 648590"/>
              <a:gd name="connsiteY11" fmla="*/ 459423 h 706375"/>
              <a:gd name="connsiteX12" fmla="*/ 85028 w 648590"/>
              <a:gd name="connsiteY12" fmla="*/ 554673 h 706375"/>
              <a:gd name="connsiteX13" fmla="*/ 137416 w 648590"/>
              <a:gd name="connsiteY13" fmla="*/ 640398 h 706375"/>
              <a:gd name="connsiteX14" fmla="*/ 266003 w 648590"/>
              <a:gd name="connsiteY14" fmla="*/ 611823 h 706375"/>
              <a:gd name="connsiteX15" fmla="*/ 318391 w 648590"/>
              <a:gd name="connsiteY15" fmla="*/ 554673 h 706375"/>
              <a:gd name="connsiteX16" fmla="*/ 232666 w 648590"/>
              <a:gd name="connsiteY16" fmla="*/ 678498 h 706375"/>
              <a:gd name="connsiteX17" fmla="*/ 346966 w 648590"/>
              <a:gd name="connsiteY17" fmla="*/ 697548 h 706375"/>
              <a:gd name="connsiteX18" fmla="*/ 556516 w 648590"/>
              <a:gd name="connsiteY18" fmla="*/ 564198 h 706375"/>
              <a:gd name="connsiteX19" fmla="*/ 642241 w 648590"/>
              <a:gd name="connsiteY19" fmla="*/ 373698 h 706375"/>
              <a:gd name="connsiteX20" fmla="*/ 642241 w 648590"/>
              <a:gd name="connsiteY20" fmla="*/ 278448 h 706375"/>
              <a:gd name="connsiteX21" fmla="*/ 642241 w 648590"/>
              <a:gd name="connsiteY21" fmla="*/ 221298 h 706375"/>
              <a:gd name="connsiteX22" fmla="*/ 604141 w 648590"/>
              <a:gd name="connsiteY22" fmla="*/ 230823 h 706375"/>
              <a:gd name="connsiteX23" fmla="*/ 632716 w 648590"/>
              <a:gd name="connsiteY23" fmla="*/ 87948 h 706375"/>
              <a:gd name="connsiteX24" fmla="*/ 566041 w 648590"/>
              <a:gd name="connsiteY24" fmla="*/ 40323 h 706375"/>
              <a:gd name="connsiteX25" fmla="*/ 423166 w 648590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597214 w 641663"/>
              <a:gd name="connsiteY22" fmla="*/ 230823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618041 w 641663"/>
              <a:gd name="connsiteY22" fmla="*/ 199422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  <a:gd name="connsiteX0" fmla="*/ 416239 w 641663"/>
              <a:gd name="connsiteY0" fmla="*/ 905 h 705057"/>
              <a:gd name="connsiteX1" fmla="*/ 367856 w 641663"/>
              <a:gd name="connsiteY1" fmla="*/ 77087 h 705057"/>
              <a:gd name="connsiteX2" fmla="*/ 254314 w 641663"/>
              <a:gd name="connsiteY2" fmla="*/ 29480 h 705057"/>
              <a:gd name="connsiteX3" fmla="*/ 101914 w 641663"/>
              <a:gd name="connsiteY3" fmla="*/ 134255 h 705057"/>
              <a:gd name="connsiteX4" fmla="*/ 35239 w 641663"/>
              <a:gd name="connsiteY4" fmla="*/ 224743 h 705057"/>
              <a:gd name="connsiteX5" fmla="*/ 25714 w 641663"/>
              <a:gd name="connsiteY5" fmla="*/ 305705 h 705057"/>
              <a:gd name="connsiteX6" fmla="*/ 92389 w 641663"/>
              <a:gd name="connsiteY6" fmla="*/ 334280 h 705057"/>
              <a:gd name="connsiteX7" fmla="*/ 159064 w 641663"/>
              <a:gd name="connsiteY7" fmla="*/ 239030 h 705057"/>
              <a:gd name="connsiteX8" fmla="*/ 118401 w 641663"/>
              <a:gd name="connsiteY8" fmla="*/ 302221 h 705057"/>
              <a:gd name="connsiteX9" fmla="*/ 4102 w 641663"/>
              <a:gd name="connsiteY9" fmla="*/ 440334 h 705057"/>
              <a:gd name="connsiteX10" fmla="*/ 54289 w 641663"/>
              <a:gd name="connsiteY10" fmla="*/ 534304 h 705057"/>
              <a:gd name="connsiteX11" fmla="*/ 168589 w 641663"/>
              <a:gd name="connsiteY11" fmla="*/ 458105 h 705057"/>
              <a:gd name="connsiteX12" fmla="*/ 78101 w 641663"/>
              <a:gd name="connsiteY12" fmla="*/ 553355 h 705057"/>
              <a:gd name="connsiteX13" fmla="*/ 130489 w 641663"/>
              <a:gd name="connsiteY13" fmla="*/ 639080 h 705057"/>
              <a:gd name="connsiteX14" fmla="*/ 259076 w 641663"/>
              <a:gd name="connsiteY14" fmla="*/ 610505 h 705057"/>
              <a:gd name="connsiteX15" fmla="*/ 311464 w 641663"/>
              <a:gd name="connsiteY15" fmla="*/ 553355 h 705057"/>
              <a:gd name="connsiteX16" fmla="*/ 225739 w 641663"/>
              <a:gd name="connsiteY16" fmla="*/ 677180 h 705057"/>
              <a:gd name="connsiteX17" fmla="*/ 340039 w 641663"/>
              <a:gd name="connsiteY17" fmla="*/ 696230 h 705057"/>
              <a:gd name="connsiteX18" fmla="*/ 549589 w 641663"/>
              <a:gd name="connsiteY18" fmla="*/ 562880 h 705057"/>
              <a:gd name="connsiteX19" fmla="*/ 635314 w 641663"/>
              <a:gd name="connsiteY19" fmla="*/ 372380 h 705057"/>
              <a:gd name="connsiteX20" fmla="*/ 635314 w 641663"/>
              <a:gd name="connsiteY20" fmla="*/ 277130 h 705057"/>
              <a:gd name="connsiteX21" fmla="*/ 635314 w 641663"/>
              <a:gd name="connsiteY21" fmla="*/ 219980 h 705057"/>
              <a:gd name="connsiteX22" fmla="*/ 618041 w 641663"/>
              <a:gd name="connsiteY22" fmla="*/ 198104 h 705057"/>
              <a:gd name="connsiteX23" fmla="*/ 625789 w 641663"/>
              <a:gd name="connsiteY23" fmla="*/ 86630 h 705057"/>
              <a:gd name="connsiteX24" fmla="*/ 559114 w 641663"/>
              <a:gd name="connsiteY24" fmla="*/ 39005 h 705057"/>
              <a:gd name="connsiteX25" fmla="*/ 416239 w 641663"/>
              <a:gd name="connsiteY25" fmla="*/ 905 h 705057"/>
              <a:gd name="connsiteX0" fmla="*/ 416239 w 641663"/>
              <a:gd name="connsiteY0" fmla="*/ 65 h 704217"/>
              <a:gd name="connsiteX1" fmla="*/ 365350 w 641663"/>
              <a:gd name="connsiteY1" fmla="*/ 46949 h 704217"/>
              <a:gd name="connsiteX2" fmla="*/ 254314 w 641663"/>
              <a:gd name="connsiteY2" fmla="*/ 28640 h 704217"/>
              <a:gd name="connsiteX3" fmla="*/ 101914 w 641663"/>
              <a:gd name="connsiteY3" fmla="*/ 133415 h 704217"/>
              <a:gd name="connsiteX4" fmla="*/ 35239 w 641663"/>
              <a:gd name="connsiteY4" fmla="*/ 223903 h 704217"/>
              <a:gd name="connsiteX5" fmla="*/ 25714 w 641663"/>
              <a:gd name="connsiteY5" fmla="*/ 304865 h 704217"/>
              <a:gd name="connsiteX6" fmla="*/ 92389 w 641663"/>
              <a:gd name="connsiteY6" fmla="*/ 333440 h 704217"/>
              <a:gd name="connsiteX7" fmla="*/ 159064 w 641663"/>
              <a:gd name="connsiteY7" fmla="*/ 238190 h 704217"/>
              <a:gd name="connsiteX8" fmla="*/ 118401 w 641663"/>
              <a:gd name="connsiteY8" fmla="*/ 301381 h 704217"/>
              <a:gd name="connsiteX9" fmla="*/ 4102 w 641663"/>
              <a:gd name="connsiteY9" fmla="*/ 439494 h 704217"/>
              <a:gd name="connsiteX10" fmla="*/ 54289 w 641663"/>
              <a:gd name="connsiteY10" fmla="*/ 533464 h 704217"/>
              <a:gd name="connsiteX11" fmla="*/ 168589 w 641663"/>
              <a:gd name="connsiteY11" fmla="*/ 457265 h 704217"/>
              <a:gd name="connsiteX12" fmla="*/ 78101 w 641663"/>
              <a:gd name="connsiteY12" fmla="*/ 552515 h 704217"/>
              <a:gd name="connsiteX13" fmla="*/ 130489 w 641663"/>
              <a:gd name="connsiteY13" fmla="*/ 638240 h 704217"/>
              <a:gd name="connsiteX14" fmla="*/ 259076 w 641663"/>
              <a:gd name="connsiteY14" fmla="*/ 609665 h 704217"/>
              <a:gd name="connsiteX15" fmla="*/ 311464 w 641663"/>
              <a:gd name="connsiteY15" fmla="*/ 552515 h 704217"/>
              <a:gd name="connsiteX16" fmla="*/ 225739 w 641663"/>
              <a:gd name="connsiteY16" fmla="*/ 676340 h 704217"/>
              <a:gd name="connsiteX17" fmla="*/ 340039 w 641663"/>
              <a:gd name="connsiteY17" fmla="*/ 695390 h 704217"/>
              <a:gd name="connsiteX18" fmla="*/ 549589 w 641663"/>
              <a:gd name="connsiteY18" fmla="*/ 562040 h 704217"/>
              <a:gd name="connsiteX19" fmla="*/ 635314 w 641663"/>
              <a:gd name="connsiteY19" fmla="*/ 371540 h 704217"/>
              <a:gd name="connsiteX20" fmla="*/ 635314 w 641663"/>
              <a:gd name="connsiteY20" fmla="*/ 276290 h 704217"/>
              <a:gd name="connsiteX21" fmla="*/ 635314 w 641663"/>
              <a:gd name="connsiteY21" fmla="*/ 219140 h 704217"/>
              <a:gd name="connsiteX22" fmla="*/ 618041 w 641663"/>
              <a:gd name="connsiteY22" fmla="*/ 197264 h 704217"/>
              <a:gd name="connsiteX23" fmla="*/ 625789 w 641663"/>
              <a:gd name="connsiteY23" fmla="*/ 85790 h 704217"/>
              <a:gd name="connsiteX24" fmla="*/ 559114 w 641663"/>
              <a:gd name="connsiteY24" fmla="*/ 38165 h 704217"/>
              <a:gd name="connsiteX25" fmla="*/ 416239 w 641663"/>
              <a:gd name="connsiteY25" fmla="*/ 65 h 704217"/>
              <a:gd name="connsiteX0" fmla="*/ 416239 w 641663"/>
              <a:gd name="connsiteY0" fmla="*/ 152 h 704304"/>
              <a:gd name="connsiteX1" fmla="*/ 371306 w 641663"/>
              <a:gd name="connsiteY1" fmla="*/ 25028 h 704304"/>
              <a:gd name="connsiteX2" fmla="*/ 254314 w 641663"/>
              <a:gd name="connsiteY2" fmla="*/ 28727 h 704304"/>
              <a:gd name="connsiteX3" fmla="*/ 101914 w 641663"/>
              <a:gd name="connsiteY3" fmla="*/ 133502 h 704304"/>
              <a:gd name="connsiteX4" fmla="*/ 35239 w 641663"/>
              <a:gd name="connsiteY4" fmla="*/ 223990 h 704304"/>
              <a:gd name="connsiteX5" fmla="*/ 25714 w 641663"/>
              <a:gd name="connsiteY5" fmla="*/ 304952 h 704304"/>
              <a:gd name="connsiteX6" fmla="*/ 92389 w 641663"/>
              <a:gd name="connsiteY6" fmla="*/ 333527 h 704304"/>
              <a:gd name="connsiteX7" fmla="*/ 159064 w 641663"/>
              <a:gd name="connsiteY7" fmla="*/ 238277 h 704304"/>
              <a:gd name="connsiteX8" fmla="*/ 118401 w 641663"/>
              <a:gd name="connsiteY8" fmla="*/ 301468 h 704304"/>
              <a:gd name="connsiteX9" fmla="*/ 4102 w 641663"/>
              <a:gd name="connsiteY9" fmla="*/ 439581 h 704304"/>
              <a:gd name="connsiteX10" fmla="*/ 54289 w 641663"/>
              <a:gd name="connsiteY10" fmla="*/ 533551 h 704304"/>
              <a:gd name="connsiteX11" fmla="*/ 168589 w 641663"/>
              <a:gd name="connsiteY11" fmla="*/ 457352 h 704304"/>
              <a:gd name="connsiteX12" fmla="*/ 78101 w 641663"/>
              <a:gd name="connsiteY12" fmla="*/ 552602 h 704304"/>
              <a:gd name="connsiteX13" fmla="*/ 130489 w 641663"/>
              <a:gd name="connsiteY13" fmla="*/ 638327 h 704304"/>
              <a:gd name="connsiteX14" fmla="*/ 259076 w 641663"/>
              <a:gd name="connsiteY14" fmla="*/ 609752 h 704304"/>
              <a:gd name="connsiteX15" fmla="*/ 311464 w 641663"/>
              <a:gd name="connsiteY15" fmla="*/ 552602 h 704304"/>
              <a:gd name="connsiteX16" fmla="*/ 225739 w 641663"/>
              <a:gd name="connsiteY16" fmla="*/ 676427 h 704304"/>
              <a:gd name="connsiteX17" fmla="*/ 340039 w 641663"/>
              <a:gd name="connsiteY17" fmla="*/ 695477 h 704304"/>
              <a:gd name="connsiteX18" fmla="*/ 549589 w 641663"/>
              <a:gd name="connsiteY18" fmla="*/ 562127 h 704304"/>
              <a:gd name="connsiteX19" fmla="*/ 635314 w 641663"/>
              <a:gd name="connsiteY19" fmla="*/ 371627 h 704304"/>
              <a:gd name="connsiteX20" fmla="*/ 635314 w 641663"/>
              <a:gd name="connsiteY20" fmla="*/ 276377 h 704304"/>
              <a:gd name="connsiteX21" fmla="*/ 635314 w 641663"/>
              <a:gd name="connsiteY21" fmla="*/ 219227 h 704304"/>
              <a:gd name="connsiteX22" fmla="*/ 618041 w 641663"/>
              <a:gd name="connsiteY22" fmla="*/ 197351 h 704304"/>
              <a:gd name="connsiteX23" fmla="*/ 625789 w 641663"/>
              <a:gd name="connsiteY23" fmla="*/ 85877 h 704304"/>
              <a:gd name="connsiteX24" fmla="*/ 559114 w 641663"/>
              <a:gd name="connsiteY24" fmla="*/ 38252 h 704304"/>
              <a:gd name="connsiteX25" fmla="*/ 416239 w 641663"/>
              <a:gd name="connsiteY25" fmla="*/ 152 h 704304"/>
              <a:gd name="connsiteX0" fmla="*/ 416239 w 641663"/>
              <a:gd name="connsiteY0" fmla="*/ 489 h 704641"/>
              <a:gd name="connsiteX1" fmla="*/ 336693 w 641663"/>
              <a:gd name="connsiteY1" fmla="*/ 17754 h 704641"/>
              <a:gd name="connsiteX2" fmla="*/ 254314 w 641663"/>
              <a:gd name="connsiteY2" fmla="*/ 29064 h 704641"/>
              <a:gd name="connsiteX3" fmla="*/ 101914 w 641663"/>
              <a:gd name="connsiteY3" fmla="*/ 133839 h 704641"/>
              <a:gd name="connsiteX4" fmla="*/ 35239 w 641663"/>
              <a:gd name="connsiteY4" fmla="*/ 224327 h 704641"/>
              <a:gd name="connsiteX5" fmla="*/ 25714 w 641663"/>
              <a:gd name="connsiteY5" fmla="*/ 305289 h 704641"/>
              <a:gd name="connsiteX6" fmla="*/ 92389 w 641663"/>
              <a:gd name="connsiteY6" fmla="*/ 333864 h 704641"/>
              <a:gd name="connsiteX7" fmla="*/ 159064 w 641663"/>
              <a:gd name="connsiteY7" fmla="*/ 238614 h 704641"/>
              <a:gd name="connsiteX8" fmla="*/ 118401 w 641663"/>
              <a:gd name="connsiteY8" fmla="*/ 301805 h 704641"/>
              <a:gd name="connsiteX9" fmla="*/ 4102 w 641663"/>
              <a:gd name="connsiteY9" fmla="*/ 439918 h 704641"/>
              <a:gd name="connsiteX10" fmla="*/ 54289 w 641663"/>
              <a:gd name="connsiteY10" fmla="*/ 533888 h 704641"/>
              <a:gd name="connsiteX11" fmla="*/ 168589 w 641663"/>
              <a:gd name="connsiteY11" fmla="*/ 457689 h 704641"/>
              <a:gd name="connsiteX12" fmla="*/ 78101 w 641663"/>
              <a:gd name="connsiteY12" fmla="*/ 552939 h 704641"/>
              <a:gd name="connsiteX13" fmla="*/ 130489 w 641663"/>
              <a:gd name="connsiteY13" fmla="*/ 638664 h 704641"/>
              <a:gd name="connsiteX14" fmla="*/ 259076 w 641663"/>
              <a:gd name="connsiteY14" fmla="*/ 610089 h 704641"/>
              <a:gd name="connsiteX15" fmla="*/ 311464 w 641663"/>
              <a:gd name="connsiteY15" fmla="*/ 552939 h 704641"/>
              <a:gd name="connsiteX16" fmla="*/ 225739 w 641663"/>
              <a:gd name="connsiteY16" fmla="*/ 676764 h 704641"/>
              <a:gd name="connsiteX17" fmla="*/ 340039 w 641663"/>
              <a:gd name="connsiteY17" fmla="*/ 695814 h 704641"/>
              <a:gd name="connsiteX18" fmla="*/ 549589 w 641663"/>
              <a:gd name="connsiteY18" fmla="*/ 562464 h 704641"/>
              <a:gd name="connsiteX19" fmla="*/ 635314 w 641663"/>
              <a:gd name="connsiteY19" fmla="*/ 371964 h 704641"/>
              <a:gd name="connsiteX20" fmla="*/ 635314 w 641663"/>
              <a:gd name="connsiteY20" fmla="*/ 276714 h 704641"/>
              <a:gd name="connsiteX21" fmla="*/ 635314 w 641663"/>
              <a:gd name="connsiteY21" fmla="*/ 219564 h 704641"/>
              <a:gd name="connsiteX22" fmla="*/ 618041 w 641663"/>
              <a:gd name="connsiteY22" fmla="*/ 197688 h 704641"/>
              <a:gd name="connsiteX23" fmla="*/ 625789 w 641663"/>
              <a:gd name="connsiteY23" fmla="*/ 86214 h 704641"/>
              <a:gd name="connsiteX24" fmla="*/ 559114 w 641663"/>
              <a:gd name="connsiteY24" fmla="*/ 38589 h 704641"/>
              <a:gd name="connsiteX25" fmla="*/ 416239 w 641663"/>
              <a:gd name="connsiteY25" fmla="*/ 489 h 704641"/>
              <a:gd name="connsiteX0" fmla="*/ 416239 w 641663"/>
              <a:gd name="connsiteY0" fmla="*/ 1850 h 706002"/>
              <a:gd name="connsiteX1" fmla="*/ 335783 w 641663"/>
              <a:gd name="connsiteY1" fmla="*/ 8462 h 706002"/>
              <a:gd name="connsiteX2" fmla="*/ 254314 w 641663"/>
              <a:gd name="connsiteY2" fmla="*/ 30425 h 706002"/>
              <a:gd name="connsiteX3" fmla="*/ 101914 w 641663"/>
              <a:gd name="connsiteY3" fmla="*/ 135200 h 706002"/>
              <a:gd name="connsiteX4" fmla="*/ 35239 w 641663"/>
              <a:gd name="connsiteY4" fmla="*/ 225688 h 706002"/>
              <a:gd name="connsiteX5" fmla="*/ 25714 w 641663"/>
              <a:gd name="connsiteY5" fmla="*/ 306650 h 706002"/>
              <a:gd name="connsiteX6" fmla="*/ 92389 w 641663"/>
              <a:gd name="connsiteY6" fmla="*/ 335225 h 706002"/>
              <a:gd name="connsiteX7" fmla="*/ 159064 w 641663"/>
              <a:gd name="connsiteY7" fmla="*/ 239975 h 706002"/>
              <a:gd name="connsiteX8" fmla="*/ 118401 w 641663"/>
              <a:gd name="connsiteY8" fmla="*/ 303166 h 706002"/>
              <a:gd name="connsiteX9" fmla="*/ 4102 w 641663"/>
              <a:gd name="connsiteY9" fmla="*/ 441279 h 706002"/>
              <a:gd name="connsiteX10" fmla="*/ 54289 w 641663"/>
              <a:gd name="connsiteY10" fmla="*/ 535249 h 706002"/>
              <a:gd name="connsiteX11" fmla="*/ 168589 w 641663"/>
              <a:gd name="connsiteY11" fmla="*/ 459050 h 706002"/>
              <a:gd name="connsiteX12" fmla="*/ 78101 w 641663"/>
              <a:gd name="connsiteY12" fmla="*/ 554300 h 706002"/>
              <a:gd name="connsiteX13" fmla="*/ 130489 w 641663"/>
              <a:gd name="connsiteY13" fmla="*/ 640025 h 706002"/>
              <a:gd name="connsiteX14" fmla="*/ 259076 w 641663"/>
              <a:gd name="connsiteY14" fmla="*/ 611450 h 706002"/>
              <a:gd name="connsiteX15" fmla="*/ 311464 w 641663"/>
              <a:gd name="connsiteY15" fmla="*/ 554300 h 706002"/>
              <a:gd name="connsiteX16" fmla="*/ 225739 w 641663"/>
              <a:gd name="connsiteY16" fmla="*/ 678125 h 706002"/>
              <a:gd name="connsiteX17" fmla="*/ 340039 w 641663"/>
              <a:gd name="connsiteY17" fmla="*/ 697175 h 706002"/>
              <a:gd name="connsiteX18" fmla="*/ 549589 w 641663"/>
              <a:gd name="connsiteY18" fmla="*/ 563825 h 706002"/>
              <a:gd name="connsiteX19" fmla="*/ 635314 w 641663"/>
              <a:gd name="connsiteY19" fmla="*/ 373325 h 706002"/>
              <a:gd name="connsiteX20" fmla="*/ 635314 w 641663"/>
              <a:gd name="connsiteY20" fmla="*/ 278075 h 706002"/>
              <a:gd name="connsiteX21" fmla="*/ 635314 w 641663"/>
              <a:gd name="connsiteY21" fmla="*/ 220925 h 706002"/>
              <a:gd name="connsiteX22" fmla="*/ 618041 w 641663"/>
              <a:gd name="connsiteY22" fmla="*/ 199049 h 706002"/>
              <a:gd name="connsiteX23" fmla="*/ 625789 w 641663"/>
              <a:gd name="connsiteY23" fmla="*/ 87575 h 706002"/>
              <a:gd name="connsiteX24" fmla="*/ 559114 w 641663"/>
              <a:gd name="connsiteY24" fmla="*/ 39950 h 706002"/>
              <a:gd name="connsiteX25" fmla="*/ 416239 w 641663"/>
              <a:gd name="connsiteY25" fmla="*/ 1850 h 706002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5314 w 641663"/>
              <a:gd name="connsiteY21" fmla="*/ 224193 h 709270"/>
              <a:gd name="connsiteX22" fmla="*/ 618041 w 641663"/>
              <a:gd name="connsiteY22" fmla="*/ 202317 h 709270"/>
              <a:gd name="connsiteX23" fmla="*/ 625789 w 641663"/>
              <a:gd name="connsiteY23" fmla="*/ 90843 h 709270"/>
              <a:gd name="connsiteX24" fmla="*/ 559114 w 641663"/>
              <a:gd name="connsiteY24" fmla="*/ 43218 h 709270"/>
              <a:gd name="connsiteX25" fmla="*/ 486463 w 641663"/>
              <a:gd name="connsiteY25" fmla="*/ 1463 h 709270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5314 w 641663"/>
              <a:gd name="connsiteY21" fmla="*/ 224193 h 709270"/>
              <a:gd name="connsiteX22" fmla="*/ 625789 w 641663"/>
              <a:gd name="connsiteY22" fmla="*/ 90843 h 709270"/>
              <a:gd name="connsiteX23" fmla="*/ 559114 w 641663"/>
              <a:gd name="connsiteY23" fmla="*/ 43218 h 709270"/>
              <a:gd name="connsiteX24" fmla="*/ 486463 w 641663"/>
              <a:gd name="connsiteY24" fmla="*/ 1463 h 709270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3947 w 641663"/>
              <a:gd name="connsiteY21" fmla="*/ 208216 h 709270"/>
              <a:gd name="connsiteX22" fmla="*/ 625789 w 641663"/>
              <a:gd name="connsiteY22" fmla="*/ 90843 h 709270"/>
              <a:gd name="connsiteX23" fmla="*/ 559114 w 641663"/>
              <a:gd name="connsiteY23" fmla="*/ 43218 h 709270"/>
              <a:gd name="connsiteX24" fmla="*/ 486463 w 641663"/>
              <a:gd name="connsiteY24" fmla="*/ 1463 h 709270"/>
              <a:gd name="connsiteX0" fmla="*/ 486463 w 639618"/>
              <a:gd name="connsiteY0" fmla="*/ 1463 h 709270"/>
              <a:gd name="connsiteX1" fmla="*/ 335783 w 639618"/>
              <a:gd name="connsiteY1" fmla="*/ 11730 h 709270"/>
              <a:gd name="connsiteX2" fmla="*/ 254314 w 639618"/>
              <a:gd name="connsiteY2" fmla="*/ 33693 h 709270"/>
              <a:gd name="connsiteX3" fmla="*/ 101914 w 639618"/>
              <a:gd name="connsiteY3" fmla="*/ 138468 h 709270"/>
              <a:gd name="connsiteX4" fmla="*/ 35239 w 639618"/>
              <a:gd name="connsiteY4" fmla="*/ 228956 h 709270"/>
              <a:gd name="connsiteX5" fmla="*/ 25714 w 639618"/>
              <a:gd name="connsiteY5" fmla="*/ 309918 h 709270"/>
              <a:gd name="connsiteX6" fmla="*/ 92389 w 639618"/>
              <a:gd name="connsiteY6" fmla="*/ 338493 h 709270"/>
              <a:gd name="connsiteX7" fmla="*/ 159064 w 639618"/>
              <a:gd name="connsiteY7" fmla="*/ 243243 h 709270"/>
              <a:gd name="connsiteX8" fmla="*/ 118401 w 639618"/>
              <a:gd name="connsiteY8" fmla="*/ 306434 h 709270"/>
              <a:gd name="connsiteX9" fmla="*/ 4102 w 639618"/>
              <a:gd name="connsiteY9" fmla="*/ 444547 h 709270"/>
              <a:gd name="connsiteX10" fmla="*/ 54289 w 639618"/>
              <a:gd name="connsiteY10" fmla="*/ 538517 h 709270"/>
              <a:gd name="connsiteX11" fmla="*/ 168589 w 639618"/>
              <a:gd name="connsiteY11" fmla="*/ 462318 h 709270"/>
              <a:gd name="connsiteX12" fmla="*/ 78101 w 639618"/>
              <a:gd name="connsiteY12" fmla="*/ 557568 h 709270"/>
              <a:gd name="connsiteX13" fmla="*/ 130489 w 639618"/>
              <a:gd name="connsiteY13" fmla="*/ 643293 h 709270"/>
              <a:gd name="connsiteX14" fmla="*/ 259076 w 639618"/>
              <a:gd name="connsiteY14" fmla="*/ 614718 h 709270"/>
              <a:gd name="connsiteX15" fmla="*/ 311464 w 639618"/>
              <a:gd name="connsiteY15" fmla="*/ 557568 h 709270"/>
              <a:gd name="connsiteX16" fmla="*/ 225739 w 639618"/>
              <a:gd name="connsiteY16" fmla="*/ 681393 h 709270"/>
              <a:gd name="connsiteX17" fmla="*/ 340039 w 639618"/>
              <a:gd name="connsiteY17" fmla="*/ 700443 h 709270"/>
              <a:gd name="connsiteX18" fmla="*/ 549589 w 639618"/>
              <a:gd name="connsiteY18" fmla="*/ 567093 h 709270"/>
              <a:gd name="connsiteX19" fmla="*/ 635314 w 639618"/>
              <a:gd name="connsiteY19" fmla="*/ 376593 h 709270"/>
              <a:gd name="connsiteX20" fmla="*/ 627677 w 639618"/>
              <a:gd name="connsiteY20" fmla="*/ 314238 h 709270"/>
              <a:gd name="connsiteX21" fmla="*/ 633947 w 639618"/>
              <a:gd name="connsiteY21" fmla="*/ 208216 h 709270"/>
              <a:gd name="connsiteX22" fmla="*/ 625789 w 639618"/>
              <a:gd name="connsiteY22" fmla="*/ 90843 h 709270"/>
              <a:gd name="connsiteX23" fmla="*/ 559114 w 639618"/>
              <a:gd name="connsiteY23" fmla="*/ 43218 h 709270"/>
              <a:gd name="connsiteX24" fmla="*/ 486463 w 639618"/>
              <a:gd name="connsiteY24" fmla="*/ 1463 h 709270"/>
              <a:gd name="connsiteX0" fmla="*/ 486463 w 634072"/>
              <a:gd name="connsiteY0" fmla="*/ 1463 h 709270"/>
              <a:gd name="connsiteX1" fmla="*/ 335783 w 634072"/>
              <a:gd name="connsiteY1" fmla="*/ 11730 h 709270"/>
              <a:gd name="connsiteX2" fmla="*/ 254314 w 634072"/>
              <a:gd name="connsiteY2" fmla="*/ 33693 h 709270"/>
              <a:gd name="connsiteX3" fmla="*/ 101914 w 634072"/>
              <a:gd name="connsiteY3" fmla="*/ 138468 h 709270"/>
              <a:gd name="connsiteX4" fmla="*/ 35239 w 634072"/>
              <a:gd name="connsiteY4" fmla="*/ 228956 h 709270"/>
              <a:gd name="connsiteX5" fmla="*/ 25714 w 634072"/>
              <a:gd name="connsiteY5" fmla="*/ 309918 h 709270"/>
              <a:gd name="connsiteX6" fmla="*/ 92389 w 634072"/>
              <a:gd name="connsiteY6" fmla="*/ 338493 h 709270"/>
              <a:gd name="connsiteX7" fmla="*/ 159064 w 634072"/>
              <a:gd name="connsiteY7" fmla="*/ 243243 h 709270"/>
              <a:gd name="connsiteX8" fmla="*/ 118401 w 634072"/>
              <a:gd name="connsiteY8" fmla="*/ 306434 h 709270"/>
              <a:gd name="connsiteX9" fmla="*/ 4102 w 634072"/>
              <a:gd name="connsiteY9" fmla="*/ 444547 h 709270"/>
              <a:gd name="connsiteX10" fmla="*/ 54289 w 634072"/>
              <a:gd name="connsiteY10" fmla="*/ 538517 h 709270"/>
              <a:gd name="connsiteX11" fmla="*/ 168589 w 634072"/>
              <a:gd name="connsiteY11" fmla="*/ 462318 h 709270"/>
              <a:gd name="connsiteX12" fmla="*/ 78101 w 634072"/>
              <a:gd name="connsiteY12" fmla="*/ 557568 h 709270"/>
              <a:gd name="connsiteX13" fmla="*/ 130489 w 634072"/>
              <a:gd name="connsiteY13" fmla="*/ 643293 h 709270"/>
              <a:gd name="connsiteX14" fmla="*/ 259076 w 634072"/>
              <a:gd name="connsiteY14" fmla="*/ 614718 h 709270"/>
              <a:gd name="connsiteX15" fmla="*/ 311464 w 634072"/>
              <a:gd name="connsiteY15" fmla="*/ 557568 h 709270"/>
              <a:gd name="connsiteX16" fmla="*/ 225739 w 634072"/>
              <a:gd name="connsiteY16" fmla="*/ 681393 h 709270"/>
              <a:gd name="connsiteX17" fmla="*/ 340039 w 634072"/>
              <a:gd name="connsiteY17" fmla="*/ 700443 h 709270"/>
              <a:gd name="connsiteX18" fmla="*/ 549589 w 634072"/>
              <a:gd name="connsiteY18" fmla="*/ 567093 h 709270"/>
              <a:gd name="connsiteX19" fmla="*/ 619759 w 634072"/>
              <a:gd name="connsiteY19" fmla="*/ 377997 h 709270"/>
              <a:gd name="connsiteX20" fmla="*/ 627677 w 634072"/>
              <a:gd name="connsiteY20" fmla="*/ 314238 h 709270"/>
              <a:gd name="connsiteX21" fmla="*/ 633947 w 634072"/>
              <a:gd name="connsiteY21" fmla="*/ 208216 h 709270"/>
              <a:gd name="connsiteX22" fmla="*/ 625789 w 634072"/>
              <a:gd name="connsiteY22" fmla="*/ 90843 h 709270"/>
              <a:gd name="connsiteX23" fmla="*/ 559114 w 634072"/>
              <a:gd name="connsiteY23" fmla="*/ 43218 h 709270"/>
              <a:gd name="connsiteX24" fmla="*/ 486463 w 634072"/>
              <a:gd name="connsiteY24" fmla="*/ 1463 h 709270"/>
              <a:gd name="connsiteX0" fmla="*/ 486463 w 634072"/>
              <a:gd name="connsiteY0" fmla="*/ 3196 h 711003"/>
              <a:gd name="connsiteX1" fmla="*/ 353475 w 634072"/>
              <a:gd name="connsiteY1" fmla="*/ 6498 h 711003"/>
              <a:gd name="connsiteX2" fmla="*/ 254314 w 634072"/>
              <a:gd name="connsiteY2" fmla="*/ 35426 h 711003"/>
              <a:gd name="connsiteX3" fmla="*/ 101914 w 634072"/>
              <a:gd name="connsiteY3" fmla="*/ 140201 h 711003"/>
              <a:gd name="connsiteX4" fmla="*/ 35239 w 634072"/>
              <a:gd name="connsiteY4" fmla="*/ 230689 h 711003"/>
              <a:gd name="connsiteX5" fmla="*/ 25714 w 634072"/>
              <a:gd name="connsiteY5" fmla="*/ 311651 h 711003"/>
              <a:gd name="connsiteX6" fmla="*/ 92389 w 634072"/>
              <a:gd name="connsiteY6" fmla="*/ 340226 h 711003"/>
              <a:gd name="connsiteX7" fmla="*/ 159064 w 634072"/>
              <a:gd name="connsiteY7" fmla="*/ 244976 h 711003"/>
              <a:gd name="connsiteX8" fmla="*/ 118401 w 634072"/>
              <a:gd name="connsiteY8" fmla="*/ 308167 h 711003"/>
              <a:gd name="connsiteX9" fmla="*/ 4102 w 634072"/>
              <a:gd name="connsiteY9" fmla="*/ 446280 h 711003"/>
              <a:gd name="connsiteX10" fmla="*/ 54289 w 634072"/>
              <a:gd name="connsiteY10" fmla="*/ 540250 h 711003"/>
              <a:gd name="connsiteX11" fmla="*/ 168589 w 634072"/>
              <a:gd name="connsiteY11" fmla="*/ 464051 h 711003"/>
              <a:gd name="connsiteX12" fmla="*/ 78101 w 634072"/>
              <a:gd name="connsiteY12" fmla="*/ 559301 h 711003"/>
              <a:gd name="connsiteX13" fmla="*/ 130489 w 634072"/>
              <a:gd name="connsiteY13" fmla="*/ 645026 h 711003"/>
              <a:gd name="connsiteX14" fmla="*/ 259076 w 634072"/>
              <a:gd name="connsiteY14" fmla="*/ 616451 h 711003"/>
              <a:gd name="connsiteX15" fmla="*/ 311464 w 634072"/>
              <a:gd name="connsiteY15" fmla="*/ 559301 h 711003"/>
              <a:gd name="connsiteX16" fmla="*/ 225739 w 634072"/>
              <a:gd name="connsiteY16" fmla="*/ 683126 h 711003"/>
              <a:gd name="connsiteX17" fmla="*/ 340039 w 634072"/>
              <a:gd name="connsiteY17" fmla="*/ 702176 h 711003"/>
              <a:gd name="connsiteX18" fmla="*/ 549589 w 634072"/>
              <a:gd name="connsiteY18" fmla="*/ 568826 h 711003"/>
              <a:gd name="connsiteX19" fmla="*/ 619759 w 634072"/>
              <a:gd name="connsiteY19" fmla="*/ 379730 h 711003"/>
              <a:gd name="connsiteX20" fmla="*/ 627677 w 634072"/>
              <a:gd name="connsiteY20" fmla="*/ 315971 h 711003"/>
              <a:gd name="connsiteX21" fmla="*/ 633947 w 634072"/>
              <a:gd name="connsiteY21" fmla="*/ 209949 h 711003"/>
              <a:gd name="connsiteX22" fmla="*/ 625789 w 634072"/>
              <a:gd name="connsiteY22" fmla="*/ 92576 h 711003"/>
              <a:gd name="connsiteX23" fmla="*/ 559114 w 634072"/>
              <a:gd name="connsiteY23" fmla="*/ 44951 h 711003"/>
              <a:gd name="connsiteX24" fmla="*/ 486463 w 634072"/>
              <a:gd name="connsiteY24" fmla="*/ 3196 h 711003"/>
              <a:gd name="connsiteX0" fmla="*/ 486463 w 634072"/>
              <a:gd name="connsiteY0" fmla="*/ 10201 h 718008"/>
              <a:gd name="connsiteX1" fmla="*/ 353475 w 634072"/>
              <a:gd name="connsiteY1" fmla="*/ 13503 h 718008"/>
              <a:gd name="connsiteX2" fmla="*/ 254314 w 634072"/>
              <a:gd name="connsiteY2" fmla="*/ 42431 h 718008"/>
              <a:gd name="connsiteX3" fmla="*/ 101914 w 634072"/>
              <a:gd name="connsiteY3" fmla="*/ 147206 h 718008"/>
              <a:gd name="connsiteX4" fmla="*/ 35239 w 634072"/>
              <a:gd name="connsiteY4" fmla="*/ 237694 h 718008"/>
              <a:gd name="connsiteX5" fmla="*/ 25714 w 634072"/>
              <a:gd name="connsiteY5" fmla="*/ 318656 h 718008"/>
              <a:gd name="connsiteX6" fmla="*/ 92389 w 634072"/>
              <a:gd name="connsiteY6" fmla="*/ 347231 h 718008"/>
              <a:gd name="connsiteX7" fmla="*/ 159064 w 634072"/>
              <a:gd name="connsiteY7" fmla="*/ 251981 h 718008"/>
              <a:gd name="connsiteX8" fmla="*/ 118401 w 634072"/>
              <a:gd name="connsiteY8" fmla="*/ 315172 h 718008"/>
              <a:gd name="connsiteX9" fmla="*/ 4102 w 634072"/>
              <a:gd name="connsiteY9" fmla="*/ 453285 h 718008"/>
              <a:gd name="connsiteX10" fmla="*/ 54289 w 634072"/>
              <a:gd name="connsiteY10" fmla="*/ 547255 h 718008"/>
              <a:gd name="connsiteX11" fmla="*/ 168589 w 634072"/>
              <a:gd name="connsiteY11" fmla="*/ 471056 h 718008"/>
              <a:gd name="connsiteX12" fmla="*/ 78101 w 634072"/>
              <a:gd name="connsiteY12" fmla="*/ 566306 h 718008"/>
              <a:gd name="connsiteX13" fmla="*/ 130489 w 634072"/>
              <a:gd name="connsiteY13" fmla="*/ 652031 h 718008"/>
              <a:gd name="connsiteX14" fmla="*/ 259076 w 634072"/>
              <a:gd name="connsiteY14" fmla="*/ 623456 h 718008"/>
              <a:gd name="connsiteX15" fmla="*/ 311464 w 634072"/>
              <a:gd name="connsiteY15" fmla="*/ 566306 h 718008"/>
              <a:gd name="connsiteX16" fmla="*/ 225739 w 634072"/>
              <a:gd name="connsiteY16" fmla="*/ 690131 h 718008"/>
              <a:gd name="connsiteX17" fmla="*/ 340039 w 634072"/>
              <a:gd name="connsiteY17" fmla="*/ 709181 h 718008"/>
              <a:gd name="connsiteX18" fmla="*/ 549589 w 634072"/>
              <a:gd name="connsiteY18" fmla="*/ 575831 h 718008"/>
              <a:gd name="connsiteX19" fmla="*/ 619759 w 634072"/>
              <a:gd name="connsiteY19" fmla="*/ 386735 h 718008"/>
              <a:gd name="connsiteX20" fmla="*/ 627677 w 634072"/>
              <a:gd name="connsiteY20" fmla="*/ 322976 h 718008"/>
              <a:gd name="connsiteX21" fmla="*/ 633947 w 634072"/>
              <a:gd name="connsiteY21" fmla="*/ 216954 h 718008"/>
              <a:gd name="connsiteX22" fmla="*/ 625789 w 634072"/>
              <a:gd name="connsiteY22" fmla="*/ 99581 h 718008"/>
              <a:gd name="connsiteX23" fmla="*/ 559114 w 634072"/>
              <a:gd name="connsiteY23" fmla="*/ 51956 h 718008"/>
              <a:gd name="connsiteX24" fmla="*/ 486463 w 634072"/>
              <a:gd name="connsiteY24" fmla="*/ 10201 h 718008"/>
              <a:gd name="connsiteX0" fmla="*/ 486463 w 634072"/>
              <a:gd name="connsiteY0" fmla="*/ 3374 h 711181"/>
              <a:gd name="connsiteX1" fmla="*/ 353475 w 634072"/>
              <a:gd name="connsiteY1" fmla="*/ 6676 h 711181"/>
              <a:gd name="connsiteX2" fmla="*/ 254314 w 634072"/>
              <a:gd name="connsiteY2" fmla="*/ 35604 h 711181"/>
              <a:gd name="connsiteX3" fmla="*/ 101914 w 634072"/>
              <a:gd name="connsiteY3" fmla="*/ 140379 h 711181"/>
              <a:gd name="connsiteX4" fmla="*/ 35239 w 634072"/>
              <a:gd name="connsiteY4" fmla="*/ 230867 h 711181"/>
              <a:gd name="connsiteX5" fmla="*/ 25714 w 634072"/>
              <a:gd name="connsiteY5" fmla="*/ 311829 h 711181"/>
              <a:gd name="connsiteX6" fmla="*/ 92389 w 634072"/>
              <a:gd name="connsiteY6" fmla="*/ 340404 h 711181"/>
              <a:gd name="connsiteX7" fmla="*/ 159064 w 634072"/>
              <a:gd name="connsiteY7" fmla="*/ 245154 h 711181"/>
              <a:gd name="connsiteX8" fmla="*/ 118401 w 634072"/>
              <a:gd name="connsiteY8" fmla="*/ 308345 h 711181"/>
              <a:gd name="connsiteX9" fmla="*/ 4102 w 634072"/>
              <a:gd name="connsiteY9" fmla="*/ 446458 h 711181"/>
              <a:gd name="connsiteX10" fmla="*/ 54289 w 634072"/>
              <a:gd name="connsiteY10" fmla="*/ 540428 h 711181"/>
              <a:gd name="connsiteX11" fmla="*/ 168589 w 634072"/>
              <a:gd name="connsiteY11" fmla="*/ 464229 h 711181"/>
              <a:gd name="connsiteX12" fmla="*/ 78101 w 634072"/>
              <a:gd name="connsiteY12" fmla="*/ 559479 h 711181"/>
              <a:gd name="connsiteX13" fmla="*/ 130489 w 634072"/>
              <a:gd name="connsiteY13" fmla="*/ 645204 h 711181"/>
              <a:gd name="connsiteX14" fmla="*/ 259076 w 634072"/>
              <a:gd name="connsiteY14" fmla="*/ 616629 h 711181"/>
              <a:gd name="connsiteX15" fmla="*/ 311464 w 634072"/>
              <a:gd name="connsiteY15" fmla="*/ 559479 h 711181"/>
              <a:gd name="connsiteX16" fmla="*/ 225739 w 634072"/>
              <a:gd name="connsiteY16" fmla="*/ 683304 h 711181"/>
              <a:gd name="connsiteX17" fmla="*/ 340039 w 634072"/>
              <a:gd name="connsiteY17" fmla="*/ 702354 h 711181"/>
              <a:gd name="connsiteX18" fmla="*/ 549589 w 634072"/>
              <a:gd name="connsiteY18" fmla="*/ 569004 h 711181"/>
              <a:gd name="connsiteX19" fmla="*/ 619759 w 634072"/>
              <a:gd name="connsiteY19" fmla="*/ 379908 h 711181"/>
              <a:gd name="connsiteX20" fmla="*/ 627677 w 634072"/>
              <a:gd name="connsiteY20" fmla="*/ 316149 h 711181"/>
              <a:gd name="connsiteX21" fmla="*/ 633947 w 634072"/>
              <a:gd name="connsiteY21" fmla="*/ 210127 h 711181"/>
              <a:gd name="connsiteX22" fmla="*/ 625789 w 634072"/>
              <a:gd name="connsiteY22" fmla="*/ 92754 h 711181"/>
              <a:gd name="connsiteX23" fmla="*/ 559114 w 634072"/>
              <a:gd name="connsiteY23" fmla="*/ 45129 h 711181"/>
              <a:gd name="connsiteX24" fmla="*/ 486463 w 634072"/>
              <a:gd name="connsiteY24" fmla="*/ 3374 h 711181"/>
              <a:gd name="connsiteX0" fmla="*/ 486463 w 634072"/>
              <a:gd name="connsiteY0" fmla="*/ 5125 h 712932"/>
              <a:gd name="connsiteX1" fmla="*/ 353475 w 634072"/>
              <a:gd name="connsiteY1" fmla="*/ 8427 h 712932"/>
              <a:gd name="connsiteX2" fmla="*/ 254314 w 634072"/>
              <a:gd name="connsiteY2" fmla="*/ 37355 h 712932"/>
              <a:gd name="connsiteX3" fmla="*/ 101914 w 634072"/>
              <a:gd name="connsiteY3" fmla="*/ 142130 h 712932"/>
              <a:gd name="connsiteX4" fmla="*/ 35239 w 634072"/>
              <a:gd name="connsiteY4" fmla="*/ 232618 h 712932"/>
              <a:gd name="connsiteX5" fmla="*/ 25714 w 634072"/>
              <a:gd name="connsiteY5" fmla="*/ 313580 h 712932"/>
              <a:gd name="connsiteX6" fmla="*/ 92389 w 634072"/>
              <a:gd name="connsiteY6" fmla="*/ 342155 h 712932"/>
              <a:gd name="connsiteX7" fmla="*/ 159064 w 634072"/>
              <a:gd name="connsiteY7" fmla="*/ 246905 h 712932"/>
              <a:gd name="connsiteX8" fmla="*/ 118401 w 634072"/>
              <a:gd name="connsiteY8" fmla="*/ 310096 h 712932"/>
              <a:gd name="connsiteX9" fmla="*/ 4102 w 634072"/>
              <a:gd name="connsiteY9" fmla="*/ 448209 h 712932"/>
              <a:gd name="connsiteX10" fmla="*/ 54289 w 634072"/>
              <a:gd name="connsiteY10" fmla="*/ 542179 h 712932"/>
              <a:gd name="connsiteX11" fmla="*/ 168589 w 634072"/>
              <a:gd name="connsiteY11" fmla="*/ 465980 h 712932"/>
              <a:gd name="connsiteX12" fmla="*/ 78101 w 634072"/>
              <a:gd name="connsiteY12" fmla="*/ 561230 h 712932"/>
              <a:gd name="connsiteX13" fmla="*/ 130489 w 634072"/>
              <a:gd name="connsiteY13" fmla="*/ 646955 h 712932"/>
              <a:gd name="connsiteX14" fmla="*/ 259076 w 634072"/>
              <a:gd name="connsiteY14" fmla="*/ 618380 h 712932"/>
              <a:gd name="connsiteX15" fmla="*/ 311464 w 634072"/>
              <a:gd name="connsiteY15" fmla="*/ 561230 h 712932"/>
              <a:gd name="connsiteX16" fmla="*/ 225739 w 634072"/>
              <a:gd name="connsiteY16" fmla="*/ 685055 h 712932"/>
              <a:gd name="connsiteX17" fmla="*/ 340039 w 634072"/>
              <a:gd name="connsiteY17" fmla="*/ 704105 h 712932"/>
              <a:gd name="connsiteX18" fmla="*/ 549589 w 634072"/>
              <a:gd name="connsiteY18" fmla="*/ 570755 h 712932"/>
              <a:gd name="connsiteX19" fmla="*/ 619759 w 634072"/>
              <a:gd name="connsiteY19" fmla="*/ 381659 h 712932"/>
              <a:gd name="connsiteX20" fmla="*/ 627677 w 634072"/>
              <a:gd name="connsiteY20" fmla="*/ 317900 h 712932"/>
              <a:gd name="connsiteX21" fmla="*/ 633947 w 634072"/>
              <a:gd name="connsiteY21" fmla="*/ 211878 h 712932"/>
              <a:gd name="connsiteX22" fmla="*/ 625789 w 634072"/>
              <a:gd name="connsiteY22" fmla="*/ 94505 h 712932"/>
              <a:gd name="connsiteX23" fmla="*/ 559114 w 634072"/>
              <a:gd name="connsiteY23" fmla="*/ 46880 h 712932"/>
              <a:gd name="connsiteX24" fmla="*/ 486463 w 634072"/>
              <a:gd name="connsiteY24" fmla="*/ 5125 h 71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34072" h="712932">
                <a:moveTo>
                  <a:pt x="486463" y="5125"/>
                </a:moveTo>
                <a:cubicBezTo>
                  <a:pt x="452190" y="-1284"/>
                  <a:pt x="402079" y="-3208"/>
                  <a:pt x="353475" y="8427"/>
                </a:cubicBezTo>
                <a:cubicBezTo>
                  <a:pt x="304871" y="20062"/>
                  <a:pt x="296241" y="15071"/>
                  <a:pt x="254314" y="37355"/>
                </a:cubicBezTo>
                <a:cubicBezTo>
                  <a:pt x="212387" y="59639"/>
                  <a:pt x="138426" y="109586"/>
                  <a:pt x="101914" y="142130"/>
                </a:cubicBezTo>
                <a:cubicBezTo>
                  <a:pt x="65402" y="174674"/>
                  <a:pt x="47939" y="204043"/>
                  <a:pt x="35239" y="232618"/>
                </a:cubicBezTo>
                <a:cubicBezTo>
                  <a:pt x="22539" y="261193"/>
                  <a:pt x="16189" y="295324"/>
                  <a:pt x="25714" y="313580"/>
                </a:cubicBezTo>
                <a:cubicBezTo>
                  <a:pt x="35239" y="331836"/>
                  <a:pt x="70164" y="353267"/>
                  <a:pt x="92389" y="342155"/>
                </a:cubicBezTo>
                <a:cubicBezTo>
                  <a:pt x="114614" y="331043"/>
                  <a:pt x="154729" y="252248"/>
                  <a:pt x="159064" y="246905"/>
                </a:cubicBezTo>
                <a:cubicBezTo>
                  <a:pt x="163399" y="241562"/>
                  <a:pt x="142641" y="291627"/>
                  <a:pt x="118401" y="310096"/>
                </a:cubicBezTo>
                <a:cubicBezTo>
                  <a:pt x="94161" y="328566"/>
                  <a:pt x="21137" y="411910"/>
                  <a:pt x="4102" y="448209"/>
                </a:cubicBezTo>
                <a:cubicBezTo>
                  <a:pt x="-12933" y="484508"/>
                  <a:pt x="26874" y="539217"/>
                  <a:pt x="54289" y="542179"/>
                </a:cubicBezTo>
                <a:cubicBezTo>
                  <a:pt x="81704" y="545141"/>
                  <a:pt x="164620" y="462805"/>
                  <a:pt x="168589" y="465980"/>
                </a:cubicBezTo>
                <a:cubicBezTo>
                  <a:pt x="172558" y="469155"/>
                  <a:pt x="84451" y="531068"/>
                  <a:pt x="78101" y="561230"/>
                </a:cubicBezTo>
                <a:cubicBezTo>
                  <a:pt x="71751" y="591392"/>
                  <a:pt x="100327" y="637430"/>
                  <a:pt x="130489" y="646955"/>
                </a:cubicBezTo>
                <a:cubicBezTo>
                  <a:pt x="160651" y="656480"/>
                  <a:pt x="228914" y="632667"/>
                  <a:pt x="259076" y="618380"/>
                </a:cubicBezTo>
                <a:cubicBezTo>
                  <a:pt x="289238" y="604093"/>
                  <a:pt x="317020" y="550118"/>
                  <a:pt x="311464" y="561230"/>
                </a:cubicBezTo>
                <a:cubicBezTo>
                  <a:pt x="305908" y="572343"/>
                  <a:pt x="220977" y="661243"/>
                  <a:pt x="225739" y="685055"/>
                </a:cubicBezTo>
                <a:cubicBezTo>
                  <a:pt x="230501" y="708867"/>
                  <a:pt x="286064" y="723155"/>
                  <a:pt x="340039" y="704105"/>
                </a:cubicBezTo>
                <a:cubicBezTo>
                  <a:pt x="394014" y="685055"/>
                  <a:pt x="502969" y="624496"/>
                  <a:pt x="549589" y="570755"/>
                </a:cubicBezTo>
                <a:cubicBezTo>
                  <a:pt x="596209" y="517014"/>
                  <a:pt x="606744" y="423802"/>
                  <a:pt x="619759" y="381659"/>
                </a:cubicBezTo>
                <a:cubicBezTo>
                  <a:pt x="632774" y="339517"/>
                  <a:pt x="627677" y="317900"/>
                  <a:pt x="627677" y="317900"/>
                </a:cubicBezTo>
                <a:cubicBezTo>
                  <a:pt x="627221" y="293524"/>
                  <a:pt x="634403" y="236254"/>
                  <a:pt x="633947" y="211878"/>
                </a:cubicBezTo>
                <a:cubicBezTo>
                  <a:pt x="632359" y="180128"/>
                  <a:pt x="638489" y="124668"/>
                  <a:pt x="625789" y="94505"/>
                </a:cubicBezTo>
                <a:cubicBezTo>
                  <a:pt x="613089" y="64343"/>
                  <a:pt x="582335" y="61777"/>
                  <a:pt x="559114" y="46880"/>
                </a:cubicBezTo>
                <a:cubicBezTo>
                  <a:pt x="535893" y="31983"/>
                  <a:pt x="520736" y="11534"/>
                  <a:pt x="486463" y="512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35D73ED4-AE7E-45CF-FDCB-06DCDCB0DF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5099" y="4922841"/>
            <a:ext cx="1110331" cy="1408731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3B182DE-2A89-A894-CF05-16360A86AFF5}"/>
              </a:ext>
            </a:extLst>
          </p:cNvPr>
          <p:cNvGrpSpPr/>
          <p:nvPr/>
        </p:nvGrpSpPr>
        <p:grpSpPr>
          <a:xfrm>
            <a:off x="6498625" y="3470926"/>
            <a:ext cx="1620853" cy="3250197"/>
            <a:chOff x="6674902" y="3396662"/>
            <a:chExt cx="1561127" cy="292096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ABE55D0-7925-4297-A3CC-009D78916527}"/>
                </a:ext>
              </a:extLst>
            </p:cNvPr>
            <p:cNvSpPr/>
            <p:nvPr/>
          </p:nvSpPr>
          <p:spPr>
            <a:xfrm>
              <a:off x="6801619" y="3881850"/>
              <a:ext cx="225268" cy="214652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B0F341-A512-312E-2400-86A9DC26E198}"/>
                </a:ext>
              </a:extLst>
            </p:cNvPr>
            <p:cNvSpPr/>
            <p:nvPr/>
          </p:nvSpPr>
          <p:spPr>
            <a:xfrm>
              <a:off x="7889974" y="3843980"/>
              <a:ext cx="225268" cy="214652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6C33FA5-6C86-C0AF-FF9C-C46C6C94E027}"/>
                </a:ext>
              </a:extLst>
            </p:cNvPr>
            <p:cNvGrpSpPr/>
            <p:nvPr/>
          </p:nvGrpSpPr>
          <p:grpSpPr>
            <a:xfrm>
              <a:off x="6674902" y="3408858"/>
              <a:ext cx="1561127" cy="2908765"/>
              <a:chOff x="6674902" y="3408858"/>
              <a:chExt cx="1561127" cy="2908765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274D6965-B047-B13D-2FF4-DD98C8C40E54}"/>
                  </a:ext>
                </a:extLst>
              </p:cNvPr>
              <p:cNvGrpSpPr/>
              <p:nvPr/>
            </p:nvGrpSpPr>
            <p:grpSpPr>
              <a:xfrm>
                <a:off x="6864099" y="3437360"/>
                <a:ext cx="1168080" cy="2880263"/>
                <a:chOff x="5729308" y="966332"/>
                <a:chExt cx="1910191" cy="4710167"/>
              </a:xfrm>
            </p:grpSpPr>
            <p:sp>
              <p:nvSpPr>
                <p:cNvPr id="21" name="Rectangle: Rounded Corners 20">
                  <a:extLst>
                    <a:ext uri="{FF2B5EF4-FFF2-40B4-BE49-F238E27FC236}">
                      <a16:creationId xmlns:a16="http://schemas.microsoft.com/office/drawing/2014/main" id="{A6A1D391-E297-4413-DC25-B8D2D312BD48}"/>
                    </a:ext>
                  </a:extLst>
                </p:cNvPr>
                <p:cNvSpPr/>
                <p:nvPr/>
              </p:nvSpPr>
              <p:spPr>
                <a:xfrm>
                  <a:off x="6071110" y="4596240"/>
                  <a:ext cx="179149" cy="901517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E42C71CE-2537-1095-C647-B38379729B10}"/>
                    </a:ext>
                  </a:extLst>
                </p:cNvPr>
                <p:cNvSpPr/>
                <p:nvPr/>
              </p:nvSpPr>
              <p:spPr>
                <a:xfrm>
                  <a:off x="6921616" y="4627704"/>
                  <a:ext cx="179149" cy="901517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" name="Rectangle: Rounded Corners 23">
                  <a:extLst>
                    <a:ext uri="{FF2B5EF4-FFF2-40B4-BE49-F238E27FC236}">
                      <a16:creationId xmlns:a16="http://schemas.microsoft.com/office/drawing/2014/main" id="{1944906D-1969-0D21-596A-D2DB9A9FEF10}"/>
                    </a:ext>
                  </a:extLst>
                </p:cNvPr>
                <p:cNvSpPr/>
                <p:nvPr/>
              </p:nvSpPr>
              <p:spPr>
                <a:xfrm>
                  <a:off x="6579989" y="2852332"/>
                  <a:ext cx="211915" cy="362567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" name="Rectangle: Top Corners Rounded 24">
                  <a:extLst>
                    <a:ext uri="{FF2B5EF4-FFF2-40B4-BE49-F238E27FC236}">
                      <a16:creationId xmlns:a16="http://schemas.microsoft.com/office/drawing/2014/main" id="{A60168F7-8B6B-BD5D-06C9-CEC64D56F4CA}"/>
                    </a:ext>
                  </a:extLst>
                </p:cNvPr>
                <p:cNvSpPr/>
                <p:nvPr/>
              </p:nvSpPr>
              <p:spPr>
                <a:xfrm>
                  <a:off x="5911420" y="5370994"/>
                  <a:ext cx="518715" cy="185493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" name="Rectangle: Top Corners Rounded 25">
                  <a:extLst>
                    <a:ext uri="{FF2B5EF4-FFF2-40B4-BE49-F238E27FC236}">
                      <a16:creationId xmlns:a16="http://schemas.microsoft.com/office/drawing/2014/main" id="{0C879ED3-331D-92D9-72A9-048985C64B5D}"/>
                    </a:ext>
                  </a:extLst>
                </p:cNvPr>
                <p:cNvSpPr/>
                <p:nvPr/>
              </p:nvSpPr>
              <p:spPr>
                <a:xfrm>
                  <a:off x="6777436" y="5491006"/>
                  <a:ext cx="518715" cy="185493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29CC31BD-5088-25CB-68F6-CC19253C984B}"/>
                    </a:ext>
                  </a:extLst>
                </p:cNvPr>
                <p:cNvGrpSpPr/>
                <p:nvPr/>
              </p:nvGrpSpPr>
              <p:grpSpPr>
                <a:xfrm>
                  <a:off x="5729308" y="3064311"/>
                  <a:ext cx="867109" cy="1369277"/>
                  <a:chOff x="5729308" y="3064311"/>
                  <a:chExt cx="867109" cy="1369277"/>
                </a:xfrm>
              </p:grpSpPr>
              <p:sp>
                <p:nvSpPr>
                  <p:cNvPr id="38" name="Freeform: Shape 37">
                    <a:extLst>
                      <a:ext uri="{FF2B5EF4-FFF2-40B4-BE49-F238E27FC236}">
                        <a16:creationId xmlns:a16="http://schemas.microsoft.com/office/drawing/2014/main" id="{6DDC119B-E1D3-DC54-6761-71B9C54521DA}"/>
                      </a:ext>
                    </a:extLst>
                  </p:cNvPr>
                  <p:cNvSpPr/>
                  <p:nvPr/>
                </p:nvSpPr>
                <p:spPr>
                  <a:xfrm rot="1381924" flipH="1">
                    <a:off x="6288244" y="3994707"/>
                    <a:ext cx="308173" cy="438881"/>
                  </a:xfrm>
                  <a:custGeom>
                    <a:avLst/>
                    <a:gdLst>
                      <a:gd name="connsiteX0" fmla="*/ 455982 w 681406"/>
                      <a:gd name="connsiteY0" fmla="*/ 2223 h 709978"/>
                      <a:gd name="connsiteX1" fmla="*/ 417882 w 681406"/>
                      <a:gd name="connsiteY1" fmla="*/ 106998 h 709978"/>
                      <a:gd name="connsiteX2" fmla="*/ 294057 w 681406"/>
                      <a:gd name="connsiteY2" fmla="*/ 30798 h 709978"/>
                      <a:gd name="connsiteX3" fmla="*/ 141657 w 681406"/>
                      <a:gd name="connsiteY3" fmla="*/ 135573 h 709978"/>
                      <a:gd name="connsiteX4" fmla="*/ 94032 w 681406"/>
                      <a:gd name="connsiteY4" fmla="*/ 230823 h 709978"/>
                      <a:gd name="connsiteX5" fmla="*/ 65457 w 681406"/>
                      <a:gd name="connsiteY5" fmla="*/ 307023 h 709978"/>
                      <a:gd name="connsiteX6" fmla="*/ 132132 w 681406"/>
                      <a:gd name="connsiteY6" fmla="*/ 335598 h 709978"/>
                      <a:gd name="connsiteX7" fmla="*/ 198807 w 681406"/>
                      <a:gd name="connsiteY7" fmla="*/ 240348 h 709978"/>
                      <a:gd name="connsiteX8" fmla="*/ 103557 w 681406"/>
                      <a:gd name="connsiteY8" fmla="*/ 326073 h 709978"/>
                      <a:gd name="connsiteX9" fmla="*/ 8307 w 681406"/>
                      <a:gd name="connsiteY9" fmla="*/ 392748 h 709978"/>
                      <a:gd name="connsiteX10" fmla="*/ 17832 w 681406"/>
                      <a:gd name="connsiteY10" fmla="*/ 516573 h 709978"/>
                      <a:gd name="connsiteX11" fmla="*/ 122607 w 681406"/>
                      <a:gd name="connsiteY11" fmla="*/ 535623 h 709978"/>
                      <a:gd name="connsiteX12" fmla="*/ 227382 w 681406"/>
                      <a:gd name="connsiteY12" fmla="*/ 497523 h 709978"/>
                      <a:gd name="connsiteX13" fmla="*/ 122607 w 681406"/>
                      <a:gd name="connsiteY13" fmla="*/ 621348 h 709978"/>
                      <a:gd name="connsiteX14" fmla="*/ 170232 w 681406"/>
                      <a:gd name="connsiteY14" fmla="*/ 640398 h 709978"/>
                      <a:gd name="connsiteX15" fmla="*/ 303582 w 681406"/>
                      <a:gd name="connsiteY15" fmla="*/ 630873 h 709978"/>
                      <a:gd name="connsiteX16" fmla="*/ 351207 w 681406"/>
                      <a:gd name="connsiteY16" fmla="*/ 554673 h 709978"/>
                      <a:gd name="connsiteX17" fmla="*/ 246432 w 681406"/>
                      <a:gd name="connsiteY17" fmla="*/ 688023 h 709978"/>
                      <a:gd name="connsiteX18" fmla="*/ 379782 w 681406"/>
                      <a:gd name="connsiteY18" fmla="*/ 697548 h 709978"/>
                      <a:gd name="connsiteX19" fmla="*/ 589332 w 681406"/>
                      <a:gd name="connsiteY19" fmla="*/ 564198 h 709978"/>
                      <a:gd name="connsiteX20" fmla="*/ 675057 w 681406"/>
                      <a:gd name="connsiteY20" fmla="*/ 373698 h 709978"/>
                      <a:gd name="connsiteX21" fmla="*/ 675057 w 681406"/>
                      <a:gd name="connsiteY21" fmla="*/ 278448 h 709978"/>
                      <a:gd name="connsiteX22" fmla="*/ 675057 w 681406"/>
                      <a:gd name="connsiteY22" fmla="*/ 221298 h 709978"/>
                      <a:gd name="connsiteX23" fmla="*/ 636957 w 681406"/>
                      <a:gd name="connsiteY23" fmla="*/ 230823 h 709978"/>
                      <a:gd name="connsiteX24" fmla="*/ 665532 w 681406"/>
                      <a:gd name="connsiteY24" fmla="*/ 87948 h 709978"/>
                      <a:gd name="connsiteX25" fmla="*/ 598857 w 681406"/>
                      <a:gd name="connsiteY25" fmla="*/ 40323 h 709978"/>
                      <a:gd name="connsiteX26" fmla="*/ 455982 w 681406"/>
                      <a:gd name="connsiteY26" fmla="*/ 2223 h 709978"/>
                      <a:gd name="connsiteX0" fmla="*/ 455982 w 681406"/>
                      <a:gd name="connsiteY0" fmla="*/ 2223 h 709978"/>
                      <a:gd name="connsiteX1" fmla="*/ 417882 w 681406"/>
                      <a:gd name="connsiteY1" fmla="*/ 106998 h 709978"/>
                      <a:gd name="connsiteX2" fmla="*/ 294057 w 681406"/>
                      <a:gd name="connsiteY2" fmla="*/ 30798 h 709978"/>
                      <a:gd name="connsiteX3" fmla="*/ 141657 w 681406"/>
                      <a:gd name="connsiteY3" fmla="*/ 135573 h 709978"/>
                      <a:gd name="connsiteX4" fmla="*/ 94032 w 681406"/>
                      <a:gd name="connsiteY4" fmla="*/ 230823 h 709978"/>
                      <a:gd name="connsiteX5" fmla="*/ 65457 w 681406"/>
                      <a:gd name="connsiteY5" fmla="*/ 307023 h 709978"/>
                      <a:gd name="connsiteX6" fmla="*/ 132132 w 681406"/>
                      <a:gd name="connsiteY6" fmla="*/ 335598 h 709978"/>
                      <a:gd name="connsiteX7" fmla="*/ 198807 w 681406"/>
                      <a:gd name="connsiteY7" fmla="*/ 240348 h 709978"/>
                      <a:gd name="connsiteX8" fmla="*/ 158144 w 681406"/>
                      <a:gd name="connsiteY8" fmla="*/ 303539 h 709978"/>
                      <a:gd name="connsiteX9" fmla="*/ 103557 w 681406"/>
                      <a:gd name="connsiteY9" fmla="*/ 326073 h 709978"/>
                      <a:gd name="connsiteX10" fmla="*/ 8307 w 681406"/>
                      <a:gd name="connsiteY10" fmla="*/ 392748 h 709978"/>
                      <a:gd name="connsiteX11" fmla="*/ 17832 w 681406"/>
                      <a:gd name="connsiteY11" fmla="*/ 516573 h 709978"/>
                      <a:gd name="connsiteX12" fmla="*/ 122607 w 681406"/>
                      <a:gd name="connsiteY12" fmla="*/ 535623 h 709978"/>
                      <a:gd name="connsiteX13" fmla="*/ 227382 w 681406"/>
                      <a:gd name="connsiteY13" fmla="*/ 497523 h 709978"/>
                      <a:gd name="connsiteX14" fmla="*/ 122607 w 681406"/>
                      <a:gd name="connsiteY14" fmla="*/ 621348 h 709978"/>
                      <a:gd name="connsiteX15" fmla="*/ 170232 w 681406"/>
                      <a:gd name="connsiteY15" fmla="*/ 640398 h 709978"/>
                      <a:gd name="connsiteX16" fmla="*/ 303582 w 681406"/>
                      <a:gd name="connsiteY16" fmla="*/ 630873 h 709978"/>
                      <a:gd name="connsiteX17" fmla="*/ 351207 w 681406"/>
                      <a:gd name="connsiteY17" fmla="*/ 554673 h 709978"/>
                      <a:gd name="connsiteX18" fmla="*/ 246432 w 681406"/>
                      <a:gd name="connsiteY18" fmla="*/ 688023 h 709978"/>
                      <a:gd name="connsiteX19" fmla="*/ 379782 w 681406"/>
                      <a:gd name="connsiteY19" fmla="*/ 697548 h 709978"/>
                      <a:gd name="connsiteX20" fmla="*/ 589332 w 681406"/>
                      <a:gd name="connsiteY20" fmla="*/ 564198 h 709978"/>
                      <a:gd name="connsiteX21" fmla="*/ 675057 w 681406"/>
                      <a:gd name="connsiteY21" fmla="*/ 373698 h 709978"/>
                      <a:gd name="connsiteX22" fmla="*/ 675057 w 681406"/>
                      <a:gd name="connsiteY22" fmla="*/ 278448 h 709978"/>
                      <a:gd name="connsiteX23" fmla="*/ 675057 w 681406"/>
                      <a:gd name="connsiteY23" fmla="*/ 221298 h 709978"/>
                      <a:gd name="connsiteX24" fmla="*/ 636957 w 681406"/>
                      <a:gd name="connsiteY24" fmla="*/ 230823 h 709978"/>
                      <a:gd name="connsiteX25" fmla="*/ 665532 w 681406"/>
                      <a:gd name="connsiteY25" fmla="*/ 87948 h 709978"/>
                      <a:gd name="connsiteX26" fmla="*/ 598857 w 681406"/>
                      <a:gd name="connsiteY26" fmla="*/ 40323 h 709978"/>
                      <a:gd name="connsiteX27" fmla="*/ 455982 w 681406"/>
                      <a:gd name="connsiteY27" fmla="*/ 2223 h 709978"/>
                      <a:gd name="connsiteX0" fmla="*/ 455982 w 681406"/>
                      <a:gd name="connsiteY0" fmla="*/ 2223 h 709978"/>
                      <a:gd name="connsiteX1" fmla="*/ 417882 w 681406"/>
                      <a:gd name="connsiteY1" fmla="*/ 106998 h 709978"/>
                      <a:gd name="connsiteX2" fmla="*/ 294057 w 681406"/>
                      <a:gd name="connsiteY2" fmla="*/ 30798 h 709978"/>
                      <a:gd name="connsiteX3" fmla="*/ 141657 w 681406"/>
                      <a:gd name="connsiteY3" fmla="*/ 135573 h 709978"/>
                      <a:gd name="connsiteX4" fmla="*/ 74982 w 681406"/>
                      <a:gd name="connsiteY4" fmla="*/ 226061 h 709978"/>
                      <a:gd name="connsiteX5" fmla="*/ 65457 w 681406"/>
                      <a:gd name="connsiteY5" fmla="*/ 307023 h 709978"/>
                      <a:gd name="connsiteX6" fmla="*/ 132132 w 681406"/>
                      <a:gd name="connsiteY6" fmla="*/ 335598 h 709978"/>
                      <a:gd name="connsiteX7" fmla="*/ 198807 w 681406"/>
                      <a:gd name="connsiteY7" fmla="*/ 240348 h 709978"/>
                      <a:gd name="connsiteX8" fmla="*/ 158144 w 681406"/>
                      <a:gd name="connsiteY8" fmla="*/ 303539 h 709978"/>
                      <a:gd name="connsiteX9" fmla="*/ 103557 w 681406"/>
                      <a:gd name="connsiteY9" fmla="*/ 326073 h 709978"/>
                      <a:gd name="connsiteX10" fmla="*/ 8307 w 681406"/>
                      <a:gd name="connsiteY10" fmla="*/ 392748 h 709978"/>
                      <a:gd name="connsiteX11" fmla="*/ 17832 w 681406"/>
                      <a:gd name="connsiteY11" fmla="*/ 516573 h 709978"/>
                      <a:gd name="connsiteX12" fmla="*/ 122607 w 681406"/>
                      <a:gd name="connsiteY12" fmla="*/ 535623 h 709978"/>
                      <a:gd name="connsiteX13" fmla="*/ 227382 w 681406"/>
                      <a:gd name="connsiteY13" fmla="*/ 497523 h 709978"/>
                      <a:gd name="connsiteX14" fmla="*/ 122607 w 681406"/>
                      <a:gd name="connsiteY14" fmla="*/ 621348 h 709978"/>
                      <a:gd name="connsiteX15" fmla="*/ 170232 w 681406"/>
                      <a:gd name="connsiteY15" fmla="*/ 640398 h 709978"/>
                      <a:gd name="connsiteX16" fmla="*/ 303582 w 681406"/>
                      <a:gd name="connsiteY16" fmla="*/ 630873 h 709978"/>
                      <a:gd name="connsiteX17" fmla="*/ 351207 w 681406"/>
                      <a:gd name="connsiteY17" fmla="*/ 554673 h 709978"/>
                      <a:gd name="connsiteX18" fmla="*/ 246432 w 681406"/>
                      <a:gd name="connsiteY18" fmla="*/ 688023 h 709978"/>
                      <a:gd name="connsiteX19" fmla="*/ 379782 w 681406"/>
                      <a:gd name="connsiteY19" fmla="*/ 697548 h 709978"/>
                      <a:gd name="connsiteX20" fmla="*/ 589332 w 681406"/>
                      <a:gd name="connsiteY20" fmla="*/ 564198 h 709978"/>
                      <a:gd name="connsiteX21" fmla="*/ 675057 w 681406"/>
                      <a:gd name="connsiteY21" fmla="*/ 373698 h 709978"/>
                      <a:gd name="connsiteX22" fmla="*/ 675057 w 681406"/>
                      <a:gd name="connsiteY22" fmla="*/ 278448 h 709978"/>
                      <a:gd name="connsiteX23" fmla="*/ 675057 w 681406"/>
                      <a:gd name="connsiteY23" fmla="*/ 221298 h 709978"/>
                      <a:gd name="connsiteX24" fmla="*/ 636957 w 681406"/>
                      <a:gd name="connsiteY24" fmla="*/ 230823 h 709978"/>
                      <a:gd name="connsiteX25" fmla="*/ 665532 w 681406"/>
                      <a:gd name="connsiteY25" fmla="*/ 87948 h 709978"/>
                      <a:gd name="connsiteX26" fmla="*/ 598857 w 681406"/>
                      <a:gd name="connsiteY26" fmla="*/ 40323 h 709978"/>
                      <a:gd name="connsiteX27" fmla="*/ 455982 w 681406"/>
                      <a:gd name="connsiteY27" fmla="*/ 2223 h 709978"/>
                      <a:gd name="connsiteX0" fmla="*/ 455982 w 681406"/>
                      <a:gd name="connsiteY0" fmla="*/ 2223 h 709978"/>
                      <a:gd name="connsiteX1" fmla="*/ 417882 w 681406"/>
                      <a:gd name="connsiteY1" fmla="*/ 106998 h 709978"/>
                      <a:gd name="connsiteX2" fmla="*/ 294057 w 681406"/>
                      <a:gd name="connsiteY2" fmla="*/ 30798 h 709978"/>
                      <a:gd name="connsiteX3" fmla="*/ 141657 w 681406"/>
                      <a:gd name="connsiteY3" fmla="*/ 135573 h 709978"/>
                      <a:gd name="connsiteX4" fmla="*/ 74982 w 681406"/>
                      <a:gd name="connsiteY4" fmla="*/ 226061 h 709978"/>
                      <a:gd name="connsiteX5" fmla="*/ 65457 w 681406"/>
                      <a:gd name="connsiteY5" fmla="*/ 307023 h 709978"/>
                      <a:gd name="connsiteX6" fmla="*/ 132132 w 681406"/>
                      <a:gd name="connsiteY6" fmla="*/ 335598 h 709978"/>
                      <a:gd name="connsiteX7" fmla="*/ 198807 w 681406"/>
                      <a:gd name="connsiteY7" fmla="*/ 240348 h 709978"/>
                      <a:gd name="connsiteX8" fmla="*/ 158144 w 681406"/>
                      <a:gd name="connsiteY8" fmla="*/ 303539 h 709978"/>
                      <a:gd name="connsiteX9" fmla="*/ 103557 w 681406"/>
                      <a:gd name="connsiteY9" fmla="*/ 326073 h 709978"/>
                      <a:gd name="connsiteX10" fmla="*/ 8307 w 681406"/>
                      <a:gd name="connsiteY10" fmla="*/ 392748 h 709978"/>
                      <a:gd name="connsiteX11" fmla="*/ 17832 w 681406"/>
                      <a:gd name="connsiteY11" fmla="*/ 516573 h 709978"/>
                      <a:gd name="connsiteX12" fmla="*/ 122607 w 681406"/>
                      <a:gd name="connsiteY12" fmla="*/ 535623 h 709978"/>
                      <a:gd name="connsiteX13" fmla="*/ 208332 w 681406"/>
                      <a:gd name="connsiteY13" fmla="*/ 459423 h 709978"/>
                      <a:gd name="connsiteX14" fmla="*/ 122607 w 681406"/>
                      <a:gd name="connsiteY14" fmla="*/ 621348 h 709978"/>
                      <a:gd name="connsiteX15" fmla="*/ 170232 w 681406"/>
                      <a:gd name="connsiteY15" fmla="*/ 640398 h 709978"/>
                      <a:gd name="connsiteX16" fmla="*/ 303582 w 681406"/>
                      <a:gd name="connsiteY16" fmla="*/ 630873 h 709978"/>
                      <a:gd name="connsiteX17" fmla="*/ 351207 w 681406"/>
                      <a:gd name="connsiteY17" fmla="*/ 554673 h 709978"/>
                      <a:gd name="connsiteX18" fmla="*/ 246432 w 681406"/>
                      <a:gd name="connsiteY18" fmla="*/ 688023 h 709978"/>
                      <a:gd name="connsiteX19" fmla="*/ 379782 w 681406"/>
                      <a:gd name="connsiteY19" fmla="*/ 697548 h 709978"/>
                      <a:gd name="connsiteX20" fmla="*/ 589332 w 681406"/>
                      <a:gd name="connsiteY20" fmla="*/ 564198 h 709978"/>
                      <a:gd name="connsiteX21" fmla="*/ 675057 w 681406"/>
                      <a:gd name="connsiteY21" fmla="*/ 373698 h 709978"/>
                      <a:gd name="connsiteX22" fmla="*/ 675057 w 681406"/>
                      <a:gd name="connsiteY22" fmla="*/ 278448 h 709978"/>
                      <a:gd name="connsiteX23" fmla="*/ 675057 w 681406"/>
                      <a:gd name="connsiteY23" fmla="*/ 221298 h 709978"/>
                      <a:gd name="connsiteX24" fmla="*/ 636957 w 681406"/>
                      <a:gd name="connsiteY24" fmla="*/ 230823 h 709978"/>
                      <a:gd name="connsiteX25" fmla="*/ 665532 w 681406"/>
                      <a:gd name="connsiteY25" fmla="*/ 87948 h 709978"/>
                      <a:gd name="connsiteX26" fmla="*/ 598857 w 681406"/>
                      <a:gd name="connsiteY26" fmla="*/ 40323 h 709978"/>
                      <a:gd name="connsiteX27" fmla="*/ 455982 w 681406"/>
                      <a:gd name="connsiteY27" fmla="*/ 2223 h 709978"/>
                      <a:gd name="connsiteX0" fmla="*/ 454558 w 679982"/>
                      <a:gd name="connsiteY0" fmla="*/ 2223 h 709978"/>
                      <a:gd name="connsiteX1" fmla="*/ 416458 w 679982"/>
                      <a:gd name="connsiteY1" fmla="*/ 106998 h 709978"/>
                      <a:gd name="connsiteX2" fmla="*/ 292633 w 679982"/>
                      <a:gd name="connsiteY2" fmla="*/ 30798 h 709978"/>
                      <a:gd name="connsiteX3" fmla="*/ 140233 w 679982"/>
                      <a:gd name="connsiteY3" fmla="*/ 135573 h 709978"/>
                      <a:gd name="connsiteX4" fmla="*/ 73558 w 679982"/>
                      <a:gd name="connsiteY4" fmla="*/ 226061 h 709978"/>
                      <a:gd name="connsiteX5" fmla="*/ 64033 w 679982"/>
                      <a:gd name="connsiteY5" fmla="*/ 307023 h 709978"/>
                      <a:gd name="connsiteX6" fmla="*/ 130708 w 679982"/>
                      <a:gd name="connsiteY6" fmla="*/ 335598 h 709978"/>
                      <a:gd name="connsiteX7" fmla="*/ 197383 w 679982"/>
                      <a:gd name="connsiteY7" fmla="*/ 240348 h 709978"/>
                      <a:gd name="connsiteX8" fmla="*/ 156720 w 679982"/>
                      <a:gd name="connsiteY8" fmla="*/ 303539 h 709978"/>
                      <a:gd name="connsiteX9" fmla="*/ 102133 w 679982"/>
                      <a:gd name="connsiteY9" fmla="*/ 326073 h 709978"/>
                      <a:gd name="connsiteX10" fmla="*/ 6883 w 679982"/>
                      <a:gd name="connsiteY10" fmla="*/ 392748 h 709978"/>
                      <a:gd name="connsiteX11" fmla="*/ 16408 w 679982"/>
                      <a:gd name="connsiteY11" fmla="*/ 516573 h 709978"/>
                      <a:gd name="connsiteX12" fmla="*/ 87845 w 679982"/>
                      <a:gd name="connsiteY12" fmla="*/ 516573 h 709978"/>
                      <a:gd name="connsiteX13" fmla="*/ 206908 w 679982"/>
                      <a:gd name="connsiteY13" fmla="*/ 459423 h 709978"/>
                      <a:gd name="connsiteX14" fmla="*/ 121183 w 679982"/>
                      <a:gd name="connsiteY14" fmla="*/ 621348 h 709978"/>
                      <a:gd name="connsiteX15" fmla="*/ 168808 w 679982"/>
                      <a:gd name="connsiteY15" fmla="*/ 640398 h 709978"/>
                      <a:gd name="connsiteX16" fmla="*/ 302158 w 679982"/>
                      <a:gd name="connsiteY16" fmla="*/ 630873 h 709978"/>
                      <a:gd name="connsiteX17" fmla="*/ 349783 w 679982"/>
                      <a:gd name="connsiteY17" fmla="*/ 554673 h 709978"/>
                      <a:gd name="connsiteX18" fmla="*/ 245008 w 679982"/>
                      <a:gd name="connsiteY18" fmla="*/ 688023 h 709978"/>
                      <a:gd name="connsiteX19" fmla="*/ 378358 w 679982"/>
                      <a:gd name="connsiteY19" fmla="*/ 697548 h 709978"/>
                      <a:gd name="connsiteX20" fmla="*/ 587908 w 679982"/>
                      <a:gd name="connsiteY20" fmla="*/ 564198 h 709978"/>
                      <a:gd name="connsiteX21" fmla="*/ 673633 w 679982"/>
                      <a:gd name="connsiteY21" fmla="*/ 373698 h 709978"/>
                      <a:gd name="connsiteX22" fmla="*/ 673633 w 679982"/>
                      <a:gd name="connsiteY22" fmla="*/ 278448 h 709978"/>
                      <a:gd name="connsiteX23" fmla="*/ 673633 w 679982"/>
                      <a:gd name="connsiteY23" fmla="*/ 221298 h 709978"/>
                      <a:gd name="connsiteX24" fmla="*/ 635533 w 679982"/>
                      <a:gd name="connsiteY24" fmla="*/ 230823 h 709978"/>
                      <a:gd name="connsiteX25" fmla="*/ 664108 w 679982"/>
                      <a:gd name="connsiteY25" fmla="*/ 87948 h 709978"/>
                      <a:gd name="connsiteX26" fmla="*/ 597433 w 679982"/>
                      <a:gd name="connsiteY26" fmla="*/ 40323 h 709978"/>
                      <a:gd name="connsiteX27" fmla="*/ 454558 w 679982"/>
                      <a:gd name="connsiteY27" fmla="*/ 2223 h 709978"/>
                      <a:gd name="connsiteX0" fmla="*/ 455545 w 680969"/>
                      <a:gd name="connsiteY0" fmla="*/ 2223 h 709978"/>
                      <a:gd name="connsiteX1" fmla="*/ 417445 w 680969"/>
                      <a:gd name="connsiteY1" fmla="*/ 106998 h 709978"/>
                      <a:gd name="connsiteX2" fmla="*/ 293620 w 680969"/>
                      <a:gd name="connsiteY2" fmla="*/ 30798 h 709978"/>
                      <a:gd name="connsiteX3" fmla="*/ 141220 w 680969"/>
                      <a:gd name="connsiteY3" fmla="*/ 135573 h 709978"/>
                      <a:gd name="connsiteX4" fmla="*/ 74545 w 680969"/>
                      <a:gd name="connsiteY4" fmla="*/ 226061 h 709978"/>
                      <a:gd name="connsiteX5" fmla="*/ 65020 w 680969"/>
                      <a:gd name="connsiteY5" fmla="*/ 307023 h 709978"/>
                      <a:gd name="connsiteX6" fmla="*/ 131695 w 680969"/>
                      <a:gd name="connsiteY6" fmla="*/ 335598 h 709978"/>
                      <a:gd name="connsiteX7" fmla="*/ 198370 w 680969"/>
                      <a:gd name="connsiteY7" fmla="*/ 240348 h 709978"/>
                      <a:gd name="connsiteX8" fmla="*/ 157707 w 680969"/>
                      <a:gd name="connsiteY8" fmla="*/ 303539 h 709978"/>
                      <a:gd name="connsiteX9" fmla="*/ 103120 w 680969"/>
                      <a:gd name="connsiteY9" fmla="*/ 326073 h 709978"/>
                      <a:gd name="connsiteX10" fmla="*/ 7870 w 680969"/>
                      <a:gd name="connsiteY10" fmla="*/ 392748 h 709978"/>
                      <a:gd name="connsiteX11" fmla="*/ 17395 w 680969"/>
                      <a:gd name="connsiteY11" fmla="*/ 516573 h 709978"/>
                      <a:gd name="connsiteX12" fmla="*/ 112645 w 680969"/>
                      <a:gd name="connsiteY12" fmla="*/ 516573 h 709978"/>
                      <a:gd name="connsiteX13" fmla="*/ 207895 w 680969"/>
                      <a:gd name="connsiteY13" fmla="*/ 459423 h 709978"/>
                      <a:gd name="connsiteX14" fmla="*/ 122170 w 680969"/>
                      <a:gd name="connsiteY14" fmla="*/ 621348 h 709978"/>
                      <a:gd name="connsiteX15" fmla="*/ 169795 w 680969"/>
                      <a:gd name="connsiteY15" fmla="*/ 640398 h 709978"/>
                      <a:gd name="connsiteX16" fmla="*/ 303145 w 680969"/>
                      <a:gd name="connsiteY16" fmla="*/ 630873 h 709978"/>
                      <a:gd name="connsiteX17" fmla="*/ 350770 w 680969"/>
                      <a:gd name="connsiteY17" fmla="*/ 554673 h 709978"/>
                      <a:gd name="connsiteX18" fmla="*/ 245995 w 680969"/>
                      <a:gd name="connsiteY18" fmla="*/ 688023 h 709978"/>
                      <a:gd name="connsiteX19" fmla="*/ 379345 w 680969"/>
                      <a:gd name="connsiteY19" fmla="*/ 697548 h 709978"/>
                      <a:gd name="connsiteX20" fmla="*/ 588895 w 680969"/>
                      <a:gd name="connsiteY20" fmla="*/ 564198 h 709978"/>
                      <a:gd name="connsiteX21" fmla="*/ 674620 w 680969"/>
                      <a:gd name="connsiteY21" fmla="*/ 373698 h 709978"/>
                      <a:gd name="connsiteX22" fmla="*/ 674620 w 680969"/>
                      <a:gd name="connsiteY22" fmla="*/ 278448 h 709978"/>
                      <a:gd name="connsiteX23" fmla="*/ 674620 w 680969"/>
                      <a:gd name="connsiteY23" fmla="*/ 221298 h 709978"/>
                      <a:gd name="connsiteX24" fmla="*/ 636520 w 680969"/>
                      <a:gd name="connsiteY24" fmla="*/ 230823 h 709978"/>
                      <a:gd name="connsiteX25" fmla="*/ 665095 w 680969"/>
                      <a:gd name="connsiteY25" fmla="*/ 87948 h 709978"/>
                      <a:gd name="connsiteX26" fmla="*/ 598420 w 680969"/>
                      <a:gd name="connsiteY26" fmla="*/ 40323 h 709978"/>
                      <a:gd name="connsiteX27" fmla="*/ 455545 w 680969"/>
                      <a:gd name="connsiteY27" fmla="*/ 2223 h 709978"/>
                      <a:gd name="connsiteX0" fmla="*/ 460771 w 686195"/>
                      <a:gd name="connsiteY0" fmla="*/ 2223 h 709978"/>
                      <a:gd name="connsiteX1" fmla="*/ 422671 w 686195"/>
                      <a:gd name="connsiteY1" fmla="*/ 106998 h 709978"/>
                      <a:gd name="connsiteX2" fmla="*/ 298846 w 686195"/>
                      <a:gd name="connsiteY2" fmla="*/ 30798 h 709978"/>
                      <a:gd name="connsiteX3" fmla="*/ 146446 w 686195"/>
                      <a:gd name="connsiteY3" fmla="*/ 135573 h 709978"/>
                      <a:gd name="connsiteX4" fmla="*/ 79771 w 686195"/>
                      <a:gd name="connsiteY4" fmla="*/ 226061 h 709978"/>
                      <a:gd name="connsiteX5" fmla="*/ 70246 w 686195"/>
                      <a:gd name="connsiteY5" fmla="*/ 307023 h 709978"/>
                      <a:gd name="connsiteX6" fmla="*/ 136921 w 686195"/>
                      <a:gd name="connsiteY6" fmla="*/ 335598 h 709978"/>
                      <a:gd name="connsiteX7" fmla="*/ 203596 w 686195"/>
                      <a:gd name="connsiteY7" fmla="*/ 240348 h 709978"/>
                      <a:gd name="connsiteX8" fmla="*/ 162933 w 686195"/>
                      <a:gd name="connsiteY8" fmla="*/ 303539 h 709978"/>
                      <a:gd name="connsiteX9" fmla="*/ 108346 w 686195"/>
                      <a:gd name="connsiteY9" fmla="*/ 326073 h 709978"/>
                      <a:gd name="connsiteX10" fmla="*/ 13096 w 686195"/>
                      <a:gd name="connsiteY10" fmla="*/ 392748 h 709978"/>
                      <a:gd name="connsiteX11" fmla="*/ 22621 w 686195"/>
                      <a:gd name="connsiteY11" fmla="*/ 516573 h 709978"/>
                      <a:gd name="connsiteX12" fmla="*/ 213121 w 686195"/>
                      <a:gd name="connsiteY12" fmla="*/ 459423 h 709978"/>
                      <a:gd name="connsiteX13" fmla="*/ 127396 w 686195"/>
                      <a:gd name="connsiteY13" fmla="*/ 621348 h 709978"/>
                      <a:gd name="connsiteX14" fmla="*/ 175021 w 686195"/>
                      <a:gd name="connsiteY14" fmla="*/ 640398 h 709978"/>
                      <a:gd name="connsiteX15" fmla="*/ 308371 w 686195"/>
                      <a:gd name="connsiteY15" fmla="*/ 630873 h 709978"/>
                      <a:gd name="connsiteX16" fmla="*/ 355996 w 686195"/>
                      <a:gd name="connsiteY16" fmla="*/ 554673 h 709978"/>
                      <a:gd name="connsiteX17" fmla="*/ 251221 w 686195"/>
                      <a:gd name="connsiteY17" fmla="*/ 688023 h 709978"/>
                      <a:gd name="connsiteX18" fmla="*/ 384571 w 686195"/>
                      <a:gd name="connsiteY18" fmla="*/ 697548 h 709978"/>
                      <a:gd name="connsiteX19" fmla="*/ 594121 w 686195"/>
                      <a:gd name="connsiteY19" fmla="*/ 564198 h 709978"/>
                      <a:gd name="connsiteX20" fmla="*/ 679846 w 686195"/>
                      <a:gd name="connsiteY20" fmla="*/ 373698 h 709978"/>
                      <a:gd name="connsiteX21" fmla="*/ 679846 w 686195"/>
                      <a:gd name="connsiteY21" fmla="*/ 278448 h 709978"/>
                      <a:gd name="connsiteX22" fmla="*/ 679846 w 686195"/>
                      <a:gd name="connsiteY22" fmla="*/ 221298 h 709978"/>
                      <a:gd name="connsiteX23" fmla="*/ 641746 w 686195"/>
                      <a:gd name="connsiteY23" fmla="*/ 230823 h 709978"/>
                      <a:gd name="connsiteX24" fmla="*/ 670321 w 686195"/>
                      <a:gd name="connsiteY24" fmla="*/ 87948 h 709978"/>
                      <a:gd name="connsiteX25" fmla="*/ 603646 w 686195"/>
                      <a:gd name="connsiteY25" fmla="*/ 40323 h 709978"/>
                      <a:gd name="connsiteX26" fmla="*/ 460771 w 686195"/>
                      <a:gd name="connsiteY26" fmla="*/ 2223 h 709978"/>
                      <a:gd name="connsiteX0" fmla="*/ 449288 w 674712"/>
                      <a:gd name="connsiteY0" fmla="*/ 2223 h 709978"/>
                      <a:gd name="connsiteX1" fmla="*/ 411188 w 674712"/>
                      <a:gd name="connsiteY1" fmla="*/ 106998 h 709978"/>
                      <a:gd name="connsiteX2" fmla="*/ 287363 w 674712"/>
                      <a:gd name="connsiteY2" fmla="*/ 30798 h 709978"/>
                      <a:gd name="connsiteX3" fmla="*/ 134963 w 674712"/>
                      <a:gd name="connsiteY3" fmla="*/ 135573 h 709978"/>
                      <a:gd name="connsiteX4" fmla="*/ 68288 w 674712"/>
                      <a:gd name="connsiteY4" fmla="*/ 226061 h 709978"/>
                      <a:gd name="connsiteX5" fmla="*/ 58763 w 674712"/>
                      <a:gd name="connsiteY5" fmla="*/ 307023 h 709978"/>
                      <a:gd name="connsiteX6" fmla="*/ 125438 w 674712"/>
                      <a:gd name="connsiteY6" fmla="*/ 335598 h 709978"/>
                      <a:gd name="connsiteX7" fmla="*/ 192113 w 674712"/>
                      <a:gd name="connsiteY7" fmla="*/ 240348 h 709978"/>
                      <a:gd name="connsiteX8" fmla="*/ 151450 w 674712"/>
                      <a:gd name="connsiteY8" fmla="*/ 303539 h 709978"/>
                      <a:gd name="connsiteX9" fmla="*/ 96863 w 674712"/>
                      <a:gd name="connsiteY9" fmla="*/ 326073 h 709978"/>
                      <a:gd name="connsiteX10" fmla="*/ 1613 w 674712"/>
                      <a:gd name="connsiteY10" fmla="*/ 392748 h 709978"/>
                      <a:gd name="connsiteX11" fmla="*/ 49238 w 674712"/>
                      <a:gd name="connsiteY11" fmla="*/ 521335 h 709978"/>
                      <a:gd name="connsiteX12" fmla="*/ 201638 w 674712"/>
                      <a:gd name="connsiteY12" fmla="*/ 459423 h 709978"/>
                      <a:gd name="connsiteX13" fmla="*/ 115913 w 674712"/>
                      <a:gd name="connsiteY13" fmla="*/ 621348 h 709978"/>
                      <a:gd name="connsiteX14" fmla="*/ 163538 w 674712"/>
                      <a:gd name="connsiteY14" fmla="*/ 640398 h 709978"/>
                      <a:gd name="connsiteX15" fmla="*/ 296888 w 674712"/>
                      <a:gd name="connsiteY15" fmla="*/ 630873 h 709978"/>
                      <a:gd name="connsiteX16" fmla="*/ 344513 w 674712"/>
                      <a:gd name="connsiteY16" fmla="*/ 554673 h 709978"/>
                      <a:gd name="connsiteX17" fmla="*/ 239738 w 674712"/>
                      <a:gd name="connsiteY17" fmla="*/ 688023 h 709978"/>
                      <a:gd name="connsiteX18" fmla="*/ 373088 w 674712"/>
                      <a:gd name="connsiteY18" fmla="*/ 697548 h 709978"/>
                      <a:gd name="connsiteX19" fmla="*/ 582638 w 674712"/>
                      <a:gd name="connsiteY19" fmla="*/ 564198 h 709978"/>
                      <a:gd name="connsiteX20" fmla="*/ 668363 w 674712"/>
                      <a:gd name="connsiteY20" fmla="*/ 373698 h 709978"/>
                      <a:gd name="connsiteX21" fmla="*/ 668363 w 674712"/>
                      <a:gd name="connsiteY21" fmla="*/ 278448 h 709978"/>
                      <a:gd name="connsiteX22" fmla="*/ 668363 w 674712"/>
                      <a:gd name="connsiteY22" fmla="*/ 221298 h 709978"/>
                      <a:gd name="connsiteX23" fmla="*/ 630263 w 674712"/>
                      <a:gd name="connsiteY23" fmla="*/ 230823 h 709978"/>
                      <a:gd name="connsiteX24" fmla="*/ 658838 w 674712"/>
                      <a:gd name="connsiteY24" fmla="*/ 87948 h 709978"/>
                      <a:gd name="connsiteX25" fmla="*/ 592163 w 674712"/>
                      <a:gd name="connsiteY25" fmla="*/ 40323 h 709978"/>
                      <a:gd name="connsiteX26" fmla="*/ 449288 w 674712"/>
                      <a:gd name="connsiteY26" fmla="*/ 2223 h 709978"/>
                      <a:gd name="connsiteX0" fmla="*/ 449288 w 674712"/>
                      <a:gd name="connsiteY0" fmla="*/ 2223 h 709978"/>
                      <a:gd name="connsiteX1" fmla="*/ 411188 w 674712"/>
                      <a:gd name="connsiteY1" fmla="*/ 106998 h 709978"/>
                      <a:gd name="connsiteX2" fmla="*/ 287363 w 674712"/>
                      <a:gd name="connsiteY2" fmla="*/ 30798 h 709978"/>
                      <a:gd name="connsiteX3" fmla="*/ 134963 w 674712"/>
                      <a:gd name="connsiteY3" fmla="*/ 135573 h 709978"/>
                      <a:gd name="connsiteX4" fmla="*/ 68288 w 674712"/>
                      <a:gd name="connsiteY4" fmla="*/ 226061 h 709978"/>
                      <a:gd name="connsiteX5" fmla="*/ 58763 w 674712"/>
                      <a:gd name="connsiteY5" fmla="*/ 307023 h 709978"/>
                      <a:gd name="connsiteX6" fmla="*/ 125438 w 674712"/>
                      <a:gd name="connsiteY6" fmla="*/ 335598 h 709978"/>
                      <a:gd name="connsiteX7" fmla="*/ 192113 w 674712"/>
                      <a:gd name="connsiteY7" fmla="*/ 240348 h 709978"/>
                      <a:gd name="connsiteX8" fmla="*/ 151450 w 674712"/>
                      <a:gd name="connsiteY8" fmla="*/ 303539 h 709978"/>
                      <a:gd name="connsiteX9" fmla="*/ 96863 w 674712"/>
                      <a:gd name="connsiteY9" fmla="*/ 326073 h 709978"/>
                      <a:gd name="connsiteX10" fmla="*/ 1613 w 674712"/>
                      <a:gd name="connsiteY10" fmla="*/ 392748 h 709978"/>
                      <a:gd name="connsiteX11" fmla="*/ 49238 w 674712"/>
                      <a:gd name="connsiteY11" fmla="*/ 521335 h 709978"/>
                      <a:gd name="connsiteX12" fmla="*/ 201638 w 674712"/>
                      <a:gd name="connsiteY12" fmla="*/ 459423 h 709978"/>
                      <a:gd name="connsiteX13" fmla="*/ 111150 w 674712"/>
                      <a:gd name="connsiteY13" fmla="*/ 554673 h 709978"/>
                      <a:gd name="connsiteX14" fmla="*/ 163538 w 674712"/>
                      <a:gd name="connsiteY14" fmla="*/ 640398 h 709978"/>
                      <a:gd name="connsiteX15" fmla="*/ 296888 w 674712"/>
                      <a:gd name="connsiteY15" fmla="*/ 630873 h 709978"/>
                      <a:gd name="connsiteX16" fmla="*/ 344513 w 674712"/>
                      <a:gd name="connsiteY16" fmla="*/ 554673 h 709978"/>
                      <a:gd name="connsiteX17" fmla="*/ 239738 w 674712"/>
                      <a:gd name="connsiteY17" fmla="*/ 688023 h 709978"/>
                      <a:gd name="connsiteX18" fmla="*/ 373088 w 674712"/>
                      <a:gd name="connsiteY18" fmla="*/ 697548 h 709978"/>
                      <a:gd name="connsiteX19" fmla="*/ 582638 w 674712"/>
                      <a:gd name="connsiteY19" fmla="*/ 564198 h 709978"/>
                      <a:gd name="connsiteX20" fmla="*/ 668363 w 674712"/>
                      <a:gd name="connsiteY20" fmla="*/ 373698 h 709978"/>
                      <a:gd name="connsiteX21" fmla="*/ 668363 w 674712"/>
                      <a:gd name="connsiteY21" fmla="*/ 278448 h 709978"/>
                      <a:gd name="connsiteX22" fmla="*/ 668363 w 674712"/>
                      <a:gd name="connsiteY22" fmla="*/ 221298 h 709978"/>
                      <a:gd name="connsiteX23" fmla="*/ 630263 w 674712"/>
                      <a:gd name="connsiteY23" fmla="*/ 230823 h 709978"/>
                      <a:gd name="connsiteX24" fmla="*/ 658838 w 674712"/>
                      <a:gd name="connsiteY24" fmla="*/ 87948 h 709978"/>
                      <a:gd name="connsiteX25" fmla="*/ 592163 w 674712"/>
                      <a:gd name="connsiteY25" fmla="*/ 40323 h 709978"/>
                      <a:gd name="connsiteX26" fmla="*/ 449288 w 674712"/>
                      <a:gd name="connsiteY26" fmla="*/ 2223 h 709978"/>
                      <a:gd name="connsiteX0" fmla="*/ 449288 w 674712"/>
                      <a:gd name="connsiteY0" fmla="*/ 2223 h 709978"/>
                      <a:gd name="connsiteX1" fmla="*/ 411188 w 674712"/>
                      <a:gd name="connsiteY1" fmla="*/ 106998 h 709978"/>
                      <a:gd name="connsiteX2" fmla="*/ 287363 w 674712"/>
                      <a:gd name="connsiteY2" fmla="*/ 30798 h 709978"/>
                      <a:gd name="connsiteX3" fmla="*/ 134963 w 674712"/>
                      <a:gd name="connsiteY3" fmla="*/ 135573 h 709978"/>
                      <a:gd name="connsiteX4" fmla="*/ 68288 w 674712"/>
                      <a:gd name="connsiteY4" fmla="*/ 226061 h 709978"/>
                      <a:gd name="connsiteX5" fmla="*/ 58763 w 674712"/>
                      <a:gd name="connsiteY5" fmla="*/ 307023 h 709978"/>
                      <a:gd name="connsiteX6" fmla="*/ 125438 w 674712"/>
                      <a:gd name="connsiteY6" fmla="*/ 335598 h 709978"/>
                      <a:gd name="connsiteX7" fmla="*/ 192113 w 674712"/>
                      <a:gd name="connsiteY7" fmla="*/ 240348 h 709978"/>
                      <a:gd name="connsiteX8" fmla="*/ 151450 w 674712"/>
                      <a:gd name="connsiteY8" fmla="*/ 303539 h 709978"/>
                      <a:gd name="connsiteX9" fmla="*/ 96863 w 674712"/>
                      <a:gd name="connsiteY9" fmla="*/ 326073 h 709978"/>
                      <a:gd name="connsiteX10" fmla="*/ 1613 w 674712"/>
                      <a:gd name="connsiteY10" fmla="*/ 392748 h 709978"/>
                      <a:gd name="connsiteX11" fmla="*/ 49238 w 674712"/>
                      <a:gd name="connsiteY11" fmla="*/ 521335 h 709978"/>
                      <a:gd name="connsiteX12" fmla="*/ 201638 w 674712"/>
                      <a:gd name="connsiteY12" fmla="*/ 459423 h 709978"/>
                      <a:gd name="connsiteX13" fmla="*/ 111150 w 674712"/>
                      <a:gd name="connsiteY13" fmla="*/ 554673 h 709978"/>
                      <a:gd name="connsiteX14" fmla="*/ 163538 w 674712"/>
                      <a:gd name="connsiteY14" fmla="*/ 640398 h 709978"/>
                      <a:gd name="connsiteX15" fmla="*/ 292125 w 674712"/>
                      <a:gd name="connsiteY15" fmla="*/ 611823 h 709978"/>
                      <a:gd name="connsiteX16" fmla="*/ 344513 w 674712"/>
                      <a:gd name="connsiteY16" fmla="*/ 554673 h 709978"/>
                      <a:gd name="connsiteX17" fmla="*/ 239738 w 674712"/>
                      <a:gd name="connsiteY17" fmla="*/ 688023 h 709978"/>
                      <a:gd name="connsiteX18" fmla="*/ 373088 w 674712"/>
                      <a:gd name="connsiteY18" fmla="*/ 697548 h 709978"/>
                      <a:gd name="connsiteX19" fmla="*/ 582638 w 674712"/>
                      <a:gd name="connsiteY19" fmla="*/ 564198 h 709978"/>
                      <a:gd name="connsiteX20" fmla="*/ 668363 w 674712"/>
                      <a:gd name="connsiteY20" fmla="*/ 373698 h 709978"/>
                      <a:gd name="connsiteX21" fmla="*/ 668363 w 674712"/>
                      <a:gd name="connsiteY21" fmla="*/ 278448 h 709978"/>
                      <a:gd name="connsiteX22" fmla="*/ 668363 w 674712"/>
                      <a:gd name="connsiteY22" fmla="*/ 221298 h 709978"/>
                      <a:gd name="connsiteX23" fmla="*/ 630263 w 674712"/>
                      <a:gd name="connsiteY23" fmla="*/ 230823 h 709978"/>
                      <a:gd name="connsiteX24" fmla="*/ 658838 w 674712"/>
                      <a:gd name="connsiteY24" fmla="*/ 87948 h 709978"/>
                      <a:gd name="connsiteX25" fmla="*/ 592163 w 674712"/>
                      <a:gd name="connsiteY25" fmla="*/ 40323 h 709978"/>
                      <a:gd name="connsiteX26" fmla="*/ 449288 w 674712"/>
                      <a:gd name="connsiteY26" fmla="*/ 2223 h 709978"/>
                      <a:gd name="connsiteX0" fmla="*/ 449288 w 674712"/>
                      <a:gd name="connsiteY0" fmla="*/ 2223 h 706375"/>
                      <a:gd name="connsiteX1" fmla="*/ 411188 w 674712"/>
                      <a:gd name="connsiteY1" fmla="*/ 106998 h 706375"/>
                      <a:gd name="connsiteX2" fmla="*/ 287363 w 674712"/>
                      <a:gd name="connsiteY2" fmla="*/ 30798 h 706375"/>
                      <a:gd name="connsiteX3" fmla="*/ 134963 w 674712"/>
                      <a:gd name="connsiteY3" fmla="*/ 135573 h 706375"/>
                      <a:gd name="connsiteX4" fmla="*/ 68288 w 674712"/>
                      <a:gd name="connsiteY4" fmla="*/ 226061 h 706375"/>
                      <a:gd name="connsiteX5" fmla="*/ 58763 w 674712"/>
                      <a:gd name="connsiteY5" fmla="*/ 307023 h 706375"/>
                      <a:gd name="connsiteX6" fmla="*/ 125438 w 674712"/>
                      <a:gd name="connsiteY6" fmla="*/ 335598 h 706375"/>
                      <a:gd name="connsiteX7" fmla="*/ 192113 w 674712"/>
                      <a:gd name="connsiteY7" fmla="*/ 240348 h 706375"/>
                      <a:gd name="connsiteX8" fmla="*/ 151450 w 674712"/>
                      <a:gd name="connsiteY8" fmla="*/ 303539 h 706375"/>
                      <a:gd name="connsiteX9" fmla="*/ 96863 w 674712"/>
                      <a:gd name="connsiteY9" fmla="*/ 326073 h 706375"/>
                      <a:gd name="connsiteX10" fmla="*/ 1613 w 674712"/>
                      <a:gd name="connsiteY10" fmla="*/ 392748 h 706375"/>
                      <a:gd name="connsiteX11" fmla="*/ 49238 w 674712"/>
                      <a:gd name="connsiteY11" fmla="*/ 521335 h 706375"/>
                      <a:gd name="connsiteX12" fmla="*/ 201638 w 674712"/>
                      <a:gd name="connsiteY12" fmla="*/ 459423 h 706375"/>
                      <a:gd name="connsiteX13" fmla="*/ 111150 w 674712"/>
                      <a:gd name="connsiteY13" fmla="*/ 554673 h 706375"/>
                      <a:gd name="connsiteX14" fmla="*/ 163538 w 674712"/>
                      <a:gd name="connsiteY14" fmla="*/ 640398 h 706375"/>
                      <a:gd name="connsiteX15" fmla="*/ 292125 w 674712"/>
                      <a:gd name="connsiteY15" fmla="*/ 611823 h 706375"/>
                      <a:gd name="connsiteX16" fmla="*/ 344513 w 674712"/>
                      <a:gd name="connsiteY16" fmla="*/ 554673 h 706375"/>
                      <a:gd name="connsiteX17" fmla="*/ 258788 w 674712"/>
                      <a:gd name="connsiteY17" fmla="*/ 678498 h 706375"/>
                      <a:gd name="connsiteX18" fmla="*/ 373088 w 674712"/>
                      <a:gd name="connsiteY18" fmla="*/ 697548 h 706375"/>
                      <a:gd name="connsiteX19" fmla="*/ 582638 w 674712"/>
                      <a:gd name="connsiteY19" fmla="*/ 564198 h 706375"/>
                      <a:gd name="connsiteX20" fmla="*/ 668363 w 674712"/>
                      <a:gd name="connsiteY20" fmla="*/ 373698 h 706375"/>
                      <a:gd name="connsiteX21" fmla="*/ 668363 w 674712"/>
                      <a:gd name="connsiteY21" fmla="*/ 278448 h 706375"/>
                      <a:gd name="connsiteX22" fmla="*/ 668363 w 674712"/>
                      <a:gd name="connsiteY22" fmla="*/ 221298 h 706375"/>
                      <a:gd name="connsiteX23" fmla="*/ 630263 w 674712"/>
                      <a:gd name="connsiteY23" fmla="*/ 230823 h 706375"/>
                      <a:gd name="connsiteX24" fmla="*/ 658838 w 674712"/>
                      <a:gd name="connsiteY24" fmla="*/ 87948 h 706375"/>
                      <a:gd name="connsiteX25" fmla="*/ 592163 w 674712"/>
                      <a:gd name="connsiteY25" fmla="*/ 40323 h 706375"/>
                      <a:gd name="connsiteX26" fmla="*/ 449288 w 674712"/>
                      <a:gd name="connsiteY26" fmla="*/ 2223 h 706375"/>
                      <a:gd name="connsiteX0" fmla="*/ 452467 w 677891"/>
                      <a:gd name="connsiteY0" fmla="*/ 2223 h 706375"/>
                      <a:gd name="connsiteX1" fmla="*/ 414367 w 677891"/>
                      <a:gd name="connsiteY1" fmla="*/ 106998 h 706375"/>
                      <a:gd name="connsiteX2" fmla="*/ 290542 w 677891"/>
                      <a:gd name="connsiteY2" fmla="*/ 30798 h 706375"/>
                      <a:gd name="connsiteX3" fmla="*/ 138142 w 677891"/>
                      <a:gd name="connsiteY3" fmla="*/ 135573 h 706375"/>
                      <a:gd name="connsiteX4" fmla="*/ 71467 w 677891"/>
                      <a:gd name="connsiteY4" fmla="*/ 226061 h 706375"/>
                      <a:gd name="connsiteX5" fmla="*/ 61942 w 677891"/>
                      <a:gd name="connsiteY5" fmla="*/ 307023 h 706375"/>
                      <a:gd name="connsiteX6" fmla="*/ 128617 w 677891"/>
                      <a:gd name="connsiteY6" fmla="*/ 335598 h 706375"/>
                      <a:gd name="connsiteX7" fmla="*/ 195292 w 677891"/>
                      <a:gd name="connsiteY7" fmla="*/ 240348 h 706375"/>
                      <a:gd name="connsiteX8" fmla="*/ 154629 w 677891"/>
                      <a:gd name="connsiteY8" fmla="*/ 303539 h 706375"/>
                      <a:gd name="connsiteX9" fmla="*/ 4792 w 677891"/>
                      <a:gd name="connsiteY9" fmla="*/ 392748 h 706375"/>
                      <a:gd name="connsiteX10" fmla="*/ 52417 w 677891"/>
                      <a:gd name="connsiteY10" fmla="*/ 521335 h 706375"/>
                      <a:gd name="connsiteX11" fmla="*/ 204817 w 677891"/>
                      <a:gd name="connsiteY11" fmla="*/ 459423 h 706375"/>
                      <a:gd name="connsiteX12" fmla="*/ 114329 w 677891"/>
                      <a:gd name="connsiteY12" fmla="*/ 554673 h 706375"/>
                      <a:gd name="connsiteX13" fmla="*/ 166717 w 677891"/>
                      <a:gd name="connsiteY13" fmla="*/ 640398 h 706375"/>
                      <a:gd name="connsiteX14" fmla="*/ 295304 w 677891"/>
                      <a:gd name="connsiteY14" fmla="*/ 611823 h 706375"/>
                      <a:gd name="connsiteX15" fmla="*/ 347692 w 677891"/>
                      <a:gd name="connsiteY15" fmla="*/ 554673 h 706375"/>
                      <a:gd name="connsiteX16" fmla="*/ 261967 w 677891"/>
                      <a:gd name="connsiteY16" fmla="*/ 678498 h 706375"/>
                      <a:gd name="connsiteX17" fmla="*/ 376267 w 677891"/>
                      <a:gd name="connsiteY17" fmla="*/ 697548 h 706375"/>
                      <a:gd name="connsiteX18" fmla="*/ 585817 w 677891"/>
                      <a:gd name="connsiteY18" fmla="*/ 564198 h 706375"/>
                      <a:gd name="connsiteX19" fmla="*/ 671542 w 677891"/>
                      <a:gd name="connsiteY19" fmla="*/ 373698 h 706375"/>
                      <a:gd name="connsiteX20" fmla="*/ 671542 w 677891"/>
                      <a:gd name="connsiteY20" fmla="*/ 278448 h 706375"/>
                      <a:gd name="connsiteX21" fmla="*/ 671542 w 677891"/>
                      <a:gd name="connsiteY21" fmla="*/ 221298 h 706375"/>
                      <a:gd name="connsiteX22" fmla="*/ 633442 w 677891"/>
                      <a:gd name="connsiteY22" fmla="*/ 230823 h 706375"/>
                      <a:gd name="connsiteX23" fmla="*/ 662017 w 677891"/>
                      <a:gd name="connsiteY23" fmla="*/ 87948 h 706375"/>
                      <a:gd name="connsiteX24" fmla="*/ 595342 w 677891"/>
                      <a:gd name="connsiteY24" fmla="*/ 40323 h 706375"/>
                      <a:gd name="connsiteX25" fmla="*/ 452467 w 677891"/>
                      <a:gd name="connsiteY25" fmla="*/ 2223 h 706375"/>
                      <a:gd name="connsiteX0" fmla="*/ 447736 w 673160"/>
                      <a:gd name="connsiteY0" fmla="*/ 2223 h 706375"/>
                      <a:gd name="connsiteX1" fmla="*/ 409636 w 673160"/>
                      <a:gd name="connsiteY1" fmla="*/ 106998 h 706375"/>
                      <a:gd name="connsiteX2" fmla="*/ 285811 w 673160"/>
                      <a:gd name="connsiteY2" fmla="*/ 30798 h 706375"/>
                      <a:gd name="connsiteX3" fmla="*/ 133411 w 673160"/>
                      <a:gd name="connsiteY3" fmla="*/ 135573 h 706375"/>
                      <a:gd name="connsiteX4" fmla="*/ 66736 w 673160"/>
                      <a:gd name="connsiteY4" fmla="*/ 226061 h 706375"/>
                      <a:gd name="connsiteX5" fmla="*/ 57211 w 673160"/>
                      <a:gd name="connsiteY5" fmla="*/ 307023 h 706375"/>
                      <a:gd name="connsiteX6" fmla="*/ 123886 w 673160"/>
                      <a:gd name="connsiteY6" fmla="*/ 335598 h 706375"/>
                      <a:gd name="connsiteX7" fmla="*/ 190561 w 673160"/>
                      <a:gd name="connsiteY7" fmla="*/ 240348 h 706375"/>
                      <a:gd name="connsiteX8" fmla="*/ 149898 w 673160"/>
                      <a:gd name="connsiteY8" fmla="*/ 303539 h 706375"/>
                      <a:gd name="connsiteX9" fmla="*/ 54648 w 673160"/>
                      <a:gd name="connsiteY9" fmla="*/ 370215 h 706375"/>
                      <a:gd name="connsiteX10" fmla="*/ 61 w 673160"/>
                      <a:gd name="connsiteY10" fmla="*/ 392748 h 706375"/>
                      <a:gd name="connsiteX11" fmla="*/ 47686 w 673160"/>
                      <a:gd name="connsiteY11" fmla="*/ 521335 h 706375"/>
                      <a:gd name="connsiteX12" fmla="*/ 200086 w 673160"/>
                      <a:gd name="connsiteY12" fmla="*/ 459423 h 706375"/>
                      <a:gd name="connsiteX13" fmla="*/ 109598 w 673160"/>
                      <a:gd name="connsiteY13" fmla="*/ 554673 h 706375"/>
                      <a:gd name="connsiteX14" fmla="*/ 161986 w 673160"/>
                      <a:gd name="connsiteY14" fmla="*/ 640398 h 706375"/>
                      <a:gd name="connsiteX15" fmla="*/ 290573 w 673160"/>
                      <a:gd name="connsiteY15" fmla="*/ 611823 h 706375"/>
                      <a:gd name="connsiteX16" fmla="*/ 342961 w 673160"/>
                      <a:gd name="connsiteY16" fmla="*/ 554673 h 706375"/>
                      <a:gd name="connsiteX17" fmla="*/ 257236 w 673160"/>
                      <a:gd name="connsiteY17" fmla="*/ 678498 h 706375"/>
                      <a:gd name="connsiteX18" fmla="*/ 371536 w 673160"/>
                      <a:gd name="connsiteY18" fmla="*/ 697548 h 706375"/>
                      <a:gd name="connsiteX19" fmla="*/ 581086 w 673160"/>
                      <a:gd name="connsiteY19" fmla="*/ 564198 h 706375"/>
                      <a:gd name="connsiteX20" fmla="*/ 666811 w 673160"/>
                      <a:gd name="connsiteY20" fmla="*/ 373698 h 706375"/>
                      <a:gd name="connsiteX21" fmla="*/ 666811 w 673160"/>
                      <a:gd name="connsiteY21" fmla="*/ 278448 h 706375"/>
                      <a:gd name="connsiteX22" fmla="*/ 666811 w 673160"/>
                      <a:gd name="connsiteY22" fmla="*/ 221298 h 706375"/>
                      <a:gd name="connsiteX23" fmla="*/ 628711 w 673160"/>
                      <a:gd name="connsiteY23" fmla="*/ 230823 h 706375"/>
                      <a:gd name="connsiteX24" fmla="*/ 657286 w 673160"/>
                      <a:gd name="connsiteY24" fmla="*/ 87948 h 706375"/>
                      <a:gd name="connsiteX25" fmla="*/ 590611 w 673160"/>
                      <a:gd name="connsiteY25" fmla="*/ 40323 h 706375"/>
                      <a:gd name="connsiteX26" fmla="*/ 447736 w 673160"/>
                      <a:gd name="connsiteY26" fmla="*/ 2223 h 706375"/>
                      <a:gd name="connsiteX0" fmla="*/ 447736 w 673160"/>
                      <a:gd name="connsiteY0" fmla="*/ 2223 h 706375"/>
                      <a:gd name="connsiteX1" fmla="*/ 409636 w 673160"/>
                      <a:gd name="connsiteY1" fmla="*/ 106998 h 706375"/>
                      <a:gd name="connsiteX2" fmla="*/ 285811 w 673160"/>
                      <a:gd name="connsiteY2" fmla="*/ 30798 h 706375"/>
                      <a:gd name="connsiteX3" fmla="*/ 133411 w 673160"/>
                      <a:gd name="connsiteY3" fmla="*/ 135573 h 706375"/>
                      <a:gd name="connsiteX4" fmla="*/ 66736 w 673160"/>
                      <a:gd name="connsiteY4" fmla="*/ 226061 h 706375"/>
                      <a:gd name="connsiteX5" fmla="*/ 57211 w 673160"/>
                      <a:gd name="connsiteY5" fmla="*/ 307023 h 706375"/>
                      <a:gd name="connsiteX6" fmla="*/ 123886 w 673160"/>
                      <a:gd name="connsiteY6" fmla="*/ 335598 h 706375"/>
                      <a:gd name="connsiteX7" fmla="*/ 190561 w 673160"/>
                      <a:gd name="connsiteY7" fmla="*/ 240348 h 706375"/>
                      <a:gd name="connsiteX8" fmla="*/ 149898 w 673160"/>
                      <a:gd name="connsiteY8" fmla="*/ 303539 h 706375"/>
                      <a:gd name="connsiteX9" fmla="*/ 54648 w 673160"/>
                      <a:gd name="connsiteY9" fmla="*/ 384502 h 706375"/>
                      <a:gd name="connsiteX10" fmla="*/ 61 w 673160"/>
                      <a:gd name="connsiteY10" fmla="*/ 392748 h 706375"/>
                      <a:gd name="connsiteX11" fmla="*/ 47686 w 673160"/>
                      <a:gd name="connsiteY11" fmla="*/ 521335 h 706375"/>
                      <a:gd name="connsiteX12" fmla="*/ 200086 w 673160"/>
                      <a:gd name="connsiteY12" fmla="*/ 459423 h 706375"/>
                      <a:gd name="connsiteX13" fmla="*/ 109598 w 673160"/>
                      <a:gd name="connsiteY13" fmla="*/ 554673 h 706375"/>
                      <a:gd name="connsiteX14" fmla="*/ 161986 w 673160"/>
                      <a:gd name="connsiteY14" fmla="*/ 640398 h 706375"/>
                      <a:gd name="connsiteX15" fmla="*/ 290573 w 673160"/>
                      <a:gd name="connsiteY15" fmla="*/ 611823 h 706375"/>
                      <a:gd name="connsiteX16" fmla="*/ 342961 w 673160"/>
                      <a:gd name="connsiteY16" fmla="*/ 554673 h 706375"/>
                      <a:gd name="connsiteX17" fmla="*/ 257236 w 673160"/>
                      <a:gd name="connsiteY17" fmla="*/ 678498 h 706375"/>
                      <a:gd name="connsiteX18" fmla="*/ 371536 w 673160"/>
                      <a:gd name="connsiteY18" fmla="*/ 697548 h 706375"/>
                      <a:gd name="connsiteX19" fmla="*/ 581086 w 673160"/>
                      <a:gd name="connsiteY19" fmla="*/ 564198 h 706375"/>
                      <a:gd name="connsiteX20" fmla="*/ 666811 w 673160"/>
                      <a:gd name="connsiteY20" fmla="*/ 373698 h 706375"/>
                      <a:gd name="connsiteX21" fmla="*/ 666811 w 673160"/>
                      <a:gd name="connsiteY21" fmla="*/ 278448 h 706375"/>
                      <a:gd name="connsiteX22" fmla="*/ 666811 w 673160"/>
                      <a:gd name="connsiteY22" fmla="*/ 221298 h 706375"/>
                      <a:gd name="connsiteX23" fmla="*/ 628711 w 673160"/>
                      <a:gd name="connsiteY23" fmla="*/ 230823 h 706375"/>
                      <a:gd name="connsiteX24" fmla="*/ 657286 w 673160"/>
                      <a:gd name="connsiteY24" fmla="*/ 87948 h 706375"/>
                      <a:gd name="connsiteX25" fmla="*/ 590611 w 673160"/>
                      <a:gd name="connsiteY25" fmla="*/ 40323 h 706375"/>
                      <a:gd name="connsiteX26" fmla="*/ 447736 w 673160"/>
                      <a:gd name="connsiteY26" fmla="*/ 2223 h 706375"/>
                      <a:gd name="connsiteX0" fmla="*/ 412997 w 638421"/>
                      <a:gd name="connsiteY0" fmla="*/ 2223 h 706375"/>
                      <a:gd name="connsiteX1" fmla="*/ 374897 w 638421"/>
                      <a:gd name="connsiteY1" fmla="*/ 106998 h 706375"/>
                      <a:gd name="connsiteX2" fmla="*/ 251072 w 638421"/>
                      <a:gd name="connsiteY2" fmla="*/ 30798 h 706375"/>
                      <a:gd name="connsiteX3" fmla="*/ 98672 w 638421"/>
                      <a:gd name="connsiteY3" fmla="*/ 135573 h 706375"/>
                      <a:gd name="connsiteX4" fmla="*/ 31997 w 638421"/>
                      <a:gd name="connsiteY4" fmla="*/ 226061 h 706375"/>
                      <a:gd name="connsiteX5" fmla="*/ 22472 w 638421"/>
                      <a:gd name="connsiteY5" fmla="*/ 307023 h 706375"/>
                      <a:gd name="connsiteX6" fmla="*/ 89147 w 638421"/>
                      <a:gd name="connsiteY6" fmla="*/ 335598 h 706375"/>
                      <a:gd name="connsiteX7" fmla="*/ 155822 w 638421"/>
                      <a:gd name="connsiteY7" fmla="*/ 240348 h 706375"/>
                      <a:gd name="connsiteX8" fmla="*/ 115159 w 638421"/>
                      <a:gd name="connsiteY8" fmla="*/ 303539 h 706375"/>
                      <a:gd name="connsiteX9" fmla="*/ 19909 w 638421"/>
                      <a:gd name="connsiteY9" fmla="*/ 384502 h 706375"/>
                      <a:gd name="connsiteX10" fmla="*/ 12947 w 638421"/>
                      <a:gd name="connsiteY10" fmla="*/ 521335 h 706375"/>
                      <a:gd name="connsiteX11" fmla="*/ 165347 w 638421"/>
                      <a:gd name="connsiteY11" fmla="*/ 459423 h 706375"/>
                      <a:gd name="connsiteX12" fmla="*/ 74859 w 638421"/>
                      <a:gd name="connsiteY12" fmla="*/ 554673 h 706375"/>
                      <a:gd name="connsiteX13" fmla="*/ 127247 w 638421"/>
                      <a:gd name="connsiteY13" fmla="*/ 640398 h 706375"/>
                      <a:gd name="connsiteX14" fmla="*/ 255834 w 638421"/>
                      <a:gd name="connsiteY14" fmla="*/ 611823 h 706375"/>
                      <a:gd name="connsiteX15" fmla="*/ 308222 w 638421"/>
                      <a:gd name="connsiteY15" fmla="*/ 554673 h 706375"/>
                      <a:gd name="connsiteX16" fmla="*/ 222497 w 638421"/>
                      <a:gd name="connsiteY16" fmla="*/ 678498 h 706375"/>
                      <a:gd name="connsiteX17" fmla="*/ 336797 w 638421"/>
                      <a:gd name="connsiteY17" fmla="*/ 697548 h 706375"/>
                      <a:gd name="connsiteX18" fmla="*/ 546347 w 638421"/>
                      <a:gd name="connsiteY18" fmla="*/ 564198 h 706375"/>
                      <a:gd name="connsiteX19" fmla="*/ 632072 w 638421"/>
                      <a:gd name="connsiteY19" fmla="*/ 373698 h 706375"/>
                      <a:gd name="connsiteX20" fmla="*/ 632072 w 638421"/>
                      <a:gd name="connsiteY20" fmla="*/ 278448 h 706375"/>
                      <a:gd name="connsiteX21" fmla="*/ 632072 w 638421"/>
                      <a:gd name="connsiteY21" fmla="*/ 221298 h 706375"/>
                      <a:gd name="connsiteX22" fmla="*/ 593972 w 638421"/>
                      <a:gd name="connsiteY22" fmla="*/ 230823 h 706375"/>
                      <a:gd name="connsiteX23" fmla="*/ 622547 w 638421"/>
                      <a:gd name="connsiteY23" fmla="*/ 87948 h 706375"/>
                      <a:gd name="connsiteX24" fmla="*/ 555872 w 638421"/>
                      <a:gd name="connsiteY24" fmla="*/ 40323 h 706375"/>
                      <a:gd name="connsiteX25" fmla="*/ 412997 w 638421"/>
                      <a:gd name="connsiteY25" fmla="*/ 2223 h 706375"/>
                      <a:gd name="connsiteX0" fmla="*/ 415057 w 640481"/>
                      <a:gd name="connsiteY0" fmla="*/ 2223 h 706375"/>
                      <a:gd name="connsiteX1" fmla="*/ 376957 w 640481"/>
                      <a:gd name="connsiteY1" fmla="*/ 106998 h 706375"/>
                      <a:gd name="connsiteX2" fmla="*/ 253132 w 640481"/>
                      <a:gd name="connsiteY2" fmla="*/ 30798 h 706375"/>
                      <a:gd name="connsiteX3" fmla="*/ 100732 w 640481"/>
                      <a:gd name="connsiteY3" fmla="*/ 135573 h 706375"/>
                      <a:gd name="connsiteX4" fmla="*/ 34057 w 640481"/>
                      <a:gd name="connsiteY4" fmla="*/ 226061 h 706375"/>
                      <a:gd name="connsiteX5" fmla="*/ 24532 w 640481"/>
                      <a:gd name="connsiteY5" fmla="*/ 307023 h 706375"/>
                      <a:gd name="connsiteX6" fmla="*/ 91207 w 640481"/>
                      <a:gd name="connsiteY6" fmla="*/ 335598 h 706375"/>
                      <a:gd name="connsiteX7" fmla="*/ 157882 w 640481"/>
                      <a:gd name="connsiteY7" fmla="*/ 240348 h 706375"/>
                      <a:gd name="connsiteX8" fmla="*/ 117219 w 640481"/>
                      <a:gd name="connsiteY8" fmla="*/ 303539 h 706375"/>
                      <a:gd name="connsiteX9" fmla="*/ 17207 w 640481"/>
                      <a:gd name="connsiteY9" fmla="*/ 451177 h 706375"/>
                      <a:gd name="connsiteX10" fmla="*/ 15007 w 640481"/>
                      <a:gd name="connsiteY10" fmla="*/ 521335 h 706375"/>
                      <a:gd name="connsiteX11" fmla="*/ 167407 w 640481"/>
                      <a:gd name="connsiteY11" fmla="*/ 459423 h 706375"/>
                      <a:gd name="connsiteX12" fmla="*/ 76919 w 640481"/>
                      <a:gd name="connsiteY12" fmla="*/ 554673 h 706375"/>
                      <a:gd name="connsiteX13" fmla="*/ 129307 w 640481"/>
                      <a:gd name="connsiteY13" fmla="*/ 640398 h 706375"/>
                      <a:gd name="connsiteX14" fmla="*/ 257894 w 640481"/>
                      <a:gd name="connsiteY14" fmla="*/ 611823 h 706375"/>
                      <a:gd name="connsiteX15" fmla="*/ 310282 w 640481"/>
                      <a:gd name="connsiteY15" fmla="*/ 554673 h 706375"/>
                      <a:gd name="connsiteX16" fmla="*/ 224557 w 640481"/>
                      <a:gd name="connsiteY16" fmla="*/ 678498 h 706375"/>
                      <a:gd name="connsiteX17" fmla="*/ 338857 w 640481"/>
                      <a:gd name="connsiteY17" fmla="*/ 697548 h 706375"/>
                      <a:gd name="connsiteX18" fmla="*/ 548407 w 640481"/>
                      <a:gd name="connsiteY18" fmla="*/ 564198 h 706375"/>
                      <a:gd name="connsiteX19" fmla="*/ 634132 w 640481"/>
                      <a:gd name="connsiteY19" fmla="*/ 373698 h 706375"/>
                      <a:gd name="connsiteX20" fmla="*/ 634132 w 640481"/>
                      <a:gd name="connsiteY20" fmla="*/ 278448 h 706375"/>
                      <a:gd name="connsiteX21" fmla="*/ 634132 w 640481"/>
                      <a:gd name="connsiteY21" fmla="*/ 221298 h 706375"/>
                      <a:gd name="connsiteX22" fmla="*/ 596032 w 640481"/>
                      <a:gd name="connsiteY22" fmla="*/ 230823 h 706375"/>
                      <a:gd name="connsiteX23" fmla="*/ 624607 w 640481"/>
                      <a:gd name="connsiteY23" fmla="*/ 87948 h 706375"/>
                      <a:gd name="connsiteX24" fmla="*/ 557932 w 640481"/>
                      <a:gd name="connsiteY24" fmla="*/ 40323 h 706375"/>
                      <a:gd name="connsiteX25" fmla="*/ 415057 w 640481"/>
                      <a:gd name="connsiteY25" fmla="*/ 2223 h 706375"/>
                      <a:gd name="connsiteX0" fmla="*/ 423166 w 648590"/>
                      <a:gd name="connsiteY0" fmla="*/ 2223 h 706375"/>
                      <a:gd name="connsiteX1" fmla="*/ 385066 w 648590"/>
                      <a:gd name="connsiteY1" fmla="*/ 106998 h 706375"/>
                      <a:gd name="connsiteX2" fmla="*/ 261241 w 648590"/>
                      <a:gd name="connsiteY2" fmla="*/ 30798 h 706375"/>
                      <a:gd name="connsiteX3" fmla="*/ 108841 w 648590"/>
                      <a:gd name="connsiteY3" fmla="*/ 135573 h 706375"/>
                      <a:gd name="connsiteX4" fmla="*/ 42166 w 648590"/>
                      <a:gd name="connsiteY4" fmla="*/ 226061 h 706375"/>
                      <a:gd name="connsiteX5" fmla="*/ 32641 w 648590"/>
                      <a:gd name="connsiteY5" fmla="*/ 307023 h 706375"/>
                      <a:gd name="connsiteX6" fmla="*/ 99316 w 648590"/>
                      <a:gd name="connsiteY6" fmla="*/ 335598 h 706375"/>
                      <a:gd name="connsiteX7" fmla="*/ 165991 w 648590"/>
                      <a:gd name="connsiteY7" fmla="*/ 240348 h 706375"/>
                      <a:gd name="connsiteX8" fmla="*/ 125328 w 648590"/>
                      <a:gd name="connsiteY8" fmla="*/ 303539 h 706375"/>
                      <a:gd name="connsiteX9" fmla="*/ 11029 w 648590"/>
                      <a:gd name="connsiteY9" fmla="*/ 441652 h 706375"/>
                      <a:gd name="connsiteX10" fmla="*/ 23116 w 648590"/>
                      <a:gd name="connsiteY10" fmla="*/ 521335 h 706375"/>
                      <a:gd name="connsiteX11" fmla="*/ 175516 w 648590"/>
                      <a:gd name="connsiteY11" fmla="*/ 459423 h 706375"/>
                      <a:gd name="connsiteX12" fmla="*/ 85028 w 648590"/>
                      <a:gd name="connsiteY12" fmla="*/ 554673 h 706375"/>
                      <a:gd name="connsiteX13" fmla="*/ 137416 w 648590"/>
                      <a:gd name="connsiteY13" fmla="*/ 640398 h 706375"/>
                      <a:gd name="connsiteX14" fmla="*/ 266003 w 648590"/>
                      <a:gd name="connsiteY14" fmla="*/ 611823 h 706375"/>
                      <a:gd name="connsiteX15" fmla="*/ 318391 w 648590"/>
                      <a:gd name="connsiteY15" fmla="*/ 554673 h 706375"/>
                      <a:gd name="connsiteX16" fmla="*/ 232666 w 648590"/>
                      <a:gd name="connsiteY16" fmla="*/ 678498 h 706375"/>
                      <a:gd name="connsiteX17" fmla="*/ 346966 w 648590"/>
                      <a:gd name="connsiteY17" fmla="*/ 697548 h 706375"/>
                      <a:gd name="connsiteX18" fmla="*/ 556516 w 648590"/>
                      <a:gd name="connsiteY18" fmla="*/ 564198 h 706375"/>
                      <a:gd name="connsiteX19" fmla="*/ 642241 w 648590"/>
                      <a:gd name="connsiteY19" fmla="*/ 373698 h 706375"/>
                      <a:gd name="connsiteX20" fmla="*/ 642241 w 648590"/>
                      <a:gd name="connsiteY20" fmla="*/ 278448 h 706375"/>
                      <a:gd name="connsiteX21" fmla="*/ 642241 w 648590"/>
                      <a:gd name="connsiteY21" fmla="*/ 221298 h 706375"/>
                      <a:gd name="connsiteX22" fmla="*/ 604141 w 648590"/>
                      <a:gd name="connsiteY22" fmla="*/ 230823 h 706375"/>
                      <a:gd name="connsiteX23" fmla="*/ 632716 w 648590"/>
                      <a:gd name="connsiteY23" fmla="*/ 87948 h 706375"/>
                      <a:gd name="connsiteX24" fmla="*/ 566041 w 648590"/>
                      <a:gd name="connsiteY24" fmla="*/ 40323 h 706375"/>
                      <a:gd name="connsiteX25" fmla="*/ 423166 w 648590"/>
                      <a:gd name="connsiteY25" fmla="*/ 2223 h 706375"/>
                      <a:gd name="connsiteX0" fmla="*/ 416239 w 641663"/>
                      <a:gd name="connsiteY0" fmla="*/ 2223 h 706375"/>
                      <a:gd name="connsiteX1" fmla="*/ 378139 w 641663"/>
                      <a:gd name="connsiteY1" fmla="*/ 106998 h 706375"/>
                      <a:gd name="connsiteX2" fmla="*/ 254314 w 641663"/>
                      <a:gd name="connsiteY2" fmla="*/ 30798 h 706375"/>
                      <a:gd name="connsiteX3" fmla="*/ 101914 w 641663"/>
                      <a:gd name="connsiteY3" fmla="*/ 135573 h 706375"/>
                      <a:gd name="connsiteX4" fmla="*/ 35239 w 641663"/>
                      <a:gd name="connsiteY4" fmla="*/ 226061 h 706375"/>
                      <a:gd name="connsiteX5" fmla="*/ 25714 w 641663"/>
                      <a:gd name="connsiteY5" fmla="*/ 307023 h 706375"/>
                      <a:gd name="connsiteX6" fmla="*/ 92389 w 641663"/>
                      <a:gd name="connsiteY6" fmla="*/ 335598 h 706375"/>
                      <a:gd name="connsiteX7" fmla="*/ 159064 w 641663"/>
                      <a:gd name="connsiteY7" fmla="*/ 240348 h 706375"/>
                      <a:gd name="connsiteX8" fmla="*/ 118401 w 641663"/>
                      <a:gd name="connsiteY8" fmla="*/ 303539 h 706375"/>
                      <a:gd name="connsiteX9" fmla="*/ 4102 w 641663"/>
                      <a:gd name="connsiteY9" fmla="*/ 441652 h 706375"/>
                      <a:gd name="connsiteX10" fmla="*/ 54289 w 641663"/>
                      <a:gd name="connsiteY10" fmla="*/ 535622 h 706375"/>
                      <a:gd name="connsiteX11" fmla="*/ 168589 w 641663"/>
                      <a:gd name="connsiteY11" fmla="*/ 459423 h 706375"/>
                      <a:gd name="connsiteX12" fmla="*/ 78101 w 641663"/>
                      <a:gd name="connsiteY12" fmla="*/ 554673 h 706375"/>
                      <a:gd name="connsiteX13" fmla="*/ 130489 w 641663"/>
                      <a:gd name="connsiteY13" fmla="*/ 640398 h 706375"/>
                      <a:gd name="connsiteX14" fmla="*/ 259076 w 641663"/>
                      <a:gd name="connsiteY14" fmla="*/ 611823 h 706375"/>
                      <a:gd name="connsiteX15" fmla="*/ 311464 w 641663"/>
                      <a:gd name="connsiteY15" fmla="*/ 554673 h 706375"/>
                      <a:gd name="connsiteX16" fmla="*/ 225739 w 641663"/>
                      <a:gd name="connsiteY16" fmla="*/ 678498 h 706375"/>
                      <a:gd name="connsiteX17" fmla="*/ 340039 w 641663"/>
                      <a:gd name="connsiteY17" fmla="*/ 697548 h 706375"/>
                      <a:gd name="connsiteX18" fmla="*/ 549589 w 641663"/>
                      <a:gd name="connsiteY18" fmla="*/ 564198 h 706375"/>
                      <a:gd name="connsiteX19" fmla="*/ 635314 w 641663"/>
                      <a:gd name="connsiteY19" fmla="*/ 373698 h 706375"/>
                      <a:gd name="connsiteX20" fmla="*/ 635314 w 641663"/>
                      <a:gd name="connsiteY20" fmla="*/ 278448 h 706375"/>
                      <a:gd name="connsiteX21" fmla="*/ 635314 w 641663"/>
                      <a:gd name="connsiteY21" fmla="*/ 221298 h 706375"/>
                      <a:gd name="connsiteX22" fmla="*/ 597214 w 641663"/>
                      <a:gd name="connsiteY22" fmla="*/ 230823 h 706375"/>
                      <a:gd name="connsiteX23" fmla="*/ 625789 w 641663"/>
                      <a:gd name="connsiteY23" fmla="*/ 87948 h 706375"/>
                      <a:gd name="connsiteX24" fmla="*/ 559114 w 641663"/>
                      <a:gd name="connsiteY24" fmla="*/ 40323 h 706375"/>
                      <a:gd name="connsiteX25" fmla="*/ 416239 w 641663"/>
                      <a:gd name="connsiteY25" fmla="*/ 2223 h 706375"/>
                      <a:gd name="connsiteX0" fmla="*/ 416239 w 641663"/>
                      <a:gd name="connsiteY0" fmla="*/ 2223 h 706375"/>
                      <a:gd name="connsiteX1" fmla="*/ 378139 w 641663"/>
                      <a:gd name="connsiteY1" fmla="*/ 106998 h 706375"/>
                      <a:gd name="connsiteX2" fmla="*/ 254314 w 641663"/>
                      <a:gd name="connsiteY2" fmla="*/ 30798 h 706375"/>
                      <a:gd name="connsiteX3" fmla="*/ 101914 w 641663"/>
                      <a:gd name="connsiteY3" fmla="*/ 135573 h 706375"/>
                      <a:gd name="connsiteX4" fmla="*/ 35239 w 641663"/>
                      <a:gd name="connsiteY4" fmla="*/ 226061 h 706375"/>
                      <a:gd name="connsiteX5" fmla="*/ 25714 w 641663"/>
                      <a:gd name="connsiteY5" fmla="*/ 307023 h 706375"/>
                      <a:gd name="connsiteX6" fmla="*/ 92389 w 641663"/>
                      <a:gd name="connsiteY6" fmla="*/ 335598 h 706375"/>
                      <a:gd name="connsiteX7" fmla="*/ 159064 w 641663"/>
                      <a:gd name="connsiteY7" fmla="*/ 240348 h 706375"/>
                      <a:gd name="connsiteX8" fmla="*/ 118401 w 641663"/>
                      <a:gd name="connsiteY8" fmla="*/ 303539 h 706375"/>
                      <a:gd name="connsiteX9" fmla="*/ 4102 w 641663"/>
                      <a:gd name="connsiteY9" fmla="*/ 441652 h 706375"/>
                      <a:gd name="connsiteX10" fmla="*/ 54289 w 641663"/>
                      <a:gd name="connsiteY10" fmla="*/ 535622 h 706375"/>
                      <a:gd name="connsiteX11" fmla="*/ 168589 w 641663"/>
                      <a:gd name="connsiteY11" fmla="*/ 459423 h 706375"/>
                      <a:gd name="connsiteX12" fmla="*/ 78101 w 641663"/>
                      <a:gd name="connsiteY12" fmla="*/ 554673 h 706375"/>
                      <a:gd name="connsiteX13" fmla="*/ 130489 w 641663"/>
                      <a:gd name="connsiteY13" fmla="*/ 640398 h 706375"/>
                      <a:gd name="connsiteX14" fmla="*/ 259076 w 641663"/>
                      <a:gd name="connsiteY14" fmla="*/ 611823 h 706375"/>
                      <a:gd name="connsiteX15" fmla="*/ 311464 w 641663"/>
                      <a:gd name="connsiteY15" fmla="*/ 554673 h 706375"/>
                      <a:gd name="connsiteX16" fmla="*/ 225739 w 641663"/>
                      <a:gd name="connsiteY16" fmla="*/ 678498 h 706375"/>
                      <a:gd name="connsiteX17" fmla="*/ 340039 w 641663"/>
                      <a:gd name="connsiteY17" fmla="*/ 697548 h 706375"/>
                      <a:gd name="connsiteX18" fmla="*/ 549589 w 641663"/>
                      <a:gd name="connsiteY18" fmla="*/ 564198 h 706375"/>
                      <a:gd name="connsiteX19" fmla="*/ 635314 w 641663"/>
                      <a:gd name="connsiteY19" fmla="*/ 373698 h 706375"/>
                      <a:gd name="connsiteX20" fmla="*/ 635314 w 641663"/>
                      <a:gd name="connsiteY20" fmla="*/ 278448 h 706375"/>
                      <a:gd name="connsiteX21" fmla="*/ 635314 w 641663"/>
                      <a:gd name="connsiteY21" fmla="*/ 221298 h 706375"/>
                      <a:gd name="connsiteX22" fmla="*/ 618041 w 641663"/>
                      <a:gd name="connsiteY22" fmla="*/ 199422 h 706375"/>
                      <a:gd name="connsiteX23" fmla="*/ 625789 w 641663"/>
                      <a:gd name="connsiteY23" fmla="*/ 87948 h 706375"/>
                      <a:gd name="connsiteX24" fmla="*/ 559114 w 641663"/>
                      <a:gd name="connsiteY24" fmla="*/ 40323 h 706375"/>
                      <a:gd name="connsiteX25" fmla="*/ 416239 w 641663"/>
                      <a:gd name="connsiteY25" fmla="*/ 2223 h 706375"/>
                      <a:gd name="connsiteX0" fmla="*/ 416239 w 641663"/>
                      <a:gd name="connsiteY0" fmla="*/ 905 h 705057"/>
                      <a:gd name="connsiteX1" fmla="*/ 367856 w 641663"/>
                      <a:gd name="connsiteY1" fmla="*/ 77087 h 705057"/>
                      <a:gd name="connsiteX2" fmla="*/ 254314 w 641663"/>
                      <a:gd name="connsiteY2" fmla="*/ 29480 h 705057"/>
                      <a:gd name="connsiteX3" fmla="*/ 101914 w 641663"/>
                      <a:gd name="connsiteY3" fmla="*/ 134255 h 705057"/>
                      <a:gd name="connsiteX4" fmla="*/ 35239 w 641663"/>
                      <a:gd name="connsiteY4" fmla="*/ 224743 h 705057"/>
                      <a:gd name="connsiteX5" fmla="*/ 25714 w 641663"/>
                      <a:gd name="connsiteY5" fmla="*/ 305705 h 705057"/>
                      <a:gd name="connsiteX6" fmla="*/ 92389 w 641663"/>
                      <a:gd name="connsiteY6" fmla="*/ 334280 h 705057"/>
                      <a:gd name="connsiteX7" fmla="*/ 159064 w 641663"/>
                      <a:gd name="connsiteY7" fmla="*/ 239030 h 705057"/>
                      <a:gd name="connsiteX8" fmla="*/ 118401 w 641663"/>
                      <a:gd name="connsiteY8" fmla="*/ 302221 h 705057"/>
                      <a:gd name="connsiteX9" fmla="*/ 4102 w 641663"/>
                      <a:gd name="connsiteY9" fmla="*/ 440334 h 705057"/>
                      <a:gd name="connsiteX10" fmla="*/ 54289 w 641663"/>
                      <a:gd name="connsiteY10" fmla="*/ 534304 h 705057"/>
                      <a:gd name="connsiteX11" fmla="*/ 168589 w 641663"/>
                      <a:gd name="connsiteY11" fmla="*/ 458105 h 705057"/>
                      <a:gd name="connsiteX12" fmla="*/ 78101 w 641663"/>
                      <a:gd name="connsiteY12" fmla="*/ 553355 h 705057"/>
                      <a:gd name="connsiteX13" fmla="*/ 130489 w 641663"/>
                      <a:gd name="connsiteY13" fmla="*/ 639080 h 705057"/>
                      <a:gd name="connsiteX14" fmla="*/ 259076 w 641663"/>
                      <a:gd name="connsiteY14" fmla="*/ 610505 h 705057"/>
                      <a:gd name="connsiteX15" fmla="*/ 311464 w 641663"/>
                      <a:gd name="connsiteY15" fmla="*/ 553355 h 705057"/>
                      <a:gd name="connsiteX16" fmla="*/ 225739 w 641663"/>
                      <a:gd name="connsiteY16" fmla="*/ 677180 h 705057"/>
                      <a:gd name="connsiteX17" fmla="*/ 340039 w 641663"/>
                      <a:gd name="connsiteY17" fmla="*/ 696230 h 705057"/>
                      <a:gd name="connsiteX18" fmla="*/ 549589 w 641663"/>
                      <a:gd name="connsiteY18" fmla="*/ 562880 h 705057"/>
                      <a:gd name="connsiteX19" fmla="*/ 635314 w 641663"/>
                      <a:gd name="connsiteY19" fmla="*/ 372380 h 705057"/>
                      <a:gd name="connsiteX20" fmla="*/ 635314 w 641663"/>
                      <a:gd name="connsiteY20" fmla="*/ 277130 h 705057"/>
                      <a:gd name="connsiteX21" fmla="*/ 635314 w 641663"/>
                      <a:gd name="connsiteY21" fmla="*/ 219980 h 705057"/>
                      <a:gd name="connsiteX22" fmla="*/ 618041 w 641663"/>
                      <a:gd name="connsiteY22" fmla="*/ 198104 h 705057"/>
                      <a:gd name="connsiteX23" fmla="*/ 625789 w 641663"/>
                      <a:gd name="connsiteY23" fmla="*/ 86630 h 705057"/>
                      <a:gd name="connsiteX24" fmla="*/ 559114 w 641663"/>
                      <a:gd name="connsiteY24" fmla="*/ 39005 h 705057"/>
                      <a:gd name="connsiteX25" fmla="*/ 416239 w 641663"/>
                      <a:gd name="connsiteY25" fmla="*/ 905 h 705057"/>
                      <a:gd name="connsiteX0" fmla="*/ 416239 w 641663"/>
                      <a:gd name="connsiteY0" fmla="*/ 65 h 704217"/>
                      <a:gd name="connsiteX1" fmla="*/ 365350 w 641663"/>
                      <a:gd name="connsiteY1" fmla="*/ 46949 h 704217"/>
                      <a:gd name="connsiteX2" fmla="*/ 254314 w 641663"/>
                      <a:gd name="connsiteY2" fmla="*/ 28640 h 704217"/>
                      <a:gd name="connsiteX3" fmla="*/ 101914 w 641663"/>
                      <a:gd name="connsiteY3" fmla="*/ 133415 h 704217"/>
                      <a:gd name="connsiteX4" fmla="*/ 35239 w 641663"/>
                      <a:gd name="connsiteY4" fmla="*/ 223903 h 704217"/>
                      <a:gd name="connsiteX5" fmla="*/ 25714 w 641663"/>
                      <a:gd name="connsiteY5" fmla="*/ 304865 h 704217"/>
                      <a:gd name="connsiteX6" fmla="*/ 92389 w 641663"/>
                      <a:gd name="connsiteY6" fmla="*/ 333440 h 704217"/>
                      <a:gd name="connsiteX7" fmla="*/ 159064 w 641663"/>
                      <a:gd name="connsiteY7" fmla="*/ 238190 h 704217"/>
                      <a:gd name="connsiteX8" fmla="*/ 118401 w 641663"/>
                      <a:gd name="connsiteY8" fmla="*/ 301381 h 704217"/>
                      <a:gd name="connsiteX9" fmla="*/ 4102 w 641663"/>
                      <a:gd name="connsiteY9" fmla="*/ 439494 h 704217"/>
                      <a:gd name="connsiteX10" fmla="*/ 54289 w 641663"/>
                      <a:gd name="connsiteY10" fmla="*/ 533464 h 704217"/>
                      <a:gd name="connsiteX11" fmla="*/ 168589 w 641663"/>
                      <a:gd name="connsiteY11" fmla="*/ 457265 h 704217"/>
                      <a:gd name="connsiteX12" fmla="*/ 78101 w 641663"/>
                      <a:gd name="connsiteY12" fmla="*/ 552515 h 704217"/>
                      <a:gd name="connsiteX13" fmla="*/ 130489 w 641663"/>
                      <a:gd name="connsiteY13" fmla="*/ 638240 h 704217"/>
                      <a:gd name="connsiteX14" fmla="*/ 259076 w 641663"/>
                      <a:gd name="connsiteY14" fmla="*/ 609665 h 704217"/>
                      <a:gd name="connsiteX15" fmla="*/ 311464 w 641663"/>
                      <a:gd name="connsiteY15" fmla="*/ 552515 h 704217"/>
                      <a:gd name="connsiteX16" fmla="*/ 225739 w 641663"/>
                      <a:gd name="connsiteY16" fmla="*/ 676340 h 704217"/>
                      <a:gd name="connsiteX17" fmla="*/ 340039 w 641663"/>
                      <a:gd name="connsiteY17" fmla="*/ 695390 h 704217"/>
                      <a:gd name="connsiteX18" fmla="*/ 549589 w 641663"/>
                      <a:gd name="connsiteY18" fmla="*/ 562040 h 704217"/>
                      <a:gd name="connsiteX19" fmla="*/ 635314 w 641663"/>
                      <a:gd name="connsiteY19" fmla="*/ 371540 h 704217"/>
                      <a:gd name="connsiteX20" fmla="*/ 635314 w 641663"/>
                      <a:gd name="connsiteY20" fmla="*/ 276290 h 704217"/>
                      <a:gd name="connsiteX21" fmla="*/ 635314 w 641663"/>
                      <a:gd name="connsiteY21" fmla="*/ 219140 h 704217"/>
                      <a:gd name="connsiteX22" fmla="*/ 618041 w 641663"/>
                      <a:gd name="connsiteY22" fmla="*/ 197264 h 704217"/>
                      <a:gd name="connsiteX23" fmla="*/ 625789 w 641663"/>
                      <a:gd name="connsiteY23" fmla="*/ 85790 h 704217"/>
                      <a:gd name="connsiteX24" fmla="*/ 559114 w 641663"/>
                      <a:gd name="connsiteY24" fmla="*/ 38165 h 704217"/>
                      <a:gd name="connsiteX25" fmla="*/ 416239 w 641663"/>
                      <a:gd name="connsiteY25" fmla="*/ 65 h 704217"/>
                      <a:gd name="connsiteX0" fmla="*/ 416239 w 641663"/>
                      <a:gd name="connsiteY0" fmla="*/ 152 h 704304"/>
                      <a:gd name="connsiteX1" fmla="*/ 371306 w 641663"/>
                      <a:gd name="connsiteY1" fmla="*/ 25028 h 704304"/>
                      <a:gd name="connsiteX2" fmla="*/ 254314 w 641663"/>
                      <a:gd name="connsiteY2" fmla="*/ 28727 h 704304"/>
                      <a:gd name="connsiteX3" fmla="*/ 101914 w 641663"/>
                      <a:gd name="connsiteY3" fmla="*/ 133502 h 704304"/>
                      <a:gd name="connsiteX4" fmla="*/ 35239 w 641663"/>
                      <a:gd name="connsiteY4" fmla="*/ 223990 h 704304"/>
                      <a:gd name="connsiteX5" fmla="*/ 25714 w 641663"/>
                      <a:gd name="connsiteY5" fmla="*/ 304952 h 704304"/>
                      <a:gd name="connsiteX6" fmla="*/ 92389 w 641663"/>
                      <a:gd name="connsiteY6" fmla="*/ 333527 h 704304"/>
                      <a:gd name="connsiteX7" fmla="*/ 159064 w 641663"/>
                      <a:gd name="connsiteY7" fmla="*/ 238277 h 704304"/>
                      <a:gd name="connsiteX8" fmla="*/ 118401 w 641663"/>
                      <a:gd name="connsiteY8" fmla="*/ 301468 h 704304"/>
                      <a:gd name="connsiteX9" fmla="*/ 4102 w 641663"/>
                      <a:gd name="connsiteY9" fmla="*/ 439581 h 704304"/>
                      <a:gd name="connsiteX10" fmla="*/ 54289 w 641663"/>
                      <a:gd name="connsiteY10" fmla="*/ 533551 h 704304"/>
                      <a:gd name="connsiteX11" fmla="*/ 168589 w 641663"/>
                      <a:gd name="connsiteY11" fmla="*/ 457352 h 704304"/>
                      <a:gd name="connsiteX12" fmla="*/ 78101 w 641663"/>
                      <a:gd name="connsiteY12" fmla="*/ 552602 h 704304"/>
                      <a:gd name="connsiteX13" fmla="*/ 130489 w 641663"/>
                      <a:gd name="connsiteY13" fmla="*/ 638327 h 704304"/>
                      <a:gd name="connsiteX14" fmla="*/ 259076 w 641663"/>
                      <a:gd name="connsiteY14" fmla="*/ 609752 h 704304"/>
                      <a:gd name="connsiteX15" fmla="*/ 311464 w 641663"/>
                      <a:gd name="connsiteY15" fmla="*/ 552602 h 704304"/>
                      <a:gd name="connsiteX16" fmla="*/ 225739 w 641663"/>
                      <a:gd name="connsiteY16" fmla="*/ 676427 h 704304"/>
                      <a:gd name="connsiteX17" fmla="*/ 340039 w 641663"/>
                      <a:gd name="connsiteY17" fmla="*/ 695477 h 704304"/>
                      <a:gd name="connsiteX18" fmla="*/ 549589 w 641663"/>
                      <a:gd name="connsiteY18" fmla="*/ 562127 h 704304"/>
                      <a:gd name="connsiteX19" fmla="*/ 635314 w 641663"/>
                      <a:gd name="connsiteY19" fmla="*/ 371627 h 704304"/>
                      <a:gd name="connsiteX20" fmla="*/ 635314 w 641663"/>
                      <a:gd name="connsiteY20" fmla="*/ 276377 h 704304"/>
                      <a:gd name="connsiteX21" fmla="*/ 635314 w 641663"/>
                      <a:gd name="connsiteY21" fmla="*/ 219227 h 704304"/>
                      <a:gd name="connsiteX22" fmla="*/ 618041 w 641663"/>
                      <a:gd name="connsiteY22" fmla="*/ 197351 h 704304"/>
                      <a:gd name="connsiteX23" fmla="*/ 625789 w 641663"/>
                      <a:gd name="connsiteY23" fmla="*/ 85877 h 704304"/>
                      <a:gd name="connsiteX24" fmla="*/ 559114 w 641663"/>
                      <a:gd name="connsiteY24" fmla="*/ 38252 h 704304"/>
                      <a:gd name="connsiteX25" fmla="*/ 416239 w 641663"/>
                      <a:gd name="connsiteY25" fmla="*/ 152 h 704304"/>
                      <a:gd name="connsiteX0" fmla="*/ 416239 w 641663"/>
                      <a:gd name="connsiteY0" fmla="*/ 489 h 704641"/>
                      <a:gd name="connsiteX1" fmla="*/ 336693 w 641663"/>
                      <a:gd name="connsiteY1" fmla="*/ 17754 h 704641"/>
                      <a:gd name="connsiteX2" fmla="*/ 254314 w 641663"/>
                      <a:gd name="connsiteY2" fmla="*/ 29064 h 704641"/>
                      <a:gd name="connsiteX3" fmla="*/ 101914 w 641663"/>
                      <a:gd name="connsiteY3" fmla="*/ 133839 h 704641"/>
                      <a:gd name="connsiteX4" fmla="*/ 35239 w 641663"/>
                      <a:gd name="connsiteY4" fmla="*/ 224327 h 704641"/>
                      <a:gd name="connsiteX5" fmla="*/ 25714 w 641663"/>
                      <a:gd name="connsiteY5" fmla="*/ 305289 h 704641"/>
                      <a:gd name="connsiteX6" fmla="*/ 92389 w 641663"/>
                      <a:gd name="connsiteY6" fmla="*/ 333864 h 704641"/>
                      <a:gd name="connsiteX7" fmla="*/ 159064 w 641663"/>
                      <a:gd name="connsiteY7" fmla="*/ 238614 h 704641"/>
                      <a:gd name="connsiteX8" fmla="*/ 118401 w 641663"/>
                      <a:gd name="connsiteY8" fmla="*/ 301805 h 704641"/>
                      <a:gd name="connsiteX9" fmla="*/ 4102 w 641663"/>
                      <a:gd name="connsiteY9" fmla="*/ 439918 h 704641"/>
                      <a:gd name="connsiteX10" fmla="*/ 54289 w 641663"/>
                      <a:gd name="connsiteY10" fmla="*/ 533888 h 704641"/>
                      <a:gd name="connsiteX11" fmla="*/ 168589 w 641663"/>
                      <a:gd name="connsiteY11" fmla="*/ 457689 h 704641"/>
                      <a:gd name="connsiteX12" fmla="*/ 78101 w 641663"/>
                      <a:gd name="connsiteY12" fmla="*/ 552939 h 704641"/>
                      <a:gd name="connsiteX13" fmla="*/ 130489 w 641663"/>
                      <a:gd name="connsiteY13" fmla="*/ 638664 h 704641"/>
                      <a:gd name="connsiteX14" fmla="*/ 259076 w 641663"/>
                      <a:gd name="connsiteY14" fmla="*/ 610089 h 704641"/>
                      <a:gd name="connsiteX15" fmla="*/ 311464 w 641663"/>
                      <a:gd name="connsiteY15" fmla="*/ 552939 h 704641"/>
                      <a:gd name="connsiteX16" fmla="*/ 225739 w 641663"/>
                      <a:gd name="connsiteY16" fmla="*/ 676764 h 704641"/>
                      <a:gd name="connsiteX17" fmla="*/ 340039 w 641663"/>
                      <a:gd name="connsiteY17" fmla="*/ 695814 h 704641"/>
                      <a:gd name="connsiteX18" fmla="*/ 549589 w 641663"/>
                      <a:gd name="connsiteY18" fmla="*/ 562464 h 704641"/>
                      <a:gd name="connsiteX19" fmla="*/ 635314 w 641663"/>
                      <a:gd name="connsiteY19" fmla="*/ 371964 h 704641"/>
                      <a:gd name="connsiteX20" fmla="*/ 635314 w 641663"/>
                      <a:gd name="connsiteY20" fmla="*/ 276714 h 704641"/>
                      <a:gd name="connsiteX21" fmla="*/ 635314 w 641663"/>
                      <a:gd name="connsiteY21" fmla="*/ 219564 h 704641"/>
                      <a:gd name="connsiteX22" fmla="*/ 618041 w 641663"/>
                      <a:gd name="connsiteY22" fmla="*/ 197688 h 704641"/>
                      <a:gd name="connsiteX23" fmla="*/ 625789 w 641663"/>
                      <a:gd name="connsiteY23" fmla="*/ 86214 h 704641"/>
                      <a:gd name="connsiteX24" fmla="*/ 559114 w 641663"/>
                      <a:gd name="connsiteY24" fmla="*/ 38589 h 704641"/>
                      <a:gd name="connsiteX25" fmla="*/ 416239 w 641663"/>
                      <a:gd name="connsiteY25" fmla="*/ 489 h 704641"/>
                      <a:gd name="connsiteX0" fmla="*/ 416239 w 641663"/>
                      <a:gd name="connsiteY0" fmla="*/ 1850 h 706002"/>
                      <a:gd name="connsiteX1" fmla="*/ 335783 w 641663"/>
                      <a:gd name="connsiteY1" fmla="*/ 8462 h 706002"/>
                      <a:gd name="connsiteX2" fmla="*/ 254314 w 641663"/>
                      <a:gd name="connsiteY2" fmla="*/ 30425 h 706002"/>
                      <a:gd name="connsiteX3" fmla="*/ 101914 w 641663"/>
                      <a:gd name="connsiteY3" fmla="*/ 135200 h 706002"/>
                      <a:gd name="connsiteX4" fmla="*/ 35239 w 641663"/>
                      <a:gd name="connsiteY4" fmla="*/ 225688 h 706002"/>
                      <a:gd name="connsiteX5" fmla="*/ 25714 w 641663"/>
                      <a:gd name="connsiteY5" fmla="*/ 306650 h 706002"/>
                      <a:gd name="connsiteX6" fmla="*/ 92389 w 641663"/>
                      <a:gd name="connsiteY6" fmla="*/ 335225 h 706002"/>
                      <a:gd name="connsiteX7" fmla="*/ 159064 w 641663"/>
                      <a:gd name="connsiteY7" fmla="*/ 239975 h 706002"/>
                      <a:gd name="connsiteX8" fmla="*/ 118401 w 641663"/>
                      <a:gd name="connsiteY8" fmla="*/ 303166 h 706002"/>
                      <a:gd name="connsiteX9" fmla="*/ 4102 w 641663"/>
                      <a:gd name="connsiteY9" fmla="*/ 441279 h 706002"/>
                      <a:gd name="connsiteX10" fmla="*/ 54289 w 641663"/>
                      <a:gd name="connsiteY10" fmla="*/ 535249 h 706002"/>
                      <a:gd name="connsiteX11" fmla="*/ 168589 w 641663"/>
                      <a:gd name="connsiteY11" fmla="*/ 459050 h 706002"/>
                      <a:gd name="connsiteX12" fmla="*/ 78101 w 641663"/>
                      <a:gd name="connsiteY12" fmla="*/ 554300 h 706002"/>
                      <a:gd name="connsiteX13" fmla="*/ 130489 w 641663"/>
                      <a:gd name="connsiteY13" fmla="*/ 640025 h 706002"/>
                      <a:gd name="connsiteX14" fmla="*/ 259076 w 641663"/>
                      <a:gd name="connsiteY14" fmla="*/ 611450 h 706002"/>
                      <a:gd name="connsiteX15" fmla="*/ 311464 w 641663"/>
                      <a:gd name="connsiteY15" fmla="*/ 554300 h 706002"/>
                      <a:gd name="connsiteX16" fmla="*/ 225739 w 641663"/>
                      <a:gd name="connsiteY16" fmla="*/ 678125 h 706002"/>
                      <a:gd name="connsiteX17" fmla="*/ 340039 w 641663"/>
                      <a:gd name="connsiteY17" fmla="*/ 697175 h 706002"/>
                      <a:gd name="connsiteX18" fmla="*/ 549589 w 641663"/>
                      <a:gd name="connsiteY18" fmla="*/ 563825 h 706002"/>
                      <a:gd name="connsiteX19" fmla="*/ 635314 w 641663"/>
                      <a:gd name="connsiteY19" fmla="*/ 373325 h 706002"/>
                      <a:gd name="connsiteX20" fmla="*/ 635314 w 641663"/>
                      <a:gd name="connsiteY20" fmla="*/ 278075 h 706002"/>
                      <a:gd name="connsiteX21" fmla="*/ 635314 w 641663"/>
                      <a:gd name="connsiteY21" fmla="*/ 220925 h 706002"/>
                      <a:gd name="connsiteX22" fmla="*/ 618041 w 641663"/>
                      <a:gd name="connsiteY22" fmla="*/ 199049 h 706002"/>
                      <a:gd name="connsiteX23" fmla="*/ 625789 w 641663"/>
                      <a:gd name="connsiteY23" fmla="*/ 87575 h 706002"/>
                      <a:gd name="connsiteX24" fmla="*/ 559114 w 641663"/>
                      <a:gd name="connsiteY24" fmla="*/ 39950 h 706002"/>
                      <a:gd name="connsiteX25" fmla="*/ 416239 w 641663"/>
                      <a:gd name="connsiteY25" fmla="*/ 1850 h 706002"/>
                      <a:gd name="connsiteX0" fmla="*/ 486463 w 641663"/>
                      <a:gd name="connsiteY0" fmla="*/ 1463 h 709270"/>
                      <a:gd name="connsiteX1" fmla="*/ 335783 w 641663"/>
                      <a:gd name="connsiteY1" fmla="*/ 11730 h 709270"/>
                      <a:gd name="connsiteX2" fmla="*/ 254314 w 641663"/>
                      <a:gd name="connsiteY2" fmla="*/ 33693 h 709270"/>
                      <a:gd name="connsiteX3" fmla="*/ 101914 w 641663"/>
                      <a:gd name="connsiteY3" fmla="*/ 138468 h 709270"/>
                      <a:gd name="connsiteX4" fmla="*/ 35239 w 641663"/>
                      <a:gd name="connsiteY4" fmla="*/ 228956 h 709270"/>
                      <a:gd name="connsiteX5" fmla="*/ 25714 w 641663"/>
                      <a:gd name="connsiteY5" fmla="*/ 309918 h 709270"/>
                      <a:gd name="connsiteX6" fmla="*/ 92389 w 641663"/>
                      <a:gd name="connsiteY6" fmla="*/ 338493 h 709270"/>
                      <a:gd name="connsiteX7" fmla="*/ 159064 w 641663"/>
                      <a:gd name="connsiteY7" fmla="*/ 243243 h 709270"/>
                      <a:gd name="connsiteX8" fmla="*/ 118401 w 641663"/>
                      <a:gd name="connsiteY8" fmla="*/ 306434 h 709270"/>
                      <a:gd name="connsiteX9" fmla="*/ 4102 w 641663"/>
                      <a:gd name="connsiteY9" fmla="*/ 444547 h 709270"/>
                      <a:gd name="connsiteX10" fmla="*/ 54289 w 641663"/>
                      <a:gd name="connsiteY10" fmla="*/ 538517 h 709270"/>
                      <a:gd name="connsiteX11" fmla="*/ 168589 w 641663"/>
                      <a:gd name="connsiteY11" fmla="*/ 462318 h 709270"/>
                      <a:gd name="connsiteX12" fmla="*/ 78101 w 641663"/>
                      <a:gd name="connsiteY12" fmla="*/ 557568 h 709270"/>
                      <a:gd name="connsiteX13" fmla="*/ 130489 w 641663"/>
                      <a:gd name="connsiteY13" fmla="*/ 643293 h 709270"/>
                      <a:gd name="connsiteX14" fmla="*/ 259076 w 641663"/>
                      <a:gd name="connsiteY14" fmla="*/ 614718 h 709270"/>
                      <a:gd name="connsiteX15" fmla="*/ 311464 w 641663"/>
                      <a:gd name="connsiteY15" fmla="*/ 557568 h 709270"/>
                      <a:gd name="connsiteX16" fmla="*/ 225739 w 641663"/>
                      <a:gd name="connsiteY16" fmla="*/ 681393 h 709270"/>
                      <a:gd name="connsiteX17" fmla="*/ 340039 w 641663"/>
                      <a:gd name="connsiteY17" fmla="*/ 700443 h 709270"/>
                      <a:gd name="connsiteX18" fmla="*/ 549589 w 641663"/>
                      <a:gd name="connsiteY18" fmla="*/ 567093 h 709270"/>
                      <a:gd name="connsiteX19" fmla="*/ 635314 w 641663"/>
                      <a:gd name="connsiteY19" fmla="*/ 376593 h 709270"/>
                      <a:gd name="connsiteX20" fmla="*/ 635314 w 641663"/>
                      <a:gd name="connsiteY20" fmla="*/ 281343 h 709270"/>
                      <a:gd name="connsiteX21" fmla="*/ 635314 w 641663"/>
                      <a:gd name="connsiteY21" fmla="*/ 224193 h 709270"/>
                      <a:gd name="connsiteX22" fmla="*/ 618041 w 641663"/>
                      <a:gd name="connsiteY22" fmla="*/ 202317 h 709270"/>
                      <a:gd name="connsiteX23" fmla="*/ 625789 w 641663"/>
                      <a:gd name="connsiteY23" fmla="*/ 90843 h 709270"/>
                      <a:gd name="connsiteX24" fmla="*/ 559114 w 641663"/>
                      <a:gd name="connsiteY24" fmla="*/ 43218 h 709270"/>
                      <a:gd name="connsiteX25" fmla="*/ 486463 w 641663"/>
                      <a:gd name="connsiteY25" fmla="*/ 1463 h 709270"/>
                      <a:gd name="connsiteX0" fmla="*/ 486463 w 641663"/>
                      <a:gd name="connsiteY0" fmla="*/ 1463 h 709270"/>
                      <a:gd name="connsiteX1" fmla="*/ 335783 w 641663"/>
                      <a:gd name="connsiteY1" fmla="*/ 11730 h 709270"/>
                      <a:gd name="connsiteX2" fmla="*/ 254314 w 641663"/>
                      <a:gd name="connsiteY2" fmla="*/ 33693 h 709270"/>
                      <a:gd name="connsiteX3" fmla="*/ 101914 w 641663"/>
                      <a:gd name="connsiteY3" fmla="*/ 138468 h 709270"/>
                      <a:gd name="connsiteX4" fmla="*/ 35239 w 641663"/>
                      <a:gd name="connsiteY4" fmla="*/ 228956 h 709270"/>
                      <a:gd name="connsiteX5" fmla="*/ 25714 w 641663"/>
                      <a:gd name="connsiteY5" fmla="*/ 309918 h 709270"/>
                      <a:gd name="connsiteX6" fmla="*/ 92389 w 641663"/>
                      <a:gd name="connsiteY6" fmla="*/ 338493 h 709270"/>
                      <a:gd name="connsiteX7" fmla="*/ 159064 w 641663"/>
                      <a:gd name="connsiteY7" fmla="*/ 243243 h 709270"/>
                      <a:gd name="connsiteX8" fmla="*/ 118401 w 641663"/>
                      <a:gd name="connsiteY8" fmla="*/ 306434 h 709270"/>
                      <a:gd name="connsiteX9" fmla="*/ 4102 w 641663"/>
                      <a:gd name="connsiteY9" fmla="*/ 444547 h 709270"/>
                      <a:gd name="connsiteX10" fmla="*/ 54289 w 641663"/>
                      <a:gd name="connsiteY10" fmla="*/ 538517 h 709270"/>
                      <a:gd name="connsiteX11" fmla="*/ 168589 w 641663"/>
                      <a:gd name="connsiteY11" fmla="*/ 462318 h 709270"/>
                      <a:gd name="connsiteX12" fmla="*/ 78101 w 641663"/>
                      <a:gd name="connsiteY12" fmla="*/ 557568 h 709270"/>
                      <a:gd name="connsiteX13" fmla="*/ 130489 w 641663"/>
                      <a:gd name="connsiteY13" fmla="*/ 643293 h 709270"/>
                      <a:gd name="connsiteX14" fmla="*/ 259076 w 641663"/>
                      <a:gd name="connsiteY14" fmla="*/ 614718 h 709270"/>
                      <a:gd name="connsiteX15" fmla="*/ 311464 w 641663"/>
                      <a:gd name="connsiteY15" fmla="*/ 557568 h 709270"/>
                      <a:gd name="connsiteX16" fmla="*/ 225739 w 641663"/>
                      <a:gd name="connsiteY16" fmla="*/ 681393 h 709270"/>
                      <a:gd name="connsiteX17" fmla="*/ 340039 w 641663"/>
                      <a:gd name="connsiteY17" fmla="*/ 700443 h 709270"/>
                      <a:gd name="connsiteX18" fmla="*/ 549589 w 641663"/>
                      <a:gd name="connsiteY18" fmla="*/ 567093 h 709270"/>
                      <a:gd name="connsiteX19" fmla="*/ 635314 w 641663"/>
                      <a:gd name="connsiteY19" fmla="*/ 376593 h 709270"/>
                      <a:gd name="connsiteX20" fmla="*/ 635314 w 641663"/>
                      <a:gd name="connsiteY20" fmla="*/ 281343 h 709270"/>
                      <a:gd name="connsiteX21" fmla="*/ 635314 w 641663"/>
                      <a:gd name="connsiteY21" fmla="*/ 224193 h 709270"/>
                      <a:gd name="connsiteX22" fmla="*/ 625789 w 641663"/>
                      <a:gd name="connsiteY22" fmla="*/ 90843 h 709270"/>
                      <a:gd name="connsiteX23" fmla="*/ 559114 w 641663"/>
                      <a:gd name="connsiteY23" fmla="*/ 43218 h 709270"/>
                      <a:gd name="connsiteX24" fmla="*/ 486463 w 641663"/>
                      <a:gd name="connsiteY24" fmla="*/ 1463 h 709270"/>
                      <a:gd name="connsiteX0" fmla="*/ 486463 w 641663"/>
                      <a:gd name="connsiteY0" fmla="*/ 1463 h 709270"/>
                      <a:gd name="connsiteX1" fmla="*/ 335783 w 641663"/>
                      <a:gd name="connsiteY1" fmla="*/ 11730 h 709270"/>
                      <a:gd name="connsiteX2" fmla="*/ 254314 w 641663"/>
                      <a:gd name="connsiteY2" fmla="*/ 33693 h 709270"/>
                      <a:gd name="connsiteX3" fmla="*/ 101914 w 641663"/>
                      <a:gd name="connsiteY3" fmla="*/ 138468 h 709270"/>
                      <a:gd name="connsiteX4" fmla="*/ 35239 w 641663"/>
                      <a:gd name="connsiteY4" fmla="*/ 228956 h 709270"/>
                      <a:gd name="connsiteX5" fmla="*/ 25714 w 641663"/>
                      <a:gd name="connsiteY5" fmla="*/ 309918 h 709270"/>
                      <a:gd name="connsiteX6" fmla="*/ 92389 w 641663"/>
                      <a:gd name="connsiteY6" fmla="*/ 338493 h 709270"/>
                      <a:gd name="connsiteX7" fmla="*/ 159064 w 641663"/>
                      <a:gd name="connsiteY7" fmla="*/ 243243 h 709270"/>
                      <a:gd name="connsiteX8" fmla="*/ 118401 w 641663"/>
                      <a:gd name="connsiteY8" fmla="*/ 306434 h 709270"/>
                      <a:gd name="connsiteX9" fmla="*/ 4102 w 641663"/>
                      <a:gd name="connsiteY9" fmla="*/ 444547 h 709270"/>
                      <a:gd name="connsiteX10" fmla="*/ 54289 w 641663"/>
                      <a:gd name="connsiteY10" fmla="*/ 538517 h 709270"/>
                      <a:gd name="connsiteX11" fmla="*/ 168589 w 641663"/>
                      <a:gd name="connsiteY11" fmla="*/ 462318 h 709270"/>
                      <a:gd name="connsiteX12" fmla="*/ 78101 w 641663"/>
                      <a:gd name="connsiteY12" fmla="*/ 557568 h 709270"/>
                      <a:gd name="connsiteX13" fmla="*/ 130489 w 641663"/>
                      <a:gd name="connsiteY13" fmla="*/ 643293 h 709270"/>
                      <a:gd name="connsiteX14" fmla="*/ 259076 w 641663"/>
                      <a:gd name="connsiteY14" fmla="*/ 614718 h 709270"/>
                      <a:gd name="connsiteX15" fmla="*/ 311464 w 641663"/>
                      <a:gd name="connsiteY15" fmla="*/ 557568 h 709270"/>
                      <a:gd name="connsiteX16" fmla="*/ 225739 w 641663"/>
                      <a:gd name="connsiteY16" fmla="*/ 681393 h 709270"/>
                      <a:gd name="connsiteX17" fmla="*/ 340039 w 641663"/>
                      <a:gd name="connsiteY17" fmla="*/ 700443 h 709270"/>
                      <a:gd name="connsiteX18" fmla="*/ 549589 w 641663"/>
                      <a:gd name="connsiteY18" fmla="*/ 567093 h 709270"/>
                      <a:gd name="connsiteX19" fmla="*/ 635314 w 641663"/>
                      <a:gd name="connsiteY19" fmla="*/ 376593 h 709270"/>
                      <a:gd name="connsiteX20" fmla="*/ 635314 w 641663"/>
                      <a:gd name="connsiteY20" fmla="*/ 281343 h 709270"/>
                      <a:gd name="connsiteX21" fmla="*/ 633947 w 641663"/>
                      <a:gd name="connsiteY21" fmla="*/ 208216 h 709270"/>
                      <a:gd name="connsiteX22" fmla="*/ 625789 w 641663"/>
                      <a:gd name="connsiteY22" fmla="*/ 90843 h 709270"/>
                      <a:gd name="connsiteX23" fmla="*/ 559114 w 641663"/>
                      <a:gd name="connsiteY23" fmla="*/ 43218 h 709270"/>
                      <a:gd name="connsiteX24" fmla="*/ 486463 w 641663"/>
                      <a:gd name="connsiteY24" fmla="*/ 1463 h 709270"/>
                      <a:gd name="connsiteX0" fmla="*/ 486463 w 639618"/>
                      <a:gd name="connsiteY0" fmla="*/ 1463 h 709270"/>
                      <a:gd name="connsiteX1" fmla="*/ 335783 w 639618"/>
                      <a:gd name="connsiteY1" fmla="*/ 11730 h 709270"/>
                      <a:gd name="connsiteX2" fmla="*/ 254314 w 639618"/>
                      <a:gd name="connsiteY2" fmla="*/ 33693 h 709270"/>
                      <a:gd name="connsiteX3" fmla="*/ 101914 w 639618"/>
                      <a:gd name="connsiteY3" fmla="*/ 138468 h 709270"/>
                      <a:gd name="connsiteX4" fmla="*/ 35239 w 639618"/>
                      <a:gd name="connsiteY4" fmla="*/ 228956 h 709270"/>
                      <a:gd name="connsiteX5" fmla="*/ 25714 w 639618"/>
                      <a:gd name="connsiteY5" fmla="*/ 309918 h 709270"/>
                      <a:gd name="connsiteX6" fmla="*/ 92389 w 639618"/>
                      <a:gd name="connsiteY6" fmla="*/ 338493 h 709270"/>
                      <a:gd name="connsiteX7" fmla="*/ 159064 w 639618"/>
                      <a:gd name="connsiteY7" fmla="*/ 243243 h 709270"/>
                      <a:gd name="connsiteX8" fmla="*/ 118401 w 639618"/>
                      <a:gd name="connsiteY8" fmla="*/ 306434 h 709270"/>
                      <a:gd name="connsiteX9" fmla="*/ 4102 w 639618"/>
                      <a:gd name="connsiteY9" fmla="*/ 444547 h 709270"/>
                      <a:gd name="connsiteX10" fmla="*/ 54289 w 639618"/>
                      <a:gd name="connsiteY10" fmla="*/ 538517 h 709270"/>
                      <a:gd name="connsiteX11" fmla="*/ 168589 w 639618"/>
                      <a:gd name="connsiteY11" fmla="*/ 462318 h 709270"/>
                      <a:gd name="connsiteX12" fmla="*/ 78101 w 639618"/>
                      <a:gd name="connsiteY12" fmla="*/ 557568 h 709270"/>
                      <a:gd name="connsiteX13" fmla="*/ 130489 w 639618"/>
                      <a:gd name="connsiteY13" fmla="*/ 643293 h 709270"/>
                      <a:gd name="connsiteX14" fmla="*/ 259076 w 639618"/>
                      <a:gd name="connsiteY14" fmla="*/ 614718 h 709270"/>
                      <a:gd name="connsiteX15" fmla="*/ 311464 w 639618"/>
                      <a:gd name="connsiteY15" fmla="*/ 557568 h 709270"/>
                      <a:gd name="connsiteX16" fmla="*/ 225739 w 639618"/>
                      <a:gd name="connsiteY16" fmla="*/ 681393 h 709270"/>
                      <a:gd name="connsiteX17" fmla="*/ 340039 w 639618"/>
                      <a:gd name="connsiteY17" fmla="*/ 700443 h 709270"/>
                      <a:gd name="connsiteX18" fmla="*/ 549589 w 639618"/>
                      <a:gd name="connsiteY18" fmla="*/ 567093 h 709270"/>
                      <a:gd name="connsiteX19" fmla="*/ 635314 w 639618"/>
                      <a:gd name="connsiteY19" fmla="*/ 376593 h 709270"/>
                      <a:gd name="connsiteX20" fmla="*/ 627677 w 639618"/>
                      <a:gd name="connsiteY20" fmla="*/ 314238 h 709270"/>
                      <a:gd name="connsiteX21" fmla="*/ 633947 w 639618"/>
                      <a:gd name="connsiteY21" fmla="*/ 208216 h 709270"/>
                      <a:gd name="connsiteX22" fmla="*/ 625789 w 639618"/>
                      <a:gd name="connsiteY22" fmla="*/ 90843 h 709270"/>
                      <a:gd name="connsiteX23" fmla="*/ 559114 w 639618"/>
                      <a:gd name="connsiteY23" fmla="*/ 43218 h 709270"/>
                      <a:gd name="connsiteX24" fmla="*/ 486463 w 639618"/>
                      <a:gd name="connsiteY24" fmla="*/ 1463 h 709270"/>
                      <a:gd name="connsiteX0" fmla="*/ 486463 w 634072"/>
                      <a:gd name="connsiteY0" fmla="*/ 1463 h 709270"/>
                      <a:gd name="connsiteX1" fmla="*/ 335783 w 634072"/>
                      <a:gd name="connsiteY1" fmla="*/ 11730 h 709270"/>
                      <a:gd name="connsiteX2" fmla="*/ 254314 w 634072"/>
                      <a:gd name="connsiteY2" fmla="*/ 33693 h 709270"/>
                      <a:gd name="connsiteX3" fmla="*/ 101914 w 634072"/>
                      <a:gd name="connsiteY3" fmla="*/ 138468 h 709270"/>
                      <a:gd name="connsiteX4" fmla="*/ 35239 w 634072"/>
                      <a:gd name="connsiteY4" fmla="*/ 228956 h 709270"/>
                      <a:gd name="connsiteX5" fmla="*/ 25714 w 634072"/>
                      <a:gd name="connsiteY5" fmla="*/ 309918 h 709270"/>
                      <a:gd name="connsiteX6" fmla="*/ 92389 w 634072"/>
                      <a:gd name="connsiteY6" fmla="*/ 338493 h 709270"/>
                      <a:gd name="connsiteX7" fmla="*/ 159064 w 634072"/>
                      <a:gd name="connsiteY7" fmla="*/ 243243 h 709270"/>
                      <a:gd name="connsiteX8" fmla="*/ 118401 w 634072"/>
                      <a:gd name="connsiteY8" fmla="*/ 306434 h 709270"/>
                      <a:gd name="connsiteX9" fmla="*/ 4102 w 634072"/>
                      <a:gd name="connsiteY9" fmla="*/ 444547 h 709270"/>
                      <a:gd name="connsiteX10" fmla="*/ 54289 w 634072"/>
                      <a:gd name="connsiteY10" fmla="*/ 538517 h 709270"/>
                      <a:gd name="connsiteX11" fmla="*/ 168589 w 634072"/>
                      <a:gd name="connsiteY11" fmla="*/ 462318 h 709270"/>
                      <a:gd name="connsiteX12" fmla="*/ 78101 w 634072"/>
                      <a:gd name="connsiteY12" fmla="*/ 557568 h 709270"/>
                      <a:gd name="connsiteX13" fmla="*/ 130489 w 634072"/>
                      <a:gd name="connsiteY13" fmla="*/ 643293 h 709270"/>
                      <a:gd name="connsiteX14" fmla="*/ 259076 w 634072"/>
                      <a:gd name="connsiteY14" fmla="*/ 614718 h 709270"/>
                      <a:gd name="connsiteX15" fmla="*/ 311464 w 634072"/>
                      <a:gd name="connsiteY15" fmla="*/ 557568 h 709270"/>
                      <a:gd name="connsiteX16" fmla="*/ 225739 w 634072"/>
                      <a:gd name="connsiteY16" fmla="*/ 681393 h 709270"/>
                      <a:gd name="connsiteX17" fmla="*/ 340039 w 634072"/>
                      <a:gd name="connsiteY17" fmla="*/ 700443 h 709270"/>
                      <a:gd name="connsiteX18" fmla="*/ 549589 w 634072"/>
                      <a:gd name="connsiteY18" fmla="*/ 567093 h 709270"/>
                      <a:gd name="connsiteX19" fmla="*/ 619759 w 634072"/>
                      <a:gd name="connsiteY19" fmla="*/ 377997 h 709270"/>
                      <a:gd name="connsiteX20" fmla="*/ 627677 w 634072"/>
                      <a:gd name="connsiteY20" fmla="*/ 314238 h 709270"/>
                      <a:gd name="connsiteX21" fmla="*/ 633947 w 634072"/>
                      <a:gd name="connsiteY21" fmla="*/ 208216 h 709270"/>
                      <a:gd name="connsiteX22" fmla="*/ 625789 w 634072"/>
                      <a:gd name="connsiteY22" fmla="*/ 90843 h 709270"/>
                      <a:gd name="connsiteX23" fmla="*/ 559114 w 634072"/>
                      <a:gd name="connsiteY23" fmla="*/ 43218 h 709270"/>
                      <a:gd name="connsiteX24" fmla="*/ 486463 w 634072"/>
                      <a:gd name="connsiteY24" fmla="*/ 1463 h 709270"/>
                      <a:gd name="connsiteX0" fmla="*/ 486463 w 634072"/>
                      <a:gd name="connsiteY0" fmla="*/ 3196 h 711003"/>
                      <a:gd name="connsiteX1" fmla="*/ 353475 w 634072"/>
                      <a:gd name="connsiteY1" fmla="*/ 6498 h 711003"/>
                      <a:gd name="connsiteX2" fmla="*/ 254314 w 634072"/>
                      <a:gd name="connsiteY2" fmla="*/ 35426 h 711003"/>
                      <a:gd name="connsiteX3" fmla="*/ 101914 w 634072"/>
                      <a:gd name="connsiteY3" fmla="*/ 140201 h 711003"/>
                      <a:gd name="connsiteX4" fmla="*/ 35239 w 634072"/>
                      <a:gd name="connsiteY4" fmla="*/ 230689 h 711003"/>
                      <a:gd name="connsiteX5" fmla="*/ 25714 w 634072"/>
                      <a:gd name="connsiteY5" fmla="*/ 311651 h 711003"/>
                      <a:gd name="connsiteX6" fmla="*/ 92389 w 634072"/>
                      <a:gd name="connsiteY6" fmla="*/ 340226 h 711003"/>
                      <a:gd name="connsiteX7" fmla="*/ 159064 w 634072"/>
                      <a:gd name="connsiteY7" fmla="*/ 244976 h 711003"/>
                      <a:gd name="connsiteX8" fmla="*/ 118401 w 634072"/>
                      <a:gd name="connsiteY8" fmla="*/ 308167 h 711003"/>
                      <a:gd name="connsiteX9" fmla="*/ 4102 w 634072"/>
                      <a:gd name="connsiteY9" fmla="*/ 446280 h 711003"/>
                      <a:gd name="connsiteX10" fmla="*/ 54289 w 634072"/>
                      <a:gd name="connsiteY10" fmla="*/ 540250 h 711003"/>
                      <a:gd name="connsiteX11" fmla="*/ 168589 w 634072"/>
                      <a:gd name="connsiteY11" fmla="*/ 464051 h 711003"/>
                      <a:gd name="connsiteX12" fmla="*/ 78101 w 634072"/>
                      <a:gd name="connsiteY12" fmla="*/ 559301 h 711003"/>
                      <a:gd name="connsiteX13" fmla="*/ 130489 w 634072"/>
                      <a:gd name="connsiteY13" fmla="*/ 645026 h 711003"/>
                      <a:gd name="connsiteX14" fmla="*/ 259076 w 634072"/>
                      <a:gd name="connsiteY14" fmla="*/ 616451 h 711003"/>
                      <a:gd name="connsiteX15" fmla="*/ 311464 w 634072"/>
                      <a:gd name="connsiteY15" fmla="*/ 559301 h 711003"/>
                      <a:gd name="connsiteX16" fmla="*/ 225739 w 634072"/>
                      <a:gd name="connsiteY16" fmla="*/ 683126 h 711003"/>
                      <a:gd name="connsiteX17" fmla="*/ 340039 w 634072"/>
                      <a:gd name="connsiteY17" fmla="*/ 702176 h 711003"/>
                      <a:gd name="connsiteX18" fmla="*/ 549589 w 634072"/>
                      <a:gd name="connsiteY18" fmla="*/ 568826 h 711003"/>
                      <a:gd name="connsiteX19" fmla="*/ 619759 w 634072"/>
                      <a:gd name="connsiteY19" fmla="*/ 379730 h 711003"/>
                      <a:gd name="connsiteX20" fmla="*/ 627677 w 634072"/>
                      <a:gd name="connsiteY20" fmla="*/ 315971 h 711003"/>
                      <a:gd name="connsiteX21" fmla="*/ 633947 w 634072"/>
                      <a:gd name="connsiteY21" fmla="*/ 209949 h 711003"/>
                      <a:gd name="connsiteX22" fmla="*/ 625789 w 634072"/>
                      <a:gd name="connsiteY22" fmla="*/ 92576 h 711003"/>
                      <a:gd name="connsiteX23" fmla="*/ 559114 w 634072"/>
                      <a:gd name="connsiteY23" fmla="*/ 44951 h 711003"/>
                      <a:gd name="connsiteX24" fmla="*/ 486463 w 634072"/>
                      <a:gd name="connsiteY24" fmla="*/ 3196 h 711003"/>
                      <a:gd name="connsiteX0" fmla="*/ 486463 w 634072"/>
                      <a:gd name="connsiteY0" fmla="*/ 10201 h 718008"/>
                      <a:gd name="connsiteX1" fmla="*/ 353475 w 634072"/>
                      <a:gd name="connsiteY1" fmla="*/ 13503 h 718008"/>
                      <a:gd name="connsiteX2" fmla="*/ 254314 w 634072"/>
                      <a:gd name="connsiteY2" fmla="*/ 42431 h 718008"/>
                      <a:gd name="connsiteX3" fmla="*/ 101914 w 634072"/>
                      <a:gd name="connsiteY3" fmla="*/ 147206 h 718008"/>
                      <a:gd name="connsiteX4" fmla="*/ 35239 w 634072"/>
                      <a:gd name="connsiteY4" fmla="*/ 237694 h 718008"/>
                      <a:gd name="connsiteX5" fmla="*/ 25714 w 634072"/>
                      <a:gd name="connsiteY5" fmla="*/ 318656 h 718008"/>
                      <a:gd name="connsiteX6" fmla="*/ 92389 w 634072"/>
                      <a:gd name="connsiteY6" fmla="*/ 347231 h 718008"/>
                      <a:gd name="connsiteX7" fmla="*/ 159064 w 634072"/>
                      <a:gd name="connsiteY7" fmla="*/ 251981 h 718008"/>
                      <a:gd name="connsiteX8" fmla="*/ 118401 w 634072"/>
                      <a:gd name="connsiteY8" fmla="*/ 315172 h 718008"/>
                      <a:gd name="connsiteX9" fmla="*/ 4102 w 634072"/>
                      <a:gd name="connsiteY9" fmla="*/ 453285 h 718008"/>
                      <a:gd name="connsiteX10" fmla="*/ 54289 w 634072"/>
                      <a:gd name="connsiteY10" fmla="*/ 547255 h 718008"/>
                      <a:gd name="connsiteX11" fmla="*/ 168589 w 634072"/>
                      <a:gd name="connsiteY11" fmla="*/ 471056 h 718008"/>
                      <a:gd name="connsiteX12" fmla="*/ 78101 w 634072"/>
                      <a:gd name="connsiteY12" fmla="*/ 566306 h 718008"/>
                      <a:gd name="connsiteX13" fmla="*/ 130489 w 634072"/>
                      <a:gd name="connsiteY13" fmla="*/ 652031 h 718008"/>
                      <a:gd name="connsiteX14" fmla="*/ 259076 w 634072"/>
                      <a:gd name="connsiteY14" fmla="*/ 623456 h 718008"/>
                      <a:gd name="connsiteX15" fmla="*/ 311464 w 634072"/>
                      <a:gd name="connsiteY15" fmla="*/ 566306 h 718008"/>
                      <a:gd name="connsiteX16" fmla="*/ 225739 w 634072"/>
                      <a:gd name="connsiteY16" fmla="*/ 690131 h 718008"/>
                      <a:gd name="connsiteX17" fmla="*/ 340039 w 634072"/>
                      <a:gd name="connsiteY17" fmla="*/ 709181 h 718008"/>
                      <a:gd name="connsiteX18" fmla="*/ 549589 w 634072"/>
                      <a:gd name="connsiteY18" fmla="*/ 575831 h 718008"/>
                      <a:gd name="connsiteX19" fmla="*/ 619759 w 634072"/>
                      <a:gd name="connsiteY19" fmla="*/ 386735 h 718008"/>
                      <a:gd name="connsiteX20" fmla="*/ 627677 w 634072"/>
                      <a:gd name="connsiteY20" fmla="*/ 322976 h 718008"/>
                      <a:gd name="connsiteX21" fmla="*/ 633947 w 634072"/>
                      <a:gd name="connsiteY21" fmla="*/ 216954 h 718008"/>
                      <a:gd name="connsiteX22" fmla="*/ 625789 w 634072"/>
                      <a:gd name="connsiteY22" fmla="*/ 99581 h 718008"/>
                      <a:gd name="connsiteX23" fmla="*/ 559114 w 634072"/>
                      <a:gd name="connsiteY23" fmla="*/ 51956 h 718008"/>
                      <a:gd name="connsiteX24" fmla="*/ 486463 w 634072"/>
                      <a:gd name="connsiteY24" fmla="*/ 10201 h 718008"/>
                      <a:gd name="connsiteX0" fmla="*/ 486463 w 634072"/>
                      <a:gd name="connsiteY0" fmla="*/ 3374 h 711181"/>
                      <a:gd name="connsiteX1" fmla="*/ 353475 w 634072"/>
                      <a:gd name="connsiteY1" fmla="*/ 6676 h 711181"/>
                      <a:gd name="connsiteX2" fmla="*/ 254314 w 634072"/>
                      <a:gd name="connsiteY2" fmla="*/ 35604 h 711181"/>
                      <a:gd name="connsiteX3" fmla="*/ 101914 w 634072"/>
                      <a:gd name="connsiteY3" fmla="*/ 140379 h 711181"/>
                      <a:gd name="connsiteX4" fmla="*/ 35239 w 634072"/>
                      <a:gd name="connsiteY4" fmla="*/ 230867 h 711181"/>
                      <a:gd name="connsiteX5" fmla="*/ 25714 w 634072"/>
                      <a:gd name="connsiteY5" fmla="*/ 311829 h 711181"/>
                      <a:gd name="connsiteX6" fmla="*/ 92389 w 634072"/>
                      <a:gd name="connsiteY6" fmla="*/ 340404 h 711181"/>
                      <a:gd name="connsiteX7" fmla="*/ 159064 w 634072"/>
                      <a:gd name="connsiteY7" fmla="*/ 245154 h 711181"/>
                      <a:gd name="connsiteX8" fmla="*/ 118401 w 634072"/>
                      <a:gd name="connsiteY8" fmla="*/ 308345 h 711181"/>
                      <a:gd name="connsiteX9" fmla="*/ 4102 w 634072"/>
                      <a:gd name="connsiteY9" fmla="*/ 446458 h 711181"/>
                      <a:gd name="connsiteX10" fmla="*/ 54289 w 634072"/>
                      <a:gd name="connsiteY10" fmla="*/ 540428 h 711181"/>
                      <a:gd name="connsiteX11" fmla="*/ 168589 w 634072"/>
                      <a:gd name="connsiteY11" fmla="*/ 464229 h 711181"/>
                      <a:gd name="connsiteX12" fmla="*/ 78101 w 634072"/>
                      <a:gd name="connsiteY12" fmla="*/ 559479 h 711181"/>
                      <a:gd name="connsiteX13" fmla="*/ 130489 w 634072"/>
                      <a:gd name="connsiteY13" fmla="*/ 645204 h 711181"/>
                      <a:gd name="connsiteX14" fmla="*/ 259076 w 634072"/>
                      <a:gd name="connsiteY14" fmla="*/ 616629 h 711181"/>
                      <a:gd name="connsiteX15" fmla="*/ 311464 w 634072"/>
                      <a:gd name="connsiteY15" fmla="*/ 559479 h 711181"/>
                      <a:gd name="connsiteX16" fmla="*/ 225739 w 634072"/>
                      <a:gd name="connsiteY16" fmla="*/ 683304 h 711181"/>
                      <a:gd name="connsiteX17" fmla="*/ 340039 w 634072"/>
                      <a:gd name="connsiteY17" fmla="*/ 702354 h 711181"/>
                      <a:gd name="connsiteX18" fmla="*/ 549589 w 634072"/>
                      <a:gd name="connsiteY18" fmla="*/ 569004 h 711181"/>
                      <a:gd name="connsiteX19" fmla="*/ 619759 w 634072"/>
                      <a:gd name="connsiteY19" fmla="*/ 379908 h 711181"/>
                      <a:gd name="connsiteX20" fmla="*/ 627677 w 634072"/>
                      <a:gd name="connsiteY20" fmla="*/ 316149 h 711181"/>
                      <a:gd name="connsiteX21" fmla="*/ 633947 w 634072"/>
                      <a:gd name="connsiteY21" fmla="*/ 210127 h 711181"/>
                      <a:gd name="connsiteX22" fmla="*/ 625789 w 634072"/>
                      <a:gd name="connsiteY22" fmla="*/ 92754 h 711181"/>
                      <a:gd name="connsiteX23" fmla="*/ 559114 w 634072"/>
                      <a:gd name="connsiteY23" fmla="*/ 45129 h 711181"/>
                      <a:gd name="connsiteX24" fmla="*/ 486463 w 634072"/>
                      <a:gd name="connsiteY24" fmla="*/ 3374 h 711181"/>
                      <a:gd name="connsiteX0" fmla="*/ 486463 w 634072"/>
                      <a:gd name="connsiteY0" fmla="*/ 5125 h 712932"/>
                      <a:gd name="connsiteX1" fmla="*/ 353475 w 634072"/>
                      <a:gd name="connsiteY1" fmla="*/ 8427 h 712932"/>
                      <a:gd name="connsiteX2" fmla="*/ 254314 w 634072"/>
                      <a:gd name="connsiteY2" fmla="*/ 37355 h 712932"/>
                      <a:gd name="connsiteX3" fmla="*/ 101914 w 634072"/>
                      <a:gd name="connsiteY3" fmla="*/ 142130 h 712932"/>
                      <a:gd name="connsiteX4" fmla="*/ 35239 w 634072"/>
                      <a:gd name="connsiteY4" fmla="*/ 232618 h 712932"/>
                      <a:gd name="connsiteX5" fmla="*/ 25714 w 634072"/>
                      <a:gd name="connsiteY5" fmla="*/ 313580 h 712932"/>
                      <a:gd name="connsiteX6" fmla="*/ 92389 w 634072"/>
                      <a:gd name="connsiteY6" fmla="*/ 342155 h 712932"/>
                      <a:gd name="connsiteX7" fmla="*/ 159064 w 634072"/>
                      <a:gd name="connsiteY7" fmla="*/ 246905 h 712932"/>
                      <a:gd name="connsiteX8" fmla="*/ 118401 w 634072"/>
                      <a:gd name="connsiteY8" fmla="*/ 310096 h 712932"/>
                      <a:gd name="connsiteX9" fmla="*/ 4102 w 634072"/>
                      <a:gd name="connsiteY9" fmla="*/ 448209 h 712932"/>
                      <a:gd name="connsiteX10" fmla="*/ 54289 w 634072"/>
                      <a:gd name="connsiteY10" fmla="*/ 542179 h 712932"/>
                      <a:gd name="connsiteX11" fmla="*/ 168589 w 634072"/>
                      <a:gd name="connsiteY11" fmla="*/ 465980 h 712932"/>
                      <a:gd name="connsiteX12" fmla="*/ 78101 w 634072"/>
                      <a:gd name="connsiteY12" fmla="*/ 561230 h 712932"/>
                      <a:gd name="connsiteX13" fmla="*/ 130489 w 634072"/>
                      <a:gd name="connsiteY13" fmla="*/ 646955 h 712932"/>
                      <a:gd name="connsiteX14" fmla="*/ 259076 w 634072"/>
                      <a:gd name="connsiteY14" fmla="*/ 618380 h 712932"/>
                      <a:gd name="connsiteX15" fmla="*/ 311464 w 634072"/>
                      <a:gd name="connsiteY15" fmla="*/ 561230 h 712932"/>
                      <a:gd name="connsiteX16" fmla="*/ 225739 w 634072"/>
                      <a:gd name="connsiteY16" fmla="*/ 685055 h 712932"/>
                      <a:gd name="connsiteX17" fmla="*/ 340039 w 634072"/>
                      <a:gd name="connsiteY17" fmla="*/ 704105 h 712932"/>
                      <a:gd name="connsiteX18" fmla="*/ 549589 w 634072"/>
                      <a:gd name="connsiteY18" fmla="*/ 570755 h 712932"/>
                      <a:gd name="connsiteX19" fmla="*/ 619759 w 634072"/>
                      <a:gd name="connsiteY19" fmla="*/ 381659 h 712932"/>
                      <a:gd name="connsiteX20" fmla="*/ 627677 w 634072"/>
                      <a:gd name="connsiteY20" fmla="*/ 317900 h 712932"/>
                      <a:gd name="connsiteX21" fmla="*/ 633947 w 634072"/>
                      <a:gd name="connsiteY21" fmla="*/ 211878 h 712932"/>
                      <a:gd name="connsiteX22" fmla="*/ 625789 w 634072"/>
                      <a:gd name="connsiteY22" fmla="*/ 94505 h 712932"/>
                      <a:gd name="connsiteX23" fmla="*/ 559114 w 634072"/>
                      <a:gd name="connsiteY23" fmla="*/ 46880 h 712932"/>
                      <a:gd name="connsiteX24" fmla="*/ 486463 w 634072"/>
                      <a:gd name="connsiteY24" fmla="*/ 5125 h 7129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634072" h="712932">
                        <a:moveTo>
                          <a:pt x="486463" y="5125"/>
                        </a:moveTo>
                        <a:cubicBezTo>
                          <a:pt x="452190" y="-1284"/>
                          <a:pt x="402079" y="-3208"/>
                          <a:pt x="353475" y="8427"/>
                        </a:cubicBezTo>
                        <a:cubicBezTo>
                          <a:pt x="304871" y="20062"/>
                          <a:pt x="296241" y="15071"/>
                          <a:pt x="254314" y="37355"/>
                        </a:cubicBezTo>
                        <a:cubicBezTo>
                          <a:pt x="212387" y="59639"/>
                          <a:pt x="138426" y="109586"/>
                          <a:pt x="101914" y="142130"/>
                        </a:cubicBezTo>
                        <a:cubicBezTo>
                          <a:pt x="65402" y="174674"/>
                          <a:pt x="47939" y="204043"/>
                          <a:pt x="35239" y="232618"/>
                        </a:cubicBezTo>
                        <a:cubicBezTo>
                          <a:pt x="22539" y="261193"/>
                          <a:pt x="16189" y="295324"/>
                          <a:pt x="25714" y="313580"/>
                        </a:cubicBezTo>
                        <a:cubicBezTo>
                          <a:pt x="35239" y="331836"/>
                          <a:pt x="70164" y="353267"/>
                          <a:pt x="92389" y="342155"/>
                        </a:cubicBezTo>
                        <a:cubicBezTo>
                          <a:pt x="114614" y="331043"/>
                          <a:pt x="154729" y="252248"/>
                          <a:pt x="159064" y="246905"/>
                        </a:cubicBezTo>
                        <a:cubicBezTo>
                          <a:pt x="163399" y="241562"/>
                          <a:pt x="142641" y="291627"/>
                          <a:pt x="118401" y="310096"/>
                        </a:cubicBezTo>
                        <a:cubicBezTo>
                          <a:pt x="94161" y="328566"/>
                          <a:pt x="21137" y="411910"/>
                          <a:pt x="4102" y="448209"/>
                        </a:cubicBezTo>
                        <a:cubicBezTo>
                          <a:pt x="-12933" y="484508"/>
                          <a:pt x="26874" y="539217"/>
                          <a:pt x="54289" y="542179"/>
                        </a:cubicBezTo>
                        <a:cubicBezTo>
                          <a:pt x="81704" y="545141"/>
                          <a:pt x="164620" y="462805"/>
                          <a:pt x="168589" y="465980"/>
                        </a:cubicBezTo>
                        <a:cubicBezTo>
                          <a:pt x="172558" y="469155"/>
                          <a:pt x="84451" y="531068"/>
                          <a:pt x="78101" y="561230"/>
                        </a:cubicBezTo>
                        <a:cubicBezTo>
                          <a:pt x="71751" y="591392"/>
                          <a:pt x="100327" y="637430"/>
                          <a:pt x="130489" y="646955"/>
                        </a:cubicBezTo>
                        <a:cubicBezTo>
                          <a:pt x="160651" y="656480"/>
                          <a:pt x="228914" y="632667"/>
                          <a:pt x="259076" y="618380"/>
                        </a:cubicBezTo>
                        <a:cubicBezTo>
                          <a:pt x="289238" y="604093"/>
                          <a:pt x="317020" y="550118"/>
                          <a:pt x="311464" y="561230"/>
                        </a:cubicBezTo>
                        <a:cubicBezTo>
                          <a:pt x="305908" y="572343"/>
                          <a:pt x="220977" y="661243"/>
                          <a:pt x="225739" y="685055"/>
                        </a:cubicBezTo>
                        <a:cubicBezTo>
                          <a:pt x="230501" y="708867"/>
                          <a:pt x="286064" y="723155"/>
                          <a:pt x="340039" y="704105"/>
                        </a:cubicBezTo>
                        <a:cubicBezTo>
                          <a:pt x="394014" y="685055"/>
                          <a:pt x="502969" y="624496"/>
                          <a:pt x="549589" y="570755"/>
                        </a:cubicBezTo>
                        <a:cubicBezTo>
                          <a:pt x="596209" y="517014"/>
                          <a:pt x="606744" y="423802"/>
                          <a:pt x="619759" y="381659"/>
                        </a:cubicBezTo>
                        <a:cubicBezTo>
                          <a:pt x="632774" y="339517"/>
                          <a:pt x="627677" y="317900"/>
                          <a:pt x="627677" y="317900"/>
                        </a:cubicBezTo>
                        <a:cubicBezTo>
                          <a:pt x="627221" y="293524"/>
                          <a:pt x="634403" y="236254"/>
                          <a:pt x="633947" y="211878"/>
                        </a:cubicBezTo>
                        <a:cubicBezTo>
                          <a:pt x="632359" y="180128"/>
                          <a:pt x="638489" y="124668"/>
                          <a:pt x="625789" y="94505"/>
                        </a:cubicBezTo>
                        <a:cubicBezTo>
                          <a:pt x="613089" y="64343"/>
                          <a:pt x="582335" y="61777"/>
                          <a:pt x="559114" y="46880"/>
                        </a:cubicBezTo>
                        <a:cubicBezTo>
                          <a:pt x="535893" y="31983"/>
                          <a:pt x="520736" y="11534"/>
                          <a:pt x="486463" y="5125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37" name="Group 36">
                    <a:extLst>
                      <a:ext uri="{FF2B5EF4-FFF2-40B4-BE49-F238E27FC236}">
                        <a16:creationId xmlns:a16="http://schemas.microsoft.com/office/drawing/2014/main" id="{4DE83FC7-6341-66CF-0FD3-16871D6D557E}"/>
                      </a:ext>
                    </a:extLst>
                  </p:cNvPr>
                  <p:cNvGrpSpPr/>
                  <p:nvPr/>
                </p:nvGrpSpPr>
                <p:grpSpPr>
                  <a:xfrm rot="194516" flipH="1">
                    <a:off x="5729308" y="3064311"/>
                    <a:ext cx="307393" cy="1099215"/>
                    <a:chOff x="1018808" y="2859083"/>
                    <a:chExt cx="307393" cy="1099215"/>
                  </a:xfrm>
                  <a:solidFill>
                    <a:schemeClr val="accent2">
                      <a:lumMod val="40000"/>
                      <a:lumOff val="60000"/>
                    </a:schemeClr>
                  </a:solidFill>
                </p:grpSpPr>
                <p:sp>
                  <p:nvSpPr>
                    <p:cNvPr id="40" name="Rectangle: Rounded Corners 39">
                      <a:extLst>
                        <a:ext uri="{FF2B5EF4-FFF2-40B4-BE49-F238E27FC236}">
                          <a16:creationId xmlns:a16="http://schemas.microsoft.com/office/drawing/2014/main" id="{526678E0-3EA1-A52D-D2A5-8CB74DFC3240}"/>
                        </a:ext>
                      </a:extLst>
                    </p:cNvPr>
                    <p:cNvSpPr/>
                    <p:nvPr/>
                  </p:nvSpPr>
                  <p:spPr>
                    <a:xfrm rot="39616">
                      <a:off x="1139795" y="3276270"/>
                      <a:ext cx="186406" cy="682028"/>
                    </a:xfrm>
                    <a:prstGeom prst="round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9" name="Rectangle: Rounded Corners 38">
                      <a:extLst>
                        <a:ext uri="{FF2B5EF4-FFF2-40B4-BE49-F238E27FC236}">
                          <a16:creationId xmlns:a16="http://schemas.microsoft.com/office/drawing/2014/main" id="{C204FC57-F45B-8D25-F91F-378B7419DD0C}"/>
                        </a:ext>
                      </a:extLst>
                    </p:cNvPr>
                    <p:cNvSpPr/>
                    <p:nvPr/>
                  </p:nvSpPr>
                  <p:spPr>
                    <a:xfrm rot="194516">
                      <a:off x="1018808" y="2859083"/>
                      <a:ext cx="307239" cy="547318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EFBEA750-9F1F-B1A8-0DC6-D175BB4BDF9D}"/>
                    </a:ext>
                  </a:extLst>
                </p:cNvPr>
                <p:cNvGrpSpPr/>
                <p:nvPr/>
              </p:nvGrpSpPr>
              <p:grpSpPr>
                <a:xfrm rot="21045049">
                  <a:off x="7173890" y="3064736"/>
                  <a:ext cx="330249" cy="1020918"/>
                  <a:chOff x="7250028" y="3118751"/>
                  <a:chExt cx="307239" cy="1067882"/>
                </a:xfrm>
              </p:grpSpPr>
              <p:sp>
                <p:nvSpPr>
                  <p:cNvPr id="35" name="Rectangle: Rounded Corners 34">
                    <a:extLst>
                      <a:ext uri="{FF2B5EF4-FFF2-40B4-BE49-F238E27FC236}">
                        <a16:creationId xmlns:a16="http://schemas.microsoft.com/office/drawing/2014/main" id="{D7AE2E5A-CE74-6BE6-EB1E-9E9CDBA2C2A4}"/>
                      </a:ext>
                    </a:extLst>
                  </p:cNvPr>
                  <p:cNvSpPr/>
                  <p:nvPr/>
                </p:nvSpPr>
                <p:spPr>
                  <a:xfrm rot="554951">
                    <a:off x="7250028" y="3118751"/>
                    <a:ext cx="307239" cy="54731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6" name="Rectangle: Rounded Corners 35">
                    <a:extLst>
                      <a:ext uri="{FF2B5EF4-FFF2-40B4-BE49-F238E27FC236}">
                        <a16:creationId xmlns:a16="http://schemas.microsoft.com/office/drawing/2014/main" id="{09495231-2EE0-78FA-D6EB-69A13F9089A8}"/>
                      </a:ext>
                    </a:extLst>
                  </p:cNvPr>
                  <p:cNvSpPr/>
                  <p:nvPr/>
                </p:nvSpPr>
                <p:spPr>
                  <a:xfrm rot="554951">
                    <a:off x="7304160" y="3573650"/>
                    <a:ext cx="194168" cy="612983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F0C86A23-03EF-9210-FBFE-967C0797328F}"/>
                    </a:ext>
                  </a:extLst>
                </p:cNvPr>
                <p:cNvSpPr/>
                <p:nvPr/>
              </p:nvSpPr>
              <p:spPr>
                <a:xfrm>
                  <a:off x="5740442" y="966332"/>
                  <a:ext cx="1899057" cy="1960317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D63A6E1C-D471-263A-E467-39D463FB5083}"/>
                    </a:ext>
                  </a:extLst>
                </p:cNvPr>
                <p:cNvSpPr/>
                <p:nvPr/>
              </p:nvSpPr>
              <p:spPr>
                <a:xfrm>
                  <a:off x="6280292" y="1719333"/>
                  <a:ext cx="251576" cy="32833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6BF44EEC-983F-828A-D034-EA415953888D}"/>
                    </a:ext>
                  </a:extLst>
                </p:cNvPr>
                <p:cNvSpPr/>
                <p:nvPr/>
              </p:nvSpPr>
              <p:spPr>
                <a:xfrm>
                  <a:off x="6315097" y="1798948"/>
                  <a:ext cx="151789" cy="1661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E137E73D-4469-91D9-BB0A-136AE4226E8A}"/>
                    </a:ext>
                  </a:extLst>
                </p:cNvPr>
                <p:cNvSpPr/>
                <p:nvPr/>
              </p:nvSpPr>
              <p:spPr>
                <a:xfrm>
                  <a:off x="6851567" y="1716068"/>
                  <a:ext cx="251576" cy="32833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18A2D916-C6CF-5209-CD50-4F0FBAEA0D14}"/>
                    </a:ext>
                  </a:extLst>
                </p:cNvPr>
                <p:cNvSpPr/>
                <p:nvPr/>
              </p:nvSpPr>
              <p:spPr>
                <a:xfrm>
                  <a:off x="6886372" y="1795683"/>
                  <a:ext cx="151789" cy="1661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" name="Rectangle: Rounded Corners 22">
                  <a:extLst>
                    <a:ext uri="{FF2B5EF4-FFF2-40B4-BE49-F238E27FC236}">
                      <a16:creationId xmlns:a16="http://schemas.microsoft.com/office/drawing/2014/main" id="{1A125327-ACF4-1043-2567-A7C792A4D10D}"/>
                    </a:ext>
                  </a:extLst>
                </p:cNvPr>
                <p:cNvSpPr/>
                <p:nvPr/>
              </p:nvSpPr>
              <p:spPr>
                <a:xfrm>
                  <a:off x="5777642" y="3057300"/>
                  <a:ext cx="1644819" cy="1589649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984BA06-1808-DE2F-87C3-BEBEBBA6BD80}"/>
                  </a:ext>
                </a:extLst>
              </p:cNvPr>
              <p:cNvSpPr/>
              <p:nvPr/>
            </p:nvSpPr>
            <p:spPr>
              <a:xfrm>
                <a:off x="6674902" y="3408858"/>
                <a:ext cx="1561127" cy="1027538"/>
              </a:xfrm>
              <a:custGeom>
                <a:avLst/>
                <a:gdLst>
                  <a:gd name="connsiteX0" fmla="*/ 676546 w 1352630"/>
                  <a:gd name="connsiteY0" fmla="*/ 0 h 786406"/>
                  <a:gd name="connsiteX1" fmla="*/ 1339537 w 1352630"/>
                  <a:gd name="connsiteY1" fmla="*/ 629701 h 786406"/>
                  <a:gd name="connsiteX2" fmla="*/ 1352630 w 1352630"/>
                  <a:gd name="connsiteY2" fmla="*/ 781060 h 786406"/>
                  <a:gd name="connsiteX3" fmla="*/ 1346669 w 1352630"/>
                  <a:gd name="connsiteY3" fmla="*/ 778591 h 786406"/>
                  <a:gd name="connsiteX4" fmla="*/ 18865 w 1352630"/>
                  <a:gd name="connsiteY4" fmla="*/ 778591 h 786406"/>
                  <a:gd name="connsiteX5" fmla="*/ 0 w 1352630"/>
                  <a:gd name="connsiteY5" fmla="*/ 786406 h 786406"/>
                  <a:gd name="connsiteX6" fmla="*/ 13555 w 1352630"/>
                  <a:gd name="connsiteY6" fmla="*/ 629701 h 786406"/>
                  <a:gd name="connsiteX7" fmla="*/ 676546 w 1352630"/>
                  <a:gd name="connsiteY7" fmla="*/ 0 h 78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2630" h="786406">
                    <a:moveTo>
                      <a:pt x="676546" y="0"/>
                    </a:moveTo>
                    <a:cubicBezTo>
                      <a:pt x="1003580" y="0"/>
                      <a:pt x="1276434" y="270331"/>
                      <a:pt x="1339537" y="629701"/>
                    </a:cubicBezTo>
                    <a:lnTo>
                      <a:pt x="1352630" y="781060"/>
                    </a:lnTo>
                    <a:lnTo>
                      <a:pt x="1346669" y="778591"/>
                    </a:lnTo>
                    <a:lnTo>
                      <a:pt x="18865" y="778591"/>
                    </a:lnTo>
                    <a:lnTo>
                      <a:pt x="0" y="786406"/>
                    </a:lnTo>
                    <a:lnTo>
                      <a:pt x="13555" y="629701"/>
                    </a:lnTo>
                    <a:cubicBezTo>
                      <a:pt x="76659" y="270331"/>
                      <a:pt x="349512" y="0"/>
                      <a:pt x="67654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E63A907-CD6A-0E70-9B1D-7154F2E50AB6}"/>
                </a:ext>
              </a:extLst>
            </p:cNvPr>
            <p:cNvSpPr/>
            <p:nvPr/>
          </p:nvSpPr>
          <p:spPr>
            <a:xfrm>
              <a:off x="6870910" y="3396662"/>
              <a:ext cx="1129179" cy="493128"/>
            </a:xfrm>
            <a:custGeom>
              <a:avLst/>
              <a:gdLst>
                <a:gd name="connsiteX0" fmla="*/ 493054 w 983232"/>
                <a:gd name="connsiteY0" fmla="*/ 0 h 427405"/>
                <a:gd name="connsiteX1" fmla="*/ 958950 w 983232"/>
                <a:gd name="connsiteY1" fmla="*/ 318778 h 427405"/>
                <a:gd name="connsiteX2" fmla="*/ 983232 w 983232"/>
                <a:gd name="connsiteY2" fmla="*/ 399526 h 427405"/>
                <a:gd name="connsiteX3" fmla="*/ 971952 w 983232"/>
                <a:gd name="connsiteY3" fmla="*/ 405978 h 427405"/>
                <a:gd name="connsiteX4" fmla="*/ 909856 w 983232"/>
                <a:gd name="connsiteY4" fmla="*/ 416614 h 427405"/>
                <a:gd name="connsiteX5" fmla="*/ 750326 w 983232"/>
                <a:gd name="connsiteY5" fmla="*/ 281273 h 427405"/>
                <a:gd name="connsiteX6" fmla="*/ 762083 w 983232"/>
                <a:gd name="connsiteY6" fmla="*/ 231868 h 427405"/>
                <a:gd name="connsiteX7" fmla="*/ 710435 w 983232"/>
                <a:gd name="connsiteY7" fmla="*/ 223198 h 427405"/>
                <a:gd name="connsiteX8" fmla="*/ 650915 w 983232"/>
                <a:gd name="connsiteY8" fmla="*/ 182448 h 427405"/>
                <a:gd name="connsiteX9" fmla="*/ 646188 w 983232"/>
                <a:gd name="connsiteY9" fmla="*/ 169580 h 427405"/>
                <a:gd name="connsiteX10" fmla="*/ 602012 w 983232"/>
                <a:gd name="connsiteY10" fmla="*/ 176996 h 427405"/>
                <a:gd name="connsiteX11" fmla="*/ 506353 w 983232"/>
                <a:gd name="connsiteY11" fmla="*/ 144053 h 427405"/>
                <a:gd name="connsiteX12" fmla="*/ 501015 w 983232"/>
                <a:gd name="connsiteY12" fmla="*/ 137470 h 427405"/>
                <a:gd name="connsiteX13" fmla="*/ 495003 w 983232"/>
                <a:gd name="connsiteY13" fmla="*/ 144885 h 427405"/>
                <a:gd name="connsiteX14" fmla="*/ 399344 w 983232"/>
                <a:gd name="connsiteY14" fmla="*/ 177828 h 427405"/>
                <a:gd name="connsiteX15" fmla="*/ 355361 w 983232"/>
                <a:gd name="connsiteY15" fmla="*/ 170444 h 427405"/>
                <a:gd name="connsiteX16" fmla="*/ 339322 w 983232"/>
                <a:gd name="connsiteY16" fmla="*/ 214100 h 427405"/>
                <a:gd name="connsiteX17" fmla="*/ 279801 w 983232"/>
                <a:gd name="connsiteY17" fmla="*/ 254849 h 427405"/>
                <a:gd name="connsiteX18" fmla="*/ 232448 w 983232"/>
                <a:gd name="connsiteY18" fmla="*/ 262798 h 427405"/>
                <a:gd name="connsiteX19" fmla="*/ 242674 w 983232"/>
                <a:gd name="connsiteY19" fmla="*/ 301828 h 427405"/>
                <a:gd name="connsiteX20" fmla="*/ 79698 w 983232"/>
                <a:gd name="connsiteY20" fmla="*/ 427405 h 427405"/>
                <a:gd name="connsiteX21" fmla="*/ 16260 w 983232"/>
                <a:gd name="connsiteY21" fmla="*/ 417537 h 427405"/>
                <a:gd name="connsiteX22" fmla="*/ 0 w 983232"/>
                <a:gd name="connsiteY22" fmla="*/ 409090 h 427405"/>
                <a:gd name="connsiteX23" fmla="*/ 27158 w 983232"/>
                <a:gd name="connsiteY23" fmla="*/ 318778 h 427405"/>
                <a:gd name="connsiteX24" fmla="*/ 493054 w 983232"/>
                <a:gd name="connsiteY24" fmla="*/ 0 h 42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83232" h="427405">
                  <a:moveTo>
                    <a:pt x="493054" y="0"/>
                  </a:moveTo>
                  <a:cubicBezTo>
                    <a:pt x="702493" y="0"/>
                    <a:pt x="882191" y="131446"/>
                    <a:pt x="958950" y="318778"/>
                  </a:cubicBezTo>
                  <a:lnTo>
                    <a:pt x="983232" y="399526"/>
                  </a:lnTo>
                  <a:lnTo>
                    <a:pt x="971952" y="405978"/>
                  </a:lnTo>
                  <a:cubicBezTo>
                    <a:pt x="952867" y="412827"/>
                    <a:pt x="931883" y="416614"/>
                    <a:pt x="909856" y="416614"/>
                  </a:cubicBezTo>
                  <a:cubicBezTo>
                    <a:pt x="821750" y="416614"/>
                    <a:pt x="750326" y="356019"/>
                    <a:pt x="750326" y="281273"/>
                  </a:cubicBezTo>
                  <a:lnTo>
                    <a:pt x="762083" y="231868"/>
                  </a:lnTo>
                  <a:lnTo>
                    <a:pt x="710435" y="223198"/>
                  </a:lnTo>
                  <a:cubicBezTo>
                    <a:pt x="686157" y="214660"/>
                    <a:pt x="665501" y="200399"/>
                    <a:pt x="650915" y="182448"/>
                  </a:cubicBezTo>
                  <a:lnTo>
                    <a:pt x="646188" y="169580"/>
                  </a:lnTo>
                  <a:lnTo>
                    <a:pt x="602012" y="176996"/>
                  </a:lnTo>
                  <a:cubicBezTo>
                    <a:pt x="564655" y="176996"/>
                    <a:pt x="530834" y="164407"/>
                    <a:pt x="506353" y="144053"/>
                  </a:cubicBezTo>
                  <a:lnTo>
                    <a:pt x="501015" y="137470"/>
                  </a:lnTo>
                  <a:lnTo>
                    <a:pt x="495003" y="144885"/>
                  </a:lnTo>
                  <a:cubicBezTo>
                    <a:pt x="470522" y="165238"/>
                    <a:pt x="436701" y="177828"/>
                    <a:pt x="399344" y="177828"/>
                  </a:cubicBezTo>
                  <a:lnTo>
                    <a:pt x="355361" y="170444"/>
                  </a:lnTo>
                  <a:lnTo>
                    <a:pt x="339322" y="214100"/>
                  </a:lnTo>
                  <a:cubicBezTo>
                    <a:pt x="324735" y="232050"/>
                    <a:pt x="304078" y="246312"/>
                    <a:pt x="279801" y="254849"/>
                  </a:cubicBezTo>
                  <a:lnTo>
                    <a:pt x="232448" y="262798"/>
                  </a:lnTo>
                  <a:lnTo>
                    <a:pt x="242674" y="301828"/>
                  </a:lnTo>
                  <a:cubicBezTo>
                    <a:pt x="242674" y="371183"/>
                    <a:pt x="169707" y="427405"/>
                    <a:pt x="79698" y="427405"/>
                  </a:cubicBezTo>
                  <a:cubicBezTo>
                    <a:pt x="57196" y="427405"/>
                    <a:pt x="35759" y="423891"/>
                    <a:pt x="16260" y="417537"/>
                  </a:cubicBezTo>
                  <a:lnTo>
                    <a:pt x="0" y="409090"/>
                  </a:lnTo>
                  <a:lnTo>
                    <a:pt x="27158" y="318778"/>
                  </a:lnTo>
                  <a:cubicBezTo>
                    <a:pt x="103917" y="131446"/>
                    <a:pt x="283615" y="0"/>
                    <a:pt x="49305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42" name="ttsMP3.com_VoiceText_2024-11-18_21-33-44">
            <a:hlinkClick r:id="" action="ppaction://media"/>
            <a:extLst>
              <a:ext uri="{FF2B5EF4-FFF2-40B4-BE49-F238E27FC236}">
                <a16:creationId xmlns:a16="http://schemas.microsoft.com/office/drawing/2014/main" id="{594ECBE8-146F-1B85-84CD-ED126DFE34B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43" name="mouthalex">
            <a:hlinkClick r:id="" action="ppaction://media"/>
            <a:extLst>
              <a:ext uri="{FF2B5EF4-FFF2-40B4-BE49-F238E27FC236}">
                <a16:creationId xmlns:a16="http://schemas.microsoft.com/office/drawing/2014/main" id="{0FBEB906-11F8-1E2F-1FB1-716AD9725852}"/>
              </a:ext>
            </a:extLst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>
                  <p14:trim st="264" end="2306.3"/>
                </p14:media>
              </p:ext>
            </p:extLst>
          </p:nvPr>
        </p:nvPicPr>
        <p:blipFill>
          <a:blip r:embed="rId9"/>
          <a:srcRect l="48115" t="20000" r="42730" b="69333"/>
          <a:stretch>
            <a:fillRect/>
          </a:stretch>
        </p:blipFill>
        <p:spPr>
          <a:xfrm>
            <a:off x="5374295" y="3620725"/>
            <a:ext cx="183227" cy="112755"/>
          </a:xfrm>
          <a:prstGeom prst="roundRect">
            <a:avLst>
              <a:gd name="adj" fmla="val 50000"/>
            </a:avLst>
          </a:prstGeom>
        </p:spPr>
      </p:pic>
    </p:spTree>
    <p:extLst>
      <p:ext uri="{BB962C8B-B14F-4D97-AF65-F5344CB8AC3E}">
        <p14:creationId xmlns:p14="http://schemas.microsoft.com/office/powerpoint/2010/main" val="2494831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64" fill="hold"/>
                                        <p:tgtEl>
                                          <p:spTgt spid="4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2446" fill="hold"/>
                                        <p:tgtEl>
                                          <p:spTgt spid="4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2"/>
                </p:tgtEl>
              </p:cMediaNode>
            </p:audio>
            <p:video>
              <p:cMediaNode vol="80000">
                <p:cTn id="10" repeatCount="indefinite" fill="remove" display="0">
                  <p:stCondLst>
                    <p:cond delay="indefinite"/>
                  </p:stCondLst>
                </p:cTn>
                <p:tgtEl>
                  <p:spTgt spid="43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0D3A5-242B-4D9F-D886-56339204F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F74AD3-A6D4-AD6F-CC72-A853C735D2EC}"/>
              </a:ext>
            </a:extLst>
          </p:cNvPr>
          <p:cNvSpPr/>
          <p:nvPr/>
        </p:nvSpPr>
        <p:spPr>
          <a:xfrm>
            <a:off x="3856892" y="-59788"/>
            <a:ext cx="4478215" cy="69775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A380BE-C14C-5023-7A2B-22A43F50C5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1C805CA5-4B63-3320-826A-A5E48D043549}"/>
              </a:ext>
            </a:extLst>
          </p:cNvPr>
          <p:cNvGrpSpPr/>
          <p:nvPr/>
        </p:nvGrpSpPr>
        <p:grpSpPr>
          <a:xfrm>
            <a:off x="5674022" y="3884832"/>
            <a:ext cx="1408736" cy="2045101"/>
            <a:chOff x="5665702" y="3880031"/>
            <a:chExt cx="1408736" cy="204510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7B6DAE8-605B-5B3E-D324-B2EDFA46AC29}"/>
                </a:ext>
              </a:extLst>
            </p:cNvPr>
            <p:cNvGrpSpPr/>
            <p:nvPr/>
          </p:nvGrpSpPr>
          <p:grpSpPr>
            <a:xfrm>
              <a:off x="5665702" y="3880031"/>
              <a:ext cx="1408736" cy="2045101"/>
              <a:chOff x="6334079" y="3396662"/>
              <a:chExt cx="1901950" cy="2887615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DDD24844-8B56-90B4-92F5-D28240383013}"/>
                  </a:ext>
                </a:extLst>
              </p:cNvPr>
              <p:cNvGrpSpPr/>
              <p:nvPr/>
            </p:nvGrpSpPr>
            <p:grpSpPr>
              <a:xfrm>
                <a:off x="6334079" y="3408858"/>
                <a:ext cx="1901950" cy="2875419"/>
                <a:chOff x="6334079" y="3408858"/>
                <a:chExt cx="1901950" cy="2875419"/>
              </a:xfrm>
            </p:grpSpPr>
            <p:sp>
              <p:nvSpPr>
                <p:cNvPr id="104" name="Freeform: Shape 103">
                  <a:extLst>
                    <a:ext uri="{FF2B5EF4-FFF2-40B4-BE49-F238E27FC236}">
                      <a16:creationId xmlns:a16="http://schemas.microsoft.com/office/drawing/2014/main" id="{9C585689-F038-EA58-0DC6-84F187047ABE}"/>
                    </a:ext>
                  </a:extLst>
                </p:cNvPr>
                <p:cNvSpPr/>
                <p:nvPr/>
              </p:nvSpPr>
              <p:spPr>
                <a:xfrm>
                  <a:off x="6674902" y="3408858"/>
                  <a:ext cx="1561127" cy="1027538"/>
                </a:xfrm>
                <a:custGeom>
                  <a:avLst/>
                  <a:gdLst>
                    <a:gd name="connsiteX0" fmla="*/ 676546 w 1352630"/>
                    <a:gd name="connsiteY0" fmla="*/ 0 h 786406"/>
                    <a:gd name="connsiteX1" fmla="*/ 1339537 w 1352630"/>
                    <a:gd name="connsiteY1" fmla="*/ 629701 h 786406"/>
                    <a:gd name="connsiteX2" fmla="*/ 1352630 w 1352630"/>
                    <a:gd name="connsiteY2" fmla="*/ 781060 h 786406"/>
                    <a:gd name="connsiteX3" fmla="*/ 1346669 w 1352630"/>
                    <a:gd name="connsiteY3" fmla="*/ 778591 h 786406"/>
                    <a:gd name="connsiteX4" fmla="*/ 18865 w 1352630"/>
                    <a:gd name="connsiteY4" fmla="*/ 778591 h 786406"/>
                    <a:gd name="connsiteX5" fmla="*/ 0 w 1352630"/>
                    <a:gd name="connsiteY5" fmla="*/ 786406 h 786406"/>
                    <a:gd name="connsiteX6" fmla="*/ 13555 w 1352630"/>
                    <a:gd name="connsiteY6" fmla="*/ 629701 h 786406"/>
                    <a:gd name="connsiteX7" fmla="*/ 676546 w 1352630"/>
                    <a:gd name="connsiteY7" fmla="*/ 0 h 786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52630" h="786406">
                      <a:moveTo>
                        <a:pt x="676546" y="0"/>
                      </a:moveTo>
                      <a:cubicBezTo>
                        <a:pt x="1003580" y="0"/>
                        <a:pt x="1276434" y="270331"/>
                        <a:pt x="1339537" y="629701"/>
                      </a:cubicBezTo>
                      <a:lnTo>
                        <a:pt x="1352630" y="781060"/>
                      </a:lnTo>
                      <a:lnTo>
                        <a:pt x="1346669" y="778591"/>
                      </a:lnTo>
                      <a:lnTo>
                        <a:pt x="18865" y="778591"/>
                      </a:lnTo>
                      <a:lnTo>
                        <a:pt x="0" y="786406"/>
                      </a:lnTo>
                      <a:lnTo>
                        <a:pt x="13555" y="629701"/>
                      </a:lnTo>
                      <a:cubicBezTo>
                        <a:pt x="76659" y="270331"/>
                        <a:pt x="349512" y="0"/>
                        <a:pt x="676546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DF2CD265-705B-18C2-7310-E0C75B1181A7}"/>
                    </a:ext>
                  </a:extLst>
                </p:cNvPr>
                <p:cNvGrpSpPr/>
                <p:nvPr/>
              </p:nvGrpSpPr>
              <p:grpSpPr>
                <a:xfrm>
                  <a:off x="6334079" y="3437360"/>
                  <a:ext cx="1698101" cy="2846917"/>
                  <a:chOff x="4862552" y="966332"/>
                  <a:chExt cx="2776947" cy="4655635"/>
                </a:xfrm>
              </p:grpSpPr>
              <p:sp>
                <p:nvSpPr>
                  <p:cNvPr id="79" name="Rectangle: Rounded Corners 78">
                    <a:extLst>
                      <a:ext uri="{FF2B5EF4-FFF2-40B4-BE49-F238E27FC236}">
                        <a16:creationId xmlns:a16="http://schemas.microsoft.com/office/drawing/2014/main" id="{2E324FAB-F0DB-897A-BC82-E28F5A3B188B}"/>
                      </a:ext>
                    </a:extLst>
                  </p:cNvPr>
                  <p:cNvSpPr/>
                  <p:nvPr/>
                </p:nvSpPr>
                <p:spPr>
                  <a:xfrm>
                    <a:off x="6071110" y="4596240"/>
                    <a:ext cx="179149" cy="901517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0" name="Rectangle: Rounded Corners 79">
                    <a:extLst>
                      <a:ext uri="{FF2B5EF4-FFF2-40B4-BE49-F238E27FC236}">
                        <a16:creationId xmlns:a16="http://schemas.microsoft.com/office/drawing/2014/main" id="{EA20C28E-0BFD-836E-E0EC-4B68DC764357}"/>
                      </a:ext>
                    </a:extLst>
                  </p:cNvPr>
                  <p:cNvSpPr/>
                  <p:nvPr/>
                </p:nvSpPr>
                <p:spPr>
                  <a:xfrm>
                    <a:off x="6921616" y="4627704"/>
                    <a:ext cx="179149" cy="901517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1" name="Rectangle: Rounded Corners 80">
                    <a:extLst>
                      <a:ext uri="{FF2B5EF4-FFF2-40B4-BE49-F238E27FC236}">
                        <a16:creationId xmlns:a16="http://schemas.microsoft.com/office/drawing/2014/main" id="{1C3107D6-3501-9C79-FAC7-34D1165F586C}"/>
                      </a:ext>
                    </a:extLst>
                  </p:cNvPr>
                  <p:cNvSpPr/>
                  <p:nvPr/>
                </p:nvSpPr>
                <p:spPr>
                  <a:xfrm>
                    <a:off x="5777642" y="3057300"/>
                    <a:ext cx="1644819" cy="1589649"/>
                  </a:xfrm>
                  <a:prstGeom prst="round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2" name="Rectangle: Rounded Corners 81">
                    <a:extLst>
                      <a:ext uri="{FF2B5EF4-FFF2-40B4-BE49-F238E27FC236}">
                        <a16:creationId xmlns:a16="http://schemas.microsoft.com/office/drawing/2014/main" id="{2C6A0F98-0874-EFF1-8202-1A42D0E4B9C2}"/>
                      </a:ext>
                    </a:extLst>
                  </p:cNvPr>
                  <p:cNvSpPr/>
                  <p:nvPr/>
                </p:nvSpPr>
                <p:spPr>
                  <a:xfrm>
                    <a:off x="6579989" y="2852332"/>
                    <a:ext cx="211915" cy="362567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3" name="Rectangle: Top Corners Rounded 82">
                    <a:extLst>
                      <a:ext uri="{FF2B5EF4-FFF2-40B4-BE49-F238E27FC236}">
                        <a16:creationId xmlns:a16="http://schemas.microsoft.com/office/drawing/2014/main" id="{680BE512-381B-54BD-3BBE-0C2BD961D9CB}"/>
                      </a:ext>
                    </a:extLst>
                  </p:cNvPr>
                  <p:cNvSpPr/>
                  <p:nvPr/>
                </p:nvSpPr>
                <p:spPr>
                  <a:xfrm>
                    <a:off x="5909206" y="5405011"/>
                    <a:ext cx="518715" cy="185493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4" name="Rectangle: Top Corners Rounded 83">
                    <a:extLst>
                      <a:ext uri="{FF2B5EF4-FFF2-40B4-BE49-F238E27FC236}">
                        <a16:creationId xmlns:a16="http://schemas.microsoft.com/office/drawing/2014/main" id="{B738EBDF-E0F0-6D03-6DB4-CDAF974A1C22}"/>
                      </a:ext>
                    </a:extLst>
                  </p:cNvPr>
                  <p:cNvSpPr/>
                  <p:nvPr/>
                </p:nvSpPr>
                <p:spPr>
                  <a:xfrm>
                    <a:off x="6751831" y="5436474"/>
                    <a:ext cx="518715" cy="185493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85" name="Group 84">
                    <a:extLst>
                      <a:ext uri="{FF2B5EF4-FFF2-40B4-BE49-F238E27FC236}">
                        <a16:creationId xmlns:a16="http://schemas.microsoft.com/office/drawing/2014/main" id="{8130E882-DF6E-751B-EE67-F9293B2C3FC3}"/>
                      </a:ext>
                    </a:extLst>
                  </p:cNvPr>
                  <p:cNvGrpSpPr/>
                  <p:nvPr/>
                </p:nvGrpSpPr>
                <p:grpSpPr>
                  <a:xfrm>
                    <a:off x="4862552" y="3046461"/>
                    <a:ext cx="1234469" cy="547316"/>
                    <a:chOff x="4862552" y="3046461"/>
                    <a:chExt cx="1234469" cy="547316"/>
                  </a:xfrm>
                </p:grpSpPr>
                <p:grpSp>
                  <p:nvGrpSpPr>
                    <p:cNvPr id="86" name="Group 85">
                      <a:extLst>
                        <a:ext uri="{FF2B5EF4-FFF2-40B4-BE49-F238E27FC236}">
                          <a16:creationId xmlns:a16="http://schemas.microsoft.com/office/drawing/2014/main" id="{805E0868-B8A6-CD25-2308-A1ACA00C32C4}"/>
                        </a:ext>
                      </a:extLst>
                    </p:cNvPr>
                    <p:cNvGrpSpPr/>
                    <p:nvPr/>
                  </p:nvGrpSpPr>
                  <p:grpSpPr>
                    <a:xfrm rot="194516" flipH="1">
                      <a:off x="5146451" y="3046461"/>
                      <a:ext cx="950570" cy="547316"/>
                      <a:chOff x="974685" y="2856478"/>
                      <a:chExt cx="950570" cy="547316"/>
                    </a:xfrm>
                    <a:solidFill>
                      <a:schemeClr val="accent2">
                        <a:lumMod val="40000"/>
                        <a:lumOff val="60000"/>
                      </a:schemeClr>
                    </a:solidFill>
                  </p:grpSpPr>
                  <p:sp>
                    <p:nvSpPr>
                      <p:cNvPr id="88" name="Rectangle: Rounded Corners 87">
                        <a:extLst>
                          <a:ext uri="{FF2B5EF4-FFF2-40B4-BE49-F238E27FC236}">
                            <a16:creationId xmlns:a16="http://schemas.microsoft.com/office/drawing/2014/main" id="{B72E314A-1A38-FC7C-5E41-0075174AFB18}"/>
                          </a:ext>
                        </a:extLst>
                      </p:cNvPr>
                      <p:cNvSpPr/>
                      <p:nvPr/>
                    </p:nvSpPr>
                    <p:spPr>
                      <a:xfrm rot="20631045">
                        <a:off x="974685" y="2856478"/>
                        <a:ext cx="307238" cy="547316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89" name="Rectangle: Rounded Corners 88">
                        <a:extLst>
                          <a:ext uri="{FF2B5EF4-FFF2-40B4-BE49-F238E27FC236}">
                            <a16:creationId xmlns:a16="http://schemas.microsoft.com/office/drawing/2014/main" id="{94079EAC-84C1-C89E-938D-C7F2CB28ED6B}"/>
                          </a:ext>
                        </a:extLst>
                      </p:cNvPr>
                      <p:cNvSpPr/>
                      <p:nvPr/>
                    </p:nvSpPr>
                    <p:spPr>
                      <a:xfrm rot="15247442">
                        <a:off x="1501706" y="2973272"/>
                        <a:ext cx="194946" cy="652152"/>
                      </a:xfrm>
                      <a:prstGeom prst="round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sp>
                  <p:nvSpPr>
                    <p:cNvPr id="87" name="Freeform: Shape 86">
                      <a:extLst>
                        <a:ext uri="{FF2B5EF4-FFF2-40B4-BE49-F238E27FC236}">
                          <a16:creationId xmlns:a16="http://schemas.microsoft.com/office/drawing/2014/main" id="{3F22CEE5-FB5A-F28D-F2CE-27312CF821D5}"/>
                        </a:ext>
                      </a:extLst>
                    </p:cNvPr>
                    <p:cNvSpPr/>
                    <p:nvPr/>
                  </p:nvSpPr>
                  <p:spPr>
                    <a:xfrm rot="7337894" flipH="1">
                      <a:off x="4911233" y="3112400"/>
                      <a:ext cx="322291" cy="419654"/>
                    </a:xfrm>
                    <a:custGeom>
                      <a:avLst/>
                      <a:gdLst>
                        <a:gd name="connsiteX0" fmla="*/ 455982 w 681406"/>
                        <a:gd name="connsiteY0" fmla="*/ 2223 h 709978"/>
                        <a:gd name="connsiteX1" fmla="*/ 417882 w 681406"/>
                        <a:gd name="connsiteY1" fmla="*/ 106998 h 709978"/>
                        <a:gd name="connsiteX2" fmla="*/ 294057 w 681406"/>
                        <a:gd name="connsiteY2" fmla="*/ 30798 h 709978"/>
                        <a:gd name="connsiteX3" fmla="*/ 141657 w 681406"/>
                        <a:gd name="connsiteY3" fmla="*/ 135573 h 709978"/>
                        <a:gd name="connsiteX4" fmla="*/ 94032 w 681406"/>
                        <a:gd name="connsiteY4" fmla="*/ 230823 h 709978"/>
                        <a:gd name="connsiteX5" fmla="*/ 65457 w 681406"/>
                        <a:gd name="connsiteY5" fmla="*/ 307023 h 709978"/>
                        <a:gd name="connsiteX6" fmla="*/ 132132 w 681406"/>
                        <a:gd name="connsiteY6" fmla="*/ 335598 h 709978"/>
                        <a:gd name="connsiteX7" fmla="*/ 198807 w 681406"/>
                        <a:gd name="connsiteY7" fmla="*/ 240348 h 709978"/>
                        <a:gd name="connsiteX8" fmla="*/ 103557 w 681406"/>
                        <a:gd name="connsiteY8" fmla="*/ 326073 h 709978"/>
                        <a:gd name="connsiteX9" fmla="*/ 8307 w 681406"/>
                        <a:gd name="connsiteY9" fmla="*/ 392748 h 709978"/>
                        <a:gd name="connsiteX10" fmla="*/ 17832 w 681406"/>
                        <a:gd name="connsiteY10" fmla="*/ 516573 h 709978"/>
                        <a:gd name="connsiteX11" fmla="*/ 122607 w 681406"/>
                        <a:gd name="connsiteY11" fmla="*/ 535623 h 709978"/>
                        <a:gd name="connsiteX12" fmla="*/ 227382 w 681406"/>
                        <a:gd name="connsiteY12" fmla="*/ 497523 h 709978"/>
                        <a:gd name="connsiteX13" fmla="*/ 122607 w 681406"/>
                        <a:gd name="connsiteY13" fmla="*/ 621348 h 709978"/>
                        <a:gd name="connsiteX14" fmla="*/ 170232 w 681406"/>
                        <a:gd name="connsiteY14" fmla="*/ 640398 h 709978"/>
                        <a:gd name="connsiteX15" fmla="*/ 303582 w 681406"/>
                        <a:gd name="connsiteY15" fmla="*/ 630873 h 709978"/>
                        <a:gd name="connsiteX16" fmla="*/ 351207 w 681406"/>
                        <a:gd name="connsiteY16" fmla="*/ 554673 h 709978"/>
                        <a:gd name="connsiteX17" fmla="*/ 246432 w 681406"/>
                        <a:gd name="connsiteY17" fmla="*/ 688023 h 709978"/>
                        <a:gd name="connsiteX18" fmla="*/ 379782 w 681406"/>
                        <a:gd name="connsiteY18" fmla="*/ 697548 h 709978"/>
                        <a:gd name="connsiteX19" fmla="*/ 589332 w 681406"/>
                        <a:gd name="connsiteY19" fmla="*/ 564198 h 709978"/>
                        <a:gd name="connsiteX20" fmla="*/ 675057 w 681406"/>
                        <a:gd name="connsiteY20" fmla="*/ 373698 h 709978"/>
                        <a:gd name="connsiteX21" fmla="*/ 675057 w 681406"/>
                        <a:gd name="connsiteY21" fmla="*/ 278448 h 709978"/>
                        <a:gd name="connsiteX22" fmla="*/ 675057 w 681406"/>
                        <a:gd name="connsiteY22" fmla="*/ 221298 h 709978"/>
                        <a:gd name="connsiteX23" fmla="*/ 636957 w 681406"/>
                        <a:gd name="connsiteY23" fmla="*/ 230823 h 709978"/>
                        <a:gd name="connsiteX24" fmla="*/ 665532 w 681406"/>
                        <a:gd name="connsiteY24" fmla="*/ 87948 h 709978"/>
                        <a:gd name="connsiteX25" fmla="*/ 598857 w 681406"/>
                        <a:gd name="connsiteY25" fmla="*/ 40323 h 709978"/>
                        <a:gd name="connsiteX26" fmla="*/ 455982 w 681406"/>
                        <a:gd name="connsiteY26" fmla="*/ 2223 h 709978"/>
                        <a:gd name="connsiteX0" fmla="*/ 455982 w 681406"/>
                        <a:gd name="connsiteY0" fmla="*/ 2223 h 709978"/>
                        <a:gd name="connsiteX1" fmla="*/ 417882 w 681406"/>
                        <a:gd name="connsiteY1" fmla="*/ 106998 h 709978"/>
                        <a:gd name="connsiteX2" fmla="*/ 294057 w 681406"/>
                        <a:gd name="connsiteY2" fmla="*/ 30798 h 709978"/>
                        <a:gd name="connsiteX3" fmla="*/ 141657 w 681406"/>
                        <a:gd name="connsiteY3" fmla="*/ 135573 h 709978"/>
                        <a:gd name="connsiteX4" fmla="*/ 94032 w 681406"/>
                        <a:gd name="connsiteY4" fmla="*/ 230823 h 709978"/>
                        <a:gd name="connsiteX5" fmla="*/ 65457 w 681406"/>
                        <a:gd name="connsiteY5" fmla="*/ 307023 h 709978"/>
                        <a:gd name="connsiteX6" fmla="*/ 132132 w 681406"/>
                        <a:gd name="connsiteY6" fmla="*/ 335598 h 709978"/>
                        <a:gd name="connsiteX7" fmla="*/ 198807 w 681406"/>
                        <a:gd name="connsiteY7" fmla="*/ 240348 h 709978"/>
                        <a:gd name="connsiteX8" fmla="*/ 158144 w 681406"/>
                        <a:gd name="connsiteY8" fmla="*/ 303539 h 709978"/>
                        <a:gd name="connsiteX9" fmla="*/ 103557 w 681406"/>
                        <a:gd name="connsiteY9" fmla="*/ 326073 h 709978"/>
                        <a:gd name="connsiteX10" fmla="*/ 8307 w 681406"/>
                        <a:gd name="connsiteY10" fmla="*/ 392748 h 709978"/>
                        <a:gd name="connsiteX11" fmla="*/ 17832 w 681406"/>
                        <a:gd name="connsiteY11" fmla="*/ 516573 h 709978"/>
                        <a:gd name="connsiteX12" fmla="*/ 122607 w 681406"/>
                        <a:gd name="connsiteY12" fmla="*/ 535623 h 709978"/>
                        <a:gd name="connsiteX13" fmla="*/ 227382 w 681406"/>
                        <a:gd name="connsiteY13" fmla="*/ 497523 h 709978"/>
                        <a:gd name="connsiteX14" fmla="*/ 122607 w 681406"/>
                        <a:gd name="connsiteY14" fmla="*/ 621348 h 709978"/>
                        <a:gd name="connsiteX15" fmla="*/ 170232 w 681406"/>
                        <a:gd name="connsiteY15" fmla="*/ 640398 h 709978"/>
                        <a:gd name="connsiteX16" fmla="*/ 303582 w 681406"/>
                        <a:gd name="connsiteY16" fmla="*/ 630873 h 709978"/>
                        <a:gd name="connsiteX17" fmla="*/ 351207 w 681406"/>
                        <a:gd name="connsiteY17" fmla="*/ 554673 h 709978"/>
                        <a:gd name="connsiteX18" fmla="*/ 246432 w 681406"/>
                        <a:gd name="connsiteY18" fmla="*/ 688023 h 709978"/>
                        <a:gd name="connsiteX19" fmla="*/ 379782 w 681406"/>
                        <a:gd name="connsiteY19" fmla="*/ 697548 h 709978"/>
                        <a:gd name="connsiteX20" fmla="*/ 589332 w 681406"/>
                        <a:gd name="connsiteY20" fmla="*/ 564198 h 709978"/>
                        <a:gd name="connsiteX21" fmla="*/ 675057 w 681406"/>
                        <a:gd name="connsiteY21" fmla="*/ 373698 h 709978"/>
                        <a:gd name="connsiteX22" fmla="*/ 675057 w 681406"/>
                        <a:gd name="connsiteY22" fmla="*/ 278448 h 709978"/>
                        <a:gd name="connsiteX23" fmla="*/ 675057 w 681406"/>
                        <a:gd name="connsiteY23" fmla="*/ 221298 h 709978"/>
                        <a:gd name="connsiteX24" fmla="*/ 636957 w 681406"/>
                        <a:gd name="connsiteY24" fmla="*/ 230823 h 709978"/>
                        <a:gd name="connsiteX25" fmla="*/ 665532 w 681406"/>
                        <a:gd name="connsiteY25" fmla="*/ 87948 h 709978"/>
                        <a:gd name="connsiteX26" fmla="*/ 598857 w 681406"/>
                        <a:gd name="connsiteY26" fmla="*/ 40323 h 709978"/>
                        <a:gd name="connsiteX27" fmla="*/ 455982 w 681406"/>
                        <a:gd name="connsiteY27" fmla="*/ 2223 h 709978"/>
                        <a:gd name="connsiteX0" fmla="*/ 455982 w 681406"/>
                        <a:gd name="connsiteY0" fmla="*/ 2223 h 709978"/>
                        <a:gd name="connsiteX1" fmla="*/ 417882 w 681406"/>
                        <a:gd name="connsiteY1" fmla="*/ 106998 h 709978"/>
                        <a:gd name="connsiteX2" fmla="*/ 294057 w 681406"/>
                        <a:gd name="connsiteY2" fmla="*/ 30798 h 709978"/>
                        <a:gd name="connsiteX3" fmla="*/ 141657 w 681406"/>
                        <a:gd name="connsiteY3" fmla="*/ 135573 h 709978"/>
                        <a:gd name="connsiteX4" fmla="*/ 74982 w 681406"/>
                        <a:gd name="connsiteY4" fmla="*/ 226061 h 709978"/>
                        <a:gd name="connsiteX5" fmla="*/ 65457 w 681406"/>
                        <a:gd name="connsiteY5" fmla="*/ 307023 h 709978"/>
                        <a:gd name="connsiteX6" fmla="*/ 132132 w 681406"/>
                        <a:gd name="connsiteY6" fmla="*/ 335598 h 709978"/>
                        <a:gd name="connsiteX7" fmla="*/ 198807 w 681406"/>
                        <a:gd name="connsiteY7" fmla="*/ 240348 h 709978"/>
                        <a:gd name="connsiteX8" fmla="*/ 158144 w 681406"/>
                        <a:gd name="connsiteY8" fmla="*/ 303539 h 709978"/>
                        <a:gd name="connsiteX9" fmla="*/ 103557 w 681406"/>
                        <a:gd name="connsiteY9" fmla="*/ 326073 h 709978"/>
                        <a:gd name="connsiteX10" fmla="*/ 8307 w 681406"/>
                        <a:gd name="connsiteY10" fmla="*/ 392748 h 709978"/>
                        <a:gd name="connsiteX11" fmla="*/ 17832 w 681406"/>
                        <a:gd name="connsiteY11" fmla="*/ 516573 h 709978"/>
                        <a:gd name="connsiteX12" fmla="*/ 122607 w 681406"/>
                        <a:gd name="connsiteY12" fmla="*/ 535623 h 709978"/>
                        <a:gd name="connsiteX13" fmla="*/ 227382 w 681406"/>
                        <a:gd name="connsiteY13" fmla="*/ 497523 h 709978"/>
                        <a:gd name="connsiteX14" fmla="*/ 122607 w 681406"/>
                        <a:gd name="connsiteY14" fmla="*/ 621348 h 709978"/>
                        <a:gd name="connsiteX15" fmla="*/ 170232 w 681406"/>
                        <a:gd name="connsiteY15" fmla="*/ 640398 h 709978"/>
                        <a:gd name="connsiteX16" fmla="*/ 303582 w 681406"/>
                        <a:gd name="connsiteY16" fmla="*/ 630873 h 709978"/>
                        <a:gd name="connsiteX17" fmla="*/ 351207 w 681406"/>
                        <a:gd name="connsiteY17" fmla="*/ 554673 h 709978"/>
                        <a:gd name="connsiteX18" fmla="*/ 246432 w 681406"/>
                        <a:gd name="connsiteY18" fmla="*/ 688023 h 709978"/>
                        <a:gd name="connsiteX19" fmla="*/ 379782 w 681406"/>
                        <a:gd name="connsiteY19" fmla="*/ 697548 h 709978"/>
                        <a:gd name="connsiteX20" fmla="*/ 589332 w 681406"/>
                        <a:gd name="connsiteY20" fmla="*/ 564198 h 709978"/>
                        <a:gd name="connsiteX21" fmla="*/ 675057 w 681406"/>
                        <a:gd name="connsiteY21" fmla="*/ 373698 h 709978"/>
                        <a:gd name="connsiteX22" fmla="*/ 675057 w 681406"/>
                        <a:gd name="connsiteY22" fmla="*/ 278448 h 709978"/>
                        <a:gd name="connsiteX23" fmla="*/ 675057 w 681406"/>
                        <a:gd name="connsiteY23" fmla="*/ 221298 h 709978"/>
                        <a:gd name="connsiteX24" fmla="*/ 636957 w 681406"/>
                        <a:gd name="connsiteY24" fmla="*/ 230823 h 709978"/>
                        <a:gd name="connsiteX25" fmla="*/ 665532 w 681406"/>
                        <a:gd name="connsiteY25" fmla="*/ 87948 h 709978"/>
                        <a:gd name="connsiteX26" fmla="*/ 598857 w 681406"/>
                        <a:gd name="connsiteY26" fmla="*/ 40323 h 709978"/>
                        <a:gd name="connsiteX27" fmla="*/ 455982 w 681406"/>
                        <a:gd name="connsiteY27" fmla="*/ 2223 h 709978"/>
                        <a:gd name="connsiteX0" fmla="*/ 455982 w 681406"/>
                        <a:gd name="connsiteY0" fmla="*/ 2223 h 709978"/>
                        <a:gd name="connsiteX1" fmla="*/ 417882 w 681406"/>
                        <a:gd name="connsiteY1" fmla="*/ 106998 h 709978"/>
                        <a:gd name="connsiteX2" fmla="*/ 294057 w 681406"/>
                        <a:gd name="connsiteY2" fmla="*/ 30798 h 709978"/>
                        <a:gd name="connsiteX3" fmla="*/ 141657 w 681406"/>
                        <a:gd name="connsiteY3" fmla="*/ 135573 h 709978"/>
                        <a:gd name="connsiteX4" fmla="*/ 74982 w 681406"/>
                        <a:gd name="connsiteY4" fmla="*/ 226061 h 709978"/>
                        <a:gd name="connsiteX5" fmla="*/ 65457 w 681406"/>
                        <a:gd name="connsiteY5" fmla="*/ 307023 h 709978"/>
                        <a:gd name="connsiteX6" fmla="*/ 132132 w 681406"/>
                        <a:gd name="connsiteY6" fmla="*/ 335598 h 709978"/>
                        <a:gd name="connsiteX7" fmla="*/ 198807 w 681406"/>
                        <a:gd name="connsiteY7" fmla="*/ 240348 h 709978"/>
                        <a:gd name="connsiteX8" fmla="*/ 158144 w 681406"/>
                        <a:gd name="connsiteY8" fmla="*/ 303539 h 709978"/>
                        <a:gd name="connsiteX9" fmla="*/ 103557 w 681406"/>
                        <a:gd name="connsiteY9" fmla="*/ 326073 h 709978"/>
                        <a:gd name="connsiteX10" fmla="*/ 8307 w 681406"/>
                        <a:gd name="connsiteY10" fmla="*/ 392748 h 709978"/>
                        <a:gd name="connsiteX11" fmla="*/ 17832 w 681406"/>
                        <a:gd name="connsiteY11" fmla="*/ 516573 h 709978"/>
                        <a:gd name="connsiteX12" fmla="*/ 122607 w 681406"/>
                        <a:gd name="connsiteY12" fmla="*/ 535623 h 709978"/>
                        <a:gd name="connsiteX13" fmla="*/ 208332 w 681406"/>
                        <a:gd name="connsiteY13" fmla="*/ 459423 h 709978"/>
                        <a:gd name="connsiteX14" fmla="*/ 122607 w 681406"/>
                        <a:gd name="connsiteY14" fmla="*/ 621348 h 709978"/>
                        <a:gd name="connsiteX15" fmla="*/ 170232 w 681406"/>
                        <a:gd name="connsiteY15" fmla="*/ 640398 h 709978"/>
                        <a:gd name="connsiteX16" fmla="*/ 303582 w 681406"/>
                        <a:gd name="connsiteY16" fmla="*/ 630873 h 709978"/>
                        <a:gd name="connsiteX17" fmla="*/ 351207 w 681406"/>
                        <a:gd name="connsiteY17" fmla="*/ 554673 h 709978"/>
                        <a:gd name="connsiteX18" fmla="*/ 246432 w 681406"/>
                        <a:gd name="connsiteY18" fmla="*/ 688023 h 709978"/>
                        <a:gd name="connsiteX19" fmla="*/ 379782 w 681406"/>
                        <a:gd name="connsiteY19" fmla="*/ 697548 h 709978"/>
                        <a:gd name="connsiteX20" fmla="*/ 589332 w 681406"/>
                        <a:gd name="connsiteY20" fmla="*/ 564198 h 709978"/>
                        <a:gd name="connsiteX21" fmla="*/ 675057 w 681406"/>
                        <a:gd name="connsiteY21" fmla="*/ 373698 h 709978"/>
                        <a:gd name="connsiteX22" fmla="*/ 675057 w 681406"/>
                        <a:gd name="connsiteY22" fmla="*/ 278448 h 709978"/>
                        <a:gd name="connsiteX23" fmla="*/ 675057 w 681406"/>
                        <a:gd name="connsiteY23" fmla="*/ 221298 h 709978"/>
                        <a:gd name="connsiteX24" fmla="*/ 636957 w 681406"/>
                        <a:gd name="connsiteY24" fmla="*/ 230823 h 709978"/>
                        <a:gd name="connsiteX25" fmla="*/ 665532 w 681406"/>
                        <a:gd name="connsiteY25" fmla="*/ 87948 h 709978"/>
                        <a:gd name="connsiteX26" fmla="*/ 598857 w 681406"/>
                        <a:gd name="connsiteY26" fmla="*/ 40323 h 709978"/>
                        <a:gd name="connsiteX27" fmla="*/ 455982 w 681406"/>
                        <a:gd name="connsiteY27" fmla="*/ 2223 h 709978"/>
                        <a:gd name="connsiteX0" fmla="*/ 454558 w 679982"/>
                        <a:gd name="connsiteY0" fmla="*/ 2223 h 709978"/>
                        <a:gd name="connsiteX1" fmla="*/ 416458 w 679982"/>
                        <a:gd name="connsiteY1" fmla="*/ 106998 h 709978"/>
                        <a:gd name="connsiteX2" fmla="*/ 292633 w 679982"/>
                        <a:gd name="connsiteY2" fmla="*/ 30798 h 709978"/>
                        <a:gd name="connsiteX3" fmla="*/ 140233 w 679982"/>
                        <a:gd name="connsiteY3" fmla="*/ 135573 h 709978"/>
                        <a:gd name="connsiteX4" fmla="*/ 73558 w 679982"/>
                        <a:gd name="connsiteY4" fmla="*/ 226061 h 709978"/>
                        <a:gd name="connsiteX5" fmla="*/ 64033 w 679982"/>
                        <a:gd name="connsiteY5" fmla="*/ 307023 h 709978"/>
                        <a:gd name="connsiteX6" fmla="*/ 130708 w 679982"/>
                        <a:gd name="connsiteY6" fmla="*/ 335598 h 709978"/>
                        <a:gd name="connsiteX7" fmla="*/ 197383 w 679982"/>
                        <a:gd name="connsiteY7" fmla="*/ 240348 h 709978"/>
                        <a:gd name="connsiteX8" fmla="*/ 156720 w 679982"/>
                        <a:gd name="connsiteY8" fmla="*/ 303539 h 709978"/>
                        <a:gd name="connsiteX9" fmla="*/ 102133 w 679982"/>
                        <a:gd name="connsiteY9" fmla="*/ 326073 h 709978"/>
                        <a:gd name="connsiteX10" fmla="*/ 6883 w 679982"/>
                        <a:gd name="connsiteY10" fmla="*/ 392748 h 709978"/>
                        <a:gd name="connsiteX11" fmla="*/ 16408 w 679982"/>
                        <a:gd name="connsiteY11" fmla="*/ 516573 h 709978"/>
                        <a:gd name="connsiteX12" fmla="*/ 87845 w 679982"/>
                        <a:gd name="connsiteY12" fmla="*/ 516573 h 709978"/>
                        <a:gd name="connsiteX13" fmla="*/ 206908 w 679982"/>
                        <a:gd name="connsiteY13" fmla="*/ 459423 h 709978"/>
                        <a:gd name="connsiteX14" fmla="*/ 121183 w 679982"/>
                        <a:gd name="connsiteY14" fmla="*/ 621348 h 709978"/>
                        <a:gd name="connsiteX15" fmla="*/ 168808 w 679982"/>
                        <a:gd name="connsiteY15" fmla="*/ 640398 h 709978"/>
                        <a:gd name="connsiteX16" fmla="*/ 302158 w 679982"/>
                        <a:gd name="connsiteY16" fmla="*/ 630873 h 709978"/>
                        <a:gd name="connsiteX17" fmla="*/ 349783 w 679982"/>
                        <a:gd name="connsiteY17" fmla="*/ 554673 h 709978"/>
                        <a:gd name="connsiteX18" fmla="*/ 245008 w 679982"/>
                        <a:gd name="connsiteY18" fmla="*/ 688023 h 709978"/>
                        <a:gd name="connsiteX19" fmla="*/ 378358 w 679982"/>
                        <a:gd name="connsiteY19" fmla="*/ 697548 h 709978"/>
                        <a:gd name="connsiteX20" fmla="*/ 587908 w 679982"/>
                        <a:gd name="connsiteY20" fmla="*/ 564198 h 709978"/>
                        <a:gd name="connsiteX21" fmla="*/ 673633 w 679982"/>
                        <a:gd name="connsiteY21" fmla="*/ 373698 h 709978"/>
                        <a:gd name="connsiteX22" fmla="*/ 673633 w 679982"/>
                        <a:gd name="connsiteY22" fmla="*/ 278448 h 709978"/>
                        <a:gd name="connsiteX23" fmla="*/ 673633 w 679982"/>
                        <a:gd name="connsiteY23" fmla="*/ 221298 h 709978"/>
                        <a:gd name="connsiteX24" fmla="*/ 635533 w 679982"/>
                        <a:gd name="connsiteY24" fmla="*/ 230823 h 709978"/>
                        <a:gd name="connsiteX25" fmla="*/ 664108 w 679982"/>
                        <a:gd name="connsiteY25" fmla="*/ 87948 h 709978"/>
                        <a:gd name="connsiteX26" fmla="*/ 597433 w 679982"/>
                        <a:gd name="connsiteY26" fmla="*/ 40323 h 709978"/>
                        <a:gd name="connsiteX27" fmla="*/ 454558 w 679982"/>
                        <a:gd name="connsiteY27" fmla="*/ 2223 h 709978"/>
                        <a:gd name="connsiteX0" fmla="*/ 455545 w 680969"/>
                        <a:gd name="connsiteY0" fmla="*/ 2223 h 709978"/>
                        <a:gd name="connsiteX1" fmla="*/ 417445 w 680969"/>
                        <a:gd name="connsiteY1" fmla="*/ 106998 h 709978"/>
                        <a:gd name="connsiteX2" fmla="*/ 293620 w 680969"/>
                        <a:gd name="connsiteY2" fmla="*/ 30798 h 709978"/>
                        <a:gd name="connsiteX3" fmla="*/ 141220 w 680969"/>
                        <a:gd name="connsiteY3" fmla="*/ 135573 h 709978"/>
                        <a:gd name="connsiteX4" fmla="*/ 74545 w 680969"/>
                        <a:gd name="connsiteY4" fmla="*/ 226061 h 709978"/>
                        <a:gd name="connsiteX5" fmla="*/ 65020 w 680969"/>
                        <a:gd name="connsiteY5" fmla="*/ 307023 h 709978"/>
                        <a:gd name="connsiteX6" fmla="*/ 131695 w 680969"/>
                        <a:gd name="connsiteY6" fmla="*/ 335598 h 709978"/>
                        <a:gd name="connsiteX7" fmla="*/ 198370 w 680969"/>
                        <a:gd name="connsiteY7" fmla="*/ 240348 h 709978"/>
                        <a:gd name="connsiteX8" fmla="*/ 157707 w 680969"/>
                        <a:gd name="connsiteY8" fmla="*/ 303539 h 709978"/>
                        <a:gd name="connsiteX9" fmla="*/ 103120 w 680969"/>
                        <a:gd name="connsiteY9" fmla="*/ 326073 h 709978"/>
                        <a:gd name="connsiteX10" fmla="*/ 7870 w 680969"/>
                        <a:gd name="connsiteY10" fmla="*/ 392748 h 709978"/>
                        <a:gd name="connsiteX11" fmla="*/ 17395 w 680969"/>
                        <a:gd name="connsiteY11" fmla="*/ 516573 h 709978"/>
                        <a:gd name="connsiteX12" fmla="*/ 112645 w 680969"/>
                        <a:gd name="connsiteY12" fmla="*/ 516573 h 709978"/>
                        <a:gd name="connsiteX13" fmla="*/ 207895 w 680969"/>
                        <a:gd name="connsiteY13" fmla="*/ 459423 h 709978"/>
                        <a:gd name="connsiteX14" fmla="*/ 122170 w 680969"/>
                        <a:gd name="connsiteY14" fmla="*/ 621348 h 709978"/>
                        <a:gd name="connsiteX15" fmla="*/ 169795 w 680969"/>
                        <a:gd name="connsiteY15" fmla="*/ 640398 h 709978"/>
                        <a:gd name="connsiteX16" fmla="*/ 303145 w 680969"/>
                        <a:gd name="connsiteY16" fmla="*/ 630873 h 709978"/>
                        <a:gd name="connsiteX17" fmla="*/ 350770 w 680969"/>
                        <a:gd name="connsiteY17" fmla="*/ 554673 h 709978"/>
                        <a:gd name="connsiteX18" fmla="*/ 245995 w 680969"/>
                        <a:gd name="connsiteY18" fmla="*/ 688023 h 709978"/>
                        <a:gd name="connsiteX19" fmla="*/ 379345 w 680969"/>
                        <a:gd name="connsiteY19" fmla="*/ 697548 h 709978"/>
                        <a:gd name="connsiteX20" fmla="*/ 588895 w 680969"/>
                        <a:gd name="connsiteY20" fmla="*/ 564198 h 709978"/>
                        <a:gd name="connsiteX21" fmla="*/ 674620 w 680969"/>
                        <a:gd name="connsiteY21" fmla="*/ 373698 h 709978"/>
                        <a:gd name="connsiteX22" fmla="*/ 674620 w 680969"/>
                        <a:gd name="connsiteY22" fmla="*/ 278448 h 709978"/>
                        <a:gd name="connsiteX23" fmla="*/ 674620 w 680969"/>
                        <a:gd name="connsiteY23" fmla="*/ 221298 h 709978"/>
                        <a:gd name="connsiteX24" fmla="*/ 636520 w 680969"/>
                        <a:gd name="connsiteY24" fmla="*/ 230823 h 709978"/>
                        <a:gd name="connsiteX25" fmla="*/ 665095 w 680969"/>
                        <a:gd name="connsiteY25" fmla="*/ 87948 h 709978"/>
                        <a:gd name="connsiteX26" fmla="*/ 598420 w 680969"/>
                        <a:gd name="connsiteY26" fmla="*/ 40323 h 709978"/>
                        <a:gd name="connsiteX27" fmla="*/ 455545 w 680969"/>
                        <a:gd name="connsiteY27" fmla="*/ 2223 h 709978"/>
                        <a:gd name="connsiteX0" fmla="*/ 460771 w 686195"/>
                        <a:gd name="connsiteY0" fmla="*/ 2223 h 709978"/>
                        <a:gd name="connsiteX1" fmla="*/ 422671 w 686195"/>
                        <a:gd name="connsiteY1" fmla="*/ 106998 h 709978"/>
                        <a:gd name="connsiteX2" fmla="*/ 298846 w 686195"/>
                        <a:gd name="connsiteY2" fmla="*/ 30798 h 709978"/>
                        <a:gd name="connsiteX3" fmla="*/ 146446 w 686195"/>
                        <a:gd name="connsiteY3" fmla="*/ 135573 h 709978"/>
                        <a:gd name="connsiteX4" fmla="*/ 79771 w 686195"/>
                        <a:gd name="connsiteY4" fmla="*/ 226061 h 709978"/>
                        <a:gd name="connsiteX5" fmla="*/ 70246 w 686195"/>
                        <a:gd name="connsiteY5" fmla="*/ 307023 h 709978"/>
                        <a:gd name="connsiteX6" fmla="*/ 136921 w 686195"/>
                        <a:gd name="connsiteY6" fmla="*/ 335598 h 709978"/>
                        <a:gd name="connsiteX7" fmla="*/ 203596 w 686195"/>
                        <a:gd name="connsiteY7" fmla="*/ 240348 h 709978"/>
                        <a:gd name="connsiteX8" fmla="*/ 162933 w 686195"/>
                        <a:gd name="connsiteY8" fmla="*/ 303539 h 709978"/>
                        <a:gd name="connsiteX9" fmla="*/ 108346 w 686195"/>
                        <a:gd name="connsiteY9" fmla="*/ 326073 h 709978"/>
                        <a:gd name="connsiteX10" fmla="*/ 13096 w 686195"/>
                        <a:gd name="connsiteY10" fmla="*/ 392748 h 709978"/>
                        <a:gd name="connsiteX11" fmla="*/ 22621 w 686195"/>
                        <a:gd name="connsiteY11" fmla="*/ 516573 h 709978"/>
                        <a:gd name="connsiteX12" fmla="*/ 213121 w 686195"/>
                        <a:gd name="connsiteY12" fmla="*/ 459423 h 709978"/>
                        <a:gd name="connsiteX13" fmla="*/ 127396 w 686195"/>
                        <a:gd name="connsiteY13" fmla="*/ 621348 h 709978"/>
                        <a:gd name="connsiteX14" fmla="*/ 175021 w 686195"/>
                        <a:gd name="connsiteY14" fmla="*/ 640398 h 709978"/>
                        <a:gd name="connsiteX15" fmla="*/ 308371 w 686195"/>
                        <a:gd name="connsiteY15" fmla="*/ 630873 h 709978"/>
                        <a:gd name="connsiteX16" fmla="*/ 355996 w 686195"/>
                        <a:gd name="connsiteY16" fmla="*/ 554673 h 709978"/>
                        <a:gd name="connsiteX17" fmla="*/ 251221 w 686195"/>
                        <a:gd name="connsiteY17" fmla="*/ 688023 h 709978"/>
                        <a:gd name="connsiteX18" fmla="*/ 384571 w 686195"/>
                        <a:gd name="connsiteY18" fmla="*/ 697548 h 709978"/>
                        <a:gd name="connsiteX19" fmla="*/ 594121 w 686195"/>
                        <a:gd name="connsiteY19" fmla="*/ 564198 h 709978"/>
                        <a:gd name="connsiteX20" fmla="*/ 679846 w 686195"/>
                        <a:gd name="connsiteY20" fmla="*/ 373698 h 709978"/>
                        <a:gd name="connsiteX21" fmla="*/ 679846 w 686195"/>
                        <a:gd name="connsiteY21" fmla="*/ 278448 h 709978"/>
                        <a:gd name="connsiteX22" fmla="*/ 679846 w 686195"/>
                        <a:gd name="connsiteY22" fmla="*/ 221298 h 709978"/>
                        <a:gd name="connsiteX23" fmla="*/ 641746 w 686195"/>
                        <a:gd name="connsiteY23" fmla="*/ 230823 h 709978"/>
                        <a:gd name="connsiteX24" fmla="*/ 670321 w 686195"/>
                        <a:gd name="connsiteY24" fmla="*/ 87948 h 709978"/>
                        <a:gd name="connsiteX25" fmla="*/ 603646 w 686195"/>
                        <a:gd name="connsiteY25" fmla="*/ 40323 h 709978"/>
                        <a:gd name="connsiteX26" fmla="*/ 460771 w 686195"/>
                        <a:gd name="connsiteY26" fmla="*/ 2223 h 709978"/>
                        <a:gd name="connsiteX0" fmla="*/ 449288 w 674712"/>
                        <a:gd name="connsiteY0" fmla="*/ 2223 h 709978"/>
                        <a:gd name="connsiteX1" fmla="*/ 411188 w 674712"/>
                        <a:gd name="connsiteY1" fmla="*/ 106998 h 709978"/>
                        <a:gd name="connsiteX2" fmla="*/ 287363 w 674712"/>
                        <a:gd name="connsiteY2" fmla="*/ 30798 h 709978"/>
                        <a:gd name="connsiteX3" fmla="*/ 134963 w 674712"/>
                        <a:gd name="connsiteY3" fmla="*/ 135573 h 709978"/>
                        <a:gd name="connsiteX4" fmla="*/ 68288 w 674712"/>
                        <a:gd name="connsiteY4" fmla="*/ 226061 h 709978"/>
                        <a:gd name="connsiteX5" fmla="*/ 58763 w 674712"/>
                        <a:gd name="connsiteY5" fmla="*/ 307023 h 709978"/>
                        <a:gd name="connsiteX6" fmla="*/ 125438 w 674712"/>
                        <a:gd name="connsiteY6" fmla="*/ 335598 h 709978"/>
                        <a:gd name="connsiteX7" fmla="*/ 192113 w 674712"/>
                        <a:gd name="connsiteY7" fmla="*/ 240348 h 709978"/>
                        <a:gd name="connsiteX8" fmla="*/ 151450 w 674712"/>
                        <a:gd name="connsiteY8" fmla="*/ 303539 h 709978"/>
                        <a:gd name="connsiteX9" fmla="*/ 96863 w 674712"/>
                        <a:gd name="connsiteY9" fmla="*/ 326073 h 709978"/>
                        <a:gd name="connsiteX10" fmla="*/ 1613 w 674712"/>
                        <a:gd name="connsiteY10" fmla="*/ 392748 h 709978"/>
                        <a:gd name="connsiteX11" fmla="*/ 49238 w 674712"/>
                        <a:gd name="connsiteY11" fmla="*/ 521335 h 709978"/>
                        <a:gd name="connsiteX12" fmla="*/ 201638 w 674712"/>
                        <a:gd name="connsiteY12" fmla="*/ 459423 h 709978"/>
                        <a:gd name="connsiteX13" fmla="*/ 115913 w 674712"/>
                        <a:gd name="connsiteY13" fmla="*/ 621348 h 709978"/>
                        <a:gd name="connsiteX14" fmla="*/ 163538 w 674712"/>
                        <a:gd name="connsiteY14" fmla="*/ 640398 h 709978"/>
                        <a:gd name="connsiteX15" fmla="*/ 296888 w 674712"/>
                        <a:gd name="connsiteY15" fmla="*/ 630873 h 709978"/>
                        <a:gd name="connsiteX16" fmla="*/ 344513 w 674712"/>
                        <a:gd name="connsiteY16" fmla="*/ 554673 h 709978"/>
                        <a:gd name="connsiteX17" fmla="*/ 239738 w 674712"/>
                        <a:gd name="connsiteY17" fmla="*/ 688023 h 709978"/>
                        <a:gd name="connsiteX18" fmla="*/ 373088 w 674712"/>
                        <a:gd name="connsiteY18" fmla="*/ 697548 h 709978"/>
                        <a:gd name="connsiteX19" fmla="*/ 582638 w 674712"/>
                        <a:gd name="connsiteY19" fmla="*/ 564198 h 709978"/>
                        <a:gd name="connsiteX20" fmla="*/ 668363 w 674712"/>
                        <a:gd name="connsiteY20" fmla="*/ 373698 h 709978"/>
                        <a:gd name="connsiteX21" fmla="*/ 668363 w 674712"/>
                        <a:gd name="connsiteY21" fmla="*/ 278448 h 709978"/>
                        <a:gd name="connsiteX22" fmla="*/ 668363 w 674712"/>
                        <a:gd name="connsiteY22" fmla="*/ 221298 h 709978"/>
                        <a:gd name="connsiteX23" fmla="*/ 630263 w 674712"/>
                        <a:gd name="connsiteY23" fmla="*/ 230823 h 709978"/>
                        <a:gd name="connsiteX24" fmla="*/ 658838 w 674712"/>
                        <a:gd name="connsiteY24" fmla="*/ 87948 h 709978"/>
                        <a:gd name="connsiteX25" fmla="*/ 592163 w 674712"/>
                        <a:gd name="connsiteY25" fmla="*/ 40323 h 709978"/>
                        <a:gd name="connsiteX26" fmla="*/ 449288 w 674712"/>
                        <a:gd name="connsiteY26" fmla="*/ 2223 h 709978"/>
                        <a:gd name="connsiteX0" fmla="*/ 449288 w 674712"/>
                        <a:gd name="connsiteY0" fmla="*/ 2223 h 709978"/>
                        <a:gd name="connsiteX1" fmla="*/ 411188 w 674712"/>
                        <a:gd name="connsiteY1" fmla="*/ 106998 h 709978"/>
                        <a:gd name="connsiteX2" fmla="*/ 287363 w 674712"/>
                        <a:gd name="connsiteY2" fmla="*/ 30798 h 709978"/>
                        <a:gd name="connsiteX3" fmla="*/ 134963 w 674712"/>
                        <a:gd name="connsiteY3" fmla="*/ 135573 h 709978"/>
                        <a:gd name="connsiteX4" fmla="*/ 68288 w 674712"/>
                        <a:gd name="connsiteY4" fmla="*/ 226061 h 709978"/>
                        <a:gd name="connsiteX5" fmla="*/ 58763 w 674712"/>
                        <a:gd name="connsiteY5" fmla="*/ 307023 h 709978"/>
                        <a:gd name="connsiteX6" fmla="*/ 125438 w 674712"/>
                        <a:gd name="connsiteY6" fmla="*/ 335598 h 709978"/>
                        <a:gd name="connsiteX7" fmla="*/ 192113 w 674712"/>
                        <a:gd name="connsiteY7" fmla="*/ 240348 h 709978"/>
                        <a:gd name="connsiteX8" fmla="*/ 151450 w 674712"/>
                        <a:gd name="connsiteY8" fmla="*/ 303539 h 709978"/>
                        <a:gd name="connsiteX9" fmla="*/ 96863 w 674712"/>
                        <a:gd name="connsiteY9" fmla="*/ 326073 h 709978"/>
                        <a:gd name="connsiteX10" fmla="*/ 1613 w 674712"/>
                        <a:gd name="connsiteY10" fmla="*/ 392748 h 709978"/>
                        <a:gd name="connsiteX11" fmla="*/ 49238 w 674712"/>
                        <a:gd name="connsiteY11" fmla="*/ 521335 h 709978"/>
                        <a:gd name="connsiteX12" fmla="*/ 201638 w 674712"/>
                        <a:gd name="connsiteY12" fmla="*/ 459423 h 709978"/>
                        <a:gd name="connsiteX13" fmla="*/ 111150 w 674712"/>
                        <a:gd name="connsiteY13" fmla="*/ 554673 h 709978"/>
                        <a:gd name="connsiteX14" fmla="*/ 163538 w 674712"/>
                        <a:gd name="connsiteY14" fmla="*/ 640398 h 709978"/>
                        <a:gd name="connsiteX15" fmla="*/ 296888 w 674712"/>
                        <a:gd name="connsiteY15" fmla="*/ 630873 h 709978"/>
                        <a:gd name="connsiteX16" fmla="*/ 344513 w 674712"/>
                        <a:gd name="connsiteY16" fmla="*/ 554673 h 709978"/>
                        <a:gd name="connsiteX17" fmla="*/ 239738 w 674712"/>
                        <a:gd name="connsiteY17" fmla="*/ 688023 h 709978"/>
                        <a:gd name="connsiteX18" fmla="*/ 373088 w 674712"/>
                        <a:gd name="connsiteY18" fmla="*/ 697548 h 709978"/>
                        <a:gd name="connsiteX19" fmla="*/ 582638 w 674712"/>
                        <a:gd name="connsiteY19" fmla="*/ 564198 h 709978"/>
                        <a:gd name="connsiteX20" fmla="*/ 668363 w 674712"/>
                        <a:gd name="connsiteY20" fmla="*/ 373698 h 709978"/>
                        <a:gd name="connsiteX21" fmla="*/ 668363 w 674712"/>
                        <a:gd name="connsiteY21" fmla="*/ 278448 h 709978"/>
                        <a:gd name="connsiteX22" fmla="*/ 668363 w 674712"/>
                        <a:gd name="connsiteY22" fmla="*/ 221298 h 709978"/>
                        <a:gd name="connsiteX23" fmla="*/ 630263 w 674712"/>
                        <a:gd name="connsiteY23" fmla="*/ 230823 h 709978"/>
                        <a:gd name="connsiteX24" fmla="*/ 658838 w 674712"/>
                        <a:gd name="connsiteY24" fmla="*/ 87948 h 709978"/>
                        <a:gd name="connsiteX25" fmla="*/ 592163 w 674712"/>
                        <a:gd name="connsiteY25" fmla="*/ 40323 h 709978"/>
                        <a:gd name="connsiteX26" fmla="*/ 449288 w 674712"/>
                        <a:gd name="connsiteY26" fmla="*/ 2223 h 709978"/>
                        <a:gd name="connsiteX0" fmla="*/ 449288 w 674712"/>
                        <a:gd name="connsiteY0" fmla="*/ 2223 h 709978"/>
                        <a:gd name="connsiteX1" fmla="*/ 411188 w 674712"/>
                        <a:gd name="connsiteY1" fmla="*/ 106998 h 709978"/>
                        <a:gd name="connsiteX2" fmla="*/ 287363 w 674712"/>
                        <a:gd name="connsiteY2" fmla="*/ 30798 h 709978"/>
                        <a:gd name="connsiteX3" fmla="*/ 134963 w 674712"/>
                        <a:gd name="connsiteY3" fmla="*/ 135573 h 709978"/>
                        <a:gd name="connsiteX4" fmla="*/ 68288 w 674712"/>
                        <a:gd name="connsiteY4" fmla="*/ 226061 h 709978"/>
                        <a:gd name="connsiteX5" fmla="*/ 58763 w 674712"/>
                        <a:gd name="connsiteY5" fmla="*/ 307023 h 709978"/>
                        <a:gd name="connsiteX6" fmla="*/ 125438 w 674712"/>
                        <a:gd name="connsiteY6" fmla="*/ 335598 h 709978"/>
                        <a:gd name="connsiteX7" fmla="*/ 192113 w 674712"/>
                        <a:gd name="connsiteY7" fmla="*/ 240348 h 709978"/>
                        <a:gd name="connsiteX8" fmla="*/ 151450 w 674712"/>
                        <a:gd name="connsiteY8" fmla="*/ 303539 h 709978"/>
                        <a:gd name="connsiteX9" fmla="*/ 96863 w 674712"/>
                        <a:gd name="connsiteY9" fmla="*/ 326073 h 709978"/>
                        <a:gd name="connsiteX10" fmla="*/ 1613 w 674712"/>
                        <a:gd name="connsiteY10" fmla="*/ 392748 h 709978"/>
                        <a:gd name="connsiteX11" fmla="*/ 49238 w 674712"/>
                        <a:gd name="connsiteY11" fmla="*/ 521335 h 709978"/>
                        <a:gd name="connsiteX12" fmla="*/ 201638 w 674712"/>
                        <a:gd name="connsiteY12" fmla="*/ 459423 h 709978"/>
                        <a:gd name="connsiteX13" fmla="*/ 111150 w 674712"/>
                        <a:gd name="connsiteY13" fmla="*/ 554673 h 709978"/>
                        <a:gd name="connsiteX14" fmla="*/ 163538 w 674712"/>
                        <a:gd name="connsiteY14" fmla="*/ 640398 h 709978"/>
                        <a:gd name="connsiteX15" fmla="*/ 292125 w 674712"/>
                        <a:gd name="connsiteY15" fmla="*/ 611823 h 709978"/>
                        <a:gd name="connsiteX16" fmla="*/ 344513 w 674712"/>
                        <a:gd name="connsiteY16" fmla="*/ 554673 h 709978"/>
                        <a:gd name="connsiteX17" fmla="*/ 239738 w 674712"/>
                        <a:gd name="connsiteY17" fmla="*/ 688023 h 709978"/>
                        <a:gd name="connsiteX18" fmla="*/ 373088 w 674712"/>
                        <a:gd name="connsiteY18" fmla="*/ 697548 h 709978"/>
                        <a:gd name="connsiteX19" fmla="*/ 582638 w 674712"/>
                        <a:gd name="connsiteY19" fmla="*/ 564198 h 709978"/>
                        <a:gd name="connsiteX20" fmla="*/ 668363 w 674712"/>
                        <a:gd name="connsiteY20" fmla="*/ 373698 h 709978"/>
                        <a:gd name="connsiteX21" fmla="*/ 668363 w 674712"/>
                        <a:gd name="connsiteY21" fmla="*/ 278448 h 709978"/>
                        <a:gd name="connsiteX22" fmla="*/ 668363 w 674712"/>
                        <a:gd name="connsiteY22" fmla="*/ 221298 h 709978"/>
                        <a:gd name="connsiteX23" fmla="*/ 630263 w 674712"/>
                        <a:gd name="connsiteY23" fmla="*/ 230823 h 709978"/>
                        <a:gd name="connsiteX24" fmla="*/ 658838 w 674712"/>
                        <a:gd name="connsiteY24" fmla="*/ 87948 h 709978"/>
                        <a:gd name="connsiteX25" fmla="*/ 592163 w 674712"/>
                        <a:gd name="connsiteY25" fmla="*/ 40323 h 709978"/>
                        <a:gd name="connsiteX26" fmla="*/ 449288 w 674712"/>
                        <a:gd name="connsiteY26" fmla="*/ 2223 h 709978"/>
                        <a:gd name="connsiteX0" fmla="*/ 449288 w 674712"/>
                        <a:gd name="connsiteY0" fmla="*/ 2223 h 706375"/>
                        <a:gd name="connsiteX1" fmla="*/ 411188 w 674712"/>
                        <a:gd name="connsiteY1" fmla="*/ 106998 h 706375"/>
                        <a:gd name="connsiteX2" fmla="*/ 287363 w 674712"/>
                        <a:gd name="connsiteY2" fmla="*/ 30798 h 706375"/>
                        <a:gd name="connsiteX3" fmla="*/ 134963 w 674712"/>
                        <a:gd name="connsiteY3" fmla="*/ 135573 h 706375"/>
                        <a:gd name="connsiteX4" fmla="*/ 68288 w 674712"/>
                        <a:gd name="connsiteY4" fmla="*/ 226061 h 706375"/>
                        <a:gd name="connsiteX5" fmla="*/ 58763 w 674712"/>
                        <a:gd name="connsiteY5" fmla="*/ 307023 h 706375"/>
                        <a:gd name="connsiteX6" fmla="*/ 125438 w 674712"/>
                        <a:gd name="connsiteY6" fmla="*/ 335598 h 706375"/>
                        <a:gd name="connsiteX7" fmla="*/ 192113 w 674712"/>
                        <a:gd name="connsiteY7" fmla="*/ 240348 h 706375"/>
                        <a:gd name="connsiteX8" fmla="*/ 151450 w 674712"/>
                        <a:gd name="connsiteY8" fmla="*/ 303539 h 706375"/>
                        <a:gd name="connsiteX9" fmla="*/ 96863 w 674712"/>
                        <a:gd name="connsiteY9" fmla="*/ 326073 h 706375"/>
                        <a:gd name="connsiteX10" fmla="*/ 1613 w 674712"/>
                        <a:gd name="connsiteY10" fmla="*/ 392748 h 706375"/>
                        <a:gd name="connsiteX11" fmla="*/ 49238 w 674712"/>
                        <a:gd name="connsiteY11" fmla="*/ 521335 h 706375"/>
                        <a:gd name="connsiteX12" fmla="*/ 201638 w 674712"/>
                        <a:gd name="connsiteY12" fmla="*/ 459423 h 706375"/>
                        <a:gd name="connsiteX13" fmla="*/ 111150 w 674712"/>
                        <a:gd name="connsiteY13" fmla="*/ 554673 h 706375"/>
                        <a:gd name="connsiteX14" fmla="*/ 163538 w 674712"/>
                        <a:gd name="connsiteY14" fmla="*/ 640398 h 706375"/>
                        <a:gd name="connsiteX15" fmla="*/ 292125 w 674712"/>
                        <a:gd name="connsiteY15" fmla="*/ 611823 h 706375"/>
                        <a:gd name="connsiteX16" fmla="*/ 344513 w 674712"/>
                        <a:gd name="connsiteY16" fmla="*/ 554673 h 706375"/>
                        <a:gd name="connsiteX17" fmla="*/ 258788 w 674712"/>
                        <a:gd name="connsiteY17" fmla="*/ 678498 h 706375"/>
                        <a:gd name="connsiteX18" fmla="*/ 373088 w 674712"/>
                        <a:gd name="connsiteY18" fmla="*/ 697548 h 706375"/>
                        <a:gd name="connsiteX19" fmla="*/ 582638 w 674712"/>
                        <a:gd name="connsiteY19" fmla="*/ 564198 h 706375"/>
                        <a:gd name="connsiteX20" fmla="*/ 668363 w 674712"/>
                        <a:gd name="connsiteY20" fmla="*/ 373698 h 706375"/>
                        <a:gd name="connsiteX21" fmla="*/ 668363 w 674712"/>
                        <a:gd name="connsiteY21" fmla="*/ 278448 h 706375"/>
                        <a:gd name="connsiteX22" fmla="*/ 668363 w 674712"/>
                        <a:gd name="connsiteY22" fmla="*/ 221298 h 706375"/>
                        <a:gd name="connsiteX23" fmla="*/ 630263 w 674712"/>
                        <a:gd name="connsiteY23" fmla="*/ 230823 h 706375"/>
                        <a:gd name="connsiteX24" fmla="*/ 658838 w 674712"/>
                        <a:gd name="connsiteY24" fmla="*/ 87948 h 706375"/>
                        <a:gd name="connsiteX25" fmla="*/ 592163 w 674712"/>
                        <a:gd name="connsiteY25" fmla="*/ 40323 h 706375"/>
                        <a:gd name="connsiteX26" fmla="*/ 449288 w 674712"/>
                        <a:gd name="connsiteY26" fmla="*/ 2223 h 706375"/>
                        <a:gd name="connsiteX0" fmla="*/ 452467 w 677891"/>
                        <a:gd name="connsiteY0" fmla="*/ 2223 h 706375"/>
                        <a:gd name="connsiteX1" fmla="*/ 414367 w 677891"/>
                        <a:gd name="connsiteY1" fmla="*/ 106998 h 706375"/>
                        <a:gd name="connsiteX2" fmla="*/ 290542 w 677891"/>
                        <a:gd name="connsiteY2" fmla="*/ 30798 h 706375"/>
                        <a:gd name="connsiteX3" fmla="*/ 138142 w 677891"/>
                        <a:gd name="connsiteY3" fmla="*/ 135573 h 706375"/>
                        <a:gd name="connsiteX4" fmla="*/ 71467 w 677891"/>
                        <a:gd name="connsiteY4" fmla="*/ 226061 h 706375"/>
                        <a:gd name="connsiteX5" fmla="*/ 61942 w 677891"/>
                        <a:gd name="connsiteY5" fmla="*/ 307023 h 706375"/>
                        <a:gd name="connsiteX6" fmla="*/ 128617 w 677891"/>
                        <a:gd name="connsiteY6" fmla="*/ 335598 h 706375"/>
                        <a:gd name="connsiteX7" fmla="*/ 195292 w 677891"/>
                        <a:gd name="connsiteY7" fmla="*/ 240348 h 706375"/>
                        <a:gd name="connsiteX8" fmla="*/ 154629 w 677891"/>
                        <a:gd name="connsiteY8" fmla="*/ 303539 h 706375"/>
                        <a:gd name="connsiteX9" fmla="*/ 4792 w 677891"/>
                        <a:gd name="connsiteY9" fmla="*/ 392748 h 706375"/>
                        <a:gd name="connsiteX10" fmla="*/ 52417 w 677891"/>
                        <a:gd name="connsiteY10" fmla="*/ 521335 h 706375"/>
                        <a:gd name="connsiteX11" fmla="*/ 204817 w 677891"/>
                        <a:gd name="connsiteY11" fmla="*/ 459423 h 706375"/>
                        <a:gd name="connsiteX12" fmla="*/ 114329 w 677891"/>
                        <a:gd name="connsiteY12" fmla="*/ 554673 h 706375"/>
                        <a:gd name="connsiteX13" fmla="*/ 166717 w 677891"/>
                        <a:gd name="connsiteY13" fmla="*/ 640398 h 706375"/>
                        <a:gd name="connsiteX14" fmla="*/ 295304 w 677891"/>
                        <a:gd name="connsiteY14" fmla="*/ 611823 h 706375"/>
                        <a:gd name="connsiteX15" fmla="*/ 347692 w 677891"/>
                        <a:gd name="connsiteY15" fmla="*/ 554673 h 706375"/>
                        <a:gd name="connsiteX16" fmla="*/ 261967 w 677891"/>
                        <a:gd name="connsiteY16" fmla="*/ 678498 h 706375"/>
                        <a:gd name="connsiteX17" fmla="*/ 376267 w 677891"/>
                        <a:gd name="connsiteY17" fmla="*/ 697548 h 706375"/>
                        <a:gd name="connsiteX18" fmla="*/ 585817 w 677891"/>
                        <a:gd name="connsiteY18" fmla="*/ 564198 h 706375"/>
                        <a:gd name="connsiteX19" fmla="*/ 671542 w 677891"/>
                        <a:gd name="connsiteY19" fmla="*/ 373698 h 706375"/>
                        <a:gd name="connsiteX20" fmla="*/ 671542 w 677891"/>
                        <a:gd name="connsiteY20" fmla="*/ 278448 h 706375"/>
                        <a:gd name="connsiteX21" fmla="*/ 671542 w 677891"/>
                        <a:gd name="connsiteY21" fmla="*/ 221298 h 706375"/>
                        <a:gd name="connsiteX22" fmla="*/ 633442 w 677891"/>
                        <a:gd name="connsiteY22" fmla="*/ 230823 h 706375"/>
                        <a:gd name="connsiteX23" fmla="*/ 662017 w 677891"/>
                        <a:gd name="connsiteY23" fmla="*/ 87948 h 706375"/>
                        <a:gd name="connsiteX24" fmla="*/ 595342 w 677891"/>
                        <a:gd name="connsiteY24" fmla="*/ 40323 h 706375"/>
                        <a:gd name="connsiteX25" fmla="*/ 452467 w 677891"/>
                        <a:gd name="connsiteY25" fmla="*/ 2223 h 706375"/>
                        <a:gd name="connsiteX0" fmla="*/ 447736 w 673160"/>
                        <a:gd name="connsiteY0" fmla="*/ 2223 h 706375"/>
                        <a:gd name="connsiteX1" fmla="*/ 409636 w 673160"/>
                        <a:gd name="connsiteY1" fmla="*/ 106998 h 706375"/>
                        <a:gd name="connsiteX2" fmla="*/ 285811 w 673160"/>
                        <a:gd name="connsiteY2" fmla="*/ 30798 h 706375"/>
                        <a:gd name="connsiteX3" fmla="*/ 133411 w 673160"/>
                        <a:gd name="connsiteY3" fmla="*/ 135573 h 706375"/>
                        <a:gd name="connsiteX4" fmla="*/ 66736 w 673160"/>
                        <a:gd name="connsiteY4" fmla="*/ 226061 h 706375"/>
                        <a:gd name="connsiteX5" fmla="*/ 57211 w 673160"/>
                        <a:gd name="connsiteY5" fmla="*/ 307023 h 706375"/>
                        <a:gd name="connsiteX6" fmla="*/ 123886 w 673160"/>
                        <a:gd name="connsiteY6" fmla="*/ 335598 h 706375"/>
                        <a:gd name="connsiteX7" fmla="*/ 190561 w 673160"/>
                        <a:gd name="connsiteY7" fmla="*/ 240348 h 706375"/>
                        <a:gd name="connsiteX8" fmla="*/ 149898 w 673160"/>
                        <a:gd name="connsiteY8" fmla="*/ 303539 h 706375"/>
                        <a:gd name="connsiteX9" fmla="*/ 54648 w 673160"/>
                        <a:gd name="connsiteY9" fmla="*/ 370215 h 706375"/>
                        <a:gd name="connsiteX10" fmla="*/ 61 w 673160"/>
                        <a:gd name="connsiteY10" fmla="*/ 392748 h 706375"/>
                        <a:gd name="connsiteX11" fmla="*/ 47686 w 673160"/>
                        <a:gd name="connsiteY11" fmla="*/ 521335 h 706375"/>
                        <a:gd name="connsiteX12" fmla="*/ 200086 w 673160"/>
                        <a:gd name="connsiteY12" fmla="*/ 459423 h 706375"/>
                        <a:gd name="connsiteX13" fmla="*/ 109598 w 673160"/>
                        <a:gd name="connsiteY13" fmla="*/ 554673 h 706375"/>
                        <a:gd name="connsiteX14" fmla="*/ 161986 w 673160"/>
                        <a:gd name="connsiteY14" fmla="*/ 640398 h 706375"/>
                        <a:gd name="connsiteX15" fmla="*/ 290573 w 673160"/>
                        <a:gd name="connsiteY15" fmla="*/ 611823 h 706375"/>
                        <a:gd name="connsiteX16" fmla="*/ 342961 w 673160"/>
                        <a:gd name="connsiteY16" fmla="*/ 554673 h 706375"/>
                        <a:gd name="connsiteX17" fmla="*/ 257236 w 673160"/>
                        <a:gd name="connsiteY17" fmla="*/ 678498 h 706375"/>
                        <a:gd name="connsiteX18" fmla="*/ 371536 w 673160"/>
                        <a:gd name="connsiteY18" fmla="*/ 697548 h 706375"/>
                        <a:gd name="connsiteX19" fmla="*/ 581086 w 673160"/>
                        <a:gd name="connsiteY19" fmla="*/ 564198 h 706375"/>
                        <a:gd name="connsiteX20" fmla="*/ 666811 w 673160"/>
                        <a:gd name="connsiteY20" fmla="*/ 373698 h 706375"/>
                        <a:gd name="connsiteX21" fmla="*/ 666811 w 673160"/>
                        <a:gd name="connsiteY21" fmla="*/ 278448 h 706375"/>
                        <a:gd name="connsiteX22" fmla="*/ 666811 w 673160"/>
                        <a:gd name="connsiteY22" fmla="*/ 221298 h 706375"/>
                        <a:gd name="connsiteX23" fmla="*/ 628711 w 673160"/>
                        <a:gd name="connsiteY23" fmla="*/ 230823 h 706375"/>
                        <a:gd name="connsiteX24" fmla="*/ 657286 w 673160"/>
                        <a:gd name="connsiteY24" fmla="*/ 87948 h 706375"/>
                        <a:gd name="connsiteX25" fmla="*/ 590611 w 673160"/>
                        <a:gd name="connsiteY25" fmla="*/ 40323 h 706375"/>
                        <a:gd name="connsiteX26" fmla="*/ 447736 w 673160"/>
                        <a:gd name="connsiteY26" fmla="*/ 2223 h 706375"/>
                        <a:gd name="connsiteX0" fmla="*/ 447736 w 673160"/>
                        <a:gd name="connsiteY0" fmla="*/ 2223 h 706375"/>
                        <a:gd name="connsiteX1" fmla="*/ 409636 w 673160"/>
                        <a:gd name="connsiteY1" fmla="*/ 106998 h 706375"/>
                        <a:gd name="connsiteX2" fmla="*/ 285811 w 673160"/>
                        <a:gd name="connsiteY2" fmla="*/ 30798 h 706375"/>
                        <a:gd name="connsiteX3" fmla="*/ 133411 w 673160"/>
                        <a:gd name="connsiteY3" fmla="*/ 135573 h 706375"/>
                        <a:gd name="connsiteX4" fmla="*/ 66736 w 673160"/>
                        <a:gd name="connsiteY4" fmla="*/ 226061 h 706375"/>
                        <a:gd name="connsiteX5" fmla="*/ 57211 w 673160"/>
                        <a:gd name="connsiteY5" fmla="*/ 307023 h 706375"/>
                        <a:gd name="connsiteX6" fmla="*/ 123886 w 673160"/>
                        <a:gd name="connsiteY6" fmla="*/ 335598 h 706375"/>
                        <a:gd name="connsiteX7" fmla="*/ 190561 w 673160"/>
                        <a:gd name="connsiteY7" fmla="*/ 240348 h 706375"/>
                        <a:gd name="connsiteX8" fmla="*/ 149898 w 673160"/>
                        <a:gd name="connsiteY8" fmla="*/ 303539 h 706375"/>
                        <a:gd name="connsiteX9" fmla="*/ 54648 w 673160"/>
                        <a:gd name="connsiteY9" fmla="*/ 384502 h 706375"/>
                        <a:gd name="connsiteX10" fmla="*/ 61 w 673160"/>
                        <a:gd name="connsiteY10" fmla="*/ 392748 h 706375"/>
                        <a:gd name="connsiteX11" fmla="*/ 47686 w 673160"/>
                        <a:gd name="connsiteY11" fmla="*/ 521335 h 706375"/>
                        <a:gd name="connsiteX12" fmla="*/ 200086 w 673160"/>
                        <a:gd name="connsiteY12" fmla="*/ 459423 h 706375"/>
                        <a:gd name="connsiteX13" fmla="*/ 109598 w 673160"/>
                        <a:gd name="connsiteY13" fmla="*/ 554673 h 706375"/>
                        <a:gd name="connsiteX14" fmla="*/ 161986 w 673160"/>
                        <a:gd name="connsiteY14" fmla="*/ 640398 h 706375"/>
                        <a:gd name="connsiteX15" fmla="*/ 290573 w 673160"/>
                        <a:gd name="connsiteY15" fmla="*/ 611823 h 706375"/>
                        <a:gd name="connsiteX16" fmla="*/ 342961 w 673160"/>
                        <a:gd name="connsiteY16" fmla="*/ 554673 h 706375"/>
                        <a:gd name="connsiteX17" fmla="*/ 257236 w 673160"/>
                        <a:gd name="connsiteY17" fmla="*/ 678498 h 706375"/>
                        <a:gd name="connsiteX18" fmla="*/ 371536 w 673160"/>
                        <a:gd name="connsiteY18" fmla="*/ 697548 h 706375"/>
                        <a:gd name="connsiteX19" fmla="*/ 581086 w 673160"/>
                        <a:gd name="connsiteY19" fmla="*/ 564198 h 706375"/>
                        <a:gd name="connsiteX20" fmla="*/ 666811 w 673160"/>
                        <a:gd name="connsiteY20" fmla="*/ 373698 h 706375"/>
                        <a:gd name="connsiteX21" fmla="*/ 666811 w 673160"/>
                        <a:gd name="connsiteY21" fmla="*/ 278448 h 706375"/>
                        <a:gd name="connsiteX22" fmla="*/ 666811 w 673160"/>
                        <a:gd name="connsiteY22" fmla="*/ 221298 h 706375"/>
                        <a:gd name="connsiteX23" fmla="*/ 628711 w 673160"/>
                        <a:gd name="connsiteY23" fmla="*/ 230823 h 706375"/>
                        <a:gd name="connsiteX24" fmla="*/ 657286 w 673160"/>
                        <a:gd name="connsiteY24" fmla="*/ 87948 h 706375"/>
                        <a:gd name="connsiteX25" fmla="*/ 590611 w 673160"/>
                        <a:gd name="connsiteY25" fmla="*/ 40323 h 706375"/>
                        <a:gd name="connsiteX26" fmla="*/ 447736 w 673160"/>
                        <a:gd name="connsiteY26" fmla="*/ 2223 h 706375"/>
                        <a:gd name="connsiteX0" fmla="*/ 412997 w 638421"/>
                        <a:gd name="connsiteY0" fmla="*/ 2223 h 706375"/>
                        <a:gd name="connsiteX1" fmla="*/ 374897 w 638421"/>
                        <a:gd name="connsiteY1" fmla="*/ 106998 h 706375"/>
                        <a:gd name="connsiteX2" fmla="*/ 251072 w 638421"/>
                        <a:gd name="connsiteY2" fmla="*/ 30798 h 706375"/>
                        <a:gd name="connsiteX3" fmla="*/ 98672 w 638421"/>
                        <a:gd name="connsiteY3" fmla="*/ 135573 h 706375"/>
                        <a:gd name="connsiteX4" fmla="*/ 31997 w 638421"/>
                        <a:gd name="connsiteY4" fmla="*/ 226061 h 706375"/>
                        <a:gd name="connsiteX5" fmla="*/ 22472 w 638421"/>
                        <a:gd name="connsiteY5" fmla="*/ 307023 h 706375"/>
                        <a:gd name="connsiteX6" fmla="*/ 89147 w 638421"/>
                        <a:gd name="connsiteY6" fmla="*/ 335598 h 706375"/>
                        <a:gd name="connsiteX7" fmla="*/ 155822 w 638421"/>
                        <a:gd name="connsiteY7" fmla="*/ 240348 h 706375"/>
                        <a:gd name="connsiteX8" fmla="*/ 115159 w 638421"/>
                        <a:gd name="connsiteY8" fmla="*/ 303539 h 706375"/>
                        <a:gd name="connsiteX9" fmla="*/ 19909 w 638421"/>
                        <a:gd name="connsiteY9" fmla="*/ 384502 h 706375"/>
                        <a:gd name="connsiteX10" fmla="*/ 12947 w 638421"/>
                        <a:gd name="connsiteY10" fmla="*/ 521335 h 706375"/>
                        <a:gd name="connsiteX11" fmla="*/ 165347 w 638421"/>
                        <a:gd name="connsiteY11" fmla="*/ 459423 h 706375"/>
                        <a:gd name="connsiteX12" fmla="*/ 74859 w 638421"/>
                        <a:gd name="connsiteY12" fmla="*/ 554673 h 706375"/>
                        <a:gd name="connsiteX13" fmla="*/ 127247 w 638421"/>
                        <a:gd name="connsiteY13" fmla="*/ 640398 h 706375"/>
                        <a:gd name="connsiteX14" fmla="*/ 255834 w 638421"/>
                        <a:gd name="connsiteY14" fmla="*/ 611823 h 706375"/>
                        <a:gd name="connsiteX15" fmla="*/ 308222 w 638421"/>
                        <a:gd name="connsiteY15" fmla="*/ 554673 h 706375"/>
                        <a:gd name="connsiteX16" fmla="*/ 222497 w 638421"/>
                        <a:gd name="connsiteY16" fmla="*/ 678498 h 706375"/>
                        <a:gd name="connsiteX17" fmla="*/ 336797 w 638421"/>
                        <a:gd name="connsiteY17" fmla="*/ 697548 h 706375"/>
                        <a:gd name="connsiteX18" fmla="*/ 546347 w 638421"/>
                        <a:gd name="connsiteY18" fmla="*/ 564198 h 706375"/>
                        <a:gd name="connsiteX19" fmla="*/ 632072 w 638421"/>
                        <a:gd name="connsiteY19" fmla="*/ 373698 h 706375"/>
                        <a:gd name="connsiteX20" fmla="*/ 632072 w 638421"/>
                        <a:gd name="connsiteY20" fmla="*/ 278448 h 706375"/>
                        <a:gd name="connsiteX21" fmla="*/ 632072 w 638421"/>
                        <a:gd name="connsiteY21" fmla="*/ 221298 h 706375"/>
                        <a:gd name="connsiteX22" fmla="*/ 593972 w 638421"/>
                        <a:gd name="connsiteY22" fmla="*/ 230823 h 706375"/>
                        <a:gd name="connsiteX23" fmla="*/ 622547 w 638421"/>
                        <a:gd name="connsiteY23" fmla="*/ 87948 h 706375"/>
                        <a:gd name="connsiteX24" fmla="*/ 555872 w 638421"/>
                        <a:gd name="connsiteY24" fmla="*/ 40323 h 706375"/>
                        <a:gd name="connsiteX25" fmla="*/ 412997 w 638421"/>
                        <a:gd name="connsiteY25" fmla="*/ 2223 h 706375"/>
                        <a:gd name="connsiteX0" fmla="*/ 415057 w 640481"/>
                        <a:gd name="connsiteY0" fmla="*/ 2223 h 706375"/>
                        <a:gd name="connsiteX1" fmla="*/ 376957 w 640481"/>
                        <a:gd name="connsiteY1" fmla="*/ 106998 h 706375"/>
                        <a:gd name="connsiteX2" fmla="*/ 253132 w 640481"/>
                        <a:gd name="connsiteY2" fmla="*/ 30798 h 706375"/>
                        <a:gd name="connsiteX3" fmla="*/ 100732 w 640481"/>
                        <a:gd name="connsiteY3" fmla="*/ 135573 h 706375"/>
                        <a:gd name="connsiteX4" fmla="*/ 34057 w 640481"/>
                        <a:gd name="connsiteY4" fmla="*/ 226061 h 706375"/>
                        <a:gd name="connsiteX5" fmla="*/ 24532 w 640481"/>
                        <a:gd name="connsiteY5" fmla="*/ 307023 h 706375"/>
                        <a:gd name="connsiteX6" fmla="*/ 91207 w 640481"/>
                        <a:gd name="connsiteY6" fmla="*/ 335598 h 706375"/>
                        <a:gd name="connsiteX7" fmla="*/ 157882 w 640481"/>
                        <a:gd name="connsiteY7" fmla="*/ 240348 h 706375"/>
                        <a:gd name="connsiteX8" fmla="*/ 117219 w 640481"/>
                        <a:gd name="connsiteY8" fmla="*/ 303539 h 706375"/>
                        <a:gd name="connsiteX9" fmla="*/ 17207 w 640481"/>
                        <a:gd name="connsiteY9" fmla="*/ 451177 h 706375"/>
                        <a:gd name="connsiteX10" fmla="*/ 15007 w 640481"/>
                        <a:gd name="connsiteY10" fmla="*/ 521335 h 706375"/>
                        <a:gd name="connsiteX11" fmla="*/ 167407 w 640481"/>
                        <a:gd name="connsiteY11" fmla="*/ 459423 h 706375"/>
                        <a:gd name="connsiteX12" fmla="*/ 76919 w 640481"/>
                        <a:gd name="connsiteY12" fmla="*/ 554673 h 706375"/>
                        <a:gd name="connsiteX13" fmla="*/ 129307 w 640481"/>
                        <a:gd name="connsiteY13" fmla="*/ 640398 h 706375"/>
                        <a:gd name="connsiteX14" fmla="*/ 257894 w 640481"/>
                        <a:gd name="connsiteY14" fmla="*/ 611823 h 706375"/>
                        <a:gd name="connsiteX15" fmla="*/ 310282 w 640481"/>
                        <a:gd name="connsiteY15" fmla="*/ 554673 h 706375"/>
                        <a:gd name="connsiteX16" fmla="*/ 224557 w 640481"/>
                        <a:gd name="connsiteY16" fmla="*/ 678498 h 706375"/>
                        <a:gd name="connsiteX17" fmla="*/ 338857 w 640481"/>
                        <a:gd name="connsiteY17" fmla="*/ 697548 h 706375"/>
                        <a:gd name="connsiteX18" fmla="*/ 548407 w 640481"/>
                        <a:gd name="connsiteY18" fmla="*/ 564198 h 706375"/>
                        <a:gd name="connsiteX19" fmla="*/ 634132 w 640481"/>
                        <a:gd name="connsiteY19" fmla="*/ 373698 h 706375"/>
                        <a:gd name="connsiteX20" fmla="*/ 634132 w 640481"/>
                        <a:gd name="connsiteY20" fmla="*/ 278448 h 706375"/>
                        <a:gd name="connsiteX21" fmla="*/ 634132 w 640481"/>
                        <a:gd name="connsiteY21" fmla="*/ 221298 h 706375"/>
                        <a:gd name="connsiteX22" fmla="*/ 596032 w 640481"/>
                        <a:gd name="connsiteY22" fmla="*/ 230823 h 706375"/>
                        <a:gd name="connsiteX23" fmla="*/ 624607 w 640481"/>
                        <a:gd name="connsiteY23" fmla="*/ 87948 h 706375"/>
                        <a:gd name="connsiteX24" fmla="*/ 557932 w 640481"/>
                        <a:gd name="connsiteY24" fmla="*/ 40323 h 706375"/>
                        <a:gd name="connsiteX25" fmla="*/ 415057 w 640481"/>
                        <a:gd name="connsiteY25" fmla="*/ 2223 h 706375"/>
                        <a:gd name="connsiteX0" fmla="*/ 423166 w 648590"/>
                        <a:gd name="connsiteY0" fmla="*/ 2223 h 706375"/>
                        <a:gd name="connsiteX1" fmla="*/ 385066 w 648590"/>
                        <a:gd name="connsiteY1" fmla="*/ 106998 h 706375"/>
                        <a:gd name="connsiteX2" fmla="*/ 261241 w 648590"/>
                        <a:gd name="connsiteY2" fmla="*/ 30798 h 706375"/>
                        <a:gd name="connsiteX3" fmla="*/ 108841 w 648590"/>
                        <a:gd name="connsiteY3" fmla="*/ 135573 h 706375"/>
                        <a:gd name="connsiteX4" fmla="*/ 42166 w 648590"/>
                        <a:gd name="connsiteY4" fmla="*/ 226061 h 706375"/>
                        <a:gd name="connsiteX5" fmla="*/ 32641 w 648590"/>
                        <a:gd name="connsiteY5" fmla="*/ 307023 h 706375"/>
                        <a:gd name="connsiteX6" fmla="*/ 99316 w 648590"/>
                        <a:gd name="connsiteY6" fmla="*/ 335598 h 706375"/>
                        <a:gd name="connsiteX7" fmla="*/ 165991 w 648590"/>
                        <a:gd name="connsiteY7" fmla="*/ 240348 h 706375"/>
                        <a:gd name="connsiteX8" fmla="*/ 125328 w 648590"/>
                        <a:gd name="connsiteY8" fmla="*/ 303539 h 706375"/>
                        <a:gd name="connsiteX9" fmla="*/ 11029 w 648590"/>
                        <a:gd name="connsiteY9" fmla="*/ 441652 h 706375"/>
                        <a:gd name="connsiteX10" fmla="*/ 23116 w 648590"/>
                        <a:gd name="connsiteY10" fmla="*/ 521335 h 706375"/>
                        <a:gd name="connsiteX11" fmla="*/ 175516 w 648590"/>
                        <a:gd name="connsiteY11" fmla="*/ 459423 h 706375"/>
                        <a:gd name="connsiteX12" fmla="*/ 85028 w 648590"/>
                        <a:gd name="connsiteY12" fmla="*/ 554673 h 706375"/>
                        <a:gd name="connsiteX13" fmla="*/ 137416 w 648590"/>
                        <a:gd name="connsiteY13" fmla="*/ 640398 h 706375"/>
                        <a:gd name="connsiteX14" fmla="*/ 266003 w 648590"/>
                        <a:gd name="connsiteY14" fmla="*/ 611823 h 706375"/>
                        <a:gd name="connsiteX15" fmla="*/ 318391 w 648590"/>
                        <a:gd name="connsiteY15" fmla="*/ 554673 h 706375"/>
                        <a:gd name="connsiteX16" fmla="*/ 232666 w 648590"/>
                        <a:gd name="connsiteY16" fmla="*/ 678498 h 706375"/>
                        <a:gd name="connsiteX17" fmla="*/ 346966 w 648590"/>
                        <a:gd name="connsiteY17" fmla="*/ 697548 h 706375"/>
                        <a:gd name="connsiteX18" fmla="*/ 556516 w 648590"/>
                        <a:gd name="connsiteY18" fmla="*/ 564198 h 706375"/>
                        <a:gd name="connsiteX19" fmla="*/ 642241 w 648590"/>
                        <a:gd name="connsiteY19" fmla="*/ 373698 h 706375"/>
                        <a:gd name="connsiteX20" fmla="*/ 642241 w 648590"/>
                        <a:gd name="connsiteY20" fmla="*/ 278448 h 706375"/>
                        <a:gd name="connsiteX21" fmla="*/ 642241 w 648590"/>
                        <a:gd name="connsiteY21" fmla="*/ 221298 h 706375"/>
                        <a:gd name="connsiteX22" fmla="*/ 604141 w 648590"/>
                        <a:gd name="connsiteY22" fmla="*/ 230823 h 706375"/>
                        <a:gd name="connsiteX23" fmla="*/ 632716 w 648590"/>
                        <a:gd name="connsiteY23" fmla="*/ 87948 h 706375"/>
                        <a:gd name="connsiteX24" fmla="*/ 566041 w 648590"/>
                        <a:gd name="connsiteY24" fmla="*/ 40323 h 706375"/>
                        <a:gd name="connsiteX25" fmla="*/ 423166 w 648590"/>
                        <a:gd name="connsiteY25" fmla="*/ 2223 h 706375"/>
                        <a:gd name="connsiteX0" fmla="*/ 416239 w 641663"/>
                        <a:gd name="connsiteY0" fmla="*/ 2223 h 706375"/>
                        <a:gd name="connsiteX1" fmla="*/ 378139 w 641663"/>
                        <a:gd name="connsiteY1" fmla="*/ 106998 h 706375"/>
                        <a:gd name="connsiteX2" fmla="*/ 254314 w 641663"/>
                        <a:gd name="connsiteY2" fmla="*/ 30798 h 706375"/>
                        <a:gd name="connsiteX3" fmla="*/ 101914 w 641663"/>
                        <a:gd name="connsiteY3" fmla="*/ 135573 h 706375"/>
                        <a:gd name="connsiteX4" fmla="*/ 35239 w 641663"/>
                        <a:gd name="connsiteY4" fmla="*/ 226061 h 706375"/>
                        <a:gd name="connsiteX5" fmla="*/ 25714 w 641663"/>
                        <a:gd name="connsiteY5" fmla="*/ 307023 h 706375"/>
                        <a:gd name="connsiteX6" fmla="*/ 92389 w 641663"/>
                        <a:gd name="connsiteY6" fmla="*/ 335598 h 706375"/>
                        <a:gd name="connsiteX7" fmla="*/ 159064 w 641663"/>
                        <a:gd name="connsiteY7" fmla="*/ 240348 h 706375"/>
                        <a:gd name="connsiteX8" fmla="*/ 118401 w 641663"/>
                        <a:gd name="connsiteY8" fmla="*/ 303539 h 706375"/>
                        <a:gd name="connsiteX9" fmla="*/ 4102 w 641663"/>
                        <a:gd name="connsiteY9" fmla="*/ 441652 h 706375"/>
                        <a:gd name="connsiteX10" fmla="*/ 54289 w 641663"/>
                        <a:gd name="connsiteY10" fmla="*/ 535622 h 706375"/>
                        <a:gd name="connsiteX11" fmla="*/ 168589 w 641663"/>
                        <a:gd name="connsiteY11" fmla="*/ 459423 h 706375"/>
                        <a:gd name="connsiteX12" fmla="*/ 78101 w 641663"/>
                        <a:gd name="connsiteY12" fmla="*/ 554673 h 706375"/>
                        <a:gd name="connsiteX13" fmla="*/ 130489 w 641663"/>
                        <a:gd name="connsiteY13" fmla="*/ 640398 h 706375"/>
                        <a:gd name="connsiteX14" fmla="*/ 259076 w 641663"/>
                        <a:gd name="connsiteY14" fmla="*/ 611823 h 706375"/>
                        <a:gd name="connsiteX15" fmla="*/ 311464 w 641663"/>
                        <a:gd name="connsiteY15" fmla="*/ 554673 h 706375"/>
                        <a:gd name="connsiteX16" fmla="*/ 225739 w 641663"/>
                        <a:gd name="connsiteY16" fmla="*/ 678498 h 706375"/>
                        <a:gd name="connsiteX17" fmla="*/ 340039 w 641663"/>
                        <a:gd name="connsiteY17" fmla="*/ 697548 h 706375"/>
                        <a:gd name="connsiteX18" fmla="*/ 549589 w 641663"/>
                        <a:gd name="connsiteY18" fmla="*/ 564198 h 706375"/>
                        <a:gd name="connsiteX19" fmla="*/ 635314 w 641663"/>
                        <a:gd name="connsiteY19" fmla="*/ 373698 h 706375"/>
                        <a:gd name="connsiteX20" fmla="*/ 635314 w 641663"/>
                        <a:gd name="connsiteY20" fmla="*/ 278448 h 706375"/>
                        <a:gd name="connsiteX21" fmla="*/ 635314 w 641663"/>
                        <a:gd name="connsiteY21" fmla="*/ 221298 h 706375"/>
                        <a:gd name="connsiteX22" fmla="*/ 597214 w 641663"/>
                        <a:gd name="connsiteY22" fmla="*/ 230823 h 706375"/>
                        <a:gd name="connsiteX23" fmla="*/ 625789 w 641663"/>
                        <a:gd name="connsiteY23" fmla="*/ 87948 h 706375"/>
                        <a:gd name="connsiteX24" fmla="*/ 559114 w 641663"/>
                        <a:gd name="connsiteY24" fmla="*/ 40323 h 706375"/>
                        <a:gd name="connsiteX25" fmla="*/ 416239 w 641663"/>
                        <a:gd name="connsiteY25" fmla="*/ 2223 h 706375"/>
                        <a:gd name="connsiteX0" fmla="*/ 416239 w 641663"/>
                        <a:gd name="connsiteY0" fmla="*/ 2223 h 706375"/>
                        <a:gd name="connsiteX1" fmla="*/ 378139 w 641663"/>
                        <a:gd name="connsiteY1" fmla="*/ 106998 h 706375"/>
                        <a:gd name="connsiteX2" fmla="*/ 254314 w 641663"/>
                        <a:gd name="connsiteY2" fmla="*/ 30798 h 706375"/>
                        <a:gd name="connsiteX3" fmla="*/ 101914 w 641663"/>
                        <a:gd name="connsiteY3" fmla="*/ 135573 h 706375"/>
                        <a:gd name="connsiteX4" fmla="*/ 35239 w 641663"/>
                        <a:gd name="connsiteY4" fmla="*/ 226061 h 706375"/>
                        <a:gd name="connsiteX5" fmla="*/ 25714 w 641663"/>
                        <a:gd name="connsiteY5" fmla="*/ 307023 h 706375"/>
                        <a:gd name="connsiteX6" fmla="*/ 92389 w 641663"/>
                        <a:gd name="connsiteY6" fmla="*/ 335598 h 706375"/>
                        <a:gd name="connsiteX7" fmla="*/ 159064 w 641663"/>
                        <a:gd name="connsiteY7" fmla="*/ 240348 h 706375"/>
                        <a:gd name="connsiteX8" fmla="*/ 118401 w 641663"/>
                        <a:gd name="connsiteY8" fmla="*/ 303539 h 706375"/>
                        <a:gd name="connsiteX9" fmla="*/ 4102 w 641663"/>
                        <a:gd name="connsiteY9" fmla="*/ 441652 h 706375"/>
                        <a:gd name="connsiteX10" fmla="*/ 54289 w 641663"/>
                        <a:gd name="connsiteY10" fmla="*/ 535622 h 706375"/>
                        <a:gd name="connsiteX11" fmla="*/ 168589 w 641663"/>
                        <a:gd name="connsiteY11" fmla="*/ 459423 h 706375"/>
                        <a:gd name="connsiteX12" fmla="*/ 78101 w 641663"/>
                        <a:gd name="connsiteY12" fmla="*/ 554673 h 706375"/>
                        <a:gd name="connsiteX13" fmla="*/ 130489 w 641663"/>
                        <a:gd name="connsiteY13" fmla="*/ 640398 h 706375"/>
                        <a:gd name="connsiteX14" fmla="*/ 259076 w 641663"/>
                        <a:gd name="connsiteY14" fmla="*/ 611823 h 706375"/>
                        <a:gd name="connsiteX15" fmla="*/ 311464 w 641663"/>
                        <a:gd name="connsiteY15" fmla="*/ 554673 h 706375"/>
                        <a:gd name="connsiteX16" fmla="*/ 225739 w 641663"/>
                        <a:gd name="connsiteY16" fmla="*/ 678498 h 706375"/>
                        <a:gd name="connsiteX17" fmla="*/ 340039 w 641663"/>
                        <a:gd name="connsiteY17" fmla="*/ 697548 h 706375"/>
                        <a:gd name="connsiteX18" fmla="*/ 549589 w 641663"/>
                        <a:gd name="connsiteY18" fmla="*/ 564198 h 706375"/>
                        <a:gd name="connsiteX19" fmla="*/ 635314 w 641663"/>
                        <a:gd name="connsiteY19" fmla="*/ 373698 h 706375"/>
                        <a:gd name="connsiteX20" fmla="*/ 635314 w 641663"/>
                        <a:gd name="connsiteY20" fmla="*/ 278448 h 706375"/>
                        <a:gd name="connsiteX21" fmla="*/ 635314 w 641663"/>
                        <a:gd name="connsiteY21" fmla="*/ 221298 h 706375"/>
                        <a:gd name="connsiteX22" fmla="*/ 618041 w 641663"/>
                        <a:gd name="connsiteY22" fmla="*/ 199422 h 706375"/>
                        <a:gd name="connsiteX23" fmla="*/ 625789 w 641663"/>
                        <a:gd name="connsiteY23" fmla="*/ 87948 h 706375"/>
                        <a:gd name="connsiteX24" fmla="*/ 559114 w 641663"/>
                        <a:gd name="connsiteY24" fmla="*/ 40323 h 706375"/>
                        <a:gd name="connsiteX25" fmla="*/ 416239 w 641663"/>
                        <a:gd name="connsiteY25" fmla="*/ 2223 h 706375"/>
                        <a:gd name="connsiteX0" fmla="*/ 416239 w 641663"/>
                        <a:gd name="connsiteY0" fmla="*/ 905 h 705057"/>
                        <a:gd name="connsiteX1" fmla="*/ 367856 w 641663"/>
                        <a:gd name="connsiteY1" fmla="*/ 77087 h 705057"/>
                        <a:gd name="connsiteX2" fmla="*/ 254314 w 641663"/>
                        <a:gd name="connsiteY2" fmla="*/ 29480 h 705057"/>
                        <a:gd name="connsiteX3" fmla="*/ 101914 w 641663"/>
                        <a:gd name="connsiteY3" fmla="*/ 134255 h 705057"/>
                        <a:gd name="connsiteX4" fmla="*/ 35239 w 641663"/>
                        <a:gd name="connsiteY4" fmla="*/ 224743 h 705057"/>
                        <a:gd name="connsiteX5" fmla="*/ 25714 w 641663"/>
                        <a:gd name="connsiteY5" fmla="*/ 305705 h 705057"/>
                        <a:gd name="connsiteX6" fmla="*/ 92389 w 641663"/>
                        <a:gd name="connsiteY6" fmla="*/ 334280 h 705057"/>
                        <a:gd name="connsiteX7" fmla="*/ 159064 w 641663"/>
                        <a:gd name="connsiteY7" fmla="*/ 239030 h 705057"/>
                        <a:gd name="connsiteX8" fmla="*/ 118401 w 641663"/>
                        <a:gd name="connsiteY8" fmla="*/ 302221 h 705057"/>
                        <a:gd name="connsiteX9" fmla="*/ 4102 w 641663"/>
                        <a:gd name="connsiteY9" fmla="*/ 440334 h 705057"/>
                        <a:gd name="connsiteX10" fmla="*/ 54289 w 641663"/>
                        <a:gd name="connsiteY10" fmla="*/ 534304 h 705057"/>
                        <a:gd name="connsiteX11" fmla="*/ 168589 w 641663"/>
                        <a:gd name="connsiteY11" fmla="*/ 458105 h 705057"/>
                        <a:gd name="connsiteX12" fmla="*/ 78101 w 641663"/>
                        <a:gd name="connsiteY12" fmla="*/ 553355 h 705057"/>
                        <a:gd name="connsiteX13" fmla="*/ 130489 w 641663"/>
                        <a:gd name="connsiteY13" fmla="*/ 639080 h 705057"/>
                        <a:gd name="connsiteX14" fmla="*/ 259076 w 641663"/>
                        <a:gd name="connsiteY14" fmla="*/ 610505 h 705057"/>
                        <a:gd name="connsiteX15" fmla="*/ 311464 w 641663"/>
                        <a:gd name="connsiteY15" fmla="*/ 553355 h 705057"/>
                        <a:gd name="connsiteX16" fmla="*/ 225739 w 641663"/>
                        <a:gd name="connsiteY16" fmla="*/ 677180 h 705057"/>
                        <a:gd name="connsiteX17" fmla="*/ 340039 w 641663"/>
                        <a:gd name="connsiteY17" fmla="*/ 696230 h 705057"/>
                        <a:gd name="connsiteX18" fmla="*/ 549589 w 641663"/>
                        <a:gd name="connsiteY18" fmla="*/ 562880 h 705057"/>
                        <a:gd name="connsiteX19" fmla="*/ 635314 w 641663"/>
                        <a:gd name="connsiteY19" fmla="*/ 372380 h 705057"/>
                        <a:gd name="connsiteX20" fmla="*/ 635314 w 641663"/>
                        <a:gd name="connsiteY20" fmla="*/ 277130 h 705057"/>
                        <a:gd name="connsiteX21" fmla="*/ 635314 w 641663"/>
                        <a:gd name="connsiteY21" fmla="*/ 219980 h 705057"/>
                        <a:gd name="connsiteX22" fmla="*/ 618041 w 641663"/>
                        <a:gd name="connsiteY22" fmla="*/ 198104 h 705057"/>
                        <a:gd name="connsiteX23" fmla="*/ 625789 w 641663"/>
                        <a:gd name="connsiteY23" fmla="*/ 86630 h 705057"/>
                        <a:gd name="connsiteX24" fmla="*/ 559114 w 641663"/>
                        <a:gd name="connsiteY24" fmla="*/ 39005 h 705057"/>
                        <a:gd name="connsiteX25" fmla="*/ 416239 w 641663"/>
                        <a:gd name="connsiteY25" fmla="*/ 905 h 705057"/>
                        <a:gd name="connsiteX0" fmla="*/ 416239 w 641663"/>
                        <a:gd name="connsiteY0" fmla="*/ 65 h 704217"/>
                        <a:gd name="connsiteX1" fmla="*/ 365350 w 641663"/>
                        <a:gd name="connsiteY1" fmla="*/ 46949 h 704217"/>
                        <a:gd name="connsiteX2" fmla="*/ 254314 w 641663"/>
                        <a:gd name="connsiteY2" fmla="*/ 28640 h 704217"/>
                        <a:gd name="connsiteX3" fmla="*/ 101914 w 641663"/>
                        <a:gd name="connsiteY3" fmla="*/ 133415 h 704217"/>
                        <a:gd name="connsiteX4" fmla="*/ 35239 w 641663"/>
                        <a:gd name="connsiteY4" fmla="*/ 223903 h 704217"/>
                        <a:gd name="connsiteX5" fmla="*/ 25714 w 641663"/>
                        <a:gd name="connsiteY5" fmla="*/ 304865 h 704217"/>
                        <a:gd name="connsiteX6" fmla="*/ 92389 w 641663"/>
                        <a:gd name="connsiteY6" fmla="*/ 333440 h 704217"/>
                        <a:gd name="connsiteX7" fmla="*/ 159064 w 641663"/>
                        <a:gd name="connsiteY7" fmla="*/ 238190 h 704217"/>
                        <a:gd name="connsiteX8" fmla="*/ 118401 w 641663"/>
                        <a:gd name="connsiteY8" fmla="*/ 301381 h 704217"/>
                        <a:gd name="connsiteX9" fmla="*/ 4102 w 641663"/>
                        <a:gd name="connsiteY9" fmla="*/ 439494 h 704217"/>
                        <a:gd name="connsiteX10" fmla="*/ 54289 w 641663"/>
                        <a:gd name="connsiteY10" fmla="*/ 533464 h 704217"/>
                        <a:gd name="connsiteX11" fmla="*/ 168589 w 641663"/>
                        <a:gd name="connsiteY11" fmla="*/ 457265 h 704217"/>
                        <a:gd name="connsiteX12" fmla="*/ 78101 w 641663"/>
                        <a:gd name="connsiteY12" fmla="*/ 552515 h 704217"/>
                        <a:gd name="connsiteX13" fmla="*/ 130489 w 641663"/>
                        <a:gd name="connsiteY13" fmla="*/ 638240 h 704217"/>
                        <a:gd name="connsiteX14" fmla="*/ 259076 w 641663"/>
                        <a:gd name="connsiteY14" fmla="*/ 609665 h 704217"/>
                        <a:gd name="connsiteX15" fmla="*/ 311464 w 641663"/>
                        <a:gd name="connsiteY15" fmla="*/ 552515 h 704217"/>
                        <a:gd name="connsiteX16" fmla="*/ 225739 w 641663"/>
                        <a:gd name="connsiteY16" fmla="*/ 676340 h 704217"/>
                        <a:gd name="connsiteX17" fmla="*/ 340039 w 641663"/>
                        <a:gd name="connsiteY17" fmla="*/ 695390 h 704217"/>
                        <a:gd name="connsiteX18" fmla="*/ 549589 w 641663"/>
                        <a:gd name="connsiteY18" fmla="*/ 562040 h 704217"/>
                        <a:gd name="connsiteX19" fmla="*/ 635314 w 641663"/>
                        <a:gd name="connsiteY19" fmla="*/ 371540 h 704217"/>
                        <a:gd name="connsiteX20" fmla="*/ 635314 w 641663"/>
                        <a:gd name="connsiteY20" fmla="*/ 276290 h 704217"/>
                        <a:gd name="connsiteX21" fmla="*/ 635314 w 641663"/>
                        <a:gd name="connsiteY21" fmla="*/ 219140 h 704217"/>
                        <a:gd name="connsiteX22" fmla="*/ 618041 w 641663"/>
                        <a:gd name="connsiteY22" fmla="*/ 197264 h 704217"/>
                        <a:gd name="connsiteX23" fmla="*/ 625789 w 641663"/>
                        <a:gd name="connsiteY23" fmla="*/ 85790 h 704217"/>
                        <a:gd name="connsiteX24" fmla="*/ 559114 w 641663"/>
                        <a:gd name="connsiteY24" fmla="*/ 38165 h 704217"/>
                        <a:gd name="connsiteX25" fmla="*/ 416239 w 641663"/>
                        <a:gd name="connsiteY25" fmla="*/ 65 h 704217"/>
                        <a:gd name="connsiteX0" fmla="*/ 416239 w 641663"/>
                        <a:gd name="connsiteY0" fmla="*/ 152 h 704304"/>
                        <a:gd name="connsiteX1" fmla="*/ 371306 w 641663"/>
                        <a:gd name="connsiteY1" fmla="*/ 25028 h 704304"/>
                        <a:gd name="connsiteX2" fmla="*/ 254314 w 641663"/>
                        <a:gd name="connsiteY2" fmla="*/ 28727 h 704304"/>
                        <a:gd name="connsiteX3" fmla="*/ 101914 w 641663"/>
                        <a:gd name="connsiteY3" fmla="*/ 133502 h 704304"/>
                        <a:gd name="connsiteX4" fmla="*/ 35239 w 641663"/>
                        <a:gd name="connsiteY4" fmla="*/ 223990 h 704304"/>
                        <a:gd name="connsiteX5" fmla="*/ 25714 w 641663"/>
                        <a:gd name="connsiteY5" fmla="*/ 304952 h 704304"/>
                        <a:gd name="connsiteX6" fmla="*/ 92389 w 641663"/>
                        <a:gd name="connsiteY6" fmla="*/ 333527 h 704304"/>
                        <a:gd name="connsiteX7" fmla="*/ 159064 w 641663"/>
                        <a:gd name="connsiteY7" fmla="*/ 238277 h 704304"/>
                        <a:gd name="connsiteX8" fmla="*/ 118401 w 641663"/>
                        <a:gd name="connsiteY8" fmla="*/ 301468 h 704304"/>
                        <a:gd name="connsiteX9" fmla="*/ 4102 w 641663"/>
                        <a:gd name="connsiteY9" fmla="*/ 439581 h 704304"/>
                        <a:gd name="connsiteX10" fmla="*/ 54289 w 641663"/>
                        <a:gd name="connsiteY10" fmla="*/ 533551 h 704304"/>
                        <a:gd name="connsiteX11" fmla="*/ 168589 w 641663"/>
                        <a:gd name="connsiteY11" fmla="*/ 457352 h 704304"/>
                        <a:gd name="connsiteX12" fmla="*/ 78101 w 641663"/>
                        <a:gd name="connsiteY12" fmla="*/ 552602 h 704304"/>
                        <a:gd name="connsiteX13" fmla="*/ 130489 w 641663"/>
                        <a:gd name="connsiteY13" fmla="*/ 638327 h 704304"/>
                        <a:gd name="connsiteX14" fmla="*/ 259076 w 641663"/>
                        <a:gd name="connsiteY14" fmla="*/ 609752 h 704304"/>
                        <a:gd name="connsiteX15" fmla="*/ 311464 w 641663"/>
                        <a:gd name="connsiteY15" fmla="*/ 552602 h 704304"/>
                        <a:gd name="connsiteX16" fmla="*/ 225739 w 641663"/>
                        <a:gd name="connsiteY16" fmla="*/ 676427 h 704304"/>
                        <a:gd name="connsiteX17" fmla="*/ 340039 w 641663"/>
                        <a:gd name="connsiteY17" fmla="*/ 695477 h 704304"/>
                        <a:gd name="connsiteX18" fmla="*/ 549589 w 641663"/>
                        <a:gd name="connsiteY18" fmla="*/ 562127 h 704304"/>
                        <a:gd name="connsiteX19" fmla="*/ 635314 w 641663"/>
                        <a:gd name="connsiteY19" fmla="*/ 371627 h 704304"/>
                        <a:gd name="connsiteX20" fmla="*/ 635314 w 641663"/>
                        <a:gd name="connsiteY20" fmla="*/ 276377 h 704304"/>
                        <a:gd name="connsiteX21" fmla="*/ 635314 w 641663"/>
                        <a:gd name="connsiteY21" fmla="*/ 219227 h 704304"/>
                        <a:gd name="connsiteX22" fmla="*/ 618041 w 641663"/>
                        <a:gd name="connsiteY22" fmla="*/ 197351 h 704304"/>
                        <a:gd name="connsiteX23" fmla="*/ 625789 w 641663"/>
                        <a:gd name="connsiteY23" fmla="*/ 85877 h 704304"/>
                        <a:gd name="connsiteX24" fmla="*/ 559114 w 641663"/>
                        <a:gd name="connsiteY24" fmla="*/ 38252 h 704304"/>
                        <a:gd name="connsiteX25" fmla="*/ 416239 w 641663"/>
                        <a:gd name="connsiteY25" fmla="*/ 152 h 704304"/>
                        <a:gd name="connsiteX0" fmla="*/ 416239 w 641663"/>
                        <a:gd name="connsiteY0" fmla="*/ 489 h 704641"/>
                        <a:gd name="connsiteX1" fmla="*/ 336693 w 641663"/>
                        <a:gd name="connsiteY1" fmla="*/ 17754 h 704641"/>
                        <a:gd name="connsiteX2" fmla="*/ 254314 w 641663"/>
                        <a:gd name="connsiteY2" fmla="*/ 29064 h 704641"/>
                        <a:gd name="connsiteX3" fmla="*/ 101914 w 641663"/>
                        <a:gd name="connsiteY3" fmla="*/ 133839 h 704641"/>
                        <a:gd name="connsiteX4" fmla="*/ 35239 w 641663"/>
                        <a:gd name="connsiteY4" fmla="*/ 224327 h 704641"/>
                        <a:gd name="connsiteX5" fmla="*/ 25714 w 641663"/>
                        <a:gd name="connsiteY5" fmla="*/ 305289 h 704641"/>
                        <a:gd name="connsiteX6" fmla="*/ 92389 w 641663"/>
                        <a:gd name="connsiteY6" fmla="*/ 333864 h 704641"/>
                        <a:gd name="connsiteX7" fmla="*/ 159064 w 641663"/>
                        <a:gd name="connsiteY7" fmla="*/ 238614 h 704641"/>
                        <a:gd name="connsiteX8" fmla="*/ 118401 w 641663"/>
                        <a:gd name="connsiteY8" fmla="*/ 301805 h 704641"/>
                        <a:gd name="connsiteX9" fmla="*/ 4102 w 641663"/>
                        <a:gd name="connsiteY9" fmla="*/ 439918 h 704641"/>
                        <a:gd name="connsiteX10" fmla="*/ 54289 w 641663"/>
                        <a:gd name="connsiteY10" fmla="*/ 533888 h 704641"/>
                        <a:gd name="connsiteX11" fmla="*/ 168589 w 641663"/>
                        <a:gd name="connsiteY11" fmla="*/ 457689 h 704641"/>
                        <a:gd name="connsiteX12" fmla="*/ 78101 w 641663"/>
                        <a:gd name="connsiteY12" fmla="*/ 552939 h 704641"/>
                        <a:gd name="connsiteX13" fmla="*/ 130489 w 641663"/>
                        <a:gd name="connsiteY13" fmla="*/ 638664 h 704641"/>
                        <a:gd name="connsiteX14" fmla="*/ 259076 w 641663"/>
                        <a:gd name="connsiteY14" fmla="*/ 610089 h 704641"/>
                        <a:gd name="connsiteX15" fmla="*/ 311464 w 641663"/>
                        <a:gd name="connsiteY15" fmla="*/ 552939 h 704641"/>
                        <a:gd name="connsiteX16" fmla="*/ 225739 w 641663"/>
                        <a:gd name="connsiteY16" fmla="*/ 676764 h 704641"/>
                        <a:gd name="connsiteX17" fmla="*/ 340039 w 641663"/>
                        <a:gd name="connsiteY17" fmla="*/ 695814 h 704641"/>
                        <a:gd name="connsiteX18" fmla="*/ 549589 w 641663"/>
                        <a:gd name="connsiteY18" fmla="*/ 562464 h 704641"/>
                        <a:gd name="connsiteX19" fmla="*/ 635314 w 641663"/>
                        <a:gd name="connsiteY19" fmla="*/ 371964 h 704641"/>
                        <a:gd name="connsiteX20" fmla="*/ 635314 w 641663"/>
                        <a:gd name="connsiteY20" fmla="*/ 276714 h 704641"/>
                        <a:gd name="connsiteX21" fmla="*/ 635314 w 641663"/>
                        <a:gd name="connsiteY21" fmla="*/ 219564 h 704641"/>
                        <a:gd name="connsiteX22" fmla="*/ 618041 w 641663"/>
                        <a:gd name="connsiteY22" fmla="*/ 197688 h 704641"/>
                        <a:gd name="connsiteX23" fmla="*/ 625789 w 641663"/>
                        <a:gd name="connsiteY23" fmla="*/ 86214 h 704641"/>
                        <a:gd name="connsiteX24" fmla="*/ 559114 w 641663"/>
                        <a:gd name="connsiteY24" fmla="*/ 38589 h 704641"/>
                        <a:gd name="connsiteX25" fmla="*/ 416239 w 641663"/>
                        <a:gd name="connsiteY25" fmla="*/ 489 h 704641"/>
                        <a:gd name="connsiteX0" fmla="*/ 416239 w 641663"/>
                        <a:gd name="connsiteY0" fmla="*/ 1850 h 706002"/>
                        <a:gd name="connsiteX1" fmla="*/ 335783 w 641663"/>
                        <a:gd name="connsiteY1" fmla="*/ 8462 h 706002"/>
                        <a:gd name="connsiteX2" fmla="*/ 254314 w 641663"/>
                        <a:gd name="connsiteY2" fmla="*/ 30425 h 706002"/>
                        <a:gd name="connsiteX3" fmla="*/ 101914 w 641663"/>
                        <a:gd name="connsiteY3" fmla="*/ 135200 h 706002"/>
                        <a:gd name="connsiteX4" fmla="*/ 35239 w 641663"/>
                        <a:gd name="connsiteY4" fmla="*/ 225688 h 706002"/>
                        <a:gd name="connsiteX5" fmla="*/ 25714 w 641663"/>
                        <a:gd name="connsiteY5" fmla="*/ 306650 h 706002"/>
                        <a:gd name="connsiteX6" fmla="*/ 92389 w 641663"/>
                        <a:gd name="connsiteY6" fmla="*/ 335225 h 706002"/>
                        <a:gd name="connsiteX7" fmla="*/ 159064 w 641663"/>
                        <a:gd name="connsiteY7" fmla="*/ 239975 h 706002"/>
                        <a:gd name="connsiteX8" fmla="*/ 118401 w 641663"/>
                        <a:gd name="connsiteY8" fmla="*/ 303166 h 706002"/>
                        <a:gd name="connsiteX9" fmla="*/ 4102 w 641663"/>
                        <a:gd name="connsiteY9" fmla="*/ 441279 h 706002"/>
                        <a:gd name="connsiteX10" fmla="*/ 54289 w 641663"/>
                        <a:gd name="connsiteY10" fmla="*/ 535249 h 706002"/>
                        <a:gd name="connsiteX11" fmla="*/ 168589 w 641663"/>
                        <a:gd name="connsiteY11" fmla="*/ 459050 h 706002"/>
                        <a:gd name="connsiteX12" fmla="*/ 78101 w 641663"/>
                        <a:gd name="connsiteY12" fmla="*/ 554300 h 706002"/>
                        <a:gd name="connsiteX13" fmla="*/ 130489 w 641663"/>
                        <a:gd name="connsiteY13" fmla="*/ 640025 h 706002"/>
                        <a:gd name="connsiteX14" fmla="*/ 259076 w 641663"/>
                        <a:gd name="connsiteY14" fmla="*/ 611450 h 706002"/>
                        <a:gd name="connsiteX15" fmla="*/ 311464 w 641663"/>
                        <a:gd name="connsiteY15" fmla="*/ 554300 h 706002"/>
                        <a:gd name="connsiteX16" fmla="*/ 225739 w 641663"/>
                        <a:gd name="connsiteY16" fmla="*/ 678125 h 706002"/>
                        <a:gd name="connsiteX17" fmla="*/ 340039 w 641663"/>
                        <a:gd name="connsiteY17" fmla="*/ 697175 h 706002"/>
                        <a:gd name="connsiteX18" fmla="*/ 549589 w 641663"/>
                        <a:gd name="connsiteY18" fmla="*/ 563825 h 706002"/>
                        <a:gd name="connsiteX19" fmla="*/ 635314 w 641663"/>
                        <a:gd name="connsiteY19" fmla="*/ 373325 h 706002"/>
                        <a:gd name="connsiteX20" fmla="*/ 635314 w 641663"/>
                        <a:gd name="connsiteY20" fmla="*/ 278075 h 706002"/>
                        <a:gd name="connsiteX21" fmla="*/ 635314 w 641663"/>
                        <a:gd name="connsiteY21" fmla="*/ 220925 h 706002"/>
                        <a:gd name="connsiteX22" fmla="*/ 618041 w 641663"/>
                        <a:gd name="connsiteY22" fmla="*/ 199049 h 706002"/>
                        <a:gd name="connsiteX23" fmla="*/ 625789 w 641663"/>
                        <a:gd name="connsiteY23" fmla="*/ 87575 h 706002"/>
                        <a:gd name="connsiteX24" fmla="*/ 559114 w 641663"/>
                        <a:gd name="connsiteY24" fmla="*/ 39950 h 706002"/>
                        <a:gd name="connsiteX25" fmla="*/ 416239 w 641663"/>
                        <a:gd name="connsiteY25" fmla="*/ 1850 h 706002"/>
                        <a:gd name="connsiteX0" fmla="*/ 486463 w 641663"/>
                        <a:gd name="connsiteY0" fmla="*/ 1463 h 709270"/>
                        <a:gd name="connsiteX1" fmla="*/ 335783 w 641663"/>
                        <a:gd name="connsiteY1" fmla="*/ 11730 h 709270"/>
                        <a:gd name="connsiteX2" fmla="*/ 254314 w 641663"/>
                        <a:gd name="connsiteY2" fmla="*/ 33693 h 709270"/>
                        <a:gd name="connsiteX3" fmla="*/ 101914 w 641663"/>
                        <a:gd name="connsiteY3" fmla="*/ 138468 h 709270"/>
                        <a:gd name="connsiteX4" fmla="*/ 35239 w 641663"/>
                        <a:gd name="connsiteY4" fmla="*/ 228956 h 709270"/>
                        <a:gd name="connsiteX5" fmla="*/ 25714 w 641663"/>
                        <a:gd name="connsiteY5" fmla="*/ 309918 h 709270"/>
                        <a:gd name="connsiteX6" fmla="*/ 92389 w 641663"/>
                        <a:gd name="connsiteY6" fmla="*/ 338493 h 709270"/>
                        <a:gd name="connsiteX7" fmla="*/ 159064 w 641663"/>
                        <a:gd name="connsiteY7" fmla="*/ 243243 h 709270"/>
                        <a:gd name="connsiteX8" fmla="*/ 118401 w 641663"/>
                        <a:gd name="connsiteY8" fmla="*/ 306434 h 709270"/>
                        <a:gd name="connsiteX9" fmla="*/ 4102 w 641663"/>
                        <a:gd name="connsiteY9" fmla="*/ 444547 h 709270"/>
                        <a:gd name="connsiteX10" fmla="*/ 54289 w 641663"/>
                        <a:gd name="connsiteY10" fmla="*/ 538517 h 709270"/>
                        <a:gd name="connsiteX11" fmla="*/ 168589 w 641663"/>
                        <a:gd name="connsiteY11" fmla="*/ 462318 h 709270"/>
                        <a:gd name="connsiteX12" fmla="*/ 78101 w 641663"/>
                        <a:gd name="connsiteY12" fmla="*/ 557568 h 709270"/>
                        <a:gd name="connsiteX13" fmla="*/ 130489 w 641663"/>
                        <a:gd name="connsiteY13" fmla="*/ 643293 h 709270"/>
                        <a:gd name="connsiteX14" fmla="*/ 259076 w 641663"/>
                        <a:gd name="connsiteY14" fmla="*/ 614718 h 709270"/>
                        <a:gd name="connsiteX15" fmla="*/ 311464 w 641663"/>
                        <a:gd name="connsiteY15" fmla="*/ 557568 h 709270"/>
                        <a:gd name="connsiteX16" fmla="*/ 225739 w 641663"/>
                        <a:gd name="connsiteY16" fmla="*/ 681393 h 709270"/>
                        <a:gd name="connsiteX17" fmla="*/ 340039 w 641663"/>
                        <a:gd name="connsiteY17" fmla="*/ 700443 h 709270"/>
                        <a:gd name="connsiteX18" fmla="*/ 549589 w 641663"/>
                        <a:gd name="connsiteY18" fmla="*/ 567093 h 709270"/>
                        <a:gd name="connsiteX19" fmla="*/ 635314 w 641663"/>
                        <a:gd name="connsiteY19" fmla="*/ 376593 h 709270"/>
                        <a:gd name="connsiteX20" fmla="*/ 635314 w 641663"/>
                        <a:gd name="connsiteY20" fmla="*/ 281343 h 709270"/>
                        <a:gd name="connsiteX21" fmla="*/ 635314 w 641663"/>
                        <a:gd name="connsiteY21" fmla="*/ 224193 h 709270"/>
                        <a:gd name="connsiteX22" fmla="*/ 618041 w 641663"/>
                        <a:gd name="connsiteY22" fmla="*/ 202317 h 709270"/>
                        <a:gd name="connsiteX23" fmla="*/ 625789 w 641663"/>
                        <a:gd name="connsiteY23" fmla="*/ 90843 h 709270"/>
                        <a:gd name="connsiteX24" fmla="*/ 559114 w 641663"/>
                        <a:gd name="connsiteY24" fmla="*/ 43218 h 709270"/>
                        <a:gd name="connsiteX25" fmla="*/ 486463 w 641663"/>
                        <a:gd name="connsiteY25" fmla="*/ 1463 h 709270"/>
                        <a:gd name="connsiteX0" fmla="*/ 486463 w 641663"/>
                        <a:gd name="connsiteY0" fmla="*/ 1463 h 709270"/>
                        <a:gd name="connsiteX1" fmla="*/ 335783 w 641663"/>
                        <a:gd name="connsiteY1" fmla="*/ 11730 h 709270"/>
                        <a:gd name="connsiteX2" fmla="*/ 254314 w 641663"/>
                        <a:gd name="connsiteY2" fmla="*/ 33693 h 709270"/>
                        <a:gd name="connsiteX3" fmla="*/ 101914 w 641663"/>
                        <a:gd name="connsiteY3" fmla="*/ 138468 h 709270"/>
                        <a:gd name="connsiteX4" fmla="*/ 35239 w 641663"/>
                        <a:gd name="connsiteY4" fmla="*/ 228956 h 709270"/>
                        <a:gd name="connsiteX5" fmla="*/ 25714 w 641663"/>
                        <a:gd name="connsiteY5" fmla="*/ 309918 h 709270"/>
                        <a:gd name="connsiteX6" fmla="*/ 92389 w 641663"/>
                        <a:gd name="connsiteY6" fmla="*/ 338493 h 709270"/>
                        <a:gd name="connsiteX7" fmla="*/ 159064 w 641663"/>
                        <a:gd name="connsiteY7" fmla="*/ 243243 h 709270"/>
                        <a:gd name="connsiteX8" fmla="*/ 118401 w 641663"/>
                        <a:gd name="connsiteY8" fmla="*/ 306434 h 709270"/>
                        <a:gd name="connsiteX9" fmla="*/ 4102 w 641663"/>
                        <a:gd name="connsiteY9" fmla="*/ 444547 h 709270"/>
                        <a:gd name="connsiteX10" fmla="*/ 54289 w 641663"/>
                        <a:gd name="connsiteY10" fmla="*/ 538517 h 709270"/>
                        <a:gd name="connsiteX11" fmla="*/ 168589 w 641663"/>
                        <a:gd name="connsiteY11" fmla="*/ 462318 h 709270"/>
                        <a:gd name="connsiteX12" fmla="*/ 78101 w 641663"/>
                        <a:gd name="connsiteY12" fmla="*/ 557568 h 709270"/>
                        <a:gd name="connsiteX13" fmla="*/ 130489 w 641663"/>
                        <a:gd name="connsiteY13" fmla="*/ 643293 h 709270"/>
                        <a:gd name="connsiteX14" fmla="*/ 259076 w 641663"/>
                        <a:gd name="connsiteY14" fmla="*/ 614718 h 709270"/>
                        <a:gd name="connsiteX15" fmla="*/ 311464 w 641663"/>
                        <a:gd name="connsiteY15" fmla="*/ 557568 h 709270"/>
                        <a:gd name="connsiteX16" fmla="*/ 225739 w 641663"/>
                        <a:gd name="connsiteY16" fmla="*/ 681393 h 709270"/>
                        <a:gd name="connsiteX17" fmla="*/ 340039 w 641663"/>
                        <a:gd name="connsiteY17" fmla="*/ 700443 h 709270"/>
                        <a:gd name="connsiteX18" fmla="*/ 549589 w 641663"/>
                        <a:gd name="connsiteY18" fmla="*/ 567093 h 709270"/>
                        <a:gd name="connsiteX19" fmla="*/ 635314 w 641663"/>
                        <a:gd name="connsiteY19" fmla="*/ 376593 h 709270"/>
                        <a:gd name="connsiteX20" fmla="*/ 635314 w 641663"/>
                        <a:gd name="connsiteY20" fmla="*/ 281343 h 709270"/>
                        <a:gd name="connsiteX21" fmla="*/ 635314 w 641663"/>
                        <a:gd name="connsiteY21" fmla="*/ 224193 h 709270"/>
                        <a:gd name="connsiteX22" fmla="*/ 625789 w 641663"/>
                        <a:gd name="connsiteY22" fmla="*/ 90843 h 709270"/>
                        <a:gd name="connsiteX23" fmla="*/ 559114 w 641663"/>
                        <a:gd name="connsiteY23" fmla="*/ 43218 h 709270"/>
                        <a:gd name="connsiteX24" fmla="*/ 486463 w 641663"/>
                        <a:gd name="connsiteY24" fmla="*/ 1463 h 709270"/>
                        <a:gd name="connsiteX0" fmla="*/ 486463 w 641663"/>
                        <a:gd name="connsiteY0" fmla="*/ 1463 h 709270"/>
                        <a:gd name="connsiteX1" fmla="*/ 335783 w 641663"/>
                        <a:gd name="connsiteY1" fmla="*/ 11730 h 709270"/>
                        <a:gd name="connsiteX2" fmla="*/ 254314 w 641663"/>
                        <a:gd name="connsiteY2" fmla="*/ 33693 h 709270"/>
                        <a:gd name="connsiteX3" fmla="*/ 101914 w 641663"/>
                        <a:gd name="connsiteY3" fmla="*/ 138468 h 709270"/>
                        <a:gd name="connsiteX4" fmla="*/ 35239 w 641663"/>
                        <a:gd name="connsiteY4" fmla="*/ 228956 h 709270"/>
                        <a:gd name="connsiteX5" fmla="*/ 25714 w 641663"/>
                        <a:gd name="connsiteY5" fmla="*/ 309918 h 709270"/>
                        <a:gd name="connsiteX6" fmla="*/ 92389 w 641663"/>
                        <a:gd name="connsiteY6" fmla="*/ 338493 h 709270"/>
                        <a:gd name="connsiteX7" fmla="*/ 159064 w 641663"/>
                        <a:gd name="connsiteY7" fmla="*/ 243243 h 709270"/>
                        <a:gd name="connsiteX8" fmla="*/ 118401 w 641663"/>
                        <a:gd name="connsiteY8" fmla="*/ 306434 h 709270"/>
                        <a:gd name="connsiteX9" fmla="*/ 4102 w 641663"/>
                        <a:gd name="connsiteY9" fmla="*/ 444547 h 709270"/>
                        <a:gd name="connsiteX10" fmla="*/ 54289 w 641663"/>
                        <a:gd name="connsiteY10" fmla="*/ 538517 h 709270"/>
                        <a:gd name="connsiteX11" fmla="*/ 168589 w 641663"/>
                        <a:gd name="connsiteY11" fmla="*/ 462318 h 709270"/>
                        <a:gd name="connsiteX12" fmla="*/ 78101 w 641663"/>
                        <a:gd name="connsiteY12" fmla="*/ 557568 h 709270"/>
                        <a:gd name="connsiteX13" fmla="*/ 130489 w 641663"/>
                        <a:gd name="connsiteY13" fmla="*/ 643293 h 709270"/>
                        <a:gd name="connsiteX14" fmla="*/ 259076 w 641663"/>
                        <a:gd name="connsiteY14" fmla="*/ 614718 h 709270"/>
                        <a:gd name="connsiteX15" fmla="*/ 311464 w 641663"/>
                        <a:gd name="connsiteY15" fmla="*/ 557568 h 709270"/>
                        <a:gd name="connsiteX16" fmla="*/ 225739 w 641663"/>
                        <a:gd name="connsiteY16" fmla="*/ 681393 h 709270"/>
                        <a:gd name="connsiteX17" fmla="*/ 340039 w 641663"/>
                        <a:gd name="connsiteY17" fmla="*/ 700443 h 709270"/>
                        <a:gd name="connsiteX18" fmla="*/ 549589 w 641663"/>
                        <a:gd name="connsiteY18" fmla="*/ 567093 h 709270"/>
                        <a:gd name="connsiteX19" fmla="*/ 635314 w 641663"/>
                        <a:gd name="connsiteY19" fmla="*/ 376593 h 709270"/>
                        <a:gd name="connsiteX20" fmla="*/ 635314 w 641663"/>
                        <a:gd name="connsiteY20" fmla="*/ 281343 h 709270"/>
                        <a:gd name="connsiteX21" fmla="*/ 633947 w 641663"/>
                        <a:gd name="connsiteY21" fmla="*/ 208216 h 709270"/>
                        <a:gd name="connsiteX22" fmla="*/ 625789 w 641663"/>
                        <a:gd name="connsiteY22" fmla="*/ 90843 h 709270"/>
                        <a:gd name="connsiteX23" fmla="*/ 559114 w 641663"/>
                        <a:gd name="connsiteY23" fmla="*/ 43218 h 709270"/>
                        <a:gd name="connsiteX24" fmla="*/ 486463 w 641663"/>
                        <a:gd name="connsiteY24" fmla="*/ 1463 h 709270"/>
                        <a:gd name="connsiteX0" fmla="*/ 486463 w 639618"/>
                        <a:gd name="connsiteY0" fmla="*/ 1463 h 709270"/>
                        <a:gd name="connsiteX1" fmla="*/ 335783 w 639618"/>
                        <a:gd name="connsiteY1" fmla="*/ 11730 h 709270"/>
                        <a:gd name="connsiteX2" fmla="*/ 254314 w 639618"/>
                        <a:gd name="connsiteY2" fmla="*/ 33693 h 709270"/>
                        <a:gd name="connsiteX3" fmla="*/ 101914 w 639618"/>
                        <a:gd name="connsiteY3" fmla="*/ 138468 h 709270"/>
                        <a:gd name="connsiteX4" fmla="*/ 35239 w 639618"/>
                        <a:gd name="connsiteY4" fmla="*/ 228956 h 709270"/>
                        <a:gd name="connsiteX5" fmla="*/ 25714 w 639618"/>
                        <a:gd name="connsiteY5" fmla="*/ 309918 h 709270"/>
                        <a:gd name="connsiteX6" fmla="*/ 92389 w 639618"/>
                        <a:gd name="connsiteY6" fmla="*/ 338493 h 709270"/>
                        <a:gd name="connsiteX7" fmla="*/ 159064 w 639618"/>
                        <a:gd name="connsiteY7" fmla="*/ 243243 h 709270"/>
                        <a:gd name="connsiteX8" fmla="*/ 118401 w 639618"/>
                        <a:gd name="connsiteY8" fmla="*/ 306434 h 709270"/>
                        <a:gd name="connsiteX9" fmla="*/ 4102 w 639618"/>
                        <a:gd name="connsiteY9" fmla="*/ 444547 h 709270"/>
                        <a:gd name="connsiteX10" fmla="*/ 54289 w 639618"/>
                        <a:gd name="connsiteY10" fmla="*/ 538517 h 709270"/>
                        <a:gd name="connsiteX11" fmla="*/ 168589 w 639618"/>
                        <a:gd name="connsiteY11" fmla="*/ 462318 h 709270"/>
                        <a:gd name="connsiteX12" fmla="*/ 78101 w 639618"/>
                        <a:gd name="connsiteY12" fmla="*/ 557568 h 709270"/>
                        <a:gd name="connsiteX13" fmla="*/ 130489 w 639618"/>
                        <a:gd name="connsiteY13" fmla="*/ 643293 h 709270"/>
                        <a:gd name="connsiteX14" fmla="*/ 259076 w 639618"/>
                        <a:gd name="connsiteY14" fmla="*/ 614718 h 709270"/>
                        <a:gd name="connsiteX15" fmla="*/ 311464 w 639618"/>
                        <a:gd name="connsiteY15" fmla="*/ 557568 h 709270"/>
                        <a:gd name="connsiteX16" fmla="*/ 225739 w 639618"/>
                        <a:gd name="connsiteY16" fmla="*/ 681393 h 709270"/>
                        <a:gd name="connsiteX17" fmla="*/ 340039 w 639618"/>
                        <a:gd name="connsiteY17" fmla="*/ 700443 h 709270"/>
                        <a:gd name="connsiteX18" fmla="*/ 549589 w 639618"/>
                        <a:gd name="connsiteY18" fmla="*/ 567093 h 709270"/>
                        <a:gd name="connsiteX19" fmla="*/ 635314 w 639618"/>
                        <a:gd name="connsiteY19" fmla="*/ 376593 h 709270"/>
                        <a:gd name="connsiteX20" fmla="*/ 627677 w 639618"/>
                        <a:gd name="connsiteY20" fmla="*/ 314238 h 709270"/>
                        <a:gd name="connsiteX21" fmla="*/ 633947 w 639618"/>
                        <a:gd name="connsiteY21" fmla="*/ 208216 h 709270"/>
                        <a:gd name="connsiteX22" fmla="*/ 625789 w 639618"/>
                        <a:gd name="connsiteY22" fmla="*/ 90843 h 709270"/>
                        <a:gd name="connsiteX23" fmla="*/ 559114 w 639618"/>
                        <a:gd name="connsiteY23" fmla="*/ 43218 h 709270"/>
                        <a:gd name="connsiteX24" fmla="*/ 486463 w 639618"/>
                        <a:gd name="connsiteY24" fmla="*/ 1463 h 709270"/>
                        <a:gd name="connsiteX0" fmla="*/ 486463 w 634072"/>
                        <a:gd name="connsiteY0" fmla="*/ 1463 h 709270"/>
                        <a:gd name="connsiteX1" fmla="*/ 335783 w 634072"/>
                        <a:gd name="connsiteY1" fmla="*/ 11730 h 709270"/>
                        <a:gd name="connsiteX2" fmla="*/ 254314 w 634072"/>
                        <a:gd name="connsiteY2" fmla="*/ 33693 h 709270"/>
                        <a:gd name="connsiteX3" fmla="*/ 101914 w 634072"/>
                        <a:gd name="connsiteY3" fmla="*/ 138468 h 709270"/>
                        <a:gd name="connsiteX4" fmla="*/ 35239 w 634072"/>
                        <a:gd name="connsiteY4" fmla="*/ 228956 h 709270"/>
                        <a:gd name="connsiteX5" fmla="*/ 25714 w 634072"/>
                        <a:gd name="connsiteY5" fmla="*/ 309918 h 709270"/>
                        <a:gd name="connsiteX6" fmla="*/ 92389 w 634072"/>
                        <a:gd name="connsiteY6" fmla="*/ 338493 h 709270"/>
                        <a:gd name="connsiteX7" fmla="*/ 159064 w 634072"/>
                        <a:gd name="connsiteY7" fmla="*/ 243243 h 709270"/>
                        <a:gd name="connsiteX8" fmla="*/ 118401 w 634072"/>
                        <a:gd name="connsiteY8" fmla="*/ 306434 h 709270"/>
                        <a:gd name="connsiteX9" fmla="*/ 4102 w 634072"/>
                        <a:gd name="connsiteY9" fmla="*/ 444547 h 709270"/>
                        <a:gd name="connsiteX10" fmla="*/ 54289 w 634072"/>
                        <a:gd name="connsiteY10" fmla="*/ 538517 h 709270"/>
                        <a:gd name="connsiteX11" fmla="*/ 168589 w 634072"/>
                        <a:gd name="connsiteY11" fmla="*/ 462318 h 709270"/>
                        <a:gd name="connsiteX12" fmla="*/ 78101 w 634072"/>
                        <a:gd name="connsiteY12" fmla="*/ 557568 h 709270"/>
                        <a:gd name="connsiteX13" fmla="*/ 130489 w 634072"/>
                        <a:gd name="connsiteY13" fmla="*/ 643293 h 709270"/>
                        <a:gd name="connsiteX14" fmla="*/ 259076 w 634072"/>
                        <a:gd name="connsiteY14" fmla="*/ 614718 h 709270"/>
                        <a:gd name="connsiteX15" fmla="*/ 311464 w 634072"/>
                        <a:gd name="connsiteY15" fmla="*/ 557568 h 709270"/>
                        <a:gd name="connsiteX16" fmla="*/ 225739 w 634072"/>
                        <a:gd name="connsiteY16" fmla="*/ 681393 h 709270"/>
                        <a:gd name="connsiteX17" fmla="*/ 340039 w 634072"/>
                        <a:gd name="connsiteY17" fmla="*/ 700443 h 709270"/>
                        <a:gd name="connsiteX18" fmla="*/ 549589 w 634072"/>
                        <a:gd name="connsiteY18" fmla="*/ 567093 h 709270"/>
                        <a:gd name="connsiteX19" fmla="*/ 619759 w 634072"/>
                        <a:gd name="connsiteY19" fmla="*/ 377997 h 709270"/>
                        <a:gd name="connsiteX20" fmla="*/ 627677 w 634072"/>
                        <a:gd name="connsiteY20" fmla="*/ 314238 h 709270"/>
                        <a:gd name="connsiteX21" fmla="*/ 633947 w 634072"/>
                        <a:gd name="connsiteY21" fmla="*/ 208216 h 709270"/>
                        <a:gd name="connsiteX22" fmla="*/ 625789 w 634072"/>
                        <a:gd name="connsiteY22" fmla="*/ 90843 h 709270"/>
                        <a:gd name="connsiteX23" fmla="*/ 559114 w 634072"/>
                        <a:gd name="connsiteY23" fmla="*/ 43218 h 709270"/>
                        <a:gd name="connsiteX24" fmla="*/ 486463 w 634072"/>
                        <a:gd name="connsiteY24" fmla="*/ 1463 h 709270"/>
                        <a:gd name="connsiteX0" fmla="*/ 486463 w 634072"/>
                        <a:gd name="connsiteY0" fmla="*/ 3196 h 711003"/>
                        <a:gd name="connsiteX1" fmla="*/ 353475 w 634072"/>
                        <a:gd name="connsiteY1" fmla="*/ 6498 h 711003"/>
                        <a:gd name="connsiteX2" fmla="*/ 254314 w 634072"/>
                        <a:gd name="connsiteY2" fmla="*/ 35426 h 711003"/>
                        <a:gd name="connsiteX3" fmla="*/ 101914 w 634072"/>
                        <a:gd name="connsiteY3" fmla="*/ 140201 h 711003"/>
                        <a:gd name="connsiteX4" fmla="*/ 35239 w 634072"/>
                        <a:gd name="connsiteY4" fmla="*/ 230689 h 711003"/>
                        <a:gd name="connsiteX5" fmla="*/ 25714 w 634072"/>
                        <a:gd name="connsiteY5" fmla="*/ 311651 h 711003"/>
                        <a:gd name="connsiteX6" fmla="*/ 92389 w 634072"/>
                        <a:gd name="connsiteY6" fmla="*/ 340226 h 711003"/>
                        <a:gd name="connsiteX7" fmla="*/ 159064 w 634072"/>
                        <a:gd name="connsiteY7" fmla="*/ 244976 h 711003"/>
                        <a:gd name="connsiteX8" fmla="*/ 118401 w 634072"/>
                        <a:gd name="connsiteY8" fmla="*/ 308167 h 711003"/>
                        <a:gd name="connsiteX9" fmla="*/ 4102 w 634072"/>
                        <a:gd name="connsiteY9" fmla="*/ 446280 h 711003"/>
                        <a:gd name="connsiteX10" fmla="*/ 54289 w 634072"/>
                        <a:gd name="connsiteY10" fmla="*/ 540250 h 711003"/>
                        <a:gd name="connsiteX11" fmla="*/ 168589 w 634072"/>
                        <a:gd name="connsiteY11" fmla="*/ 464051 h 711003"/>
                        <a:gd name="connsiteX12" fmla="*/ 78101 w 634072"/>
                        <a:gd name="connsiteY12" fmla="*/ 559301 h 711003"/>
                        <a:gd name="connsiteX13" fmla="*/ 130489 w 634072"/>
                        <a:gd name="connsiteY13" fmla="*/ 645026 h 711003"/>
                        <a:gd name="connsiteX14" fmla="*/ 259076 w 634072"/>
                        <a:gd name="connsiteY14" fmla="*/ 616451 h 711003"/>
                        <a:gd name="connsiteX15" fmla="*/ 311464 w 634072"/>
                        <a:gd name="connsiteY15" fmla="*/ 559301 h 711003"/>
                        <a:gd name="connsiteX16" fmla="*/ 225739 w 634072"/>
                        <a:gd name="connsiteY16" fmla="*/ 683126 h 711003"/>
                        <a:gd name="connsiteX17" fmla="*/ 340039 w 634072"/>
                        <a:gd name="connsiteY17" fmla="*/ 702176 h 711003"/>
                        <a:gd name="connsiteX18" fmla="*/ 549589 w 634072"/>
                        <a:gd name="connsiteY18" fmla="*/ 568826 h 711003"/>
                        <a:gd name="connsiteX19" fmla="*/ 619759 w 634072"/>
                        <a:gd name="connsiteY19" fmla="*/ 379730 h 711003"/>
                        <a:gd name="connsiteX20" fmla="*/ 627677 w 634072"/>
                        <a:gd name="connsiteY20" fmla="*/ 315971 h 711003"/>
                        <a:gd name="connsiteX21" fmla="*/ 633947 w 634072"/>
                        <a:gd name="connsiteY21" fmla="*/ 209949 h 711003"/>
                        <a:gd name="connsiteX22" fmla="*/ 625789 w 634072"/>
                        <a:gd name="connsiteY22" fmla="*/ 92576 h 711003"/>
                        <a:gd name="connsiteX23" fmla="*/ 559114 w 634072"/>
                        <a:gd name="connsiteY23" fmla="*/ 44951 h 711003"/>
                        <a:gd name="connsiteX24" fmla="*/ 486463 w 634072"/>
                        <a:gd name="connsiteY24" fmla="*/ 3196 h 711003"/>
                        <a:gd name="connsiteX0" fmla="*/ 486463 w 634072"/>
                        <a:gd name="connsiteY0" fmla="*/ 10201 h 718008"/>
                        <a:gd name="connsiteX1" fmla="*/ 353475 w 634072"/>
                        <a:gd name="connsiteY1" fmla="*/ 13503 h 718008"/>
                        <a:gd name="connsiteX2" fmla="*/ 254314 w 634072"/>
                        <a:gd name="connsiteY2" fmla="*/ 42431 h 718008"/>
                        <a:gd name="connsiteX3" fmla="*/ 101914 w 634072"/>
                        <a:gd name="connsiteY3" fmla="*/ 147206 h 718008"/>
                        <a:gd name="connsiteX4" fmla="*/ 35239 w 634072"/>
                        <a:gd name="connsiteY4" fmla="*/ 237694 h 718008"/>
                        <a:gd name="connsiteX5" fmla="*/ 25714 w 634072"/>
                        <a:gd name="connsiteY5" fmla="*/ 318656 h 718008"/>
                        <a:gd name="connsiteX6" fmla="*/ 92389 w 634072"/>
                        <a:gd name="connsiteY6" fmla="*/ 347231 h 718008"/>
                        <a:gd name="connsiteX7" fmla="*/ 159064 w 634072"/>
                        <a:gd name="connsiteY7" fmla="*/ 251981 h 718008"/>
                        <a:gd name="connsiteX8" fmla="*/ 118401 w 634072"/>
                        <a:gd name="connsiteY8" fmla="*/ 315172 h 718008"/>
                        <a:gd name="connsiteX9" fmla="*/ 4102 w 634072"/>
                        <a:gd name="connsiteY9" fmla="*/ 453285 h 718008"/>
                        <a:gd name="connsiteX10" fmla="*/ 54289 w 634072"/>
                        <a:gd name="connsiteY10" fmla="*/ 547255 h 718008"/>
                        <a:gd name="connsiteX11" fmla="*/ 168589 w 634072"/>
                        <a:gd name="connsiteY11" fmla="*/ 471056 h 718008"/>
                        <a:gd name="connsiteX12" fmla="*/ 78101 w 634072"/>
                        <a:gd name="connsiteY12" fmla="*/ 566306 h 718008"/>
                        <a:gd name="connsiteX13" fmla="*/ 130489 w 634072"/>
                        <a:gd name="connsiteY13" fmla="*/ 652031 h 718008"/>
                        <a:gd name="connsiteX14" fmla="*/ 259076 w 634072"/>
                        <a:gd name="connsiteY14" fmla="*/ 623456 h 718008"/>
                        <a:gd name="connsiteX15" fmla="*/ 311464 w 634072"/>
                        <a:gd name="connsiteY15" fmla="*/ 566306 h 718008"/>
                        <a:gd name="connsiteX16" fmla="*/ 225739 w 634072"/>
                        <a:gd name="connsiteY16" fmla="*/ 690131 h 718008"/>
                        <a:gd name="connsiteX17" fmla="*/ 340039 w 634072"/>
                        <a:gd name="connsiteY17" fmla="*/ 709181 h 718008"/>
                        <a:gd name="connsiteX18" fmla="*/ 549589 w 634072"/>
                        <a:gd name="connsiteY18" fmla="*/ 575831 h 718008"/>
                        <a:gd name="connsiteX19" fmla="*/ 619759 w 634072"/>
                        <a:gd name="connsiteY19" fmla="*/ 386735 h 718008"/>
                        <a:gd name="connsiteX20" fmla="*/ 627677 w 634072"/>
                        <a:gd name="connsiteY20" fmla="*/ 322976 h 718008"/>
                        <a:gd name="connsiteX21" fmla="*/ 633947 w 634072"/>
                        <a:gd name="connsiteY21" fmla="*/ 216954 h 718008"/>
                        <a:gd name="connsiteX22" fmla="*/ 625789 w 634072"/>
                        <a:gd name="connsiteY22" fmla="*/ 99581 h 718008"/>
                        <a:gd name="connsiteX23" fmla="*/ 559114 w 634072"/>
                        <a:gd name="connsiteY23" fmla="*/ 51956 h 718008"/>
                        <a:gd name="connsiteX24" fmla="*/ 486463 w 634072"/>
                        <a:gd name="connsiteY24" fmla="*/ 10201 h 718008"/>
                        <a:gd name="connsiteX0" fmla="*/ 486463 w 634072"/>
                        <a:gd name="connsiteY0" fmla="*/ 3374 h 711181"/>
                        <a:gd name="connsiteX1" fmla="*/ 353475 w 634072"/>
                        <a:gd name="connsiteY1" fmla="*/ 6676 h 711181"/>
                        <a:gd name="connsiteX2" fmla="*/ 254314 w 634072"/>
                        <a:gd name="connsiteY2" fmla="*/ 35604 h 711181"/>
                        <a:gd name="connsiteX3" fmla="*/ 101914 w 634072"/>
                        <a:gd name="connsiteY3" fmla="*/ 140379 h 711181"/>
                        <a:gd name="connsiteX4" fmla="*/ 35239 w 634072"/>
                        <a:gd name="connsiteY4" fmla="*/ 230867 h 711181"/>
                        <a:gd name="connsiteX5" fmla="*/ 25714 w 634072"/>
                        <a:gd name="connsiteY5" fmla="*/ 311829 h 711181"/>
                        <a:gd name="connsiteX6" fmla="*/ 92389 w 634072"/>
                        <a:gd name="connsiteY6" fmla="*/ 340404 h 711181"/>
                        <a:gd name="connsiteX7" fmla="*/ 159064 w 634072"/>
                        <a:gd name="connsiteY7" fmla="*/ 245154 h 711181"/>
                        <a:gd name="connsiteX8" fmla="*/ 118401 w 634072"/>
                        <a:gd name="connsiteY8" fmla="*/ 308345 h 711181"/>
                        <a:gd name="connsiteX9" fmla="*/ 4102 w 634072"/>
                        <a:gd name="connsiteY9" fmla="*/ 446458 h 711181"/>
                        <a:gd name="connsiteX10" fmla="*/ 54289 w 634072"/>
                        <a:gd name="connsiteY10" fmla="*/ 540428 h 711181"/>
                        <a:gd name="connsiteX11" fmla="*/ 168589 w 634072"/>
                        <a:gd name="connsiteY11" fmla="*/ 464229 h 711181"/>
                        <a:gd name="connsiteX12" fmla="*/ 78101 w 634072"/>
                        <a:gd name="connsiteY12" fmla="*/ 559479 h 711181"/>
                        <a:gd name="connsiteX13" fmla="*/ 130489 w 634072"/>
                        <a:gd name="connsiteY13" fmla="*/ 645204 h 711181"/>
                        <a:gd name="connsiteX14" fmla="*/ 259076 w 634072"/>
                        <a:gd name="connsiteY14" fmla="*/ 616629 h 711181"/>
                        <a:gd name="connsiteX15" fmla="*/ 311464 w 634072"/>
                        <a:gd name="connsiteY15" fmla="*/ 559479 h 711181"/>
                        <a:gd name="connsiteX16" fmla="*/ 225739 w 634072"/>
                        <a:gd name="connsiteY16" fmla="*/ 683304 h 711181"/>
                        <a:gd name="connsiteX17" fmla="*/ 340039 w 634072"/>
                        <a:gd name="connsiteY17" fmla="*/ 702354 h 711181"/>
                        <a:gd name="connsiteX18" fmla="*/ 549589 w 634072"/>
                        <a:gd name="connsiteY18" fmla="*/ 569004 h 711181"/>
                        <a:gd name="connsiteX19" fmla="*/ 619759 w 634072"/>
                        <a:gd name="connsiteY19" fmla="*/ 379908 h 711181"/>
                        <a:gd name="connsiteX20" fmla="*/ 627677 w 634072"/>
                        <a:gd name="connsiteY20" fmla="*/ 316149 h 711181"/>
                        <a:gd name="connsiteX21" fmla="*/ 633947 w 634072"/>
                        <a:gd name="connsiteY21" fmla="*/ 210127 h 711181"/>
                        <a:gd name="connsiteX22" fmla="*/ 625789 w 634072"/>
                        <a:gd name="connsiteY22" fmla="*/ 92754 h 711181"/>
                        <a:gd name="connsiteX23" fmla="*/ 559114 w 634072"/>
                        <a:gd name="connsiteY23" fmla="*/ 45129 h 711181"/>
                        <a:gd name="connsiteX24" fmla="*/ 486463 w 634072"/>
                        <a:gd name="connsiteY24" fmla="*/ 3374 h 711181"/>
                        <a:gd name="connsiteX0" fmla="*/ 486463 w 634072"/>
                        <a:gd name="connsiteY0" fmla="*/ 5125 h 712932"/>
                        <a:gd name="connsiteX1" fmla="*/ 353475 w 634072"/>
                        <a:gd name="connsiteY1" fmla="*/ 8427 h 712932"/>
                        <a:gd name="connsiteX2" fmla="*/ 254314 w 634072"/>
                        <a:gd name="connsiteY2" fmla="*/ 37355 h 712932"/>
                        <a:gd name="connsiteX3" fmla="*/ 101914 w 634072"/>
                        <a:gd name="connsiteY3" fmla="*/ 142130 h 712932"/>
                        <a:gd name="connsiteX4" fmla="*/ 35239 w 634072"/>
                        <a:gd name="connsiteY4" fmla="*/ 232618 h 712932"/>
                        <a:gd name="connsiteX5" fmla="*/ 25714 w 634072"/>
                        <a:gd name="connsiteY5" fmla="*/ 313580 h 712932"/>
                        <a:gd name="connsiteX6" fmla="*/ 92389 w 634072"/>
                        <a:gd name="connsiteY6" fmla="*/ 342155 h 712932"/>
                        <a:gd name="connsiteX7" fmla="*/ 159064 w 634072"/>
                        <a:gd name="connsiteY7" fmla="*/ 246905 h 712932"/>
                        <a:gd name="connsiteX8" fmla="*/ 118401 w 634072"/>
                        <a:gd name="connsiteY8" fmla="*/ 310096 h 712932"/>
                        <a:gd name="connsiteX9" fmla="*/ 4102 w 634072"/>
                        <a:gd name="connsiteY9" fmla="*/ 448209 h 712932"/>
                        <a:gd name="connsiteX10" fmla="*/ 54289 w 634072"/>
                        <a:gd name="connsiteY10" fmla="*/ 542179 h 712932"/>
                        <a:gd name="connsiteX11" fmla="*/ 168589 w 634072"/>
                        <a:gd name="connsiteY11" fmla="*/ 465980 h 712932"/>
                        <a:gd name="connsiteX12" fmla="*/ 78101 w 634072"/>
                        <a:gd name="connsiteY12" fmla="*/ 561230 h 712932"/>
                        <a:gd name="connsiteX13" fmla="*/ 130489 w 634072"/>
                        <a:gd name="connsiteY13" fmla="*/ 646955 h 712932"/>
                        <a:gd name="connsiteX14" fmla="*/ 259076 w 634072"/>
                        <a:gd name="connsiteY14" fmla="*/ 618380 h 712932"/>
                        <a:gd name="connsiteX15" fmla="*/ 311464 w 634072"/>
                        <a:gd name="connsiteY15" fmla="*/ 561230 h 712932"/>
                        <a:gd name="connsiteX16" fmla="*/ 225739 w 634072"/>
                        <a:gd name="connsiteY16" fmla="*/ 685055 h 712932"/>
                        <a:gd name="connsiteX17" fmla="*/ 340039 w 634072"/>
                        <a:gd name="connsiteY17" fmla="*/ 704105 h 712932"/>
                        <a:gd name="connsiteX18" fmla="*/ 549589 w 634072"/>
                        <a:gd name="connsiteY18" fmla="*/ 570755 h 712932"/>
                        <a:gd name="connsiteX19" fmla="*/ 619759 w 634072"/>
                        <a:gd name="connsiteY19" fmla="*/ 381659 h 712932"/>
                        <a:gd name="connsiteX20" fmla="*/ 627677 w 634072"/>
                        <a:gd name="connsiteY20" fmla="*/ 317900 h 712932"/>
                        <a:gd name="connsiteX21" fmla="*/ 633947 w 634072"/>
                        <a:gd name="connsiteY21" fmla="*/ 211878 h 712932"/>
                        <a:gd name="connsiteX22" fmla="*/ 625789 w 634072"/>
                        <a:gd name="connsiteY22" fmla="*/ 94505 h 712932"/>
                        <a:gd name="connsiteX23" fmla="*/ 559114 w 634072"/>
                        <a:gd name="connsiteY23" fmla="*/ 46880 h 712932"/>
                        <a:gd name="connsiteX24" fmla="*/ 486463 w 634072"/>
                        <a:gd name="connsiteY24" fmla="*/ 5125 h 71293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</a:cxnLst>
                      <a:rect l="l" t="t" r="r" b="b"/>
                      <a:pathLst>
                        <a:path w="634072" h="712932">
                          <a:moveTo>
                            <a:pt x="486463" y="5125"/>
                          </a:moveTo>
                          <a:cubicBezTo>
                            <a:pt x="452190" y="-1284"/>
                            <a:pt x="402079" y="-3208"/>
                            <a:pt x="353475" y="8427"/>
                          </a:cubicBezTo>
                          <a:cubicBezTo>
                            <a:pt x="304871" y="20062"/>
                            <a:pt x="296241" y="15071"/>
                            <a:pt x="254314" y="37355"/>
                          </a:cubicBezTo>
                          <a:cubicBezTo>
                            <a:pt x="212387" y="59639"/>
                            <a:pt x="138426" y="109586"/>
                            <a:pt x="101914" y="142130"/>
                          </a:cubicBezTo>
                          <a:cubicBezTo>
                            <a:pt x="65402" y="174674"/>
                            <a:pt x="47939" y="204043"/>
                            <a:pt x="35239" y="232618"/>
                          </a:cubicBezTo>
                          <a:cubicBezTo>
                            <a:pt x="22539" y="261193"/>
                            <a:pt x="16189" y="295324"/>
                            <a:pt x="25714" y="313580"/>
                          </a:cubicBezTo>
                          <a:cubicBezTo>
                            <a:pt x="35239" y="331836"/>
                            <a:pt x="70164" y="353267"/>
                            <a:pt x="92389" y="342155"/>
                          </a:cubicBezTo>
                          <a:cubicBezTo>
                            <a:pt x="114614" y="331043"/>
                            <a:pt x="154729" y="252248"/>
                            <a:pt x="159064" y="246905"/>
                          </a:cubicBezTo>
                          <a:cubicBezTo>
                            <a:pt x="163399" y="241562"/>
                            <a:pt x="142641" y="291627"/>
                            <a:pt x="118401" y="310096"/>
                          </a:cubicBezTo>
                          <a:cubicBezTo>
                            <a:pt x="94161" y="328566"/>
                            <a:pt x="21137" y="411910"/>
                            <a:pt x="4102" y="448209"/>
                          </a:cubicBezTo>
                          <a:cubicBezTo>
                            <a:pt x="-12933" y="484508"/>
                            <a:pt x="26874" y="539217"/>
                            <a:pt x="54289" y="542179"/>
                          </a:cubicBezTo>
                          <a:cubicBezTo>
                            <a:pt x="81704" y="545141"/>
                            <a:pt x="164620" y="462805"/>
                            <a:pt x="168589" y="465980"/>
                          </a:cubicBezTo>
                          <a:cubicBezTo>
                            <a:pt x="172558" y="469155"/>
                            <a:pt x="84451" y="531068"/>
                            <a:pt x="78101" y="561230"/>
                          </a:cubicBezTo>
                          <a:cubicBezTo>
                            <a:pt x="71751" y="591392"/>
                            <a:pt x="100327" y="637430"/>
                            <a:pt x="130489" y="646955"/>
                          </a:cubicBezTo>
                          <a:cubicBezTo>
                            <a:pt x="160651" y="656480"/>
                            <a:pt x="228914" y="632667"/>
                            <a:pt x="259076" y="618380"/>
                          </a:cubicBezTo>
                          <a:cubicBezTo>
                            <a:pt x="289238" y="604093"/>
                            <a:pt x="317020" y="550118"/>
                            <a:pt x="311464" y="561230"/>
                          </a:cubicBezTo>
                          <a:cubicBezTo>
                            <a:pt x="305908" y="572343"/>
                            <a:pt x="220977" y="661243"/>
                            <a:pt x="225739" y="685055"/>
                          </a:cubicBezTo>
                          <a:cubicBezTo>
                            <a:pt x="230501" y="708867"/>
                            <a:pt x="286064" y="723155"/>
                            <a:pt x="340039" y="704105"/>
                          </a:cubicBezTo>
                          <a:cubicBezTo>
                            <a:pt x="394014" y="685055"/>
                            <a:pt x="502969" y="624496"/>
                            <a:pt x="549589" y="570755"/>
                          </a:cubicBezTo>
                          <a:cubicBezTo>
                            <a:pt x="596209" y="517014"/>
                            <a:pt x="606744" y="423802"/>
                            <a:pt x="619759" y="381659"/>
                          </a:cubicBezTo>
                          <a:cubicBezTo>
                            <a:pt x="632774" y="339517"/>
                            <a:pt x="627677" y="317900"/>
                            <a:pt x="627677" y="317900"/>
                          </a:cubicBezTo>
                          <a:cubicBezTo>
                            <a:pt x="627221" y="293524"/>
                            <a:pt x="634403" y="236254"/>
                            <a:pt x="633947" y="211878"/>
                          </a:cubicBezTo>
                          <a:cubicBezTo>
                            <a:pt x="632359" y="180128"/>
                            <a:pt x="638489" y="124668"/>
                            <a:pt x="625789" y="94505"/>
                          </a:cubicBezTo>
                          <a:cubicBezTo>
                            <a:pt x="613089" y="64343"/>
                            <a:pt x="582335" y="61777"/>
                            <a:pt x="559114" y="46880"/>
                          </a:cubicBezTo>
                          <a:cubicBezTo>
                            <a:pt x="535893" y="31983"/>
                            <a:pt x="520736" y="11534"/>
                            <a:pt x="486463" y="5125"/>
                          </a:cubicBezTo>
                          <a:close/>
                        </a:path>
                      </a:pathLst>
                    </a:cu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90" name="Group 89">
                    <a:extLst>
                      <a:ext uri="{FF2B5EF4-FFF2-40B4-BE49-F238E27FC236}">
                        <a16:creationId xmlns:a16="http://schemas.microsoft.com/office/drawing/2014/main" id="{06BFECAD-2F41-5262-0784-915658DB915E}"/>
                      </a:ext>
                    </a:extLst>
                  </p:cNvPr>
                  <p:cNvGrpSpPr/>
                  <p:nvPr/>
                </p:nvGrpSpPr>
                <p:grpSpPr>
                  <a:xfrm rot="21045049">
                    <a:off x="7139434" y="3076555"/>
                    <a:ext cx="330249" cy="728995"/>
                    <a:chOff x="7238448" y="3127145"/>
                    <a:chExt cx="307239" cy="762530"/>
                  </a:xfrm>
                </p:grpSpPr>
                <p:sp>
                  <p:nvSpPr>
                    <p:cNvPr id="91" name="Rectangle: Rounded Corners 90">
                      <a:extLst>
                        <a:ext uri="{FF2B5EF4-FFF2-40B4-BE49-F238E27FC236}">
                          <a16:creationId xmlns:a16="http://schemas.microsoft.com/office/drawing/2014/main" id="{76466ACF-FFA4-AC05-4611-F20E37DFA965}"/>
                        </a:ext>
                      </a:extLst>
                    </p:cNvPr>
                    <p:cNvSpPr/>
                    <p:nvPr/>
                  </p:nvSpPr>
                  <p:spPr>
                    <a:xfrm rot="554951">
                      <a:off x="7238448" y="3127145"/>
                      <a:ext cx="307239" cy="54731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2" name="Rectangle: Rounded Corners 91">
                      <a:extLst>
                        <a:ext uri="{FF2B5EF4-FFF2-40B4-BE49-F238E27FC236}">
                          <a16:creationId xmlns:a16="http://schemas.microsoft.com/office/drawing/2014/main" id="{05B67713-767E-4F22-1C56-AECE2A01BA3E}"/>
                        </a:ext>
                      </a:extLst>
                    </p:cNvPr>
                    <p:cNvSpPr/>
                    <p:nvPr/>
                  </p:nvSpPr>
                  <p:spPr>
                    <a:xfrm rot="747714">
                      <a:off x="7299328" y="3565651"/>
                      <a:ext cx="194168" cy="324024"/>
                    </a:xfrm>
                    <a:prstGeom prst="round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94" name="Oval 93">
                    <a:extLst>
                      <a:ext uri="{FF2B5EF4-FFF2-40B4-BE49-F238E27FC236}">
                        <a16:creationId xmlns:a16="http://schemas.microsoft.com/office/drawing/2014/main" id="{05DFE16D-2A95-35C7-2EAE-10E19735FB96}"/>
                      </a:ext>
                    </a:extLst>
                  </p:cNvPr>
                  <p:cNvSpPr/>
                  <p:nvPr/>
                </p:nvSpPr>
                <p:spPr>
                  <a:xfrm>
                    <a:off x="5740442" y="966332"/>
                    <a:ext cx="1899057" cy="1960317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A34F9C9B-6A19-65ED-D590-A833360B8A67}"/>
                      </a:ext>
                    </a:extLst>
                  </p:cNvPr>
                  <p:cNvSpPr/>
                  <p:nvPr/>
                </p:nvSpPr>
                <p:spPr>
                  <a:xfrm>
                    <a:off x="6280292" y="1719333"/>
                    <a:ext cx="251576" cy="32833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7" name="Oval 96">
                    <a:extLst>
                      <a:ext uri="{FF2B5EF4-FFF2-40B4-BE49-F238E27FC236}">
                        <a16:creationId xmlns:a16="http://schemas.microsoft.com/office/drawing/2014/main" id="{30F2281C-7347-258A-B95E-84C7CFB36F6A}"/>
                      </a:ext>
                    </a:extLst>
                  </p:cNvPr>
                  <p:cNvSpPr/>
                  <p:nvPr/>
                </p:nvSpPr>
                <p:spPr>
                  <a:xfrm>
                    <a:off x="6302706" y="1784309"/>
                    <a:ext cx="151789" cy="16613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5" name="Oval 134">
                    <a:extLst>
                      <a:ext uri="{FF2B5EF4-FFF2-40B4-BE49-F238E27FC236}">
                        <a16:creationId xmlns:a16="http://schemas.microsoft.com/office/drawing/2014/main" id="{E6470E0D-9AEF-77B2-26F9-287F4BB512B1}"/>
                      </a:ext>
                    </a:extLst>
                  </p:cNvPr>
                  <p:cNvSpPr/>
                  <p:nvPr/>
                </p:nvSpPr>
                <p:spPr>
                  <a:xfrm>
                    <a:off x="6851567" y="1716068"/>
                    <a:ext cx="251576" cy="328339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6" name="Oval 135">
                    <a:extLst>
                      <a:ext uri="{FF2B5EF4-FFF2-40B4-BE49-F238E27FC236}">
                        <a16:creationId xmlns:a16="http://schemas.microsoft.com/office/drawing/2014/main" id="{D8BB9807-C66D-145D-040F-66063C7E9471}"/>
                      </a:ext>
                    </a:extLst>
                  </p:cNvPr>
                  <p:cNvSpPr/>
                  <p:nvPr/>
                </p:nvSpPr>
                <p:spPr>
                  <a:xfrm>
                    <a:off x="6892035" y="1800435"/>
                    <a:ext cx="151789" cy="16613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C73BB57D-A9FA-EB2C-53CC-65E2B01A0D69}"/>
                  </a:ext>
                </a:extLst>
              </p:cNvPr>
              <p:cNvSpPr/>
              <p:nvPr/>
            </p:nvSpPr>
            <p:spPr>
              <a:xfrm>
                <a:off x="6870910" y="3396662"/>
                <a:ext cx="1129179" cy="493128"/>
              </a:xfrm>
              <a:custGeom>
                <a:avLst/>
                <a:gdLst>
                  <a:gd name="connsiteX0" fmla="*/ 493054 w 983232"/>
                  <a:gd name="connsiteY0" fmla="*/ 0 h 427405"/>
                  <a:gd name="connsiteX1" fmla="*/ 958950 w 983232"/>
                  <a:gd name="connsiteY1" fmla="*/ 318778 h 427405"/>
                  <a:gd name="connsiteX2" fmla="*/ 983232 w 983232"/>
                  <a:gd name="connsiteY2" fmla="*/ 399526 h 427405"/>
                  <a:gd name="connsiteX3" fmla="*/ 971952 w 983232"/>
                  <a:gd name="connsiteY3" fmla="*/ 405978 h 427405"/>
                  <a:gd name="connsiteX4" fmla="*/ 909856 w 983232"/>
                  <a:gd name="connsiteY4" fmla="*/ 416614 h 427405"/>
                  <a:gd name="connsiteX5" fmla="*/ 750326 w 983232"/>
                  <a:gd name="connsiteY5" fmla="*/ 281273 h 427405"/>
                  <a:gd name="connsiteX6" fmla="*/ 762083 w 983232"/>
                  <a:gd name="connsiteY6" fmla="*/ 231868 h 427405"/>
                  <a:gd name="connsiteX7" fmla="*/ 710435 w 983232"/>
                  <a:gd name="connsiteY7" fmla="*/ 223198 h 427405"/>
                  <a:gd name="connsiteX8" fmla="*/ 650915 w 983232"/>
                  <a:gd name="connsiteY8" fmla="*/ 182448 h 427405"/>
                  <a:gd name="connsiteX9" fmla="*/ 646188 w 983232"/>
                  <a:gd name="connsiteY9" fmla="*/ 169580 h 427405"/>
                  <a:gd name="connsiteX10" fmla="*/ 602012 w 983232"/>
                  <a:gd name="connsiteY10" fmla="*/ 176996 h 427405"/>
                  <a:gd name="connsiteX11" fmla="*/ 506353 w 983232"/>
                  <a:gd name="connsiteY11" fmla="*/ 144053 h 427405"/>
                  <a:gd name="connsiteX12" fmla="*/ 501015 w 983232"/>
                  <a:gd name="connsiteY12" fmla="*/ 137470 h 427405"/>
                  <a:gd name="connsiteX13" fmla="*/ 495003 w 983232"/>
                  <a:gd name="connsiteY13" fmla="*/ 144885 h 427405"/>
                  <a:gd name="connsiteX14" fmla="*/ 399344 w 983232"/>
                  <a:gd name="connsiteY14" fmla="*/ 177828 h 427405"/>
                  <a:gd name="connsiteX15" fmla="*/ 355361 w 983232"/>
                  <a:gd name="connsiteY15" fmla="*/ 170444 h 427405"/>
                  <a:gd name="connsiteX16" fmla="*/ 339322 w 983232"/>
                  <a:gd name="connsiteY16" fmla="*/ 214100 h 427405"/>
                  <a:gd name="connsiteX17" fmla="*/ 279801 w 983232"/>
                  <a:gd name="connsiteY17" fmla="*/ 254849 h 427405"/>
                  <a:gd name="connsiteX18" fmla="*/ 232448 w 983232"/>
                  <a:gd name="connsiteY18" fmla="*/ 262798 h 427405"/>
                  <a:gd name="connsiteX19" fmla="*/ 242674 w 983232"/>
                  <a:gd name="connsiteY19" fmla="*/ 301828 h 427405"/>
                  <a:gd name="connsiteX20" fmla="*/ 79698 w 983232"/>
                  <a:gd name="connsiteY20" fmla="*/ 427405 h 427405"/>
                  <a:gd name="connsiteX21" fmla="*/ 16260 w 983232"/>
                  <a:gd name="connsiteY21" fmla="*/ 417537 h 427405"/>
                  <a:gd name="connsiteX22" fmla="*/ 0 w 983232"/>
                  <a:gd name="connsiteY22" fmla="*/ 409090 h 427405"/>
                  <a:gd name="connsiteX23" fmla="*/ 27158 w 983232"/>
                  <a:gd name="connsiteY23" fmla="*/ 318778 h 427405"/>
                  <a:gd name="connsiteX24" fmla="*/ 493054 w 983232"/>
                  <a:gd name="connsiteY24" fmla="*/ 0 h 4274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983232" h="427405">
                    <a:moveTo>
                      <a:pt x="493054" y="0"/>
                    </a:moveTo>
                    <a:cubicBezTo>
                      <a:pt x="702493" y="0"/>
                      <a:pt x="882191" y="131446"/>
                      <a:pt x="958950" y="318778"/>
                    </a:cubicBezTo>
                    <a:lnTo>
                      <a:pt x="983232" y="399526"/>
                    </a:lnTo>
                    <a:lnTo>
                      <a:pt x="971952" y="405978"/>
                    </a:lnTo>
                    <a:cubicBezTo>
                      <a:pt x="952867" y="412827"/>
                      <a:pt x="931883" y="416614"/>
                      <a:pt x="909856" y="416614"/>
                    </a:cubicBezTo>
                    <a:cubicBezTo>
                      <a:pt x="821750" y="416614"/>
                      <a:pt x="750326" y="356019"/>
                      <a:pt x="750326" y="281273"/>
                    </a:cubicBezTo>
                    <a:lnTo>
                      <a:pt x="762083" y="231868"/>
                    </a:lnTo>
                    <a:lnTo>
                      <a:pt x="710435" y="223198"/>
                    </a:lnTo>
                    <a:cubicBezTo>
                      <a:pt x="686157" y="214660"/>
                      <a:pt x="665501" y="200399"/>
                      <a:pt x="650915" y="182448"/>
                    </a:cubicBezTo>
                    <a:lnTo>
                      <a:pt x="646188" y="169580"/>
                    </a:lnTo>
                    <a:lnTo>
                      <a:pt x="602012" y="176996"/>
                    </a:lnTo>
                    <a:cubicBezTo>
                      <a:pt x="564655" y="176996"/>
                      <a:pt x="530834" y="164407"/>
                      <a:pt x="506353" y="144053"/>
                    </a:cubicBezTo>
                    <a:lnTo>
                      <a:pt x="501015" y="137470"/>
                    </a:lnTo>
                    <a:lnTo>
                      <a:pt x="495003" y="144885"/>
                    </a:lnTo>
                    <a:cubicBezTo>
                      <a:pt x="470522" y="165238"/>
                      <a:pt x="436701" y="177828"/>
                      <a:pt x="399344" y="177828"/>
                    </a:cubicBezTo>
                    <a:lnTo>
                      <a:pt x="355361" y="170444"/>
                    </a:lnTo>
                    <a:lnTo>
                      <a:pt x="339322" y="214100"/>
                    </a:lnTo>
                    <a:cubicBezTo>
                      <a:pt x="324735" y="232050"/>
                      <a:pt x="304078" y="246312"/>
                      <a:pt x="279801" y="254849"/>
                    </a:cubicBezTo>
                    <a:lnTo>
                      <a:pt x="232448" y="262798"/>
                    </a:lnTo>
                    <a:lnTo>
                      <a:pt x="242674" y="301828"/>
                    </a:lnTo>
                    <a:cubicBezTo>
                      <a:pt x="242674" y="371183"/>
                      <a:pt x="169707" y="427405"/>
                      <a:pt x="79698" y="427405"/>
                    </a:cubicBezTo>
                    <a:cubicBezTo>
                      <a:pt x="57196" y="427405"/>
                      <a:pt x="35759" y="423891"/>
                      <a:pt x="16260" y="417537"/>
                    </a:cubicBezTo>
                    <a:lnTo>
                      <a:pt x="0" y="409090"/>
                    </a:lnTo>
                    <a:lnTo>
                      <a:pt x="27158" y="318778"/>
                    </a:lnTo>
                    <a:cubicBezTo>
                      <a:pt x="103917" y="131446"/>
                      <a:pt x="283615" y="0"/>
                      <a:pt x="493054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CEBDE3FF-F5AF-7091-208E-C7D8BC9DB525}"/>
                  </a:ext>
                </a:extLst>
              </p:cNvPr>
              <p:cNvSpPr/>
              <p:nvPr/>
            </p:nvSpPr>
            <p:spPr>
              <a:xfrm>
                <a:off x="6801619" y="3881850"/>
                <a:ext cx="225268" cy="214652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2EE4783A-3078-DDC0-4E52-56B670A79FC6}"/>
                  </a:ext>
                </a:extLst>
              </p:cNvPr>
              <p:cNvSpPr/>
              <p:nvPr/>
            </p:nvSpPr>
            <p:spPr>
              <a:xfrm>
                <a:off x="7889974" y="3843980"/>
                <a:ext cx="225268" cy="214652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FC09A77-4A53-92DE-716E-16302A866A2F}"/>
                </a:ext>
              </a:extLst>
            </p:cNvPr>
            <p:cNvSpPr/>
            <p:nvPr/>
          </p:nvSpPr>
          <p:spPr>
            <a:xfrm>
              <a:off x="6447814" y="4481327"/>
              <a:ext cx="80098" cy="45719"/>
            </a:xfrm>
            <a:custGeom>
              <a:avLst/>
              <a:gdLst>
                <a:gd name="connsiteX0" fmla="*/ 0 w 142875"/>
                <a:gd name="connsiteY0" fmla="*/ 0 h 61946"/>
                <a:gd name="connsiteX1" fmla="*/ 71437 w 142875"/>
                <a:gd name="connsiteY1" fmla="*/ 61912 h 61946"/>
                <a:gd name="connsiteX2" fmla="*/ 142875 w 142875"/>
                <a:gd name="connsiteY2" fmla="*/ 9525 h 61946"/>
                <a:gd name="connsiteX3" fmla="*/ 142875 w 142875"/>
                <a:gd name="connsiteY3" fmla="*/ 9525 h 61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875" h="61946">
                  <a:moveTo>
                    <a:pt x="0" y="0"/>
                  </a:moveTo>
                  <a:cubicBezTo>
                    <a:pt x="23812" y="30162"/>
                    <a:pt x="47624" y="60324"/>
                    <a:pt x="71437" y="61912"/>
                  </a:cubicBezTo>
                  <a:cubicBezTo>
                    <a:pt x="95250" y="63500"/>
                    <a:pt x="142875" y="9525"/>
                    <a:pt x="142875" y="9525"/>
                  </a:cubicBezTo>
                  <a:lnTo>
                    <a:pt x="142875" y="9525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B8D60BF4-3262-241D-CE7D-774E7783F632}"/>
              </a:ext>
            </a:extLst>
          </p:cNvPr>
          <p:cNvSpPr/>
          <p:nvPr/>
        </p:nvSpPr>
        <p:spPr>
          <a:xfrm rot="20053726">
            <a:off x="6717125" y="5094947"/>
            <a:ext cx="144096" cy="170544"/>
          </a:xfrm>
          <a:custGeom>
            <a:avLst/>
            <a:gdLst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03557 w 681406"/>
              <a:gd name="connsiteY8" fmla="*/ 326073 h 709978"/>
              <a:gd name="connsiteX9" fmla="*/ 8307 w 681406"/>
              <a:gd name="connsiteY9" fmla="*/ 392748 h 709978"/>
              <a:gd name="connsiteX10" fmla="*/ 17832 w 681406"/>
              <a:gd name="connsiteY10" fmla="*/ 516573 h 709978"/>
              <a:gd name="connsiteX11" fmla="*/ 122607 w 681406"/>
              <a:gd name="connsiteY11" fmla="*/ 535623 h 709978"/>
              <a:gd name="connsiteX12" fmla="*/ 227382 w 681406"/>
              <a:gd name="connsiteY12" fmla="*/ 497523 h 709978"/>
              <a:gd name="connsiteX13" fmla="*/ 122607 w 681406"/>
              <a:gd name="connsiteY13" fmla="*/ 621348 h 709978"/>
              <a:gd name="connsiteX14" fmla="*/ 170232 w 681406"/>
              <a:gd name="connsiteY14" fmla="*/ 640398 h 709978"/>
              <a:gd name="connsiteX15" fmla="*/ 303582 w 681406"/>
              <a:gd name="connsiteY15" fmla="*/ 630873 h 709978"/>
              <a:gd name="connsiteX16" fmla="*/ 351207 w 681406"/>
              <a:gd name="connsiteY16" fmla="*/ 554673 h 709978"/>
              <a:gd name="connsiteX17" fmla="*/ 246432 w 681406"/>
              <a:gd name="connsiteY17" fmla="*/ 688023 h 709978"/>
              <a:gd name="connsiteX18" fmla="*/ 379782 w 681406"/>
              <a:gd name="connsiteY18" fmla="*/ 697548 h 709978"/>
              <a:gd name="connsiteX19" fmla="*/ 589332 w 681406"/>
              <a:gd name="connsiteY19" fmla="*/ 564198 h 709978"/>
              <a:gd name="connsiteX20" fmla="*/ 675057 w 681406"/>
              <a:gd name="connsiteY20" fmla="*/ 373698 h 709978"/>
              <a:gd name="connsiteX21" fmla="*/ 675057 w 681406"/>
              <a:gd name="connsiteY21" fmla="*/ 278448 h 709978"/>
              <a:gd name="connsiteX22" fmla="*/ 675057 w 681406"/>
              <a:gd name="connsiteY22" fmla="*/ 221298 h 709978"/>
              <a:gd name="connsiteX23" fmla="*/ 636957 w 681406"/>
              <a:gd name="connsiteY23" fmla="*/ 230823 h 709978"/>
              <a:gd name="connsiteX24" fmla="*/ 665532 w 681406"/>
              <a:gd name="connsiteY24" fmla="*/ 87948 h 709978"/>
              <a:gd name="connsiteX25" fmla="*/ 598857 w 681406"/>
              <a:gd name="connsiteY25" fmla="*/ 40323 h 709978"/>
              <a:gd name="connsiteX26" fmla="*/ 455982 w 681406"/>
              <a:gd name="connsiteY26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08332 w 681406"/>
              <a:gd name="connsiteY13" fmla="*/ 4594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4558 w 679982"/>
              <a:gd name="connsiteY0" fmla="*/ 2223 h 709978"/>
              <a:gd name="connsiteX1" fmla="*/ 416458 w 679982"/>
              <a:gd name="connsiteY1" fmla="*/ 106998 h 709978"/>
              <a:gd name="connsiteX2" fmla="*/ 292633 w 679982"/>
              <a:gd name="connsiteY2" fmla="*/ 30798 h 709978"/>
              <a:gd name="connsiteX3" fmla="*/ 140233 w 679982"/>
              <a:gd name="connsiteY3" fmla="*/ 135573 h 709978"/>
              <a:gd name="connsiteX4" fmla="*/ 73558 w 679982"/>
              <a:gd name="connsiteY4" fmla="*/ 226061 h 709978"/>
              <a:gd name="connsiteX5" fmla="*/ 64033 w 679982"/>
              <a:gd name="connsiteY5" fmla="*/ 307023 h 709978"/>
              <a:gd name="connsiteX6" fmla="*/ 130708 w 679982"/>
              <a:gd name="connsiteY6" fmla="*/ 335598 h 709978"/>
              <a:gd name="connsiteX7" fmla="*/ 197383 w 679982"/>
              <a:gd name="connsiteY7" fmla="*/ 240348 h 709978"/>
              <a:gd name="connsiteX8" fmla="*/ 156720 w 679982"/>
              <a:gd name="connsiteY8" fmla="*/ 303539 h 709978"/>
              <a:gd name="connsiteX9" fmla="*/ 102133 w 679982"/>
              <a:gd name="connsiteY9" fmla="*/ 326073 h 709978"/>
              <a:gd name="connsiteX10" fmla="*/ 6883 w 679982"/>
              <a:gd name="connsiteY10" fmla="*/ 392748 h 709978"/>
              <a:gd name="connsiteX11" fmla="*/ 16408 w 679982"/>
              <a:gd name="connsiteY11" fmla="*/ 516573 h 709978"/>
              <a:gd name="connsiteX12" fmla="*/ 87845 w 679982"/>
              <a:gd name="connsiteY12" fmla="*/ 516573 h 709978"/>
              <a:gd name="connsiteX13" fmla="*/ 206908 w 679982"/>
              <a:gd name="connsiteY13" fmla="*/ 459423 h 709978"/>
              <a:gd name="connsiteX14" fmla="*/ 121183 w 679982"/>
              <a:gd name="connsiteY14" fmla="*/ 621348 h 709978"/>
              <a:gd name="connsiteX15" fmla="*/ 168808 w 679982"/>
              <a:gd name="connsiteY15" fmla="*/ 640398 h 709978"/>
              <a:gd name="connsiteX16" fmla="*/ 302158 w 679982"/>
              <a:gd name="connsiteY16" fmla="*/ 630873 h 709978"/>
              <a:gd name="connsiteX17" fmla="*/ 349783 w 679982"/>
              <a:gd name="connsiteY17" fmla="*/ 554673 h 709978"/>
              <a:gd name="connsiteX18" fmla="*/ 245008 w 679982"/>
              <a:gd name="connsiteY18" fmla="*/ 688023 h 709978"/>
              <a:gd name="connsiteX19" fmla="*/ 378358 w 679982"/>
              <a:gd name="connsiteY19" fmla="*/ 697548 h 709978"/>
              <a:gd name="connsiteX20" fmla="*/ 587908 w 679982"/>
              <a:gd name="connsiteY20" fmla="*/ 564198 h 709978"/>
              <a:gd name="connsiteX21" fmla="*/ 673633 w 679982"/>
              <a:gd name="connsiteY21" fmla="*/ 373698 h 709978"/>
              <a:gd name="connsiteX22" fmla="*/ 673633 w 679982"/>
              <a:gd name="connsiteY22" fmla="*/ 278448 h 709978"/>
              <a:gd name="connsiteX23" fmla="*/ 673633 w 679982"/>
              <a:gd name="connsiteY23" fmla="*/ 221298 h 709978"/>
              <a:gd name="connsiteX24" fmla="*/ 635533 w 679982"/>
              <a:gd name="connsiteY24" fmla="*/ 230823 h 709978"/>
              <a:gd name="connsiteX25" fmla="*/ 664108 w 679982"/>
              <a:gd name="connsiteY25" fmla="*/ 87948 h 709978"/>
              <a:gd name="connsiteX26" fmla="*/ 597433 w 679982"/>
              <a:gd name="connsiteY26" fmla="*/ 40323 h 709978"/>
              <a:gd name="connsiteX27" fmla="*/ 454558 w 679982"/>
              <a:gd name="connsiteY27" fmla="*/ 2223 h 709978"/>
              <a:gd name="connsiteX0" fmla="*/ 455545 w 680969"/>
              <a:gd name="connsiteY0" fmla="*/ 2223 h 709978"/>
              <a:gd name="connsiteX1" fmla="*/ 417445 w 680969"/>
              <a:gd name="connsiteY1" fmla="*/ 106998 h 709978"/>
              <a:gd name="connsiteX2" fmla="*/ 293620 w 680969"/>
              <a:gd name="connsiteY2" fmla="*/ 30798 h 709978"/>
              <a:gd name="connsiteX3" fmla="*/ 141220 w 680969"/>
              <a:gd name="connsiteY3" fmla="*/ 135573 h 709978"/>
              <a:gd name="connsiteX4" fmla="*/ 74545 w 680969"/>
              <a:gd name="connsiteY4" fmla="*/ 226061 h 709978"/>
              <a:gd name="connsiteX5" fmla="*/ 65020 w 680969"/>
              <a:gd name="connsiteY5" fmla="*/ 307023 h 709978"/>
              <a:gd name="connsiteX6" fmla="*/ 131695 w 680969"/>
              <a:gd name="connsiteY6" fmla="*/ 335598 h 709978"/>
              <a:gd name="connsiteX7" fmla="*/ 198370 w 680969"/>
              <a:gd name="connsiteY7" fmla="*/ 240348 h 709978"/>
              <a:gd name="connsiteX8" fmla="*/ 157707 w 680969"/>
              <a:gd name="connsiteY8" fmla="*/ 303539 h 709978"/>
              <a:gd name="connsiteX9" fmla="*/ 103120 w 680969"/>
              <a:gd name="connsiteY9" fmla="*/ 326073 h 709978"/>
              <a:gd name="connsiteX10" fmla="*/ 7870 w 680969"/>
              <a:gd name="connsiteY10" fmla="*/ 392748 h 709978"/>
              <a:gd name="connsiteX11" fmla="*/ 17395 w 680969"/>
              <a:gd name="connsiteY11" fmla="*/ 516573 h 709978"/>
              <a:gd name="connsiteX12" fmla="*/ 112645 w 680969"/>
              <a:gd name="connsiteY12" fmla="*/ 516573 h 709978"/>
              <a:gd name="connsiteX13" fmla="*/ 207895 w 680969"/>
              <a:gd name="connsiteY13" fmla="*/ 459423 h 709978"/>
              <a:gd name="connsiteX14" fmla="*/ 122170 w 680969"/>
              <a:gd name="connsiteY14" fmla="*/ 621348 h 709978"/>
              <a:gd name="connsiteX15" fmla="*/ 169795 w 680969"/>
              <a:gd name="connsiteY15" fmla="*/ 640398 h 709978"/>
              <a:gd name="connsiteX16" fmla="*/ 303145 w 680969"/>
              <a:gd name="connsiteY16" fmla="*/ 630873 h 709978"/>
              <a:gd name="connsiteX17" fmla="*/ 350770 w 680969"/>
              <a:gd name="connsiteY17" fmla="*/ 554673 h 709978"/>
              <a:gd name="connsiteX18" fmla="*/ 245995 w 680969"/>
              <a:gd name="connsiteY18" fmla="*/ 688023 h 709978"/>
              <a:gd name="connsiteX19" fmla="*/ 379345 w 680969"/>
              <a:gd name="connsiteY19" fmla="*/ 697548 h 709978"/>
              <a:gd name="connsiteX20" fmla="*/ 588895 w 680969"/>
              <a:gd name="connsiteY20" fmla="*/ 564198 h 709978"/>
              <a:gd name="connsiteX21" fmla="*/ 674620 w 680969"/>
              <a:gd name="connsiteY21" fmla="*/ 373698 h 709978"/>
              <a:gd name="connsiteX22" fmla="*/ 674620 w 680969"/>
              <a:gd name="connsiteY22" fmla="*/ 278448 h 709978"/>
              <a:gd name="connsiteX23" fmla="*/ 674620 w 680969"/>
              <a:gd name="connsiteY23" fmla="*/ 221298 h 709978"/>
              <a:gd name="connsiteX24" fmla="*/ 636520 w 680969"/>
              <a:gd name="connsiteY24" fmla="*/ 230823 h 709978"/>
              <a:gd name="connsiteX25" fmla="*/ 665095 w 680969"/>
              <a:gd name="connsiteY25" fmla="*/ 87948 h 709978"/>
              <a:gd name="connsiteX26" fmla="*/ 598420 w 680969"/>
              <a:gd name="connsiteY26" fmla="*/ 40323 h 709978"/>
              <a:gd name="connsiteX27" fmla="*/ 455545 w 680969"/>
              <a:gd name="connsiteY27" fmla="*/ 2223 h 709978"/>
              <a:gd name="connsiteX0" fmla="*/ 460771 w 686195"/>
              <a:gd name="connsiteY0" fmla="*/ 2223 h 709978"/>
              <a:gd name="connsiteX1" fmla="*/ 422671 w 686195"/>
              <a:gd name="connsiteY1" fmla="*/ 106998 h 709978"/>
              <a:gd name="connsiteX2" fmla="*/ 298846 w 686195"/>
              <a:gd name="connsiteY2" fmla="*/ 30798 h 709978"/>
              <a:gd name="connsiteX3" fmla="*/ 146446 w 686195"/>
              <a:gd name="connsiteY3" fmla="*/ 135573 h 709978"/>
              <a:gd name="connsiteX4" fmla="*/ 79771 w 686195"/>
              <a:gd name="connsiteY4" fmla="*/ 226061 h 709978"/>
              <a:gd name="connsiteX5" fmla="*/ 70246 w 686195"/>
              <a:gd name="connsiteY5" fmla="*/ 307023 h 709978"/>
              <a:gd name="connsiteX6" fmla="*/ 136921 w 686195"/>
              <a:gd name="connsiteY6" fmla="*/ 335598 h 709978"/>
              <a:gd name="connsiteX7" fmla="*/ 203596 w 686195"/>
              <a:gd name="connsiteY7" fmla="*/ 240348 h 709978"/>
              <a:gd name="connsiteX8" fmla="*/ 162933 w 686195"/>
              <a:gd name="connsiteY8" fmla="*/ 303539 h 709978"/>
              <a:gd name="connsiteX9" fmla="*/ 108346 w 686195"/>
              <a:gd name="connsiteY9" fmla="*/ 326073 h 709978"/>
              <a:gd name="connsiteX10" fmla="*/ 13096 w 686195"/>
              <a:gd name="connsiteY10" fmla="*/ 392748 h 709978"/>
              <a:gd name="connsiteX11" fmla="*/ 22621 w 686195"/>
              <a:gd name="connsiteY11" fmla="*/ 516573 h 709978"/>
              <a:gd name="connsiteX12" fmla="*/ 213121 w 686195"/>
              <a:gd name="connsiteY12" fmla="*/ 459423 h 709978"/>
              <a:gd name="connsiteX13" fmla="*/ 127396 w 686195"/>
              <a:gd name="connsiteY13" fmla="*/ 621348 h 709978"/>
              <a:gd name="connsiteX14" fmla="*/ 175021 w 686195"/>
              <a:gd name="connsiteY14" fmla="*/ 640398 h 709978"/>
              <a:gd name="connsiteX15" fmla="*/ 308371 w 686195"/>
              <a:gd name="connsiteY15" fmla="*/ 630873 h 709978"/>
              <a:gd name="connsiteX16" fmla="*/ 355996 w 686195"/>
              <a:gd name="connsiteY16" fmla="*/ 554673 h 709978"/>
              <a:gd name="connsiteX17" fmla="*/ 251221 w 686195"/>
              <a:gd name="connsiteY17" fmla="*/ 688023 h 709978"/>
              <a:gd name="connsiteX18" fmla="*/ 384571 w 686195"/>
              <a:gd name="connsiteY18" fmla="*/ 697548 h 709978"/>
              <a:gd name="connsiteX19" fmla="*/ 594121 w 686195"/>
              <a:gd name="connsiteY19" fmla="*/ 564198 h 709978"/>
              <a:gd name="connsiteX20" fmla="*/ 679846 w 686195"/>
              <a:gd name="connsiteY20" fmla="*/ 373698 h 709978"/>
              <a:gd name="connsiteX21" fmla="*/ 679846 w 686195"/>
              <a:gd name="connsiteY21" fmla="*/ 278448 h 709978"/>
              <a:gd name="connsiteX22" fmla="*/ 679846 w 686195"/>
              <a:gd name="connsiteY22" fmla="*/ 221298 h 709978"/>
              <a:gd name="connsiteX23" fmla="*/ 641746 w 686195"/>
              <a:gd name="connsiteY23" fmla="*/ 230823 h 709978"/>
              <a:gd name="connsiteX24" fmla="*/ 670321 w 686195"/>
              <a:gd name="connsiteY24" fmla="*/ 87948 h 709978"/>
              <a:gd name="connsiteX25" fmla="*/ 603646 w 686195"/>
              <a:gd name="connsiteY25" fmla="*/ 40323 h 709978"/>
              <a:gd name="connsiteX26" fmla="*/ 460771 w 686195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5913 w 674712"/>
              <a:gd name="connsiteY13" fmla="*/ 621348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2125 w 674712"/>
              <a:gd name="connsiteY15" fmla="*/ 61182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6375"/>
              <a:gd name="connsiteX1" fmla="*/ 411188 w 674712"/>
              <a:gd name="connsiteY1" fmla="*/ 106998 h 706375"/>
              <a:gd name="connsiteX2" fmla="*/ 287363 w 674712"/>
              <a:gd name="connsiteY2" fmla="*/ 30798 h 706375"/>
              <a:gd name="connsiteX3" fmla="*/ 134963 w 674712"/>
              <a:gd name="connsiteY3" fmla="*/ 135573 h 706375"/>
              <a:gd name="connsiteX4" fmla="*/ 68288 w 674712"/>
              <a:gd name="connsiteY4" fmla="*/ 226061 h 706375"/>
              <a:gd name="connsiteX5" fmla="*/ 58763 w 674712"/>
              <a:gd name="connsiteY5" fmla="*/ 307023 h 706375"/>
              <a:gd name="connsiteX6" fmla="*/ 125438 w 674712"/>
              <a:gd name="connsiteY6" fmla="*/ 335598 h 706375"/>
              <a:gd name="connsiteX7" fmla="*/ 192113 w 674712"/>
              <a:gd name="connsiteY7" fmla="*/ 240348 h 706375"/>
              <a:gd name="connsiteX8" fmla="*/ 151450 w 674712"/>
              <a:gd name="connsiteY8" fmla="*/ 303539 h 706375"/>
              <a:gd name="connsiteX9" fmla="*/ 96863 w 674712"/>
              <a:gd name="connsiteY9" fmla="*/ 326073 h 706375"/>
              <a:gd name="connsiteX10" fmla="*/ 1613 w 674712"/>
              <a:gd name="connsiteY10" fmla="*/ 392748 h 706375"/>
              <a:gd name="connsiteX11" fmla="*/ 49238 w 674712"/>
              <a:gd name="connsiteY11" fmla="*/ 521335 h 706375"/>
              <a:gd name="connsiteX12" fmla="*/ 201638 w 674712"/>
              <a:gd name="connsiteY12" fmla="*/ 459423 h 706375"/>
              <a:gd name="connsiteX13" fmla="*/ 111150 w 674712"/>
              <a:gd name="connsiteY13" fmla="*/ 554673 h 706375"/>
              <a:gd name="connsiteX14" fmla="*/ 163538 w 674712"/>
              <a:gd name="connsiteY14" fmla="*/ 640398 h 706375"/>
              <a:gd name="connsiteX15" fmla="*/ 292125 w 674712"/>
              <a:gd name="connsiteY15" fmla="*/ 611823 h 706375"/>
              <a:gd name="connsiteX16" fmla="*/ 344513 w 674712"/>
              <a:gd name="connsiteY16" fmla="*/ 554673 h 706375"/>
              <a:gd name="connsiteX17" fmla="*/ 258788 w 674712"/>
              <a:gd name="connsiteY17" fmla="*/ 678498 h 706375"/>
              <a:gd name="connsiteX18" fmla="*/ 373088 w 674712"/>
              <a:gd name="connsiteY18" fmla="*/ 697548 h 706375"/>
              <a:gd name="connsiteX19" fmla="*/ 582638 w 674712"/>
              <a:gd name="connsiteY19" fmla="*/ 564198 h 706375"/>
              <a:gd name="connsiteX20" fmla="*/ 668363 w 674712"/>
              <a:gd name="connsiteY20" fmla="*/ 373698 h 706375"/>
              <a:gd name="connsiteX21" fmla="*/ 668363 w 674712"/>
              <a:gd name="connsiteY21" fmla="*/ 278448 h 706375"/>
              <a:gd name="connsiteX22" fmla="*/ 668363 w 674712"/>
              <a:gd name="connsiteY22" fmla="*/ 221298 h 706375"/>
              <a:gd name="connsiteX23" fmla="*/ 630263 w 674712"/>
              <a:gd name="connsiteY23" fmla="*/ 230823 h 706375"/>
              <a:gd name="connsiteX24" fmla="*/ 658838 w 674712"/>
              <a:gd name="connsiteY24" fmla="*/ 87948 h 706375"/>
              <a:gd name="connsiteX25" fmla="*/ 592163 w 674712"/>
              <a:gd name="connsiteY25" fmla="*/ 40323 h 706375"/>
              <a:gd name="connsiteX26" fmla="*/ 449288 w 674712"/>
              <a:gd name="connsiteY26" fmla="*/ 2223 h 706375"/>
              <a:gd name="connsiteX0" fmla="*/ 452467 w 677891"/>
              <a:gd name="connsiteY0" fmla="*/ 2223 h 706375"/>
              <a:gd name="connsiteX1" fmla="*/ 414367 w 677891"/>
              <a:gd name="connsiteY1" fmla="*/ 106998 h 706375"/>
              <a:gd name="connsiteX2" fmla="*/ 290542 w 677891"/>
              <a:gd name="connsiteY2" fmla="*/ 30798 h 706375"/>
              <a:gd name="connsiteX3" fmla="*/ 138142 w 677891"/>
              <a:gd name="connsiteY3" fmla="*/ 135573 h 706375"/>
              <a:gd name="connsiteX4" fmla="*/ 71467 w 677891"/>
              <a:gd name="connsiteY4" fmla="*/ 226061 h 706375"/>
              <a:gd name="connsiteX5" fmla="*/ 61942 w 677891"/>
              <a:gd name="connsiteY5" fmla="*/ 307023 h 706375"/>
              <a:gd name="connsiteX6" fmla="*/ 128617 w 677891"/>
              <a:gd name="connsiteY6" fmla="*/ 335598 h 706375"/>
              <a:gd name="connsiteX7" fmla="*/ 195292 w 677891"/>
              <a:gd name="connsiteY7" fmla="*/ 240348 h 706375"/>
              <a:gd name="connsiteX8" fmla="*/ 154629 w 677891"/>
              <a:gd name="connsiteY8" fmla="*/ 303539 h 706375"/>
              <a:gd name="connsiteX9" fmla="*/ 4792 w 677891"/>
              <a:gd name="connsiteY9" fmla="*/ 392748 h 706375"/>
              <a:gd name="connsiteX10" fmla="*/ 52417 w 677891"/>
              <a:gd name="connsiteY10" fmla="*/ 521335 h 706375"/>
              <a:gd name="connsiteX11" fmla="*/ 204817 w 677891"/>
              <a:gd name="connsiteY11" fmla="*/ 459423 h 706375"/>
              <a:gd name="connsiteX12" fmla="*/ 114329 w 677891"/>
              <a:gd name="connsiteY12" fmla="*/ 554673 h 706375"/>
              <a:gd name="connsiteX13" fmla="*/ 166717 w 677891"/>
              <a:gd name="connsiteY13" fmla="*/ 640398 h 706375"/>
              <a:gd name="connsiteX14" fmla="*/ 295304 w 677891"/>
              <a:gd name="connsiteY14" fmla="*/ 611823 h 706375"/>
              <a:gd name="connsiteX15" fmla="*/ 347692 w 677891"/>
              <a:gd name="connsiteY15" fmla="*/ 554673 h 706375"/>
              <a:gd name="connsiteX16" fmla="*/ 261967 w 677891"/>
              <a:gd name="connsiteY16" fmla="*/ 678498 h 706375"/>
              <a:gd name="connsiteX17" fmla="*/ 376267 w 677891"/>
              <a:gd name="connsiteY17" fmla="*/ 697548 h 706375"/>
              <a:gd name="connsiteX18" fmla="*/ 585817 w 677891"/>
              <a:gd name="connsiteY18" fmla="*/ 564198 h 706375"/>
              <a:gd name="connsiteX19" fmla="*/ 671542 w 677891"/>
              <a:gd name="connsiteY19" fmla="*/ 373698 h 706375"/>
              <a:gd name="connsiteX20" fmla="*/ 671542 w 677891"/>
              <a:gd name="connsiteY20" fmla="*/ 278448 h 706375"/>
              <a:gd name="connsiteX21" fmla="*/ 671542 w 677891"/>
              <a:gd name="connsiteY21" fmla="*/ 221298 h 706375"/>
              <a:gd name="connsiteX22" fmla="*/ 633442 w 677891"/>
              <a:gd name="connsiteY22" fmla="*/ 230823 h 706375"/>
              <a:gd name="connsiteX23" fmla="*/ 662017 w 677891"/>
              <a:gd name="connsiteY23" fmla="*/ 87948 h 706375"/>
              <a:gd name="connsiteX24" fmla="*/ 595342 w 677891"/>
              <a:gd name="connsiteY24" fmla="*/ 40323 h 706375"/>
              <a:gd name="connsiteX25" fmla="*/ 452467 w 677891"/>
              <a:gd name="connsiteY25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70215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84502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12997 w 638421"/>
              <a:gd name="connsiteY0" fmla="*/ 2223 h 706375"/>
              <a:gd name="connsiteX1" fmla="*/ 374897 w 638421"/>
              <a:gd name="connsiteY1" fmla="*/ 106998 h 706375"/>
              <a:gd name="connsiteX2" fmla="*/ 251072 w 638421"/>
              <a:gd name="connsiteY2" fmla="*/ 30798 h 706375"/>
              <a:gd name="connsiteX3" fmla="*/ 98672 w 638421"/>
              <a:gd name="connsiteY3" fmla="*/ 135573 h 706375"/>
              <a:gd name="connsiteX4" fmla="*/ 31997 w 638421"/>
              <a:gd name="connsiteY4" fmla="*/ 226061 h 706375"/>
              <a:gd name="connsiteX5" fmla="*/ 22472 w 638421"/>
              <a:gd name="connsiteY5" fmla="*/ 307023 h 706375"/>
              <a:gd name="connsiteX6" fmla="*/ 89147 w 638421"/>
              <a:gd name="connsiteY6" fmla="*/ 335598 h 706375"/>
              <a:gd name="connsiteX7" fmla="*/ 155822 w 638421"/>
              <a:gd name="connsiteY7" fmla="*/ 240348 h 706375"/>
              <a:gd name="connsiteX8" fmla="*/ 115159 w 638421"/>
              <a:gd name="connsiteY8" fmla="*/ 303539 h 706375"/>
              <a:gd name="connsiteX9" fmla="*/ 19909 w 638421"/>
              <a:gd name="connsiteY9" fmla="*/ 384502 h 706375"/>
              <a:gd name="connsiteX10" fmla="*/ 12947 w 638421"/>
              <a:gd name="connsiteY10" fmla="*/ 521335 h 706375"/>
              <a:gd name="connsiteX11" fmla="*/ 165347 w 638421"/>
              <a:gd name="connsiteY11" fmla="*/ 459423 h 706375"/>
              <a:gd name="connsiteX12" fmla="*/ 74859 w 638421"/>
              <a:gd name="connsiteY12" fmla="*/ 554673 h 706375"/>
              <a:gd name="connsiteX13" fmla="*/ 127247 w 638421"/>
              <a:gd name="connsiteY13" fmla="*/ 640398 h 706375"/>
              <a:gd name="connsiteX14" fmla="*/ 255834 w 638421"/>
              <a:gd name="connsiteY14" fmla="*/ 611823 h 706375"/>
              <a:gd name="connsiteX15" fmla="*/ 308222 w 638421"/>
              <a:gd name="connsiteY15" fmla="*/ 554673 h 706375"/>
              <a:gd name="connsiteX16" fmla="*/ 222497 w 638421"/>
              <a:gd name="connsiteY16" fmla="*/ 678498 h 706375"/>
              <a:gd name="connsiteX17" fmla="*/ 336797 w 638421"/>
              <a:gd name="connsiteY17" fmla="*/ 697548 h 706375"/>
              <a:gd name="connsiteX18" fmla="*/ 546347 w 638421"/>
              <a:gd name="connsiteY18" fmla="*/ 564198 h 706375"/>
              <a:gd name="connsiteX19" fmla="*/ 632072 w 638421"/>
              <a:gd name="connsiteY19" fmla="*/ 373698 h 706375"/>
              <a:gd name="connsiteX20" fmla="*/ 632072 w 638421"/>
              <a:gd name="connsiteY20" fmla="*/ 278448 h 706375"/>
              <a:gd name="connsiteX21" fmla="*/ 632072 w 638421"/>
              <a:gd name="connsiteY21" fmla="*/ 221298 h 706375"/>
              <a:gd name="connsiteX22" fmla="*/ 593972 w 638421"/>
              <a:gd name="connsiteY22" fmla="*/ 230823 h 706375"/>
              <a:gd name="connsiteX23" fmla="*/ 622547 w 638421"/>
              <a:gd name="connsiteY23" fmla="*/ 87948 h 706375"/>
              <a:gd name="connsiteX24" fmla="*/ 555872 w 638421"/>
              <a:gd name="connsiteY24" fmla="*/ 40323 h 706375"/>
              <a:gd name="connsiteX25" fmla="*/ 412997 w 638421"/>
              <a:gd name="connsiteY25" fmla="*/ 2223 h 706375"/>
              <a:gd name="connsiteX0" fmla="*/ 415057 w 640481"/>
              <a:gd name="connsiteY0" fmla="*/ 2223 h 706375"/>
              <a:gd name="connsiteX1" fmla="*/ 376957 w 640481"/>
              <a:gd name="connsiteY1" fmla="*/ 106998 h 706375"/>
              <a:gd name="connsiteX2" fmla="*/ 253132 w 640481"/>
              <a:gd name="connsiteY2" fmla="*/ 30798 h 706375"/>
              <a:gd name="connsiteX3" fmla="*/ 100732 w 640481"/>
              <a:gd name="connsiteY3" fmla="*/ 135573 h 706375"/>
              <a:gd name="connsiteX4" fmla="*/ 34057 w 640481"/>
              <a:gd name="connsiteY4" fmla="*/ 226061 h 706375"/>
              <a:gd name="connsiteX5" fmla="*/ 24532 w 640481"/>
              <a:gd name="connsiteY5" fmla="*/ 307023 h 706375"/>
              <a:gd name="connsiteX6" fmla="*/ 91207 w 640481"/>
              <a:gd name="connsiteY6" fmla="*/ 335598 h 706375"/>
              <a:gd name="connsiteX7" fmla="*/ 157882 w 640481"/>
              <a:gd name="connsiteY7" fmla="*/ 240348 h 706375"/>
              <a:gd name="connsiteX8" fmla="*/ 117219 w 640481"/>
              <a:gd name="connsiteY8" fmla="*/ 303539 h 706375"/>
              <a:gd name="connsiteX9" fmla="*/ 17207 w 640481"/>
              <a:gd name="connsiteY9" fmla="*/ 451177 h 706375"/>
              <a:gd name="connsiteX10" fmla="*/ 15007 w 640481"/>
              <a:gd name="connsiteY10" fmla="*/ 521335 h 706375"/>
              <a:gd name="connsiteX11" fmla="*/ 167407 w 640481"/>
              <a:gd name="connsiteY11" fmla="*/ 459423 h 706375"/>
              <a:gd name="connsiteX12" fmla="*/ 76919 w 640481"/>
              <a:gd name="connsiteY12" fmla="*/ 554673 h 706375"/>
              <a:gd name="connsiteX13" fmla="*/ 129307 w 640481"/>
              <a:gd name="connsiteY13" fmla="*/ 640398 h 706375"/>
              <a:gd name="connsiteX14" fmla="*/ 257894 w 640481"/>
              <a:gd name="connsiteY14" fmla="*/ 611823 h 706375"/>
              <a:gd name="connsiteX15" fmla="*/ 310282 w 640481"/>
              <a:gd name="connsiteY15" fmla="*/ 554673 h 706375"/>
              <a:gd name="connsiteX16" fmla="*/ 224557 w 640481"/>
              <a:gd name="connsiteY16" fmla="*/ 678498 h 706375"/>
              <a:gd name="connsiteX17" fmla="*/ 338857 w 640481"/>
              <a:gd name="connsiteY17" fmla="*/ 697548 h 706375"/>
              <a:gd name="connsiteX18" fmla="*/ 548407 w 640481"/>
              <a:gd name="connsiteY18" fmla="*/ 564198 h 706375"/>
              <a:gd name="connsiteX19" fmla="*/ 634132 w 640481"/>
              <a:gd name="connsiteY19" fmla="*/ 373698 h 706375"/>
              <a:gd name="connsiteX20" fmla="*/ 634132 w 640481"/>
              <a:gd name="connsiteY20" fmla="*/ 278448 h 706375"/>
              <a:gd name="connsiteX21" fmla="*/ 634132 w 640481"/>
              <a:gd name="connsiteY21" fmla="*/ 221298 h 706375"/>
              <a:gd name="connsiteX22" fmla="*/ 596032 w 640481"/>
              <a:gd name="connsiteY22" fmla="*/ 230823 h 706375"/>
              <a:gd name="connsiteX23" fmla="*/ 624607 w 640481"/>
              <a:gd name="connsiteY23" fmla="*/ 87948 h 706375"/>
              <a:gd name="connsiteX24" fmla="*/ 557932 w 640481"/>
              <a:gd name="connsiteY24" fmla="*/ 40323 h 706375"/>
              <a:gd name="connsiteX25" fmla="*/ 415057 w 640481"/>
              <a:gd name="connsiteY25" fmla="*/ 2223 h 706375"/>
              <a:gd name="connsiteX0" fmla="*/ 423166 w 648590"/>
              <a:gd name="connsiteY0" fmla="*/ 2223 h 706375"/>
              <a:gd name="connsiteX1" fmla="*/ 385066 w 648590"/>
              <a:gd name="connsiteY1" fmla="*/ 106998 h 706375"/>
              <a:gd name="connsiteX2" fmla="*/ 261241 w 648590"/>
              <a:gd name="connsiteY2" fmla="*/ 30798 h 706375"/>
              <a:gd name="connsiteX3" fmla="*/ 108841 w 648590"/>
              <a:gd name="connsiteY3" fmla="*/ 135573 h 706375"/>
              <a:gd name="connsiteX4" fmla="*/ 42166 w 648590"/>
              <a:gd name="connsiteY4" fmla="*/ 226061 h 706375"/>
              <a:gd name="connsiteX5" fmla="*/ 32641 w 648590"/>
              <a:gd name="connsiteY5" fmla="*/ 307023 h 706375"/>
              <a:gd name="connsiteX6" fmla="*/ 99316 w 648590"/>
              <a:gd name="connsiteY6" fmla="*/ 335598 h 706375"/>
              <a:gd name="connsiteX7" fmla="*/ 165991 w 648590"/>
              <a:gd name="connsiteY7" fmla="*/ 240348 h 706375"/>
              <a:gd name="connsiteX8" fmla="*/ 125328 w 648590"/>
              <a:gd name="connsiteY8" fmla="*/ 303539 h 706375"/>
              <a:gd name="connsiteX9" fmla="*/ 11029 w 648590"/>
              <a:gd name="connsiteY9" fmla="*/ 441652 h 706375"/>
              <a:gd name="connsiteX10" fmla="*/ 23116 w 648590"/>
              <a:gd name="connsiteY10" fmla="*/ 521335 h 706375"/>
              <a:gd name="connsiteX11" fmla="*/ 175516 w 648590"/>
              <a:gd name="connsiteY11" fmla="*/ 459423 h 706375"/>
              <a:gd name="connsiteX12" fmla="*/ 85028 w 648590"/>
              <a:gd name="connsiteY12" fmla="*/ 554673 h 706375"/>
              <a:gd name="connsiteX13" fmla="*/ 137416 w 648590"/>
              <a:gd name="connsiteY13" fmla="*/ 640398 h 706375"/>
              <a:gd name="connsiteX14" fmla="*/ 266003 w 648590"/>
              <a:gd name="connsiteY14" fmla="*/ 611823 h 706375"/>
              <a:gd name="connsiteX15" fmla="*/ 318391 w 648590"/>
              <a:gd name="connsiteY15" fmla="*/ 554673 h 706375"/>
              <a:gd name="connsiteX16" fmla="*/ 232666 w 648590"/>
              <a:gd name="connsiteY16" fmla="*/ 678498 h 706375"/>
              <a:gd name="connsiteX17" fmla="*/ 346966 w 648590"/>
              <a:gd name="connsiteY17" fmla="*/ 697548 h 706375"/>
              <a:gd name="connsiteX18" fmla="*/ 556516 w 648590"/>
              <a:gd name="connsiteY18" fmla="*/ 564198 h 706375"/>
              <a:gd name="connsiteX19" fmla="*/ 642241 w 648590"/>
              <a:gd name="connsiteY19" fmla="*/ 373698 h 706375"/>
              <a:gd name="connsiteX20" fmla="*/ 642241 w 648590"/>
              <a:gd name="connsiteY20" fmla="*/ 278448 h 706375"/>
              <a:gd name="connsiteX21" fmla="*/ 642241 w 648590"/>
              <a:gd name="connsiteY21" fmla="*/ 221298 h 706375"/>
              <a:gd name="connsiteX22" fmla="*/ 604141 w 648590"/>
              <a:gd name="connsiteY22" fmla="*/ 230823 h 706375"/>
              <a:gd name="connsiteX23" fmla="*/ 632716 w 648590"/>
              <a:gd name="connsiteY23" fmla="*/ 87948 h 706375"/>
              <a:gd name="connsiteX24" fmla="*/ 566041 w 648590"/>
              <a:gd name="connsiteY24" fmla="*/ 40323 h 706375"/>
              <a:gd name="connsiteX25" fmla="*/ 423166 w 648590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597214 w 641663"/>
              <a:gd name="connsiteY22" fmla="*/ 230823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618041 w 641663"/>
              <a:gd name="connsiteY22" fmla="*/ 199422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  <a:gd name="connsiteX0" fmla="*/ 416239 w 641663"/>
              <a:gd name="connsiteY0" fmla="*/ 905 h 705057"/>
              <a:gd name="connsiteX1" fmla="*/ 367856 w 641663"/>
              <a:gd name="connsiteY1" fmla="*/ 77087 h 705057"/>
              <a:gd name="connsiteX2" fmla="*/ 254314 w 641663"/>
              <a:gd name="connsiteY2" fmla="*/ 29480 h 705057"/>
              <a:gd name="connsiteX3" fmla="*/ 101914 w 641663"/>
              <a:gd name="connsiteY3" fmla="*/ 134255 h 705057"/>
              <a:gd name="connsiteX4" fmla="*/ 35239 w 641663"/>
              <a:gd name="connsiteY4" fmla="*/ 224743 h 705057"/>
              <a:gd name="connsiteX5" fmla="*/ 25714 w 641663"/>
              <a:gd name="connsiteY5" fmla="*/ 305705 h 705057"/>
              <a:gd name="connsiteX6" fmla="*/ 92389 w 641663"/>
              <a:gd name="connsiteY6" fmla="*/ 334280 h 705057"/>
              <a:gd name="connsiteX7" fmla="*/ 159064 w 641663"/>
              <a:gd name="connsiteY7" fmla="*/ 239030 h 705057"/>
              <a:gd name="connsiteX8" fmla="*/ 118401 w 641663"/>
              <a:gd name="connsiteY8" fmla="*/ 302221 h 705057"/>
              <a:gd name="connsiteX9" fmla="*/ 4102 w 641663"/>
              <a:gd name="connsiteY9" fmla="*/ 440334 h 705057"/>
              <a:gd name="connsiteX10" fmla="*/ 54289 w 641663"/>
              <a:gd name="connsiteY10" fmla="*/ 534304 h 705057"/>
              <a:gd name="connsiteX11" fmla="*/ 168589 w 641663"/>
              <a:gd name="connsiteY11" fmla="*/ 458105 h 705057"/>
              <a:gd name="connsiteX12" fmla="*/ 78101 w 641663"/>
              <a:gd name="connsiteY12" fmla="*/ 553355 h 705057"/>
              <a:gd name="connsiteX13" fmla="*/ 130489 w 641663"/>
              <a:gd name="connsiteY13" fmla="*/ 639080 h 705057"/>
              <a:gd name="connsiteX14" fmla="*/ 259076 w 641663"/>
              <a:gd name="connsiteY14" fmla="*/ 610505 h 705057"/>
              <a:gd name="connsiteX15" fmla="*/ 311464 w 641663"/>
              <a:gd name="connsiteY15" fmla="*/ 553355 h 705057"/>
              <a:gd name="connsiteX16" fmla="*/ 225739 w 641663"/>
              <a:gd name="connsiteY16" fmla="*/ 677180 h 705057"/>
              <a:gd name="connsiteX17" fmla="*/ 340039 w 641663"/>
              <a:gd name="connsiteY17" fmla="*/ 696230 h 705057"/>
              <a:gd name="connsiteX18" fmla="*/ 549589 w 641663"/>
              <a:gd name="connsiteY18" fmla="*/ 562880 h 705057"/>
              <a:gd name="connsiteX19" fmla="*/ 635314 w 641663"/>
              <a:gd name="connsiteY19" fmla="*/ 372380 h 705057"/>
              <a:gd name="connsiteX20" fmla="*/ 635314 w 641663"/>
              <a:gd name="connsiteY20" fmla="*/ 277130 h 705057"/>
              <a:gd name="connsiteX21" fmla="*/ 635314 w 641663"/>
              <a:gd name="connsiteY21" fmla="*/ 219980 h 705057"/>
              <a:gd name="connsiteX22" fmla="*/ 618041 w 641663"/>
              <a:gd name="connsiteY22" fmla="*/ 198104 h 705057"/>
              <a:gd name="connsiteX23" fmla="*/ 625789 w 641663"/>
              <a:gd name="connsiteY23" fmla="*/ 86630 h 705057"/>
              <a:gd name="connsiteX24" fmla="*/ 559114 w 641663"/>
              <a:gd name="connsiteY24" fmla="*/ 39005 h 705057"/>
              <a:gd name="connsiteX25" fmla="*/ 416239 w 641663"/>
              <a:gd name="connsiteY25" fmla="*/ 905 h 705057"/>
              <a:gd name="connsiteX0" fmla="*/ 416239 w 641663"/>
              <a:gd name="connsiteY0" fmla="*/ 65 h 704217"/>
              <a:gd name="connsiteX1" fmla="*/ 365350 w 641663"/>
              <a:gd name="connsiteY1" fmla="*/ 46949 h 704217"/>
              <a:gd name="connsiteX2" fmla="*/ 254314 w 641663"/>
              <a:gd name="connsiteY2" fmla="*/ 28640 h 704217"/>
              <a:gd name="connsiteX3" fmla="*/ 101914 w 641663"/>
              <a:gd name="connsiteY3" fmla="*/ 133415 h 704217"/>
              <a:gd name="connsiteX4" fmla="*/ 35239 w 641663"/>
              <a:gd name="connsiteY4" fmla="*/ 223903 h 704217"/>
              <a:gd name="connsiteX5" fmla="*/ 25714 w 641663"/>
              <a:gd name="connsiteY5" fmla="*/ 304865 h 704217"/>
              <a:gd name="connsiteX6" fmla="*/ 92389 w 641663"/>
              <a:gd name="connsiteY6" fmla="*/ 333440 h 704217"/>
              <a:gd name="connsiteX7" fmla="*/ 159064 w 641663"/>
              <a:gd name="connsiteY7" fmla="*/ 238190 h 704217"/>
              <a:gd name="connsiteX8" fmla="*/ 118401 w 641663"/>
              <a:gd name="connsiteY8" fmla="*/ 301381 h 704217"/>
              <a:gd name="connsiteX9" fmla="*/ 4102 w 641663"/>
              <a:gd name="connsiteY9" fmla="*/ 439494 h 704217"/>
              <a:gd name="connsiteX10" fmla="*/ 54289 w 641663"/>
              <a:gd name="connsiteY10" fmla="*/ 533464 h 704217"/>
              <a:gd name="connsiteX11" fmla="*/ 168589 w 641663"/>
              <a:gd name="connsiteY11" fmla="*/ 457265 h 704217"/>
              <a:gd name="connsiteX12" fmla="*/ 78101 w 641663"/>
              <a:gd name="connsiteY12" fmla="*/ 552515 h 704217"/>
              <a:gd name="connsiteX13" fmla="*/ 130489 w 641663"/>
              <a:gd name="connsiteY13" fmla="*/ 638240 h 704217"/>
              <a:gd name="connsiteX14" fmla="*/ 259076 w 641663"/>
              <a:gd name="connsiteY14" fmla="*/ 609665 h 704217"/>
              <a:gd name="connsiteX15" fmla="*/ 311464 w 641663"/>
              <a:gd name="connsiteY15" fmla="*/ 552515 h 704217"/>
              <a:gd name="connsiteX16" fmla="*/ 225739 w 641663"/>
              <a:gd name="connsiteY16" fmla="*/ 676340 h 704217"/>
              <a:gd name="connsiteX17" fmla="*/ 340039 w 641663"/>
              <a:gd name="connsiteY17" fmla="*/ 695390 h 704217"/>
              <a:gd name="connsiteX18" fmla="*/ 549589 w 641663"/>
              <a:gd name="connsiteY18" fmla="*/ 562040 h 704217"/>
              <a:gd name="connsiteX19" fmla="*/ 635314 w 641663"/>
              <a:gd name="connsiteY19" fmla="*/ 371540 h 704217"/>
              <a:gd name="connsiteX20" fmla="*/ 635314 w 641663"/>
              <a:gd name="connsiteY20" fmla="*/ 276290 h 704217"/>
              <a:gd name="connsiteX21" fmla="*/ 635314 w 641663"/>
              <a:gd name="connsiteY21" fmla="*/ 219140 h 704217"/>
              <a:gd name="connsiteX22" fmla="*/ 618041 w 641663"/>
              <a:gd name="connsiteY22" fmla="*/ 197264 h 704217"/>
              <a:gd name="connsiteX23" fmla="*/ 625789 w 641663"/>
              <a:gd name="connsiteY23" fmla="*/ 85790 h 704217"/>
              <a:gd name="connsiteX24" fmla="*/ 559114 w 641663"/>
              <a:gd name="connsiteY24" fmla="*/ 38165 h 704217"/>
              <a:gd name="connsiteX25" fmla="*/ 416239 w 641663"/>
              <a:gd name="connsiteY25" fmla="*/ 65 h 704217"/>
              <a:gd name="connsiteX0" fmla="*/ 416239 w 641663"/>
              <a:gd name="connsiteY0" fmla="*/ 152 h 704304"/>
              <a:gd name="connsiteX1" fmla="*/ 371306 w 641663"/>
              <a:gd name="connsiteY1" fmla="*/ 25028 h 704304"/>
              <a:gd name="connsiteX2" fmla="*/ 254314 w 641663"/>
              <a:gd name="connsiteY2" fmla="*/ 28727 h 704304"/>
              <a:gd name="connsiteX3" fmla="*/ 101914 w 641663"/>
              <a:gd name="connsiteY3" fmla="*/ 133502 h 704304"/>
              <a:gd name="connsiteX4" fmla="*/ 35239 w 641663"/>
              <a:gd name="connsiteY4" fmla="*/ 223990 h 704304"/>
              <a:gd name="connsiteX5" fmla="*/ 25714 w 641663"/>
              <a:gd name="connsiteY5" fmla="*/ 304952 h 704304"/>
              <a:gd name="connsiteX6" fmla="*/ 92389 w 641663"/>
              <a:gd name="connsiteY6" fmla="*/ 333527 h 704304"/>
              <a:gd name="connsiteX7" fmla="*/ 159064 w 641663"/>
              <a:gd name="connsiteY7" fmla="*/ 238277 h 704304"/>
              <a:gd name="connsiteX8" fmla="*/ 118401 w 641663"/>
              <a:gd name="connsiteY8" fmla="*/ 301468 h 704304"/>
              <a:gd name="connsiteX9" fmla="*/ 4102 w 641663"/>
              <a:gd name="connsiteY9" fmla="*/ 439581 h 704304"/>
              <a:gd name="connsiteX10" fmla="*/ 54289 w 641663"/>
              <a:gd name="connsiteY10" fmla="*/ 533551 h 704304"/>
              <a:gd name="connsiteX11" fmla="*/ 168589 w 641663"/>
              <a:gd name="connsiteY11" fmla="*/ 457352 h 704304"/>
              <a:gd name="connsiteX12" fmla="*/ 78101 w 641663"/>
              <a:gd name="connsiteY12" fmla="*/ 552602 h 704304"/>
              <a:gd name="connsiteX13" fmla="*/ 130489 w 641663"/>
              <a:gd name="connsiteY13" fmla="*/ 638327 h 704304"/>
              <a:gd name="connsiteX14" fmla="*/ 259076 w 641663"/>
              <a:gd name="connsiteY14" fmla="*/ 609752 h 704304"/>
              <a:gd name="connsiteX15" fmla="*/ 311464 w 641663"/>
              <a:gd name="connsiteY15" fmla="*/ 552602 h 704304"/>
              <a:gd name="connsiteX16" fmla="*/ 225739 w 641663"/>
              <a:gd name="connsiteY16" fmla="*/ 676427 h 704304"/>
              <a:gd name="connsiteX17" fmla="*/ 340039 w 641663"/>
              <a:gd name="connsiteY17" fmla="*/ 695477 h 704304"/>
              <a:gd name="connsiteX18" fmla="*/ 549589 w 641663"/>
              <a:gd name="connsiteY18" fmla="*/ 562127 h 704304"/>
              <a:gd name="connsiteX19" fmla="*/ 635314 w 641663"/>
              <a:gd name="connsiteY19" fmla="*/ 371627 h 704304"/>
              <a:gd name="connsiteX20" fmla="*/ 635314 w 641663"/>
              <a:gd name="connsiteY20" fmla="*/ 276377 h 704304"/>
              <a:gd name="connsiteX21" fmla="*/ 635314 w 641663"/>
              <a:gd name="connsiteY21" fmla="*/ 219227 h 704304"/>
              <a:gd name="connsiteX22" fmla="*/ 618041 w 641663"/>
              <a:gd name="connsiteY22" fmla="*/ 197351 h 704304"/>
              <a:gd name="connsiteX23" fmla="*/ 625789 w 641663"/>
              <a:gd name="connsiteY23" fmla="*/ 85877 h 704304"/>
              <a:gd name="connsiteX24" fmla="*/ 559114 w 641663"/>
              <a:gd name="connsiteY24" fmla="*/ 38252 h 704304"/>
              <a:gd name="connsiteX25" fmla="*/ 416239 w 641663"/>
              <a:gd name="connsiteY25" fmla="*/ 152 h 704304"/>
              <a:gd name="connsiteX0" fmla="*/ 416239 w 641663"/>
              <a:gd name="connsiteY0" fmla="*/ 489 h 704641"/>
              <a:gd name="connsiteX1" fmla="*/ 336693 w 641663"/>
              <a:gd name="connsiteY1" fmla="*/ 17754 h 704641"/>
              <a:gd name="connsiteX2" fmla="*/ 254314 w 641663"/>
              <a:gd name="connsiteY2" fmla="*/ 29064 h 704641"/>
              <a:gd name="connsiteX3" fmla="*/ 101914 w 641663"/>
              <a:gd name="connsiteY3" fmla="*/ 133839 h 704641"/>
              <a:gd name="connsiteX4" fmla="*/ 35239 w 641663"/>
              <a:gd name="connsiteY4" fmla="*/ 224327 h 704641"/>
              <a:gd name="connsiteX5" fmla="*/ 25714 w 641663"/>
              <a:gd name="connsiteY5" fmla="*/ 305289 h 704641"/>
              <a:gd name="connsiteX6" fmla="*/ 92389 w 641663"/>
              <a:gd name="connsiteY6" fmla="*/ 333864 h 704641"/>
              <a:gd name="connsiteX7" fmla="*/ 159064 w 641663"/>
              <a:gd name="connsiteY7" fmla="*/ 238614 h 704641"/>
              <a:gd name="connsiteX8" fmla="*/ 118401 w 641663"/>
              <a:gd name="connsiteY8" fmla="*/ 301805 h 704641"/>
              <a:gd name="connsiteX9" fmla="*/ 4102 w 641663"/>
              <a:gd name="connsiteY9" fmla="*/ 439918 h 704641"/>
              <a:gd name="connsiteX10" fmla="*/ 54289 w 641663"/>
              <a:gd name="connsiteY10" fmla="*/ 533888 h 704641"/>
              <a:gd name="connsiteX11" fmla="*/ 168589 w 641663"/>
              <a:gd name="connsiteY11" fmla="*/ 457689 h 704641"/>
              <a:gd name="connsiteX12" fmla="*/ 78101 w 641663"/>
              <a:gd name="connsiteY12" fmla="*/ 552939 h 704641"/>
              <a:gd name="connsiteX13" fmla="*/ 130489 w 641663"/>
              <a:gd name="connsiteY13" fmla="*/ 638664 h 704641"/>
              <a:gd name="connsiteX14" fmla="*/ 259076 w 641663"/>
              <a:gd name="connsiteY14" fmla="*/ 610089 h 704641"/>
              <a:gd name="connsiteX15" fmla="*/ 311464 w 641663"/>
              <a:gd name="connsiteY15" fmla="*/ 552939 h 704641"/>
              <a:gd name="connsiteX16" fmla="*/ 225739 w 641663"/>
              <a:gd name="connsiteY16" fmla="*/ 676764 h 704641"/>
              <a:gd name="connsiteX17" fmla="*/ 340039 w 641663"/>
              <a:gd name="connsiteY17" fmla="*/ 695814 h 704641"/>
              <a:gd name="connsiteX18" fmla="*/ 549589 w 641663"/>
              <a:gd name="connsiteY18" fmla="*/ 562464 h 704641"/>
              <a:gd name="connsiteX19" fmla="*/ 635314 w 641663"/>
              <a:gd name="connsiteY19" fmla="*/ 371964 h 704641"/>
              <a:gd name="connsiteX20" fmla="*/ 635314 w 641663"/>
              <a:gd name="connsiteY20" fmla="*/ 276714 h 704641"/>
              <a:gd name="connsiteX21" fmla="*/ 635314 w 641663"/>
              <a:gd name="connsiteY21" fmla="*/ 219564 h 704641"/>
              <a:gd name="connsiteX22" fmla="*/ 618041 w 641663"/>
              <a:gd name="connsiteY22" fmla="*/ 197688 h 704641"/>
              <a:gd name="connsiteX23" fmla="*/ 625789 w 641663"/>
              <a:gd name="connsiteY23" fmla="*/ 86214 h 704641"/>
              <a:gd name="connsiteX24" fmla="*/ 559114 w 641663"/>
              <a:gd name="connsiteY24" fmla="*/ 38589 h 704641"/>
              <a:gd name="connsiteX25" fmla="*/ 416239 w 641663"/>
              <a:gd name="connsiteY25" fmla="*/ 489 h 704641"/>
              <a:gd name="connsiteX0" fmla="*/ 416239 w 641663"/>
              <a:gd name="connsiteY0" fmla="*/ 1850 h 706002"/>
              <a:gd name="connsiteX1" fmla="*/ 335783 w 641663"/>
              <a:gd name="connsiteY1" fmla="*/ 8462 h 706002"/>
              <a:gd name="connsiteX2" fmla="*/ 254314 w 641663"/>
              <a:gd name="connsiteY2" fmla="*/ 30425 h 706002"/>
              <a:gd name="connsiteX3" fmla="*/ 101914 w 641663"/>
              <a:gd name="connsiteY3" fmla="*/ 135200 h 706002"/>
              <a:gd name="connsiteX4" fmla="*/ 35239 w 641663"/>
              <a:gd name="connsiteY4" fmla="*/ 225688 h 706002"/>
              <a:gd name="connsiteX5" fmla="*/ 25714 w 641663"/>
              <a:gd name="connsiteY5" fmla="*/ 306650 h 706002"/>
              <a:gd name="connsiteX6" fmla="*/ 92389 w 641663"/>
              <a:gd name="connsiteY6" fmla="*/ 335225 h 706002"/>
              <a:gd name="connsiteX7" fmla="*/ 159064 w 641663"/>
              <a:gd name="connsiteY7" fmla="*/ 239975 h 706002"/>
              <a:gd name="connsiteX8" fmla="*/ 118401 w 641663"/>
              <a:gd name="connsiteY8" fmla="*/ 303166 h 706002"/>
              <a:gd name="connsiteX9" fmla="*/ 4102 w 641663"/>
              <a:gd name="connsiteY9" fmla="*/ 441279 h 706002"/>
              <a:gd name="connsiteX10" fmla="*/ 54289 w 641663"/>
              <a:gd name="connsiteY10" fmla="*/ 535249 h 706002"/>
              <a:gd name="connsiteX11" fmla="*/ 168589 w 641663"/>
              <a:gd name="connsiteY11" fmla="*/ 459050 h 706002"/>
              <a:gd name="connsiteX12" fmla="*/ 78101 w 641663"/>
              <a:gd name="connsiteY12" fmla="*/ 554300 h 706002"/>
              <a:gd name="connsiteX13" fmla="*/ 130489 w 641663"/>
              <a:gd name="connsiteY13" fmla="*/ 640025 h 706002"/>
              <a:gd name="connsiteX14" fmla="*/ 259076 w 641663"/>
              <a:gd name="connsiteY14" fmla="*/ 611450 h 706002"/>
              <a:gd name="connsiteX15" fmla="*/ 311464 w 641663"/>
              <a:gd name="connsiteY15" fmla="*/ 554300 h 706002"/>
              <a:gd name="connsiteX16" fmla="*/ 225739 w 641663"/>
              <a:gd name="connsiteY16" fmla="*/ 678125 h 706002"/>
              <a:gd name="connsiteX17" fmla="*/ 340039 w 641663"/>
              <a:gd name="connsiteY17" fmla="*/ 697175 h 706002"/>
              <a:gd name="connsiteX18" fmla="*/ 549589 w 641663"/>
              <a:gd name="connsiteY18" fmla="*/ 563825 h 706002"/>
              <a:gd name="connsiteX19" fmla="*/ 635314 w 641663"/>
              <a:gd name="connsiteY19" fmla="*/ 373325 h 706002"/>
              <a:gd name="connsiteX20" fmla="*/ 635314 w 641663"/>
              <a:gd name="connsiteY20" fmla="*/ 278075 h 706002"/>
              <a:gd name="connsiteX21" fmla="*/ 635314 w 641663"/>
              <a:gd name="connsiteY21" fmla="*/ 220925 h 706002"/>
              <a:gd name="connsiteX22" fmla="*/ 618041 w 641663"/>
              <a:gd name="connsiteY22" fmla="*/ 199049 h 706002"/>
              <a:gd name="connsiteX23" fmla="*/ 625789 w 641663"/>
              <a:gd name="connsiteY23" fmla="*/ 87575 h 706002"/>
              <a:gd name="connsiteX24" fmla="*/ 559114 w 641663"/>
              <a:gd name="connsiteY24" fmla="*/ 39950 h 706002"/>
              <a:gd name="connsiteX25" fmla="*/ 416239 w 641663"/>
              <a:gd name="connsiteY25" fmla="*/ 1850 h 706002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5314 w 641663"/>
              <a:gd name="connsiteY21" fmla="*/ 224193 h 709270"/>
              <a:gd name="connsiteX22" fmla="*/ 618041 w 641663"/>
              <a:gd name="connsiteY22" fmla="*/ 202317 h 709270"/>
              <a:gd name="connsiteX23" fmla="*/ 625789 w 641663"/>
              <a:gd name="connsiteY23" fmla="*/ 90843 h 709270"/>
              <a:gd name="connsiteX24" fmla="*/ 559114 w 641663"/>
              <a:gd name="connsiteY24" fmla="*/ 43218 h 709270"/>
              <a:gd name="connsiteX25" fmla="*/ 486463 w 641663"/>
              <a:gd name="connsiteY25" fmla="*/ 1463 h 709270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5314 w 641663"/>
              <a:gd name="connsiteY21" fmla="*/ 224193 h 709270"/>
              <a:gd name="connsiteX22" fmla="*/ 625789 w 641663"/>
              <a:gd name="connsiteY22" fmla="*/ 90843 h 709270"/>
              <a:gd name="connsiteX23" fmla="*/ 559114 w 641663"/>
              <a:gd name="connsiteY23" fmla="*/ 43218 h 709270"/>
              <a:gd name="connsiteX24" fmla="*/ 486463 w 641663"/>
              <a:gd name="connsiteY24" fmla="*/ 1463 h 709270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3947 w 641663"/>
              <a:gd name="connsiteY21" fmla="*/ 208216 h 709270"/>
              <a:gd name="connsiteX22" fmla="*/ 625789 w 641663"/>
              <a:gd name="connsiteY22" fmla="*/ 90843 h 709270"/>
              <a:gd name="connsiteX23" fmla="*/ 559114 w 641663"/>
              <a:gd name="connsiteY23" fmla="*/ 43218 h 709270"/>
              <a:gd name="connsiteX24" fmla="*/ 486463 w 641663"/>
              <a:gd name="connsiteY24" fmla="*/ 1463 h 709270"/>
              <a:gd name="connsiteX0" fmla="*/ 486463 w 639618"/>
              <a:gd name="connsiteY0" fmla="*/ 1463 h 709270"/>
              <a:gd name="connsiteX1" fmla="*/ 335783 w 639618"/>
              <a:gd name="connsiteY1" fmla="*/ 11730 h 709270"/>
              <a:gd name="connsiteX2" fmla="*/ 254314 w 639618"/>
              <a:gd name="connsiteY2" fmla="*/ 33693 h 709270"/>
              <a:gd name="connsiteX3" fmla="*/ 101914 w 639618"/>
              <a:gd name="connsiteY3" fmla="*/ 138468 h 709270"/>
              <a:gd name="connsiteX4" fmla="*/ 35239 w 639618"/>
              <a:gd name="connsiteY4" fmla="*/ 228956 h 709270"/>
              <a:gd name="connsiteX5" fmla="*/ 25714 w 639618"/>
              <a:gd name="connsiteY5" fmla="*/ 309918 h 709270"/>
              <a:gd name="connsiteX6" fmla="*/ 92389 w 639618"/>
              <a:gd name="connsiteY6" fmla="*/ 338493 h 709270"/>
              <a:gd name="connsiteX7" fmla="*/ 159064 w 639618"/>
              <a:gd name="connsiteY7" fmla="*/ 243243 h 709270"/>
              <a:gd name="connsiteX8" fmla="*/ 118401 w 639618"/>
              <a:gd name="connsiteY8" fmla="*/ 306434 h 709270"/>
              <a:gd name="connsiteX9" fmla="*/ 4102 w 639618"/>
              <a:gd name="connsiteY9" fmla="*/ 444547 h 709270"/>
              <a:gd name="connsiteX10" fmla="*/ 54289 w 639618"/>
              <a:gd name="connsiteY10" fmla="*/ 538517 h 709270"/>
              <a:gd name="connsiteX11" fmla="*/ 168589 w 639618"/>
              <a:gd name="connsiteY11" fmla="*/ 462318 h 709270"/>
              <a:gd name="connsiteX12" fmla="*/ 78101 w 639618"/>
              <a:gd name="connsiteY12" fmla="*/ 557568 h 709270"/>
              <a:gd name="connsiteX13" fmla="*/ 130489 w 639618"/>
              <a:gd name="connsiteY13" fmla="*/ 643293 h 709270"/>
              <a:gd name="connsiteX14" fmla="*/ 259076 w 639618"/>
              <a:gd name="connsiteY14" fmla="*/ 614718 h 709270"/>
              <a:gd name="connsiteX15" fmla="*/ 311464 w 639618"/>
              <a:gd name="connsiteY15" fmla="*/ 557568 h 709270"/>
              <a:gd name="connsiteX16" fmla="*/ 225739 w 639618"/>
              <a:gd name="connsiteY16" fmla="*/ 681393 h 709270"/>
              <a:gd name="connsiteX17" fmla="*/ 340039 w 639618"/>
              <a:gd name="connsiteY17" fmla="*/ 700443 h 709270"/>
              <a:gd name="connsiteX18" fmla="*/ 549589 w 639618"/>
              <a:gd name="connsiteY18" fmla="*/ 567093 h 709270"/>
              <a:gd name="connsiteX19" fmla="*/ 635314 w 639618"/>
              <a:gd name="connsiteY19" fmla="*/ 376593 h 709270"/>
              <a:gd name="connsiteX20" fmla="*/ 627677 w 639618"/>
              <a:gd name="connsiteY20" fmla="*/ 314238 h 709270"/>
              <a:gd name="connsiteX21" fmla="*/ 633947 w 639618"/>
              <a:gd name="connsiteY21" fmla="*/ 208216 h 709270"/>
              <a:gd name="connsiteX22" fmla="*/ 625789 w 639618"/>
              <a:gd name="connsiteY22" fmla="*/ 90843 h 709270"/>
              <a:gd name="connsiteX23" fmla="*/ 559114 w 639618"/>
              <a:gd name="connsiteY23" fmla="*/ 43218 h 709270"/>
              <a:gd name="connsiteX24" fmla="*/ 486463 w 639618"/>
              <a:gd name="connsiteY24" fmla="*/ 1463 h 709270"/>
              <a:gd name="connsiteX0" fmla="*/ 486463 w 634072"/>
              <a:gd name="connsiteY0" fmla="*/ 1463 h 709270"/>
              <a:gd name="connsiteX1" fmla="*/ 335783 w 634072"/>
              <a:gd name="connsiteY1" fmla="*/ 11730 h 709270"/>
              <a:gd name="connsiteX2" fmla="*/ 254314 w 634072"/>
              <a:gd name="connsiteY2" fmla="*/ 33693 h 709270"/>
              <a:gd name="connsiteX3" fmla="*/ 101914 w 634072"/>
              <a:gd name="connsiteY3" fmla="*/ 138468 h 709270"/>
              <a:gd name="connsiteX4" fmla="*/ 35239 w 634072"/>
              <a:gd name="connsiteY4" fmla="*/ 228956 h 709270"/>
              <a:gd name="connsiteX5" fmla="*/ 25714 w 634072"/>
              <a:gd name="connsiteY5" fmla="*/ 309918 h 709270"/>
              <a:gd name="connsiteX6" fmla="*/ 92389 w 634072"/>
              <a:gd name="connsiteY6" fmla="*/ 338493 h 709270"/>
              <a:gd name="connsiteX7" fmla="*/ 159064 w 634072"/>
              <a:gd name="connsiteY7" fmla="*/ 243243 h 709270"/>
              <a:gd name="connsiteX8" fmla="*/ 118401 w 634072"/>
              <a:gd name="connsiteY8" fmla="*/ 306434 h 709270"/>
              <a:gd name="connsiteX9" fmla="*/ 4102 w 634072"/>
              <a:gd name="connsiteY9" fmla="*/ 444547 h 709270"/>
              <a:gd name="connsiteX10" fmla="*/ 54289 w 634072"/>
              <a:gd name="connsiteY10" fmla="*/ 538517 h 709270"/>
              <a:gd name="connsiteX11" fmla="*/ 168589 w 634072"/>
              <a:gd name="connsiteY11" fmla="*/ 462318 h 709270"/>
              <a:gd name="connsiteX12" fmla="*/ 78101 w 634072"/>
              <a:gd name="connsiteY12" fmla="*/ 557568 h 709270"/>
              <a:gd name="connsiteX13" fmla="*/ 130489 w 634072"/>
              <a:gd name="connsiteY13" fmla="*/ 643293 h 709270"/>
              <a:gd name="connsiteX14" fmla="*/ 259076 w 634072"/>
              <a:gd name="connsiteY14" fmla="*/ 614718 h 709270"/>
              <a:gd name="connsiteX15" fmla="*/ 311464 w 634072"/>
              <a:gd name="connsiteY15" fmla="*/ 557568 h 709270"/>
              <a:gd name="connsiteX16" fmla="*/ 225739 w 634072"/>
              <a:gd name="connsiteY16" fmla="*/ 681393 h 709270"/>
              <a:gd name="connsiteX17" fmla="*/ 340039 w 634072"/>
              <a:gd name="connsiteY17" fmla="*/ 700443 h 709270"/>
              <a:gd name="connsiteX18" fmla="*/ 549589 w 634072"/>
              <a:gd name="connsiteY18" fmla="*/ 567093 h 709270"/>
              <a:gd name="connsiteX19" fmla="*/ 619759 w 634072"/>
              <a:gd name="connsiteY19" fmla="*/ 377997 h 709270"/>
              <a:gd name="connsiteX20" fmla="*/ 627677 w 634072"/>
              <a:gd name="connsiteY20" fmla="*/ 314238 h 709270"/>
              <a:gd name="connsiteX21" fmla="*/ 633947 w 634072"/>
              <a:gd name="connsiteY21" fmla="*/ 208216 h 709270"/>
              <a:gd name="connsiteX22" fmla="*/ 625789 w 634072"/>
              <a:gd name="connsiteY22" fmla="*/ 90843 h 709270"/>
              <a:gd name="connsiteX23" fmla="*/ 559114 w 634072"/>
              <a:gd name="connsiteY23" fmla="*/ 43218 h 709270"/>
              <a:gd name="connsiteX24" fmla="*/ 486463 w 634072"/>
              <a:gd name="connsiteY24" fmla="*/ 1463 h 709270"/>
              <a:gd name="connsiteX0" fmla="*/ 486463 w 634072"/>
              <a:gd name="connsiteY0" fmla="*/ 3196 h 711003"/>
              <a:gd name="connsiteX1" fmla="*/ 353475 w 634072"/>
              <a:gd name="connsiteY1" fmla="*/ 6498 h 711003"/>
              <a:gd name="connsiteX2" fmla="*/ 254314 w 634072"/>
              <a:gd name="connsiteY2" fmla="*/ 35426 h 711003"/>
              <a:gd name="connsiteX3" fmla="*/ 101914 w 634072"/>
              <a:gd name="connsiteY3" fmla="*/ 140201 h 711003"/>
              <a:gd name="connsiteX4" fmla="*/ 35239 w 634072"/>
              <a:gd name="connsiteY4" fmla="*/ 230689 h 711003"/>
              <a:gd name="connsiteX5" fmla="*/ 25714 w 634072"/>
              <a:gd name="connsiteY5" fmla="*/ 311651 h 711003"/>
              <a:gd name="connsiteX6" fmla="*/ 92389 w 634072"/>
              <a:gd name="connsiteY6" fmla="*/ 340226 h 711003"/>
              <a:gd name="connsiteX7" fmla="*/ 159064 w 634072"/>
              <a:gd name="connsiteY7" fmla="*/ 244976 h 711003"/>
              <a:gd name="connsiteX8" fmla="*/ 118401 w 634072"/>
              <a:gd name="connsiteY8" fmla="*/ 308167 h 711003"/>
              <a:gd name="connsiteX9" fmla="*/ 4102 w 634072"/>
              <a:gd name="connsiteY9" fmla="*/ 446280 h 711003"/>
              <a:gd name="connsiteX10" fmla="*/ 54289 w 634072"/>
              <a:gd name="connsiteY10" fmla="*/ 540250 h 711003"/>
              <a:gd name="connsiteX11" fmla="*/ 168589 w 634072"/>
              <a:gd name="connsiteY11" fmla="*/ 464051 h 711003"/>
              <a:gd name="connsiteX12" fmla="*/ 78101 w 634072"/>
              <a:gd name="connsiteY12" fmla="*/ 559301 h 711003"/>
              <a:gd name="connsiteX13" fmla="*/ 130489 w 634072"/>
              <a:gd name="connsiteY13" fmla="*/ 645026 h 711003"/>
              <a:gd name="connsiteX14" fmla="*/ 259076 w 634072"/>
              <a:gd name="connsiteY14" fmla="*/ 616451 h 711003"/>
              <a:gd name="connsiteX15" fmla="*/ 311464 w 634072"/>
              <a:gd name="connsiteY15" fmla="*/ 559301 h 711003"/>
              <a:gd name="connsiteX16" fmla="*/ 225739 w 634072"/>
              <a:gd name="connsiteY16" fmla="*/ 683126 h 711003"/>
              <a:gd name="connsiteX17" fmla="*/ 340039 w 634072"/>
              <a:gd name="connsiteY17" fmla="*/ 702176 h 711003"/>
              <a:gd name="connsiteX18" fmla="*/ 549589 w 634072"/>
              <a:gd name="connsiteY18" fmla="*/ 568826 h 711003"/>
              <a:gd name="connsiteX19" fmla="*/ 619759 w 634072"/>
              <a:gd name="connsiteY19" fmla="*/ 379730 h 711003"/>
              <a:gd name="connsiteX20" fmla="*/ 627677 w 634072"/>
              <a:gd name="connsiteY20" fmla="*/ 315971 h 711003"/>
              <a:gd name="connsiteX21" fmla="*/ 633947 w 634072"/>
              <a:gd name="connsiteY21" fmla="*/ 209949 h 711003"/>
              <a:gd name="connsiteX22" fmla="*/ 625789 w 634072"/>
              <a:gd name="connsiteY22" fmla="*/ 92576 h 711003"/>
              <a:gd name="connsiteX23" fmla="*/ 559114 w 634072"/>
              <a:gd name="connsiteY23" fmla="*/ 44951 h 711003"/>
              <a:gd name="connsiteX24" fmla="*/ 486463 w 634072"/>
              <a:gd name="connsiteY24" fmla="*/ 3196 h 711003"/>
              <a:gd name="connsiteX0" fmla="*/ 486463 w 634072"/>
              <a:gd name="connsiteY0" fmla="*/ 10201 h 718008"/>
              <a:gd name="connsiteX1" fmla="*/ 353475 w 634072"/>
              <a:gd name="connsiteY1" fmla="*/ 13503 h 718008"/>
              <a:gd name="connsiteX2" fmla="*/ 254314 w 634072"/>
              <a:gd name="connsiteY2" fmla="*/ 42431 h 718008"/>
              <a:gd name="connsiteX3" fmla="*/ 101914 w 634072"/>
              <a:gd name="connsiteY3" fmla="*/ 147206 h 718008"/>
              <a:gd name="connsiteX4" fmla="*/ 35239 w 634072"/>
              <a:gd name="connsiteY4" fmla="*/ 237694 h 718008"/>
              <a:gd name="connsiteX5" fmla="*/ 25714 w 634072"/>
              <a:gd name="connsiteY5" fmla="*/ 318656 h 718008"/>
              <a:gd name="connsiteX6" fmla="*/ 92389 w 634072"/>
              <a:gd name="connsiteY6" fmla="*/ 347231 h 718008"/>
              <a:gd name="connsiteX7" fmla="*/ 159064 w 634072"/>
              <a:gd name="connsiteY7" fmla="*/ 251981 h 718008"/>
              <a:gd name="connsiteX8" fmla="*/ 118401 w 634072"/>
              <a:gd name="connsiteY8" fmla="*/ 315172 h 718008"/>
              <a:gd name="connsiteX9" fmla="*/ 4102 w 634072"/>
              <a:gd name="connsiteY9" fmla="*/ 453285 h 718008"/>
              <a:gd name="connsiteX10" fmla="*/ 54289 w 634072"/>
              <a:gd name="connsiteY10" fmla="*/ 547255 h 718008"/>
              <a:gd name="connsiteX11" fmla="*/ 168589 w 634072"/>
              <a:gd name="connsiteY11" fmla="*/ 471056 h 718008"/>
              <a:gd name="connsiteX12" fmla="*/ 78101 w 634072"/>
              <a:gd name="connsiteY12" fmla="*/ 566306 h 718008"/>
              <a:gd name="connsiteX13" fmla="*/ 130489 w 634072"/>
              <a:gd name="connsiteY13" fmla="*/ 652031 h 718008"/>
              <a:gd name="connsiteX14" fmla="*/ 259076 w 634072"/>
              <a:gd name="connsiteY14" fmla="*/ 623456 h 718008"/>
              <a:gd name="connsiteX15" fmla="*/ 311464 w 634072"/>
              <a:gd name="connsiteY15" fmla="*/ 566306 h 718008"/>
              <a:gd name="connsiteX16" fmla="*/ 225739 w 634072"/>
              <a:gd name="connsiteY16" fmla="*/ 690131 h 718008"/>
              <a:gd name="connsiteX17" fmla="*/ 340039 w 634072"/>
              <a:gd name="connsiteY17" fmla="*/ 709181 h 718008"/>
              <a:gd name="connsiteX18" fmla="*/ 549589 w 634072"/>
              <a:gd name="connsiteY18" fmla="*/ 575831 h 718008"/>
              <a:gd name="connsiteX19" fmla="*/ 619759 w 634072"/>
              <a:gd name="connsiteY19" fmla="*/ 386735 h 718008"/>
              <a:gd name="connsiteX20" fmla="*/ 627677 w 634072"/>
              <a:gd name="connsiteY20" fmla="*/ 322976 h 718008"/>
              <a:gd name="connsiteX21" fmla="*/ 633947 w 634072"/>
              <a:gd name="connsiteY21" fmla="*/ 216954 h 718008"/>
              <a:gd name="connsiteX22" fmla="*/ 625789 w 634072"/>
              <a:gd name="connsiteY22" fmla="*/ 99581 h 718008"/>
              <a:gd name="connsiteX23" fmla="*/ 559114 w 634072"/>
              <a:gd name="connsiteY23" fmla="*/ 51956 h 718008"/>
              <a:gd name="connsiteX24" fmla="*/ 486463 w 634072"/>
              <a:gd name="connsiteY24" fmla="*/ 10201 h 718008"/>
              <a:gd name="connsiteX0" fmla="*/ 486463 w 634072"/>
              <a:gd name="connsiteY0" fmla="*/ 3374 h 711181"/>
              <a:gd name="connsiteX1" fmla="*/ 353475 w 634072"/>
              <a:gd name="connsiteY1" fmla="*/ 6676 h 711181"/>
              <a:gd name="connsiteX2" fmla="*/ 254314 w 634072"/>
              <a:gd name="connsiteY2" fmla="*/ 35604 h 711181"/>
              <a:gd name="connsiteX3" fmla="*/ 101914 w 634072"/>
              <a:gd name="connsiteY3" fmla="*/ 140379 h 711181"/>
              <a:gd name="connsiteX4" fmla="*/ 35239 w 634072"/>
              <a:gd name="connsiteY4" fmla="*/ 230867 h 711181"/>
              <a:gd name="connsiteX5" fmla="*/ 25714 w 634072"/>
              <a:gd name="connsiteY5" fmla="*/ 311829 h 711181"/>
              <a:gd name="connsiteX6" fmla="*/ 92389 w 634072"/>
              <a:gd name="connsiteY6" fmla="*/ 340404 h 711181"/>
              <a:gd name="connsiteX7" fmla="*/ 159064 w 634072"/>
              <a:gd name="connsiteY7" fmla="*/ 245154 h 711181"/>
              <a:gd name="connsiteX8" fmla="*/ 118401 w 634072"/>
              <a:gd name="connsiteY8" fmla="*/ 308345 h 711181"/>
              <a:gd name="connsiteX9" fmla="*/ 4102 w 634072"/>
              <a:gd name="connsiteY9" fmla="*/ 446458 h 711181"/>
              <a:gd name="connsiteX10" fmla="*/ 54289 w 634072"/>
              <a:gd name="connsiteY10" fmla="*/ 540428 h 711181"/>
              <a:gd name="connsiteX11" fmla="*/ 168589 w 634072"/>
              <a:gd name="connsiteY11" fmla="*/ 464229 h 711181"/>
              <a:gd name="connsiteX12" fmla="*/ 78101 w 634072"/>
              <a:gd name="connsiteY12" fmla="*/ 559479 h 711181"/>
              <a:gd name="connsiteX13" fmla="*/ 130489 w 634072"/>
              <a:gd name="connsiteY13" fmla="*/ 645204 h 711181"/>
              <a:gd name="connsiteX14" fmla="*/ 259076 w 634072"/>
              <a:gd name="connsiteY14" fmla="*/ 616629 h 711181"/>
              <a:gd name="connsiteX15" fmla="*/ 311464 w 634072"/>
              <a:gd name="connsiteY15" fmla="*/ 559479 h 711181"/>
              <a:gd name="connsiteX16" fmla="*/ 225739 w 634072"/>
              <a:gd name="connsiteY16" fmla="*/ 683304 h 711181"/>
              <a:gd name="connsiteX17" fmla="*/ 340039 w 634072"/>
              <a:gd name="connsiteY17" fmla="*/ 702354 h 711181"/>
              <a:gd name="connsiteX18" fmla="*/ 549589 w 634072"/>
              <a:gd name="connsiteY18" fmla="*/ 569004 h 711181"/>
              <a:gd name="connsiteX19" fmla="*/ 619759 w 634072"/>
              <a:gd name="connsiteY19" fmla="*/ 379908 h 711181"/>
              <a:gd name="connsiteX20" fmla="*/ 627677 w 634072"/>
              <a:gd name="connsiteY20" fmla="*/ 316149 h 711181"/>
              <a:gd name="connsiteX21" fmla="*/ 633947 w 634072"/>
              <a:gd name="connsiteY21" fmla="*/ 210127 h 711181"/>
              <a:gd name="connsiteX22" fmla="*/ 625789 w 634072"/>
              <a:gd name="connsiteY22" fmla="*/ 92754 h 711181"/>
              <a:gd name="connsiteX23" fmla="*/ 559114 w 634072"/>
              <a:gd name="connsiteY23" fmla="*/ 45129 h 711181"/>
              <a:gd name="connsiteX24" fmla="*/ 486463 w 634072"/>
              <a:gd name="connsiteY24" fmla="*/ 3374 h 711181"/>
              <a:gd name="connsiteX0" fmla="*/ 486463 w 634072"/>
              <a:gd name="connsiteY0" fmla="*/ 5125 h 712932"/>
              <a:gd name="connsiteX1" fmla="*/ 353475 w 634072"/>
              <a:gd name="connsiteY1" fmla="*/ 8427 h 712932"/>
              <a:gd name="connsiteX2" fmla="*/ 254314 w 634072"/>
              <a:gd name="connsiteY2" fmla="*/ 37355 h 712932"/>
              <a:gd name="connsiteX3" fmla="*/ 101914 w 634072"/>
              <a:gd name="connsiteY3" fmla="*/ 142130 h 712932"/>
              <a:gd name="connsiteX4" fmla="*/ 35239 w 634072"/>
              <a:gd name="connsiteY4" fmla="*/ 232618 h 712932"/>
              <a:gd name="connsiteX5" fmla="*/ 25714 w 634072"/>
              <a:gd name="connsiteY5" fmla="*/ 313580 h 712932"/>
              <a:gd name="connsiteX6" fmla="*/ 92389 w 634072"/>
              <a:gd name="connsiteY6" fmla="*/ 342155 h 712932"/>
              <a:gd name="connsiteX7" fmla="*/ 159064 w 634072"/>
              <a:gd name="connsiteY7" fmla="*/ 246905 h 712932"/>
              <a:gd name="connsiteX8" fmla="*/ 118401 w 634072"/>
              <a:gd name="connsiteY8" fmla="*/ 310096 h 712932"/>
              <a:gd name="connsiteX9" fmla="*/ 4102 w 634072"/>
              <a:gd name="connsiteY9" fmla="*/ 448209 h 712932"/>
              <a:gd name="connsiteX10" fmla="*/ 54289 w 634072"/>
              <a:gd name="connsiteY10" fmla="*/ 542179 h 712932"/>
              <a:gd name="connsiteX11" fmla="*/ 168589 w 634072"/>
              <a:gd name="connsiteY11" fmla="*/ 465980 h 712932"/>
              <a:gd name="connsiteX12" fmla="*/ 78101 w 634072"/>
              <a:gd name="connsiteY12" fmla="*/ 561230 h 712932"/>
              <a:gd name="connsiteX13" fmla="*/ 130489 w 634072"/>
              <a:gd name="connsiteY13" fmla="*/ 646955 h 712932"/>
              <a:gd name="connsiteX14" fmla="*/ 259076 w 634072"/>
              <a:gd name="connsiteY14" fmla="*/ 618380 h 712932"/>
              <a:gd name="connsiteX15" fmla="*/ 311464 w 634072"/>
              <a:gd name="connsiteY15" fmla="*/ 561230 h 712932"/>
              <a:gd name="connsiteX16" fmla="*/ 225739 w 634072"/>
              <a:gd name="connsiteY16" fmla="*/ 685055 h 712932"/>
              <a:gd name="connsiteX17" fmla="*/ 340039 w 634072"/>
              <a:gd name="connsiteY17" fmla="*/ 704105 h 712932"/>
              <a:gd name="connsiteX18" fmla="*/ 549589 w 634072"/>
              <a:gd name="connsiteY18" fmla="*/ 570755 h 712932"/>
              <a:gd name="connsiteX19" fmla="*/ 619759 w 634072"/>
              <a:gd name="connsiteY19" fmla="*/ 381659 h 712932"/>
              <a:gd name="connsiteX20" fmla="*/ 627677 w 634072"/>
              <a:gd name="connsiteY20" fmla="*/ 317900 h 712932"/>
              <a:gd name="connsiteX21" fmla="*/ 633947 w 634072"/>
              <a:gd name="connsiteY21" fmla="*/ 211878 h 712932"/>
              <a:gd name="connsiteX22" fmla="*/ 625789 w 634072"/>
              <a:gd name="connsiteY22" fmla="*/ 94505 h 712932"/>
              <a:gd name="connsiteX23" fmla="*/ 559114 w 634072"/>
              <a:gd name="connsiteY23" fmla="*/ 46880 h 712932"/>
              <a:gd name="connsiteX24" fmla="*/ 486463 w 634072"/>
              <a:gd name="connsiteY24" fmla="*/ 5125 h 71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34072" h="712932">
                <a:moveTo>
                  <a:pt x="486463" y="5125"/>
                </a:moveTo>
                <a:cubicBezTo>
                  <a:pt x="452190" y="-1284"/>
                  <a:pt x="402079" y="-3208"/>
                  <a:pt x="353475" y="8427"/>
                </a:cubicBezTo>
                <a:cubicBezTo>
                  <a:pt x="304871" y="20062"/>
                  <a:pt x="296241" y="15071"/>
                  <a:pt x="254314" y="37355"/>
                </a:cubicBezTo>
                <a:cubicBezTo>
                  <a:pt x="212387" y="59639"/>
                  <a:pt x="138426" y="109586"/>
                  <a:pt x="101914" y="142130"/>
                </a:cubicBezTo>
                <a:cubicBezTo>
                  <a:pt x="65402" y="174674"/>
                  <a:pt x="47939" y="204043"/>
                  <a:pt x="35239" y="232618"/>
                </a:cubicBezTo>
                <a:cubicBezTo>
                  <a:pt x="22539" y="261193"/>
                  <a:pt x="16189" y="295324"/>
                  <a:pt x="25714" y="313580"/>
                </a:cubicBezTo>
                <a:cubicBezTo>
                  <a:pt x="35239" y="331836"/>
                  <a:pt x="70164" y="353267"/>
                  <a:pt x="92389" y="342155"/>
                </a:cubicBezTo>
                <a:cubicBezTo>
                  <a:pt x="114614" y="331043"/>
                  <a:pt x="154729" y="252248"/>
                  <a:pt x="159064" y="246905"/>
                </a:cubicBezTo>
                <a:cubicBezTo>
                  <a:pt x="163399" y="241562"/>
                  <a:pt x="142641" y="291627"/>
                  <a:pt x="118401" y="310096"/>
                </a:cubicBezTo>
                <a:cubicBezTo>
                  <a:pt x="94161" y="328566"/>
                  <a:pt x="21137" y="411910"/>
                  <a:pt x="4102" y="448209"/>
                </a:cubicBezTo>
                <a:cubicBezTo>
                  <a:pt x="-12933" y="484508"/>
                  <a:pt x="26874" y="539217"/>
                  <a:pt x="54289" y="542179"/>
                </a:cubicBezTo>
                <a:cubicBezTo>
                  <a:pt x="81704" y="545141"/>
                  <a:pt x="164620" y="462805"/>
                  <a:pt x="168589" y="465980"/>
                </a:cubicBezTo>
                <a:cubicBezTo>
                  <a:pt x="172558" y="469155"/>
                  <a:pt x="84451" y="531068"/>
                  <a:pt x="78101" y="561230"/>
                </a:cubicBezTo>
                <a:cubicBezTo>
                  <a:pt x="71751" y="591392"/>
                  <a:pt x="100327" y="637430"/>
                  <a:pt x="130489" y="646955"/>
                </a:cubicBezTo>
                <a:cubicBezTo>
                  <a:pt x="160651" y="656480"/>
                  <a:pt x="228914" y="632667"/>
                  <a:pt x="259076" y="618380"/>
                </a:cubicBezTo>
                <a:cubicBezTo>
                  <a:pt x="289238" y="604093"/>
                  <a:pt x="317020" y="550118"/>
                  <a:pt x="311464" y="561230"/>
                </a:cubicBezTo>
                <a:cubicBezTo>
                  <a:pt x="305908" y="572343"/>
                  <a:pt x="220977" y="661243"/>
                  <a:pt x="225739" y="685055"/>
                </a:cubicBezTo>
                <a:cubicBezTo>
                  <a:pt x="230501" y="708867"/>
                  <a:pt x="286064" y="723155"/>
                  <a:pt x="340039" y="704105"/>
                </a:cubicBezTo>
                <a:cubicBezTo>
                  <a:pt x="394014" y="685055"/>
                  <a:pt x="502969" y="624496"/>
                  <a:pt x="549589" y="570755"/>
                </a:cubicBezTo>
                <a:cubicBezTo>
                  <a:pt x="596209" y="517014"/>
                  <a:pt x="606744" y="423802"/>
                  <a:pt x="619759" y="381659"/>
                </a:cubicBezTo>
                <a:cubicBezTo>
                  <a:pt x="632774" y="339517"/>
                  <a:pt x="627677" y="317900"/>
                  <a:pt x="627677" y="317900"/>
                </a:cubicBezTo>
                <a:cubicBezTo>
                  <a:pt x="627221" y="293524"/>
                  <a:pt x="634403" y="236254"/>
                  <a:pt x="633947" y="211878"/>
                </a:cubicBezTo>
                <a:cubicBezTo>
                  <a:pt x="632359" y="180128"/>
                  <a:pt x="638489" y="124668"/>
                  <a:pt x="625789" y="94505"/>
                </a:cubicBezTo>
                <a:cubicBezTo>
                  <a:pt x="613089" y="64343"/>
                  <a:pt x="582335" y="61777"/>
                  <a:pt x="559114" y="46880"/>
                </a:cubicBezTo>
                <a:cubicBezTo>
                  <a:pt x="535893" y="31983"/>
                  <a:pt x="520736" y="11534"/>
                  <a:pt x="486463" y="5125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DA89D1CB-5A3F-0AC7-D5BE-91B18A4E4B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94201" y="5200805"/>
            <a:ext cx="974601" cy="124233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FE70243-5FC1-EA7F-6F3A-835B31FE9C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7679" y="5200762"/>
            <a:ext cx="974601" cy="1242331"/>
          </a:xfrm>
          <a:prstGeom prst="rect">
            <a:avLst/>
          </a:prstGeom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40C30F9D-2A20-7740-EB8D-284AB93EB237}"/>
              </a:ext>
            </a:extLst>
          </p:cNvPr>
          <p:cNvGrpSpPr/>
          <p:nvPr/>
        </p:nvGrpSpPr>
        <p:grpSpPr>
          <a:xfrm>
            <a:off x="4175191" y="4029074"/>
            <a:ext cx="1359601" cy="2676689"/>
            <a:chOff x="4175191" y="3321278"/>
            <a:chExt cx="1707774" cy="3384486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DF7F317-FEA1-1C76-ACE3-5EDDE3E9C6A1}"/>
                </a:ext>
              </a:extLst>
            </p:cNvPr>
            <p:cNvGrpSpPr/>
            <p:nvPr/>
          </p:nvGrpSpPr>
          <p:grpSpPr>
            <a:xfrm>
              <a:off x="4175191" y="3321278"/>
              <a:ext cx="1534956" cy="3384486"/>
              <a:chOff x="4249028" y="1990940"/>
              <a:chExt cx="2137690" cy="4713482"/>
            </a:xfrm>
          </p:grpSpPr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211F668D-398E-A6BD-2319-AE236C8A6828}"/>
                  </a:ext>
                </a:extLst>
              </p:cNvPr>
              <p:cNvSpPr/>
              <p:nvPr/>
            </p:nvSpPr>
            <p:spPr>
              <a:xfrm>
                <a:off x="5296043" y="3890631"/>
                <a:ext cx="211915" cy="36256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BAF304AE-18A7-0C3C-4C11-62700DC75579}"/>
                  </a:ext>
                </a:extLst>
              </p:cNvPr>
              <p:cNvSpPr/>
              <p:nvPr/>
            </p:nvSpPr>
            <p:spPr>
              <a:xfrm rot="10800000">
                <a:off x="4428389" y="4518379"/>
                <a:ext cx="186406" cy="96634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BE708D2E-2BDB-F382-F30D-A8CCCCF4DA40}"/>
                  </a:ext>
                </a:extLst>
              </p:cNvPr>
              <p:cNvSpPr/>
              <p:nvPr/>
            </p:nvSpPr>
            <p:spPr>
              <a:xfrm rot="10800000">
                <a:off x="6086000" y="4556038"/>
                <a:ext cx="132609" cy="96634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147CFCF8-1AE9-18B3-CE22-DF49D487C3E5}"/>
                  </a:ext>
                </a:extLst>
              </p:cNvPr>
              <p:cNvSpPr/>
              <p:nvPr/>
            </p:nvSpPr>
            <p:spPr>
              <a:xfrm>
                <a:off x="4787164" y="5634539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EB79EBAD-65AF-70B1-7F69-09ED4B6D2E0D}"/>
                  </a:ext>
                </a:extLst>
              </p:cNvPr>
              <p:cNvSpPr/>
              <p:nvPr/>
            </p:nvSpPr>
            <p:spPr>
              <a:xfrm>
                <a:off x="5637670" y="5666003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B0A11D5B-3261-41CB-C4BF-239543043E9A}"/>
                  </a:ext>
                </a:extLst>
              </p:cNvPr>
              <p:cNvGrpSpPr/>
              <p:nvPr/>
            </p:nvGrpSpPr>
            <p:grpSpPr>
              <a:xfrm>
                <a:off x="4249028" y="1990940"/>
                <a:ext cx="2137690" cy="1977350"/>
                <a:chOff x="2433554" y="1558909"/>
                <a:chExt cx="1329516" cy="1229793"/>
              </a:xfrm>
            </p:grpSpPr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5AA4B142-3F35-B013-61FB-02B9C7025F38}"/>
                    </a:ext>
                  </a:extLst>
                </p:cNvPr>
                <p:cNvSpPr/>
                <p:nvPr/>
              </p:nvSpPr>
              <p:spPr>
                <a:xfrm>
                  <a:off x="2433554" y="1978171"/>
                  <a:ext cx="281034" cy="26779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CEE56B64-48B0-07D2-4D85-D2E9B187711C}"/>
                    </a:ext>
                  </a:extLst>
                </p:cNvPr>
                <p:cNvSpPr/>
                <p:nvPr/>
              </p:nvSpPr>
              <p:spPr>
                <a:xfrm>
                  <a:off x="3482036" y="1965110"/>
                  <a:ext cx="281034" cy="26779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5290A81D-E927-B05F-64C2-35F72E7F9952}"/>
                    </a:ext>
                  </a:extLst>
                </p:cNvPr>
                <p:cNvSpPr/>
                <p:nvPr/>
              </p:nvSpPr>
              <p:spPr>
                <a:xfrm rot="20679902">
                  <a:off x="2507762" y="1569502"/>
                  <a:ext cx="1181100" cy="121920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70FDB39-080B-DCE9-FF9D-BEA078415029}"/>
                    </a:ext>
                  </a:extLst>
                </p:cNvPr>
                <p:cNvSpPr/>
                <p:nvPr/>
              </p:nvSpPr>
              <p:spPr>
                <a:xfrm>
                  <a:off x="2707977" y="1823483"/>
                  <a:ext cx="165237" cy="189843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7B49EF3D-FEA9-A42B-C72A-DC5026148C1A}"/>
                    </a:ext>
                  </a:extLst>
                </p:cNvPr>
                <p:cNvSpPr/>
                <p:nvPr/>
              </p:nvSpPr>
              <p:spPr>
                <a:xfrm>
                  <a:off x="2823952" y="1903168"/>
                  <a:ext cx="165238" cy="100548"/>
                </a:xfrm>
                <a:custGeom>
                  <a:avLst/>
                  <a:gdLst>
                    <a:gd name="connsiteX0" fmla="*/ 82619 w 165238"/>
                    <a:gd name="connsiteY0" fmla="*/ 0 h 100548"/>
                    <a:gd name="connsiteX1" fmla="*/ 165238 w 165238"/>
                    <a:gd name="connsiteY1" fmla="*/ 94922 h 100548"/>
                    <a:gd name="connsiteX2" fmla="*/ 164249 w 165238"/>
                    <a:gd name="connsiteY2" fmla="*/ 100548 h 100548"/>
                    <a:gd name="connsiteX3" fmla="*/ 989 w 165238"/>
                    <a:gd name="connsiteY3" fmla="*/ 100548 h 100548"/>
                    <a:gd name="connsiteX4" fmla="*/ 0 w 165238"/>
                    <a:gd name="connsiteY4" fmla="*/ 94922 h 100548"/>
                    <a:gd name="connsiteX5" fmla="*/ 82619 w 165238"/>
                    <a:gd name="connsiteY5" fmla="*/ 0 h 100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5238" h="100548">
                      <a:moveTo>
                        <a:pt x="82619" y="0"/>
                      </a:moveTo>
                      <a:cubicBezTo>
                        <a:pt x="128248" y="0"/>
                        <a:pt x="165238" y="42498"/>
                        <a:pt x="165238" y="94922"/>
                      </a:cubicBezTo>
                      <a:lnTo>
                        <a:pt x="164249" y="100548"/>
                      </a:lnTo>
                      <a:lnTo>
                        <a:pt x="989" y="100548"/>
                      </a:lnTo>
                      <a:lnTo>
                        <a:pt x="0" y="94922"/>
                      </a:lnTo>
                      <a:cubicBezTo>
                        <a:pt x="0" y="42498"/>
                        <a:pt x="36990" y="0"/>
                        <a:pt x="82619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D4589EBB-9C57-2F6B-F333-4C6EDBF5AFDE}"/>
                    </a:ext>
                  </a:extLst>
                </p:cNvPr>
                <p:cNvSpPr/>
                <p:nvPr/>
              </p:nvSpPr>
              <p:spPr>
                <a:xfrm>
                  <a:off x="3162495" y="1900962"/>
                  <a:ext cx="165238" cy="100548"/>
                </a:xfrm>
                <a:custGeom>
                  <a:avLst/>
                  <a:gdLst>
                    <a:gd name="connsiteX0" fmla="*/ 82619 w 165238"/>
                    <a:gd name="connsiteY0" fmla="*/ 0 h 100548"/>
                    <a:gd name="connsiteX1" fmla="*/ 165238 w 165238"/>
                    <a:gd name="connsiteY1" fmla="*/ 94922 h 100548"/>
                    <a:gd name="connsiteX2" fmla="*/ 164249 w 165238"/>
                    <a:gd name="connsiteY2" fmla="*/ 100548 h 100548"/>
                    <a:gd name="connsiteX3" fmla="*/ 989 w 165238"/>
                    <a:gd name="connsiteY3" fmla="*/ 100548 h 100548"/>
                    <a:gd name="connsiteX4" fmla="*/ 0 w 165238"/>
                    <a:gd name="connsiteY4" fmla="*/ 94922 h 100548"/>
                    <a:gd name="connsiteX5" fmla="*/ 82619 w 165238"/>
                    <a:gd name="connsiteY5" fmla="*/ 0 h 100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5238" h="100548">
                      <a:moveTo>
                        <a:pt x="82619" y="0"/>
                      </a:moveTo>
                      <a:cubicBezTo>
                        <a:pt x="128248" y="0"/>
                        <a:pt x="165238" y="42498"/>
                        <a:pt x="165238" y="94922"/>
                      </a:cubicBezTo>
                      <a:lnTo>
                        <a:pt x="164249" y="100548"/>
                      </a:lnTo>
                      <a:lnTo>
                        <a:pt x="989" y="100548"/>
                      </a:lnTo>
                      <a:lnTo>
                        <a:pt x="0" y="94922"/>
                      </a:lnTo>
                      <a:cubicBezTo>
                        <a:pt x="0" y="42498"/>
                        <a:pt x="36990" y="0"/>
                        <a:pt x="82619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8AE9F7BD-18A6-BB91-EE75-AE873C52D4A1}"/>
                    </a:ext>
                  </a:extLst>
                </p:cNvPr>
                <p:cNvSpPr/>
                <p:nvPr/>
              </p:nvSpPr>
              <p:spPr>
                <a:xfrm>
                  <a:off x="2799528" y="2243491"/>
                  <a:ext cx="163260" cy="89296"/>
                </a:xfrm>
                <a:custGeom>
                  <a:avLst/>
                  <a:gdLst>
                    <a:gd name="connsiteX0" fmla="*/ 0 w 163260"/>
                    <a:gd name="connsiteY0" fmla="*/ 0 h 89296"/>
                    <a:gd name="connsiteX1" fmla="*/ 163260 w 163260"/>
                    <a:gd name="connsiteY1" fmla="*/ 0 h 89296"/>
                    <a:gd name="connsiteX2" fmla="*/ 157756 w 163260"/>
                    <a:gd name="connsiteY2" fmla="*/ 31322 h 89296"/>
                    <a:gd name="connsiteX3" fmla="*/ 81630 w 163260"/>
                    <a:gd name="connsiteY3" fmla="*/ 89296 h 89296"/>
                    <a:gd name="connsiteX4" fmla="*/ 5504 w 163260"/>
                    <a:gd name="connsiteY4" fmla="*/ 31322 h 89296"/>
                    <a:gd name="connsiteX5" fmla="*/ 0 w 163260"/>
                    <a:gd name="connsiteY5" fmla="*/ 0 h 89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3260" h="89296">
                      <a:moveTo>
                        <a:pt x="0" y="0"/>
                      </a:moveTo>
                      <a:lnTo>
                        <a:pt x="163260" y="0"/>
                      </a:lnTo>
                      <a:lnTo>
                        <a:pt x="157756" y="31322"/>
                      </a:lnTo>
                      <a:cubicBezTo>
                        <a:pt x="145214" y="65391"/>
                        <a:pt x="115852" y="89296"/>
                        <a:pt x="81630" y="89296"/>
                      </a:cubicBezTo>
                      <a:cubicBezTo>
                        <a:pt x="47408" y="89296"/>
                        <a:pt x="18046" y="65391"/>
                        <a:pt x="5504" y="3132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E71CB3F5-291B-1B72-8500-66FACCB5AF15}"/>
                    </a:ext>
                  </a:extLst>
                </p:cNvPr>
                <p:cNvSpPr/>
                <p:nvPr/>
              </p:nvSpPr>
              <p:spPr>
                <a:xfrm>
                  <a:off x="3127822" y="2240867"/>
                  <a:ext cx="163260" cy="89296"/>
                </a:xfrm>
                <a:custGeom>
                  <a:avLst/>
                  <a:gdLst>
                    <a:gd name="connsiteX0" fmla="*/ 0 w 163260"/>
                    <a:gd name="connsiteY0" fmla="*/ 0 h 89296"/>
                    <a:gd name="connsiteX1" fmla="*/ 163260 w 163260"/>
                    <a:gd name="connsiteY1" fmla="*/ 0 h 89296"/>
                    <a:gd name="connsiteX2" fmla="*/ 157756 w 163260"/>
                    <a:gd name="connsiteY2" fmla="*/ 31322 h 89296"/>
                    <a:gd name="connsiteX3" fmla="*/ 81630 w 163260"/>
                    <a:gd name="connsiteY3" fmla="*/ 89296 h 89296"/>
                    <a:gd name="connsiteX4" fmla="*/ 5504 w 163260"/>
                    <a:gd name="connsiteY4" fmla="*/ 31322 h 89296"/>
                    <a:gd name="connsiteX5" fmla="*/ 0 w 163260"/>
                    <a:gd name="connsiteY5" fmla="*/ 0 h 89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3260" h="89296">
                      <a:moveTo>
                        <a:pt x="0" y="0"/>
                      </a:moveTo>
                      <a:lnTo>
                        <a:pt x="163260" y="0"/>
                      </a:lnTo>
                      <a:lnTo>
                        <a:pt x="157756" y="31322"/>
                      </a:lnTo>
                      <a:cubicBezTo>
                        <a:pt x="145214" y="65391"/>
                        <a:pt x="115852" y="89296"/>
                        <a:pt x="81630" y="89296"/>
                      </a:cubicBezTo>
                      <a:cubicBezTo>
                        <a:pt x="47408" y="89296"/>
                        <a:pt x="18046" y="65391"/>
                        <a:pt x="5504" y="3132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FF7E5380-E9EA-087A-42B4-660A2EADADF4}"/>
                    </a:ext>
                  </a:extLst>
                </p:cNvPr>
                <p:cNvSpPr/>
                <p:nvPr/>
              </p:nvSpPr>
              <p:spPr>
                <a:xfrm>
                  <a:off x="2476277" y="1558909"/>
                  <a:ext cx="1212584" cy="109775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2DD5FBD6-E7CB-59BE-7E4F-B1F76EEBDB01}"/>
                  </a:ext>
                </a:extLst>
              </p:cNvPr>
              <p:cNvSpPr/>
              <p:nvPr/>
            </p:nvSpPr>
            <p:spPr>
              <a:xfrm>
                <a:off x="4493696" y="4095599"/>
                <a:ext cx="1644819" cy="1589649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571B2C06-AD84-DDE4-5FA4-731FCC008D21}"/>
                  </a:ext>
                </a:extLst>
              </p:cNvPr>
              <p:cNvSpPr/>
              <p:nvPr/>
            </p:nvSpPr>
            <p:spPr>
              <a:xfrm rot="21413316">
                <a:off x="5928286" y="4152944"/>
                <a:ext cx="307240" cy="547316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Rectangle: Top Corners Rounded 61">
                <a:extLst>
                  <a:ext uri="{FF2B5EF4-FFF2-40B4-BE49-F238E27FC236}">
                    <a16:creationId xmlns:a16="http://schemas.microsoft.com/office/drawing/2014/main" id="{B6AE4BE5-F1BD-62D4-55A0-898C4764272F}"/>
                  </a:ext>
                </a:extLst>
              </p:cNvPr>
              <p:cNvSpPr/>
              <p:nvPr/>
            </p:nvSpPr>
            <p:spPr>
              <a:xfrm>
                <a:off x="4609995" y="6518928"/>
                <a:ext cx="518715" cy="18549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Rectangle: Top Corners Rounded 62">
                <a:extLst>
                  <a:ext uri="{FF2B5EF4-FFF2-40B4-BE49-F238E27FC236}">
                    <a16:creationId xmlns:a16="http://schemas.microsoft.com/office/drawing/2014/main" id="{6F298F6A-37CE-A4D7-52FB-50BF8234760E}"/>
                  </a:ext>
                </a:extLst>
              </p:cNvPr>
              <p:cNvSpPr/>
              <p:nvPr/>
            </p:nvSpPr>
            <p:spPr>
              <a:xfrm>
                <a:off x="5507957" y="6391341"/>
                <a:ext cx="518715" cy="18549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42EF65EC-7D07-3D8B-A7B9-1E4900A7D82A}"/>
                  </a:ext>
                </a:extLst>
              </p:cNvPr>
              <p:cNvSpPr/>
              <p:nvPr/>
            </p:nvSpPr>
            <p:spPr>
              <a:xfrm rot="420331">
                <a:off x="4405102" y="4180032"/>
                <a:ext cx="307241" cy="547315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EA6462BD-C8C4-CF14-52F4-C55BCE89D702}"/>
                </a:ext>
              </a:extLst>
            </p:cNvPr>
            <p:cNvSpPr/>
            <p:nvPr/>
          </p:nvSpPr>
          <p:spPr>
            <a:xfrm>
              <a:off x="4321838" y="3707638"/>
              <a:ext cx="1561127" cy="84673"/>
            </a:xfrm>
            <a:custGeom>
              <a:avLst/>
              <a:gdLst>
                <a:gd name="connsiteX0" fmla="*/ 887055 w 1774110"/>
                <a:gd name="connsiteY0" fmla="*/ 0 h 632889"/>
                <a:gd name="connsiteX1" fmla="*/ 1761965 w 1774110"/>
                <a:gd name="connsiteY1" fmla="*/ 598637 h 632889"/>
                <a:gd name="connsiteX2" fmla="*/ 1774110 w 1774110"/>
                <a:gd name="connsiteY2" fmla="*/ 632889 h 632889"/>
                <a:gd name="connsiteX3" fmla="*/ 0 w 1774110"/>
                <a:gd name="connsiteY3" fmla="*/ 632889 h 632889"/>
                <a:gd name="connsiteX4" fmla="*/ 12145 w 1774110"/>
                <a:gd name="connsiteY4" fmla="*/ 598637 h 632889"/>
                <a:gd name="connsiteX5" fmla="*/ 887055 w 1774110"/>
                <a:gd name="connsiteY5" fmla="*/ 0 h 632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4110" h="632889">
                  <a:moveTo>
                    <a:pt x="887055" y="0"/>
                  </a:moveTo>
                  <a:cubicBezTo>
                    <a:pt x="1280363" y="0"/>
                    <a:pt x="1617819" y="246843"/>
                    <a:pt x="1761965" y="598637"/>
                  </a:cubicBezTo>
                  <a:lnTo>
                    <a:pt x="1774110" y="632889"/>
                  </a:lnTo>
                  <a:lnTo>
                    <a:pt x="0" y="632889"/>
                  </a:lnTo>
                  <a:lnTo>
                    <a:pt x="12145" y="598637"/>
                  </a:lnTo>
                  <a:cubicBezTo>
                    <a:pt x="156291" y="246843"/>
                    <a:pt x="493748" y="0"/>
                    <a:pt x="88705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8" name="ttsMP3.com_VoiceText_2024-11-18_21-37-59">
            <a:hlinkClick r:id="" action="ppaction://media"/>
            <a:extLst>
              <a:ext uri="{FF2B5EF4-FFF2-40B4-BE49-F238E27FC236}">
                <a16:creationId xmlns:a16="http://schemas.microsoft.com/office/drawing/2014/main" id="{967E610A-B1B4-DE4D-2055-6462CB6B729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19" name="mouthmia">
            <a:hlinkClick r:id="" action="ppaction://media"/>
            <a:extLst>
              <a:ext uri="{FF2B5EF4-FFF2-40B4-BE49-F238E27FC236}">
                <a16:creationId xmlns:a16="http://schemas.microsoft.com/office/drawing/2014/main" id="{7371D300-930C-2C0A-6278-0256955BCBCF}"/>
              </a:ext>
            </a:extLst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>
                  <p14:trim st="264" end="1419.3"/>
                </p14:media>
              </p:ext>
            </p:extLst>
          </p:nvPr>
        </p:nvPicPr>
        <p:blipFill>
          <a:blip r:embed="rId9"/>
          <a:srcRect l="48373" t="21546" r="42698" b="69449"/>
          <a:stretch>
            <a:fillRect/>
          </a:stretch>
        </p:blipFill>
        <p:spPr>
          <a:xfrm flipH="1">
            <a:off x="6393403" y="4558942"/>
            <a:ext cx="200369" cy="133579"/>
          </a:xfrm>
          <a:prstGeom prst="roundRect">
            <a:avLst>
              <a:gd name="adj" fmla="val 50000"/>
            </a:avLst>
          </a:prstGeom>
        </p:spPr>
      </p:pic>
    </p:spTree>
    <p:extLst>
      <p:ext uri="{BB962C8B-B14F-4D97-AF65-F5344CB8AC3E}">
        <p14:creationId xmlns:p14="http://schemas.microsoft.com/office/powerpoint/2010/main" val="245917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88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3333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  <p:video>
              <p:cMediaNode vol="80000">
                <p:cTn id="10" repeatCount="indefinite" fill="remove" display="0">
                  <p:stCondLst>
                    <p:cond delay="indefinite"/>
                  </p:stCondLst>
                </p:cTn>
                <p:tgtEl>
                  <p:spTgt spid="19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0D3A5-242B-4D9F-D886-56339204F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F74AD3-A6D4-AD6F-CC72-A853C735D2EC}"/>
              </a:ext>
            </a:extLst>
          </p:cNvPr>
          <p:cNvSpPr/>
          <p:nvPr/>
        </p:nvSpPr>
        <p:spPr>
          <a:xfrm>
            <a:off x="3856892" y="-59788"/>
            <a:ext cx="4478215" cy="69775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092726-7D35-D247-9957-026DD0CF50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40C30F9D-2A20-7740-EB8D-284AB93EB237}"/>
              </a:ext>
            </a:extLst>
          </p:cNvPr>
          <p:cNvGrpSpPr/>
          <p:nvPr/>
        </p:nvGrpSpPr>
        <p:grpSpPr>
          <a:xfrm>
            <a:off x="4806158" y="2684540"/>
            <a:ext cx="1287142" cy="2980562"/>
            <a:chOff x="4160834" y="3315093"/>
            <a:chExt cx="1561127" cy="3406869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DF7F317-FEA1-1C76-ACE3-5EDDE3E9C6A1}"/>
                </a:ext>
              </a:extLst>
            </p:cNvPr>
            <p:cNvGrpSpPr/>
            <p:nvPr/>
          </p:nvGrpSpPr>
          <p:grpSpPr>
            <a:xfrm>
              <a:off x="4175192" y="3315093"/>
              <a:ext cx="1534956" cy="3406869"/>
              <a:chOff x="4249028" y="1982325"/>
              <a:chExt cx="2137690" cy="4744654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147CFCF8-1AE9-18B3-CE22-DF49D487C3E5}"/>
                  </a:ext>
                </a:extLst>
              </p:cNvPr>
              <p:cNvSpPr/>
              <p:nvPr/>
            </p:nvSpPr>
            <p:spPr>
              <a:xfrm>
                <a:off x="4787164" y="5634539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EB79EBAD-65AF-70B1-7F69-09ED4B6D2E0D}"/>
                  </a:ext>
                </a:extLst>
              </p:cNvPr>
              <p:cNvSpPr/>
              <p:nvPr/>
            </p:nvSpPr>
            <p:spPr>
              <a:xfrm>
                <a:off x="5637670" y="5666003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B0A11D5B-3261-41CB-C4BF-239543043E9A}"/>
                  </a:ext>
                </a:extLst>
              </p:cNvPr>
              <p:cNvGrpSpPr/>
              <p:nvPr/>
            </p:nvGrpSpPr>
            <p:grpSpPr>
              <a:xfrm>
                <a:off x="4249028" y="1982325"/>
                <a:ext cx="2137690" cy="1985965"/>
                <a:chOff x="2433554" y="1553551"/>
                <a:chExt cx="1329516" cy="1235151"/>
              </a:xfrm>
            </p:grpSpPr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5AA4B142-3F35-B013-61FB-02B9C7025F38}"/>
                    </a:ext>
                  </a:extLst>
                </p:cNvPr>
                <p:cNvSpPr/>
                <p:nvPr/>
              </p:nvSpPr>
              <p:spPr>
                <a:xfrm>
                  <a:off x="2433554" y="1978171"/>
                  <a:ext cx="281034" cy="26779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CEE56B64-48B0-07D2-4D85-D2E9B187711C}"/>
                    </a:ext>
                  </a:extLst>
                </p:cNvPr>
                <p:cNvSpPr/>
                <p:nvPr/>
              </p:nvSpPr>
              <p:spPr>
                <a:xfrm>
                  <a:off x="3482036" y="1965110"/>
                  <a:ext cx="281034" cy="26779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5290A81D-E927-B05F-64C2-35F72E7F9952}"/>
                    </a:ext>
                  </a:extLst>
                </p:cNvPr>
                <p:cNvSpPr/>
                <p:nvPr/>
              </p:nvSpPr>
              <p:spPr>
                <a:xfrm>
                  <a:off x="2507762" y="1569502"/>
                  <a:ext cx="1181100" cy="121920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70FDB39-080B-DCE9-FF9D-BEA078415029}"/>
                    </a:ext>
                  </a:extLst>
                </p:cNvPr>
                <p:cNvSpPr/>
                <p:nvPr/>
              </p:nvSpPr>
              <p:spPr>
                <a:xfrm>
                  <a:off x="2707977" y="1823483"/>
                  <a:ext cx="165237" cy="189843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7B49EF3D-FEA9-A42B-C72A-DC5026148C1A}"/>
                    </a:ext>
                  </a:extLst>
                </p:cNvPr>
                <p:cNvSpPr/>
                <p:nvPr/>
              </p:nvSpPr>
              <p:spPr>
                <a:xfrm>
                  <a:off x="2823952" y="1903168"/>
                  <a:ext cx="165238" cy="100548"/>
                </a:xfrm>
                <a:custGeom>
                  <a:avLst/>
                  <a:gdLst>
                    <a:gd name="connsiteX0" fmla="*/ 82619 w 165238"/>
                    <a:gd name="connsiteY0" fmla="*/ 0 h 100548"/>
                    <a:gd name="connsiteX1" fmla="*/ 165238 w 165238"/>
                    <a:gd name="connsiteY1" fmla="*/ 94922 h 100548"/>
                    <a:gd name="connsiteX2" fmla="*/ 164249 w 165238"/>
                    <a:gd name="connsiteY2" fmla="*/ 100548 h 100548"/>
                    <a:gd name="connsiteX3" fmla="*/ 989 w 165238"/>
                    <a:gd name="connsiteY3" fmla="*/ 100548 h 100548"/>
                    <a:gd name="connsiteX4" fmla="*/ 0 w 165238"/>
                    <a:gd name="connsiteY4" fmla="*/ 94922 h 100548"/>
                    <a:gd name="connsiteX5" fmla="*/ 82619 w 165238"/>
                    <a:gd name="connsiteY5" fmla="*/ 0 h 100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5238" h="100548">
                      <a:moveTo>
                        <a:pt x="82619" y="0"/>
                      </a:moveTo>
                      <a:cubicBezTo>
                        <a:pt x="128248" y="0"/>
                        <a:pt x="165238" y="42498"/>
                        <a:pt x="165238" y="94922"/>
                      </a:cubicBezTo>
                      <a:lnTo>
                        <a:pt x="164249" y="100548"/>
                      </a:lnTo>
                      <a:lnTo>
                        <a:pt x="989" y="100548"/>
                      </a:lnTo>
                      <a:lnTo>
                        <a:pt x="0" y="94922"/>
                      </a:lnTo>
                      <a:cubicBezTo>
                        <a:pt x="0" y="42498"/>
                        <a:pt x="36990" y="0"/>
                        <a:pt x="82619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ABE491C3-7A47-8CE7-5E1E-0DB65EC1064D}"/>
                    </a:ext>
                  </a:extLst>
                </p:cNvPr>
                <p:cNvSpPr/>
                <p:nvPr/>
              </p:nvSpPr>
              <p:spPr>
                <a:xfrm>
                  <a:off x="3225101" y="2053527"/>
                  <a:ext cx="155664" cy="19891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9223A449-C79A-141D-5E34-E3C97FB7ACAB}"/>
                    </a:ext>
                  </a:extLst>
                </p:cNvPr>
                <p:cNvSpPr/>
                <p:nvPr/>
              </p:nvSpPr>
              <p:spPr>
                <a:xfrm>
                  <a:off x="3251014" y="2107794"/>
                  <a:ext cx="94404" cy="10332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D4589EBB-9C57-2F6B-F333-4C6EDBF5AFDE}"/>
                    </a:ext>
                  </a:extLst>
                </p:cNvPr>
                <p:cNvSpPr/>
                <p:nvPr/>
              </p:nvSpPr>
              <p:spPr>
                <a:xfrm>
                  <a:off x="3162495" y="1900962"/>
                  <a:ext cx="165238" cy="100548"/>
                </a:xfrm>
                <a:custGeom>
                  <a:avLst/>
                  <a:gdLst>
                    <a:gd name="connsiteX0" fmla="*/ 82619 w 165238"/>
                    <a:gd name="connsiteY0" fmla="*/ 0 h 100548"/>
                    <a:gd name="connsiteX1" fmla="*/ 165238 w 165238"/>
                    <a:gd name="connsiteY1" fmla="*/ 94922 h 100548"/>
                    <a:gd name="connsiteX2" fmla="*/ 164249 w 165238"/>
                    <a:gd name="connsiteY2" fmla="*/ 100548 h 100548"/>
                    <a:gd name="connsiteX3" fmla="*/ 989 w 165238"/>
                    <a:gd name="connsiteY3" fmla="*/ 100548 h 100548"/>
                    <a:gd name="connsiteX4" fmla="*/ 0 w 165238"/>
                    <a:gd name="connsiteY4" fmla="*/ 94922 h 100548"/>
                    <a:gd name="connsiteX5" fmla="*/ 82619 w 165238"/>
                    <a:gd name="connsiteY5" fmla="*/ 0 h 100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5238" h="100548">
                      <a:moveTo>
                        <a:pt x="82619" y="0"/>
                      </a:moveTo>
                      <a:cubicBezTo>
                        <a:pt x="128248" y="0"/>
                        <a:pt x="165238" y="42498"/>
                        <a:pt x="165238" y="94922"/>
                      </a:cubicBezTo>
                      <a:lnTo>
                        <a:pt x="164249" y="100548"/>
                      </a:lnTo>
                      <a:lnTo>
                        <a:pt x="989" y="100548"/>
                      </a:lnTo>
                      <a:lnTo>
                        <a:pt x="0" y="94922"/>
                      </a:lnTo>
                      <a:cubicBezTo>
                        <a:pt x="0" y="42498"/>
                        <a:pt x="36990" y="0"/>
                        <a:pt x="82619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8AE9F7BD-18A6-BB91-EE75-AE873C52D4A1}"/>
                    </a:ext>
                  </a:extLst>
                </p:cNvPr>
                <p:cNvSpPr/>
                <p:nvPr/>
              </p:nvSpPr>
              <p:spPr>
                <a:xfrm>
                  <a:off x="2799528" y="2243491"/>
                  <a:ext cx="163260" cy="89296"/>
                </a:xfrm>
                <a:custGeom>
                  <a:avLst/>
                  <a:gdLst>
                    <a:gd name="connsiteX0" fmla="*/ 0 w 163260"/>
                    <a:gd name="connsiteY0" fmla="*/ 0 h 89296"/>
                    <a:gd name="connsiteX1" fmla="*/ 163260 w 163260"/>
                    <a:gd name="connsiteY1" fmla="*/ 0 h 89296"/>
                    <a:gd name="connsiteX2" fmla="*/ 157756 w 163260"/>
                    <a:gd name="connsiteY2" fmla="*/ 31322 h 89296"/>
                    <a:gd name="connsiteX3" fmla="*/ 81630 w 163260"/>
                    <a:gd name="connsiteY3" fmla="*/ 89296 h 89296"/>
                    <a:gd name="connsiteX4" fmla="*/ 5504 w 163260"/>
                    <a:gd name="connsiteY4" fmla="*/ 31322 h 89296"/>
                    <a:gd name="connsiteX5" fmla="*/ 0 w 163260"/>
                    <a:gd name="connsiteY5" fmla="*/ 0 h 89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3260" h="89296">
                      <a:moveTo>
                        <a:pt x="0" y="0"/>
                      </a:moveTo>
                      <a:lnTo>
                        <a:pt x="163260" y="0"/>
                      </a:lnTo>
                      <a:lnTo>
                        <a:pt x="157756" y="31322"/>
                      </a:lnTo>
                      <a:cubicBezTo>
                        <a:pt x="145214" y="65391"/>
                        <a:pt x="115852" y="89296"/>
                        <a:pt x="81630" y="89296"/>
                      </a:cubicBezTo>
                      <a:cubicBezTo>
                        <a:pt x="47408" y="89296"/>
                        <a:pt x="18046" y="65391"/>
                        <a:pt x="5504" y="3132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E71CB3F5-291B-1B72-8500-66FACCB5AF15}"/>
                    </a:ext>
                  </a:extLst>
                </p:cNvPr>
                <p:cNvSpPr/>
                <p:nvPr/>
              </p:nvSpPr>
              <p:spPr>
                <a:xfrm>
                  <a:off x="3032578" y="2242812"/>
                  <a:ext cx="163260" cy="89296"/>
                </a:xfrm>
                <a:custGeom>
                  <a:avLst/>
                  <a:gdLst>
                    <a:gd name="connsiteX0" fmla="*/ 0 w 163260"/>
                    <a:gd name="connsiteY0" fmla="*/ 0 h 89296"/>
                    <a:gd name="connsiteX1" fmla="*/ 163260 w 163260"/>
                    <a:gd name="connsiteY1" fmla="*/ 0 h 89296"/>
                    <a:gd name="connsiteX2" fmla="*/ 157756 w 163260"/>
                    <a:gd name="connsiteY2" fmla="*/ 31322 h 89296"/>
                    <a:gd name="connsiteX3" fmla="*/ 81630 w 163260"/>
                    <a:gd name="connsiteY3" fmla="*/ 89296 h 89296"/>
                    <a:gd name="connsiteX4" fmla="*/ 5504 w 163260"/>
                    <a:gd name="connsiteY4" fmla="*/ 31322 h 89296"/>
                    <a:gd name="connsiteX5" fmla="*/ 0 w 163260"/>
                    <a:gd name="connsiteY5" fmla="*/ 0 h 89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3260" h="89296">
                      <a:moveTo>
                        <a:pt x="0" y="0"/>
                      </a:moveTo>
                      <a:lnTo>
                        <a:pt x="163260" y="0"/>
                      </a:lnTo>
                      <a:lnTo>
                        <a:pt x="157756" y="31322"/>
                      </a:lnTo>
                      <a:cubicBezTo>
                        <a:pt x="145214" y="65391"/>
                        <a:pt x="115852" y="89296"/>
                        <a:pt x="81630" y="89296"/>
                      </a:cubicBezTo>
                      <a:cubicBezTo>
                        <a:pt x="47408" y="89296"/>
                        <a:pt x="18046" y="65391"/>
                        <a:pt x="5504" y="3132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9BB551DF-0878-8A49-8988-603F22AC39E0}"/>
                    </a:ext>
                  </a:extLst>
                </p:cNvPr>
                <p:cNvSpPr/>
                <p:nvPr/>
              </p:nvSpPr>
              <p:spPr>
                <a:xfrm rot="21269661">
                  <a:off x="3052777" y="2351419"/>
                  <a:ext cx="142875" cy="61946"/>
                </a:xfrm>
                <a:custGeom>
                  <a:avLst/>
                  <a:gdLst>
                    <a:gd name="connsiteX0" fmla="*/ 0 w 142875"/>
                    <a:gd name="connsiteY0" fmla="*/ 0 h 61946"/>
                    <a:gd name="connsiteX1" fmla="*/ 71437 w 142875"/>
                    <a:gd name="connsiteY1" fmla="*/ 61912 h 61946"/>
                    <a:gd name="connsiteX2" fmla="*/ 142875 w 142875"/>
                    <a:gd name="connsiteY2" fmla="*/ 9525 h 61946"/>
                    <a:gd name="connsiteX3" fmla="*/ 142875 w 142875"/>
                    <a:gd name="connsiteY3" fmla="*/ 9525 h 619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2875" h="61946">
                      <a:moveTo>
                        <a:pt x="0" y="0"/>
                      </a:moveTo>
                      <a:cubicBezTo>
                        <a:pt x="23812" y="30162"/>
                        <a:pt x="47624" y="60324"/>
                        <a:pt x="71437" y="61912"/>
                      </a:cubicBezTo>
                      <a:cubicBezTo>
                        <a:pt x="95250" y="63500"/>
                        <a:pt x="142875" y="9525"/>
                        <a:pt x="142875" y="9525"/>
                      </a:cubicBezTo>
                      <a:lnTo>
                        <a:pt x="142875" y="9525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641C2FF3-51B9-E174-0978-4041D1A56D24}"/>
                    </a:ext>
                  </a:extLst>
                </p:cNvPr>
                <p:cNvSpPr/>
                <p:nvPr/>
              </p:nvSpPr>
              <p:spPr>
                <a:xfrm>
                  <a:off x="2525052" y="1553551"/>
                  <a:ext cx="1163809" cy="393320"/>
                </a:xfrm>
                <a:custGeom>
                  <a:avLst/>
                  <a:gdLst>
                    <a:gd name="connsiteX0" fmla="*/ 452394 w 904788"/>
                    <a:gd name="connsiteY0" fmla="*/ 0 h 222102"/>
                    <a:gd name="connsiteX1" fmla="*/ 869976 w 904788"/>
                    <a:gd name="connsiteY1" fmla="*/ 178548 h 222102"/>
                    <a:gd name="connsiteX2" fmla="*/ 904788 w 904788"/>
                    <a:gd name="connsiteY2" fmla="*/ 222102 h 222102"/>
                    <a:gd name="connsiteX3" fmla="*/ 0 w 904788"/>
                    <a:gd name="connsiteY3" fmla="*/ 222102 h 222102"/>
                    <a:gd name="connsiteX4" fmla="*/ 34812 w 904788"/>
                    <a:gd name="connsiteY4" fmla="*/ 178548 h 222102"/>
                    <a:gd name="connsiteX5" fmla="*/ 452394 w 904788"/>
                    <a:gd name="connsiteY5" fmla="*/ 0 h 2221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04788" h="222102">
                      <a:moveTo>
                        <a:pt x="452394" y="0"/>
                      </a:moveTo>
                      <a:cubicBezTo>
                        <a:pt x="615470" y="0"/>
                        <a:pt x="763108" y="68232"/>
                        <a:pt x="869976" y="178548"/>
                      </a:cubicBezTo>
                      <a:lnTo>
                        <a:pt x="904788" y="222102"/>
                      </a:lnTo>
                      <a:lnTo>
                        <a:pt x="0" y="222102"/>
                      </a:lnTo>
                      <a:lnTo>
                        <a:pt x="34812" y="178548"/>
                      </a:lnTo>
                      <a:cubicBezTo>
                        <a:pt x="141681" y="68232"/>
                        <a:pt x="289318" y="0"/>
                        <a:pt x="452394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9AFF874-0968-8D0A-80B0-0FEF0D967828}"/>
                    </a:ext>
                  </a:extLst>
                </p:cNvPr>
                <p:cNvSpPr/>
                <p:nvPr/>
              </p:nvSpPr>
              <p:spPr>
                <a:xfrm>
                  <a:off x="2849218" y="2058450"/>
                  <a:ext cx="165237" cy="1898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068249F6-1A4C-C6F0-3924-8378D627DCBB}"/>
                    </a:ext>
                  </a:extLst>
                </p:cNvPr>
                <p:cNvSpPr/>
                <p:nvPr/>
              </p:nvSpPr>
              <p:spPr>
                <a:xfrm>
                  <a:off x="2893781" y="2107794"/>
                  <a:ext cx="94404" cy="10332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2DD5FBD6-E7CB-59BE-7E4F-B1F76EEBDB01}"/>
                  </a:ext>
                </a:extLst>
              </p:cNvPr>
              <p:cNvSpPr/>
              <p:nvPr/>
            </p:nvSpPr>
            <p:spPr>
              <a:xfrm>
                <a:off x="4493696" y="4095599"/>
                <a:ext cx="1644819" cy="1589649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571B2C06-AD84-DDE4-5FA4-731FCC008D21}"/>
                  </a:ext>
                </a:extLst>
              </p:cNvPr>
              <p:cNvSpPr/>
              <p:nvPr/>
            </p:nvSpPr>
            <p:spPr>
              <a:xfrm>
                <a:off x="5867957" y="4118273"/>
                <a:ext cx="326010" cy="515803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211F668D-398E-A6BD-2319-AE236C8A6828}"/>
                  </a:ext>
                </a:extLst>
              </p:cNvPr>
              <p:cNvSpPr/>
              <p:nvPr/>
            </p:nvSpPr>
            <p:spPr>
              <a:xfrm>
                <a:off x="5296043" y="3890631"/>
                <a:ext cx="211915" cy="36256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Rectangle: Top Corners Rounded 61">
                <a:extLst>
                  <a:ext uri="{FF2B5EF4-FFF2-40B4-BE49-F238E27FC236}">
                    <a16:creationId xmlns:a16="http://schemas.microsoft.com/office/drawing/2014/main" id="{B6AE4BE5-F1BD-62D4-55A0-898C4764272F}"/>
                  </a:ext>
                </a:extLst>
              </p:cNvPr>
              <p:cNvSpPr/>
              <p:nvPr/>
            </p:nvSpPr>
            <p:spPr>
              <a:xfrm>
                <a:off x="4624275" y="6443308"/>
                <a:ext cx="518715" cy="18549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Rectangle: Top Corners Rounded 62">
                <a:extLst>
                  <a:ext uri="{FF2B5EF4-FFF2-40B4-BE49-F238E27FC236}">
                    <a16:creationId xmlns:a16="http://schemas.microsoft.com/office/drawing/2014/main" id="{6F298F6A-37CE-A4D7-52FB-50BF8234760E}"/>
                  </a:ext>
                </a:extLst>
              </p:cNvPr>
              <p:cNvSpPr/>
              <p:nvPr/>
            </p:nvSpPr>
            <p:spPr>
              <a:xfrm>
                <a:off x="5464408" y="6541485"/>
                <a:ext cx="518715" cy="18549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9266FC30-995C-5693-2421-AC8CDDA6EE54}"/>
                  </a:ext>
                </a:extLst>
              </p:cNvPr>
              <p:cNvGrpSpPr/>
              <p:nvPr/>
            </p:nvGrpSpPr>
            <p:grpSpPr>
              <a:xfrm rot="21192860" flipH="1">
                <a:off x="4442058" y="4117016"/>
                <a:ext cx="353226" cy="819321"/>
                <a:chOff x="970923" y="2876076"/>
                <a:chExt cx="353226" cy="819321"/>
              </a:xfrm>
            </p:grpSpPr>
            <p:sp>
              <p:nvSpPr>
                <p:cNvPr id="66" name="Rectangle: Rounded Corners 65">
                  <a:extLst>
                    <a:ext uri="{FF2B5EF4-FFF2-40B4-BE49-F238E27FC236}">
                      <a16:creationId xmlns:a16="http://schemas.microsoft.com/office/drawing/2014/main" id="{F9199C6F-6484-3DE8-CB58-2B85B0335398}"/>
                    </a:ext>
                  </a:extLst>
                </p:cNvPr>
                <p:cNvSpPr/>
                <p:nvPr/>
              </p:nvSpPr>
              <p:spPr>
                <a:xfrm rot="20877890">
                  <a:off x="970923" y="2876076"/>
                  <a:ext cx="307239" cy="54731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" name="Rectangle: Rounded Corners 66">
                  <a:extLst>
                    <a:ext uri="{FF2B5EF4-FFF2-40B4-BE49-F238E27FC236}">
                      <a16:creationId xmlns:a16="http://schemas.microsoft.com/office/drawing/2014/main" id="{C4114D00-470A-1264-B997-2D3F711E2899}"/>
                    </a:ext>
                  </a:extLst>
                </p:cNvPr>
                <p:cNvSpPr/>
                <p:nvPr/>
              </p:nvSpPr>
              <p:spPr>
                <a:xfrm rot="21192860">
                  <a:off x="1126354" y="3210323"/>
                  <a:ext cx="197795" cy="485074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BE708D2E-2BDB-F382-F30D-A8CCCCF4DA40}"/>
                  </a:ext>
                </a:extLst>
              </p:cNvPr>
              <p:cNvSpPr/>
              <p:nvPr/>
            </p:nvSpPr>
            <p:spPr>
              <a:xfrm>
                <a:off x="6014161" y="4458848"/>
                <a:ext cx="186406" cy="402860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EA6462BD-C8C4-CF14-52F4-C55BCE89D702}"/>
                </a:ext>
              </a:extLst>
            </p:cNvPr>
            <p:cNvSpPr/>
            <p:nvPr/>
          </p:nvSpPr>
          <p:spPr>
            <a:xfrm>
              <a:off x="4160834" y="3715015"/>
              <a:ext cx="1561127" cy="84673"/>
            </a:xfrm>
            <a:custGeom>
              <a:avLst/>
              <a:gdLst>
                <a:gd name="connsiteX0" fmla="*/ 887055 w 1774110"/>
                <a:gd name="connsiteY0" fmla="*/ 0 h 632889"/>
                <a:gd name="connsiteX1" fmla="*/ 1761965 w 1774110"/>
                <a:gd name="connsiteY1" fmla="*/ 598637 h 632889"/>
                <a:gd name="connsiteX2" fmla="*/ 1774110 w 1774110"/>
                <a:gd name="connsiteY2" fmla="*/ 632889 h 632889"/>
                <a:gd name="connsiteX3" fmla="*/ 0 w 1774110"/>
                <a:gd name="connsiteY3" fmla="*/ 632889 h 632889"/>
                <a:gd name="connsiteX4" fmla="*/ 12145 w 1774110"/>
                <a:gd name="connsiteY4" fmla="*/ 598637 h 632889"/>
                <a:gd name="connsiteX5" fmla="*/ 887055 w 1774110"/>
                <a:gd name="connsiteY5" fmla="*/ 0 h 632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4110" h="632889">
                  <a:moveTo>
                    <a:pt x="887055" y="0"/>
                  </a:moveTo>
                  <a:cubicBezTo>
                    <a:pt x="1280363" y="0"/>
                    <a:pt x="1617819" y="246843"/>
                    <a:pt x="1761965" y="598637"/>
                  </a:cubicBezTo>
                  <a:lnTo>
                    <a:pt x="1774110" y="632889"/>
                  </a:lnTo>
                  <a:lnTo>
                    <a:pt x="0" y="632889"/>
                  </a:lnTo>
                  <a:lnTo>
                    <a:pt x="12145" y="598637"/>
                  </a:lnTo>
                  <a:cubicBezTo>
                    <a:pt x="156291" y="246843"/>
                    <a:pt x="493748" y="0"/>
                    <a:pt x="88705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9638ACBE-E60E-5D18-EC7B-B44B8C9D56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2183" y="4579838"/>
            <a:ext cx="1110331" cy="1408731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ECCED33-B69F-B493-66C9-B7D91DDF7737}"/>
              </a:ext>
            </a:extLst>
          </p:cNvPr>
          <p:cNvSpPr/>
          <p:nvPr/>
        </p:nvSpPr>
        <p:spPr>
          <a:xfrm rot="20558803">
            <a:off x="5839801" y="4458909"/>
            <a:ext cx="144096" cy="170544"/>
          </a:xfrm>
          <a:custGeom>
            <a:avLst/>
            <a:gdLst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03557 w 681406"/>
              <a:gd name="connsiteY8" fmla="*/ 326073 h 709978"/>
              <a:gd name="connsiteX9" fmla="*/ 8307 w 681406"/>
              <a:gd name="connsiteY9" fmla="*/ 392748 h 709978"/>
              <a:gd name="connsiteX10" fmla="*/ 17832 w 681406"/>
              <a:gd name="connsiteY10" fmla="*/ 516573 h 709978"/>
              <a:gd name="connsiteX11" fmla="*/ 122607 w 681406"/>
              <a:gd name="connsiteY11" fmla="*/ 535623 h 709978"/>
              <a:gd name="connsiteX12" fmla="*/ 227382 w 681406"/>
              <a:gd name="connsiteY12" fmla="*/ 497523 h 709978"/>
              <a:gd name="connsiteX13" fmla="*/ 122607 w 681406"/>
              <a:gd name="connsiteY13" fmla="*/ 621348 h 709978"/>
              <a:gd name="connsiteX14" fmla="*/ 170232 w 681406"/>
              <a:gd name="connsiteY14" fmla="*/ 640398 h 709978"/>
              <a:gd name="connsiteX15" fmla="*/ 303582 w 681406"/>
              <a:gd name="connsiteY15" fmla="*/ 630873 h 709978"/>
              <a:gd name="connsiteX16" fmla="*/ 351207 w 681406"/>
              <a:gd name="connsiteY16" fmla="*/ 554673 h 709978"/>
              <a:gd name="connsiteX17" fmla="*/ 246432 w 681406"/>
              <a:gd name="connsiteY17" fmla="*/ 688023 h 709978"/>
              <a:gd name="connsiteX18" fmla="*/ 379782 w 681406"/>
              <a:gd name="connsiteY18" fmla="*/ 697548 h 709978"/>
              <a:gd name="connsiteX19" fmla="*/ 589332 w 681406"/>
              <a:gd name="connsiteY19" fmla="*/ 564198 h 709978"/>
              <a:gd name="connsiteX20" fmla="*/ 675057 w 681406"/>
              <a:gd name="connsiteY20" fmla="*/ 373698 h 709978"/>
              <a:gd name="connsiteX21" fmla="*/ 675057 w 681406"/>
              <a:gd name="connsiteY21" fmla="*/ 278448 h 709978"/>
              <a:gd name="connsiteX22" fmla="*/ 675057 w 681406"/>
              <a:gd name="connsiteY22" fmla="*/ 221298 h 709978"/>
              <a:gd name="connsiteX23" fmla="*/ 636957 w 681406"/>
              <a:gd name="connsiteY23" fmla="*/ 230823 h 709978"/>
              <a:gd name="connsiteX24" fmla="*/ 665532 w 681406"/>
              <a:gd name="connsiteY24" fmla="*/ 87948 h 709978"/>
              <a:gd name="connsiteX25" fmla="*/ 598857 w 681406"/>
              <a:gd name="connsiteY25" fmla="*/ 40323 h 709978"/>
              <a:gd name="connsiteX26" fmla="*/ 455982 w 681406"/>
              <a:gd name="connsiteY26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08332 w 681406"/>
              <a:gd name="connsiteY13" fmla="*/ 4594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4558 w 679982"/>
              <a:gd name="connsiteY0" fmla="*/ 2223 h 709978"/>
              <a:gd name="connsiteX1" fmla="*/ 416458 w 679982"/>
              <a:gd name="connsiteY1" fmla="*/ 106998 h 709978"/>
              <a:gd name="connsiteX2" fmla="*/ 292633 w 679982"/>
              <a:gd name="connsiteY2" fmla="*/ 30798 h 709978"/>
              <a:gd name="connsiteX3" fmla="*/ 140233 w 679982"/>
              <a:gd name="connsiteY3" fmla="*/ 135573 h 709978"/>
              <a:gd name="connsiteX4" fmla="*/ 73558 w 679982"/>
              <a:gd name="connsiteY4" fmla="*/ 226061 h 709978"/>
              <a:gd name="connsiteX5" fmla="*/ 64033 w 679982"/>
              <a:gd name="connsiteY5" fmla="*/ 307023 h 709978"/>
              <a:gd name="connsiteX6" fmla="*/ 130708 w 679982"/>
              <a:gd name="connsiteY6" fmla="*/ 335598 h 709978"/>
              <a:gd name="connsiteX7" fmla="*/ 197383 w 679982"/>
              <a:gd name="connsiteY7" fmla="*/ 240348 h 709978"/>
              <a:gd name="connsiteX8" fmla="*/ 156720 w 679982"/>
              <a:gd name="connsiteY8" fmla="*/ 303539 h 709978"/>
              <a:gd name="connsiteX9" fmla="*/ 102133 w 679982"/>
              <a:gd name="connsiteY9" fmla="*/ 326073 h 709978"/>
              <a:gd name="connsiteX10" fmla="*/ 6883 w 679982"/>
              <a:gd name="connsiteY10" fmla="*/ 392748 h 709978"/>
              <a:gd name="connsiteX11" fmla="*/ 16408 w 679982"/>
              <a:gd name="connsiteY11" fmla="*/ 516573 h 709978"/>
              <a:gd name="connsiteX12" fmla="*/ 87845 w 679982"/>
              <a:gd name="connsiteY12" fmla="*/ 516573 h 709978"/>
              <a:gd name="connsiteX13" fmla="*/ 206908 w 679982"/>
              <a:gd name="connsiteY13" fmla="*/ 459423 h 709978"/>
              <a:gd name="connsiteX14" fmla="*/ 121183 w 679982"/>
              <a:gd name="connsiteY14" fmla="*/ 621348 h 709978"/>
              <a:gd name="connsiteX15" fmla="*/ 168808 w 679982"/>
              <a:gd name="connsiteY15" fmla="*/ 640398 h 709978"/>
              <a:gd name="connsiteX16" fmla="*/ 302158 w 679982"/>
              <a:gd name="connsiteY16" fmla="*/ 630873 h 709978"/>
              <a:gd name="connsiteX17" fmla="*/ 349783 w 679982"/>
              <a:gd name="connsiteY17" fmla="*/ 554673 h 709978"/>
              <a:gd name="connsiteX18" fmla="*/ 245008 w 679982"/>
              <a:gd name="connsiteY18" fmla="*/ 688023 h 709978"/>
              <a:gd name="connsiteX19" fmla="*/ 378358 w 679982"/>
              <a:gd name="connsiteY19" fmla="*/ 697548 h 709978"/>
              <a:gd name="connsiteX20" fmla="*/ 587908 w 679982"/>
              <a:gd name="connsiteY20" fmla="*/ 564198 h 709978"/>
              <a:gd name="connsiteX21" fmla="*/ 673633 w 679982"/>
              <a:gd name="connsiteY21" fmla="*/ 373698 h 709978"/>
              <a:gd name="connsiteX22" fmla="*/ 673633 w 679982"/>
              <a:gd name="connsiteY22" fmla="*/ 278448 h 709978"/>
              <a:gd name="connsiteX23" fmla="*/ 673633 w 679982"/>
              <a:gd name="connsiteY23" fmla="*/ 221298 h 709978"/>
              <a:gd name="connsiteX24" fmla="*/ 635533 w 679982"/>
              <a:gd name="connsiteY24" fmla="*/ 230823 h 709978"/>
              <a:gd name="connsiteX25" fmla="*/ 664108 w 679982"/>
              <a:gd name="connsiteY25" fmla="*/ 87948 h 709978"/>
              <a:gd name="connsiteX26" fmla="*/ 597433 w 679982"/>
              <a:gd name="connsiteY26" fmla="*/ 40323 h 709978"/>
              <a:gd name="connsiteX27" fmla="*/ 454558 w 679982"/>
              <a:gd name="connsiteY27" fmla="*/ 2223 h 709978"/>
              <a:gd name="connsiteX0" fmla="*/ 455545 w 680969"/>
              <a:gd name="connsiteY0" fmla="*/ 2223 h 709978"/>
              <a:gd name="connsiteX1" fmla="*/ 417445 w 680969"/>
              <a:gd name="connsiteY1" fmla="*/ 106998 h 709978"/>
              <a:gd name="connsiteX2" fmla="*/ 293620 w 680969"/>
              <a:gd name="connsiteY2" fmla="*/ 30798 h 709978"/>
              <a:gd name="connsiteX3" fmla="*/ 141220 w 680969"/>
              <a:gd name="connsiteY3" fmla="*/ 135573 h 709978"/>
              <a:gd name="connsiteX4" fmla="*/ 74545 w 680969"/>
              <a:gd name="connsiteY4" fmla="*/ 226061 h 709978"/>
              <a:gd name="connsiteX5" fmla="*/ 65020 w 680969"/>
              <a:gd name="connsiteY5" fmla="*/ 307023 h 709978"/>
              <a:gd name="connsiteX6" fmla="*/ 131695 w 680969"/>
              <a:gd name="connsiteY6" fmla="*/ 335598 h 709978"/>
              <a:gd name="connsiteX7" fmla="*/ 198370 w 680969"/>
              <a:gd name="connsiteY7" fmla="*/ 240348 h 709978"/>
              <a:gd name="connsiteX8" fmla="*/ 157707 w 680969"/>
              <a:gd name="connsiteY8" fmla="*/ 303539 h 709978"/>
              <a:gd name="connsiteX9" fmla="*/ 103120 w 680969"/>
              <a:gd name="connsiteY9" fmla="*/ 326073 h 709978"/>
              <a:gd name="connsiteX10" fmla="*/ 7870 w 680969"/>
              <a:gd name="connsiteY10" fmla="*/ 392748 h 709978"/>
              <a:gd name="connsiteX11" fmla="*/ 17395 w 680969"/>
              <a:gd name="connsiteY11" fmla="*/ 516573 h 709978"/>
              <a:gd name="connsiteX12" fmla="*/ 112645 w 680969"/>
              <a:gd name="connsiteY12" fmla="*/ 516573 h 709978"/>
              <a:gd name="connsiteX13" fmla="*/ 207895 w 680969"/>
              <a:gd name="connsiteY13" fmla="*/ 459423 h 709978"/>
              <a:gd name="connsiteX14" fmla="*/ 122170 w 680969"/>
              <a:gd name="connsiteY14" fmla="*/ 621348 h 709978"/>
              <a:gd name="connsiteX15" fmla="*/ 169795 w 680969"/>
              <a:gd name="connsiteY15" fmla="*/ 640398 h 709978"/>
              <a:gd name="connsiteX16" fmla="*/ 303145 w 680969"/>
              <a:gd name="connsiteY16" fmla="*/ 630873 h 709978"/>
              <a:gd name="connsiteX17" fmla="*/ 350770 w 680969"/>
              <a:gd name="connsiteY17" fmla="*/ 554673 h 709978"/>
              <a:gd name="connsiteX18" fmla="*/ 245995 w 680969"/>
              <a:gd name="connsiteY18" fmla="*/ 688023 h 709978"/>
              <a:gd name="connsiteX19" fmla="*/ 379345 w 680969"/>
              <a:gd name="connsiteY19" fmla="*/ 697548 h 709978"/>
              <a:gd name="connsiteX20" fmla="*/ 588895 w 680969"/>
              <a:gd name="connsiteY20" fmla="*/ 564198 h 709978"/>
              <a:gd name="connsiteX21" fmla="*/ 674620 w 680969"/>
              <a:gd name="connsiteY21" fmla="*/ 373698 h 709978"/>
              <a:gd name="connsiteX22" fmla="*/ 674620 w 680969"/>
              <a:gd name="connsiteY22" fmla="*/ 278448 h 709978"/>
              <a:gd name="connsiteX23" fmla="*/ 674620 w 680969"/>
              <a:gd name="connsiteY23" fmla="*/ 221298 h 709978"/>
              <a:gd name="connsiteX24" fmla="*/ 636520 w 680969"/>
              <a:gd name="connsiteY24" fmla="*/ 230823 h 709978"/>
              <a:gd name="connsiteX25" fmla="*/ 665095 w 680969"/>
              <a:gd name="connsiteY25" fmla="*/ 87948 h 709978"/>
              <a:gd name="connsiteX26" fmla="*/ 598420 w 680969"/>
              <a:gd name="connsiteY26" fmla="*/ 40323 h 709978"/>
              <a:gd name="connsiteX27" fmla="*/ 455545 w 680969"/>
              <a:gd name="connsiteY27" fmla="*/ 2223 h 709978"/>
              <a:gd name="connsiteX0" fmla="*/ 460771 w 686195"/>
              <a:gd name="connsiteY0" fmla="*/ 2223 h 709978"/>
              <a:gd name="connsiteX1" fmla="*/ 422671 w 686195"/>
              <a:gd name="connsiteY1" fmla="*/ 106998 h 709978"/>
              <a:gd name="connsiteX2" fmla="*/ 298846 w 686195"/>
              <a:gd name="connsiteY2" fmla="*/ 30798 h 709978"/>
              <a:gd name="connsiteX3" fmla="*/ 146446 w 686195"/>
              <a:gd name="connsiteY3" fmla="*/ 135573 h 709978"/>
              <a:gd name="connsiteX4" fmla="*/ 79771 w 686195"/>
              <a:gd name="connsiteY4" fmla="*/ 226061 h 709978"/>
              <a:gd name="connsiteX5" fmla="*/ 70246 w 686195"/>
              <a:gd name="connsiteY5" fmla="*/ 307023 h 709978"/>
              <a:gd name="connsiteX6" fmla="*/ 136921 w 686195"/>
              <a:gd name="connsiteY6" fmla="*/ 335598 h 709978"/>
              <a:gd name="connsiteX7" fmla="*/ 203596 w 686195"/>
              <a:gd name="connsiteY7" fmla="*/ 240348 h 709978"/>
              <a:gd name="connsiteX8" fmla="*/ 162933 w 686195"/>
              <a:gd name="connsiteY8" fmla="*/ 303539 h 709978"/>
              <a:gd name="connsiteX9" fmla="*/ 108346 w 686195"/>
              <a:gd name="connsiteY9" fmla="*/ 326073 h 709978"/>
              <a:gd name="connsiteX10" fmla="*/ 13096 w 686195"/>
              <a:gd name="connsiteY10" fmla="*/ 392748 h 709978"/>
              <a:gd name="connsiteX11" fmla="*/ 22621 w 686195"/>
              <a:gd name="connsiteY11" fmla="*/ 516573 h 709978"/>
              <a:gd name="connsiteX12" fmla="*/ 213121 w 686195"/>
              <a:gd name="connsiteY12" fmla="*/ 459423 h 709978"/>
              <a:gd name="connsiteX13" fmla="*/ 127396 w 686195"/>
              <a:gd name="connsiteY13" fmla="*/ 621348 h 709978"/>
              <a:gd name="connsiteX14" fmla="*/ 175021 w 686195"/>
              <a:gd name="connsiteY14" fmla="*/ 640398 h 709978"/>
              <a:gd name="connsiteX15" fmla="*/ 308371 w 686195"/>
              <a:gd name="connsiteY15" fmla="*/ 630873 h 709978"/>
              <a:gd name="connsiteX16" fmla="*/ 355996 w 686195"/>
              <a:gd name="connsiteY16" fmla="*/ 554673 h 709978"/>
              <a:gd name="connsiteX17" fmla="*/ 251221 w 686195"/>
              <a:gd name="connsiteY17" fmla="*/ 688023 h 709978"/>
              <a:gd name="connsiteX18" fmla="*/ 384571 w 686195"/>
              <a:gd name="connsiteY18" fmla="*/ 697548 h 709978"/>
              <a:gd name="connsiteX19" fmla="*/ 594121 w 686195"/>
              <a:gd name="connsiteY19" fmla="*/ 564198 h 709978"/>
              <a:gd name="connsiteX20" fmla="*/ 679846 w 686195"/>
              <a:gd name="connsiteY20" fmla="*/ 373698 h 709978"/>
              <a:gd name="connsiteX21" fmla="*/ 679846 w 686195"/>
              <a:gd name="connsiteY21" fmla="*/ 278448 h 709978"/>
              <a:gd name="connsiteX22" fmla="*/ 679846 w 686195"/>
              <a:gd name="connsiteY22" fmla="*/ 221298 h 709978"/>
              <a:gd name="connsiteX23" fmla="*/ 641746 w 686195"/>
              <a:gd name="connsiteY23" fmla="*/ 230823 h 709978"/>
              <a:gd name="connsiteX24" fmla="*/ 670321 w 686195"/>
              <a:gd name="connsiteY24" fmla="*/ 87948 h 709978"/>
              <a:gd name="connsiteX25" fmla="*/ 603646 w 686195"/>
              <a:gd name="connsiteY25" fmla="*/ 40323 h 709978"/>
              <a:gd name="connsiteX26" fmla="*/ 460771 w 686195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5913 w 674712"/>
              <a:gd name="connsiteY13" fmla="*/ 621348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2125 w 674712"/>
              <a:gd name="connsiteY15" fmla="*/ 61182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6375"/>
              <a:gd name="connsiteX1" fmla="*/ 411188 w 674712"/>
              <a:gd name="connsiteY1" fmla="*/ 106998 h 706375"/>
              <a:gd name="connsiteX2" fmla="*/ 287363 w 674712"/>
              <a:gd name="connsiteY2" fmla="*/ 30798 h 706375"/>
              <a:gd name="connsiteX3" fmla="*/ 134963 w 674712"/>
              <a:gd name="connsiteY3" fmla="*/ 135573 h 706375"/>
              <a:gd name="connsiteX4" fmla="*/ 68288 w 674712"/>
              <a:gd name="connsiteY4" fmla="*/ 226061 h 706375"/>
              <a:gd name="connsiteX5" fmla="*/ 58763 w 674712"/>
              <a:gd name="connsiteY5" fmla="*/ 307023 h 706375"/>
              <a:gd name="connsiteX6" fmla="*/ 125438 w 674712"/>
              <a:gd name="connsiteY6" fmla="*/ 335598 h 706375"/>
              <a:gd name="connsiteX7" fmla="*/ 192113 w 674712"/>
              <a:gd name="connsiteY7" fmla="*/ 240348 h 706375"/>
              <a:gd name="connsiteX8" fmla="*/ 151450 w 674712"/>
              <a:gd name="connsiteY8" fmla="*/ 303539 h 706375"/>
              <a:gd name="connsiteX9" fmla="*/ 96863 w 674712"/>
              <a:gd name="connsiteY9" fmla="*/ 326073 h 706375"/>
              <a:gd name="connsiteX10" fmla="*/ 1613 w 674712"/>
              <a:gd name="connsiteY10" fmla="*/ 392748 h 706375"/>
              <a:gd name="connsiteX11" fmla="*/ 49238 w 674712"/>
              <a:gd name="connsiteY11" fmla="*/ 521335 h 706375"/>
              <a:gd name="connsiteX12" fmla="*/ 201638 w 674712"/>
              <a:gd name="connsiteY12" fmla="*/ 459423 h 706375"/>
              <a:gd name="connsiteX13" fmla="*/ 111150 w 674712"/>
              <a:gd name="connsiteY13" fmla="*/ 554673 h 706375"/>
              <a:gd name="connsiteX14" fmla="*/ 163538 w 674712"/>
              <a:gd name="connsiteY14" fmla="*/ 640398 h 706375"/>
              <a:gd name="connsiteX15" fmla="*/ 292125 w 674712"/>
              <a:gd name="connsiteY15" fmla="*/ 611823 h 706375"/>
              <a:gd name="connsiteX16" fmla="*/ 344513 w 674712"/>
              <a:gd name="connsiteY16" fmla="*/ 554673 h 706375"/>
              <a:gd name="connsiteX17" fmla="*/ 258788 w 674712"/>
              <a:gd name="connsiteY17" fmla="*/ 678498 h 706375"/>
              <a:gd name="connsiteX18" fmla="*/ 373088 w 674712"/>
              <a:gd name="connsiteY18" fmla="*/ 697548 h 706375"/>
              <a:gd name="connsiteX19" fmla="*/ 582638 w 674712"/>
              <a:gd name="connsiteY19" fmla="*/ 564198 h 706375"/>
              <a:gd name="connsiteX20" fmla="*/ 668363 w 674712"/>
              <a:gd name="connsiteY20" fmla="*/ 373698 h 706375"/>
              <a:gd name="connsiteX21" fmla="*/ 668363 w 674712"/>
              <a:gd name="connsiteY21" fmla="*/ 278448 h 706375"/>
              <a:gd name="connsiteX22" fmla="*/ 668363 w 674712"/>
              <a:gd name="connsiteY22" fmla="*/ 221298 h 706375"/>
              <a:gd name="connsiteX23" fmla="*/ 630263 w 674712"/>
              <a:gd name="connsiteY23" fmla="*/ 230823 h 706375"/>
              <a:gd name="connsiteX24" fmla="*/ 658838 w 674712"/>
              <a:gd name="connsiteY24" fmla="*/ 87948 h 706375"/>
              <a:gd name="connsiteX25" fmla="*/ 592163 w 674712"/>
              <a:gd name="connsiteY25" fmla="*/ 40323 h 706375"/>
              <a:gd name="connsiteX26" fmla="*/ 449288 w 674712"/>
              <a:gd name="connsiteY26" fmla="*/ 2223 h 706375"/>
              <a:gd name="connsiteX0" fmla="*/ 452467 w 677891"/>
              <a:gd name="connsiteY0" fmla="*/ 2223 h 706375"/>
              <a:gd name="connsiteX1" fmla="*/ 414367 w 677891"/>
              <a:gd name="connsiteY1" fmla="*/ 106998 h 706375"/>
              <a:gd name="connsiteX2" fmla="*/ 290542 w 677891"/>
              <a:gd name="connsiteY2" fmla="*/ 30798 h 706375"/>
              <a:gd name="connsiteX3" fmla="*/ 138142 w 677891"/>
              <a:gd name="connsiteY3" fmla="*/ 135573 h 706375"/>
              <a:gd name="connsiteX4" fmla="*/ 71467 w 677891"/>
              <a:gd name="connsiteY4" fmla="*/ 226061 h 706375"/>
              <a:gd name="connsiteX5" fmla="*/ 61942 w 677891"/>
              <a:gd name="connsiteY5" fmla="*/ 307023 h 706375"/>
              <a:gd name="connsiteX6" fmla="*/ 128617 w 677891"/>
              <a:gd name="connsiteY6" fmla="*/ 335598 h 706375"/>
              <a:gd name="connsiteX7" fmla="*/ 195292 w 677891"/>
              <a:gd name="connsiteY7" fmla="*/ 240348 h 706375"/>
              <a:gd name="connsiteX8" fmla="*/ 154629 w 677891"/>
              <a:gd name="connsiteY8" fmla="*/ 303539 h 706375"/>
              <a:gd name="connsiteX9" fmla="*/ 4792 w 677891"/>
              <a:gd name="connsiteY9" fmla="*/ 392748 h 706375"/>
              <a:gd name="connsiteX10" fmla="*/ 52417 w 677891"/>
              <a:gd name="connsiteY10" fmla="*/ 521335 h 706375"/>
              <a:gd name="connsiteX11" fmla="*/ 204817 w 677891"/>
              <a:gd name="connsiteY11" fmla="*/ 459423 h 706375"/>
              <a:gd name="connsiteX12" fmla="*/ 114329 w 677891"/>
              <a:gd name="connsiteY12" fmla="*/ 554673 h 706375"/>
              <a:gd name="connsiteX13" fmla="*/ 166717 w 677891"/>
              <a:gd name="connsiteY13" fmla="*/ 640398 h 706375"/>
              <a:gd name="connsiteX14" fmla="*/ 295304 w 677891"/>
              <a:gd name="connsiteY14" fmla="*/ 611823 h 706375"/>
              <a:gd name="connsiteX15" fmla="*/ 347692 w 677891"/>
              <a:gd name="connsiteY15" fmla="*/ 554673 h 706375"/>
              <a:gd name="connsiteX16" fmla="*/ 261967 w 677891"/>
              <a:gd name="connsiteY16" fmla="*/ 678498 h 706375"/>
              <a:gd name="connsiteX17" fmla="*/ 376267 w 677891"/>
              <a:gd name="connsiteY17" fmla="*/ 697548 h 706375"/>
              <a:gd name="connsiteX18" fmla="*/ 585817 w 677891"/>
              <a:gd name="connsiteY18" fmla="*/ 564198 h 706375"/>
              <a:gd name="connsiteX19" fmla="*/ 671542 w 677891"/>
              <a:gd name="connsiteY19" fmla="*/ 373698 h 706375"/>
              <a:gd name="connsiteX20" fmla="*/ 671542 w 677891"/>
              <a:gd name="connsiteY20" fmla="*/ 278448 h 706375"/>
              <a:gd name="connsiteX21" fmla="*/ 671542 w 677891"/>
              <a:gd name="connsiteY21" fmla="*/ 221298 h 706375"/>
              <a:gd name="connsiteX22" fmla="*/ 633442 w 677891"/>
              <a:gd name="connsiteY22" fmla="*/ 230823 h 706375"/>
              <a:gd name="connsiteX23" fmla="*/ 662017 w 677891"/>
              <a:gd name="connsiteY23" fmla="*/ 87948 h 706375"/>
              <a:gd name="connsiteX24" fmla="*/ 595342 w 677891"/>
              <a:gd name="connsiteY24" fmla="*/ 40323 h 706375"/>
              <a:gd name="connsiteX25" fmla="*/ 452467 w 677891"/>
              <a:gd name="connsiteY25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70215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84502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12997 w 638421"/>
              <a:gd name="connsiteY0" fmla="*/ 2223 h 706375"/>
              <a:gd name="connsiteX1" fmla="*/ 374897 w 638421"/>
              <a:gd name="connsiteY1" fmla="*/ 106998 h 706375"/>
              <a:gd name="connsiteX2" fmla="*/ 251072 w 638421"/>
              <a:gd name="connsiteY2" fmla="*/ 30798 h 706375"/>
              <a:gd name="connsiteX3" fmla="*/ 98672 w 638421"/>
              <a:gd name="connsiteY3" fmla="*/ 135573 h 706375"/>
              <a:gd name="connsiteX4" fmla="*/ 31997 w 638421"/>
              <a:gd name="connsiteY4" fmla="*/ 226061 h 706375"/>
              <a:gd name="connsiteX5" fmla="*/ 22472 w 638421"/>
              <a:gd name="connsiteY5" fmla="*/ 307023 h 706375"/>
              <a:gd name="connsiteX6" fmla="*/ 89147 w 638421"/>
              <a:gd name="connsiteY6" fmla="*/ 335598 h 706375"/>
              <a:gd name="connsiteX7" fmla="*/ 155822 w 638421"/>
              <a:gd name="connsiteY7" fmla="*/ 240348 h 706375"/>
              <a:gd name="connsiteX8" fmla="*/ 115159 w 638421"/>
              <a:gd name="connsiteY8" fmla="*/ 303539 h 706375"/>
              <a:gd name="connsiteX9" fmla="*/ 19909 w 638421"/>
              <a:gd name="connsiteY9" fmla="*/ 384502 h 706375"/>
              <a:gd name="connsiteX10" fmla="*/ 12947 w 638421"/>
              <a:gd name="connsiteY10" fmla="*/ 521335 h 706375"/>
              <a:gd name="connsiteX11" fmla="*/ 165347 w 638421"/>
              <a:gd name="connsiteY11" fmla="*/ 459423 h 706375"/>
              <a:gd name="connsiteX12" fmla="*/ 74859 w 638421"/>
              <a:gd name="connsiteY12" fmla="*/ 554673 h 706375"/>
              <a:gd name="connsiteX13" fmla="*/ 127247 w 638421"/>
              <a:gd name="connsiteY13" fmla="*/ 640398 h 706375"/>
              <a:gd name="connsiteX14" fmla="*/ 255834 w 638421"/>
              <a:gd name="connsiteY14" fmla="*/ 611823 h 706375"/>
              <a:gd name="connsiteX15" fmla="*/ 308222 w 638421"/>
              <a:gd name="connsiteY15" fmla="*/ 554673 h 706375"/>
              <a:gd name="connsiteX16" fmla="*/ 222497 w 638421"/>
              <a:gd name="connsiteY16" fmla="*/ 678498 h 706375"/>
              <a:gd name="connsiteX17" fmla="*/ 336797 w 638421"/>
              <a:gd name="connsiteY17" fmla="*/ 697548 h 706375"/>
              <a:gd name="connsiteX18" fmla="*/ 546347 w 638421"/>
              <a:gd name="connsiteY18" fmla="*/ 564198 h 706375"/>
              <a:gd name="connsiteX19" fmla="*/ 632072 w 638421"/>
              <a:gd name="connsiteY19" fmla="*/ 373698 h 706375"/>
              <a:gd name="connsiteX20" fmla="*/ 632072 w 638421"/>
              <a:gd name="connsiteY20" fmla="*/ 278448 h 706375"/>
              <a:gd name="connsiteX21" fmla="*/ 632072 w 638421"/>
              <a:gd name="connsiteY21" fmla="*/ 221298 h 706375"/>
              <a:gd name="connsiteX22" fmla="*/ 593972 w 638421"/>
              <a:gd name="connsiteY22" fmla="*/ 230823 h 706375"/>
              <a:gd name="connsiteX23" fmla="*/ 622547 w 638421"/>
              <a:gd name="connsiteY23" fmla="*/ 87948 h 706375"/>
              <a:gd name="connsiteX24" fmla="*/ 555872 w 638421"/>
              <a:gd name="connsiteY24" fmla="*/ 40323 h 706375"/>
              <a:gd name="connsiteX25" fmla="*/ 412997 w 638421"/>
              <a:gd name="connsiteY25" fmla="*/ 2223 h 706375"/>
              <a:gd name="connsiteX0" fmla="*/ 415057 w 640481"/>
              <a:gd name="connsiteY0" fmla="*/ 2223 h 706375"/>
              <a:gd name="connsiteX1" fmla="*/ 376957 w 640481"/>
              <a:gd name="connsiteY1" fmla="*/ 106998 h 706375"/>
              <a:gd name="connsiteX2" fmla="*/ 253132 w 640481"/>
              <a:gd name="connsiteY2" fmla="*/ 30798 h 706375"/>
              <a:gd name="connsiteX3" fmla="*/ 100732 w 640481"/>
              <a:gd name="connsiteY3" fmla="*/ 135573 h 706375"/>
              <a:gd name="connsiteX4" fmla="*/ 34057 w 640481"/>
              <a:gd name="connsiteY4" fmla="*/ 226061 h 706375"/>
              <a:gd name="connsiteX5" fmla="*/ 24532 w 640481"/>
              <a:gd name="connsiteY5" fmla="*/ 307023 h 706375"/>
              <a:gd name="connsiteX6" fmla="*/ 91207 w 640481"/>
              <a:gd name="connsiteY6" fmla="*/ 335598 h 706375"/>
              <a:gd name="connsiteX7" fmla="*/ 157882 w 640481"/>
              <a:gd name="connsiteY7" fmla="*/ 240348 h 706375"/>
              <a:gd name="connsiteX8" fmla="*/ 117219 w 640481"/>
              <a:gd name="connsiteY8" fmla="*/ 303539 h 706375"/>
              <a:gd name="connsiteX9" fmla="*/ 17207 w 640481"/>
              <a:gd name="connsiteY9" fmla="*/ 451177 h 706375"/>
              <a:gd name="connsiteX10" fmla="*/ 15007 w 640481"/>
              <a:gd name="connsiteY10" fmla="*/ 521335 h 706375"/>
              <a:gd name="connsiteX11" fmla="*/ 167407 w 640481"/>
              <a:gd name="connsiteY11" fmla="*/ 459423 h 706375"/>
              <a:gd name="connsiteX12" fmla="*/ 76919 w 640481"/>
              <a:gd name="connsiteY12" fmla="*/ 554673 h 706375"/>
              <a:gd name="connsiteX13" fmla="*/ 129307 w 640481"/>
              <a:gd name="connsiteY13" fmla="*/ 640398 h 706375"/>
              <a:gd name="connsiteX14" fmla="*/ 257894 w 640481"/>
              <a:gd name="connsiteY14" fmla="*/ 611823 h 706375"/>
              <a:gd name="connsiteX15" fmla="*/ 310282 w 640481"/>
              <a:gd name="connsiteY15" fmla="*/ 554673 h 706375"/>
              <a:gd name="connsiteX16" fmla="*/ 224557 w 640481"/>
              <a:gd name="connsiteY16" fmla="*/ 678498 h 706375"/>
              <a:gd name="connsiteX17" fmla="*/ 338857 w 640481"/>
              <a:gd name="connsiteY17" fmla="*/ 697548 h 706375"/>
              <a:gd name="connsiteX18" fmla="*/ 548407 w 640481"/>
              <a:gd name="connsiteY18" fmla="*/ 564198 h 706375"/>
              <a:gd name="connsiteX19" fmla="*/ 634132 w 640481"/>
              <a:gd name="connsiteY19" fmla="*/ 373698 h 706375"/>
              <a:gd name="connsiteX20" fmla="*/ 634132 w 640481"/>
              <a:gd name="connsiteY20" fmla="*/ 278448 h 706375"/>
              <a:gd name="connsiteX21" fmla="*/ 634132 w 640481"/>
              <a:gd name="connsiteY21" fmla="*/ 221298 h 706375"/>
              <a:gd name="connsiteX22" fmla="*/ 596032 w 640481"/>
              <a:gd name="connsiteY22" fmla="*/ 230823 h 706375"/>
              <a:gd name="connsiteX23" fmla="*/ 624607 w 640481"/>
              <a:gd name="connsiteY23" fmla="*/ 87948 h 706375"/>
              <a:gd name="connsiteX24" fmla="*/ 557932 w 640481"/>
              <a:gd name="connsiteY24" fmla="*/ 40323 h 706375"/>
              <a:gd name="connsiteX25" fmla="*/ 415057 w 640481"/>
              <a:gd name="connsiteY25" fmla="*/ 2223 h 706375"/>
              <a:gd name="connsiteX0" fmla="*/ 423166 w 648590"/>
              <a:gd name="connsiteY0" fmla="*/ 2223 h 706375"/>
              <a:gd name="connsiteX1" fmla="*/ 385066 w 648590"/>
              <a:gd name="connsiteY1" fmla="*/ 106998 h 706375"/>
              <a:gd name="connsiteX2" fmla="*/ 261241 w 648590"/>
              <a:gd name="connsiteY2" fmla="*/ 30798 h 706375"/>
              <a:gd name="connsiteX3" fmla="*/ 108841 w 648590"/>
              <a:gd name="connsiteY3" fmla="*/ 135573 h 706375"/>
              <a:gd name="connsiteX4" fmla="*/ 42166 w 648590"/>
              <a:gd name="connsiteY4" fmla="*/ 226061 h 706375"/>
              <a:gd name="connsiteX5" fmla="*/ 32641 w 648590"/>
              <a:gd name="connsiteY5" fmla="*/ 307023 h 706375"/>
              <a:gd name="connsiteX6" fmla="*/ 99316 w 648590"/>
              <a:gd name="connsiteY6" fmla="*/ 335598 h 706375"/>
              <a:gd name="connsiteX7" fmla="*/ 165991 w 648590"/>
              <a:gd name="connsiteY7" fmla="*/ 240348 h 706375"/>
              <a:gd name="connsiteX8" fmla="*/ 125328 w 648590"/>
              <a:gd name="connsiteY8" fmla="*/ 303539 h 706375"/>
              <a:gd name="connsiteX9" fmla="*/ 11029 w 648590"/>
              <a:gd name="connsiteY9" fmla="*/ 441652 h 706375"/>
              <a:gd name="connsiteX10" fmla="*/ 23116 w 648590"/>
              <a:gd name="connsiteY10" fmla="*/ 521335 h 706375"/>
              <a:gd name="connsiteX11" fmla="*/ 175516 w 648590"/>
              <a:gd name="connsiteY11" fmla="*/ 459423 h 706375"/>
              <a:gd name="connsiteX12" fmla="*/ 85028 w 648590"/>
              <a:gd name="connsiteY12" fmla="*/ 554673 h 706375"/>
              <a:gd name="connsiteX13" fmla="*/ 137416 w 648590"/>
              <a:gd name="connsiteY13" fmla="*/ 640398 h 706375"/>
              <a:gd name="connsiteX14" fmla="*/ 266003 w 648590"/>
              <a:gd name="connsiteY14" fmla="*/ 611823 h 706375"/>
              <a:gd name="connsiteX15" fmla="*/ 318391 w 648590"/>
              <a:gd name="connsiteY15" fmla="*/ 554673 h 706375"/>
              <a:gd name="connsiteX16" fmla="*/ 232666 w 648590"/>
              <a:gd name="connsiteY16" fmla="*/ 678498 h 706375"/>
              <a:gd name="connsiteX17" fmla="*/ 346966 w 648590"/>
              <a:gd name="connsiteY17" fmla="*/ 697548 h 706375"/>
              <a:gd name="connsiteX18" fmla="*/ 556516 w 648590"/>
              <a:gd name="connsiteY18" fmla="*/ 564198 h 706375"/>
              <a:gd name="connsiteX19" fmla="*/ 642241 w 648590"/>
              <a:gd name="connsiteY19" fmla="*/ 373698 h 706375"/>
              <a:gd name="connsiteX20" fmla="*/ 642241 w 648590"/>
              <a:gd name="connsiteY20" fmla="*/ 278448 h 706375"/>
              <a:gd name="connsiteX21" fmla="*/ 642241 w 648590"/>
              <a:gd name="connsiteY21" fmla="*/ 221298 h 706375"/>
              <a:gd name="connsiteX22" fmla="*/ 604141 w 648590"/>
              <a:gd name="connsiteY22" fmla="*/ 230823 h 706375"/>
              <a:gd name="connsiteX23" fmla="*/ 632716 w 648590"/>
              <a:gd name="connsiteY23" fmla="*/ 87948 h 706375"/>
              <a:gd name="connsiteX24" fmla="*/ 566041 w 648590"/>
              <a:gd name="connsiteY24" fmla="*/ 40323 h 706375"/>
              <a:gd name="connsiteX25" fmla="*/ 423166 w 648590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597214 w 641663"/>
              <a:gd name="connsiteY22" fmla="*/ 230823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618041 w 641663"/>
              <a:gd name="connsiteY22" fmla="*/ 199422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  <a:gd name="connsiteX0" fmla="*/ 416239 w 641663"/>
              <a:gd name="connsiteY0" fmla="*/ 905 h 705057"/>
              <a:gd name="connsiteX1" fmla="*/ 367856 w 641663"/>
              <a:gd name="connsiteY1" fmla="*/ 77087 h 705057"/>
              <a:gd name="connsiteX2" fmla="*/ 254314 w 641663"/>
              <a:gd name="connsiteY2" fmla="*/ 29480 h 705057"/>
              <a:gd name="connsiteX3" fmla="*/ 101914 w 641663"/>
              <a:gd name="connsiteY3" fmla="*/ 134255 h 705057"/>
              <a:gd name="connsiteX4" fmla="*/ 35239 w 641663"/>
              <a:gd name="connsiteY4" fmla="*/ 224743 h 705057"/>
              <a:gd name="connsiteX5" fmla="*/ 25714 w 641663"/>
              <a:gd name="connsiteY5" fmla="*/ 305705 h 705057"/>
              <a:gd name="connsiteX6" fmla="*/ 92389 w 641663"/>
              <a:gd name="connsiteY6" fmla="*/ 334280 h 705057"/>
              <a:gd name="connsiteX7" fmla="*/ 159064 w 641663"/>
              <a:gd name="connsiteY7" fmla="*/ 239030 h 705057"/>
              <a:gd name="connsiteX8" fmla="*/ 118401 w 641663"/>
              <a:gd name="connsiteY8" fmla="*/ 302221 h 705057"/>
              <a:gd name="connsiteX9" fmla="*/ 4102 w 641663"/>
              <a:gd name="connsiteY9" fmla="*/ 440334 h 705057"/>
              <a:gd name="connsiteX10" fmla="*/ 54289 w 641663"/>
              <a:gd name="connsiteY10" fmla="*/ 534304 h 705057"/>
              <a:gd name="connsiteX11" fmla="*/ 168589 w 641663"/>
              <a:gd name="connsiteY11" fmla="*/ 458105 h 705057"/>
              <a:gd name="connsiteX12" fmla="*/ 78101 w 641663"/>
              <a:gd name="connsiteY12" fmla="*/ 553355 h 705057"/>
              <a:gd name="connsiteX13" fmla="*/ 130489 w 641663"/>
              <a:gd name="connsiteY13" fmla="*/ 639080 h 705057"/>
              <a:gd name="connsiteX14" fmla="*/ 259076 w 641663"/>
              <a:gd name="connsiteY14" fmla="*/ 610505 h 705057"/>
              <a:gd name="connsiteX15" fmla="*/ 311464 w 641663"/>
              <a:gd name="connsiteY15" fmla="*/ 553355 h 705057"/>
              <a:gd name="connsiteX16" fmla="*/ 225739 w 641663"/>
              <a:gd name="connsiteY16" fmla="*/ 677180 h 705057"/>
              <a:gd name="connsiteX17" fmla="*/ 340039 w 641663"/>
              <a:gd name="connsiteY17" fmla="*/ 696230 h 705057"/>
              <a:gd name="connsiteX18" fmla="*/ 549589 w 641663"/>
              <a:gd name="connsiteY18" fmla="*/ 562880 h 705057"/>
              <a:gd name="connsiteX19" fmla="*/ 635314 w 641663"/>
              <a:gd name="connsiteY19" fmla="*/ 372380 h 705057"/>
              <a:gd name="connsiteX20" fmla="*/ 635314 w 641663"/>
              <a:gd name="connsiteY20" fmla="*/ 277130 h 705057"/>
              <a:gd name="connsiteX21" fmla="*/ 635314 w 641663"/>
              <a:gd name="connsiteY21" fmla="*/ 219980 h 705057"/>
              <a:gd name="connsiteX22" fmla="*/ 618041 w 641663"/>
              <a:gd name="connsiteY22" fmla="*/ 198104 h 705057"/>
              <a:gd name="connsiteX23" fmla="*/ 625789 w 641663"/>
              <a:gd name="connsiteY23" fmla="*/ 86630 h 705057"/>
              <a:gd name="connsiteX24" fmla="*/ 559114 w 641663"/>
              <a:gd name="connsiteY24" fmla="*/ 39005 h 705057"/>
              <a:gd name="connsiteX25" fmla="*/ 416239 w 641663"/>
              <a:gd name="connsiteY25" fmla="*/ 905 h 705057"/>
              <a:gd name="connsiteX0" fmla="*/ 416239 w 641663"/>
              <a:gd name="connsiteY0" fmla="*/ 65 h 704217"/>
              <a:gd name="connsiteX1" fmla="*/ 365350 w 641663"/>
              <a:gd name="connsiteY1" fmla="*/ 46949 h 704217"/>
              <a:gd name="connsiteX2" fmla="*/ 254314 w 641663"/>
              <a:gd name="connsiteY2" fmla="*/ 28640 h 704217"/>
              <a:gd name="connsiteX3" fmla="*/ 101914 w 641663"/>
              <a:gd name="connsiteY3" fmla="*/ 133415 h 704217"/>
              <a:gd name="connsiteX4" fmla="*/ 35239 w 641663"/>
              <a:gd name="connsiteY4" fmla="*/ 223903 h 704217"/>
              <a:gd name="connsiteX5" fmla="*/ 25714 w 641663"/>
              <a:gd name="connsiteY5" fmla="*/ 304865 h 704217"/>
              <a:gd name="connsiteX6" fmla="*/ 92389 w 641663"/>
              <a:gd name="connsiteY6" fmla="*/ 333440 h 704217"/>
              <a:gd name="connsiteX7" fmla="*/ 159064 w 641663"/>
              <a:gd name="connsiteY7" fmla="*/ 238190 h 704217"/>
              <a:gd name="connsiteX8" fmla="*/ 118401 w 641663"/>
              <a:gd name="connsiteY8" fmla="*/ 301381 h 704217"/>
              <a:gd name="connsiteX9" fmla="*/ 4102 w 641663"/>
              <a:gd name="connsiteY9" fmla="*/ 439494 h 704217"/>
              <a:gd name="connsiteX10" fmla="*/ 54289 w 641663"/>
              <a:gd name="connsiteY10" fmla="*/ 533464 h 704217"/>
              <a:gd name="connsiteX11" fmla="*/ 168589 w 641663"/>
              <a:gd name="connsiteY11" fmla="*/ 457265 h 704217"/>
              <a:gd name="connsiteX12" fmla="*/ 78101 w 641663"/>
              <a:gd name="connsiteY12" fmla="*/ 552515 h 704217"/>
              <a:gd name="connsiteX13" fmla="*/ 130489 w 641663"/>
              <a:gd name="connsiteY13" fmla="*/ 638240 h 704217"/>
              <a:gd name="connsiteX14" fmla="*/ 259076 w 641663"/>
              <a:gd name="connsiteY14" fmla="*/ 609665 h 704217"/>
              <a:gd name="connsiteX15" fmla="*/ 311464 w 641663"/>
              <a:gd name="connsiteY15" fmla="*/ 552515 h 704217"/>
              <a:gd name="connsiteX16" fmla="*/ 225739 w 641663"/>
              <a:gd name="connsiteY16" fmla="*/ 676340 h 704217"/>
              <a:gd name="connsiteX17" fmla="*/ 340039 w 641663"/>
              <a:gd name="connsiteY17" fmla="*/ 695390 h 704217"/>
              <a:gd name="connsiteX18" fmla="*/ 549589 w 641663"/>
              <a:gd name="connsiteY18" fmla="*/ 562040 h 704217"/>
              <a:gd name="connsiteX19" fmla="*/ 635314 w 641663"/>
              <a:gd name="connsiteY19" fmla="*/ 371540 h 704217"/>
              <a:gd name="connsiteX20" fmla="*/ 635314 w 641663"/>
              <a:gd name="connsiteY20" fmla="*/ 276290 h 704217"/>
              <a:gd name="connsiteX21" fmla="*/ 635314 w 641663"/>
              <a:gd name="connsiteY21" fmla="*/ 219140 h 704217"/>
              <a:gd name="connsiteX22" fmla="*/ 618041 w 641663"/>
              <a:gd name="connsiteY22" fmla="*/ 197264 h 704217"/>
              <a:gd name="connsiteX23" fmla="*/ 625789 w 641663"/>
              <a:gd name="connsiteY23" fmla="*/ 85790 h 704217"/>
              <a:gd name="connsiteX24" fmla="*/ 559114 w 641663"/>
              <a:gd name="connsiteY24" fmla="*/ 38165 h 704217"/>
              <a:gd name="connsiteX25" fmla="*/ 416239 w 641663"/>
              <a:gd name="connsiteY25" fmla="*/ 65 h 704217"/>
              <a:gd name="connsiteX0" fmla="*/ 416239 w 641663"/>
              <a:gd name="connsiteY0" fmla="*/ 152 h 704304"/>
              <a:gd name="connsiteX1" fmla="*/ 371306 w 641663"/>
              <a:gd name="connsiteY1" fmla="*/ 25028 h 704304"/>
              <a:gd name="connsiteX2" fmla="*/ 254314 w 641663"/>
              <a:gd name="connsiteY2" fmla="*/ 28727 h 704304"/>
              <a:gd name="connsiteX3" fmla="*/ 101914 w 641663"/>
              <a:gd name="connsiteY3" fmla="*/ 133502 h 704304"/>
              <a:gd name="connsiteX4" fmla="*/ 35239 w 641663"/>
              <a:gd name="connsiteY4" fmla="*/ 223990 h 704304"/>
              <a:gd name="connsiteX5" fmla="*/ 25714 w 641663"/>
              <a:gd name="connsiteY5" fmla="*/ 304952 h 704304"/>
              <a:gd name="connsiteX6" fmla="*/ 92389 w 641663"/>
              <a:gd name="connsiteY6" fmla="*/ 333527 h 704304"/>
              <a:gd name="connsiteX7" fmla="*/ 159064 w 641663"/>
              <a:gd name="connsiteY7" fmla="*/ 238277 h 704304"/>
              <a:gd name="connsiteX8" fmla="*/ 118401 w 641663"/>
              <a:gd name="connsiteY8" fmla="*/ 301468 h 704304"/>
              <a:gd name="connsiteX9" fmla="*/ 4102 w 641663"/>
              <a:gd name="connsiteY9" fmla="*/ 439581 h 704304"/>
              <a:gd name="connsiteX10" fmla="*/ 54289 w 641663"/>
              <a:gd name="connsiteY10" fmla="*/ 533551 h 704304"/>
              <a:gd name="connsiteX11" fmla="*/ 168589 w 641663"/>
              <a:gd name="connsiteY11" fmla="*/ 457352 h 704304"/>
              <a:gd name="connsiteX12" fmla="*/ 78101 w 641663"/>
              <a:gd name="connsiteY12" fmla="*/ 552602 h 704304"/>
              <a:gd name="connsiteX13" fmla="*/ 130489 w 641663"/>
              <a:gd name="connsiteY13" fmla="*/ 638327 h 704304"/>
              <a:gd name="connsiteX14" fmla="*/ 259076 w 641663"/>
              <a:gd name="connsiteY14" fmla="*/ 609752 h 704304"/>
              <a:gd name="connsiteX15" fmla="*/ 311464 w 641663"/>
              <a:gd name="connsiteY15" fmla="*/ 552602 h 704304"/>
              <a:gd name="connsiteX16" fmla="*/ 225739 w 641663"/>
              <a:gd name="connsiteY16" fmla="*/ 676427 h 704304"/>
              <a:gd name="connsiteX17" fmla="*/ 340039 w 641663"/>
              <a:gd name="connsiteY17" fmla="*/ 695477 h 704304"/>
              <a:gd name="connsiteX18" fmla="*/ 549589 w 641663"/>
              <a:gd name="connsiteY18" fmla="*/ 562127 h 704304"/>
              <a:gd name="connsiteX19" fmla="*/ 635314 w 641663"/>
              <a:gd name="connsiteY19" fmla="*/ 371627 h 704304"/>
              <a:gd name="connsiteX20" fmla="*/ 635314 w 641663"/>
              <a:gd name="connsiteY20" fmla="*/ 276377 h 704304"/>
              <a:gd name="connsiteX21" fmla="*/ 635314 w 641663"/>
              <a:gd name="connsiteY21" fmla="*/ 219227 h 704304"/>
              <a:gd name="connsiteX22" fmla="*/ 618041 w 641663"/>
              <a:gd name="connsiteY22" fmla="*/ 197351 h 704304"/>
              <a:gd name="connsiteX23" fmla="*/ 625789 w 641663"/>
              <a:gd name="connsiteY23" fmla="*/ 85877 h 704304"/>
              <a:gd name="connsiteX24" fmla="*/ 559114 w 641663"/>
              <a:gd name="connsiteY24" fmla="*/ 38252 h 704304"/>
              <a:gd name="connsiteX25" fmla="*/ 416239 w 641663"/>
              <a:gd name="connsiteY25" fmla="*/ 152 h 704304"/>
              <a:gd name="connsiteX0" fmla="*/ 416239 w 641663"/>
              <a:gd name="connsiteY0" fmla="*/ 489 h 704641"/>
              <a:gd name="connsiteX1" fmla="*/ 336693 w 641663"/>
              <a:gd name="connsiteY1" fmla="*/ 17754 h 704641"/>
              <a:gd name="connsiteX2" fmla="*/ 254314 w 641663"/>
              <a:gd name="connsiteY2" fmla="*/ 29064 h 704641"/>
              <a:gd name="connsiteX3" fmla="*/ 101914 w 641663"/>
              <a:gd name="connsiteY3" fmla="*/ 133839 h 704641"/>
              <a:gd name="connsiteX4" fmla="*/ 35239 w 641663"/>
              <a:gd name="connsiteY4" fmla="*/ 224327 h 704641"/>
              <a:gd name="connsiteX5" fmla="*/ 25714 w 641663"/>
              <a:gd name="connsiteY5" fmla="*/ 305289 h 704641"/>
              <a:gd name="connsiteX6" fmla="*/ 92389 w 641663"/>
              <a:gd name="connsiteY6" fmla="*/ 333864 h 704641"/>
              <a:gd name="connsiteX7" fmla="*/ 159064 w 641663"/>
              <a:gd name="connsiteY7" fmla="*/ 238614 h 704641"/>
              <a:gd name="connsiteX8" fmla="*/ 118401 w 641663"/>
              <a:gd name="connsiteY8" fmla="*/ 301805 h 704641"/>
              <a:gd name="connsiteX9" fmla="*/ 4102 w 641663"/>
              <a:gd name="connsiteY9" fmla="*/ 439918 h 704641"/>
              <a:gd name="connsiteX10" fmla="*/ 54289 w 641663"/>
              <a:gd name="connsiteY10" fmla="*/ 533888 h 704641"/>
              <a:gd name="connsiteX11" fmla="*/ 168589 w 641663"/>
              <a:gd name="connsiteY11" fmla="*/ 457689 h 704641"/>
              <a:gd name="connsiteX12" fmla="*/ 78101 w 641663"/>
              <a:gd name="connsiteY12" fmla="*/ 552939 h 704641"/>
              <a:gd name="connsiteX13" fmla="*/ 130489 w 641663"/>
              <a:gd name="connsiteY13" fmla="*/ 638664 h 704641"/>
              <a:gd name="connsiteX14" fmla="*/ 259076 w 641663"/>
              <a:gd name="connsiteY14" fmla="*/ 610089 h 704641"/>
              <a:gd name="connsiteX15" fmla="*/ 311464 w 641663"/>
              <a:gd name="connsiteY15" fmla="*/ 552939 h 704641"/>
              <a:gd name="connsiteX16" fmla="*/ 225739 w 641663"/>
              <a:gd name="connsiteY16" fmla="*/ 676764 h 704641"/>
              <a:gd name="connsiteX17" fmla="*/ 340039 w 641663"/>
              <a:gd name="connsiteY17" fmla="*/ 695814 h 704641"/>
              <a:gd name="connsiteX18" fmla="*/ 549589 w 641663"/>
              <a:gd name="connsiteY18" fmla="*/ 562464 h 704641"/>
              <a:gd name="connsiteX19" fmla="*/ 635314 w 641663"/>
              <a:gd name="connsiteY19" fmla="*/ 371964 h 704641"/>
              <a:gd name="connsiteX20" fmla="*/ 635314 w 641663"/>
              <a:gd name="connsiteY20" fmla="*/ 276714 h 704641"/>
              <a:gd name="connsiteX21" fmla="*/ 635314 w 641663"/>
              <a:gd name="connsiteY21" fmla="*/ 219564 h 704641"/>
              <a:gd name="connsiteX22" fmla="*/ 618041 w 641663"/>
              <a:gd name="connsiteY22" fmla="*/ 197688 h 704641"/>
              <a:gd name="connsiteX23" fmla="*/ 625789 w 641663"/>
              <a:gd name="connsiteY23" fmla="*/ 86214 h 704641"/>
              <a:gd name="connsiteX24" fmla="*/ 559114 w 641663"/>
              <a:gd name="connsiteY24" fmla="*/ 38589 h 704641"/>
              <a:gd name="connsiteX25" fmla="*/ 416239 w 641663"/>
              <a:gd name="connsiteY25" fmla="*/ 489 h 704641"/>
              <a:gd name="connsiteX0" fmla="*/ 416239 w 641663"/>
              <a:gd name="connsiteY0" fmla="*/ 1850 h 706002"/>
              <a:gd name="connsiteX1" fmla="*/ 335783 w 641663"/>
              <a:gd name="connsiteY1" fmla="*/ 8462 h 706002"/>
              <a:gd name="connsiteX2" fmla="*/ 254314 w 641663"/>
              <a:gd name="connsiteY2" fmla="*/ 30425 h 706002"/>
              <a:gd name="connsiteX3" fmla="*/ 101914 w 641663"/>
              <a:gd name="connsiteY3" fmla="*/ 135200 h 706002"/>
              <a:gd name="connsiteX4" fmla="*/ 35239 w 641663"/>
              <a:gd name="connsiteY4" fmla="*/ 225688 h 706002"/>
              <a:gd name="connsiteX5" fmla="*/ 25714 w 641663"/>
              <a:gd name="connsiteY5" fmla="*/ 306650 h 706002"/>
              <a:gd name="connsiteX6" fmla="*/ 92389 w 641663"/>
              <a:gd name="connsiteY6" fmla="*/ 335225 h 706002"/>
              <a:gd name="connsiteX7" fmla="*/ 159064 w 641663"/>
              <a:gd name="connsiteY7" fmla="*/ 239975 h 706002"/>
              <a:gd name="connsiteX8" fmla="*/ 118401 w 641663"/>
              <a:gd name="connsiteY8" fmla="*/ 303166 h 706002"/>
              <a:gd name="connsiteX9" fmla="*/ 4102 w 641663"/>
              <a:gd name="connsiteY9" fmla="*/ 441279 h 706002"/>
              <a:gd name="connsiteX10" fmla="*/ 54289 w 641663"/>
              <a:gd name="connsiteY10" fmla="*/ 535249 h 706002"/>
              <a:gd name="connsiteX11" fmla="*/ 168589 w 641663"/>
              <a:gd name="connsiteY11" fmla="*/ 459050 h 706002"/>
              <a:gd name="connsiteX12" fmla="*/ 78101 w 641663"/>
              <a:gd name="connsiteY12" fmla="*/ 554300 h 706002"/>
              <a:gd name="connsiteX13" fmla="*/ 130489 w 641663"/>
              <a:gd name="connsiteY13" fmla="*/ 640025 h 706002"/>
              <a:gd name="connsiteX14" fmla="*/ 259076 w 641663"/>
              <a:gd name="connsiteY14" fmla="*/ 611450 h 706002"/>
              <a:gd name="connsiteX15" fmla="*/ 311464 w 641663"/>
              <a:gd name="connsiteY15" fmla="*/ 554300 h 706002"/>
              <a:gd name="connsiteX16" fmla="*/ 225739 w 641663"/>
              <a:gd name="connsiteY16" fmla="*/ 678125 h 706002"/>
              <a:gd name="connsiteX17" fmla="*/ 340039 w 641663"/>
              <a:gd name="connsiteY17" fmla="*/ 697175 h 706002"/>
              <a:gd name="connsiteX18" fmla="*/ 549589 w 641663"/>
              <a:gd name="connsiteY18" fmla="*/ 563825 h 706002"/>
              <a:gd name="connsiteX19" fmla="*/ 635314 w 641663"/>
              <a:gd name="connsiteY19" fmla="*/ 373325 h 706002"/>
              <a:gd name="connsiteX20" fmla="*/ 635314 w 641663"/>
              <a:gd name="connsiteY20" fmla="*/ 278075 h 706002"/>
              <a:gd name="connsiteX21" fmla="*/ 635314 w 641663"/>
              <a:gd name="connsiteY21" fmla="*/ 220925 h 706002"/>
              <a:gd name="connsiteX22" fmla="*/ 618041 w 641663"/>
              <a:gd name="connsiteY22" fmla="*/ 199049 h 706002"/>
              <a:gd name="connsiteX23" fmla="*/ 625789 w 641663"/>
              <a:gd name="connsiteY23" fmla="*/ 87575 h 706002"/>
              <a:gd name="connsiteX24" fmla="*/ 559114 w 641663"/>
              <a:gd name="connsiteY24" fmla="*/ 39950 h 706002"/>
              <a:gd name="connsiteX25" fmla="*/ 416239 w 641663"/>
              <a:gd name="connsiteY25" fmla="*/ 1850 h 706002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5314 w 641663"/>
              <a:gd name="connsiteY21" fmla="*/ 224193 h 709270"/>
              <a:gd name="connsiteX22" fmla="*/ 618041 w 641663"/>
              <a:gd name="connsiteY22" fmla="*/ 202317 h 709270"/>
              <a:gd name="connsiteX23" fmla="*/ 625789 w 641663"/>
              <a:gd name="connsiteY23" fmla="*/ 90843 h 709270"/>
              <a:gd name="connsiteX24" fmla="*/ 559114 w 641663"/>
              <a:gd name="connsiteY24" fmla="*/ 43218 h 709270"/>
              <a:gd name="connsiteX25" fmla="*/ 486463 w 641663"/>
              <a:gd name="connsiteY25" fmla="*/ 1463 h 709270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5314 w 641663"/>
              <a:gd name="connsiteY21" fmla="*/ 224193 h 709270"/>
              <a:gd name="connsiteX22" fmla="*/ 625789 w 641663"/>
              <a:gd name="connsiteY22" fmla="*/ 90843 h 709270"/>
              <a:gd name="connsiteX23" fmla="*/ 559114 w 641663"/>
              <a:gd name="connsiteY23" fmla="*/ 43218 h 709270"/>
              <a:gd name="connsiteX24" fmla="*/ 486463 w 641663"/>
              <a:gd name="connsiteY24" fmla="*/ 1463 h 709270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3947 w 641663"/>
              <a:gd name="connsiteY21" fmla="*/ 208216 h 709270"/>
              <a:gd name="connsiteX22" fmla="*/ 625789 w 641663"/>
              <a:gd name="connsiteY22" fmla="*/ 90843 h 709270"/>
              <a:gd name="connsiteX23" fmla="*/ 559114 w 641663"/>
              <a:gd name="connsiteY23" fmla="*/ 43218 h 709270"/>
              <a:gd name="connsiteX24" fmla="*/ 486463 w 641663"/>
              <a:gd name="connsiteY24" fmla="*/ 1463 h 709270"/>
              <a:gd name="connsiteX0" fmla="*/ 486463 w 639618"/>
              <a:gd name="connsiteY0" fmla="*/ 1463 h 709270"/>
              <a:gd name="connsiteX1" fmla="*/ 335783 w 639618"/>
              <a:gd name="connsiteY1" fmla="*/ 11730 h 709270"/>
              <a:gd name="connsiteX2" fmla="*/ 254314 w 639618"/>
              <a:gd name="connsiteY2" fmla="*/ 33693 h 709270"/>
              <a:gd name="connsiteX3" fmla="*/ 101914 w 639618"/>
              <a:gd name="connsiteY3" fmla="*/ 138468 h 709270"/>
              <a:gd name="connsiteX4" fmla="*/ 35239 w 639618"/>
              <a:gd name="connsiteY4" fmla="*/ 228956 h 709270"/>
              <a:gd name="connsiteX5" fmla="*/ 25714 w 639618"/>
              <a:gd name="connsiteY5" fmla="*/ 309918 h 709270"/>
              <a:gd name="connsiteX6" fmla="*/ 92389 w 639618"/>
              <a:gd name="connsiteY6" fmla="*/ 338493 h 709270"/>
              <a:gd name="connsiteX7" fmla="*/ 159064 w 639618"/>
              <a:gd name="connsiteY7" fmla="*/ 243243 h 709270"/>
              <a:gd name="connsiteX8" fmla="*/ 118401 w 639618"/>
              <a:gd name="connsiteY8" fmla="*/ 306434 h 709270"/>
              <a:gd name="connsiteX9" fmla="*/ 4102 w 639618"/>
              <a:gd name="connsiteY9" fmla="*/ 444547 h 709270"/>
              <a:gd name="connsiteX10" fmla="*/ 54289 w 639618"/>
              <a:gd name="connsiteY10" fmla="*/ 538517 h 709270"/>
              <a:gd name="connsiteX11" fmla="*/ 168589 w 639618"/>
              <a:gd name="connsiteY11" fmla="*/ 462318 h 709270"/>
              <a:gd name="connsiteX12" fmla="*/ 78101 w 639618"/>
              <a:gd name="connsiteY12" fmla="*/ 557568 h 709270"/>
              <a:gd name="connsiteX13" fmla="*/ 130489 w 639618"/>
              <a:gd name="connsiteY13" fmla="*/ 643293 h 709270"/>
              <a:gd name="connsiteX14" fmla="*/ 259076 w 639618"/>
              <a:gd name="connsiteY14" fmla="*/ 614718 h 709270"/>
              <a:gd name="connsiteX15" fmla="*/ 311464 w 639618"/>
              <a:gd name="connsiteY15" fmla="*/ 557568 h 709270"/>
              <a:gd name="connsiteX16" fmla="*/ 225739 w 639618"/>
              <a:gd name="connsiteY16" fmla="*/ 681393 h 709270"/>
              <a:gd name="connsiteX17" fmla="*/ 340039 w 639618"/>
              <a:gd name="connsiteY17" fmla="*/ 700443 h 709270"/>
              <a:gd name="connsiteX18" fmla="*/ 549589 w 639618"/>
              <a:gd name="connsiteY18" fmla="*/ 567093 h 709270"/>
              <a:gd name="connsiteX19" fmla="*/ 635314 w 639618"/>
              <a:gd name="connsiteY19" fmla="*/ 376593 h 709270"/>
              <a:gd name="connsiteX20" fmla="*/ 627677 w 639618"/>
              <a:gd name="connsiteY20" fmla="*/ 314238 h 709270"/>
              <a:gd name="connsiteX21" fmla="*/ 633947 w 639618"/>
              <a:gd name="connsiteY21" fmla="*/ 208216 h 709270"/>
              <a:gd name="connsiteX22" fmla="*/ 625789 w 639618"/>
              <a:gd name="connsiteY22" fmla="*/ 90843 h 709270"/>
              <a:gd name="connsiteX23" fmla="*/ 559114 w 639618"/>
              <a:gd name="connsiteY23" fmla="*/ 43218 h 709270"/>
              <a:gd name="connsiteX24" fmla="*/ 486463 w 639618"/>
              <a:gd name="connsiteY24" fmla="*/ 1463 h 709270"/>
              <a:gd name="connsiteX0" fmla="*/ 486463 w 634072"/>
              <a:gd name="connsiteY0" fmla="*/ 1463 h 709270"/>
              <a:gd name="connsiteX1" fmla="*/ 335783 w 634072"/>
              <a:gd name="connsiteY1" fmla="*/ 11730 h 709270"/>
              <a:gd name="connsiteX2" fmla="*/ 254314 w 634072"/>
              <a:gd name="connsiteY2" fmla="*/ 33693 h 709270"/>
              <a:gd name="connsiteX3" fmla="*/ 101914 w 634072"/>
              <a:gd name="connsiteY3" fmla="*/ 138468 h 709270"/>
              <a:gd name="connsiteX4" fmla="*/ 35239 w 634072"/>
              <a:gd name="connsiteY4" fmla="*/ 228956 h 709270"/>
              <a:gd name="connsiteX5" fmla="*/ 25714 w 634072"/>
              <a:gd name="connsiteY5" fmla="*/ 309918 h 709270"/>
              <a:gd name="connsiteX6" fmla="*/ 92389 w 634072"/>
              <a:gd name="connsiteY6" fmla="*/ 338493 h 709270"/>
              <a:gd name="connsiteX7" fmla="*/ 159064 w 634072"/>
              <a:gd name="connsiteY7" fmla="*/ 243243 h 709270"/>
              <a:gd name="connsiteX8" fmla="*/ 118401 w 634072"/>
              <a:gd name="connsiteY8" fmla="*/ 306434 h 709270"/>
              <a:gd name="connsiteX9" fmla="*/ 4102 w 634072"/>
              <a:gd name="connsiteY9" fmla="*/ 444547 h 709270"/>
              <a:gd name="connsiteX10" fmla="*/ 54289 w 634072"/>
              <a:gd name="connsiteY10" fmla="*/ 538517 h 709270"/>
              <a:gd name="connsiteX11" fmla="*/ 168589 w 634072"/>
              <a:gd name="connsiteY11" fmla="*/ 462318 h 709270"/>
              <a:gd name="connsiteX12" fmla="*/ 78101 w 634072"/>
              <a:gd name="connsiteY12" fmla="*/ 557568 h 709270"/>
              <a:gd name="connsiteX13" fmla="*/ 130489 w 634072"/>
              <a:gd name="connsiteY13" fmla="*/ 643293 h 709270"/>
              <a:gd name="connsiteX14" fmla="*/ 259076 w 634072"/>
              <a:gd name="connsiteY14" fmla="*/ 614718 h 709270"/>
              <a:gd name="connsiteX15" fmla="*/ 311464 w 634072"/>
              <a:gd name="connsiteY15" fmla="*/ 557568 h 709270"/>
              <a:gd name="connsiteX16" fmla="*/ 225739 w 634072"/>
              <a:gd name="connsiteY16" fmla="*/ 681393 h 709270"/>
              <a:gd name="connsiteX17" fmla="*/ 340039 w 634072"/>
              <a:gd name="connsiteY17" fmla="*/ 700443 h 709270"/>
              <a:gd name="connsiteX18" fmla="*/ 549589 w 634072"/>
              <a:gd name="connsiteY18" fmla="*/ 567093 h 709270"/>
              <a:gd name="connsiteX19" fmla="*/ 619759 w 634072"/>
              <a:gd name="connsiteY19" fmla="*/ 377997 h 709270"/>
              <a:gd name="connsiteX20" fmla="*/ 627677 w 634072"/>
              <a:gd name="connsiteY20" fmla="*/ 314238 h 709270"/>
              <a:gd name="connsiteX21" fmla="*/ 633947 w 634072"/>
              <a:gd name="connsiteY21" fmla="*/ 208216 h 709270"/>
              <a:gd name="connsiteX22" fmla="*/ 625789 w 634072"/>
              <a:gd name="connsiteY22" fmla="*/ 90843 h 709270"/>
              <a:gd name="connsiteX23" fmla="*/ 559114 w 634072"/>
              <a:gd name="connsiteY23" fmla="*/ 43218 h 709270"/>
              <a:gd name="connsiteX24" fmla="*/ 486463 w 634072"/>
              <a:gd name="connsiteY24" fmla="*/ 1463 h 709270"/>
              <a:gd name="connsiteX0" fmla="*/ 486463 w 634072"/>
              <a:gd name="connsiteY0" fmla="*/ 3196 h 711003"/>
              <a:gd name="connsiteX1" fmla="*/ 353475 w 634072"/>
              <a:gd name="connsiteY1" fmla="*/ 6498 h 711003"/>
              <a:gd name="connsiteX2" fmla="*/ 254314 w 634072"/>
              <a:gd name="connsiteY2" fmla="*/ 35426 h 711003"/>
              <a:gd name="connsiteX3" fmla="*/ 101914 w 634072"/>
              <a:gd name="connsiteY3" fmla="*/ 140201 h 711003"/>
              <a:gd name="connsiteX4" fmla="*/ 35239 w 634072"/>
              <a:gd name="connsiteY4" fmla="*/ 230689 h 711003"/>
              <a:gd name="connsiteX5" fmla="*/ 25714 w 634072"/>
              <a:gd name="connsiteY5" fmla="*/ 311651 h 711003"/>
              <a:gd name="connsiteX6" fmla="*/ 92389 w 634072"/>
              <a:gd name="connsiteY6" fmla="*/ 340226 h 711003"/>
              <a:gd name="connsiteX7" fmla="*/ 159064 w 634072"/>
              <a:gd name="connsiteY7" fmla="*/ 244976 h 711003"/>
              <a:gd name="connsiteX8" fmla="*/ 118401 w 634072"/>
              <a:gd name="connsiteY8" fmla="*/ 308167 h 711003"/>
              <a:gd name="connsiteX9" fmla="*/ 4102 w 634072"/>
              <a:gd name="connsiteY9" fmla="*/ 446280 h 711003"/>
              <a:gd name="connsiteX10" fmla="*/ 54289 w 634072"/>
              <a:gd name="connsiteY10" fmla="*/ 540250 h 711003"/>
              <a:gd name="connsiteX11" fmla="*/ 168589 w 634072"/>
              <a:gd name="connsiteY11" fmla="*/ 464051 h 711003"/>
              <a:gd name="connsiteX12" fmla="*/ 78101 w 634072"/>
              <a:gd name="connsiteY12" fmla="*/ 559301 h 711003"/>
              <a:gd name="connsiteX13" fmla="*/ 130489 w 634072"/>
              <a:gd name="connsiteY13" fmla="*/ 645026 h 711003"/>
              <a:gd name="connsiteX14" fmla="*/ 259076 w 634072"/>
              <a:gd name="connsiteY14" fmla="*/ 616451 h 711003"/>
              <a:gd name="connsiteX15" fmla="*/ 311464 w 634072"/>
              <a:gd name="connsiteY15" fmla="*/ 559301 h 711003"/>
              <a:gd name="connsiteX16" fmla="*/ 225739 w 634072"/>
              <a:gd name="connsiteY16" fmla="*/ 683126 h 711003"/>
              <a:gd name="connsiteX17" fmla="*/ 340039 w 634072"/>
              <a:gd name="connsiteY17" fmla="*/ 702176 h 711003"/>
              <a:gd name="connsiteX18" fmla="*/ 549589 w 634072"/>
              <a:gd name="connsiteY18" fmla="*/ 568826 h 711003"/>
              <a:gd name="connsiteX19" fmla="*/ 619759 w 634072"/>
              <a:gd name="connsiteY19" fmla="*/ 379730 h 711003"/>
              <a:gd name="connsiteX20" fmla="*/ 627677 w 634072"/>
              <a:gd name="connsiteY20" fmla="*/ 315971 h 711003"/>
              <a:gd name="connsiteX21" fmla="*/ 633947 w 634072"/>
              <a:gd name="connsiteY21" fmla="*/ 209949 h 711003"/>
              <a:gd name="connsiteX22" fmla="*/ 625789 w 634072"/>
              <a:gd name="connsiteY22" fmla="*/ 92576 h 711003"/>
              <a:gd name="connsiteX23" fmla="*/ 559114 w 634072"/>
              <a:gd name="connsiteY23" fmla="*/ 44951 h 711003"/>
              <a:gd name="connsiteX24" fmla="*/ 486463 w 634072"/>
              <a:gd name="connsiteY24" fmla="*/ 3196 h 711003"/>
              <a:gd name="connsiteX0" fmla="*/ 486463 w 634072"/>
              <a:gd name="connsiteY0" fmla="*/ 10201 h 718008"/>
              <a:gd name="connsiteX1" fmla="*/ 353475 w 634072"/>
              <a:gd name="connsiteY1" fmla="*/ 13503 h 718008"/>
              <a:gd name="connsiteX2" fmla="*/ 254314 w 634072"/>
              <a:gd name="connsiteY2" fmla="*/ 42431 h 718008"/>
              <a:gd name="connsiteX3" fmla="*/ 101914 w 634072"/>
              <a:gd name="connsiteY3" fmla="*/ 147206 h 718008"/>
              <a:gd name="connsiteX4" fmla="*/ 35239 w 634072"/>
              <a:gd name="connsiteY4" fmla="*/ 237694 h 718008"/>
              <a:gd name="connsiteX5" fmla="*/ 25714 w 634072"/>
              <a:gd name="connsiteY5" fmla="*/ 318656 h 718008"/>
              <a:gd name="connsiteX6" fmla="*/ 92389 w 634072"/>
              <a:gd name="connsiteY6" fmla="*/ 347231 h 718008"/>
              <a:gd name="connsiteX7" fmla="*/ 159064 w 634072"/>
              <a:gd name="connsiteY7" fmla="*/ 251981 h 718008"/>
              <a:gd name="connsiteX8" fmla="*/ 118401 w 634072"/>
              <a:gd name="connsiteY8" fmla="*/ 315172 h 718008"/>
              <a:gd name="connsiteX9" fmla="*/ 4102 w 634072"/>
              <a:gd name="connsiteY9" fmla="*/ 453285 h 718008"/>
              <a:gd name="connsiteX10" fmla="*/ 54289 w 634072"/>
              <a:gd name="connsiteY10" fmla="*/ 547255 h 718008"/>
              <a:gd name="connsiteX11" fmla="*/ 168589 w 634072"/>
              <a:gd name="connsiteY11" fmla="*/ 471056 h 718008"/>
              <a:gd name="connsiteX12" fmla="*/ 78101 w 634072"/>
              <a:gd name="connsiteY12" fmla="*/ 566306 h 718008"/>
              <a:gd name="connsiteX13" fmla="*/ 130489 w 634072"/>
              <a:gd name="connsiteY13" fmla="*/ 652031 h 718008"/>
              <a:gd name="connsiteX14" fmla="*/ 259076 w 634072"/>
              <a:gd name="connsiteY14" fmla="*/ 623456 h 718008"/>
              <a:gd name="connsiteX15" fmla="*/ 311464 w 634072"/>
              <a:gd name="connsiteY15" fmla="*/ 566306 h 718008"/>
              <a:gd name="connsiteX16" fmla="*/ 225739 w 634072"/>
              <a:gd name="connsiteY16" fmla="*/ 690131 h 718008"/>
              <a:gd name="connsiteX17" fmla="*/ 340039 w 634072"/>
              <a:gd name="connsiteY17" fmla="*/ 709181 h 718008"/>
              <a:gd name="connsiteX18" fmla="*/ 549589 w 634072"/>
              <a:gd name="connsiteY18" fmla="*/ 575831 h 718008"/>
              <a:gd name="connsiteX19" fmla="*/ 619759 w 634072"/>
              <a:gd name="connsiteY19" fmla="*/ 386735 h 718008"/>
              <a:gd name="connsiteX20" fmla="*/ 627677 w 634072"/>
              <a:gd name="connsiteY20" fmla="*/ 322976 h 718008"/>
              <a:gd name="connsiteX21" fmla="*/ 633947 w 634072"/>
              <a:gd name="connsiteY21" fmla="*/ 216954 h 718008"/>
              <a:gd name="connsiteX22" fmla="*/ 625789 w 634072"/>
              <a:gd name="connsiteY22" fmla="*/ 99581 h 718008"/>
              <a:gd name="connsiteX23" fmla="*/ 559114 w 634072"/>
              <a:gd name="connsiteY23" fmla="*/ 51956 h 718008"/>
              <a:gd name="connsiteX24" fmla="*/ 486463 w 634072"/>
              <a:gd name="connsiteY24" fmla="*/ 10201 h 718008"/>
              <a:gd name="connsiteX0" fmla="*/ 486463 w 634072"/>
              <a:gd name="connsiteY0" fmla="*/ 3374 h 711181"/>
              <a:gd name="connsiteX1" fmla="*/ 353475 w 634072"/>
              <a:gd name="connsiteY1" fmla="*/ 6676 h 711181"/>
              <a:gd name="connsiteX2" fmla="*/ 254314 w 634072"/>
              <a:gd name="connsiteY2" fmla="*/ 35604 h 711181"/>
              <a:gd name="connsiteX3" fmla="*/ 101914 w 634072"/>
              <a:gd name="connsiteY3" fmla="*/ 140379 h 711181"/>
              <a:gd name="connsiteX4" fmla="*/ 35239 w 634072"/>
              <a:gd name="connsiteY4" fmla="*/ 230867 h 711181"/>
              <a:gd name="connsiteX5" fmla="*/ 25714 w 634072"/>
              <a:gd name="connsiteY5" fmla="*/ 311829 h 711181"/>
              <a:gd name="connsiteX6" fmla="*/ 92389 w 634072"/>
              <a:gd name="connsiteY6" fmla="*/ 340404 h 711181"/>
              <a:gd name="connsiteX7" fmla="*/ 159064 w 634072"/>
              <a:gd name="connsiteY7" fmla="*/ 245154 h 711181"/>
              <a:gd name="connsiteX8" fmla="*/ 118401 w 634072"/>
              <a:gd name="connsiteY8" fmla="*/ 308345 h 711181"/>
              <a:gd name="connsiteX9" fmla="*/ 4102 w 634072"/>
              <a:gd name="connsiteY9" fmla="*/ 446458 h 711181"/>
              <a:gd name="connsiteX10" fmla="*/ 54289 w 634072"/>
              <a:gd name="connsiteY10" fmla="*/ 540428 h 711181"/>
              <a:gd name="connsiteX11" fmla="*/ 168589 w 634072"/>
              <a:gd name="connsiteY11" fmla="*/ 464229 h 711181"/>
              <a:gd name="connsiteX12" fmla="*/ 78101 w 634072"/>
              <a:gd name="connsiteY12" fmla="*/ 559479 h 711181"/>
              <a:gd name="connsiteX13" fmla="*/ 130489 w 634072"/>
              <a:gd name="connsiteY13" fmla="*/ 645204 h 711181"/>
              <a:gd name="connsiteX14" fmla="*/ 259076 w 634072"/>
              <a:gd name="connsiteY14" fmla="*/ 616629 h 711181"/>
              <a:gd name="connsiteX15" fmla="*/ 311464 w 634072"/>
              <a:gd name="connsiteY15" fmla="*/ 559479 h 711181"/>
              <a:gd name="connsiteX16" fmla="*/ 225739 w 634072"/>
              <a:gd name="connsiteY16" fmla="*/ 683304 h 711181"/>
              <a:gd name="connsiteX17" fmla="*/ 340039 w 634072"/>
              <a:gd name="connsiteY17" fmla="*/ 702354 h 711181"/>
              <a:gd name="connsiteX18" fmla="*/ 549589 w 634072"/>
              <a:gd name="connsiteY18" fmla="*/ 569004 h 711181"/>
              <a:gd name="connsiteX19" fmla="*/ 619759 w 634072"/>
              <a:gd name="connsiteY19" fmla="*/ 379908 h 711181"/>
              <a:gd name="connsiteX20" fmla="*/ 627677 w 634072"/>
              <a:gd name="connsiteY20" fmla="*/ 316149 h 711181"/>
              <a:gd name="connsiteX21" fmla="*/ 633947 w 634072"/>
              <a:gd name="connsiteY21" fmla="*/ 210127 h 711181"/>
              <a:gd name="connsiteX22" fmla="*/ 625789 w 634072"/>
              <a:gd name="connsiteY22" fmla="*/ 92754 h 711181"/>
              <a:gd name="connsiteX23" fmla="*/ 559114 w 634072"/>
              <a:gd name="connsiteY23" fmla="*/ 45129 h 711181"/>
              <a:gd name="connsiteX24" fmla="*/ 486463 w 634072"/>
              <a:gd name="connsiteY24" fmla="*/ 3374 h 711181"/>
              <a:gd name="connsiteX0" fmla="*/ 486463 w 634072"/>
              <a:gd name="connsiteY0" fmla="*/ 5125 h 712932"/>
              <a:gd name="connsiteX1" fmla="*/ 353475 w 634072"/>
              <a:gd name="connsiteY1" fmla="*/ 8427 h 712932"/>
              <a:gd name="connsiteX2" fmla="*/ 254314 w 634072"/>
              <a:gd name="connsiteY2" fmla="*/ 37355 h 712932"/>
              <a:gd name="connsiteX3" fmla="*/ 101914 w 634072"/>
              <a:gd name="connsiteY3" fmla="*/ 142130 h 712932"/>
              <a:gd name="connsiteX4" fmla="*/ 35239 w 634072"/>
              <a:gd name="connsiteY4" fmla="*/ 232618 h 712932"/>
              <a:gd name="connsiteX5" fmla="*/ 25714 w 634072"/>
              <a:gd name="connsiteY5" fmla="*/ 313580 h 712932"/>
              <a:gd name="connsiteX6" fmla="*/ 92389 w 634072"/>
              <a:gd name="connsiteY6" fmla="*/ 342155 h 712932"/>
              <a:gd name="connsiteX7" fmla="*/ 159064 w 634072"/>
              <a:gd name="connsiteY7" fmla="*/ 246905 h 712932"/>
              <a:gd name="connsiteX8" fmla="*/ 118401 w 634072"/>
              <a:gd name="connsiteY8" fmla="*/ 310096 h 712932"/>
              <a:gd name="connsiteX9" fmla="*/ 4102 w 634072"/>
              <a:gd name="connsiteY9" fmla="*/ 448209 h 712932"/>
              <a:gd name="connsiteX10" fmla="*/ 54289 w 634072"/>
              <a:gd name="connsiteY10" fmla="*/ 542179 h 712932"/>
              <a:gd name="connsiteX11" fmla="*/ 168589 w 634072"/>
              <a:gd name="connsiteY11" fmla="*/ 465980 h 712932"/>
              <a:gd name="connsiteX12" fmla="*/ 78101 w 634072"/>
              <a:gd name="connsiteY12" fmla="*/ 561230 h 712932"/>
              <a:gd name="connsiteX13" fmla="*/ 130489 w 634072"/>
              <a:gd name="connsiteY13" fmla="*/ 646955 h 712932"/>
              <a:gd name="connsiteX14" fmla="*/ 259076 w 634072"/>
              <a:gd name="connsiteY14" fmla="*/ 618380 h 712932"/>
              <a:gd name="connsiteX15" fmla="*/ 311464 w 634072"/>
              <a:gd name="connsiteY15" fmla="*/ 561230 h 712932"/>
              <a:gd name="connsiteX16" fmla="*/ 225739 w 634072"/>
              <a:gd name="connsiteY16" fmla="*/ 685055 h 712932"/>
              <a:gd name="connsiteX17" fmla="*/ 340039 w 634072"/>
              <a:gd name="connsiteY17" fmla="*/ 704105 h 712932"/>
              <a:gd name="connsiteX18" fmla="*/ 549589 w 634072"/>
              <a:gd name="connsiteY18" fmla="*/ 570755 h 712932"/>
              <a:gd name="connsiteX19" fmla="*/ 619759 w 634072"/>
              <a:gd name="connsiteY19" fmla="*/ 381659 h 712932"/>
              <a:gd name="connsiteX20" fmla="*/ 627677 w 634072"/>
              <a:gd name="connsiteY20" fmla="*/ 317900 h 712932"/>
              <a:gd name="connsiteX21" fmla="*/ 633947 w 634072"/>
              <a:gd name="connsiteY21" fmla="*/ 211878 h 712932"/>
              <a:gd name="connsiteX22" fmla="*/ 625789 w 634072"/>
              <a:gd name="connsiteY22" fmla="*/ 94505 h 712932"/>
              <a:gd name="connsiteX23" fmla="*/ 559114 w 634072"/>
              <a:gd name="connsiteY23" fmla="*/ 46880 h 712932"/>
              <a:gd name="connsiteX24" fmla="*/ 486463 w 634072"/>
              <a:gd name="connsiteY24" fmla="*/ 5125 h 71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34072" h="712932">
                <a:moveTo>
                  <a:pt x="486463" y="5125"/>
                </a:moveTo>
                <a:cubicBezTo>
                  <a:pt x="452190" y="-1284"/>
                  <a:pt x="402079" y="-3208"/>
                  <a:pt x="353475" y="8427"/>
                </a:cubicBezTo>
                <a:cubicBezTo>
                  <a:pt x="304871" y="20062"/>
                  <a:pt x="296241" y="15071"/>
                  <a:pt x="254314" y="37355"/>
                </a:cubicBezTo>
                <a:cubicBezTo>
                  <a:pt x="212387" y="59639"/>
                  <a:pt x="138426" y="109586"/>
                  <a:pt x="101914" y="142130"/>
                </a:cubicBezTo>
                <a:cubicBezTo>
                  <a:pt x="65402" y="174674"/>
                  <a:pt x="47939" y="204043"/>
                  <a:pt x="35239" y="232618"/>
                </a:cubicBezTo>
                <a:cubicBezTo>
                  <a:pt x="22539" y="261193"/>
                  <a:pt x="16189" y="295324"/>
                  <a:pt x="25714" y="313580"/>
                </a:cubicBezTo>
                <a:cubicBezTo>
                  <a:pt x="35239" y="331836"/>
                  <a:pt x="70164" y="353267"/>
                  <a:pt x="92389" y="342155"/>
                </a:cubicBezTo>
                <a:cubicBezTo>
                  <a:pt x="114614" y="331043"/>
                  <a:pt x="154729" y="252248"/>
                  <a:pt x="159064" y="246905"/>
                </a:cubicBezTo>
                <a:cubicBezTo>
                  <a:pt x="163399" y="241562"/>
                  <a:pt x="142641" y="291627"/>
                  <a:pt x="118401" y="310096"/>
                </a:cubicBezTo>
                <a:cubicBezTo>
                  <a:pt x="94161" y="328566"/>
                  <a:pt x="21137" y="411910"/>
                  <a:pt x="4102" y="448209"/>
                </a:cubicBezTo>
                <a:cubicBezTo>
                  <a:pt x="-12933" y="484508"/>
                  <a:pt x="26874" y="539217"/>
                  <a:pt x="54289" y="542179"/>
                </a:cubicBezTo>
                <a:cubicBezTo>
                  <a:pt x="81704" y="545141"/>
                  <a:pt x="164620" y="462805"/>
                  <a:pt x="168589" y="465980"/>
                </a:cubicBezTo>
                <a:cubicBezTo>
                  <a:pt x="172558" y="469155"/>
                  <a:pt x="84451" y="531068"/>
                  <a:pt x="78101" y="561230"/>
                </a:cubicBezTo>
                <a:cubicBezTo>
                  <a:pt x="71751" y="591392"/>
                  <a:pt x="100327" y="637430"/>
                  <a:pt x="130489" y="646955"/>
                </a:cubicBezTo>
                <a:cubicBezTo>
                  <a:pt x="160651" y="656480"/>
                  <a:pt x="228914" y="632667"/>
                  <a:pt x="259076" y="618380"/>
                </a:cubicBezTo>
                <a:cubicBezTo>
                  <a:pt x="289238" y="604093"/>
                  <a:pt x="317020" y="550118"/>
                  <a:pt x="311464" y="561230"/>
                </a:cubicBezTo>
                <a:cubicBezTo>
                  <a:pt x="305908" y="572343"/>
                  <a:pt x="220977" y="661243"/>
                  <a:pt x="225739" y="685055"/>
                </a:cubicBezTo>
                <a:cubicBezTo>
                  <a:pt x="230501" y="708867"/>
                  <a:pt x="286064" y="723155"/>
                  <a:pt x="340039" y="704105"/>
                </a:cubicBezTo>
                <a:cubicBezTo>
                  <a:pt x="394014" y="685055"/>
                  <a:pt x="502969" y="624496"/>
                  <a:pt x="549589" y="570755"/>
                </a:cubicBezTo>
                <a:cubicBezTo>
                  <a:pt x="596209" y="517014"/>
                  <a:pt x="606744" y="423802"/>
                  <a:pt x="619759" y="381659"/>
                </a:cubicBezTo>
                <a:cubicBezTo>
                  <a:pt x="632774" y="339517"/>
                  <a:pt x="627677" y="317900"/>
                  <a:pt x="627677" y="317900"/>
                </a:cubicBezTo>
                <a:cubicBezTo>
                  <a:pt x="627221" y="293524"/>
                  <a:pt x="634403" y="236254"/>
                  <a:pt x="633947" y="211878"/>
                </a:cubicBezTo>
                <a:cubicBezTo>
                  <a:pt x="632359" y="180128"/>
                  <a:pt x="638489" y="124668"/>
                  <a:pt x="625789" y="94505"/>
                </a:cubicBezTo>
                <a:cubicBezTo>
                  <a:pt x="613089" y="64343"/>
                  <a:pt x="582335" y="61777"/>
                  <a:pt x="559114" y="46880"/>
                </a:cubicBezTo>
                <a:cubicBezTo>
                  <a:pt x="535893" y="31983"/>
                  <a:pt x="520736" y="11534"/>
                  <a:pt x="486463" y="512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3C66389-25E5-1DC3-8AF7-E1FFCA198E87}"/>
              </a:ext>
            </a:extLst>
          </p:cNvPr>
          <p:cNvSpPr/>
          <p:nvPr/>
        </p:nvSpPr>
        <p:spPr>
          <a:xfrm rot="1041197" flipH="1">
            <a:off x="4926026" y="4468173"/>
            <a:ext cx="144096" cy="170544"/>
          </a:xfrm>
          <a:custGeom>
            <a:avLst/>
            <a:gdLst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03557 w 681406"/>
              <a:gd name="connsiteY8" fmla="*/ 326073 h 709978"/>
              <a:gd name="connsiteX9" fmla="*/ 8307 w 681406"/>
              <a:gd name="connsiteY9" fmla="*/ 392748 h 709978"/>
              <a:gd name="connsiteX10" fmla="*/ 17832 w 681406"/>
              <a:gd name="connsiteY10" fmla="*/ 516573 h 709978"/>
              <a:gd name="connsiteX11" fmla="*/ 122607 w 681406"/>
              <a:gd name="connsiteY11" fmla="*/ 535623 h 709978"/>
              <a:gd name="connsiteX12" fmla="*/ 227382 w 681406"/>
              <a:gd name="connsiteY12" fmla="*/ 497523 h 709978"/>
              <a:gd name="connsiteX13" fmla="*/ 122607 w 681406"/>
              <a:gd name="connsiteY13" fmla="*/ 621348 h 709978"/>
              <a:gd name="connsiteX14" fmla="*/ 170232 w 681406"/>
              <a:gd name="connsiteY14" fmla="*/ 640398 h 709978"/>
              <a:gd name="connsiteX15" fmla="*/ 303582 w 681406"/>
              <a:gd name="connsiteY15" fmla="*/ 630873 h 709978"/>
              <a:gd name="connsiteX16" fmla="*/ 351207 w 681406"/>
              <a:gd name="connsiteY16" fmla="*/ 554673 h 709978"/>
              <a:gd name="connsiteX17" fmla="*/ 246432 w 681406"/>
              <a:gd name="connsiteY17" fmla="*/ 688023 h 709978"/>
              <a:gd name="connsiteX18" fmla="*/ 379782 w 681406"/>
              <a:gd name="connsiteY18" fmla="*/ 697548 h 709978"/>
              <a:gd name="connsiteX19" fmla="*/ 589332 w 681406"/>
              <a:gd name="connsiteY19" fmla="*/ 564198 h 709978"/>
              <a:gd name="connsiteX20" fmla="*/ 675057 w 681406"/>
              <a:gd name="connsiteY20" fmla="*/ 373698 h 709978"/>
              <a:gd name="connsiteX21" fmla="*/ 675057 w 681406"/>
              <a:gd name="connsiteY21" fmla="*/ 278448 h 709978"/>
              <a:gd name="connsiteX22" fmla="*/ 675057 w 681406"/>
              <a:gd name="connsiteY22" fmla="*/ 221298 h 709978"/>
              <a:gd name="connsiteX23" fmla="*/ 636957 w 681406"/>
              <a:gd name="connsiteY23" fmla="*/ 230823 h 709978"/>
              <a:gd name="connsiteX24" fmla="*/ 665532 w 681406"/>
              <a:gd name="connsiteY24" fmla="*/ 87948 h 709978"/>
              <a:gd name="connsiteX25" fmla="*/ 598857 w 681406"/>
              <a:gd name="connsiteY25" fmla="*/ 40323 h 709978"/>
              <a:gd name="connsiteX26" fmla="*/ 455982 w 681406"/>
              <a:gd name="connsiteY26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08332 w 681406"/>
              <a:gd name="connsiteY13" fmla="*/ 4594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4558 w 679982"/>
              <a:gd name="connsiteY0" fmla="*/ 2223 h 709978"/>
              <a:gd name="connsiteX1" fmla="*/ 416458 w 679982"/>
              <a:gd name="connsiteY1" fmla="*/ 106998 h 709978"/>
              <a:gd name="connsiteX2" fmla="*/ 292633 w 679982"/>
              <a:gd name="connsiteY2" fmla="*/ 30798 h 709978"/>
              <a:gd name="connsiteX3" fmla="*/ 140233 w 679982"/>
              <a:gd name="connsiteY3" fmla="*/ 135573 h 709978"/>
              <a:gd name="connsiteX4" fmla="*/ 73558 w 679982"/>
              <a:gd name="connsiteY4" fmla="*/ 226061 h 709978"/>
              <a:gd name="connsiteX5" fmla="*/ 64033 w 679982"/>
              <a:gd name="connsiteY5" fmla="*/ 307023 h 709978"/>
              <a:gd name="connsiteX6" fmla="*/ 130708 w 679982"/>
              <a:gd name="connsiteY6" fmla="*/ 335598 h 709978"/>
              <a:gd name="connsiteX7" fmla="*/ 197383 w 679982"/>
              <a:gd name="connsiteY7" fmla="*/ 240348 h 709978"/>
              <a:gd name="connsiteX8" fmla="*/ 156720 w 679982"/>
              <a:gd name="connsiteY8" fmla="*/ 303539 h 709978"/>
              <a:gd name="connsiteX9" fmla="*/ 102133 w 679982"/>
              <a:gd name="connsiteY9" fmla="*/ 326073 h 709978"/>
              <a:gd name="connsiteX10" fmla="*/ 6883 w 679982"/>
              <a:gd name="connsiteY10" fmla="*/ 392748 h 709978"/>
              <a:gd name="connsiteX11" fmla="*/ 16408 w 679982"/>
              <a:gd name="connsiteY11" fmla="*/ 516573 h 709978"/>
              <a:gd name="connsiteX12" fmla="*/ 87845 w 679982"/>
              <a:gd name="connsiteY12" fmla="*/ 516573 h 709978"/>
              <a:gd name="connsiteX13" fmla="*/ 206908 w 679982"/>
              <a:gd name="connsiteY13" fmla="*/ 459423 h 709978"/>
              <a:gd name="connsiteX14" fmla="*/ 121183 w 679982"/>
              <a:gd name="connsiteY14" fmla="*/ 621348 h 709978"/>
              <a:gd name="connsiteX15" fmla="*/ 168808 w 679982"/>
              <a:gd name="connsiteY15" fmla="*/ 640398 h 709978"/>
              <a:gd name="connsiteX16" fmla="*/ 302158 w 679982"/>
              <a:gd name="connsiteY16" fmla="*/ 630873 h 709978"/>
              <a:gd name="connsiteX17" fmla="*/ 349783 w 679982"/>
              <a:gd name="connsiteY17" fmla="*/ 554673 h 709978"/>
              <a:gd name="connsiteX18" fmla="*/ 245008 w 679982"/>
              <a:gd name="connsiteY18" fmla="*/ 688023 h 709978"/>
              <a:gd name="connsiteX19" fmla="*/ 378358 w 679982"/>
              <a:gd name="connsiteY19" fmla="*/ 697548 h 709978"/>
              <a:gd name="connsiteX20" fmla="*/ 587908 w 679982"/>
              <a:gd name="connsiteY20" fmla="*/ 564198 h 709978"/>
              <a:gd name="connsiteX21" fmla="*/ 673633 w 679982"/>
              <a:gd name="connsiteY21" fmla="*/ 373698 h 709978"/>
              <a:gd name="connsiteX22" fmla="*/ 673633 w 679982"/>
              <a:gd name="connsiteY22" fmla="*/ 278448 h 709978"/>
              <a:gd name="connsiteX23" fmla="*/ 673633 w 679982"/>
              <a:gd name="connsiteY23" fmla="*/ 221298 h 709978"/>
              <a:gd name="connsiteX24" fmla="*/ 635533 w 679982"/>
              <a:gd name="connsiteY24" fmla="*/ 230823 h 709978"/>
              <a:gd name="connsiteX25" fmla="*/ 664108 w 679982"/>
              <a:gd name="connsiteY25" fmla="*/ 87948 h 709978"/>
              <a:gd name="connsiteX26" fmla="*/ 597433 w 679982"/>
              <a:gd name="connsiteY26" fmla="*/ 40323 h 709978"/>
              <a:gd name="connsiteX27" fmla="*/ 454558 w 679982"/>
              <a:gd name="connsiteY27" fmla="*/ 2223 h 709978"/>
              <a:gd name="connsiteX0" fmla="*/ 455545 w 680969"/>
              <a:gd name="connsiteY0" fmla="*/ 2223 h 709978"/>
              <a:gd name="connsiteX1" fmla="*/ 417445 w 680969"/>
              <a:gd name="connsiteY1" fmla="*/ 106998 h 709978"/>
              <a:gd name="connsiteX2" fmla="*/ 293620 w 680969"/>
              <a:gd name="connsiteY2" fmla="*/ 30798 h 709978"/>
              <a:gd name="connsiteX3" fmla="*/ 141220 w 680969"/>
              <a:gd name="connsiteY3" fmla="*/ 135573 h 709978"/>
              <a:gd name="connsiteX4" fmla="*/ 74545 w 680969"/>
              <a:gd name="connsiteY4" fmla="*/ 226061 h 709978"/>
              <a:gd name="connsiteX5" fmla="*/ 65020 w 680969"/>
              <a:gd name="connsiteY5" fmla="*/ 307023 h 709978"/>
              <a:gd name="connsiteX6" fmla="*/ 131695 w 680969"/>
              <a:gd name="connsiteY6" fmla="*/ 335598 h 709978"/>
              <a:gd name="connsiteX7" fmla="*/ 198370 w 680969"/>
              <a:gd name="connsiteY7" fmla="*/ 240348 h 709978"/>
              <a:gd name="connsiteX8" fmla="*/ 157707 w 680969"/>
              <a:gd name="connsiteY8" fmla="*/ 303539 h 709978"/>
              <a:gd name="connsiteX9" fmla="*/ 103120 w 680969"/>
              <a:gd name="connsiteY9" fmla="*/ 326073 h 709978"/>
              <a:gd name="connsiteX10" fmla="*/ 7870 w 680969"/>
              <a:gd name="connsiteY10" fmla="*/ 392748 h 709978"/>
              <a:gd name="connsiteX11" fmla="*/ 17395 w 680969"/>
              <a:gd name="connsiteY11" fmla="*/ 516573 h 709978"/>
              <a:gd name="connsiteX12" fmla="*/ 112645 w 680969"/>
              <a:gd name="connsiteY12" fmla="*/ 516573 h 709978"/>
              <a:gd name="connsiteX13" fmla="*/ 207895 w 680969"/>
              <a:gd name="connsiteY13" fmla="*/ 459423 h 709978"/>
              <a:gd name="connsiteX14" fmla="*/ 122170 w 680969"/>
              <a:gd name="connsiteY14" fmla="*/ 621348 h 709978"/>
              <a:gd name="connsiteX15" fmla="*/ 169795 w 680969"/>
              <a:gd name="connsiteY15" fmla="*/ 640398 h 709978"/>
              <a:gd name="connsiteX16" fmla="*/ 303145 w 680969"/>
              <a:gd name="connsiteY16" fmla="*/ 630873 h 709978"/>
              <a:gd name="connsiteX17" fmla="*/ 350770 w 680969"/>
              <a:gd name="connsiteY17" fmla="*/ 554673 h 709978"/>
              <a:gd name="connsiteX18" fmla="*/ 245995 w 680969"/>
              <a:gd name="connsiteY18" fmla="*/ 688023 h 709978"/>
              <a:gd name="connsiteX19" fmla="*/ 379345 w 680969"/>
              <a:gd name="connsiteY19" fmla="*/ 697548 h 709978"/>
              <a:gd name="connsiteX20" fmla="*/ 588895 w 680969"/>
              <a:gd name="connsiteY20" fmla="*/ 564198 h 709978"/>
              <a:gd name="connsiteX21" fmla="*/ 674620 w 680969"/>
              <a:gd name="connsiteY21" fmla="*/ 373698 h 709978"/>
              <a:gd name="connsiteX22" fmla="*/ 674620 w 680969"/>
              <a:gd name="connsiteY22" fmla="*/ 278448 h 709978"/>
              <a:gd name="connsiteX23" fmla="*/ 674620 w 680969"/>
              <a:gd name="connsiteY23" fmla="*/ 221298 h 709978"/>
              <a:gd name="connsiteX24" fmla="*/ 636520 w 680969"/>
              <a:gd name="connsiteY24" fmla="*/ 230823 h 709978"/>
              <a:gd name="connsiteX25" fmla="*/ 665095 w 680969"/>
              <a:gd name="connsiteY25" fmla="*/ 87948 h 709978"/>
              <a:gd name="connsiteX26" fmla="*/ 598420 w 680969"/>
              <a:gd name="connsiteY26" fmla="*/ 40323 h 709978"/>
              <a:gd name="connsiteX27" fmla="*/ 455545 w 680969"/>
              <a:gd name="connsiteY27" fmla="*/ 2223 h 709978"/>
              <a:gd name="connsiteX0" fmla="*/ 460771 w 686195"/>
              <a:gd name="connsiteY0" fmla="*/ 2223 h 709978"/>
              <a:gd name="connsiteX1" fmla="*/ 422671 w 686195"/>
              <a:gd name="connsiteY1" fmla="*/ 106998 h 709978"/>
              <a:gd name="connsiteX2" fmla="*/ 298846 w 686195"/>
              <a:gd name="connsiteY2" fmla="*/ 30798 h 709978"/>
              <a:gd name="connsiteX3" fmla="*/ 146446 w 686195"/>
              <a:gd name="connsiteY3" fmla="*/ 135573 h 709978"/>
              <a:gd name="connsiteX4" fmla="*/ 79771 w 686195"/>
              <a:gd name="connsiteY4" fmla="*/ 226061 h 709978"/>
              <a:gd name="connsiteX5" fmla="*/ 70246 w 686195"/>
              <a:gd name="connsiteY5" fmla="*/ 307023 h 709978"/>
              <a:gd name="connsiteX6" fmla="*/ 136921 w 686195"/>
              <a:gd name="connsiteY6" fmla="*/ 335598 h 709978"/>
              <a:gd name="connsiteX7" fmla="*/ 203596 w 686195"/>
              <a:gd name="connsiteY7" fmla="*/ 240348 h 709978"/>
              <a:gd name="connsiteX8" fmla="*/ 162933 w 686195"/>
              <a:gd name="connsiteY8" fmla="*/ 303539 h 709978"/>
              <a:gd name="connsiteX9" fmla="*/ 108346 w 686195"/>
              <a:gd name="connsiteY9" fmla="*/ 326073 h 709978"/>
              <a:gd name="connsiteX10" fmla="*/ 13096 w 686195"/>
              <a:gd name="connsiteY10" fmla="*/ 392748 h 709978"/>
              <a:gd name="connsiteX11" fmla="*/ 22621 w 686195"/>
              <a:gd name="connsiteY11" fmla="*/ 516573 h 709978"/>
              <a:gd name="connsiteX12" fmla="*/ 213121 w 686195"/>
              <a:gd name="connsiteY12" fmla="*/ 459423 h 709978"/>
              <a:gd name="connsiteX13" fmla="*/ 127396 w 686195"/>
              <a:gd name="connsiteY13" fmla="*/ 621348 h 709978"/>
              <a:gd name="connsiteX14" fmla="*/ 175021 w 686195"/>
              <a:gd name="connsiteY14" fmla="*/ 640398 h 709978"/>
              <a:gd name="connsiteX15" fmla="*/ 308371 w 686195"/>
              <a:gd name="connsiteY15" fmla="*/ 630873 h 709978"/>
              <a:gd name="connsiteX16" fmla="*/ 355996 w 686195"/>
              <a:gd name="connsiteY16" fmla="*/ 554673 h 709978"/>
              <a:gd name="connsiteX17" fmla="*/ 251221 w 686195"/>
              <a:gd name="connsiteY17" fmla="*/ 688023 h 709978"/>
              <a:gd name="connsiteX18" fmla="*/ 384571 w 686195"/>
              <a:gd name="connsiteY18" fmla="*/ 697548 h 709978"/>
              <a:gd name="connsiteX19" fmla="*/ 594121 w 686195"/>
              <a:gd name="connsiteY19" fmla="*/ 564198 h 709978"/>
              <a:gd name="connsiteX20" fmla="*/ 679846 w 686195"/>
              <a:gd name="connsiteY20" fmla="*/ 373698 h 709978"/>
              <a:gd name="connsiteX21" fmla="*/ 679846 w 686195"/>
              <a:gd name="connsiteY21" fmla="*/ 278448 h 709978"/>
              <a:gd name="connsiteX22" fmla="*/ 679846 w 686195"/>
              <a:gd name="connsiteY22" fmla="*/ 221298 h 709978"/>
              <a:gd name="connsiteX23" fmla="*/ 641746 w 686195"/>
              <a:gd name="connsiteY23" fmla="*/ 230823 h 709978"/>
              <a:gd name="connsiteX24" fmla="*/ 670321 w 686195"/>
              <a:gd name="connsiteY24" fmla="*/ 87948 h 709978"/>
              <a:gd name="connsiteX25" fmla="*/ 603646 w 686195"/>
              <a:gd name="connsiteY25" fmla="*/ 40323 h 709978"/>
              <a:gd name="connsiteX26" fmla="*/ 460771 w 686195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5913 w 674712"/>
              <a:gd name="connsiteY13" fmla="*/ 621348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2125 w 674712"/>
              <a:gd name="connsiteY15" fmla="*/ 61182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6375"/>
              <a:gd name="connsiteX1" fmla="*/ 411188 w 674712"/>
              <a:gd name="connsiteY1" fmla="*/ 106998 h 706375"/>
              <a:gd name="connsiteX2" fmla="*/ 287363 w 674712"/>
              <a:gd name="connsiteY2" fmla="*/ 30798 h 706375"/>
              <a:gd name="connsiteX3" fmla="*/ 134963 w 674712"/>
              <a:gd name="connsiteY3" fmla="*/ 135573 h 706375"/>
              <a:gd name="connsiteX4" fmla="*/ 68288 w 674712"/>
              <a:gd name="connsiteY4" fmla="*/ 226061 h 706375"/>
              <a:gd name="connsiteX5" fmla="*/ 58763 w 674712"/>
              <a:gd name="connsiteY5" fmla="*/ 307023 h 706375"/>
              <a:gd name="connsiteX6" fmla="*/ 125438 w 674712"/>
              <a:gd name="connsiteY6" fmla="*/ 335598 h 706375"/>
              <a:gd name="connsiteX7" fmla="*/ 192113 w 674712"/>
              <a:gd name="connsiteY7" fmla="*/ 240348 h 706375"/>
              <a:gd name="connsiteX8" fmla="*/ 151450 w 674712"/>
              <a:gd name="connsiteY8" fmla="*/ 303539 h 706375"/>
              <a:gd name="connsiteX9" fmla="*/ 96863 w 674712"/>
              <a:gd name="connsiteY9" fmla="*/ 326073 h 706375"/>
              <a:gd name="connsiteX10" fmla="*/ 1613 w 674712"/>
              <a:gd name="connsiteY10" fmla="*/ 392748 h 706375"/>
              <a:gd name="connsiteX11" fmla="*/ 49238 w 674712"/>
              <a:gd name="connsiteY11" fmla="*/ 521335 h 706375"/>
              <a:gd name="connsiteX12" fmla="*/ 201638 w 674712"/>
              <a:gd name="connsiteY12" fmla="*/ 459423 h 706375"/>
              <a:gd name="connsiteX13" fmla="*/ 111150 w 674712"/>
              <a:gd name="connsiteY13" fmla="*/ 554673 h 706375"/>
              <a:gd name="connsiteX14" fmla="*/ 163538 w 674712"/>
              <a:gd name="connsiteY14" fmla="*/ 640398 h 706375"/>
              <a:gd name="connsiteX15" fmla="*/ 292125 w 674712"/>
              <a:gd name="connsiteY15" fmla="*/ 611823 h 706375"/>
              <a:gd name="connsiteX16" fmla="*/ 344513 w 674712"/>
              <a:gd name="connsiteY16" fmla="*/ 554673 h 706375"/>
              <a:gd name="connsiteX17" fmla="*/ 258788 w 674712"/>
              <a:gd name="connsiteY17" fmla="*/ 678498 h 706375"/>
              <a:gd name="connsiteX18" fmla="*/ 373088 w 674712"/>
              <a:gd name="connsiteY18" fmla="*/ 697548 h 706375"/>
              <a:gd name="connsiteX19" fmla="*/ 582638 w 674712"/>
              <a:gd name="connsiteY19" fmla="*/ 564198 h 706375"/>
              <a:gd name="connsiteX20" fmla="*/ 668363 w 674712"/>
              <a:gd name="connsiteY20" fmla="*/ 373698 h 706375"/>
              <a:gd name="connsiteX21" fmla="*/ 668363 w 674712"/>
              <a:gd name="connsiteY21" fmla="*/ 278448 h 706375"/>
              <a:gd name="connsiteX22" fmla="*/ 668363 w 674712"/>
              <a:gd name="connsiteY22" fmla="*/ 221298 h 706375"/>
              <a:gd name="connsiteX23" fmla="*/ 630263 w 674712"/>
              <a:gd name="connsiteY23" fmla="*/ 230823 h 706375"/>
              <a:gd name="connsiteX24" fmla="*/ 658838 w 674712"/>
              <a:gd name="connsiteY24" fmla="*/ 87948 h 706375"/>
              <a:gd name="connsiteX25" fmla="*/ 592163 w 674712"/>
              <a:gd name="connsiteY25" fmla="*/ 40323 h 706375"/>
              <a:gd name="connsiteX26" fmla="*/ 449288 w 674712"/>
              <a:gd name="connsiteY26" fmla="*/ 2223 h 706375"/>
              <a:gd name="connsiteX0" fmla="*/ 452467 w 677891"/>
              <a:gd name="connsiteY0" fmla="*/ 2223 h 706375"/>
              <a:gd name="connsiteX1" fmla="*/ 414367 w 677891"/>
              <a:gd name="connsiteY1" fmla="*/ 106998 h 706375"/>
              <a:gd name="connsiteX2" fmla="*/ 290542 w 677891"/>
              <a:gd name="connsiteY2" fmla="*/ 30798 h 706375"/>
              <a:gd name="connsiteX3" fmla="*/ 138142 w 677891"/>
              <a:gd name="connsiteY3" fmla="*/ 135573 h 706375"/>
              <a:gd name="connsiteX4" fmla="*/ 71467 w 677891"/>
              <a:gd name="connsiteY4" fmla="*/ 226061 h 706375"/>
              <a:gd name="connsiteX5" fmla="*/ 61942 w 677891"/>
              <a:gd name="connsiteY5" fmla="*/ 307023 h 706375"/>
              <a:gd name="connsiteX6" fmla="*/ 128617 w 677891"/>
              <a:gd name="connsiteY6" fmla="*/ 335598 h 706375"/>
              <a:gd name="connsiteX7" fmla="*/ 195292 w 677891"/>
              <a:gd name="connsiteY7" fmla="*/ 240348 h 706375"/>
              <a:gd name="connsiteX8" fmla="*/ 154629 w 677891"/>
              <a:gd name="connsiteY8" fmla="*/ 303539 h 706375"/>
              <a:gd name="connsiteX9" fmla="*/ 4792 w 677891"/>
              <a:gd name="connsiteY9" fmla="*/ 392748 h 706375"/>
              <a:gd name="connsiteX10" fmla="*/ 52417 w 677891"/>
              <a:gd name="connsiteY10" fmla="*/ 521335 h 706375"/>
              <a:gd name="connsiteX11" fmla="*/ 204817 w 677891"/>
              <a:gd name="connsiteY11" fmla="*/ 459423 h 706375"/>
              <a:gd name="connsiteX12" fmla="*/ 114329 w 677891"/>
              <a:gd name="connsiteY12" fmla="*/ 554673 h 706375"/>
              <a:gd name="connsiteX13" fmla="*/ 166717 w 677891"/>
              <a:gd name="connsiteY13" fmla="*/ 640398 h 706375"/>
              <a:gd name="connsiteX14" fmla="*/ 295304 w 677891"/>
              <a:gd name="connsiteY14" fmla="*/ 611823 h 706375"/>
              <a:gd name="connsiteX15" fmla="*/ 347692 w 677891"/>
              <a:gd name="connsiteY15" fmla="*/ 554673 h 706375"/>
              <a:gd name="connsiteX16" fmla="*/ 261967 w 677891"/>
              <a:gd name="connsiteY16" fmla="*/ 678498 h 706375"/>
              <a:gd name="connsiteX17" fmla="*/ 376267 w 677891"/>
              <a:gd name="connsiteY17" fmla="*/ 697548 h 706375"/>
              <a:gd name="connsiteX18" fmla="*/ 585817 w 677891"/>
              <a:gd name="connsiteY18" fmla="*/ 564198 h 706375"/>
              <a:gd name="connsiteX19" fmla="*/ 671542 w 677891"/>
              <a:gd name="connsiteY19" fmla="*/ 373698 h 706375"/>
              <a:gd name="connsiteX20" fmla="*/ 671542 w 677891"/>
              <a:gd name="connsiteY20" fmla="*/ 278448 h 706375"/>
              <a:gd name="connsiteX21" fmla="*/ 671542 w 677891"/>
              <a:gd name="connsiteY21" fmla="*/ 221298 h 706375"/>
              <a:gd name="connsiteX22" fmla="*/ 633442 w 677891"/>
              <a:gd name="connsiteY22" fmla="*/ 230823 h 706375"/>
              <a:gd name="connsiteX23" fmla="*/ 662017 w 677891"/>
              <a:gd name="connsiteY23" fmla="*/ 87948 h 706375"/>
              <a:gd name="connsiteX24" fmla="*/ 595342 w 677891"/>
              <a:gd name="connsiteY24" fmla="*/ 40323 h 706375"/>
              <a:gd name="connsiteX25" fmla="*/ 452467 w 677891"/>
              <a:gd name="connsiteY25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70215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84502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12997 w 638421"/>
              <a:gd name="connsiteY0" fmla="*/ 2223 h 706375"/>
              <a:gd name="connsiteX1" fmla="*/ 374897 w 638421"/>
              <a:gd name="connsiteY1" fmla="*/ 106998 h 706375"/>
              <a:gd name="connsiteX2" fmla="*/ 251072 w 638421"/>
              <a:gd name="connsiteY2" fmla="*/ 30798 h 706375"/>
              <a:gd name="connsiteX3" fmla="*/ 98672 w 638421"/>
              <a:gd name="connsiteY3" fmla="*/ 135573 h 706375"/>
              <a:gd name="connsiteX4" fmla="*/ 31997 w 638421"/>
              <a:gd name="connsiteY4" fmla="*/ 226061 h 706375"/>
              <a:gd name="connsiteX5" fmla="*/ 22472 w 638421"/>
              <a:gd name="connsiteY5" fmla="*/ 307023 h 706375"/>
              <a:gd name="connsiteX6" fmla="*/ 89147 w 638421"/>
              <a:gd name="connsiteY6" fmla="*/ 335598 h 706375"/>
              <a:gd name="connsiteX7" fmla="*/ 155822 w 638421"/>
              <a:gd name="connsiteY7" fmla="*/ 240348 h 706375"/>
              <a:gd name="connsiteX8" fmla="*/ 115159 w 638421"/>
              <a:gd name="connsiteY8" fmla="*/ 303539 h 706375"/>
              <a:gd name="connsiteX9" fmla="*/ 19909 w 638421"/>
              <a:gd name="connsiteY9" fmla="*/ 384502 h 706375"/>
              <a:gd name="connsiteX10" fmla="*/ 12947 w 638421"/>
              <a:gd name="connsiteY10" fmla="*/ 521335 h 706375"/>
              <a:gd name="connsiteX11" fmla="*/ 165347 w 638421"/>
              <a:gd name="connsiteY11" fmla="*/ 459423 h 706375"/>
              <a:gd name="connsiteX12" fmla="*/ 74859 w 638421"/>
              <a:gd name="connsiteY12" fmla="*/ 554673 h 706375"/>
              <a:gd name="connsiteX13" fmla="*/ 127247 w 638421"/>
              <a:gd name="connsiteY13" fmla="*/ 640398 h 706375"/>
              <a:gd name="connsiteX14" fmla="*/ 255834 w 638421"/>
              <a:gd name="connsiteY14" fmla="*/ 611823 h 706375"/>
              <a:gd name="connsiteX15" fmla="*/ 308222 w 638421"/>
              <a:gd name="connsiteY15" fmla="*/ 554673 h 706375"/>
              <a:gd name="connsiteX16" fmla="*/ 222497 w 638421"/>
              <a:gd name="connsiteY16" fmla="*/ 678498 h 706375"/>
              <a:gd name="connsiteX17" fmla="*/ 336797 w 638421"/>
              <a:gd name="connsiteY17" fmla="*/ 697548 h 706375"/>
              <a:gd name="connsiteX18" fmla="*/ 546347 w 638421"/>
              <a:gd name="connsiteY18" fmla="*/ 564198 h 706375"/>
              <a:gd name="connsiteX19" fmla="*/ 632072 w 638421"/>
              <a:gd name="connsiteY19" fmla="*/ 373698 h 706375"/>
              <a:gd name="connsiteX20" fmla="*/ 632072 w 638421"/>
              <a:gd name="connsiteY20" fmla="*/ 278448 h 706375"/>
              <a:gd name="connsiteX21" fmla="*/ 632072 w 638421"/>
              <a:gd name="connsiteY21" fmla="*/ 221298 h 706375"/>
              <a:gd name="connsiteX22" fmla="*/ 593972 w 638421"/>
              <a:gd name="connsiteY22" fmla="*/ 230823 h 706375"/>
              <a:gd name="connsiteX23" fmla="*/ 622547 w 638421"/>
              <a:gd name="connsiteY23" fmla="*/ 87948 h 706375"/>
              <a:gd name="connsiteX24" fmla="*/ 555872 w 638421"/>
              <a:gd name="connsiteY24" fmla="*/ 40323 h 706375"/>
              <a:gd name="connsiteX25" fmla="*/ 412997 w 638421"/>
              <a:gd name="connsiteY25" fmla="*/ 2223 h 706375"/>
              <a:gd name="connsiteX0" fmla="*/ 415057 w 640481"/>
              <a:gd name="connsiteY0" fmla="*/ 2223 h 706375"/>
              <a:gd name="connsiteX1" fmla="*/ 376957 w 640481"/>
              <a:gd name="connsiteY1" fmla="*/ 106998 h 706375"/>
              <a:gd name="connsiteX2" fmla="*/ 253132 w 640481"/>
              <a:gd name="connsiteY2" fmla="*/ 30798 h 706375"/>
              <a:gd name="connsiteX3" fmla="*/ 100732 w 640481"/>
              <a:gd name="connsiteY3" fmla="*/ 135573 h 706375"/>
              <a:gd name="connsiteX4" fmla="*/ 34057 w 640481"/>
              <a:gd name="connsiteY4" fmla="*/ 226061 h 706375"/>
              <a:gd name="connsiteX5" fmla="*/ 24532 w 640481"/>
              <a:gd name="connsiteY5" fmla="*/ 307023 h 706375"/>
              <a:gd name="connsiteX6" fmla="*/ 91207 w 640481"/>
              <a:gd name="connsiteY6" fmla="*/ 335598 h 706375"/>
              <a:gd name="connsiteX7" fmla="*/ 157882 w 640481"/>
              <a:gd name="connsiteY7" fmla="*/ 240348 h 706375"/>
              <a:gd name="connsiteX8" fmla="*/ 117219 w 640481"/>
              <a:gd name="connsiteY8" fmla="*/ 303539 h 706375"/>
              <a:gd name="connsiteX9" fmla="*/ 17207 w 640481"/>
              <a:gd name="connsiteY9" fmla="*/ 451177 h 706375"/>
              <a:gd name="connsiteX10" fmla="*/ 15007 w 640481"/>
              <a:gd name="connsiteY10" fmla="*/ 521335 h 706375"/>
              <a:gd name="connsiteX11" fmla="*/ 167407 w 640481"/>
              <a:gd name="connsiteY11" fmla="*/ 459423 h 706375"/>
              <a:gd name="connsiteX12" fmla="*/ 76919 w 640481"/>
              <a:gd name="connsiteY12" fmla="*/ 554673 h 706375"/>
              <a:gd name="connsiteX13" fmla="*/ 129307 w 640481"/>
              <a:gd name="connsiteY13" fmla="*/ 640398 h 706375"/>
              <a:gd name="connsiteX14" fmla="*/ 257894 w 640481"/>
              <a:gd name="connsiteY14" fmla="*/ 611823 h 706375"/>
              <a:gd name="connsiteX15" fmla="*/ 310282 w 640481"/>
              <a:gd name="connsiteY15" fmla="*/ 554673 h 706375"/>
              <a:gd name="connsiteX16" fmla="*/ 224557 w 640481"/>
              <a:gd name="connsiteY16" fmla="*/ 678498 h 706375"/>
              <a:gd name="connsiteX17" fmla="*/ 338857 w 640481"/>
              <a:gd name="connsiteY17" fmla="*/ 697548 h 706375"/>
              <a:gd name="connsiteX18" fmla="*/ 548407 w 640481"/>
              <a:gd name="connsiteY18" fmla="*/ 564198 h 706375"/>
              <a:gd name="connsiteX19" fmla="*/ 634132 w 640481"/>
              <a:gd name="connsiteY19" fmla="*/ 373698 h 706375"/>
              <a:gd name="connsiteX20" fmla="*/ 634132 w 640481"/>
              <a:gd name="connsiteY20" fmla="*/ 278448 h 706375"/>
              <a:gd name="connsiteX21" fmla="*/ 634132 w 640481"/>
              <a:gd name="connsiteY21" fmla="*/ 221298 h 706375"/>
              <a:gd name="connsiteX22" fmla="*/ 596032 w 640481"/>
              <a:gd name="connsiteY22" fmla="*/ 230823 h 706375"/>
              <a:gd name="connsiteX23" fmla="*/ 624607 w 640481"/>
              <a:gd name="connsiteY23" fmla="*/ 87948 h 706375"/>
              <a:gd name="connsiteX24" fmla="*/ 557932 w 640481"/>
              <a:gd name="connsiteY24" fmla="*/ 40323 h 706375"/>
              <a:gd name="connsiteX25" fmla="*/ 415057 w 640481"/>
              <a:gd name="connsiteY25" fmla="*/ 2223 h 706375"/>
              <a:gd name="connsiteX0" fmla="*/ 423166 w 648590"/>
              <a:gd name="connsiteY0" fmla="*/ 2223 h 706375"/>
              <a:gd name="connsiteX1" fmla="*/ 385066 w 648590"/>
              <a:gd name="connsiteY1" fmla="*/ 106998 h 706375"/>
              <a:gd name="connsiteX2" fmla="*/ 261241 w 648590"/>
              <a:gd name="connsiteY2" fmla="*/ 30798 h 706375"/>
              <a:gd name="connsiteX3" fmla="*/ 108841 w 648590"/>
              <a:gd name="connsiteY3" fmla="*/ 135573 h 706375"/>
              <a:gd name="connsiteX4" fmla="*/ 42166 w 648590"/>
              <a:gd name="connsiteY4" fmla="*/ 226061 h 706375"/>
              <a:gd name="connsiteX5" fmla="*/ 32641 w 648590"/>
              <a:gd name="connsiteY5" fmla="*/ 307023 h 706375"/>
              <a:gd name="connsiteX6" fmla="*/ 99316 w 648590"/>
              <a:gd name="connsiteY6" fmla="*/ 335598 h 706375"/>
              <a:gd name="connsiteX7" fmla="*/ 165991 w 648590"/>
              <a:gd name="connsiteY7" fmla="*/ 240348 h 706375"/>
              <a:gd name="connsiteX8" fmla="*/ 125328 w 648590"/>
              <a:gd name="connsiteY8" fmla="*/ 303539 h 706375"/>
              <a:gd name="connsiteX9" fmla="*/ 11029 w 648590"/>
              <a:gd name="connsiteY9" fmla="*/ 441652 h 706375"/>
              <a:gd name="connsiteX10" fmla="*/ 23116 w 648590"/>
              <a:gd name="connsiteY10" fmla="*/ 521335 h 706375"/>
              <a:gd name="connsiteX11" fmla="*/ 175516 w 648590"/>
              <a:gd name="connsiteY11" fmla="*/ 459423 h 706375"/>
              <a:gd name="connsiteX12" fmla="*/ 85028 w 648590"/>
              <a:gd name="connsiteY12" fmla="*/ 554673 h 706375"/>
              <a:gd name="connsiteX13" fmla="*/ 137416 w 648590"/>
              <a:gd name="connsiteY13" fmla="*/ 640398 h 706375"/>
              <a:gd name="connsiteX14" fmla="*/ 266003 w 648590"/>
              <a:gd name="connsiteY14" fmla="*/ 611823 h 706375"/>
              <a:gd name="connsiteX15" fmla="*/ 318391 w 648590"/>
              <a:gd name="connsiteY15" fmla="*/ 554673 h 706375"/>
              <a:gd name="connsiteX16" fmla="*/ 232666 w 648590"/>
              <a:gd name="connsiteY16" fmla="*/ 678498 h 706375"/>
              <a:gd name="connsiteX17" fmla="*/ 346966 w 648590"/>
              <a:gd name="connsiteY17" fmla="*/ 697548 h 706375"/>
              <a:gd name="connsiteX18" fmla="*/ 556516 w 648590"/>
              <a:gd name="connsiteY18" fmla="*/ 564198 h 706375"/>
              <a:gd name="connsiteX19" fmla="*/ 642241 w 648590"/>
              <a:gd name="connsiteY19" fmla="*/ 373698 h 706375"/>
              <a:gd name="connsiteX20" fmla="*/ 642241 w 648590"/>
              <a:gd name="connsiteY20" fmla="*/ 278448 h 706375"/>
              <a:gd name="connsiteX21" fmla="*/ 642241 w 648590"/>
              <a:gd name="connsiteY21" fmla="*/ 221298 h 706375"/>
              <a:gd name="connsiteX22" fmla="*/ 604141 w 648590"/>
              <a:gd name="connsiteY22" fmla="*/ 230823 h 706375"/>
              <a:gd name="connsiteX23" fmla="*/ 632716 w 648590"/>
              <a:gd name="connsiteY23" fmla="*/ 87948 h 706375"/>
              <a:gd name="connsiteX24" fmla="*/ 566041 w 648590"/>
              <a:gd name="connsiteY24" fmla="*/ 40323 h 706375"/>
              <a:gd name="connsiteX25" fmla="*/ 423166 w 648590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597214 w 641663"/>
              <a:gd name="connsiteY22" fmla="*/ 230823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618041 w 641663"/>
              <a:gd name="connsiteY22" fmla="*/ 199422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  <a:gd name="connsiteX0" fmla="*/ 416239 w 641663"/>
              <a:gd name="connsiteY0" fmla="*/ 905 h 705057"/>
              <a:gd name="connsiteX1" fmla="*/ 367856 w 641663"/>
              <a:gd name="connsiteY1" fmla="*/ 77087 h 705057"/>
              <a:gd name="connsiteX2" fmla="*/ 254314 w 641663"/>
              <a:gd name="connsiteY2" fmla="*/ 29480 h 705057"/>
              <a:gd name="connsiteX3" fmla="*/ 101914 w 641663"/>
              <a:gd name="connsiteY3" fmla="*/ 134255 h 705057"/>
              <a:gd name="connsiteX4" fmla="*/ 35239 w 641663"/>
              <a:gd name="connsiteY4" fmla="*/ 224743 h 705057"/>
              <a:gd name="connsiteX5" fmla="*/ 25714 w 641663"/>
              <a:gd name="connsiteY5" fmla="*/ 305705 h 705057"/>
              <a:gd name="connsiteX6" fmla="*/ 92389 w 641663"/>
              <a:gd name="connsiteY6" fmla="*/ 334280 h 705057"/>
              <a:gd name="connsiteX7" fmla="*/ 159064 w 641663"/>
              <a:gd name="connsiteY7" fmla="*/ 239030 h 705057"/>
              <a:gd name="connsiteX8" fmla="*/ 118401 w 641663"/>
              <a:gd name="connsiteY8" fmla="*/ 302221 h 705057"/>
              <a:gd name="connsiteX9" fmla="*/ 4102 w 641663"/>
              <a:gd name="connsiteY9" fmla="*/ 440334 h 705057"/>
              <a:gd name="connsiteX10" fmla="*/ 54289 w 641663"/>
              <a:gd name="connsiteY10" fmla="*/ 534304 h 705057"/>
              <a:gd name="connsiteX11" fmla="*/ 168589 w 641663"/>
              <a:gd name="connsiteY11" fmla="*/ 458105 h 705057"/>
              <a:gd name="connsiteX12" fmla="*/ 78101 w 641663"/>
              <a:gd name="connsiteY12" fmla="*/ 553355 h 705057"/>
              <a:gd name="connsiteX13" fmla="*/ 130489 w 641663"/>
              <a:gd name="connsiteY13" fmla="*/ 639080 h 705057"/>
              <a:gd name="connsiteX14" fmla="*/ 259076 w 641663"/>
              <a:gd name="connsiteY14" fmla="*/ 610505 h 705057"/>
              <a:gd name="connsiteX15" fmla="*/ 311464 w 641663"/>
              <a:gd name="connsiteY15" fmla="*/ 553355 h 705057"/>
              <a:gd name="connsiteX16" fmla="*/ 225739 w 641663"/>
              <a:gd name="connsiteY16" fmla="*/ 677180 h 705057"/>
              <a:gd name="connsiteX17" fmla="*/ 340039 w 641663"/>
              <a:gd name="connsiteY17" fmla="*/ 696230 h 705057"/>
              <a:gd name="connsiteX18" fmla="*/ 549589 w 641663"/>
              <a:gd name="connsiteY18" fmla="*/ 562880 h 705057"/>
              <a:gd name="connsiteX19" fmla="*/ 635314 w 641663"/>
              <a:gd name="connsiteY19" fmla="*/ 372380 h 705057"/>
              <a:gd name="connsiteX20" fmla="*/ 635314 w 641663"/>
              <a:gd name="connsiteY20" fmla="*/ 277130 h 705057"/>
              <a:gd name="connsiteX21" fmla="*/ 635314 w 641663"/>
              <a:gd name="connsiteY21" fmla="*/ 219980 h 705057"/>
              <a:gd name="connsiteX22" fmla="*/ 618041 w 641663"/>
              <a:gd name="connsiteY22" fmla="*/ 198104 h 705057"/>
              <a:gd name="connsiteX23" fmla="*/ 625789 w 641663"/>
              <a:gd name="connsiteY23" fmla="*/ 86630 h 705057"/>
              <a:gd name="connsiteX24" fmla="*/ 559114 w 641663"/>
              <a:gd name="connsiteY24" fmla="*/ 39005 h 705057"/>
              <a:gd name="connsiteX25" fmla="*/ 416239 w 641663"/>
              <a:gd name="connsiteY25" fmla="*/ 905 h 705057"/>
              <a:gd name="connsiteX0" fmla="*/ 416239 w 641663"/>
              <a:gd name="connsiteY0" fmla="*/ 65 h 704217"/>
              <a:gd name="connsiteX1" fmla="*/ 365350 w 641663"/>
              <a:gd name="connsiteY1" fmla="*/ 46949 h 704217"/>
              <a:gd name="connsiteX2" fmla="*/ 254314 w 641663"/>
              <a:gd name="connsiteY2" fmla="*/ 28640 h 704217"/>
              <a:gd name="connsiteX3" fmla="*/ 101914 w 641663"/>
              <a:gd name="connsiteY3" fmla="*/ 133415 h 704217"/>
              <a:gd name="connsiteX4" fmla="*/ 35239 w 641663"/>
              <a:gd name="connsiteY4" fmla="*/ 223903 h 704217"/>
              <a:gd name="connsiteX5" fmla="*/ 25714 w 641663"/>
              <a:gd name="connsiteY5" fmla="*/ 304865 h 704217"/>
              <a:gd name="connsiteX6" fmla="*/ 92389 w 641663"/>
              <a:gd name="connsiteY6" fmla="*/ 333440 h 704217"/>
              <a:gd name="connsiteX7" fmla="*/ 159064 w 641663"/>
              <a:gd name="connsiteY7" fmla="*/ 238190 h 704217"/>
              <a:gd name="connsiteX8" fmla="*/ 118401 w 641663"/>
              <a:gd name="connsiteY8" fmla="*/ 301381 h 704217"/>
              <a:gd name="connsiteX9" fmla="*/ 4102 w 641663"/>
              <a:gd name="connsiteY9" fmla="*/ 439494 h 704217"/>
              <a:gd name="connsiteX10" fmla="*/ 54289 w 641663"/>
              <a:gd name="connsiteY10" fmla="*/ 533464 h 704217"/>
              <a:gd name="connsiteX11" fmla="*/ 168589 w 641663"/>
              <a:gd name="connsiteY11" fmla="*/ 457265 h 704217"/>
              <a:gd name="connsiteX12" fmla="*/ 78101 w 641663"/>
              <a:gd name="connsiteY12" fmla="*/ 552515 h 704217"/>
              <a:gd name="connsiteX13" fmla="*/ 130489 w 641663"/>
              <a:gd name="connsiteY13" fmla="*/ 638240 h 704217"/>
              <a:gd name="connsiteX14" fmla="*/ 259076 w 641663"/>
              <a:gd name="connsiteY14" fmla="*/ 609665 h 704217"/>
              <a:gd name="connsiteX15" fmla="*/ 311464 w 641663"/>
              <a:gd name="connsiteY15" fmla="*/ 552515 h 704217"/>
              <a:gd name="connsiteX16" fmla="*/ 225739 w 641663"/>
              <a:gd name="connsiteY16" fmla="*/ 676340 h 704217"/>
              <a:gd name="connsiteX17" fmla="*/ 340039 w 641663"/>
              <a:gd name="connsiteY17" fmla="*/ 695390 h 704217"/>
              <a:gd name="connsiteX18" fmla="*/ 549589 w 641663"/>
              <a:gd name="connsiteY18" fmla="*/ 562040 h 704217"/>
              <a:gd name="connsiteX19" fmla="*/ 635314 w 641663"/>
              <a:gd name="connsiteY19" fmla="*/ 371540 h 704217"/>
              <a:gd name="connsiteX20" fmla="*/ 635314 w 641663"/>
              <a:gd name="connsiteY20" fmla="*/ 276290 h 704217"/>
              <a:gd name="connsiteX21" fmla="*/ 635314 w 641663"/>
              <a:gd name="connsiteY21" fmla="*/ 219140 h 704217"/>
              <a:gd name="connsiteX22" fmla="*/ 618041 w 641663"/>
              <a:gd name="connsiteY22" fmla="*/ 197264 h 704217"/>
              <a:gd name="connsiteX23" fmla="*/ 625789 w 641663"/>
              <a:gd name="connsiteY23" fmla="*/ 85790 h 704217"/>
              <a:gd name="connsiteX24" fmla="*/ 559114 w 641663"/>
              <a:gd name="connsiteY24" fmla="*/ 38165 h 704217"/>
              <a:gd name="connsiteX25" fmla="*/ 416239 w 641663"/>
              <a:gd name="connsiteY25" fmla="*/ 65 h 704217"/>
              <a:gd name="connsiteX0" fmla="*/ 416239 w 641663"/>
              <a:gd name="connsiteY0" fmla="*/ 152 h 704304"/>
              <a:gd name="connsiteX1" fmla="*/ 371306 w 641663"/>
              <a:gd name="connsiteY1" fmla="*/ 25028 h 704304"/>
              <a:gd name="connsiteX2" fmla="*/ 254314 w 641663"/>
              <a:gd name="connsiteY2" fmla="*/ 28727 h 704304"/>
              <a:gd name="connsiteX3" fmla="*/ 101914 w 641663"/>
              <a:gd name="connsiteY3" fmla="*/ 133502 h 704304"/>
              <a:gd name="connsiteX4" fmla="*/ 35239 w 641663"/>
              <a:gd name="connsiteY4" fmla="*/ 223990 h 704304"/>
              <a:gd name="connsiteX5" fmla="*/ 25714 w 641663"/>
              <a:gd name="connsiteY5" fmla="*/ 304952 h 704304"/>
              <a:gd name="connsiteX6" fmla="*/ 92389 w 641663"/>
              <a:gd name="connsiteY6" fmla="*/ 333527 h 704304"/>
              <a:gd name="connsiteX7" fmla="*/ 159064 w 641663"/>
              <a:gd name="connsiteY7" fmla="*/ 238277 h 704304"/>
              <a:gd name="connsiteX8" fmla="*/ 118401 w 641663"/>
              <a:gd name="connsiteY8" fmla="*/ 301468 h 704304"/>
              <a:gd name="connsiteX9" fmla="*/ 4102 w 641663"/>
              <a:gd name="connsiteY9" fmla="*/ 439581 h 704304"/>
              <a:gd name="connsiteX10" fmla="*/ 54289 w 641663"/>
              <a:gd name="connsiteY10" fmla="*/ 533551 h 704304"/>
              <a:gd name="connsiteX11" fmla="*/ 168589 w 641663"/>
              <a:gd name="connsiteY11" fmla="*/ 457352 h 704304"/>
              <a:gd name="connsiteX12" fmla="*/ 78101 w 641663"/>
              <a:gd name="connsiteY12" fmla="*/ 552602 h 704304"/>
              <a:gd name="connsiteX13" fmla="*/ 130489 w 641663"/>
              <a:gd name="connsiteY13" fmla="*/ 638327 h 704304"/>
              <a:gd name="connsiteX14" fmla="*/ 259076 w 641663"/>
              <a:gd name="connsiteY14" fmla="*/ 609752 h 704304"/>
              <a:gd name="connsiteX15" fmla="*/ 311464 w 641663"/>
              <a:gd name="connsiteY15" fmla="*/ 552602 h 704304"/>
              <a:gd name="connsiteX16" fmla="*/ 225739 w 641663"/>
              <a:gd name="connsiteY16" fmla="*/ 676427 h 704304"/>
              <a:gd name="connsiteX17" fmla="*/ 340039 w 641663"/>
              <a:gd name="connsiteY17" fmla="*/ 695477 h 704304"/>
              <a:gd name="connsiteX18" fmla="*/ 549589 w 641663"/>
              <a:gd name="connsiteY18" fmla="*/ 562127 h 704304"/>
              <a:gd name="connsiteX19" fmla="*/ 635314 w 641663"/>
              <a:gd name="connsiteY19" fmla="*/ 371627 h 704304"/>
              <a:gd name="connsiteX20" fmla="*/ 635314 w 641663"/>
              <a:gd name="connsiteY20" fmla="*/ 276377 h 704304"/>
              <a:gd name="connsiteX21" fmla="*/ 635314 w 641663"/>
              <a:gd name="connsiteY21" fmla="*/ 219227 h 704304"/>
              <a:gd name="connsiteX22" fmla="*/ 618041 w 641663"/>
              <a:gd name="connsiteY22" fmla="*/ 197351 h 704304"/>
              <a:gd name="connsiteX23" fmla="*/ 625789 w 641663"/>
              <a:gd name="connsiteY23" fmla="*/ 85877 h 704304"/>
              <a:gd name="connsiteX24" fmla="*/ 559114 w 641663"/>
              <a:gd name="connsiteY24" fmla="*/ 38252 h 704304"/>
              <a:gd name="connsiteX25" fmla="*/ 416239 w 641663"/>
              <a:gd name="connsiteY25" fmla="*/ 152 h 704304"/>
              <a:gd name="connsiteX0" fmla="*/ 416239 w 641663"/>
              <a:gd name="connsiteY0" fmla="*/ 489 h 704641"/>
              <a:gd name="connsiteX1" fmla="*/ 336693 w 641663"/>
              <a:gd name="connsiteY1" fmla="*/ 17754 h 704641"/>
              <a:gd name="connsiteX2" fmla="*/ 254314 w 641663"/>
              <a:gd name="connsiteY2" fmla="*/ 29064 h 704641"/>
              <a:gd name="connsiteX3" fmla="*/ 101914 w 641663"/>
              <a:gd name="connsiteY3" fmla="*/ 133839 h 704641"/>
              <a:gd name="connsiteX4" fmla="*/ 35239 w 641663"/>
              <a:gd name="connsiteY4" fmla="*/ 224327 h 704641"/>
              <a:gd name="connsiteX5" fmla="*/ 25714 w 641663"/>
              <a:gd name="connsiteY5" fmla="*/ 305289 h 704641"/>
              <a:gd name="connsiteX6" fmla="*/ 92389 w 641663"/>
              <a:gd name="connsiteY6" fmla="*/ 333864 h 704641"/>
              <a:gd name="connsiteX7" fmla="*/ 159064 w 641663"/>
              <a:gd name="connsiteY7" fmla="*/ 238614 h 704641"/>
              <a:gd name="connsiteX8" fmla="*/ 118401 w 641663"/>
              <a:gd name="connsiteY8" fmla="*/ 301805 h 704641"/>
              <a:gd name="connsiteX9" fmla="*/ 4102 w 641663"/>
              <a:gd name="connsiteY9" fmla="*/ 439918 h 704641"/>
              <a:gd name="connsiteX10" fmla="*/ 54289 w 641663"/>
              <a:gd name="connsiteY10" fmla="*/ 533888 h 704641"/>
              <a:gd name="connsiteX11" fmla="*/ 168589 w 641663"/>
              <a:gd name="connsiteY11" fmla="*/ 457689 h 704641"/>
              <a:gd name="connsiteX12" fmla="*/ 78101 w 641663"/>
              <a:gd name="connsiteY12" fmla="*/ 552939 h 704641"/>
              <a:gd name="connsiteX13" fmla="*/ 130489 w 641663"/>
              <a:gd name="connsiteY13" fmla="*/ 638664 h 704641"/>
              <a:gd name="connsiteX14" fmla="*/ 259076 w 641663"/>
              <a:gd name="connsiteY14" fmla="*/ 610089 h 704641"/>
              <a:gd name="connsiteX15" fmla="*/ 311464 w 641663"/>
              <a:gd name="connsiteY15" fmla="*/ 552939 h 704641"/>
              <a:gd name="connsiteX16" fmla="*/ 225739 w 641663"/>
              <a:gd name="connsiteY16" fmla="*/ 676764 h 704641"/>
              <a:gd name="connsiteX17" fmla="*/ 340039 w 641663"/>
              <a:gd name="connsiteY17" fmla="*/ 695814 h 704641"/>
              <a:gd name="connsiteX18" fmla="*/ 549589 w 641663"/>
              <a:gd name="connsiteY18" fmla="*/ 562464 h 704641"/>
              <a:gd name="connsiteX19" fmla="*/ 635314 w 641663"/>
              <a:gd name="connsiteY19" fmla="*/ 371964 h 704641"/>
              <a:gd name="connsiteX20" fmla="*/ 635314 w 641663"/>
              <a:gd name="connsiteY20" fmla="*/ 276714 h 704641"/>
              <a:gd name="connsiteX21" fmla="*/ 635314 w 641663"/>
              <a:gd name="connsiteY21" fmla="*/ 219564 h 704641"/>
              <a:gd name="connsiteX22" fmla="*/ 618041 w 641663"/>
              <a:gd name="connsiteY22" fmla="*/ 197688 h 704641"/>
              <a:gd name="connsiteX23" fmla="*/ 625789 w 641663"/>
              <a:gd name="connsiteY23" fmla="*/ 86214 h 704641"/>
              <a:gd name="connsiteX24" fmla="*/ 559114 w 641663"/>
              <a:gd name="connsiteY24" fmla="*/ 38589 h 704641"/>
              <a:gd name="connsiteX25" fmla="*/ 416239 w 641663"/>
              <a:gd name="connsiteY25" fmla="*/ 489 h 704641"/>
              <a:gd name="connsiteX0" fmla="*/ 416239 w 641663"/>
              <a:gd name="connsiteY0" fmla="*/ 1850 h 706002"/>
              <a:gd name="connsiteX1" fmla="*/ 335783 w 641663"/>
              <a:gd name="connsiteY1" fmla="*/ 8462 h 706002"/>
              <a:gd name="connsiteX2" fmla="*/ 254314 w 641663"/>
              <a:gd name="connsiteY2" fmla="*/ 30425 h 706002"/>
              <a:gd name="connsiteX3" fmla="*/ 101914 w 641663"/>
              <a:gd name="connsiteY3" fmla="*/ 135200 h 706002"/>
              <a:gd name="connsiteX4" fmla="*/ 35239 w 641663"/>
              <a:gd name="connsiteY4" fmla="*/ 225688 h 706002"/>
              <a:gd name="connsiteX5" fmla="*/ 25714 w 641663"/>
              <a:gd name="connsiteY5" fmla="*/ 306650 h 706002"/>
              <a:gd name="connsiteX6" fmla="*/ 92389 w 641663"/>
              <a:gd name="connsiteY6" fmla="*/ 335225 h 706002"/>
              <a:gd name="connsiteX7" fmla="*/ 159064 w 641663"/>
              <a:gd name="connsiteY7" fmla="*/ 239975 h 706002"/>
              <a:gd name="connsiteX8" fmla="*/ 118401 w 641663"/>
              <a:gd name="connsiteY8" fmla="*/ 303166 h 706002"/>
              <a:gd name="connsiteX9" fmla="*/ 4102 w 641663"/>
              <a:gd name="connsiteY9" fmla="*/ 441279 h 706002"/>
              <a:gd name="connsiteX10" fmla="*/ 54289 w 641663"/>
              <a:gd name="connsiteY10" fmla="*/ 535249 h 706002"/>
              <a:gd name="connsiteX11" fmla="*/ 168589 w 641663"/>
              <a:gd name="connsiteY11" fmla="*/ 459050 h 706002"/>
              <a:gd name="connsiteX12" fmla="*/ 78101 w 641663"/>
              <a:gd name="connsiteY12" fmla="*/ 554300 h 706002"/>
              <a:gd name="connsiteX13" fmla="*/ 130489 w 641663"/>
              <a:gd name="connsiteY13" fmla="*/ 640025 h 706002"/>
              <a:gd name="connsiteX14" fmla="*/ 259076 w 641663"/>
              <a:gd name="connsiteY14" fmla="*/ 611450 h 706002"/>
              <a:gd name="connsiteX15" fmla="*/ 311464 w 641663"/>
              <a:gd name="connsiteY15" fmla="*/ 554300 h 706002"/>
              <a:gd name="connsiteX16" fmla="*/ 225739 w 641663"/>
              <a:gd name="connsiteY16" fmla="*/ 678125 h 706002"/>
              <a:gd name="connsiteX17" fmla="*/ 340039 w 641663"/>
              <a:gd name="connsiteY17" fmla="*/ 697175 h 706002"/>
              <a:gd name="connsiteX18" fmla="*/ 549589 w 641663"/>
              <a:gd name="connsiteY18" fmla="*/ 563825 h 706002"/>
              <a:gd name="connsiteX19" fmla="*/ 635314 w 641663"/>
              <a:gd name="connsiteY19" fmla="*/ 373325 h 706002"/>
              <a:gd name="connsiteX20" fmla="*/ 635314 w 641663"/>
              <a:gd name="connsiteY20" fmla="*/ 278075 h 706002"/>
              <a:gd name="connsiteX21" fmla="*/ 635314 w 641663"/>
              <a:gd name="connsiteY21" fmla="*/ 220925 h 706002"/>
              <a:gd name="connsiteX22" fmla="*/ 618041 w 641663"/>
              <a:gd name="connsiteY22" fmla="*/ 199049 h 706002"/>
              <a:gd name="connsiteX23" fmla="*/ 625789 w 641663"/>
              <a:gd name="connsiteY23" fmla="*/ 87575 h 706002"/>
              <a:gd name="connsiteX24" fmla="*/ 559114 w 641663"/>
              <a:gd name="connsiteY24" fmla="*/ 39950 h 706002"/>
              <a:gd name="connsiteX25" fmla="*/ 416239 w 641663"/>
              <a:gd name="connsiteY25" fmla="*/ 1850 h 706002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5314 w 641663"/>
              <a:gd name="connsiteY21" fmla="*/ 224193 h 709270"/>
              <a:gd name="connsiteX22" fmla="*/ 618041 w 641663"/>
              <a:gd name="connsiteY22" fmla="*/ 202317 h 709270"/>
              <a:gd name="connsiteX23" fmla="*/ 625789 w 641663"/>
              <a:gd name="connsiteY23" fmla="*/ 90843 h 709270"/>
              <a:gd name="connsiteX24" fmla="*/ 559114 w 641663"/>
              <a:gd name="connsiteY24" fmla="*/ 43218 h 709270"/>
              <a:gd name="connsiteX25" fmla="*/ 486463 w 641663"/>
              <a:gd name="connsiteY25" fmla="*/ 1463 h 709270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5314 w 641663"/>
              <a:gd name="connsiteY21" fmla="*/ 224193 h 709270"/>
              <a:gd name="connsiteX22" fmla="*/ 625789 w 641663"/>
              <a:gd name="connsiteY22" fmla="*/ 90843 h 709270"/>
              <a:gd name="connsiteX23" fmla="*/ 559114 w 641663"/>
              <a:gd name="connsiteY23" fmla="*/ 43218 h 709270"/>
              <a:gd name="connsiteX24" fmla="*/ 486463 w 641663"/>
              <a:gd name="connsiteY24" fmla="*/ 1463 h 709270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3947 w 641663"/>
              <a:gd name="connsiteY21" fmla="*/ 208216 h 709270"/>
              <a:gd name="connsiteX22" fmla="*/ 625789 w 641663"/>
              <a:gd name="connsiteY22" fmla="*/ 90843 h 709270"/>
              <a:gd name="connsiteX23" fmla="*/ 559114 w 641663"/>
              <a:gd name="connsiteY23" fmla="*/ 43218 h 709270"/>
              <a:gd name="connsiteX24" fmla="*/ 486463 w 641663"/>
              <a:gd name="connsiteY24" fmla="*/ 1463 h 709270"/>
              <a:gd name="connsiteX0" fmla="*/ 486463 w 639618"/>
              <a:gd name="connsiteY0" fmla="*/ 1463 h 709270"/>
              <a:gd name="connsiteX1" fmla="*/ 335783 w 639618"/>
              <a:gd name="connsiteY1" fmla="*/ 11730 h 709270"/>
              <a:gd name="connsiteX2" fmla="*/ 254314 w 639618"/>
              <a:gd name="connsiteY2" fmla="*/ 33693 h 709270"/>
              <a:gd name="connsiteX3" fmla="*/ 101914 w 639618"/>
              <a:gd name="connsiteY3" fmla="*/ 138468 h 709270"/>
              <a:gd name="connsiteX4" fmla="*/ 35239 w 639618"/>
              <a:gd name="connsiteY4" fmla="*/ 228956 h 709270"/>
              <a:gd name="connsiteX5" fmla="*/ 25714 w 639618"/>
              <a:gd name="connsiteY5" fmla="*/ 309918 h 709270"/>
              <a:gd name="connsiteX6" fmla="*/ 92389 w 639618"/>
              <a:gd name="connsiteY6" fmla="*/ 338493 h 709270"/>
              <a:gd name="connsiteX7" fmla="*/ 159064 w 639618"/>
              <a:gd name="connsiteY7" fmla="*/ 243243 h 709270"/>
              <a:gd name="connsiteX8" fmla="*/ 118401 w 639618"/>
              <a:gd name="connsiteY8" fmla="*/ 306434 h 709270"/>
              <a:gd name="connsiteX9" fmla="*/ 4102 w 639618"/>
              <a:gd name="connsiteY9" fmla="*/ 444547 h 709270"/>
              <a:gd name="connsiteX10" fmla="*/ 54289 w 639618"/>
              <a:gd name="connsiteY10" fmla="*/ 538517 h 709270"/>
              <a:gd name="connsiteX11" fmla="*/ 168589 w 639618"/>
              <a:gd name="connsiteY11" fmla="*/ 462318 h 709270"/>
              <a:gd name="connsiteX12" fmla="*/ 78101 w 639618"/>
              <a:gd name="connsiteY12" fmla="*/ 557568 h 709270"/>
              <a:gd name="connsiteX13" fmla="*/ 130489 w 639618"/>
              <a:gd name="connsiteY13" fmla="*/ 643293 h 709270"/>
              <a:gd name="connsiteX14" fmla="*/ 259076 w 639618"/>
              <a:gd name="connsiteY14" fmla="*/ 614718 h 709270"/>
              <a:gd name="connsiteX15" fmla="*/ 311464 w 639618"/>
              <a:gd name="connsiteY15" fmla="*/ 557568 h 709270"/>
              <a:gd name="connsiteX16" fmla="*/ 225739 w 639618"/>
              <a:gd name="connsiteY16" fmla="*/ 681393 h 709270"/>
              <a:gd name="connsiteX17" fmla="*/ 340039 w 639618"/>
              <a:gd name="connsiteY17" fmla="*/ 700443 h 709270"/>
              <a:gd name="connsiteX18" fmla="*/ 549589 w 639618"/>
              <a:gd name="connsiteY18" fmla="*/ 567093 h 709270"/>
              <a:gd name="connsiteX19" fmla="*/ 635314 w 639618"/>
              <a:gd name="connsiteY19" fmla="*/ 376593 h 709270"/>
              <a:gd name="connsiteX20" fmla="*/ 627677 w 639618"/>
              <a:gd name="connsiteY20" fmla="*/ 314238 h 709270"/>
              <a:gd name="connsiteX21" fmla="*/ 633947 w 639618"/>
              <a:gd name="connsiteY21" fmla="*/ 208216 h 709270"/>
              <a:gd name="connsiteX22" fmla="*/ 625789 w 639618"/>
              <a:gd name="connsiteY22" fmla="*/ 90843 h 709270"/>
              <a:gd name="connsiteX23" fmla="*/ 559114 w 639618"/>
              <a:gd name="connsiteY23" fmla="*/ 43218 h 709270"/>
              <a:gd name="connsiteX24" fmla="*/ 486463 w 639618"/>
              <a:gd name="connsiteY24" fmla="*/ 1463 h 709270"/>
              <a:gd name="connsiteX0" fmla="*/ 486463 w 634072"/>
              <a:gd name="connsiteY0" fmla="*/ 1463 h 709270"/>
              <a:gd name="connsiteX1" fmla="*/ 335783 w 634072"/>
              <a:gd name="connsiteY1" fmla="*/ 11730 h 709270"/>
              <a:gd name="connsiteX2" fmla="*/ 254314 w 634072"/>
              <a:gd name="connsiteY2" fmla="*/ 33693 h 709270"/>
              <a:gd name="connsiteX3" fmla="*/ 101914 w 634072"/>
              <a:gd name="connsiteY3" fmla="*/ 138468 h 709270"/>
              <a:gd name="connsiteX4" fmla="*/ 35239 w 634072"/>
              <a:gd name="connsiteY4" fmla="*/ 228956 h 709270"/>
              <a:gd name="connsiteX5" fmla="*/ 25714 w 634072"/>
              <a:gd name="connsiteY5" fmla="*/ 309918 h 709270"/>
              <a:gd name="connsiteX6" fmla="*/ 92389 w 634072"/>
              <a:gd name="connsiteY6" fmla="*/ 338493 h 709270"/>
              <a:gd name="connsiteX7" fmla="*/ 159064 w 634072"/>
              <a:gd name="connsiteY7" fmla="*/ 243243 h 709270"/>
              <a:gd name="connsiteX8" fmla="*/ 118401 w 634072"/>
              <a:gd name="connsiteY8" fmla="*/ 306434 h 709270"/>
              <a:gd name="connsiteX9" fmla="*/ 4102 w 634072"/>
              <a:gd name="connsiteY9" fmla="*/ 444547 h 709270"/>
              <a:gd name="connsiteX10" fmla="*/ 54289 w 634072"/>
              <a:gd name="connsiteY10" fmla="*/ 538517 h 709270"/>
              <a:gd name="connsiteX11" fmla="*/ 168589 w 634072"/>
              <a:gd name="connsiteY11" fmla="*/ 462318 h 709270"/>
              <a:gd name="connsiteX12" fmla="*/ 78101 w 634072"/>
              <a:gd name="connsiteY12" fmla="*/ 557568 h 709270"/>
              <a:gd name="connsiteX13" fmla="*/ 130489 w 634072"/>
              <a:gd name="connsiteY13" fmla="*/ 643293 h 709270"/>
              <a:gd name="connsiteX14" fmla="*/ 259076 w 634072"/>
              <a:gd name="connsiteY14" fmla="*/ 614718 h 709270"/>
              <a:gd name="connsiteX15" fmla="*/ 311464 w 634072"/>
              <a:gd name="connsiteY15" fmla="*/ 557568 h 709270"/>
              <a:gd name="connsiteX16" fmla="*/ 225739 w 634072"/>
              <a:gd name="connsiteY16" fmla="*/ 681393 h 709270"/>
              <a:gd name="connsiteX17" fmla="*/ 340039 w 634072"/>
              <a:gd name="connsiteY17" fmla="*/ 700443 h 709270"/>
              <a:gd name="connsiteX18" fmla="*/ 549589 w 634072"/>
              <a:gd name="connsiteY18" fmla="*/ 567093 h 709270"/>
              <a:gd name="connsiteX19" fmla="*/ 619759 w 634072"/>
              <a:gd name="connsiteY19" fmla="*/ 377997 h 709270"/>
              <a:gd name="connsiteX20" fmla="*/ 627677 w 634072"/>
              <a:gd name="connsiteY20" fmla="*/ 314238 h 709270"/>
              <a:gd name="connsiteX21" fmla="*/ 633947 w 634072"/>
              <a:gd name="connsiteY21" fmla="*/ 208216 h 709270"/>
              <a:gd name="connsiteX22" fmla="*/ 625789 w 634072"/>
              <a:gd name="connsiteY22" fmla="*/ 90843 h 709270"/>
              <a:gd name="connsiteX23" fmla="*/ 559114 w 634072"/>
              <a:gd name="connsiteY23" fmla="*/ 43218 h 709270"/>
              <a:gd name="connsiteX24" fmla="*/ 486463 w 634072"/>
              <a:gd name="connsiteY24" fmla="*/ 1463 h 709270"/>
              <a:gd name="connsiteX0" fmla="*/ 486463 w 634072"/>
              <a:gd name="connsiteY0" fmla="*/ 3196 h 711003"/>
              <a:gd name="connsiteX1" fmla="*/ 353475 w 634072"/>
              <a:gd name="connsiteY1" fmla="*/ 6498 h 711003"/>
              <a:gd name="connsiteX2" fmla="*/ 254314 w 634072"/>
              <a:gd name="connsiteY2" fmla="*/ 35426 h 711003"/>
              <a:gd name="connsiteX3" fmla="*/ 101914 w 634072"/>
              <a:gd name="connsiteY3" fmla="*/ 140201 h 711003"/>
              <a:gd name="connsiteX4" fmla="*/ 35239 w 634072"/>
              <a:gd name="connsiteY4" fmla="*/ 230689 h 711003"/>
              <a:gd name="connsiteX5" fmla="*/ 25714 w 634072"/>
              <a:gd name="connsiteY5" fmla="*/ 311651 h 711003"/>
              <a:gd name="connsiteX6" fmla="*/ 92389 w 634072"/>
              <a:gd name="connsiteY6" fmla="*/ 340226 h 711003"/>
              <a:gd name="connsiteX7" fmla="*/ 159064 w 634072"/>
              <a:gd name="connsiteY7" fmla="*/ 244976 h 711003"/>
              <a:gd name="connsiteX8" fmla="*/ 118401 w 634072"/>
              <a:gd name="connsiteY8" fmla="*/ 308167 h 711003"/>
              <a:gd name="connsiteX9" fmla="*/ 4102 w 634072"/>
              <a:gd name="connsiteY9" fmla="*/ 446280 h 711003"/>
              <a:gd name="connsiteX10" fmla="*/ 54289 w 634072"/>
              <a:gd name="connsiteY10" fmla="*/ 540250 h 711003"/>
              <a:gd name="connsiteX11" fmla="*/ 168589 w 634072"/>
              <a:gd name="connsiteY11" fmla="*/ 464051 h 711003"/>
              <a:gd name="connsiteX12" fmla="*/ 78101 w 634072"/>
              <a:gd name="connsiteY12" fmla="*/ 559301 h 711003"/>
              <a:gd name="connsiteX13" fmla="*/ 130489 w 634072"/>
              <a:gd name="connsiteY13" fmla="*/ 645026 h 711003"/>
              <a:gd name="connsiteX14" fmla="*/ 259076 w 634072"/>
              <a:gd name="connsiteY14" fmla="*/ 616451 h 711003"/>
              <a:gd name="connsiteX15" fmla="*/ 311464 w 634072"/>
              <a:gd name="connsiteY15" fmla="*/ 559301 h 711003"/>
              <a:gd name="connsiteX16" fmla="*/ 225739 w 634072"/>
              <a:gd name="connsiteY16" fmla="*/ 683126 h 711003"/>
              <a:gd name="connsiteX17" fmla="*/ 340039 w 634072"/>
              <a:gd name="connsiteY17" fmla="*/ 702176 h 711003"/>
              <a:gd name="connsiteX18" fmla="*/ 549589 w 634072"/>
              <a:gd name="connsiteY18" fmla="*/ 568826 h 711003"/>
              <a:gd name="connsiteX19" fmla="*/ 619759 w 634072"/>
              <a:gd name="connsiteY19" fmla="*/ 379730 h 711003"/>
              <a:gd name="connsiteX20" fmla="*/ 627677 w 634072"/>
              <a:gd name="connsiteY20" fmla="*/ 315971 h 711003"/>
              <a:gd name="connsiteX21" fmla="*/ 633947 w 634072"/>
              <a:gd name="connsiteY21" fmla="*/ 209949 h 711003"/>
              <a:gd name="connsiteX22" fmla="*/ 625789 w 634072"/>
              <a:gd name="connsiteY22" fmla="*/ 92576 h 711003"/>
              <a:gd name="connsiteX23" fmla="*/ 559114 w 634072"/>
              <a:gd name="connsiteY23" fmla="*/ 44951 h 711003"/>
              <a:gd name="connsiteX24" fmla="*/ 486463 w 634072"/>
              <a:gd name="connsiteY24" fmla="*/ 3196 h 711003"/>
              <a:gd name="connsiteX0" fmla="*/ 486463 w 634072"/>
              <a:gd name="connsiteY0" fmla="*/ 10201 h 718008"/>
              <a:gd name="connsiteX1" fmla="*/ 353475 w 634072"/>
              <a:gd name="connsiteY1" fmla="*/ 13503 h 718008"/>
              <a:gd name="connsiteX2" fmla="*/ 254314 w 634072"/>
              <a:gd name="connsiteY2" fmla="*/ 42431 h 718008"/>
              <a:gd name="connsiteX3" fmla="*/ 101914 w 634072"/>
              <a:gd name="connsiteY3" fmla="*/ 147206 h 718008"/>
              <a:gd name="connsiteX4" fmla="*/ 35239 w 634072"/>
              <a:gd name="connsiteY4" fmla="*/ 237694 h 718008"/>
              <a:gd name="connsiteX5" fmla="*/ 25714 w 634072"/>
              <a:gd name="connsiteY5" fmla="*/ 318656 h 718008"/>
              <a:gd name="connsiteX6" fmla="*/ 92389 w 634072"/>
              <a:gd name="connsiteY6" fmla="*/ 347231 h 718008"/>
              <a:gd name="connsiteX7" fmla="*/ 159064 w 634072"/>
              <a:gd name="connsiteY7" fmla="*/ 251981 h 718008"/>
              <a:gd name="connsiteX8" fmla="*/ 118401 w 634072"/>
              <a:gd name="connsiteY8" fmla="*/ 315172 h 718008"/>
              <a:gd name="connsiteX9" fmla="*/ 4102 w 634072"/>
              <a:gd name="connsiteY9" fmla="*/ 453285 h 718008"/>
              <a:gd name="connsiteX10" fmla="*/ 54289 w 634072"/>
              <a:gd name="connsiteY10" fmla="*/ 547255 h 718008"/>
              <a:gd name="connsiteX11" fmla="*/ 168589 w 634072"/>
              <a:gd name="connsiteY11" fmla="*/ 471056 h 718008"/>
              <a:gd name="connsiteX12" fmla="*/ 78101 w 634072"/>
              <a:gd name="connsiteY12" fmla="*/ 566306 h 718008"/>
              <a:gd name="connsiteX13" fmla="*/ 130489 w 634072"/>
              <a:gd name="connsiteY13" fmla="*/ 652031 h 718008"/>
              <a:gd name="connsiteX14" fmla="*/ 259076 w 634072"/>
              <a:gd name="connsiteY14" fmla="*/ 623456 h 718008"/>
              <a:gd name="connsiteX15" fmla="*/ 311464 w 634072"/>
              <a:gd name="connsiteY15" fmla="*/ 566306 h 718008"/>
              <a:gd name="connsiteX16" fmla="*/ 225739 w 634072"/>
              <a:gd name="connsiteY16" fmla="*/ 690131 h 718008"/>
              <a:gd name="connsiteX17" fmla="*/ 340039 w 634072"/>
              <a:gd name="connsiteY17" fmla="*/ 709181 h 718008"/>
              <a:gd name="connsiteX18" fmla="*/ 549589 w 634072"/>
              <a:gd name="connsiteY18" fmla="*/ 575831 h 718008"/>
              <a:gd name="connsiteX19" fmla="*/ 619759 w 634072"/>
              <a:gd name="connsiteY19" fmla="*/ 386735 h 718008"/>
              <a:gd name="connsiteX20" fmla="*/ 627677 w 634072"/>
              <a:gd name="connsiteY20" fmla="*/ 322976 h 718008"/>
              <a:gd name="connsiteX21" fmla="*/ 633947 w 634072"/>
              <a:gd name="connsiteY21" fmla="*/ 216954 h 718008"/>
              <a:gd name="connsiteX22" fmla="*/ 625789 w 634072"/>
              <a:gd name="connsiteY22" fmla="*/ 99581 h 718008"/>
              <a:gd name="connsiteX23" fmla="*/ 559114 w 634072"/>
              <a:gd name="connsiteY23" fmla="*/ 51956 h 718008"/>
              <a:gd name="connsiteX24" fmla="*/ 486463 w 634072"/>
              <a:gd name="connsiteY24" fmla="*/ 10201 h 718008"/>
              <a:gd name="connsiteX0" fmla="*/ 486463 w 634072"/>
              <a:gd name="connsiteY0" fmla="*/ 3374 h 711181"/>
              <a:gd name="connsiteX1" fmla="*/ 353475 w 634072"/>
              <a:gd name="connsiteY1" fmla="*/ 6676 h 711181"/>
              <a:gd name="connsiteX2" fmla="*/ 254314 w 634072"/>
              <a:gd name="connsiteY2" fmla="*/ 35604 h 711181"/>
              <a:gd name="connsiteX3" fmla="*/ 101914 w 634072"/>
              <a:gd name="connsiteY3" fmla="*/ 140379 h 711181"/>
              <a:gd name="connsiteX4" fmla="*/ 35239 w 634072"/>
              <a:gd name="connsiteY4" fmla="*/ 230867 h 711181"/>
              <a:gd name="connsiteX5" fmla="*/ 25714 w 634072"/>
              <a:gd name="connsiteY5" fmla="*/ 311829 h 711181"/>
              <a:gd name="connsiteX6" fmla="*/ 92389 w 634072"/>
              <a:gd name="connsiteY6" fmla="*/ 340404 h 711181"/>
              <a:gd name="connsiteX7" fmla="*/ 159064 w 634072"/>
              <a:gd name="connsiteY7" fmla="*/ 245154 h 711181"/>
              <a:gd name="connsiteX8" fmla="*/ 118401 w 634072"/>
              <a:gd name="connsiteY8" fmla="*/ 308345 h 711181"/>
              <a:gd name="connsiteX9" fmla="*/ 4102 w 634072"/>
              <a:gd name="connsiteY9" fmla="*/ 446458 h 711181"/>
              <a:gd name="connsiteX10" fmla="*/ 54289 w 634072"/>
              <a:gd name="connsiteY10" fmla="*/ 540428 h 711181"/>
              <a:gd name="connsiteX11" fmla="*/ 168589 w 634072"/>
              <a:gd name="connsiteY11" fmla="*/ 464229 h 711181"/>
              <a:gd name="connsiteX12" fmla="*/ 78101 w 634072"/>
              <a:gd name="connsiteY12" fmla="*/ 559479 h 711181"/>
              <a:gd name="connsiteX13" fmla="*/ 130489 w 634072"/>
              <a:gd name="connsiteY13" fmla="*/ 645204 h 711181"/>
              <a:gd name="connsiteX14" fmla="*/ 259076 w 634072"/>
              <a:gd name="connsiteY14" fmla="*/ 616629 h 711181"/>
              <a:gd name="connsiteX15" fmla="*/ 311464 w 634072"/>
              <a:gd name="connsiteY15" fmla="*/ 559479 h 711181"/>
              <a:gd name="connsiteX16" fmla="*/ 225739 w 634072"/>
              <a:gd name="connsiteY16" fmla="*/ 683304 h 711181"/>
              <a:gd name="connsiteX17" fmla="*/ 340039 w 634072"/>
              <a:gd name="connsiteY17" fmla="*/ 702354 h 711181"/>
              <a:gd name="connsiteX18" fmla="*/ 549589 w 634072"/>
              <a:gd name="connsiteY18" fmla="*/ 569004 h 711181"/>
              <a:gd name="connsiteX19" fmla="*/ 619759 w 634072"/>
              <a:gd name="connsiteY19" fmla="*/ 379908 h 711181"/>
              <a:gd name="connsiteX20" fmla="*/ 627677 w 634072"/>
              <a:gd name="connsiteY20" fmla="*/ 316149 h 711181"/>
              <a:gd name="connsiteX21" fmla="*/ 633947 w 634072"/>
              <a:gd name="connsiteY21" fmla="*/ 210127 h 711181"/>
              <a:gd name="connsiteX22" fmla="*/ 625789 w 634072"/>
              <a:gd name="connsiteY22" fmla="*/ 92754 h 711181"/>
              <a:gd name="connsiteX23" fmla="*/ 559114 w 634072"/>
              <a:gd name="connsiteY23" fmla="*/ 45129 h 711181"/>
              <a:gd name="connsiteX24" fmla="*/ 486463 w 634072"/>
              <a:gd name="connsiteY24" fmla="*/ 3374 h 711181"/>
              <a:gd name="connsiteX0" fmla="*/ 486463 w 634072"/>
              <a:gd name="connsiteY0" fmla="*/ 5125 h 712932"/>
              <a:gd name="connsiteX1" fmla="*/ 353475 w 634072"/>
              <a:gd name="connsiteY1" fmla="*/ 8427 h 712932"/>
              <a:gd name="connsiteX2" fmla="*/ 254314 w 634072"/>
              <a:gd name="connsiteY2" fmla="*/ 37355 h 712932"/>
              <a:gd name="connsiteX3" fmla="*/ 101914 w 634072"/>
              <a:gd name="connsiteY3" fmla="*/ 142130 h 712932"/>
              <a:gd name="connsiteX4" fmla="*/ 35239 w 634072"/>
              <a:gd name="connsiteY4" fmla="*/ 232618 h 712932"/>
              <a:gd name="connsiteX5" fmla="*/ 25714 w 634072"/>
              <a:gd name="connsiteY5" fmla="*/ 313580 h 712932"/>
              <a:gd name="connsiteX6" fmla="*/ 92389 w 634072"/>
              <a:gd name="connsiteY6" fmla="*/ 342155 h 712932"/>
              <a:gd name="connsiteX7" fmla="*/ 159064 w 634072"/>
              <a:gd name="connsiteY7" fmla="*/ 246905 h 712932"/>
              <a:gd name="connsiteX8" fmla="*/ 118401 w 634072"/>
              <a:gd name="connsiteY8" fmla="*/ 310096 h 712932"/>
              <a:gd name="connsiteX9" fmla="*/ 4102 w 634072"/>
              <a:gd name="connsiteY9" fmla="*/ 448209 h 712932"/>
              <a:gd name="connsiteX10" fmla="*/ 54289 w 634072"/>
              <a:gd name="connsiteY10" fmla="*/ 542179 h 712932"/>
              <a:gd name="connsiteX11" fmla="*/ 168589 w 634072"/>
              <a:gd name="connsiteY11" fmla="*/ 465980 h 712932"/>
              <a:gd name="connsiteX12" fmla="*/ 78101 w 634072"/>
              <a:gd name="connsiteY12" fmla="*/ 561230 h 712932"/>
              <a:gd name="connsiteX13" fmla="*/ 130489 w 634072"/>
              <a:gd name="connsiteY13" fmla="*/ 646955 h 712932"/>
              <a:gd name="connsiteX14" fmla="*/ 259076 w 634072"/>
              <a:gd name="connsiteY14" fmla="*/ 618380 h 712932"/>
              <a:gd name="connsiteX15" fmla="*/ 311464 w 634072"/>
              <a:gd name="connsiteY15" fmla="*/ 561230 h 712932"/>
              <a:gd name="connsiteX16" fmla="*/ 225739 w 634072"/>
              <a:gd name="connsiteY16" fmla="*/ 685055 h 712932"/>
              <a:gd name="connsiteX17" fmla="*/ 340039 w 634072"/>
              <a:gd name="connsiteY17" fmla="*/ 704105 h 712932"/>
              <a:gd name="connsiteX18" fmla="*/ 549589 w 634072"/>
              <a:gd name="connsiteY18" fmla="*/ 570755 h 712932"/>
              <a:gd name="connsiteX19" fmla="*/ 619759 w 634072"/>
              <a:gd name="connsiteY19" fmla="*/ 381659 h 712932"/>
              <a:gd name="connsiteX20" fmla="*/ 627677 w 634072"/>
              <a:gd name="connsiteY20" fmla="*/ 317900 h 712932"/>
              <a:gd name="connsiteX21" fmla="*/ 633947 w 634072"/>
              <a:gd name="connsiteY21" fmla="*/ 211878 h 712932"/>
              <a:gd name="connsiteX22" fmla="*/ 625789 w 634072"/>
              <a:gd name="connsiteY22" fmla="*/ 94505 h 712932"/>
              <a:gd name="connsiteX23" fmla="*/ 559114 w 634072"/>
              <a:gd name="connsiteY23" fmla="*/ 46880 h 712932"/>
              <a:gd name="connsiteX24" fmla="*/ 486463 w 634072"/>
              <a:gd name="connsiteY24" fmla="*/ 5125 h 71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34072" h="712932">
                <a:moveTo>
                  <a:pt x="486463" y="5125"/>
                </a:moveTo>
                <a:cubicBezTo>
                  <a:pt x="452190" y="-1284"/>
                  <a:pt x="402079" y="-3208"/>
                  <a:pt x="353475" y="8427"/>
                </a:cubicBezTo>
                <a:cubicBezTo>
                  <a:pt x="304871" y="20062"/>
                  <a:pt x="296241" y="15071"/>
                  <a:pt x="254314" y="37355"/>
                </a:cubicBezTo>
                <a:cubicBezTo>
                  <a:pt x="212387" y="59639"/>
                  <a:pt x="138426" y="109586"/>
                  <a:pt x="101914" y="142130"/>
                </a:cubicBezTo>
                <a:cubicBezTo>
                  <a:pt x="65402" y="174674"/>
                  <a:pt x="47939" y="204043"/>
                  <a:pt x="35239" y="232618"/>
                </a:cubicBezTo>
                <a:cubicBezTo>
                  <a:pt x="22539" y="261193"/>
                  <a:pt x="16189" y="295324"/>
                  <a:pt x="25714" y="313580"/>
                </a:cubicBezTo>
                <a:cubicBezTo>
                  <a:pt x="35239" y="331836"/>
                  <a:pt x="70164" y="353267"/>
                  <a:pt x="92389" y="342155"/>
                </a:cubicBezTo>
                <a:cubicBezTo>
                  <a:pt x="114614" y="331043"/>
                  <a:pt x="154729" y="252248"/>
                  <a:pt x="159064" y="246905"/>
                </a:cubicBezTo>
                <a:cubicBezTo>
                  <a:pt x="163399" y="241562"/>
                  <a:pt x="142641" y="291627"/>
                  <a:pt x="118401" y="310096"/>
                </a:cubicBezTo>
                <a:cubicBezTo>
                  <a:pt x="94161" y="328566"/>
                  <a:pt x="21137" y="411910"/>
                  <a:pt x="4102" y="448209"/>
                </a:cubicBezTo>
                <a:cubicBezTo>
                  <a:pt x="-12933" y="484508"/>
                  <a:pt x="26874" y="539217"/>
                  <a:pt x="54289" y="542179"/>
                </a:cubicBezTo>
                <a:cubicBezTo>
                  <a:pt x="81704" y="545141"/>
                  <a:pt x="164620" y="462805"/>
                  <a:pt x="168589" y="465980"/>
                </a:cubicBezTo>
                <a:cubicBezTo>
                  <a:pt x="172558" y="469155"/>
                  <a:pt x="84451" y="531068"/>
                  <a:pt x="78101" y="561230"/>
                </a:cubicBezTo>
                <a:cubicBezTo>
                  <a:pt x="71751" y="591392"/>
                  <a:pt x="100327" y="637430"/>
                  <a:pt x="130489" y="646955"/>
                </a:cubicBezTo>
                <a:cubicBezTo>
                  <a:pt x="160651" y="656480"/>
                  <a:pt x="228914" y="632667"/>
                  <a:pt x="259076" y="618380"/>
                </a:cubicBezTo>
                <a:cubicBezTo>
                  <a:pt x="289238" y="604093"/>
                  <a:pt x="317020" y="550118"/>
                  <a:pt x="311464" y="561230"/>
                </a:cubicBezTo>
                <a:cubicBezTo>
                  <a:pt x="305908" y="572343"/>
                  <a:pt x="220977" y="661243"/>
                  <a:pt x="225739" y="685055"/>
                </a:cubicBezTo>
                <a:cubicBezTo>
                  <a:pt x="230501" y="708867"/>
                  <a:pt x="286064" y="723155"/>
                  <a:pt x="340039" y="704105"/>
                </a:cubicBezTo>
                <a:cubicBezTo>
                  <a:pt x="394014" y="685055"/>
                  <a:pt x="502969" y="624496"/>
                  <a:pt x="549589" y="570755"/>
                </a:cubicBezTo>
                <a:cubicBezTo>
                  <a:pt x="596209" y="517014"/>
                  <a:pt x="606744" y="423802"/>
                  <a:pt x="619759" y="381659"/>
                </a:cubicBezTo>
                <a:cubicBezTo>
                  <a:pt x="632774" y="339517"/>
                  <a:pt x="627677" y="317900"/>
                  <a:pt x="627677" y="317900"/>
                </a:cubicBezTo>
                <a:cubicBezTo>
                  <a:pt x="627221" y="293524"/>
                  <a:pt x="634403" y="236254"/>
                  <a:pt x="633947" y="211878"/>
                </a:cubicBezTo>
                <a:cubicBezTo>
                  <a:pt x="632359" y="180128"/>
                  <a:pt x="638489" y="124668"/>
                  <a:pt x="625789" y="94505"/>
                </a:cubicBezTo>
                <a:cubicBezTo>
                  <a:pt x="613089" y="64343"/>
                  <a:pt x="582335" y="61777"/>
                  <a:pt x="559114" y="46880"/>
                </a:cubicBezTo>
                <a:cubicBezTo>
                  <a:pt x="535893" y="31983"/>
                  <a:pt x="520736" y="11534"/>
                  <a:pt x="486463" y="512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35D73ED4-AE7E-45CF-FDCB-06DCDCB0DF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5099" y="4922841"/>
            <a:ext cx="1110331" cy="1408731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3B182DE-2A89-A894-CF05-16360A86AFF5}"/>
              </a:ext>
            </a:extLst>
          </p:cNvPr>
          <p:cNvGrpSpPr/>
          <p:nvPr/>
        </p:nvGrpSpPr>
        <p:grpSpPr>
          <a:xfrm>
            <a:off x="6498625" y="3470926"/>
            <a:ext cx="1620853" cy="3250197"/>
            <a:chOff x="6674902" y="3396662"/>
            <a:chExt cx="1561127" cy="292096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ABE55D0-7925-4297-A3CC-009D78916527}"/>
                </a:ext>
              </a:extLst>
            </p:cNvPr>
            <p:cNvSpPr/>
            <p:nvPr/>
          </p:nvSpPr>
          <p:spPr>
            <a:xfrm>
              <a:off x="6801619" y="3881850"/>
              <a:ext cx="225268" cy="214652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B0F341-A512-312E-2400-86A9DC26E198}"/>
                </a:ext>
              </a:extLst>
            </p:cNvPr>
            <p:cNvSpPr/>
            <p:nvPr/>
          </p:nvSpPr>
          <p:spPr>
            <a:xfrm>
              <a:off x="7889974" y="3843980"/>
              <a:ext cx="225268" cy="214652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6C33FA5-6C86-C0AF-FF9C-C46C6C94E027}"/>
                </a:ext>
              </a:extLst>
            </p:cNvPr>
            <p:cNvGrpSpPr/>
            <p:nvPr/>
          </p:nvGrpSpPr>
          <p:grpSpPr>
            <a:xfrm>
              <a:off x="6674902" y="3408858"/>
              <a:ext cx="1561127" cy="2908765"/>
              <a:chOff x="6674902" y="3408858"/>
              <a:chExt cx="1561127" cy="2908765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274D6965-B047-B13D-2FF4-DD98C8C40E54}"/>
                  </a:ext>
                </a:extLst>
              </p:cNvPr>
              <p:cNvGrpSpPr/>
              <p:nvPr/>
            </p:nvGrpSpPr>
            <p:grpSpPr>
              <a:xfrm>
                <a:off x="6864099" y="3437360"/>
                <a:ext cx="1168080" cy="2880263"/>
                <a:chOff x="5729308" y="966332"/>
                <a:chExt cx="1910191" cy="4710167"/>
              </a:xfrm>
            </p:grpSpPr>
            <p:sp>
              <p:nvSpPr>
                <p:cNvPr id="21" name="Rectangle: Rounded Corners 20">
                  <a:extLst>
                    <a:ext uri="{FF2B5EF4-FFF2-40B4-BE49-F238E27FC236}">
                      <a16:creationId xmlns:a16="http://schemas.microsoft.com/office/drawing/2014/main" id="{A6A1D391-E297-4413-DC25-B8D2D312BD48}"/>
                    </a:ext>
                  </a:extLst>
                </p:cNvPr>
                <p:cNvSpPr/>
                <p:nvPr/>
              </p:nvSpPr>
              <p:spPr>
                <a:xfrm>
                  <a:off x="6071110" y="4596240"/>
                  <a:ext cx="179149" cy="901517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E42C71CE-2537-1095-C647-B38379729B10}"/>
                    </a:ext>
                  </a:extLst>
                </p:cNvPr>
                <p:cNvSpPr/>
                <p:nvPr/>
              </p:nvSpPr>
              <p:spPr>
                <a:xfrm>
                  <a:off x="6921616" y="4627704"/>
                  <a:ext cx="179149" cy="901517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" name="Rectangle: Rounded Corners 23">
                  <a:extLst>
                    <a:ext uri="{FF2B5EF4-FFF2-40B4-BE49-F238E27FC236}">
                      <a16:creationId xmlns:a16="http://schemas.microsoft.com/office/drawing/2014/main" id="{1944906D-1969-0D21-596A-D2DB9A9FEF10}"/>
                    </a:ext>
                  </a:extLst>
                </p:cNvPr>
                <p:cNvSpPr/>
                <p:nvPr/>
              </p:nvSpPr>
              <p:spPr>
                <a:xfrm>
                  <a:off x="6579989" y="2852332"/>
                  <a:ext cx="211915" cy="362567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" name="Rectangle: Top Corners Rounded 24">
                  <a:extLst>
                    <a:ext uri="{FF2B5EF4-FFF2-40B4-BE49-F238E27FC236}">
                      <a16:creationId xmlns:a16="http://schemas.microsoft.com/office/drawing/2014/main" id="{A60168F7-8B6B-BD5D-06C9-CEC64D56F4CA}"/>
                    </a:ext>
                  </a:extLst>
                </p:cNvPr>
                <p:cNvSpPr/>
                <p:nvPr/>
              </p:nvSpPr>
              <p:spPr>
                <a:xfrm>
                  <a:off x="5911420" y="5370994"/>
                  <a:ext cx="518715" cy="185493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" name="Rectangle: Top Corners Rounded 25">
                  <a:extLst>
                    <a:ext uri="{FF2B5EF4-FFF2-40B4-BE49-F238E27FC236}">
                      <a16:creationId xmlns:a16="http://schemas.microsoft.com/office/drawing/2014/main" id="{0C879ED3-331D-92D9-72A9-048985C64B5D}"/>
                    </a:ext>
                  </a:extLst>
                </p:cNvPr>
                <p:cNvSpPr/>
                <p:nvPr/>
              </p:nvSpPr>
              <p:spPr>
                <a:xfrm>
                  <a:off x="6777436" y="5491006"/>
                  <a:ext cx="518715" cy="185493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29CC31BD-5088-25CB-68F6-CC19253C984B}"/>
                    </a:ext>
                  </a:extLst>
                </p:cNvPr>
                <p:cNvGrpSpPr/>
                <p:nvPr/>
              </p:nvGrpSpPr>
              <p:grpSpPr>
                <a:xfrm>
                  <a:off x="5729308" y="3064311"/>
                  <a:ext cx="867109" cy="1369277"/>
                  <a:chOff x="5729308" y="3064311"/>
                  <a:chExt cx="867109" cy="1369277"/>
                </a:xfrm>
              </p:grpSpPr>
              <p:sp>
                <p:nvSpPr>
                  <p:cNvPr id="38" name="Freeform: Shape 37">
                    <a:extLst>
                      <a:ext uri="{FF2B5EF4-FFF2-40B4-BE49-F238E27FC236}">
                        <a16:creationId xmlns:a16="http://schemas.microsoft.com/office/drawing/2014/main" id="{6DDC119B-E1D3-DC54-6761-71B9C54521DA}"/>
                      </a:ext>
                    </a:extLst>
                  </p:cNvPr>
                  <p:cNvSpPr/>
                  <p:nvPr/>
                </p:nvSpPr>
                <p:spPr>
                  <a:xfrm rot="1381924" flipH="1">
                    <a:off x="6288244" y="3994707"/>
                    <a:ext cx="308173" cy="438881"/>
                  </a:xfrm>
                  <a:custGeom>
                    <a:avLst/>
                    <a:gdLst>
                      <a:gd name="connsiteX0" fmla="*/ 455982 w 681406"/>
                      <a:gd name="connsiteY0" fmla="*/ 2223 h 709978"/>
                      <a:gd name="connsiteX1" fmla="*/ 417882 w 681406"/>
                      <a:gd name="connsiteY1" fmla="*/ 106998 h 709978"/>
                      <a:gd name="connsiteX2" fmla="*/ 294057 w 681406"/>
                      <a:gd name="connsiteY2" fmla="*/ 30798 h 709978"/>
                      <a:gd name="connsiteX3" fmla="*/ 141657 w 681406"/>
                      <a:gd name="connsiteY3" fmla="*/ 135573 h 709978"/>
                      <a:gd name="connsiteX4" fmla="*/ 94032 w 681406"/>
                      <a:gd name="connsiteY4" fmla="*/ 230823 h 709978"/>
                      <a:gd name="connsiteX5" fmla="*/ 65457 w 681406"/>
                      <a:gd name="connsiteY5" fmla="*/ 307023 h 709978"/>
                      <a:gd name="connsiteX6" fmla="*/ 132132 w 681406"/>
                      <a:gd name="connsiteY6" fmla="*/ 335598 h 709978"/>
                      <a:gd name="connsiteX7" fmla="*/ 198807 w 681406"/>
                      <a:gd name="connsiteY7" fmla="*/ 240348 h 709978"/>
                      <a:gd name="connsiteX8" fmla="*/ 103557 w 681406"/>
                      <a:gd name="connsiteY8" fmla="*/ 326073 h 709978"/>
                      <a:gd name="connsiteX9" fmla="*/ 8307 w 681406"/>
                      <a:gd name="connsiteY9" fmla="*/ 392748 h 709978"/>
                      <a:gd name="connsiteX10" fmla="*/ 17832 w 681406"/>
                      <a:gd name="connsiteY10" fmla="*/ 516573 h 709978"/>
                      <a:gd name="connsiteX11" fmla="*/ 122607 w 681406"/>
                      <a:gd name="connsiteY11" fmla="*/ 535623 h 709978"/>
                      <a:gd name="connsiteX12" fmla="*/ 227382 w 681406"/>
                      <a:gd name="connsiteY12" fmla="*/ 497523 h 709978"/>
                      <a:gd name="connsiteX13" fmla="*/ 122607 w 681406"/>
                      <a:gd name="connsiteY13" fmla="*/ 621348 h 709978"/>
                      <a:gd name="connsiteX14" fmla="*/ 170232 w 681406"/>
                      <a:gd name="connsiteY14" fmla="*/ 640398 h 709978"/>
                      <a:gd name="connsiteX15" fmla="*/ 303582 w 681406"/>
                      <a:gd name="connsiteY15" fmla="*/ 630873 h 709978"/>
                      <a:gd name="connsiteX16" fmla="*/ 351207 w 681406"/>
                      <a:gd name="connsiteY16" fmla="*/ 554673 h 709978"/>
                      <a:gd name="connsiteX17" fmla="*/ 246432 w 681406"/>
                      <a:gd name="connsiteY17" fmla="*/ 688023 h 709978"/>
                      <a:gd name="connsiteX18" fmla="*/ 379782 w 681406"/>
                      <a:gd name="connsiteY18" fmla="*/ 697548 h 709978"/>
                      <a:gd name="connsiteX19" fmla="*/ 589332 w 681406"/>
                      <a:gd name="connsiteY19" fmla="*/ 564198 h 709978"/>
                      <a:gd name="connsiteX20" fmla="*/ 675057 w 681406"/>
                      <a:gd name="connsiteY20" fmla="*/ 373698 h 709978"/>
                      <a:gd name="connsiteX21" fmla="*/ 675057 w 681406"/>
                      <a:gd name="connsiteY21" fmla="*/ 278448 h 709978"/>
                      <a:gd name="connsiteX22" fmla="*/ 675057 w 681406"/>
                      <a:gd name="connsiteY22" fmla="*/ 221298 h 709978"/>
                      <a:gd name="connsiteX23" fmla="*/ 636957 w 681406"/>
                      <a:gd name="connsiteY23" fmla="*/ 230823 h 709978"/>
                      <a:gd name="connsiteX24" fmla="*/ 665532 w 681406"/>
                      <a:gd name="connsiteY24" fmla="*/ 87948 h 709978"/>
                      <a:gd name="connsiteX25" fmla="*/ 598857 w 681406"/>
                      <a:gd name="connsiteY25" fmla="*/ 40323 h 709978"/>
                      <a:gd name="connsiteX26" fmla="*/ 455982 w 681406"/>
                      <a:gd name="connsiteY26" fmla="*/ 2223 h 709978"/>
                      <a:gd name="connsiteX0" fmla="*/ 455982 w 681406"/>
                      <a:gd name="connsiteY0" fmla="*/ 2223 h 709978"/>
                      <a:gd name="connsiteX1" fmla="*/ 417882 w 681406"/>
                      <a:gd name="connsiteY1" fmla="*/ 106998 h 709978"/>
                      <a:gd name="connsiteX2" fmla="*/ 294057 w 681406"/>
                      <a:gd name="connsiteY2" fmla="*/ 30798 h 709978"/>
                      <a:gd name="connsiteX3" fmla="*/ 141657 w 681406"/>
                      <a:gd name="connsiteY3" fmla="*/ 135573 h 709978"/>
                      <a:gd name="connsiteX4" fmla="*/ 94032 w 681406"/>
                      <a:gd name="connsiteY4" fmla="*/ 230823 h 709978"/>
                      <a:gd name="connsiteX5" fmla="*/ 65457 w 681406"/>
                      <a:gd name="connsiteY5" fmla="*/ 307023 h 709978"/>
                      <a:gd name="connsiteX6" fmla="*/ 132132 w 681406"/>
                      <a:gd name="connsiteY6" fmla="*/ 335598 h 709978"/>
                      <a:gd name="connsiteX7" fmla="*/ 198807 w 681406"/>
                      <a:gd name="connsiteY7" fmla="*/ 240348 h 709978"/>
                      <a:gd name="connsiteX8" fmla="*/ 158144 w 681406"/>
                      <a:gd name="connsiteY8" fmla="*/ 303539 h 709978"/>
                      <a:gd name="connsiteX9" fmla="*/ 103557 w 681406"/>
                      <a:gd name="connsiteY9" fmla="*/ 326073 h 709978"/>
                      <a:gd name="connsiteX10" fmla="*/ 8307 w 681406"/>
                      <a:gd name="connsiteY10" fmla="*/ 392748 h 709978"/>
                      <a:gd name="connsiteX11" fmla="*/ 17832 w 681406"/>
                      <a:gd name="connsiteY11" fmla="*/ 516573 h 709978"/>
                      <a:gd name="connsiteX12" fmla="*/ 122607 w 681406"/>
                      <a:gd name="connsiteY12" fmla="*/ 535623 h 709978"/>
                      <a:gd name="connsiteX13" fmla="*/ 227382 w 681406"/>
                      <a:gd name="connsiteY13" fmla="*/ 497523 h 709978"/>
                      <a:gd name="connsiteX14" fmla="*/ 122607 w 681406"/>
                      <a:gd name="connsiteY14" fmla="*/ 621348 h 709978"/>
                      <a:gd name="connsiteX15" fmla="*/ 170232 w 681406"/>
                      <a:gd name="connsiteY15" fmla="*/ 640398 h 709978"/>
                      <a:gd name="connsiteX16" fmla="*/ 303582 w 681406"/>
                      <a:gd name="connsiteY16" fmla="*/ 630873 h 709978"/>
                      <a:gd name="connsiteX17" fmla="*/ 351207 w 681406"/>
                      <a:gd name="connsiteY17" fmla="*/ 554673 h 709978"/>
                      <a:gd name="connsiteX18" fmla="*/ 246432 w 681406"/>
                      <a:gd name="connsiteY18" fmla="*/ 688023 h 709978"/>
                      <a:gd name="connsiteX19" fmla="*/ 379782 w 681406"/>
                      <a:gd name="connsiteY19" fmla="*/ 697548 h 709978"/>
                      <a:gd name="connsiteX20" fmla="*/ 589332 w 681406"/>
                      <a:gd name="connsiteY20" fmla="*/ 564198 h 709978"/>
                      <a:gd name="connsiteX21" fmla="*/ 675057 w 681406"/>
                      <a:gd name="connsiteY21" fmla="*/ 373698 h 709978"/>
                      <a:gd name="connsiteX22" fmla="*/ 675057 w 681406"/>
                      <a:gd name="connsiteY22" fmla="*/ 278448 h 709978"/>
                      <a:gd name="connsiteX23" fmla="*/ 675057 w 681406"/>
                      <a:gd name="connsiteY23" fmla="*/ 221298 h 709978"/>
                      <a:gd name="connsiteX24" fmla="*/ 636957 w 681406"/>
                      <a:gd name="connsiteY24" fmla="*/ 230823 h 709978"/>
                      <a:gd name="connsiteX25" fmla="*/ 665532 w 681406"/>
                      <a:gd name="connsiteY25" fmla="*/ 87948 h 709978"/>
                      <a:gd name="connsiteX26" fmla="*/ 598857 w 681406"/>
                      <a:gd name="connsiteY26" fmla="*/ 40323 h 709978"/>
                      <a:gd name="connsiteX27" fmla="*/ 455982 w 681406"/>
                      <a:gd name="connsiteY27" fmla="*/ 2223 h 709978"/>
                      <a:gd name="connsiteX0" fmla="*/ 455982 w 681406"/>
                      <a:gd name="connsiteY0" fmla="*/ 2223 h 709978"/>
                      <a:gd name="connsiteX1" fmla="*/ 417882 w 681406"/>
                      <a:gd name="connsiteY1" fmla="*/ 106998 h 709978"/>
                      <a:gd name="connsiteX2" fmla="*/ 294057 w 681406"/>
                      <a:gd name="connsiteY2" fmla="*/ 30798 h 709978"/>
                      <a:gd name="connsiteX3" fmla="*/ 141657 w 681406"/>
                      <a:gd name="connsiteY3" fmla="*/ 135573 h 709978"/>
                      <a:gd name="connsiteX4" fmla="*/ 74982 w 681406"/>
                      <a:gd name="connsiteY4" fmla="*/ 226061 h 709978"/>
                      <a:gd name="connsiteX5" fmla="*/ 65457 w 681406"/>
                      <a:gd name="connsiteY5" fmla="*/ 307023 h 709978"/>
                      <a:gd name="connsiteX6" fmla="*/ 132132 w 681406"/>
                      <a:gd name="connsiteY6" fmla="*/ 335598 h 709978"/>
                      <a:gd name="connsiteX7" fmla="*/ 198807 w 681406"/>
                      <a:gd name="connsiteY7" fmla="*/ 240348 h 709978"/>
                      <a:gd name="connsiteX8" fmla="*/ 158144 w 681406"/>
                      <a:gd name="connsiteY8" fmla="*/ 303539 h 709978"/>
                      <a:gd name="connsiteX9" fmla="*/ 103557 w 681406"/>
                      <a:gd name="connsiteY9" fmla="*/ 326073 h 709978"/>
                      <a:gd name="connsiteX10" fmla="*/ 8307 w 681406"/>
                      <a:gd name="connsiteY10" fmla="*/ 392748 h 709978"/>
                      <a:gd name="connsiteX11" fmla="*/ 17832 w 681406"/>
                      <a:gd name="connsiteY11" fmla="*/ 516573 h 709978"/>
                      <a:gd name="connsiteX12" fmla="*/ 122607 w 681406"/>
                      <a:gd name="connsiteY12" fmla="*/ 535623 h 709978"/>
                      <a:gd name="connsiteX13" fmla="*/ 227382 w 681406"/>
                      <a:gd name="connsiteY13" fmla="*/ 497523 h 709978"/>
                      <a:gd name="connsiteX14" fmla="*/ 122607 w 681406"/>
                      <a:gd name="connsiteY14" fmla="*/ 621348 h 709978"/>
                      <a:gd name="connsiteX15" fmla="*/ 170232 w 681406"/>
                      <a:gd name="connsiteY15" fmla="*/ 640398 h 709978"/>
                      <a:gd name="connsiteX16" fmla="*/ 303582 w 681406"/>
                      <a:gd name="connsiteY16" fmla="*/ 630873 h 709978"/>
                      <a:gd name="connsiteX17" fmla="*/ 351207 w 681406"/>
                      <a:gd name="connsiteY17" fmla="*/ 554673 h 709978"/>
                      <a:gd name="connsiteX18" fmla="*/ 246432 w 681406"/>
                      <a:gd name="connsiteY18" fmla="*/ 688023 h 709978"/>
                      <a:gd name="connsiteX19" fmla="*/ 379782 w 681406"/>
                      <a:gd name="connsiteY19" fmla="*/ 697548 h 709978"/>
                      <a:gd name="connsiteX20" fmla="*/ 589332 w 681406"/>
                      <a:gd name="connsiteY20" fmla="*/ 564198 h 709978"/>
                      <a:gd name="connsiteX21" fmla="*/ 675057 w 681406"/>
                      <a:gd name="connsiteY21" fmla="*/ 373698 h 709978"/>
                      <a:gd name="connsiteX22" fmla="*/ 675057 w 681406"/>
                      <a:gd name="connsiteY22" fmla="*/ 278448 h 709978"/>
                      <a:gd name="connsiteX23" fmla="*/ 675057 w 681406"/>
                      <a:gd name="connsiteY23" fmla="*/ 221298 h 709978"/>
                      <a:gd name="connsiteX24" fmla="*/ 636957 w 681406"/>
                      <a:gd name="connsiteY24" fmla="*/ 230823 h 709978"/>
                      <a:gd name="connsiteX25" fmla="*/ 665532 w 681406"/>
                      <a:gd name="connsiteY25" fmla="*/ 87948 h 709978"/>
                      <a:gd name="connsiteX26" fmla="*/ 598857 w 681406"/>
                      <a:gd name="connsiteY26" fmla="*/ 40323 h 709978"/>
                      <a:gd name="connsiteX27" fmla="*/ 455982 w 681406"/>
                      <a:gd name="connsiteY27" fmla="*/ 2223 h 709978"/>
                      <a:gd name="connsiteX0" fmla="*/ 455982 w 681406"/>
                      <a:gd name="connsiteY0" fmla="*/ 2223 h 709978"/>
                      <a:gd name="connsiteX1" fmla="*/ 417882 w 681406"/>
                      <a:gd name="connsiteY1" fmla="*/ 106998 h 709978"/>
                      <a:gd name="connsiteX2" fmla="*/ 294057 w 681406"/>
                      <a:gd name="connsiteY2" fmla="*/ 30798 h 709978"/>
                      <a:gd name="connsiteX3" fmla="*/ 141657 w 681406"/>
                      <a:gd name="connsiteY3" fmla="*/ 135573 h 709978"/>
                      <a:gd name="connsiteX4" fmla="*/ 74982 w 681406"/>
                      <a:gd name="connsiteY4" fmla="*/ 226061 h 709978"/>
                      <a:gd name="connsiteX5" fmla="*/ 65457 w 681406"/>
                      <a:gd name="connsiteY5" fmla="*/ 307023 h 709978"/>
                      <a:gd name="connsiteX6" fmla="*/ 132132 w 681406"/>
                      <a:gd name="connsiteY6" fmla="*/ 335598 h 709978"/>
                      <a:gd name="connsiteX7" fmla="*/ 198807 w 681406"/>
                      <a:gd name="connsiteY7" fmla="*/ 240348 h 709978"/>
                      <a:gd name="connsiteX8" fmla="*/ 158144 w 681406"/>
                      <a:gd name="connsiteY8" fmla="*/ 303539 h 709978"/>
                      <a:gd name="connsiteX9" fmla="*/ 103557 w 681406"/>
                      <a:gd name="connsiteY9" fmla="*/ 326073 h 709978"/>
                      <a:gd name="connsiteX10" fmla="*/ 8307 w 681406"/>
                      <a:gd name="connsiteY10" fmla="*/ 392748 h 709978"/>
                      <a:gd name="connsiteX11" fmla="*/ 17832 w 681406"/>
                      <a:gd name="connsiteY11" fmla="*/ 516573 h 709978"/>
                      <a:gd name="connsiteX12" fmla="*/ 122607 w 681406"/>
                      <a:gd name="connsiteY12" fmla="*/ 535623 h 709978"/>
                      <a:gd name="connsiteX13" fmla="*/ 208332 w 681406"/>
                      <a:gd name="connsiteY13" fmla="*/ 459423 h 709978"/>
                      <a:gd name="connsiteX14" fmla="*/ 122607 w 681406"/>
                      <a:gd name="connsiteY14" fmla="*/ 621348 h 709978"/>
                      <a:gd name="connsiteX15" fmla="*/ 170232 w 681406"/>
                      <a:gd name="connsiteY15" fmla="*/ 640398 h 709978"/>
                      <a:gd name="connsiteX16" fmla="*/ 303582 w 681406"/>
                      <a:gd name="connsiteY16" fmla="*/ 630873 h 709978"/>
                      <a:gd name="connsiteX17" fmla="*/ 351207 w 681406"/>
                      <a:gd name="connsiteY17" fmla="*/ 554673 h 709978"/>
                      <a:gd name="connsiteX18" fmla="*/ 246432 w 681406"/>
                      <a:gd name="connsiteY18" fmla="*/ 688023 h 709978"/>
                      <a:gd name="connsiteX19" fmla="*/ 379782 w 681406"/>
                      <a:gd name="connsiteY19" fmla="*/ 697548 h 709978"/>
                      <a:gd name="connsiteX20" fmla="*/ 589332 w 681406"/>
                      <a:gd name="connsiteY20" fmla="*/ 564198 h 709978"/>
                      <a:gd name="connsiteX21" fmla="*/ 675057 w 681406"/>
                      <a:gd name="connsiteY21" fmla="*/ 373698 h 709978"/>
                      <a:gd name="connsiteX22" fmla="*/ 675057 w 681406"/>
                      <a:gd name="connsiteY22" fmla="*/ 278448 h 709978"/>
                      <a:gd name="connsiteX23" fmla="*/ 675057 w 681406"/>
                      <a:gd name="connsiteY23" fmla="*/ 221298 h 709978"/>
                      <a:gd name="connsiteX24" fmla="*/ 636957 w 681406"/>
                      <a:gd name="connsiteY24" fmla="*/ 230823 h 709978"/>
                      <a:gd name="connsiteX25" fmla="*/ 665532 w 681406"/>
                      <a:gd name="connsiteY25" fmla="*/ 87948 h 709978"/>
                      <a:gd name="connsiteX26" fmla="*/ 598857 w 681406"/>
                      <a:gd name="connsiteY26" fmla="*/ 40323 h 709978"/>
                      <a:gd name="connsiteX27" fmla="*/ 455982 w 681406"/>
                      <a:gd name="connsiteY27" fmla="*/ 2223 h 709978"/>
                      <a:gd name="connsiteX0" fmla="*/ 454558 w 679982"/>
                      <a:gd name="connsiteY0" fmla="*/ 2223 h 709978"/>
                      <a:gd name="connsiteX1" fmla="*/ 416458 w 679982"/>
                      <a:gd name="connsiteY1" fmla="*/ 106998 h 709978"/>
                      <a:gd name="connsiteX2" fmla="*/ 292633 w 679982"/>
                      <a:gd name="connsiteY2" fmla="*/ 30798 h 709978"/>
                      <a:gd name="connsiteX3" fmla="*/ 140233 w 679982"/>
                      <a:gd name="connsiteY3" fmla="*/ 135573 h 709978"/>
                      <a:gd name="connsiteX4" fmla="*/ 73558 w 679982"/>
                      <a:gd name="connsiteY4" fmla="*/ 226061 h 709978"/>
                      <a:gd name="connsiteX5" fmla="*/ 64033 w 679982"/>
                      <a:gd name="connsiteY5" fmla="*/ 307023 h 709978"/>
                      <a:gd name="connsiteX6" fmla="*/ 130708 w 679982"/>
                      <a:gd name="connsiteY6" fmla="*/ 335598 h 709978"/>
                      <a:gd name="connsiteX7" fmla="*/ 197383 w 679982"/>
                      <a:gd name="connsiteY7" fmla="*/ 240348 h 709978"/>
                      <a:gd name="connsiteX8" fmla="*/ 156720 w 679982"/>
                      <a:gd name="connsiteY8" fmla="*/ 303539 h 709978"/>
                      <a:gd name="connsiteX9" fmla="*/ 102133 w 679982"/>
                      <a:gd name="connsiteY9" fmla="*/ 326073 h 709978"/>
                      <a:gd name="connsiteX10" fmla="*/ 6883 w 679982"/>
                      <a:gd name="connsiteY10" fmla="*/ 392748 h 709978"/>
                      <a:gd name="connsiteX11" fmla="*/ 16408 w 679982"/>
                      <a:gd name="connsiteY11" fmla="*/ 516573 h 709978"/>
                      <a:gd name="connsiteX12" fmla="*/ 87845 w 679982"/>
                      <a:gd name="connsiteY12" fmla="*/ 516573 h 709978"/>
                      <a:gd name="connsiteX13" fmla="*/ 206908 w 679982"/>
                      <a:gd name="connsiteY13" fmla="*/ 459423 h 709978"/>
                      <a:gd name="connsiteX14" fmla="*/ 121183 w 679982"/>
                      <a:gd name="connsiteY14" fmla="*/ 621348 h 709978"/>
                      <a:gd name="connsiteX15" fmla="*/ 168808 w 679982"/>
                      <a:gd name="connsiteY15" fmla="*/ 640398 h 709978"/>
                      <a:gd name="connsiteX16" fmla="*/ 302158 w 679982"/>
                      <a:gd name="connsiteY16" fmla="*/ 630873 h 709978"/>
                      <a:gd name="connsiteX17" fmla="*/ 349783 w 679982"/>
                      <a:gd name="connsiteY17" fmla="*/ 554673 h 709978"/>
                      <a:gd name="connsiteX18" fmla="*/ 245008 w 679982"/>
                      <a:gd name="connsiteY18" fmla="*/ 688023 h 709978"/>
                      <a:gd name="connsiteX19" fmla="*/ 378358 w 679982"/>
                      <a:gd name="connsiteY19" fmla="*/ 697548 h 709978"/>
                      <a:gd name="connsiteX20" fmla="*/ 587908 w 679982"/>
                      <a:gd name="connsiteY20" fmla="*/ 564198 h 709978"/>
                      <a:gd name="connsiteX21" fmla="*/ 673633 w 679982"/>
                      <a:gd name="connsiteY21" fmla="*/ 373698 h 709978"/>
                      <a:gd name="connsiteX22" fmla="*/ 673633 w 679982"/>
                      <a:gd name="connsiteY22" fmla="*/ 278448 h 709978"/>
                      <a:gd name="connsiteX23" fmla="*/ 673633 w 679982"/>
                      <a:gd name="connsiteY23" fmla="*/ 221298 h 709978"/>
                      <a:gd name="connsiteX24" fmla="*/ 635533 w 679982"/>
                      <a:gd name="connsiteY24" fmla="*/ 230823 h 709978"/>
                      <a:gd name="connsiteX25" fmla="*/ 664108 w 679982"/>
                      <a:gd name="connsiteY25" fmla="*/ 87948 h 709978"/>
                      <a:gd name="connsiteX26" fmla="*/ 597433 w 679982"/>
                      <a:gd name="connsiteY26" fmla="*/ 40323 h 709978"/>
                      <a:gd name="connsiteX27" fmla="*/ 454558 w 679982"/>
                      <a:gd name="connsiteY27" fmla="*/ 2223 h 709978"/>
                      <a:gd name="connsiteX0" fmla="*/ 455545 w 680969"/>
                      <a:gd name="connsiteY0" fmla="*/ 2223 h 709978"/>
                      <a:gd name="connsiteX1" fmla="*/ 417445 w 680969"/>
                      <a:gd name="connsiteY1" fmla="*/ 106998 h 709978"/>
                      <a:gd name="connsiteX2" fmla="*/ 293620 w 680969"/>
                      <a:gd name="connsiteY2" fmla="*/ 30798 h 709978"/>
                      <a:gd name="connsiteX3" fmla="*/ 141220 w 680969"/>
                      <a:gd name="connsiteY3" fmla="*/ 135573 h 709978"/>
                      <a:gd name="connsiteX4" fmla="*/ 74545 w 680969"/>
                      <a:gd name="connsiteY4" fmla="*/ 226061 h 709978"/>
                      <a:gd name="connsiteX5" fmla="*/ 65020 w 680969"/>
                      <a:gd name="connsiteY5" fmla="*/ 307023 h 709978"/>
                      <a:gd name="connsiteX6" fmla="*/ 131695 w 680969"/>
                      <a:gd name="connsiteY6" fmla="*/ 335598 h 709978"/>
                      <a:gd name="connsiteX7" fmla="*/ 198370 w 680969"/>
                      <a:gd name="connsiteY7" fmla="*/ 240348 h 709978"/>
                      <a:gd name="connsiteX8" fmla="*/ 157707 w 680969"/>
                      <a:gd name="connsiteY8" fmla="*/ 303539 h 709978"/>
                      <a:gd name="connsiteX9" fmla="*/ 103120 w 680969"/>
                      <a:gd name="connsiteY9" fmla="*/ 326073 h 709978"/>
                      <a:gd name="connsiteX10" fmla="*/ 7870 w 680969"/>
                      <a:gd name="connsiteY10" fmla="*/ 392748 h 709978"/>
                      <a:gd name="connsiteX11" fmla="*/ 17395 w 680969"/>
                      <a:gd name="connsiteY11" fmla="*/ 516573 h 709978"/>
                      <a:gd name="connsiteX12" fmla="*/ 112645 w 680969"/>
                      <a:gd name="connsiteY12" fmla="*/ 516573 h 709978"/>
                      <a:gd name="connsiteX13" fmla="*/ 207895 w 680969"/>
                      <a:gd name="connsiteY13" fmla="*/ 459423 h 709978"/>
                      <a:gd name="connsiteX14" fmla="*/ 122170 w 680969"/>
                      <a:gd name="connsiteY14" fmla="*/ 621348 h 709978"/>
                      <a:gd name="connsiteX15" fmla="*/ 169795 w 680969"/>
                      <a:gd name="connsiteY15" fmla="*/ 640398 h 709978"/>
                      <a:gd name="connsiteX16" fmla="*/ 303145 w 680969"/>
                      <a:gd name="connsiteY16" fmla="*/ 630873 h 709978"/>
                      <a:gd name="connsiteX17" fmla="*/ 350770 w 680969"/>
                      <a:gd name="connsiteY17" fmla="*/ 554673 h 709978"/>
                      <a:gd name="connsiteX18" fmla="*/ 245995 w 680969"/>
                      <a:gd name="connsiteY18" fmla="*/ 688023 h 709978"/>
                      <a:gd name="connsiteX19" fmla="*/ 379345 w 680969"/>
                      <a:gd name="connsiteY19" fmla="*/ 697548 h 709978"/>
                      <a:gd name="connsiteX20" fmla="*/ 588895 w 680969"/>
                      <a:gd name="connsiteY20" fmla="*/ 564198 h 709978"/>
                      <a:gd name="connsiteX21" fmla="*/ 674620 w 680969"/>
                      <a:gd name="connsiteY21" fmla="*/ 373698 h 709978"/>
                      <a:gd name="connsiteX22" fmla="*/ 674620 w 680969"/>
                      <a:gd name="connsiteY22" fmla="*/ 278448 h 709978"/>
                      <a:gd name="connsiteX23" fmla="*/ 674620 w 680969"/>
                      <a:gd name="connsiteY23" fmla="*/ 221298 h 709978"/>
                      <a:gd name="connsiteX24" fmla="*/ 636520 w 680969"/>
                      <a:gd name="connsiteY24" fmla="*/ 230823 h 709978"/>
                      <a:gd name="connsiteX25" fmla="*/ 665095 w 680969"/>
                      <a:gd name="connsiteY25" fmla="*/ 87948 h 709978"/>
                      <a:gd name="connsiteX26" fmla="*/ 598420 w 680969"/>
                      <a:gd name="connsiteY26" fmla="*/ 40323 h 709978"/>
                      <a:gd name="connsiteX27" fmla="*/ 455545 w 680969"/>
                      <a:gd name="connsiteY27" fmla="*/ 2223 h 709978"/>
                      <a:gd name="connsiteX0" fmla="*/ 460771 w 686195"/>
                      <a:gd name="connsiteY0" fmla="*/ 2223 h 709978"/>
                      <a:gd name="connsiteX1" fmla="*/ 422671 w 686195"/>
                      <a:gd name="connsiteY1" fmla="*/ 106998 h 709978"/>
                      <a:gd name="connsiteX2" fmla="*/ 298846 w 686195"/>
                      <a:gd name="connsiteY2" fmla="*/ 30798 h 709978"/>
                      <a:gd name="connsiteX3" fmla="*/ 146446 w 686195"/>
                      <a:gd name="connsiteY3" fmla="*/ 135573 h 709978"/>
                      <a:gd name="connsiteX4" fmla="*/ 79771 w 686195"/>
                      <a:gd name="connsiteY4" fmla="*/ 226061 h 709978"/>
                      <a:gd name="connsiteX5" fmla="*/ 70246 w 686195"/>
                      <a:gd name="connsiteY5" fmla="*/ 307023 h 709978"/>
                      <a:gd name="connsiteX6" fmla="*/ 136921 w 686195"/>
                      <a:gd name="connsiteY6" fmla="*/ 335598 h 709978"/>
                      <a:gd name="connsiteX7" fmla="*/ 203596 w 686195"/>
                      <a:gd name="connsiteY7" fmla="*/ 240348 h 709978"/>
                      <a:gd name="connsiteX8" fmla="*/ 162933 w 686195"/>
                      <a:gd name="connsiteY8" fmla="*/ 303539 h 709978"/>
                      <a:gd name="connsiteX9" fmla="*/ 108346 w 686195"/>
                      <a:gd name="connsiteY9" fmla="*/ 326073 h 709978"/>
                      <a:gd name="connsiteX10" fmla="*/ 13096 w 686195"/>
                      <a:gd name="connsiteY10" fmla="*/ 392748 h 709978"/>
                      <a:gd name="connsiteX11" fmla="*/ 22621 w 686195"/>
                      <a:gd name="connsiteY11" fmla="*/ 516573 h 709978"/>
                      <a:gd name="connsiteX12" fmla="*/ 213121 w 686195"/>
                      <a:gd name="connsiteY12" fmla="*/ 459423 h 709978"/>
                      <a:gd name="connsiteX13" fmla="*/ 127396 w 686195"/>
                      <a:gd name="connsiteY13" fmla="*/ 621348 h 709978"/>
                      <a:gd name="connsiteX14" fmla="*/ 175021 w 686195"/>
                      <a:gd name="connsiteY14" fmla="*/ 640398 h 709978"/>
                      <a:gd name="connsiteX15" fmla="*/ 308371 w 686195"/>
                      <a:gd name="connsiteY15" fmla="*/ 630873 h 709978"/>
                      <a:gd name="connsiteX16" fmla="*/ 355996 w 686195"/>
                      <a:gd name="connsiteY16" fmla="*/ 554673 h 709978"/>
                      <a:gd name="connsiteX17" fmla="*/ 251221 w 686195"/>
                      <a:gd name="connsiteY17" fmla="*/ 688023 h 709978"/>
                      <a:gd name="connsiteX18" fmla="*/ 384571 w 686195"/>
                      <a:gd name="connsiteY18" fmla="*/ 697548 h 709978"/>
                      <a:gd name="connsiteX19" fmla="*/ 594121 w 686195"/>
                      <a:gd name="connsiteY19" fmla="*/ 564198 h 709978"/>
                      <a:gd name="connsiteX20" fmla="*/ 679846 w 686195"/>
                      <a:gd name="connsiteY20" fmla="*/ 373698 h 709978"/>
                      <a:gd name="connsiteX21" fmla="*/ 679846 w 686195"/>
                      <a:gd name="connsiteY21" fmla="*/ 278448 h 709978"/>
                      <a:gd name="connsiteX22" fmla="*/ 679846 w 686195"/>
                      <a:gd name="connsiteY22" fmla="*/ 221298 h 709978"/>
                      <a:gd name="connsiteX23" fmla="*/ 641746 w 686195"/>
                      <a:gd name="connsiteY23" fmla="*/ 230823 h 709978"/>
                      <a:gd name="connsiteX24" fmla="*/ 670321 w 686195"/>
                      <a:gd name="connsiteY24" fmla="*/ 87948 h 709978"/>
                      <a:gd name="connsiteX25" fmla="*/ 603646 w 686195"/>
                      <a:gd name="connsiteY25" fmla="*/ 40323 h 709978"/>
                      <a:gd name="connsiteX26" fmla="*/ 460771 w 686195"/>
                      <a:gd name="connsiteY26" fmla="*/ 2223 h 709978"/>
                      <a:gd name="connsiteX0" fmla="*/ 449288 w 674712"/>
                      <a:gd name="connsiteY0" fmla="*/ 2223 h 709978"/>
                      <a:gd name="connsiteX1" fmla="*/ 411188 w 674712"/>
                      <a:gd name="connsiteY1" fmla="*/ 106998 h 709978"/>
                      <a:gd name="connsiteX2" fmla="*/ 287363 w 674712"/>
                      <a:gd name="connsiteY2" fmla="*/ 30798 h 709978"/>
                      <a:gd name="connsiteX3" fmla="*/ 134963 w 674712"/>
                      <a:gd name="connsiteY3" fmla="*/ 135573 h 709978"/>
                      <a:gd name="connsiteX4" fmla="*/ 68288 w 674712"/>
                      <a:gd name="connsiteY4" fmla="*/ 226061 h 709978"/>
                      <a:gd name="connsiteX5" fmla="*/ 58763 w 674712"/>
                      <a:gd name="connsiteY5" fmla="*/ 307023 h 709978"/>
                      <a:gd name="connsiteX6" fmla="*/ 125438 w 674712"/>
                      <a:gd name="connsiteY6" fmla="*/ 335598 h 709978"/>
                      <a:gd name="connsiteX7" fmla="*/ 192113 w 674712"/>
                      <a:gd name="connsiteY7" fmla="*/ 240348 h 709978"/>
                      <a:gd name="connsiteX8" fmla="*/ 151450 w 674712"/>
                      <a:gd name="connsiteY8" fmla="*/ 303539 h 709978"/>
                      <a:gd name="connsiteX9" fmla="*/ 96863 w 674712"/>
                      <a:gd name="connsiteY9" fmla="*/ 326073 h 709978"/>
                      <a:gd name="connsiteX10" fmla="*/ 1613 w 674712"/>
                      <a:gd name="connsiteY10" fmla="*/ 392748 h 709978"/>
                      <a:gd name="connsiteX11" fmla="*/ 49238 w 674712"/>
                      <a:gd name="connsiteY11" fmla="*/ 521335 h 709978"/>
                      <a:gd name="connsiteX12" fmla="*/ 201638 w 674712"/>
                      <a:gd name="connsiteY12" fmla="*/ 459423 h 709978"/>
                      <a:gd name="connsiteX13" fmla="*/ 115913 w 674712"/>
                      <a:gd name="connsiteY13" fmla="*/ 621348 h 709978"/>
                      <a:gd name="connsiteX14" fmla="*/ 163538 w 674712"/>
                      <a:gd name="connsiteY14" fmla="*/ 640398 h 709978"/>
                      <a:gd name="connsiteX15" fmla="*/ 296888 w 674712"/>
                      <a:gd name="connsiteY15" fmla="*/ 630873 h 709978"/>
                      <a:gd name="connsiteX16" fmla="*/ 344513 w 674712"/>
                      <a:gd name="connsiteY16" fmla="*/ 554673 h 709978"/>
                      <a:gd name="connsiteX17" fmla="*/ 239738 w 674712"/>
                      <a:gd name="connsiteY17" fmla="*/ 688023 h 709978"/>
                      <a:gd name="connsiteX18" fmla="*/ 373088 w 674712"/>
                      <a:gd name="connsiteY18" fmla="*/ 697548 h 709978"/>
                      <a:gd name="connsiteX19" fmla="*/ 582638 w 674712"/>
                      <a:gd name="connsiteY19" fmla="*/ 564198 h 709978"/>
                      <a:gd name="connsiteX20" fmla="*/ 668363 w 674712"/>
                      <a:gd name="connsiteY20" fmla="*/ 373698 h 709978"/>
                      <a:gd name="connsiteX21" fmla="*/ 668363 w 674712"/>
                      <a:gd name="connsiteY21" fmla="*/ 278448 h 709978"/>
                      <a:gd name="connsiteX22" fmla="*/ 668363 w 674712"/>
                      <a:gd name="connsiteY22" fmla="*/ 221298 h 709978"/>
                      <a:gd name="connsiteX23" fmla="*/ 630263 w 674712"/>
                      <a:gd name="connsiteY23" fmla="*/ 230823 h 709978"/>
                      <a:gd name="connsiteX24" fmla="*/ 658838 w 674712"/>
                      <a:gd name="connsiteY24" fmla="*/ 87948 h 709978"/>
                      <a:gd name="connsiteX25" fmla="*/ 592163 w 674712"/>
                      <a:gd name="connsiteY25" fmla="*/ 40323 h 709978"/>
                      <a:gd name="connsiteX26" fmla="*/ 449288 w 674712"/>
                      <a:gd name="connsiteY26" fmla="*/ 2223 h 709978"/>
                      <a:gd name="connsiteX0" fmla="*/ 449288 w 674712"/>
                      <a:gd name="connsiteY0" fmla="*/ 2223 h 709978"/>
                      <a:gd name="connsiteX1" fmla="*/ 411188 w 674712"/>
                      <a:gd name="connsiteY1" fmla="*/ 106998 h 709978"/>
                      <a:gd name="connsiteX2" fmla="*/ 287363 w 674712"/>
                      <a:gd name="connsiteY2" fmla="*/ 30798 h 709978"/>
                      <a:gd name="connsiteX3" fmla="*/ 134963 w 674712"/>
                      <a:gd name="connsiteY3" fmla="*/ 135573 h 709978"/>
                      <a:gd name="connsiteX4" fmla="*/ 68288 w 674712"/>
                      <a:gd name="connsiteY4" fmla="*/ 226061 h 709978"/>
                      <a:gd name="connsiteX5" fmla="*/ 58763 w 674712"/>
                      <a:gd name="connsiteY5" fmla="*/ 307023 h 709978"/>
                      <a:gd name="connsiteX6" fmla="*/ 125438 w 674712"/>
                      <a:gd name="connsiteY6" fmla="*/ 335598 h 709978"/>
                      <a:gd name="connsiteX7" fmla="*/ 192113 w 674712"/>
                      <a:gd name="connsiteY7" fmla="*/ 240348 h 709978"/>
                      <a:gd name="connsiteX8" fmla="*/ 151450 w 674712"/>
                      <a:gd name="connsiteY8" fmla="*/ 303539 h 709978"/>
                      <a:gd name="connsiteX9" fmla="*/ 96863 w 674712"/>
                      <a:gd name="connsiteY9" fmla="*/ 326073 h 709978"/>
                      <a:gd name="connsiteX10" fmla="*/ 1613 w 674712"/>
                      <a:gd name="connsiteY10" fmla="*/ 392748 h 709978"/>
                      <a:gd name="connsiteX11" fmla="*/ 49238 w 674712"/>
                      <a:gd name="connsiteY11" fmla="*/ 521335 h 709978"/>
                      <a:gd name="connsiteX12" fmla="*/ 201638 w 674712"/>
                      <a:gd name="connsiteY12" fmla="*/ 459423 h 709978"/>
                      <a:gd name="connsiteX13" fmla="*/ 111150 w 674712"/>
                      <a:gd name="connsiteY13" fmla="*/ 554673 h 709978"/>
                      <a:gd name="connsiteX14" fmla="*/ 163538 w 674712"/>
                      <a:gd name="connsiteY14" fmla="*/ 640398 h 709978"/>
                      <a:gd name="connsiteX15" fmla="*/ 296888 w 674712"/>
                      <a:gd name="connsiteY15" fmla="*/ 630873 h 709978"/>
                      <a:gd name="connsiteX16" fmla="*/ 344513 w 674712"/>
                      <a:gd name="connsiteY16" fmla="*/ 554673 h 709978"/>
                      <a:gd name="connsiteX17" fmla="*/ 239738 w 674712"/>
                      <a:gd name="connsiteY17" fmla="*/ 688023 h 709978"/>
                      <a:gd name="connsiteX18" fmla="*/ 373088 w 674712"/>
                      <a:gd name="connsiteY18" fmla="*/ 697548 h 709978"/>
                      <a:gd name="connsiteX19" fmla="*/ 582638 w 674712"/>
                      <a:gd name="connsiteY19" fmla="*/ 564198 h 709978"/>
                      <a:gd name="connsiteX20" fmla="*/ 668363 w 674712"/>
                      <a:gd name="connsiteY20" fmla="*/ 373698 h 709978"/>
                      <a:gd name="connsiteX21" fmla="*/ 668363 w 674712"/>
                      <a:gd name="connsiteY21" fmla="*/ 278448 h 709978"/>
                      <a:gd name="connsiteX22" fmla="*/ 668363 w 674712"/>
                      <a:gd name="connsiteY22" fmla="*/ 221298 h 709978"/>
                      <a:gd name="connsiteX23" fmla="*/ 630263 w 674712"/>
                      <a:gd name="connsiteY23" fmla="*/ 230823 h 709978"/>
                      <a:gd name="connsiteX24" fmla="*/ 658838 w 674712"/>
                      <a:gd name="connsiteY24" fmla="*/ 87948 h 709978"/>
                      <a:gd name="connsiteX25" fmla="*/ 592163 w 674712"/>
                      <a:gd name="connsiteY25" fmla="*/ 40323 h 709978"/>
                      <a:gd name="connsiteX26" fmla="*/ 449288 w 674712"/>
                      <a:gd name="connsiteY26" fmla="*/ 2223 h 709978"/>
                      <a:gd name="connsiteX0" fmla="*/ 449288 w 674712"/>
                      <a:gd name="connsiteY0" fmla="*/ 2223 h 709978"/>
                      <a:gd name="connsiteX1" fmla="*/ 411188 w 674712"/>
                      <a:gd name="connsiteY1" fmla="*/ 106998 h 709978"/>
                      <a:gd name="connsiteX2" fmla="*/ 287363 w 674712"/>
                      <a:gd name="connsiteY2" fmla="*/ 30798 h 709978"/>
                      <a:gd name="connsiteX3" fmla="*/ 134963 w 674712"/>
                      <a:gd name="connsiteY3" fmla="*/ 135573 h 709978"/>
                      <a:gd name="connsiteX4" fmla="*/ 68288 w 674712"/>
                      <a:gd name="connsiteY4" fmla="*/ 226061 h 709978"/>
                      <a:gd name="connsiteX5" fmla="*/ 58763 w 674712"/>
                      <a:gd name="connsiteY5" fmla="*/ 307023 h 709978"/>
                      <a:gd name="connsiteX6" fmla="*/ 125438 w 674712"/>
                      <a:gd name="connsiteY6" fmla="*/ 335598 h 709978"/>
                      <a:gd name="connsiteX7" fmla="*/ 192113 w 674712"/>
                      <a:gd name="connsiteY7" fmla="*/ 240348 h 709978"/>
                      <a:gd name="connsiteX8" fmla="*/ 151450 w 674712"/>
                      <a:gd name="connsiteY8" fmla="*/ 303539 h 709978"/>
                      <a:gd name="connsiteX9" fmla="*/ 96863 w 674712"/>
                      <a:gd name="connsiteY9" fmla="*/ 326073 h 709978"/>
                      <a:gd name="connsiteX10" fmla="*/ 1613 w 674712"/>
                      <a:gd name="connsiteY10" fmla="*/ 392748 h 709978"/>
                      <a:gd name="connsiteX11" fmla="*/ 49238 w 674712"/>
                      <a:gd name="connsiteY11" fmla="*/ 521335 h 709978"/>
                      <a:gd name="connsiteX12" fmla="*/ 201638 w 674712"/>
                      <a:gd name="connsiteY12" fmla="*/ 459423 h 709978"/>
                      <a:gd name="connsiteX13" fmla="*/ 111150 w 674712"/>
                      <a:gd name="connsiteY13" fmla="*/ 554673 h 709978"/>
                      <a:gd name="connsiteX14" fmla="*/ 163538 w 674712"/>
                      <a:gd name="connsiteY14" fmla="*/ 640398 h 709978"/>
                      <a:gd name="connsiteX15" fmla="*/ 292125 w 674712"/>
                      <a:gd name="connsiteY15" fmla="*/ 611823 h 709978"/>
                      <a:gd name="connsiteX16" fmla="*/ 344513 w 674712"/>
                      <a:gd name="connsiteY16" fmla="*/ 554673 h 709978"/>
                      <a:gd name="connsiteX17" fmla="*/ 239738 w 674712"/>
                      <a:gd name="connsiteY17" fmla="*/ 688023 h 709978"/>
                      <a:gd name="connsiteX18" fmla="*/ 373088 w 674712"/>
                      <a:gd name="connsiteY18" fmla="*/ 697548 h 709978"/>
                      <a:gd name="connsiteX19" fmla="*/ 582638 w 674712"/>
                      <a:gd name="connsiteY19" fmla="*/ 564198 h 709978"/>
                      <a:gd name="connsiteX20" fmla="*/ 668363 w 674712"/>
                      <a:gd name="connsiteY20" fmla="*/ 373698 h 709978"/>
                      <a:gd name="connsiteX21" fmla="*/ 668363 w 674712"/>
                      <a:gd name="connsiteY21" fmla="*/ 278448 h 709978"/>
                      <a:gd name="connsiteX22" fmla="*/ 668363 w 674712"/>
                      <a:gd name="connsiteY22" fmla="*/ 221298 h 709978"/>
                      <a:gd name="connsiteX23" fmla="*/ 630263 w 674712"/>
                      <a:gd name="connsiteY23" fmla="*/ 230823 h 709978"/>
                      <a:gd name="connsiteX24" fmla="*/ 658838 w 674712"/>
                      <a:gd name="connsiteY24" fmla="*/ 87948 h 709978"/>
                      <a:gd name="connsiteX25" fmla="*/ 592163 w 674712"/>
                      <a:gd name="connsiteY25" fmla="*/ 40323 h 709978"/>
                      <a:gd name="connsiteX26" fmla="*/ 449288 w 674712"/>
                      <a:gd name="connsiteY26" fmla="*/ 2223 h 709978"/>
                      <a:gd name="connsiteX0" fmla="*/ 449288 w 674712"/>
                      <a:gd name="connsiteY0" fmla="*/ 2223 h 706375"/>
                      <a:gd name="connsiteX1" fmla="*/ 411188 w 674712"/>
                      <a:gd name="connsiteY1" fmla="*/ 106998 h 706375"/>
                      <a:gd name="connsiteX2" fmla="*/ 287363 w 674712"/>
                      <a:gd name="connsiteY2" fmla="*/ 30798 h 706375"/>
                      <a:gd name="connsiteX3" fmla="*/ 134963 w 674712"/>
                      <a:gd name="connsiteY3" fmla="*/ 135573 h 706375"/>
                      <a:gd name="connsiteX4" fmla="*/ 68288 w 674712"/>
                      <a:gd name="connsiteY4" fmla="*/ 226061 h 706375"/>
                      <a:gd name="connsiteX5" fmla="*/ 58763 w 674712"/>
                      <a:gd name="connsiteY5" fmla="*/ 307023 h 706375"/>
                      <a:gd name="connsiteX6" fmla="*/ 125438 w 674712"/>
                      <a:gd name="connsiteY6" fmla="*/ 335598 h 706375"/>
                      <a:gd name="connsiteX7" fmla="*/ 192113 w 674712"/>
                      <a:gd name="connsiteY7" fmla="*/ 240348 h 706375"/>
                      <a:gd name="connsiteX8" fmla="*/ 151450 w 674712"/>
                      <a:gd name="connsiteY8" fmla="*/ 303539 h 706375"/>
                      <a:gd name="connsiteX9" fmla="*/ 96863 w 674712"/>
                      <a:gd name="connsiteY9" fmla="*/ 326073 h 706375"/>
                      <a:gd name="connsiteX10" fmla="*/ 1613 w 674712"/>
                      <a:gd name="connsiteY10" fmla="*/ 392748 h 706375"/>
                      <a:gd name="connsiteX11" fmla="*/ 49238 w 674712"/>
                      <a:gd name="connsiteY11" fmla="*/ 521335 h 706375"/>
                      <a:gd name="connsiteX12" fmla="*/ 201638 w 674712"/>
                      <a:gd name="connsiteY12" fmla="*/ 459423 h 706375"/>
                      <a:gd name="connsiteX13" fmla="*/ 111150 w 674712"/>
                      <a:gd name="connsiteY13" fmla="*/ 554673 h 706375"/>
                      <a:gd name="connsiteX14" fmla="*/ 163538 w 674712"/>
                      <a:gd name="connsiteY14" fmla="*/ 640398 h 706375"/>
                      <a:gd name="connsiteX15" fmla="*/ 292125 w 674712"/>
                      <a:gd name="connsiteY15" fmla="*/ 611823 h 706375"/>
                      <a:gd name="connsiteX16" fmla="*/ 344513 w 674712"/>
                      <a:gd name="connsiteY16" fmla="*/ 554673 h 706375"/>
                      <a:gd name="connsiteX17" fmla="*/ 258788 w 674712"/>
                      <a:gd name="connsiteY17" fmla="*/ 678498 h 706375"/>
                      <a:gd name="connsiteX18" fmla="*/ 373088 w 674712"/>
                      <a:gd name="connsiteY18" fmla="*/ 697548 h 706375"/>
                      <a:gd name="connsiteX19" fmla="*/ 582638 w 674712"/>
                      <a:gd name="connsiteY19" fmla="*/ 564198 h 706375"/>
                      <a:gd name="connsiteX20" fmla="*/ 668363 w 674712"/>
                      <a:gd name="connsiteY20" fmla="*/ 373698 h 706375"/>
                      <a:gd name="connsiteX21" fmla="*/ 668363 w 674712"/>
                      <a:gd name="connsiteY21" fmla="*/ 278448 h 706375"/>
                      <a:gd name="connsiteX22" fmla="*/ 668363 w 674712"/>
                      <a:gd name="connsiteY22" fmla="*/ 221298 h 706375"/>
                      <a:gd name="connsiteX23" fmla="*/ 630263 w 674712"/>
                      <a:gd name="connsiteY23" fmla="*/ 230823 h 706375"/>
                      <a:gd name="connsiteX24" fmla="*/ 658838 w 674712"/>
                      <a:gd name="connsiteY24" fmla="*/ 87948 h 706375"/>
                      <a:gd name="connsiteX25" fmla="*/ 592163 w 674712"/>
                      <a:gd name="connsiteY25" fmla="*/ 40323 h 706375"/>
                      <a:gd name="connsiteX26" fmla="*/ 449288 w 674712"/>
                      <a:gd name="connsiteY26" fmla="*/ 2223 h 706375"/>
                      <a:gd name="connsiteX0" fmla="*/ 452467 w 677891"/>
                      <a:gd name="connsiteY0" fmla="*/ 2223 h 706375"/>
                      <a:gd name="connsiteX1" fmla="*/ 414367 w 677891"/>
                      <a:gd name="connsiteY1" fmla="*/ 106998 h 706375"/>
                      <a:gd name="connsiteX2" fmla="*/ 290542 w 677891"/>
                      <a:gd name="connsiteY2" fmla="*/ 30798 h 706375"/>
                      <a:gd name="connsiteX3" fmla="*/ 138142 w 677891"/>
                      <a:gd name="connsiteY3" fmla="*/ 135573 h 706375"/>
                      <a:gd name="connsiteX4" fmla="*/ 71467 w 677891"/>
                      <a:gd name="connsiteY4" fmla="*/ 226061 h 706375"/>
                      <a:gd name="connsiteX5" fmla="*/ 61942 w 677891"/>
                      <a:gd name="connsiteY5" fmla="*/ 307023 h 706375"/>
                      <a:gd name="connsiteX6" fmla="*/ 128617 w 677891"/>
                      <a:gd name="connsiteY6" fmla="*/ 335598 h 706375"/>
                      <a:gd name="connsiteX7" fmla="*/ 195292 w 677891"/>
                      <a:gd name="connsiteY7" fmla="*/ 240348 h 706375"/>
                      <a:gd name="connsiteX8" fmla="*/ 154629 w 677891"/>
                      <a:gd name="connsiteY8" fmla="*/ 303539 h 706375"/>
                      <a:gd name="connsiteX9" fmla="*/ 4792 w 677891"/>
                      <a:gd name="connsiteY9" fmla="*/ 392748 h 706375"/>
                      <a:gd name="connsiteX10" fmla="*/ 52417 w 677891"/>
                      <a:gd name="connsiteY10" fmla="*/ 521335 h 706375"/>
                      <a:gd name="connsiteX11" fmla="*/ 204817 w 677891"/>
                      <a:gd name="connsiteY11" fmla="*/ 459423 h 706375"/>
                      <a:gd name="connsiteX12" fmla="*/ 114329 w 677891"/>
                      <a:gd name="connsiteY12" fmla="*/ 554673 h 706375"/>
                      <a:gd name="connsiteX13" fmla="*/ 166717 w 677891"/>
                      <a:gd name="connsiteY13" fmla="*/ 640398 h 706375"/>
                      <a:gd name="connsiteX14" fmla="*/ 295304 w 677891"/>
                      <a:gd name="connsiteY14" fmla="*/ 611823 h 706375"/>
                      <a:gd name="connsiteX15" fmla="*/ 347692 w 677891"/>
                      <a:gd name="connsiteY15" fmla="*/ 554673 h 706375"/>
                      <a:gd name="connsiteX16" fmla="*/ 261967 w 677891"/>
                      <a:gd name="connsiteY16" fmla="*/ 678498 h 706375"/>
                      <a:gd name="connsiteX17" fmla="*/ 376267 w 677891"/>
                      <a:gd name="connsiteY17" fmla="*/ 697548 h 706375"/>
                      <a:gd name="connsiteX18" fmla="*/ 585817 w 677891"/>
                      <a:gd name="connsiteY18" fmla="*/ 564198 h 706375"/>
                      <a:gd name="connsiteX19" fmla="*/ 671542 w 677891"/>
                      <a:gd name="connsiteY19" fmla="*/ 373698 h 706375"/>
                      <a:gd name="connsiteX20" fmla="*/ 671542 w 677891"/>
                      <a:gd name="connsiteY20" fmla="*/ 278448 h 706375"/>
                      <a:gd name="connsiteX21" fmla="*/ 671542 w 677891"/>
                      <a:gd name="connsiteY21" fmla="*/ 221298 h 706375"/>
                      <a:gd name="connsiteX22" fmla="*/ 633442 w 677891"/>
                      <a:gd name="connsiteY22" fmla="*/ 230823 h 706375"/>
                      <a:gd name="connsiteX23" fmla="*/ 662017 w 677891"/>
                      <a:gd name="connsiteY23" fmla="*/ 87948 h 706375"/>
                      <a:gd name="connsiteX24" fmla="*/ 595342 w 677891"/>
                      <a:gd name="connsiteY24" fmla="*/ 40323 h 706375"/>
                      <a:gd name="connsiteX25" fmla="*/ 452467 w 677891"/>
                      <a:gd name="connsiteY25" fmla="*/ 2223 h 706375"/>
                      <a:gd name="connsiteX0" fmla="*/ 447736 w 673160"/>
                      <a:gd name="connsiteY0" fmla="*/ 2223 h 706375"/>
                      <a:gd name="connsiteX1" fmla="*/ 409636 w 673160"/>
                      <a:gd name="connsiteY1" fmla="*/ 106998 h 706375"/>
                      <a:gd name="connsiteX2" fmla="*/ 285811 w 673160"/>
                      <a:gd name="connsiteY2" fmla="*/ 30798 h 706375"/>
                      <a:gd name="connsiteX3" fmla="*/ 133411 w 673160"/>
                      <a:gd name="connsiteY3" fmla="*/ 135573 h 706375"/>
                      <a:gd name="connsiteX4" fmla="*/ 66736 w 673160"/>
                      <a:gd name="connsiteY4" fmla="*/ 226061 h 706375"/>
                      <a:gd name="connsiteX5" fmla="*/ 57211 w 673160"/>
                      <a:gd name="connsiteY5" fmla="*/ 307023 h 706375"/>
                      <a:gd name="connsiteX6" fmla="*/ 123886 w 673160"/>
                      <a:gd name="connsiteY6" fmla="*/ 335598 h 706375"/>
                      <a:gd name="connsiteX7" fmla="*/ 190561 w 673160"/>
                      <a:gd name="connsiteY7" fmla="*/ 240348 h 706375"/>
                      <a:gd name="connsiteX8" fmla="*/ 149898 w 673160"/>
                      <a:gd name="connsiteY8" fmla="*/ 303539 h 706375"/>
                      <a:gd name="connsiteX9" fmla="*/ 54648 w 673160"/>
                      <a:gd name="connsiteY9" fmla="*/ 370215 h 706375"/>
                      <a:gd name="connsiteX10" fmla="*/ 61 w 673160"/>
                      <a:gd name="connsiteY10" fmla="*/ 392748 h 706375"/>
                      <a:gd name="connsiteX11" fmla="*/ 47686 w 673160"/>
                      <a:gd name="connsiteY11" fmla="*/ 521335 h 706375"/>
                      <a:gd name="connsiteX12" fmla="*/ 200086 w 673160"/>
                      <a:gd name="connsiteY12" fmla="*/ 459423 h 706375"/>
                      <a:gd name="connsiteX13" fmla="*/ 109598 w 673160"/>
                      <a:gd name="connsiteY13" fmla="*/ 554673 h 706375"/>
                      <a:gd name="connsiteX14" fmla="*/ 161986 w 673160"/>
                      <a:gd name="connsiteY14" fmla="*/ 640398 h 706375"/>
                      <a:gd name="connsiteX15" fmla="*/ 290573 w 673160"/>
                      <a:gd name="connsiteY15" fmla="*/ 611823 h 706375"/>
                      <a:gd name="connsiteX16" fmla="*/ 342961 w 673160"/>
                      <a:gd name="connsiteY16" fmla="*/ 554673 h 706375"/>
                      <a:gd name="connsiteX17" fmla="*/ 257236 w 673160"/>
                      <a:gd name="connsiteY17" fmla="*/ 678498 h 706375"/>
                      <a:gd name="connsiteX18" fmla="*/ 371536 w 673160"/>
                      <a:gd name="connsiteY18" fmla="*/ 697548 h 706375"/>
                      <a:gd name="connsiteX19" fmla="*/ 581086 w 673160"/>
                      <a:gd name="connsiteY19" fmla="*/ 564198 h 706375"/>
                      <a:gd name="connsiteX20" fmla="*/ 666811 w 673160"/>
                      <a:gd name="connsiteY20" fmla="*/ 373698 h 706375"/>
                      <a:gd name="connsiteX21" fmla="*/ 666811 w 673160"/>
                      <a:gd name="connsiteY21" fmla="*/ 278448 h 706375"/>
                      <a:gd name="connsiteX22" fmla="*/ 666811 w 673160"/>
                      <a:gd name="connsiteY22" fmla="*/ 221298 h 706375"/>
                      <a:gd name="connsiteX23" fmla="*/ 628711 w 673160"/>
                      <a:gd name="connsiteY23" fmla="*/ 230823 h 706375"/>
                      <a:gd name="connsiteX24" fmla="*/ 657286 w 673160"/>
                      <a:gd name="connsiteY24" fmla="*/ 87948 h 706375"/>
                      <a:gd name="connsiteX25" fmla="*/ 590611 w 673160"/>
                      <a:gd name="connsiteY25" fmla="*/ 40323 h 706375"/>
                      <a:gd name="connsiteX26" fmla="*/ 447736 w 673160"/>
                      <a:gd name="connsiteY26" fmla="*/ 2223 h 706375"/>
                      <a:gd name="connsiteX0" fmla="*/ 447736 w 673160"/>
                      <a:gd name="connsiteY0" fmla="*/ 2223 h 706375"/>
                      <a:gd name="connsiteX1" fmla="*/ 409636 w 673160"/>
                      <a:gd name="connsiteY1" fmla="*/ 106998 h 706375"/>
                      <a:gd name="connsiteX2" fmla="*/ 285811 w 673160"/>
                      <a:gd name="connsiteY2" fmla="*/ 30798 h 706375"/>
                      <a:gd name="connsiteX3" fmla="*/ 133411 w 673160"/>
                      <a:gd name="connsiteY3" fmla="*/ 135573 h 706375"/>
                      <a:gd name="connsiteX4" fmla="*/ 66736 w 673160"/>
                      <a:gd name="connsiteY4" fmla="*/ 226061 h 706375"/>
                      <a:gd name="connsiteX5" fmla="*/ 57211 w 673160"/>
                      <a:gd name="connsiteY5" fmla="*/ 307023 h 706375"/>
                      <a:gd name="connsiteX6" fmla="*/ 123886 w 673160"/>
                      <a:gd name="connsiteY6" fmla="*/ 335598 h 706375"/>
                      <a:gd name="connsiteX7" fmla="*/ 190561 w 673160"/>
                      <a:gd name="connsiteY7" fmla="*/ 240348 h 706375"/>
                      <a:gd name="connsiteX8" fmla="*/ 149898 w 673160"/>
                      <a:gd name="connsiteY8" fmla="*/ 303539 h 706375"/>
                      <a:gd name="connsiteX9" fmla="*/ 54648 w 673160"/>
                      <a:gd name="connsiteY9" fmla="*/ 384502 h 706375"/>
                      <a:gd name="connsiteX10" fmla="*/ 61 w 673160"/>
                      <a:gd name="connsiteY10" fmla="*/ 392748 h 706375"/>
                      <a:gd name="connsiteX11" fmla="*/ 47686 w 673160"/>
                      <a:gd name="connsiteY11" fmla="*/ 521335 h 706375"/>
                      <a:gd name="connsiteX12" fmla="*/ 200086 w 673160"/>
                      <a:gd name="connsiteY12" fmla="*/ 459423 h 706375"/>
                      <a:gd name="connsiteX13" fmla="*/ 109598 w 673160"/>
                      <a:gd name="connsiteY13" fmla="*/ 554673 h 706375"/>
                      <a:gd name="connsiteX14" fmla="*/ 161986 w 673160"/>
                      <a:gd name="connsiteY14" fmla="*/ 640398 h 706375"/>
                      <a:gd name="connsiteX15" fmla="*/ 290573 w 673160"/>
                      <a:gd name="connsiteY15" fmla="*/ 611823 h 706375"/>
                      <a:gd name="connsiteX16" fmla="*/ 342961 w 673160"/>
                      <a:gd name="connsiteY16" fmla="*/ 554673 h 706375"/>
                      <a:gd name="connsiteX17" fmla="*/ 257236 w 673160"/>
                      <a:gd name="connsiteY17" fmla="*/ 678498 h 706375"/>
                      <a:gd name="connsiteX18" fmla="*/ 371536 w 673160"/>
                      <a:gd name="connsiteY18" fmla="*/ 697548 h 706375"/>
                      <a:gd name="connsiteX19" fmla="*/ 581086 w 673160"/>
                      <a:gd name="connsiteY19" fmla="*/ 564198 h 706375"/>
                      <a:gd name="connsiteX20" fmla="*/ 666811 w 673160"/>
                      <a:gd name="connsiteY20" fmla="*/ 373698 h 706375"/>
                      <a:gd name="connsiteX21" fmla="*/ 666811 w 673160"/>
                      <a:gd name="connsiteY21" fmla="*/ 278448 h 706375"/>
                      <a:gd name="connsiteX22" fmla="*/ 666811 w 673160"/>
                      <a:gd name="connsiteY22" fmla="*/ 221298 h 706375"/>
                      <a:gd name="connsiteX23" fmla="*/ 628711 w 673160"/>
                      <a:gd name="connsiteY23" fmla="*/ 230823 h 706375"/>
                      <a:gd name="connsiteX24" fmla="*/ 657286 w 673160"/>
                      <a:gd name="connsiteY24" fmla="*/ 87948 h 706375"/>
                      <a:gd name="connsiteX25" fmla="*/ 590611 w 673160"/>
                      <a:gd name="connsiteY25" fmla="*/ 40323 h 706375"/>
                      <a:gd name="connsiteX26" fmla="*/ 447736 w 673160"/>
                      <a:gd name="connsiteY26" fmla="*/ 2223 h 706375"/>
                      <a:gd name="connsiteX0" fmla="*/ 412997 w 638421"/>
                      <a:gd name="connsiteY0" fmla="*/ 2223 h 706375"/>
                      <a:gd name="connsiteX1" fmla="*/ 374897 w 638421"/>
                      <a:gd name="connsiteY1" fmla="*/ 106998 h 706375"/>
                      <a:gd name="connsiteX2" fmla="*/ 251072 w 638421"/>
                      <a:gd name="connsiteY2" fmla="*/ 30798 h 706375"/>
                      <a:gd name="connsiteX3" fmla="*/ 98672 w 638421"/>
                      <a:gd name="connsiteY3" fmla="*/ 135573 h 706375"/>
                      <a:gd name="connsiteX4" fmla="*/ 31997 w 638421"/>
                      <a:gd name="connsiteY4" fmla="*/ 226061 h 706375"/>
                      <a:gd name="connsiteX5" fmla="*/ 22472 w 638421"/>
                      <a:gd name="connsiteY5" fmla="*/ 307023 h 706375"/>
                      <a:gd name="connsiteX6" fmla="*/ 89147 w 638421"/>
                      <a:gd name="connsiteY6" fmla="*/ 335598 h 706375"/>
                      <a:gd name="connsiteX7" fmla="*/ 155822 w 638421"/>
                      <a:gd name="connsiteY7" fmla="*/ 240348 h 706375"/>
                      <a:gd name="connsiteX8" fmla="*/ 115159 w 638421"/>
                      <a:gd name="connsiteY8" fmla="*/ 303539 h 706375"/>
                      <a:gd name="connsiteX9" fmla="*/ 19909 w 638421"/>
                      <a:gd name="connsiteY9" fmla="*/ 384502 h 706375"/>
                      <a:gd name="connsiteX10" fmla="*/ 12947 w 638421"/>
                      <a:gd name="connsiteY10" fmla="*/ 521335 h 706375"/>
                      <a:gd name="connsiteX11" fmla="*/ 165347 w 638421"/>
                      <a:gd name="connsiteY11" fmla="*/ 459423 h 706375"/>
                      <a:gd name="connsiteX12" fmla="*/ 74859 w 638421"/>
                      <a:gd name="connsiteY12" fmla="*/ 554673 h 706375"/>
                      <a:gd name="connsiteX13" fmla="*/ 127247 w 638421"/>
                      <a:gd name="connsiteY13" fmla="*/ 640398 h 706375"/>
                      <a:gd name="connsiteX14" fmla="*/ 255834 w 638421"/>
                      <a:gd name="connsiteY14" fmla="*/ 611823 h 706375"/>
                      <a:gd name="connsiteX15" fmla="*/ 308222 w 638421"/>
                      <a:gd name="connsiteY15" fmla="*/ 554673 h 706375"/>
                      <a:gd name="connsiteX16" fmla="*/ 222497 w 638421"/>
                      <a:gd name="connsiteY16" fmla="*/ 678498 h 706375"/>
                      <a:gd name="connsiteX17" fmla="*/ 336797 w 638421"/>
                      <a:gd name="connsiteY17" fmla="*/ 697548 h 706375"/>
                      <a:gd name="connsiteX18" fmla="*/ 546347 w 638421"/>
                      <a:gd name="connsiteY18" fmla="*/ 564198 h 706375"/>
                      <a:gd name="connsiteX19" fmla="*/ 632072 w 638421"/>
                      <a:gd name="connsiteY19" fmla="*/ 373698 h 706375"/>
                      <a:gd name="connsiteX20" fmla="*/ 632072 w 638421"/>
                      <a:gd name="connsiteY20" fmla="*/ 278448 h 706375"/>
                      <a:gd name="connsiteX21" fmla="*/ 632072 w 638421"/>
                      <a:gd name="connsiteY21" fmla="*/ 221298 h 706375"/>
                      <a:gd name="connsiteX22" fmla="*/ 593972 w 638421"/>
                      <a:gd name="connsiteY22" fmla="*/ 230823 h 706375"/>
                      <a:gd name="connsiteX23" fmla="*/ 622547 w 638421"/>
                      <a:gd name="connsiteY23" fmla="*/ 87948 h 706375"/>
                      <a:gd name="connsiteX24" fmla="*/ 555872 w 638421"/>
                      <a:gd name="connsiteY24" fmla="*/ 40323 h 706375"/>
                      <a:gd name="connsiteX25" fmla="*/ 412997 w 638421"/>
                      <a:gd name="connsiteY25" fmla="*/ 2223 h 706375"/>
                      <a:gd name="connsiteX0" fmla="*/ 415057 w 640481"/>
                      <a:gd name="connsiteY0" fmla="*/ 2223 h 706375"/>
                      <a:gd name="connsiteX1" fmla="*/ 376957 w 640481"/>
                      <a:gd name="connsiteY1" fmla="*/ 106998 h 706375"/>
                      <a:gd name="connsiteX2" fmla="*/ 253132 w 640481"/>
                      <a:gd name="connsiteY2" fmla="*/ 30798 h 706375"/>
                      <a:gd name="connsiteX3" fmla="*/ 100732 w 640481"/>
                      <a:gd name="connsiteY3" fmla="*/ 135573 h 706375"/>
                      <a:gd name="connsiteX4" fmla="*/ 34057 w 640481"/>
                      <a:gd name="connsiteY4" fmla="*/ 226061 h 706375"/>
                      <a:gd name="connsiteX5" fmla="*/ 24532 w 640481"/>
                      <a:gd name="connsiteY5" fmla="*/ 307023 h 706375"/>
                      <a:gd name="connsiteX6" fmla="*/ 91207 w 640481"/>
                      <a:gd name="connsiteY6" fmla="*/ 335598 h 706375"/>
                      <a:gd name="connsiteX7" fmla="*/ 157882 w 640481"/>
                      <a:gd name="connsiteY7" fmla="*/ 240348 h 706375"/>
                      <a:gd name="connsiteX8" fmla="*/ 117219 w 640481"/>
                      <a:gd name="connsiteY8" fmla="*/ 303539 h 706375"/>
                      <a:gd name="connsiteX9" fmla="*/ 17207 w 640481"/>
                      <a:gd name="connsiteY9" fmla="*/ 451177 h 706375"/>
                      <a:gd name="connsiteX10" fmla="*/ 15007 w 640481"/>
                      <a:gd name="connsiteY10" fmla="*/ 521335 h 706375"/>
                      <a:gd name="connsiteX11" fmla="*/ 167407 w 640481"/>
                      <a:gd name="connsiteY11" fmla="*/ 459423 h 706375"/>
                      <a:gd name="connsiteX12" fmla="*/ 76919 w 640481"/>
                      <a:gd name="connsiteY12" fmla="*/ 554673 h 706375"/>
                      <a:gd name="connsiteX13" fmla="*/ 129307 w 640481"/>
                      <a:gd name="connsiteY13" fmla="*/ 640398 h 706375"/>
                      <a:gd name="connsiteX14" fmla="*/ 257894 w 640481"/>
                      <a:gd name="connsiteY14" fmla="*/ 611823 h 706375"/>
                      <a:gd name="connsiteX15" fmla="*/ 310282 w 640481"/>
                      <a:gd name="connsiteY15" fmla="*/ 554673 h 706375"/>
                      <a:gd name="connsiteX16" fmla="*/ 224557 w 640481"/>
                      <a:gd name="connsiteY16" fmla="*/ 678498 h 706375"/>
                      <a:gd name="connsiteX17" fmla="*/ 338857 w 640481"/>
                      <a:gd name="connsiteY17" fmla="*/ 697548 h 706375"/>
                      <a:gd name="connsiteX18" fmla="*/ 548407 w 640481"/>
                      <a:gd name="connsiteY18" fmla="*/ 564198 h 706375"/>
                      <a:gd name="connsiteX19" fmla="*/ 634132 w 640481"/>
                      <a:gd name="connsiteY19" fmla="*/ 373698 h 706375"/>
                      <a:gd name="connsiteX20" fmla="*/ 634132 w 640481"/>
                      <a:gd name="connsiteY20" fmla="*/ 278448 h 706375"/>
                      <a:gd name="connsiteX21" fmla="*/ 634132 w 640481"/>
                      <a:gd name="connsiteY21" fmla="*/ 221298 h 706375"/>
                      <a:gd name="connsiteX22" fmla="*/ 596032 w 640481"/>
                      <a:gd name="connsiteY22" fmla="*/ 230823 h 706375"/>
                      <a:gd name="connsiteX23" fmla="*/ 624607 w 640481"/>
                      <a:gd name="connsiteY23" fmla="*/ 87948 h 706375"/>
                      <a:gd name="connsiteX24" fmla="*/ 557932 w 640481"/>
                      <a:gd name="connsiteY24" fmla="*/ 40323 h 706375"/>
                      <a:gd name="connsiteX25" fmla="*/ 415057 w 640481"/>
                      <a:gd name="connsiteY25" fmla="*/ 2223 h 706375"/>
                      <a:gd name="connsiteX0" fmla="*/ 423166 w 648590"/>
                      <a:gd name="connsiteY0" fmla="*/ 2223 h 706375"/>
                      <a:gd name="connsiteX1" fmla="*/ 385066 w 648590"/>
                      <a:gd name="connsiteY1" fmla="*/ 106998 h 706375"/>
                      <a:gd name="connsiteX2" fmla="*/ 261241 w 648590"/>
                      <a:gd name="connsiteY2" fmla="*/ 30798 h 706375"/>
                      <a:gd name="connsiteX3" fmla="*/ 108841 w 648590"/>
                      <a:gd name="connsiteY3" fmla="*/ 135573 h 706375"/>
                      <a:gd name="connsiteX4" fmla="*/ 42166 w 648590"/>
                      <a:gd name="connsiteY4" fmla="*/ 226061 h 706375"/>
                      <a:gd name="connsiteX5" fmla="*/ 32641 w 648590"/>
                      <a:gd name="connsiteY5" fmla="*/ 307023 h 706375"/>
                      <a:gd name="connsiteX6" fmla="*/ 99316 w 648590"/>
                      <a:gd name="connsiteY6" fmla="*/ 335598 h 706375"/>
                      <a:gd name="connsiteX7" fmla="*/ 165991 w 648590"/>
                      <a:gd name="connsiteY7" fmla="*/ 240348 h 706375"/>
                      <a:gd name="connsiteX8" fmla="*/ 125328 w 648590"/>
                      <a:gd name="connsiteY8" fmla="*/ 303539 h 706375"/>
                      <a:gd name="connsiteX9" fmla="*/ 11029 w 648590"/>
                      <a:gd name="connsiteY9" fmla="*/ 441652 h 706375"/>
                      <a:gd name="connsiteX10" fmla="*/ 23116 w 648590"/>
                      <a:gd name="connsiteY10" fmla="*/ 521335 h 706375"/>
                      <a:gd name="connsiteX11" fmla="*/ 175516 w 648590"/>
                      <a:gd name="connsiteY11" fmla="*/ 459423 h 706375"/>
                      <a:gd name="connsiteX12" fmla="*/ 85028 w 648590"/>
                      <a:gd name="connsiteY12" fmla="*/ 554673 h 706375"/>
                      <a:gd name="connsiteX13" fmla="*/ 137416 w 648590"/>
                      <a:gd name="connsiteY13" fmla="*/ 640398 h 706375"/>
                      <a:gd name="connsiteX14" fmla="*/ 266003 w 648590"/>
                      <a:gd name="connsiteY14" fmla="*/ 611823 h 706375"/>
                      <a:gd name="connsiteX15" fmla="*/ 318391 w 648590"/>
                      <a:gd name="connsiteY15" fmla="*/ 554673 h 706375"/>
                      <a:gd name="connsiteX16" fmla="*/ 232666 w 648590"/>
                      <a:gd name="connsiteY16" fmla="*/ 678498 h 706375"/>
                      <a:gd name="connsiteX17" fmla="*/ 346966 w 648590"/>
                      <a:gd name="connsiteY17" fmla="*/ 697548 h 706375"/>
                      <a:gd name="connsiteX18" fmla="*/ 556516 w 648590"/>
                      <a:gd name="connsiteY18" fmla="*/ 564198 h 706375"/>
                      <a:gd name="connsiteX19" fmla="*/ 642241 w 648590"/>
                      <a:gd name="connsiteY19" fmla="*/ 373698 h 706375"/>
                      <a:gd name="connsiteX20" fmla="*/ 642241 w 648590"/>
                      <a:gd name="connsiteY20" fmla="*/ 278448 h 706375"/>
                      <a:gd name="connsiteX21" fmla="*/ 642241 w 648590"/>
                      <a:gd name="connsiteY21" fmla="*/ 221298 h 706375"/>
                      <a:gd name="connsiteX22" fmla="*/ 604141 w 648590"/>
                      <a:gd name="connsiteY22" fmla="*/ 230823 h 706375"/>
                      <a:gd name="connsiteX23" fmla="*/ 632716 w 648590"/>
                      <a:gd name="connsiteY23" fmla="*/ 87948 h 706375"/>
                      <a:gd name="connsiteX24" fmla="*/ 566041 w 648590"/>
                      <a:gd name="connsiteY24" fmla="*/ 40323 h 706375"/>
                      <a:gd name="connsiteX25" fmla="*/ 423166 w 648590"/>
                      <a:gd name="connsiteY25" fmla="*/ 2223 h 706375"/>
                      <a:gd name="connsiteX0" fmla="*/ 416239 w 641663"/>
                      <a:gd name="connsiteY0" fmla="*/ 2223 h 706375"/>
                      <a:gd name="connsiteX1" fmla="*/ 378139 w 641663"/>
                      <a:gd name="connsiteY1" fmla="*/ 106998 h 706375"/>
                      <a:gd name="connsiteX2" fmla="*/ 254314 w 641663"/>
                      <a:gd name="connsiteY2" fmla="*/ 30798 h 706375"/>
                      <a:gd name="connsiteX3" fmla="*/ 101914 w 641663"/>
                      <a:gd name="connsiteY3" fmla="*/ 135573 h 706375"/>
                      <a:gd name="connsiteX4" fmla="*/ 35239 w 641663"/>
                      <a:gd name="connsiteY4" fmla="*/ 226061 h 706375"/>
                      <a:gd name="connsiteX5" fmla="*/ 25714 w 641663"/>
                      <a:gd name="connsiteY5" fmla="*/ 307023 h 706375"/>
                      <a:gd name="connsiteX6" fmla="*/ 92389 w 641663"/>
                      <a:gd name="connsiteY6" fmla="*/ 335598 h 706375"/>
                      <a:gd name="connsiteX7" fmla="*/ 159064 w 641663"/>
                      <a:gd name="connsiteY7" fmla="*/ 240348 h 706375"/>
                      <a:gd name="connsiteX8" fmla="*/ 118401 w 641663"/>
                      <a:gd name="connsiteY8" fmla="*/ 303539 h 706375"/>
                      <a:gd name="connsiteX9" fmla="*/ 4102 w 641663"/>
                      <a:gd name="connsiteY9" fmla="*/ 441652 h 706375"/>
                      <a:gd name="connsiteX10" fmla="*/ 54289 w 641663"/>
                      <a:gd name="connsiteY10" fmla="*/ 535622 h 706375"/>
                      <a:gd name="connsiteX11" fmla="*/ 168589 w 641663"/>
                      <a:gd name="connsiteY11" fmla="*/ 459423 h 706375"/>
                      <a:gd name="connsiteX12" fmla="*/ 78101 w 641663"/>
                      <a:gd name="connsiteY12" fmla="*/ 554673 h 706375"/>
                      <a:gd name="connsiteX13" fmla="*/ 130489 w 641663"/>
                      <a:gd name="connsiteY13" fmla="*/ 640398 h 706375"/>
                      <a:gd name="connsiteX14" fmla="*/ 259076 w 641663"/>
                      <a:gd name="connsiteY14" fmla="*/ 611823 h 706375"/>
                      <a:gd name="connsiteX15" fmla="*/ 311464 w 641663"/>
                      <a:gd name="connsiteY15" fmla="*/ 554673 h 706375"/>
                      <a:gd name="connsiteX16" fmla="*/ 225739 w 641663"/>
                      <a:gd name="connsiteY16" fmla="*/ 678498 h 706375"/>
                      <a:gd name="connsiteX17" fmla="*/ 340039 w 641663"/>
                      <a:gd name="connsiteY17" fmla="*/ 697548 h 706375"/>
                      <a:gd name="connsiteX18" fmla="*/ 549589 w 641663"/>
                      <a:gd name="connsiteY18" fmla="*/ 564198 h 706375"/>
                      <a:gd name="connsiteX19" fmla="*/ 635314 w 641663"/>
                      <a:gd name="connsiteY19" fmla="*/ 373698 h 706375"/>
                      <a:gd name="connsiteX20" fmla="*/ 635314 w 641663"/>
                      <a:gd name="connsiteY20" fmla="*/ 278448 h 706375"/>
                      <a:gd name="connsiteX21" fmla="*/ 635314 w 641663"/>
                      <a:gd name="connsiteY21" fmla="*/ 221298 h 706375"/>
                      <a:gd name="connsiteX22" fmla="*/ 597214 w 641663"/>
                      <a:gd name="connsiteY22" fmla="*/ 230823 h 706375"/>
                      <a:gd name="connsiteX23" fmla="*/ 625789 w 641663"/>
                      <a:gd name="connsiteY23" fmla="*/ 87948 h 706375"/>
                      <a:gd name="connsiteX24" fmla="*/ 559114 w 641663"/>
                      <a:gd name="connsiteY24" fmla="*/ 40323 h 706375"/>
                      <a:gd name="connsiteX25" fmla="*/ 416239 w 641663"/>
                      <a:gd name="connsiteY25" fmla="*/ 2223 h 706375"/>
                      <a:gd name="connsiteX0" fmla="*/ 416239 w 641663"/>
                      <a:gd name="connsiteY0" fmla="*/ 2223 h 706375"/>
                      <a:gd name="connsiteX1" fmla="*/ 378139 w 641663"/>
                      <a:gd name="connsiteY1" fmla="*/ 106998 h 706375"/>
                      <a:gd name="connsiteX2" fmla="*/ 254314 w 641663"/>
                      <a:gd name="connsiteY2" fmla="*/ 30798 h 706375"/>
                      <a:gd name="connsiteX3" fmla="*/ 101914 w 641663"/>
                      <a:gd name="connsiteY3" fmla="*/ 135573 h 706375"/>
                      <a:gd name="connsiteX4" fmla="*/ 35239 w 641663"/>
                      <a:gd name="connsiteY4" fmla="*/ 226061 h 706375"/>
                      <a:gd name="connsiteX5" fmla="*/ 25714 w 641663"/>
                      <a:gd name="connsiteY5" fmla="*/ 307023 h 706375"/>
                      <a:gd name="connsiteX6" fmla="*/ 92389 w 641663"/>
                      <a:gd name="connsiteY6" fmla="*/ 335598 h 706375"/>
                      <a:gd name="connsiteX7" fmla="*/ 159064 w 641663"/>
                      <a:gd name="connsiteY7" fmla="*/ 240348 h 706375"/>
                      <a:gd name="connsiteX8" fmla="*/ 118401 w 641663"/>
                      <a:gd name="connsiteY8" fmla="*/ 303539 h 706375"/>
                      <a:gd name="connsiteX9" fmla="*/ 4102 w 641663"/>
                      <a:gd name="connsiteY9" fmla="*/ 441652 h 706375"/>
                      <a:gd name="connsiteX10" fmla="*/ 54289 w 641663"/>
                      <a:gd name="connsiteY10" fmla="*/ 535622 h 706375"/>
                      <a:gd name="connsiteX11" fmla="*/ 168589 w 641663"/>
                      <a:gd name="connsiteY11" fmla="*/ 459423 h 706375"/>
                      <a:gd name="connsiteX12" fmla="*/ 78101 w 641663"/>
                      <a:gd name="connsiteY12" fmla="*/ 554673 h 706375"/>
                      <a:gd name="connsiteX13" fmla="*/ 130489 w 641663"/>
                      <a:gd name="connsiteY13" fmla="*/ 640398 h 706375"/>
                      <a:gd name="connsiteX14" fmla="*/ 259076 w 641663"/>
                      <a:gd name="connsiteY14" fmla="*/ 611823 h 706375"/>
                      <a:gd name="connsiteX15" fmla="*/ 311464 w 641663"/>
                      <a:gd name="connsiteY15" fmla="*/ 554673 h 706375"/>
                      <a:gd name="connsiteX16" fmla="*/ 225739 w 641663"/>
                      <a:gd name="connsiteY16" fmla="*/ 678498 h 706375"/>
                      <a:gd name="connsiteX17" fmla="*/ 340039 w 641663"/>
                      <a:gd name="connsiteY17" fmla="*/ 697548 h 706375"/>
                      <a:gd name="connsiteX18" fmla="*/ 549589 w 641663"/>
                      <a:gd name="connsiteY18" fmla="*/ 564198 h 706375"/>
                      <a:gd name="connsiteX19" fmla="*/ 635314 w 641663"/>
                      <a:gd name="connsiteY19" fmla="*/ 373698 h 706375"/>
                      <a:gd name="connsiteX20" fmla="*/ 635314 w 641663"/>
                      <a:gd name="connsiteY20" fmla="*/ 278448 h 706375"/>
                      <a:gd name="connsiteX21" fmla="*/ 635314 w 641663"/>
                      <a:gd name="connsiteY21" fmla="*/ 221298 h 706375"/>
                      <a:gd name="connsiteX22" fmla="*/ 618041 w 641663"/>
                      <a:gd name="connsiteY22" fmla="*/ 199422 h 706375"/>
                      <a:gd name="connsiteX23" fmla="*/ 625789 w 641663"/>
                      <a:gd name="connsiteY23" fmla="*/ 87948 h 706375"/>
                      <a:gd name="connsiteX24" fmla="*/ 559114 w 641663"/>
                      <a:gd name="connsiteY24" fmla="*/ 40323 h 706375"/>
                      <a:gd name="connsiteX25" fmla="*/ 416239 w 641663"/>
                      <a:gd name="connsiteY25" fmla="*/ 2223 h 706375"/>
                      <a:gd name="connsiteX0" fmla="*/ 416239 w 641663"/>
                      <a:gd name="connsiteY0" fmla="*/ 905 h 705057"/>
                      <a:gd name="connsiteX1" fmla="*/ 367856 w 641663"/>
                      <a:gd name="connsiteY1" fmla="*/ 77087 h 705057"/>
                      <a:gd name="connsiteX2" fmla="*/ 254314 w 641663"/>
                      <a:gd name="connsiteY2" fmla="*/ 29480 h 705057"/>
                      <a:gd name="connsiteX3" fmla="*/ 101914 w 641663"/>
                      <a:gd name="connsiteY3" fmla="*/ 134255 h 705057"/>
                      <a:gd name="connsiteX4" fmla="*/ 35239 w 641663"/>
                      <a:gd name="connsiteY4" fmla="*/ 224743 h 705057"/>
                      <a:gd name="connsiteX5" fmla="*/ 25714 w 641663"/>
                      <a:gd name="connsiteY5" fmla="*/ 305705 h 705057"/>
                      <a:gd name="connsiteX6" fmla="*/ 92389 w 641663"/>
                      <a:gd name="connsiteY6" fmla="*/ 334280 h 705057"/>
                      <a:gd name="connsiteX7" fmla="*/ 159064 w 641663"/>
                      <a:gd name="connsiteY7" fmla="*/ 239030 h 705057"/>
                      <a:gd name="connsiteX8" fmla="*/ 118401 w 641663"/>
                      <a:gd name="connsiteY8" fmla="*/ 302221 h 705057"/>
                      <a:gd name="connsiteX9" fmla="*/ 4102 w 641663"/>
                      <a:gd name="connsiteY9" fmla="*/ 440334 h 705057"/>
                      <a:gd name="connsiteX10" fmla="*/ 54289 w 641663"/>
                      <a:gd name="connsiteY10" fmla="*/ 534304 h 705057"/>
                      <a:gd name="connsiteX11" fmla="*/ 168589 w 641663"/>
                      <a:gd name="connsiteY11" fmla="*/ 458105 h 705057"/>
                      <a:gd name="connsiteX12" fmla="*/ 78101 w 641663"/>
                      <a:gd name="connsiteY12" fmla="*/ 553355 h 705057"/>
                      <a:gd name="connsiteX13" fmla="*/ 130489 w 641663"/>
                      <a:gd name="connsiteY13" fmla="*/ 639080 h 705057"/>
                      <a:gd name="connsiteX14" fmla="*/ 259076 w 641663"/>
                      <a:gd name="connsiteY14" fmla="*/ 610505 h 705057"/>
                      <a:gd name="connsiteX15" fmla="*/ 311464 w 641663"/>
                      <a:gd name="connsiteY15" fmla="*/ 553355 h 705057"/>
                      <a:gd name="connsiteX16" fmla="*/ 225739 w 641663"/>
                      <a:gd name="connsiteY16" fmla="*/ 677180 h 705057"/>
                      <a:gd name="connsiteX17" fmla="*/ 340039 w 641663"/>
                      <a:gd name="connsiteY17" fmla="*/ 696230 h 705057"/>
                      <a:gd name="connsiteX18" fmla="*/ 549589 w 641663"/>
                      <a:gd name="connsiteY18" fmla="*/ 562880 h 705057"/>
                      <a:gd name="connsiteX19" fmla="*/ 635314 w 641663"/>
                      <a:gd name="connsiteY19" fmla="*/ 372380 h 705057"/>
                      <a:gd name="connsiteX20" fmla="*/ 635314 w 641663"/>
                      <a:gd name="connsiteY20" fmla="*/ 277130 h 705057"/>
                      <a:gd name="connsiteX21" fmla="*/ 635314 w 641663"/>
                      <a:gd name="connsiteY21" fmla="*/ 219980 h 705057"/>
                      <a:gd name="connsiteX22" fmla="*/ 618041 w 641663"/>
                      <a:gd name="connsiteY22" fmla="*/ 198104 h 705057"/>
                      <a:gd name="connsiteX23" fmla="*/ 625789 w 641663"/>
                      <a:gd name="connsiteY23" fmla="*/ 86630 h 705057"/>
                      <a:gd name="connsiteX24" fmla="*/ 559114 w 641663"/>
                      <a:gd name="connsiteY24" fmla="*/ 39005 h 705057"/>
                      <a:gd name="connsiteX25" fmla="*/ 416239 w 641663"/>
                      <a:gd name="connsiteY25" fmla="*/ 905 h 705057"/>
                      <a:gd name="connsiteX0" fmla="*/ 416239 w 641663"/>
                      <a:gd name="connsiteY0" fmla="*/ 65 h 704217"/>
                      <a:gd name="connsiteX1" fmla="*/ 365350 w 641663"/>
                      <a:gd name="connsiteY1" fmla="*/ 46949 h 704217"/>
                      <a:gd name="connsiteX2" fmla="*/ 254314 w 641663"/>
                      <a:gd name="connsiteY2" fmla="*/ 28640 h 704217"/>
                      <a:gd name="connsiteX3" fmla="*/ 101914 w 641663"/>
                      <a:gd name="connsiteY3" fmla="*/ 133415 h 704217"/>
                      <a:gd name="connsiteX4" fmla="*/ 35239 w 641663"/>
                      <a:gd name="connsiteY4" fmla="*/ 223903 h 704217"/>
                      <a:gd name="connsiteX5" fmla="*/ 25714 w 641663"/>
                      <a:gd name="connsiteY5" fmla="*/ 304865 h 704217"/>
                      <a:gd name="connsiteX6" fmla="*/ 92389 w 641663"/>
                      <a:gd name="connsiteY6" fmla="*/ 333440 h 704217"/>
                      <a:gd name="connsiteX7" fmla="*/ 159064 w 641663"/>
                      <a:gd name="connsiteY7" fmla="*/ 238190 h 704217"/>
                      <a:gd name="connsiteX8" fmla="*/ 118401 w 641663"/>
                      <a:gd name="connsiteY8" fmla="*/ 301381 h 704217"/>
                      <a:gd name="connsiteX9" fmla="*/ 4102 w 641663"/>
                      <a:gd name="connsiteY9" fmla="*/ 439494 h 704217"/>
                      <a:gd name="connsiteX10" fmla="*/ 54289 w 641663"/>
                      <a:gd name="connsiteY10" fmla="*/ 533464 h 704217"/>
                      <a:gd name="connsiteX11" fmla="*/ 168589 w 641663"/>
                      <a:gd name="connsiteY11" fmla="*/ 457265 h 704217"/>
                      <a:gd name="connsiteX12" fmla="*/ 78101 w 641663"/>
                      <a:gd name="connsiteY12" fmla="*/ 552515 h 704217"/>
                      <a:gd name="connsiteX13" fmla="*/ 130489 w 641663"/>
                      <a:gd name="connsiteY13" fmla="*/ 638240 h 704217"/>
                      <a:gd name="connsiteX14" fmla="*/ 259076 w 641663"/>
                      <a:gd name="connsiteY14" fmla="*/ 609665 h 704217"/>
                      <a:gd name="connsiteX15" fmla="*/ 311464 w 641663"/>
                      <a:gd name="connsiteY15" fmla="*/ 552515 h 704217"/>
                      <a:gd name="connsiteX16" fmla="*/ 225739 w 641663"/>
                      <a:gd name="connsiteY16" fmla="*/ 676340 h 704217"/>
                      <a:gd name="connsiteX17" fmla="*/ 340039 w 641663"/>
                      <a:gd name="connsiteY17" fmla="*/ 695390 h 704217"/>
                      <a:gd name="connsiteX18" fmla="*/ 549589 w 641663"/>
                      <a:gd name="connsiteY18" fmla="*/ 562040 h 704217"/>
                      <a:gd name="connsiteX19" fmla="*/ 635314 w 641663"/>
                      <a:gd name="connsiteY19" fmla="*/ 371540 h 704217"/>
                      <a:gd name="connsiteX20" fmla="*/ 635314 w 641663"/>
                      <a:gd name="connsiteY20" fmla="*/ 276290 h 704217"/>
                      <a:gd name="connsiteX21" fmla="*/ 635314 w 641663"/>
                      <a:gd name="connsiteY21" fmla="*/ 219140 h 704217"/>
                      <a:gd name="connsiteX22" fmla="*/ 618041 w 641663"/>
                      <a:gd name="connsiteY22" fmla="*/ 197264 h 704217"/>
                      <a:gd name="connsiteX23" fmla="*/ 625789 w 641663"/>
                      <a:gd name="connsiteY23" fmla="*/ 85790 h 704217"/>
                      <a:gd name="connsiteX24" fmla="*/ 559114 w 641663"/>
                      <a:gd name="connsiteY24" fmla="*/ 38165 h 704217"/>
                      <a:gd name="connsiteX25" fmla="*/ 416239 w 641663"/>
                      <a:gd name="connsiteY25" fmla="*/ 65 h 704217"/>
                      <a:gd name="connsiteX0" fmla="*/ 416239 w 641663"/>
                      <a:gd name="connsiteY0" fmla="*/ 152 h 704304"/>
                      <a:gd name="connsiteX1" fmla="*/ 371306 w 641663"/>
                      <a:gd name="connsiteY1" fmla="*/ 25028 h 704304"/>
                      <a:gd name="connsiteX2" fmla="*/ 254314 w 641663"/>
                      <a:gd name="connsiteY2" fmla="*/ 28727 h 704304"/>
                      <a:gd name="connsiteX3" fmla="*/ 101914 w 641663"/>
                      <a:gd name="connsiteY3" fmla="*/ 133502 h 704304"/>
                      <a:gd name="connsiteX4" fmla="*/ 35239 w 641663"/>
                      <a:gd name="connsiteY4" fmla="*/ 223990 h 704304"/>
                      <a:gd name="connsiteX5" fmla="*/ 25714 w 641663"/>
                      <a:gd name="connsiteY5" fmla="*/ 304952 h 704304"/>
                      <a:gd name="connsiteX6" fmla="*/ 92389 w 641663"/>
                      <a:gd name="connsiteY6" fmla="*/ 333527 h 704304"/>
                      <a:gd name="connsiteX7" fmla="*/ 159064 w 641663"/>
                      <a:gd name="connsiteY7" fmla="*/ 238277 h 704304"/>
                      <a:gd name="connsiteX8" fmla="*/ 118401 w 641663"/>
                      <a:gd name="connsiteY8" fmla="*/ 301468 h 704304"/>
                      <a:gd name="connsiteX9" fmla="*/ 4102 w 641663"/>
                      <a:gd name="connsiteY9" fmla="*/ 439581 h 704304"/>
                      <a:gd name="connsiteX10" fmla="*/ 54289 w 641663"/>
                      <a:gd name="connsiteY10" fmla="*/ 533551 h 704304"/>
                      <a:gd name="connsiteX11" fmla="*/ 168589 w 641663"/>
                      <a:gd name="connsiteY11" fmla="*/ 457352 h 704304"/>
                      <a:gd name="connsiteX12" fmla="*/ 78101 w 641663"/>
                      <a:gd name="connsiteY12" fmla="*/ 552602 h 704304"/>
                      <a:gd name="connsiteX13" fmla="*/ 130489 w 641663"/>
                      <a:gd name="connsiteY13" fmla="*/ 638327 h 704304"/>
                      <a:gd name="connsiteX14" fmla="*/ 259076 w 641663"/>
                      <a:gd name="connsiteY14" fmla="*/ 609752 h 704304"/>
                      <a:gd name="connsiteX15" fmla="*/ 311464 w 641663"/>
                      <a:gd name="connsiteY15" fmla="*/ 552602 h 704304"/>
                      <a:gd name="connsiteX16" fmla="*/ 225739 w 641663"/>
                      <a:gd name="connsiteY16" fmla="*/ 676427 h 704304"/>
                      <a:gd name="connsiteX17" fmla="*/ 340039 w 641663"/>
                      <a:gd name="connsiteY17" fmla="*/ 695477 h 704304"/>
                      <a:gd name="connsiteX18" fmla="*/ 549589 w 641663"/>
                      <a:gd name="connsiteY18" fmla="*/ 562127 h 704304"/>
                      <a:gd name="connsiteX19" fmla="*/ 635314 w 641663"/>
                      <a:gd name="connsiteY19" fmla="*/ 371627 h 704304"/>
                      <a:gd name="connsiteX20" fmla="*/ 635314 w 641663"/>
                      <a:gd name="connsiteY20" fmla="*/ 276377 h 704304"/>
                      <a:gd name="connsiteX21" fmla="*/ 635314 w 641663"/>
                      <a:gd name="connsiteY21" fmla="*/ 219227 h 704304"/>
                      <a:gd name="connsiteX22" fmla="*/ 618041 w 641663"/>
                      <a:gd name="connsiteY22" fmla="*/ 197351 h 704304"/>
                      <a:gd name="connsiteX23" fmla="*/ 625789 w 641663"/>
                      <a:gd name="connsiteY23" fmla="*/ 85877 h 704304"/>
                      <a:gd name="connsiteX24" fmla="*/ 559114 w 641663"/>
                      <a:gd name="connsiteY24" fmla="*/ 38252 h 704304"/>
                      <a:gd name="connsiteX25" fmla="*/ 416239 w 641663"/>
                      <a:gd name="connsiteY25" fmla="*/ 152 h 704304"/>
                      <a:gd name="connsiteX0" fmla="*/ 416239 w 641663"/>
                      <a:gd name="connsiteY0" fmla="*/ 489 h 704641"/>
                      <a:gd name="connsiteX1" fmla="*/ 336693 w 641663"/>
                      <a:gd name="connsiteY1" fmla="*/ 17754 h 704641"/>
                      <a:gd name="connsiteX2" fmla="*/ 254314 w 641663"/>
                      <a:gd name="connsiteY2" fmla="*/ 29064 h 704641"/>
                      <a:gd name="connsiteX3" fmla="*/ 101914 w 641663"/>
                      <a:gd name="connsiteY3" fmla="*/ 133839 h 704641"/>
                      <a:gd name="connsiteX4" fmla="*/ 35239 w 641663"/>
                      <a:gd name="connsiteY4" fmla="*/ 224327 h 704641"/>
                      <a:gd name="connsiteX5" fmla="*/ 25714 w 641663"/>
                      <a:gd name="connsiteY5" fmla="*/ 305289 h 704641"/>
                      <a:gd name="connsiteX6" fmla="*/ 92389 w 641663"/>
                      <a:gd name="connsiteY6" fmla="*/ 333864 h 704641"/>
                      <a:gd name="connsiteX7" fmla="*/ 159064 w 641663"/>
                      <a:gd name="connsiteY7" fmla="*/ 238614 h 704641"/>
                      <a:gd name="connsiteX8" fmla="*/ 118401 w 641663"/>
                      <a:gd name="connsiteY8" fmla="*/ 301805 h 704641"/>
                      <a:gd name="connsiteX9" fmla="*/ 4102 w 641663"/>
                      <a:gd name="connsiteY9" fmla="*/ 439918 h 704641"/>
                      <a:gd name="connsiteX10" fmla="*/ 54289 w 641663"/>
                      <a:gd name="connsiteY10" fmla="*/ 533888 h 704641"/>
                      <a:gd name="connsiteX11" fmla="*/ 168589 w 641663"/>
                      <a:gd name="connsiteY11" fmla="*/ 457689 h 704641"/>
                      <a:gd name="connsiteX12" fmla="*/ 78101 w 641663"/>
                      <a:gd name="connsiteY12" fmla="*/ 552939 h 704641"/>
                      <a:gd name="connsiteX13" fmla="*/ 130489 w 641663"/>
                      <a:gd name="connsiteY13" fmla="*/ 638664 h 704641"/>
                      <a:gd name="connsiteX14" fmla="*/ 259076 w 641663"/>
                      <a:gd name="connsiteY14" fmla="*/ 610089 h 704641"/>
                      <a:gd name="connsiteX15" fmla="*/ 311464 w 641663"/>
                      <a:gd name="connsiteY15" fmla="*/ 552939 h 704641"/>
                      <a:gd name="connsiteX16" fmla="*/ 225739 w 641663"/>
                      <a:gd name="connsiteY16" fmla="*/ 676764 h 704641"/>
                      <a:gd name="connsiteX17" fmla="*/ 340039 w 641663"/>
                      <a:gd name="connsiteY17" fmla="*/ 695814 h 704641"/>
                      <a:gd name="connsiteX18" fmla="*/ 549589 w 641663"/>
                      <a:gd name="connsiteY18" fmla="*/ 562464 h 704641"/>
                      <a:gd name="connsiteX19" fmla="*/ 635314 w 641663"/>
                      <a:gd name="connsiteY19" fmla="*/ 371964 h 704641"/>
                      <a:gd name="connsiteX20" fmla="*/ 635314 w 641663"/>
                      <a:gd name="connsiteY20" fmla="*/ 276714 h 704641"/>
                      <a:gd name="connsiteX21" fmla="*/ 635314 w 641663"/>
                      <a:gd name="connsiteY21" fmla="*/ 219564 h 704641"/>
                      <a:gd name="connsiteX22" fmla="*/ 618041 w 641663"/>
                      <a:gd name="connsiteY22" fmla="*/ 197688 h 704641"/>
                      <a:gd name="connsiteX23" fmla="*/ 625789 w 641663"/>
                      <a:gd name="connsiteY23" fmla="*/ 86214 h 704641"/>
                      <a:gd name="connsiteX24" fmla="*/ 559114 w 641663"/>
                      <a:gd name="connsiteY24" fmla="*/ 38589 h 704641"/>
                      <a:gd name="connsiteX25" fmla="*/ 416239 w 641663"/>
                      <a:gd name="connsiteY25" fmla="*/ 489 h 704641"/>
                      <a:gd name="connsiteX0" fmla="*/ 416239 w 641663"/>
                      <a:gd name="connsiteY0" fmla="*/ 1850 h 706002"/>
                      <a:gd name="connsiteX1" fmla="*/ 335783 w 641663"/>
                      <a:gd name="connsiteY1" fmla="*/ 8462 h 706002"/>
                      <a:gd name="connsiteX2" fmla="*/ 254314 w 641663"/>
                      <a:gd name="connsiteY2" fmla="*/ 30425 h 706002"/>
                      <a:gd name="connsiteX3" fmla="*/ 101914 w 641663"/>
                      <a:gd name="connsiteY3" fmla="*/ 135200 h 706002"/>
                      <a:gd name="connsiteX4" fmla="*/ 35239 w 641663"/>
                      <a:gd name="connsiteY4" fmla="*/ 225688 h 706002"/>
                      <a:gd name="connsiteX5" fmla="*/ 25714 w 641663"/>
                      <a:gd name="connsiteY5" fmla="*/ 306650 h 706002"/>
                      <a:gd name="connsiteX6" fmla="*/ 92389 w 641663"/>
                      <a:gd name="connsiteY6" fmla="*/ 335225 h 706002"/>
                      <a:gd name="connsiteX7" fmla="*/ 159064 w 641663"/>
                      <a:gd name="connsiteY7" fmla="*/ 239975 h 706002"/>
                      <a:gd name="connsiteX8" fmla="*/ 118401 w 641663"/>
                      <a:gd name="connsiteY8" fmla="*/ 303166 h 706002"/>
                      <a:gd name="connsiteX9" fmla="*/ 4102 w 641663"/>
                      <a:gd name="connsiteY9" fmla="*/ 441279 h 706002"/>
                      <a:gd name="connsiteX10" fmla="*/ 54289 w 641663"/>
                      <a:gd name="connsiteY10" fmla="*/ 535249 h 706002"/>
                      <a:gd name="connsiteX11" fmla="*/ 168589 w 641663"/>
                      <a:gd name="connsiteY11" fmla="*/ 459050 h 706002"/>
                      <a:gd name="connsiteX12" fmla="*/ 78101 w 641663"/>
                      <a:gd name="connsiteY12" fmla="*/ 554300 h 706002"/>
                      <a:gd name="connsiteX13" fmla="*/ 130489 w 641663"/>
                      <a:gd name="connsiteY13" fmla="*/ 640025 h 706002"/>
                      <a:gd name="connsiteX14" fmla="*/ 259076 w 641663"/>
                      <a:gd name="connsiteY14" fmla="*/ 611450 h 706002"/>
                      <a:gd name="connsiteX15" fmla="*/ 311464 w 641663"/>
                      <a:gd name="connsiteY15" fmla="*/ 554300 h 706002"/>
                      <a:gd name="connsiteX16" fmla="*/ 225739 w 641663"/>
                      <a:gd name="connsiteY16" fmla="*/ 678125 h 706002"/>
                      <a:gd name="connsiteX17" fmla="*/ 340039 w 641663"/>
                      <a:gd name="connsiteY17" fmla="*/ 697175 h 706002"/>
                      <a:gd name="connsiteX18" fmla="*/ 549589 w 641663"/>
                      <a:gd name="connsiteY18" fmla="*/ 563825 h 706002"/>
                      <a:gd name="connsiteX19" fmla="*/ 635314 w 641663"/>
                      <a:gd name="connsiteY19" fmla="*/ 373325 h 706002"/>
                      <a:gd name="connsiteX20" fmla="*/ 635314 w 641663"/>
                      <a:gd name="connsiteY20" fmla="*/ 278075 h 706002"/>
                      <a:gd name="connsiteX21" fmla="*/ 635314 w 641663"/>
                      <a:gd name="connsiteY21" fmla="*/ 220925 h 706002"/>
                      <a:gd name="connsiteX22" fmla="*/ 618041 w 641663"/>
                      <a:gd name="connsiteY22" fmla="*/ 199049 h 706002"/>
                      <a:gd name="connsiteX23" fmla="*/ 625789 w 641663"/>
                      <a:gd name="connsiteY23" fmla="*/ 87575 h 706002"/>
                      <a:gd name="connsiteX24" fmla="*/ 559114 w 641663"/>
                      <a:gd name="connsiteY24" fmla="*/ 39950 h 706002"/>
                      <a:gd name="connsiteX25" fmla="*/ 416239 w 641663"/>
                      <a:gd name="connsiteY25" fmla="*/ 1850 h 706002"/>
                      <a:gd name="connsiteX0" fmla="*/ 486463 w 641663"/>
                      <a:gd name="connsiteY0" fmla="*/ 1463 h 709270"/>
                      <a:gd name="connsiteX1" fmla="*/ 335783 w 641663"/>
                      <a:gd name="connsiteY1" fmla="*/ 11730 h 709270"/>
                      <a:gd name="connsiteX2" fmla="*/ 254314 w 641663"/>
                      <a:gd name="connsiteY2" fmla="*/ 33693 h 709270"/>
                      <a:gd name="connsiteX3" fmla="*/ 101914 w 641663"/>
                      <a:gd name="connsiteY3" fmla="*/ 138468 h 709270"/>
                      <a:gd name="connsiteX4" fmla="*/ 35239 w 641663"/>
                      <a:gd name="connsiteY4" fmla="*/ 228956 h 709270"/>
                      <a:gd name="connsiteX5" fmla="*/ 25714 w 641663"/>
                      <a:gd name="connsiteY5" fmla="*/ 309918 h 709270"/>
                      <a:gd name="connsiteX6" fmla="*/ 92389 w 641663"/>
                      <a:gd name="connsiteY6" fmla="*/ 338493 h 709270"/>
                      <a:gd name="connsiteX7" fmla="*/ 159064 w 641663"/>
                      <a:gd name="connsiteY7" fmla="*/ 243243 h 709270"/>
                      <a:gd name="connsiteX8" fmla="*/ 118401 w 641663"/>
                      <a:gd name="connsiteY8" fmla="*/ 306434 h 709270"/>
                      <a:gd name="connsiteX9" fmla="*/ 4102 w 641663"/>
                      <a:gd name="connsiteY9" fmla="*/ 444547 h 709270"/>
                      <a:gd name="connsiteX10" fmla="*/ 54289 w 641663"/>
                      <a:gd name="connsiteY10" fmla="*/ 538517 h 709270"/>
                      <a:gd name="connsiteX11" fmla="*/ 168589 w 641663"/>
                      <a:gd name="connsiteY11" fmla="*/ 462318 h 709270"/>
                      <a:gd name="connsiteX12" fmla="*/ 78101 w 641663"/>
                      <a:gd name="connsiteY12" fmla="*/ 557568 h 709270"/>
                      <a:gd name="connsiteX13" fmla="*/ 130489 w 641663"/>
                      <a:gd name="connsiteY13" fmla="*/ 643293 h 709270"/>
                      <a:gd name="connsiteX14" fmla="*/ 259076 w 641663"/>
                      <a:gd name="connsiteY14" fmla="*/ 614718 h 709270"/>
                      <a:gd name="connsiteX15" fmla="*/ 311464 w 641663"/>
                      <a:gd name="connsiteY15" fmla="*/ 557568 h 709270"/>
                      <a:gd name="connsiteX16" fmla="*/ 225739 w 641663"/>
                      <a:gd name="connsiteY16" fmla="*/ 681393 h 709270"/>
                      <a:gd name="connsiteX17" fmla="*/ 340039 w 641663"/>
                      <a:gd name="connsiteY17" fmla="*/ 700443 h 709270"/>
                      <a:gd name="connsiteX18" fmla="*/ 549589 w 641663"/>
                      <a:gd name="connsiteY18" fmla="*/ 567093 h 709270"/>
                      <a:gd name="connsiteX19" fmla="*/ 635314 w 641663"/>
                      <a:gd name="connsiteY19" fmla="*/ 376593 h 709270"/>
                      <a:gd name="connsiteX20" fmla="*/ 635314 w 641663"/>
                      <a:gd name="connsiteY20" fmla="*/ 281343 h 709270"/>
                      <a:gd name="connsiteX21" fmla="*/ 635314 w 641663"/>
                      <a:gd name="connsiteY21" fmla="*/ 224193 h 709270"/>
                      <a:gd name="connsiteX22" fmla="*/ 618041 w 641663"/>
                      <a:gd name="connsiteY22" fmla="*/ 202317 h 709270"/>
                      <a:gd name="connsiteX23" fmla="*/ 625789 w 641663"/>
                      <a:gd name="connsiteY23" fmla="*/ 90843 h 709270"/>
                      <a:gd name="connsiteX24" fmla="*/ 559114 w 641663"/>
                      <a:gd name="connsiteY24" fmla="*/ 43218 h 709270"/>
                      <a:gd name="connsiteX25" fmla="*/ 486463 w 641663"/>
                      <a:gd name="connsiteY25" fmla="*/ 1463 h 709270"/>
                      <a:gd name="connsiteX0" fmla="*/ 486463 w 641663"/>
                      <a:gd name="connsiteY0" fmla="*/ 1463 h 709270"/>
                      <a:gd name="connsiteX1" fmla="*/ 335783 w 641663"/>
                      <a:gd name="connsiteY1" fmla="*/ 11730 h 709270"/>
                      <a:gd name="connsiteX2" fmla="*/ 254314 w 641663"/>
                      <a:gd name="connsiteY2" fmla="*/ 33693 h 709270"/>
                      <a:gd name="connsiteX3" fmla="*/ 101914 w 641663"/>
                      <a:gd name="connsiteY3" fmla="*/ 138468 h 709270"/>
                      <a:gd name="connsiteX4" fmla="*/ 35239 w 641663"/>
                      <a:gd name="connsiteY4" fmla="*/ 228956 h 709270"/>
                      <a:gd name="connsiteX5" fmla="*/ 25714 w 641663"/>
                      <a:gd name="connsiteY5" fmla="*/ 309918 h 709270"/>
                      <a:gd name="connsiteX6" fmla="*/ 92389 w 641663"/>
                      <a:gd name="connsiteY6" fmla="*/ 338493 h 709270"/>
                      <a:gd name="connsiteX7" fmla="*/ 159064 w 641663"/>
                      <a:gd name="connsiteY7" fmla="*/ 243243 h 709270"/>
                      <a:gd name="connsiteX8" fmla="*/ 118401 w 641663"/>
                      <a:gd name="connsiteY8" fmla="*/ 306434 h 709270"/>
                      <a:gd name="connsiteX9" fmla="*/ 4102 w 641663"/>
                      <a:gd name="connsiteY9" fmla="*/ 444547 h 709270"/>
                      <a:gd name="connsiteX10" fmla="*/ 54289 w 641663"/>
                      <a:gd name="connsiteY10" fmla="*/ 538517 h 709270"/>
                      <a:gd name="connsiteX11" fmla="*/ 168589 w 641663"/>
                      <a:gd name="connsiteY11" fmla="*/ 462318 h 709270"/>
                      <a:gd name="connsiteX12" fmla="*/ 78101 w 641663"/>
                      <a:gd name="connsiteY12" fmla="*/ 557568 h 709270"/>
                      <a:gd name="connsiteX13" fmla="*/ 130489 w 641663"/>
                      <a:gd name="connsiteY13" fmla="*/ 643293 h 709270"/>
                      <a:gd name="connsiteX14" fmla="*/ 259076 w 641663"/>
                      <a:gd name="connsiteY14" fmla="*/ 614718 h 709270"/>
                      <a:gd name="connsiteX15" fmla="*/ 311464 w 641663"/>
                      <a:gd name="connsiteY15" fmla="*/ 557568 h 709270"/>
                      <a:gd name="connsiteX16" fmla="*/ 225739 w 641663"/>
                      <a:gd name="connsiteY16" fmla="*/ 681393 h 709270"/>
                      <a:gd name="connsiteX17" fmla="*/ 340039 w 641663"/>
                      <a:gd name="connsiteY17" fmla="*/ 700443 h 709270"/>
                      <a:gd name="connsiteX18" fmla="*/ 549589 w 641663"/>
                      <a:gd name="connsiteY18" fmla="*/ 567093 h 709270"/>
                      <a:gd name="connsiteX19" fmla="*/ 635314 w 641663"/>
                      <a:gd name="connsiteY19" fmla="*/ 376593 h 709270"/>
                      <a:gd name="connsiteX20" fmla="*/ 635314 w 641663"/>
                      <a:gd name="connsiteY20" fmla="*/ 281343 h 709270"/>
                      <a:gd name="connsiteX21" fmla="*/ 635314 w 641663"/>
                      <a:gd name="connsiteY21" fmla="*/ 224193 h 709270"/>
                      <a:gd name="connsiteX22" fmla="*/ 625789 w 641663"/>
                      <a:gd name="connsiteY22" fmla="*/ 90843 h 709270"/>
                      <a:gd name="connsiteX23" fmla="*/ 559114 w 641663"/>
                      <a:gd name="connsiteY23" fmla="*/ 43218 h 709270"/>
                      <a:gd name="connsiteX24" fmla="*/ 486463 w 641663"/>
                      <a:gd name="connsiteY24" fmla="*/ 1463 h 709270"/>
                      <a:gd name="connsiteX0" fmla="*/ 486463 w 641663"/>
                      <a:gd name="connsiteY0" fmla="*/ 1463 h 709270"/>
                      <a:gd name="connsiteX1" fmla="*/ 335783 w 641663"/>
                      <a:gd name="connsiteY1" fmla="*/ 11730 h 709270"/>
                      <a:gd name="connsiteX2" fmla="*/ 254314 w 641663"/>
                      <a:gd name="connsiteY2" fmla="*/ 33693 h 709270"/>
                      <a:gd name="connsiteX3" fmla="*/ 101914 w 641663"/>
                      <a:gd name="connsiteY3" fmla="*/ 138468 h 709270"/>
                      <a:gd name="connsiteX4" fmla="*/ 35239 w 641663"/>
                      <a:gd name="connsiteY4" fmla="*/ 228956 h 709270"/>
                      <a:gd name="connsiteX5" fmla="*/ 25714 w 641663"/>
                      <a:gd name="connsiteY5" fmla="*/ 309918 h 709270"/>
                      <a:gd name="connsiteX6" fmla="*/ 92389 w 641663"/>
                      <a:gd name="connsiteY6" fmla="*/ 338493 h 709270"/>
                      <a:gd name="connsiteX7" fmla="*/ 159064 w 641663"/>
                      <a:gd name="connsiteY7" fmla="*/ 243243 h 709270"/>
                      <a:gd name="connsiteX8" fmla="*/ 118401 w 641663"/>
                      <a:gd name="connsiteY8" fmla="*/ 306434 h 709270"/>
                      <a:gd name="connsiteX9" fmla="*/ 4102 w 641663"/>
                      <a:gd name="connsiteY9" fmla="*/ 444547 h 709270"/>
                      <a:gd name="connsiteX10" fmla="*/ 54289 w 641663"/>
                      <a:gd name="connsiteY10" fmla="*/ 538517 h 709270"/>
                      <a:gd name="connsiteX11" fmla="*/ 168589 w 641663"/>
                      <a:gd name="connsiteY11" fmla="*/ 462318 h 709270"/>
                      <a:gd name="connsiteX12" fmla="*/ 78101 w 641663"/>
                      <a:gd name="connsiteY12" fmla="*/ 557568 h 709270"/>
                      <a:gd name="connsiteX13" fmla="*/ 130489 w 641663"/>
                      <a:gd name="connsiteY13" fmla="*/ 643293 h 709270"/>
                      <a:gd name="connsiteX14" fmla="*/ 259076 w 641663"/>
                      <a:gd name="connsiteY14" fmla="*/ 614718 h 709270"/>
                      <a:gd name="connsiteX15" fmla="*/ 311464 w 641663"/>
                      <a:gd name="connsiteY15" fmla="*/ 557568 h 709270"/>
                      <a:gd name="connsiteX16" fmla="*/ 225739 w 641663"/>
                      <a:gd name="connsiteY16" fmla="*/ 681393 h 709270"/>
                      <a:gd name="connsiteX17" fmla="*/ 340039 w 641663"/>
                      <a:gd name="connsiteY17" fmla="*/ 700443 h 709270"/>
                      <a:gd name="connsiteX18" fmla="*/ 549589 w 641663"/>
                      <a:gd name="connsiteY18" fmla="*/ 567093 h 709270"/>
                      <a:gd name="connsiteX19" fmla="*/ 635314 w 641663"/>
                      <a:gd name="connsiteY19" fmla="*/ 376593 h 709270"/>
                      <a:gd name="connsiteX20" fmla="*/ 635314 w 641663"/>
                      <a:gd name="connsiteY20" fmla="*/ 281343 h 709270"/>
                      <a:gd name="connsiteX21" fmla="*/ 633947 w 641663"/>
                      <a:gd name="connsiteY21" fmla="*/ 208216 h 709270"/>
                      <a:gd name="connsiteX22" fmla="*/ 625789 w 641663"/>
                      <a:gd name="connsiteY22" fmla="*/ 90843 h 709270"/>
                      <a:gd name="connsiteX23" fmla="*/ 559114 w 641663"/>
                      <a:gd name="connsiteY23" fmla="*/ 43218 h 709270"/>
                      <a:gd name="connsiteX24" fmla="*/ 486463 w 641663"/>
                      <a:gd name="connsiteY24" fmla="*/ 1463 h 709270"/>
                      <a:gd name="connsiteX0" fmla="*/ 486463 w 639618"/>
                      <a:gd name="connsiteY0" fmla="*/ 1463 h 709270"/>
                      <a:gd name="connsiteX1" fmla="*/ 335783 w 639618"/>
                      <a:gd name="connsiteY1" fmla="*/ 11730 h 709270"/>
                      <a:gd name="connsiteX2" fmla="*/ 254314 w 639618"/>
                      <a:gd name="connsiteY2" fmla="*/ 33693 h 709270"/>
                      <a:gd name="connsiteX3" fmla="*/ 101914 w 639618"/>
                      <a:gd name="connsiteY3" fmla="*/ 138468 h 709270"/>
                      <a:gd name="connsiteX4" fmla="*/ 35239 w 639618"/>
                      <a:gd name="connsiteY4" fmla="*/ 228956 h 709270"/>
                      <a:gd name="connsiteX5" fmla="*/ 25714 w 639618"/>
                      <a:gd name="connsiteY5" fmla="*/ 309918 h 709270"/>
                      <a:gd name="connsiteX6" fmla="*/ 92389 w 639618"/>
                      <a:gd name="connsiteY6" fmla="*/ 338493 h 709270"/>
                      <a:gd name="connsiteX7" fmla="*/ 159064 w 639618"/>
                      <a:gd name="connsiteY7" fmla="*/ 243243 h 709270"/>
                      <a:gd name="connsiteX8" fmla="*/ 118401 w 639618"/>
                      <a:gd name="connsiteY8" fmla="*/ 306434 h 709270"/>
                      <a:gd name="connsiteX9" fmla="*/ 4102 w 639618"/>
                      <a:gd name="connsiteY9" fmla="*/ 444547 h 709270"/>
                      <a:gd name="connsiteX10" fmla="*/ 54289 w 639618"/>
                      <a:gd name="connsiteY10" fmla="*/ 538517 h 709270"/>
                      <a:gd name="connsiteX11" fmla="*/ 168589 w 639618"/>
                      <a:gd name="connsiteY11" fmla="*/ 462318 h 709270"/>
                      <a:gd name="connsiteX12" fmla="*/ 78101 w 639618"/>
                      <a:gd name="connsiteY12" fmla="*/ 557568 h 709270"/>
                      <a:gd name="connsiteX13" fmla="*/ 130489 w 639618"/>
                      <a:gd name="connsiteY13" fmla="*/ 643293 h 709270"/>
                      <a:gd name="connsiteX14" fmla="*/ 259076 w 639618"/>
                      <a:gd name="connsiteY14" fmla="*/ 614718 h 709270"/>
                      <a:gd name="connsiteX15" fmla="*/ 311464 w 639618"/>
                      <a:gd name="connsiteY15" fmla="*/ 557568 h 709270"/>
                      <a:gd name="connsiteX16" fmla="*/ 225739 w 639618"/>
                      <a:gd name="connsiteY16" fmla="*/ 681393 h 709270"/>
                      <a:gd name="connsiteX17" fmla="*/ 340039 w 639618"/>
                      <a:gd name="connsiteY17" fmla="*/ 700443 h 709270"/>
                      <a:gd name="connsiteX18" fmla="*/ 549589 w 639618"/>
                      <a:gd name="connsiteY18" fmla="*/ 567093 h 709270"/>
                      <a:gd name="connsiteX19" fmla="*/ 635314 w 639618"/>
                      <a:gd name="connsiteY19" fmla="*/ 376593 h 709270"/>
                      <a:gd name="connsiteX20" fmla="*/ 627677 w 639618"/>
                      <a:gd name="connsiteY20" fmla="*/ 314238 h 709270"/>
                      <a:gd name="connsiteX21" fmla="*/ 633947 w 639618"/>
                      <a:gd name="connsiteY21" fmla="*/ 208216 h 709270"/>
                      <a:gd name="connsiteX22" fmla="*/ 625789 w 639618"/>
                      <a:gd name="connsiteY22" fmla="*/ 90843 h 709270"/>
                      <a:gd name="connsiteX23" fmla="*/ 559114 w 639618"/>
                      <a:gd name="connsiteY23" fmla="*/ 43218 h 709270"/>
                      <a:gd name="connsiteX24" fmla="*/ 486463 w 639618"/>
                      <a:gd name="connsiteY24" fmla="*/ 1463 h 709270"/>
                      <a:gd name="connsiteX0" fmla="*/ 486463 w 634072"/>
                      <a:gd name="connsiteY0" fmla="*/ 1463 h 709270"/>
                      <a:gd name="connsiteX1" fmla="*/ 335783 w 634072"/>
                      <a:gd name="connsiteY1" fmla="*/ 11730 h 709270"/>
                      <a:gd name="connsiteX2" fmla="*/ 254314 w 634072"/>
                      <a:gd name="connsiteY2" fmla="*/ 33693 h 709270"/>
                      <a:gd name="connsiteX3" fmla="*/ 101914 w 634072"/>
                      <a:gd name="connsiteY3" fmla="*/ 138468 h 709270"/>
                      <a:gd name="connsiteX4" fmla="*/ 35239 w 634072"/>
                      <a:gd name="connsiteY4" fmla="*/ 228956 h 709270"/>
                      <a:gd name="connsiteX5" fmla="*/ 25714 w 634072"/>
                      <a:gd name="connsiteY5" fmla="*/ 309918 h 709270"/>
                      <a:gd name="connsiteX6" fmla="*/ 92389 w 634072"/>
                      <a:gd name="connsiteY6" fmla="*/ 338493 h 709270"/>
                      <a:gd name="connsiteX7" fmla="*/ 159064 w 634072"/>
                      <a:gd name="connsiteY7" fmla="*/ 243243 h 709270"/>
                      <a:gd name="connsiteX8" fmla="*/ 118401 w 634072"/>
                      <a:gd name="connsiteY8" fmla="*/ 306434 h 709270"/>
                      <a:gd name="connsiteX9" fmla="*/ 4102 w 634072"/>
                      <a:gd name="connsiteY9" fmla="*/ 444547 h 709270"/>
                      <a:gd name="connsiteX10" fmla="*/ 54289 w 634072"/>
                      <a:gd name="connsiteY10" fmla="*/ 538517 h 709270"/>
                      <a:gd name="connsiteX11" fmla="*/ 168589 w 634072"/>
                      <a:gd name="connsiteY11" fmla="*/ 462318 h 709270"/>
                      <a:gd name="connsiteX12" fmla="*/ 78101 w 634072"/>
                      <a:gd name="connsiteY12" fmla="*/ 557568 h 709270"/>
                      <a:gd name="connsiteX13" fmla="*/ 130489 w 634072"/>
                      <a:gd name="connsiteY13" fmla="*/ 643293 h 709270"/>
                      <a:gd name="connsiteX14" fmla="*/ 259076 w 634072"/>
                      <a:gd name="connsiteY14" fmla="*/ 614718 h 709270"/>
                      <a:gd name="connsiteX15" fmla="*/ 311464 w 634072"/>
                      <a:gd name="connsiteY15" fmla="*/ 557568 h 709270"/>
                      <a:gd name="connsiteX16" fmla="*/ 225739 w 634072"/>
                      <a:gd name="connsiteY16" fmla="*/ 681393 h 709270"/>
                      <a:gd name="connsiteX17" fmla="*/ 340039 w 634072"/>
                      <a:gd name="connsiteY17" fmla="*/ 700443 h 709270"/>
                      <a:gd name="connsiteX18" fmla="*/ 549589 w 634072"/>
                      <a:gd name="connsiteY18" fmla="*/ 567093 h 709270"/>
                      <a:gd name="connsiteX19" fmla="*/ 619759 w 634072"/>
                      <a:gd name="connsiteY19" fmla="*/ 377997 h 709270"/>
                      <a:gd name="connsiteX20" fmla="*/ 627677 w 634072"/>
                      <a:gd name="connsiteY20" fmla="*/ 314238 h 709270"/>
                      <a:gd name="connsiteX21" fmla="*/ 633947 w 634072"/>
                      <a:gd name="connsiteY21" fmla="*/ 208216 h 709270"/>
                      <a:gd name="connsiteX22" fmla="*/ 625789 w 634072"/>
                      <a:gd name="connsiteY22" fmla="*/ 90843 h 709270"/>
                      <a:gd name="connsiteX23" fmla="*/ 559114 w 634072"/>
                      <a:gd name="connsiteY23" fmla="*/ 43218 h 709270"/>
                      <a:gd name="connsiteX24" fmla="*/ 486463 w 634072"/>
                      <a:gd name="connsiteY24" fmla="*/ 1463 h 709270"/>
                      <a:gd name="connsiteX0" fmla="*/ 486463 w 634072"/>
                      <a:gd name="connsiteY0" fmla="*/ 3196 h 711003"/>
                      <a:gd name="connsiteX1" fmla="*/ 353475 w 634072"/>
                      <a:gd name="connsiteY1" fmla="*/ 6498 h 711003"/>
                      <a:gd name="connsiteX2" fmla="*/ 254314 w 634072"/>
                      <a:gd name="connsiteY2" fmla="*/ 35426 h 711003"/>
                      <a:gd name="connsiteX3" fmla="*/ 101914 w 634072"/>
                      <a:gd name="connsiteY3" fmla="*/ 140201 h 711003"/>
                      <a:gd name="connsiteX4" fmla="*/ 35239 w 634072"/>
                      <a:gd name="connsiteY4" fmla="*/ 230689 h 711003"/>
                      <a:gd name="connsiteX5" fmla="*/ 25714 w 634072"/>
                      <a:gd name="connsiteY5" fmla="*/ 311651 h 711003"/>
                      <a:gd name="connsiteX6" fmla="*/ 92389 w 634072"/>
                      <a:gd name="connsiteY6" fmla="*/ 340226 h 711003"/>
                      <a:gd name="connsiteX7" fmla="*/ 159064 w 634072"/>
                      <a:gd name="connsiteY7" fmla="*/ 244976 h 711003"/>
                      <a:gd name="connsiteX8" fmla="*/ 118401 w 634072"/>
                      <a:gd name="connsiteY8" fmla="*/ 308167 h 711003"/>
                      <a:gd name="connsiteX9" fmla="*/ 4102 w 634072"/>
                      <a:gd name="connsiteY9" fmla="*/ 446280 h 711003"/>
                      <a:gd name="connsiteX10" fmla="*/ 54289 w 634072"/>
                      <a:gd name="connsiteY10" fmla="*/ 540250 h 711003"/>
                      <a:gd name="connsiteX11" fmla="*/ 168589 w 634072"/>
                      <a:gd name="connsiteY11" fmla="*/ 464051 h 711003"/>
                      <a:gd name="connsiteX12" fmla="*/ 78101 w 634072"/>
                      <a:gd name="connsiteY12" fmla="*/ 559301 h 711003"/>
                      <a:gd name="connsiteX13" fmla="*/ 130489 w 634072"/>
                      <a:gd name="connsiteY13" fmla="*/ 645026 h 711003"/>
                      <a:gd name="connsiteX14" fmla="*/ 259076 w 634072"/>
                      <a:gd name="connsiteY14" fmla="*/ 616451 h 711003"/>
                      <a:gd name="connsiteX15" fmla="*/ 311464 w 634072"/>
                      <a:gd name="connsiteY15" fmla="*/ 559301 h 711003"/>
                      <a:gd name="connsiteX16" fmla="*/ 225739 w 634072"/>
                      <a:gd name="connsiteY16" fmla="*/ 683126 h 711003"/>
                      <a:gd name="connsiteX17" fmla="*/ 340039 w 634072"/>
                      <a:gd name="connsiteY17" fmla="*/ 702176 h 711003"/>
                      <a:gd name="connsiteX18" fmla="*/ 549589 w 634072"/>
                      <a:gd name="connsiteY18" fmla="*/ 568826 h 711003"/>
                      <a:gd name="connsiteX19" fmla="*/ 619759 w 634072"/>
                      <a:gd name="connsiteY19" fmla="*/ 379730 h 711003"/>
                      <a:gd name="connsiteX20" fmla="*/ 627677 w 634072"/>
                      <a:gd name="connsiteY20" fmla="*/ 315971 h 711003"/>
                      <a:gd name="connsiteX21" fmla="*/ 633947 w 634072"/>
                      <a:gd name="connsiteY21" fmla="*/ 209949 h 711003"/>
                      <a:gd name="connsiteX22" fmla="*/ 625789 w 634072"/>
                      <a:gd name="connsiteY22" fmla="*/ 92576 h 711003"/>
                      <a:gd name="connsiteX23" fmla="*/ 559114 w 634072"/>
                      <a:gd name="connsiteY23" fmla="*/ 44951 h 711003"/>
                      <a:gd name="connsiteX24" fmla="*/ 486463 w 634072"/>
                      <a:gd name="connsiteY24" fmla="*/ 3196 h 711003"/>
                      <a:gd name="connsiteX0" fmla="*/ 486463 w 634072"/>
                      <a:gd name="connsiteY0" fmla="*/ 10201 h 718008"/>
                      <a:gd name="connsiteX1" fmla="*/ 353475 w 634072"/>
                      <a:gd name="connsiteY1" fmla="*/ 13503 h 718008"/>
                      <a:gd name="connsiteX2" fmla="*/ 254314 w 634072"/>
                      <a:gd name="connsiteY2" fmla="*/ 42431 h 718008"/>
                      <a:gd name="connsiteX3" fmla="*/ 101914 w 634072"/>
                      <a:gd name="connsiteY3" fmla="*/ 147206 h 718008"/>
                      <a:gd name="connsiteX4" fmla="*/ 35239 w 634072"/>
                      <a:gd name="connsiteY4" fmla="*/ 237694 h 718008"/>
                      <a:gd name="connsiteX5" fmla="*/ 25714 w 634072"/>
                      <a:gd name="connsiteY5" fmla="*/ 318656 h 718008"/>
                      <a:gd name="connsiteX6" fmla="*/ 92389 w 634072"/>
                      <a:gd name="connsiteY6" fmla="*/ 347231 h 718008"/>
                      <a:gd name="connsiteX7" fmla="*/ 159064 w 634072"/>
                      <a:gd name="connsiteY7" fmla="*/ 251981 h 718008"/>
                      <a:gd name="connsiteX8" fmla="*/ 118401 w 634072"/>
                      <a:gd name="connsiteY8" fmla="*/ 315172 h 718008"/>
                      <a:gd name="connsiteX9" fmla="*/ 4102 w 634072"/>
                      <a:gd name="connsiteY9" fmla="*/ 453285 h 718008"/>
                      <a:gd name="connsiteX10" fmla="*/ 54289 w 634072"/>
                      <a:gd name="connsiteY10" fmla="*/ 547255 h 718008"/>
                      <a:gd name="connsiteX11" fmla="*/ 168589 w 634072"/>
                      <a:gd name="connsiteY11" fmla="*/ 471056 h 718008"/>
                      <a:gd name="connsiteX12" fmla="*/ 78101 w 634072"/>
                      <a:gd name="connsiteY12" fmla="*/ 566306 h 718008"/>
                      <a:gd name="connsiteX13" fmla="*/ 130489 w 634072"/>
                      <a:gd name="connsiteY13" fmla="*/ 652031 h 718008"/>
                      <a:gd name="connsiteX14" fmla="*/ 259076 w 634072"/>
                      <a:gd name="connsiteY14" fmla="*/ 623456 h 718008"/>
                      <a:gd name="connsiteX15" fmla="*/ 311464 w 634072"/>
                      <a:gd name="connsiteY15" fmla="*/ 566306 h 718008"/>
                      <a:gd name="connsiteX16" fmla="*/ 225739 w 634072"/>
                      <a:gd name="connsiteY16" fmla="*/ 690131 h 718008"/>
                      <a:gd name="connsiteX17" fmla="*/ 340039 w 634072"/>
                      <a:gd name="connsiteY17" fmla="*/ 709181 h 718008"/>
                      <a:gd name="connsiteX18" fmla="*/ 549589 w 634072"/>
                      <a:gd name="connsiteY18" fmla="*/ 575831 h 718008"/>
                      <a:gd name="connsiteX19" fmla="*/ 619759 w 634072"/>
                      <a:gd name="connsiteY19" fmla="*/ 386735 h 718008"/>
                      <a:gd name="connsiteX20" fmla="*/ 627677 w 634072"/>
                      <a:gd name="connsiteY20" fmla="*/ 322976 h 718008"/>
                      <a:gd name="connsiteX21" fmla="*/ 633947 w 634072"/>
                      <a:gd name="connsiteY21" fmla="*/ 216954 h 718008"/>
                      <a:gd name="connsiteX22" fmla="*/ 625789 w 634072"/>
                      <a:gd name="connsiteY22" fmla="*/ 99581 h 718008"/>
                      <a:gd name="connsiteX23" fmla="*/ 559114 w 634072"/>
                      <a:gd name="connsiteY23" fmla="*/ 51956 h 718008"/>
                      <a:gd name="connsiteX24" fmla="*/ 486463 w 634072"/>
                      <a:gd name="connsiteY24" fmla="*/ 10201 h 718008"/>
                      <a:gd name="connsiteX0" fmla="*/ 486463 w 634072"/>
                      <a:gd name="connsiteY0" fmla="*/ 3374 h 711181"/>
                      <a:gd name="connsiteX1" fmla="*/ 353475 w 634072"/>
                      <a:gd name="connsiteY1" fmla="*/ 6676 h 711181"/>
                      <a:gd name="connsiteX2" fmla="*/ 254314 w 634072"/>
                      <a:gd name="connsiteY2" fmla="*/ 35604 h 711181"/>
                      <a:gd name="connsiteX3" fmla="*/ 101914 w 634072"/>
                      <a:gd name="connsiteY3" fmla="*/ 140379 h 711181"/>
                      <a:gd name="connsiteX4" fmla="*/ 35239 w 634072"/>
                      <a:gd name="connsiteY4" fmla="*/ 230867 h 711181"/>
                      <a:gd name="connsiteX5" fmla="*/ 25714 w 634072"/>
                      <a:gd name="connsiteY5" fmla="*/ 311829 h 711181"/>
                      <a:gd name="connsiteX6" fmla="*/ 92389 w 634072"/>
                      <a:gd name="connsiteY6" fmla="*/ 340404 h 711181"/>
                      <a:gd name="connsiteX7" fmla="*/ 159064 w 634072"/>
                      <a:gd name="connsiteY7" fmla="*/ 245154 h 711181"/>
                      <a:gd name="connsiteX8" fmla="*/ 118401 w 634072"/>
                      <a:gd name="connsiteY8" fmla="*/ 308345 h 711181"/>
                      <a:gd name="connsiteX9" fmla="*/ 4102 w 634072"/>
                      <a:gd name="connsiteY9" fmla="*/ 446458 h 711181"/>
                      <a:gd name="connsiteX10" fmla="*/ 54289 w 634072"/>
                      <a:gd name="connsiteY10" fmla="*/ 540428 h 711181"/>
                      <a:gd name="connsiteX11" fmla="*/ 168589 w 634072"/>
                      <a:gd name="connsiteY11" fmla="*/ 464229 h 711181"/>
                      <a:gd name="connsiteX12" fmla="*/ 78101 w 634072"/>
                      <a:gd name="connsiteY12" fmla="*/ 559479 h 711181"/>
                      <a:gd name="connsiteX13" fmla="*/ 130489 w 634072"/>
                      <a:gd name="connsiteY13" fmla="*/ 645204 h 711181"/>
                      <a:gd name="connsiteX14" fmla="*/ 259076 w 634072"/>
                      <a:gd name="connsiteY14" fmla="*/ 616629 h 711181"/>
                      <a:gd name="connsiteX15" fmla="*/ 311464 w 634072"/>
                      <a:gd name="connsiteY15" fmla="*/ 559479 h 711181"/>
                      <a:gd name="connsiteX16" fmla="*/ 225739 w 634072"/>
                      <a:gd name="connsiteY16" fmla="*/ 683304 h 711181"/>
                      <a:gd name="connsiteX17" fmla="*/ 340039 w 634072"/>
                      <a:gd name="connsiteY17" fmla="*/ 702354 h 711181"/>
                      <a:gd name="connsiteX18" fmla="*/ 549589 w 634072"/>
                      <a:gd name="connsiteY18" fmla="*/ 569004 h 711181"/>
                      <a:gd name="connsiteX19" fmla="*/ 619759 w 634072"/>
                      <a:gd name="connsiteY19" fmla="*/ 379908 h 711181"/>
                      <a:gd name="connsiteX20" fmla="*/ 627677 w 634072"/>
                      <a:gd name="connsiteY20" fmla="*/ 316149 h 711181"/>
                      <a:gd name="connsiteX21" fmla="*/ 633947 w 634072"/>
                      <a:gd name="connsiteY21" fmla="*/ 210127 h 711181"/>
                      <a:gd name="connsiteX22" fmla="*/ 625789 w 634072"/>
                      <a:gd name="connsiteY22" fmla="*/ 92754 h 711181"/>
                      <a:gd name="connsiteX23" fmla="*/ 559114 w 634072"/>
                      <a:gd name="connsiteY23" fmla="*/ 45129 h 711181"/>
                      <a:gd name="connsiteX24" fmla="*/ 486463 w 634072"/>
                      <a:gd name="connsiteY24" fmla="*/ 3374 h 711181"/>
                      <a:gd name="connsiteX0" fmla="*/ 486463 w 634072"/>
                      <a:gd name="connsiteY0" fmla="*/ 5125 h 712932"/>
                      <a:gd name="connsiteX1" fmla="*/ 353475 w 634072"/>
                      <a:gd name="connsiteY1" fmla="*/ 8427 h 712932"/>
                      <a:gd name="connsiteX2" fmla="*/ 254314 w 634072"/>
                      <a:gd name="connsiteY2" fmla="*/ 37355 h 712932"/>
                      <a:gd name="connsiteX3" fmla="*/ 101914 w 634072"/>
                      <a:gd name="connsiteY3" fmla="*/ 142130 h 712932"/>
                      <a:gd name="connsiteX4" fmla="*/ 35239 w 634072"/>
                      <a:gd name="connsiteY4" fmla="*/ 232618 h 712932"/>
                      <a:gd name="connsiteX5" fmla="*/ 25714 w 634072"/>
                      <a:gd name="connsiteY5" fmla="*/ 313580 h 712932"/>
                      <a:gd name="connsiteX6" fmla="*/ 92389 w 634072"/>
                      <a:gd name="connsiteY6" fmla="*/ 342155 h 712932"/>
                      <a:gd name="connsiteX7" fmla="*/ 159064 w 634072"/>
                      <a:gd name="connsiteY7" fmla="*/ 246905 h 712932"/>
                      <a:gd name="connsiteX8" fmla="*/ 118401 w 634072"/>
                      <a:gd name="connsiteY8" fmla="*/ 310096 h 712932"/>
                      <a:gd name="connsiteX9" fmla="*/ 4102 w 634072"/>
                      <a:gd name="connsiteY9" fmla="*/ 448209 h 712932"/>
                      <a:gd name="connsiteX10" fmla="*/ 54289 w 634072"/>
                      <a:gd name="connsiteY10" fmla="*/ 542179 h 712932"/>
                      <a:gd name="connsiteX11" fmla="*/ 168589 w 634072"/>
                      <a:gd name="connsiteY11" fmla="*/ 465980 h 712932"/>
                      <a:gd name="connsiteX12" fmla="*/ 78101 w 634072"/>
                      <a:gd name="connsiteY12" fmla="*/ 561230 h 712932"/>
                      <a:gd name="connsiteX13" fmla="*/ 130489 w 634072"/>
                      <a:gd name="connsiteY13" fmla="*/ 646955 h 712932"/>
                      <a:gd name="connsiteX14" fmla="*/ 259076 w 634072"/>
                      <a:gd name="connsiteY14" fmla="*/ 618380 h 712932"/>
                      <a:gd name="connsiteX15" fmla="*/ 311464 w 634072"/>
                      <a:gd name="connsiteY15" fmla="*/ 561230 h 712932"/>
                      <a:gd name="connsiteX16" fmla="*/ 225739 w 634072"/>
                      <a:gd name="connsiteY16" fmla="*/ 685055 h 712932"/>
                      <a:gd name="connsiteX17" fmla="*/ 340039 w 634072"/>
                      <a:gd name="connsiteY17" fmla="*/ 704105 h 712932"/>
                      <a:gd name="connsiteX18" fmla="*/ 549589 w 634072"/>
                      <a:gd name="connsiteY18" fmla="*/ 570755 h 712932"/>
                      <a:gd name="connsiteX19" fmla="*/ 619759 w 634072"/>
                      <a:gd name="connsiteY19" fmla="*/ 381659 h 712932"/>
                      <a:gd name="connsiteX20" fmla="*/ 627677 w 634072"/>
                      <a:gd name="connsiteY20" fmla="*/ 317900 h 712932"/>
                      <a:gd name="connsiteX21" fmla="*/ 633947 w 634072"/>
                      <a:gd name="connsiteY21" fmla="*/ 211878 h 712932"/>
                      <a:gd name="connsiteX22" fmla="*/ 625789 w 634072"/>
                      <a:gd name="connsiteY22" fmla="*/ 94505 h 712932"/>
                      <a:gd name="connsiteX23" fmla="*/ 559114 w 634072"/>
                      <a:gd name="connsiteY23" fmla="*/ 46880 h 712932"/>
                      <a:gd name="connsiteX24" fmla="*/ 486463 w 634072"/>
                      <a:gd name="connsiteY24" fmla="*/ 5125 h 7129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634072" h="712932">
                        <a:moveTo>
                          <a:pt x="486463" y="5125"/>
                        </a:moveTo>
                        <a:cubicBezTo>
                          <a:pt x="452190" y="-1284"/>
                          <a:pt x="402079" y="-3208"/>
                          <a:pt x="353475" y="8427"/>
                        </a:cubicBezTo>
                        <a:cubicBezTo>
                          <a:pt x="304871" y="20062"/>
                          <a:pt x="296241" y="15071"/>
                          <a:pt x="254314" y="37355"/>
                        </a:cubicBezTo>
                        <a:cubicBezTo>
                          <a:pt x="212387" y="59639"/>
                          <a:pt x="138426" y="109586"/>
                          <a:pt x="101914" y="142130"/>
                        </a:cubicBezTo>
                        <a:cubicBezTo>
                          <a:pt x="65402" y="174674"/>
                          <a:pt x="47939" y="204043"/>
                          <a:pt x="35239" y="232618"/>
                        </a:cubicBezTo>
                        <a:cubicBezTo>
                          <a:pt x="22539" y="261193"/>
                          <a:pt x="16189" y="295324"/>
                          <a:pt x="25714" y="313580"/>
                        </a:cubicBezTo>
                        <a:cubicBezTo>
                          <a:pt x="35239" y="331836"/>
                          <a:pt x="70164" y="353267"/>
                          <a:pt x="92389" y="342155"/>
                        </a:cubicBezTo>
                        <a:cubicBezTo>
                          <a:pt x="114614" y="331043"/>
                          <a:pt x="154729" y="252248"/>
                          <a:pt x="159064" y="246905"/>
                        </a:cubicBezTo>
                        <a:cubicBezTo>
                          <a:pt x="163399" y="241562"/>
                          <a:pt x="142641" y="291627"/>
                          <a:pt x="118401" y="310096"/>
                        </a:cubicBezTo>
                        <a:cubicBezTo>
                          <a:pt x="94161" y="328566"/>
                          <a:pt x="21137" y="411910"/>
                          <a:pt x="4102" y="448209"/>
                        </a:cubicBezTo>
                        <a:cubicBezTo>
                          <a:pt x="-12933" y="484508"/>
                          <a:pt x="26874" y="539217"/>
                          <a:pt x="54289" y="542179"/>
                        </a:cubicBezTo>
                        <a:cubicBezTo>
                          <a:pt x="81704" y="545141"/>
                          <a:pt x="164620" y="462805"/>
                          <a:pt x="168589" y="465980"/>
                        </a:cubicBezTo>
                        <a:cubicBezTo>
                          <a:pt x="172558" y="469155"/>
                          <a:pt x="84451" y="531068"/>
                          <a:pt x="78101" y="561230"/>
                        </a:cubicBezTo>
                        <a:cubicBezTo>
                          <a:pt x="71751" y="591392"/>
                          <a:pt x="100327" y="637430"/>
                          <a:pt x="130489" y="646955"/>
                        </a:cubicBezTo>
                        <a:cubicBezTo>
                          <a:pt x="160651" y="656480"/>
                          <a:pt x="228914" y="632667"/>
                          <a:pt x="259076" y="618380"/>
                        </a:cubicBezTo>
                        <a:cubicBezTo>
                          <a:pt x="289238" y="604093"/>
                          <a:pt x="317020" y="550118"/>
                          <a:pt x="311464" y="561230"/>
                        </a:cubicBezTo>
                        <a:cubicBezTo>
                          <a:pt x="305908" y="572343"/>
                          <a:pt x="220977" y="661243"/>
                          <a:pt x="225739" y="685055"/>
                        </a:cubicBezTo>
                        <a:cubicBezTo>
                          <a:pt x="230501" y="708867"/>
                          <a:pt x="286064" y="723155"/>
                          <a:pt x="340039" y="704105"/>
                        </a:cubicBezTo>
                        <a:cubicBezTo>
                          <a:pt x="394014" y="685055"/>
                          <a:pt x="502969" y="624496"/>
                          <a:pt x="549589" y="570755"/>
                        </a:cubicBezTo>
                        <a:cubicBezTo>
                          <a:pt x="596209" y="517014"/>
                          <a:pt x="606744" y="423802"/>
                          <a:pt x="619759" y="381659"/>
                        </a:cubicBezTo>
                        <a:cubicBezTo>
                          <a:pt x="632774" y="339517"/>
                          <a:pt x="627677" y="317900"/>
                          <a:pt x="627677" y="317900"/>
                        </a:cubicBezTo>
                        <a:cubicBezTo>
                          <a:pt x="627221" y="293524"/>
                          <a:pt x="634403" y="236254"/>
                          <a:pt x="633947" y="211878"/>
                        </a:cubicBezTo>
                        <a:cubicBezTo>
                          <a:pt x="632359" y="180128"/>
                          <a:pt x="638489" y="124668"/>
                          <a:pt x="625789" y="94505"/>
                        </a:cubicBezTo>
                        <a:cubicBezTo>
                          <a:pt x="613089" y="64343"/>
                          <a:pt x="582335" y="61777"/>
                          <a:pt x="559114" y="46880"/>
                        </a:cubicBezTo>
                        <a:cubicBezTo>
                          <a:pt x="535893" y="31983"/>
                          <a:pt x="520736" y="11534"/>
                          <a:pt x="486463" y="5125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37" name="Group 36">
                    <a:extLst>
                      <a:ext uri="{FF2B5EF4-FFF2-40B4-BE49-F238E27FC236}">
                        <a16:creationId xmlns:a16="http://schemas.microsoft.com/office/drawing/2014/main" id="{4DE83FC7-6341-66CF-0FD3-16871D6D557E}"/>
                      </a:ext>
                    </a:extLst>
                  </p:cNvPr>
                  <p:cNvGrpSpPr/>
                  <p:nvPr/>
                </p:nvGrpSpPr>
                <p:grpSpPr>
                  <a:xfrm rot="194516" flipH="1">
                    <a:off x="5729308" y="3064311"/>
                    <a:ext cx="307393" cy="1099215"/>
                    <a:chOff x="1018808" y="2859083"/>
                    <a:chExt cx="307393" cy="1099215"/>
                  </a:xfrm>
                  <a:solidFill>
                    <a:schemeClr val="accent2">
                      <a:lumMod val="40000"/>
                      <a:lumOff val="60000"/>
                    </a:schemeClr>
                  </a:solidFill>
                </p:grpSpPr>
                <p:sp>
                  <p:nvSpPr>
                    <p:cNvPr id="40" name="Rectangle: Rounded Corners 39">
                      <a:extLst>
                        <a:ext uri="{FF2B5EF4-FFF2-40B4-BE49-F238E27FC236}">
                          <a16:creationId xmlns:a16="http://schemas.microsoft.com/office/drawing/2014/main" id="{526678E0-3EA1-A52D-D2A5-8CB74DFC3240}"/>
                        </a:ext>
                      </a:extLst>
                    </p:cNvPr>
                    <p:cNvSpPr/>
                    <p:nvPr/>
                  </p:nvSpPr>
                  <p:spPr>
                    <a:xfrm rot="39616">
                      <a:off x="1139795" y="3276270"/>
                      <a:ext cx="186406" cy="682028"/>
                    </a:xfrm>
                    <a:prstGeom prst="round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9" name="Rectangle: Rounded Corners 38">
                      <a:extLst>
                        <a:ext uri="{FF2B5EF4-FFF2-40B4-BE49-F238E27FC236}">
                          <a16:creationId xmlns:a16="http://schemas.microsoft.com/office/drawing/2014/main" id="{C204FC57-F45B-8D25-F91F-378B7419DD0C}"/>
                        </a:ext>
                      </a:extLst>
                    </p:cNvPr>
                    <p:cNvSpPr/>
                    <p:nvPr/>
                  </p:nvSpPr>
                  <p:spPr>
                    <a:xfrm rot="194516">
                      <a:off x="1018808" y="2859083"/>
                      <a:ext cx="307239" cy="547318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EFBEA750-9F1F-B1A8-0DC6-D175BB4BDF9D}"/>
                    </a:ext>
                  </a:extLst>
                </p:cNvPr>
                <p:cNvGrpSpPr/>
                <p:nvPr/>
              </p:nvGrpSpPr>
              <p:grpSpPr>
                <a:xfrm rot="21045049">
                  <a:off x="7173890" y="3064736"/>
                  <a:ext cx="330249" cy="1020918"/>
                  <a:chOff x="7250028" y="3118751"/>
                  <a:chExt cx="307239" cy="1067882"/>
                </a:xfrm>
              </p:grpSpPr>
              <p:sp>
                <p:nvSpPr>
                  <p:cNvPr id="35" name="Rectangle: Rounded Corners 34">
                    <a:extLst>
                      <a:ext uri="{FF2B5EF4-FFF2-40B4-BE49-F238E27FC236}">
                        <a16:creationId xmlns:a16="http://schemas.microsoft.com/office/drawing/2014/main" id="{D7AE2E5A-CE74-6BE6-EB1E-9E9CDBA2C2A4}"/>
                      </a:ext>
                    </a:extLst>
                  </p:cNvPr>
                  <p:cNvSpPr/>
                  <p:nvPr/>
                </p:nvSpPr>
                <p:spPr>
                  <a:xfrm rot="554951">
                    <a:off x="7250028" y="3118751"/>
                    <a:ext cx="307239" cy="54731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6" name="Rectangle: Rounded Corners 35">
                    <a:extLst>
                      <a:ext uri="{FF2B5EF4-FFF2-40B4-BE49-F238E27FC236}">
                        <a16:creationId xmlns:a16="http://schemas.microsoft.com/office/drawing/2014/main" id="{09495231-2EE0-78FA-D6EB-69A13F9089A8}"/>
                      </a:ext>
                    </a:extLst>
                  </p:cNvPr>
                  <p:cNvSpPr/>
                  <p:nvPr/>
                </p:nvSpPr>
                <p:spPr>
                  <a:xfrm rot="554951">
                    <a:off x="7304160" y="3573650"/>
                    <a:ext cx="194168" cy="612983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F0C86A23-03EF-9210-FBFE-967C0797328F}"/>
                    </a:ext>
                  </a:extLst>
                </p:cNvPr>
                <p:cNvSpPr/>
                <p:nvPr/>
              </p:nvSpPr>
              <p:spPr>
                <a:xfrm>
                  <a:off x="5740442" y="966332"/>
                  <a:ext cx="1899057" cy="1960317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D63A6E1C-D471-263A-E467-39D463FB5083}"/>
                    </a:ext>
                  </a:extLst>
                </p:cNvPr>
                <p:cNvSpPr/>
                <p:nvPr/>
              </p:nvSpPr>
              <p:spPr>
                <a:xfrm>
                  <a:off x="6280292" y="1719333"/>
                  <a:ext cx="251576" cy="32833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6BF44EEC-983F-828A-D034-EA415953888D}"/>
                    </a:ext>
                  </a:extLst>
                </p:cNvPr>
                <p:cNvSpPr/>
                <p:nvPr/>
              </p:nvSpPr>
              <p:spPr>
                <a:xfrm>
                  <a:off x="6315097" y="1798948"/>
                  <a:ext cx="151789" cy="1661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E137E73D-4469-91D9-BB0A-136AE4226E8A}"/>
                    </a:ext>
                  </a:extLst>
                </p:cNvPr>
                <p:cNvSpPr/>
                <p:nvPr/>
              </p:nvSpPr>
              <p:spPr>
                <a:xfrm>
                  <a:off x="6851567" y="1716068"/>
                  <a:ext cx="251576" cy="32833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18A2D916-C6CF-5209-CD50-4F0FBAEA0D14}"/>
                    </a:ext>
                  </a:extLst>
                </p:cNvPr>
                <p:cNvSpPr/>
                <p:nvPr/>
              </p:nvSpPr>
              <p:spPr>
                <a:xfrm>
                  <a:off x="6886372" y="1795683"/>
                  <a:ext cx="151789" cy="1661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" name="Rectangle: Rounded Corners 22">
                  <a:extLst>
                    <a:ext uri="{FF2B5EF4-FFF2-40B4-BE49-F238E27FC236}">
                      <a16:creationId xmlns:a16="http://schemas.microsoft.com/office/drawing/2014/main" id="{1A125327-ACF4-1043-2567-A7C792A4D10D}"/>
                    </a:ext>
                  </a:extLst>
                </p:cNvPr>
                <p:cNvSpPr/>
                <p:nvPr/>
              </p:nvSpPr>
              <p:spPr>
                <a:xfrm>
                  <a:off x="5777642" y="3057300"/>
                  <a:ext cx="1644819" cy="1589649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984BA06-1808-DE2F-87C3-BEBEBBA6BD80}"/>
                  </a:ext>
                </a:extLst>
              </p:cNvPr>
              <p:cNvSpPr/>
              <p:nvPr/>
            </p:nvSpPr>
            <p:spPr>
              <a:xfrm>
                <a:off x="6674902" y="3408858"/>
                <a:ext cx="1561127" cy="1027538"/>
              </a:xfrm>
              <a:custGeom>
                <a:avLst/>
                <a:gdLst>
                  <a:gd name="connsiteX0" fmla="*/ 676546 w 1352630"/>
                  <a:gd name="connsiteY0" fmla="*/ 0 h 786406"/>
                  <a:gd name="connsiteX1" fmla="*/ 1339537 w 1352630"/>
                  <a:gd name="connsiteY1" fmla="*/ 629701 h 786406"/>
                  <a:gd name="connsiteX2" fmla="*/ 1352630 w 1352630"/>
                  <a:gd name="connsiteY2" fmla="*/ 781060 h 786406"/>
                  <a:gd name="connsiteX3" fmla="*/ 1346669 w 1352630"/>
                  <a:gd name="connsiteY3" fmla="*/ 778591 h 786406"/>
                  <a:gd name="connsiteX4" fmla="*/ 18865 w 1352630"/>
                  <a:gd name="connsiteY4" fmla="*/ 778591 h 786406"/>
                  <a:gd name="connsiteX5" fmla="*/ 0 w 1352630"/>
                  <a:gd name="connsiteY5" fmla="*/ 786406 h 786406"/>
                  <a:gd name="connsiteX6" fmla="*/ 13555 w 1352630"/>
                  <a:gd name="connsiteY6" fmla="*/ 629701 h 786406"/>
                  <a:gd name="connsiteX7" fmla="*/ 676546 w 1352630"/>
                  <a:gd name="connsiteY7" fmla="*/ 0 h 78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2630" h="786406">
                    <a:moveTo>
                      <a:pt x="676546" y="0"/>
                    </a:moveTo>
                    <a:cubicBezTo>
                      <a:pt x="1003580" y="0"/>
                      <a:pt x="1276434" y="270331"/>
                      <a:pt x="1339537" y="629701"/>
                    </a:cubicBezTo>
                    <a:lnTo>
                      <a:pt x="1352630" y="781060"/>
                    </a:lnTo>
                    <a:lnTo>
                      <a:pt x="1346669" y="778591"/>
                    </a:lnTo>
                    <a:lnTo>
                      <a:pt x="18865" y="778591"/>
                    </a:lnTo>
                    <a:lnTo>
                      <a:pt x="0" y="786406"/>
                    </a:lnTo>
                    <a:lnTo>
                      <a:pt x="13555" y="629701"/>
                    </a:lnTo>
                    <a:cubicBezTo>
                      <a:pt x="76659" y="270331"/>
                      <a:pt x="349512" y="0"/>
                      <a:pt x="67654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E63A907-CD6A-0E70-9B1D-7154F2E50AB6}"/>
                </a:ext>
              </a:extLst>
            </p:cNvPr>
            <p:cNvSpPr/>
            <p:nvPr/>
          </p:nvSpPr>
          <p:spPr>
            <a:xfrm>
              <a:off x="6870910" y="3396662"/>
              <a:ext cx="1129179" cy="493128"/>
            </a:xfrm>
            <a:custGeom>
              <a:avLst/>
              <a:gdLst>
                <a:gd name="connsiteX0" fmla="*/ 493054 w 983232"/>
                <a:gd name="connsiteY0" fmla="*/ 0 h 427405"/>
                <a:gd name="connsiteX1" fmla="*/ 958950 w 983232"/>
                <a:gd name="connsiteY1" fmla="*/ 318778 h 427405"/>
                <a:gd name="connsiteX2" fmla="*/ 983232 w 983232"/>
                <a:gd name="connsiteY2" fmla="*/ 399526 h 427405"/>
                <a:gd name="connsiteX3" fmla="*/ 971952 w 983232"/>
                <a:gd name="connsiteY3" fmla="*/ 405978 h 427405"/>
                <a:gd name="connsiteX4" fmla="*/ 909856 w 983232"/>
                <a:gd name="connsiteY4" fmla="*/ 416614 h 427405"/>
                <a:gd name="connsiteX5" fmla="*/ 750326 w 983232"/>
                <a:gd name="connsiteY5" fmla="*/ 281273 h 427405"/>
                <a:gd name="connsiteX6" fmla="*/ 762083 w 983232"/>
                <a:gd name="connsiteY6" fmla="*/ 231868 h 427405"/>
                <a:gd name="connsiteX7" fmla="*/ 710435 w 983232"/>
                <a:gd name="connsiteY7" fmla="*/ 223198 h 427405"/>
                <a:gd name="connsiteX8" fmla="*/ 650915 w 983232"/>
                <a:gd name="connsiteY8" fmla="*/ 182448 h 427405"/>
                <a:gd name="connsiteX9" fmla="*/ 646188 w 983232"/>
                <a:gd name="connsiteY9" fmla="*/ 169580 h 427405"/>
                <a:gd name="connsiteX10" fmla="*/ 602012 w 983232"/>
                <a:gd name="connsiteY10" fmla="*/ 176996 h 427405"/>
                <a:gd name="connsiteX11" fmla="*/ 506353 w 983232"/>
                <a:gd name="connsiteY11" fmla="*/ 144053 h 427405"/>
                <a:gd name="connsiteX12" fmla="*/ 501015 w 983232"/>
                <a:gd name="connsiteY12" fmla="*/ 137470 h 427405"/>
                <a:gd name="connsiteX13" fmla="*/ 495003 w 983232"/>
                <a:gd name="connsiteY13" fmla="*/ 144885 h 427405"/>
                <a:gd name="connsiteX14" fmla="*/ 399344 w 983232"/>
                <a:gd name="connsiteY14" fmla="*/ 177828 h 427405"/>
                <a:gd name="connsiteX15" fmla="*/ 355361 w 983232"/>
                <a:gd name="connsiteY15" fmla="*/ 170444 h 427405"/>
                <a:gd name="connsiteX16" fmla="*/ 339322 w 983232"/>
                <a:gd name="connsiteY16" fmla="*/ 214100 h 427405"/>
                <a:gd name="connsiteX17" fmla="*/ 279801 w 983232"/>
                <a:gd name="connsiteY17" fmla="*/ 254849 h 427405"/>
                <a:gd name="connsiteX18" fmla="*/ 232448 w 983232"/>
                <a:gd name="connsiteY18" fmla="*/ 262798 h 427405"/>
                <a:gd name="connsiteX19" fmla="*/ 242674 w 983232"/>
                <a:gd name="connsiteY19" fmla="*/ 301828 h 427405"/>
                <a:gd name="connsiteX20" fmla="*/ 79698 w 983232"/>
                <a:gd name="connsiteY20" fmla="*/ 427405 h 427405"/>
                <a:gd name="connsiteX21" fmla="*/ 16260 w 983232"/>
                <a:gd name="connsiteY21" fmla="*/ 417537 h 427405"/>
                <a:gd name="connsiteX22" fmla="*/ 0 w 983232"/>
                <a:gd name="connsiteY22" fmla="*/ 409090 h 427405"/>
                <a:gd name="connsiteX23" fmla="*/ 27158 w 983232"/>
                <a:gd name="connsiteY23" fmla="*/ 318778 h 427405"/>
                <a:gd name="connsiteX24" fmla="*/ 493054 w 983232"/>
                <a:gd name="connsiteY24" fmla="*/ 0 h 42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83232" h="427405">
                  <a:moveTo>
                    <a:pt x="493054" y="0"/>
                  </a:moveTo>
                  <a:cubicBezTo>
                    <a:pt x="702493" y="0"/>
                    <a:pt x="882191" y="131446"/>
                    <a:pt x="958950" y="318778"/>
                  </a:cubicBezTo>
                  <a:lnTo>
                    <a:pt x="983232" y="399526"/>
                  </a:lnTo>
                  <a:lnTo>
                    <a:pt x="971952" y="405978"/>
                  </a:lnTo>
                  <a:cubicBezTo>
                    <a:pt x="952867" y="412827"/>
                    <a:pt x="931883" y="416614"/>
                    <a:pt x="909856" y="416614"/>
                  </a:cubicBezTo>
                  <a:cubicBezTo>
                    <a:pt x="821750" y="416614"/>
                    <a:pt x="750326" y="356019"/>
                    <a:pt x="750326" y="281273"/>
                  </a:cubicBezTo>
                  <a:lnTo>
                    <a:pt x="762083" y="231868"/>
                  </a:lnTo>
                  <a:lnTo>
                    <a:pt x="710435" y="223198"/>
                  </a:lnTo>
                  <a:cubicBezTo>
                    <a:pt x="686157" y="214660"/>
                    <a:pt x="665501" y="200399"/>
                    <a:pt x="650915" y="182448"/>
                  </a:cubicBezTo>
                  <a:lnTo>
                    <a:pt x="646188" y="169580"/>
                  </a:lnTo>
                  <a:lnTo>
                    <a:pt x="602012" y="176996"/>
                  </a:lnTo>
                  <a:cubicBezTo>
                    <a:pt x="564655" y="176996"/>
                    <a:pt x="530834" y="164407"/>
                    <a:pt x="506353" y="144053"/>
                  </a:cubicBezTo>
                  <a:lnTo>
                    <a:pt x="501015" y="137470"/>
                  </a:lnTo>
                  <a:lnTo>
                    <a:pt x="495003" y="144885"/>
                  </a:lnTo>
                  <a:cubicBezTo>
                    <a:pt x="470522" y="165238"/>
                    <a:pt x="436701" y="177828"/>
                    <a:pt x="399344" y="177828"/>
                  </a:cubicBezTo>
                  <a:lnTo>
                    <a:pt x="355361" y="170444"/>
                  </a:lnTo>
                  <a:lnTo>
                    <a:pt x="339322" y="214100"/>
                  </a:lnTo>
                  <a:cubicBezTo>
                    <a:pt x="324735" y="232050"/>
                    <a:pt x="304078" y="246312"/>
                    <a:pt x="279801" y="254849"/>
                  </a:cubicBezTo>
                  <a:lnTo>
                    <a:pt x="232448" y="262798"/>
                  </a:lnTo>
                  <a:lnTo>
                    <a:pt x="242674" y="301828"/>
                  </a:lnTo>
                  <a:cubicBezTo>
                    <a:pt x="242674" y="371183"/>
                    <a:pt x="169707" y="427405"/>
                    <a:pt x="79698" y="427405"/>
                  </a:cubicBezTo>
                  <a:cubicBezTo>
                    <a:pt x="57196" y="427405"/>
                    <a:pt x="35759" y="423891"/>
                    <a:pt x="16260" y="417537"/>
                  </a:cubicBezTo>
                  <a:lnTo>
                    <a:pt x="0" y="409090"/>
                  </a:lnTo>
                  <a:lnTo>
                    <a:pt x="27158" y="318778"/>
                  </a:lnTo>
                  <a:cubicBezTo>
                    <a:pt x="103917" y="131446"/>
                    <a:pt x="283615" y="0"/>
                    <a:pt x="49305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2" name="ttsMP3.com_VoiceText_2024-11-18_21-40-59">
            <a:hlinkClick r:id="" action="ppaction://media"/>
            <a:extLst>
              <a:ext uri="{FF2B5EF4-FFF2-40B4-BE49-F238E27FC236}">
                <a16:creationId xmlns:a16="http://schemas.microsoft.com/office/drawing/2014/main" id="{54376813-5DD8-8961-C1BE-5B01A823752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13" name="mouthalex">
            <a:hlinkClick r:id="" action="ppaction://media"/>
            <a:extLst>
              <a:ext uri="{FF2B5EF4-FFF2-40B4-BE49-F238E27FC236}">
                <a16:creationId xmlns:a16="http://schemas.microsoft.com/office/drawing/2014/main" id="{314E504D-21D6-3B1C-9E16-0AC9F9A536B1}"/>
              </a:ext>
            </a:extLst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>
                  <p14:trim st="264" end="2306.3"/>
                </p14:media>
              </p:ext>
            </p:extLst>
          </p:nvPr>
        </p:nvPicPr>
        <p:blipFill>
          <a:blip r:embed="rId9"/>
          <a:srcRect l="48115" t="20000" r="42730" b="69333"/>
          <a:stretch>
            <a:fillRect/>
          </a:stretch>
        </p:blipFill>
        <p:spPr>
          <a:xfrm>
            <a:off x="5374295" y="3620725"/>
            <a:ext cx="183227" cy="112755"/>
          </a:xfrm>
          <a:prstGeom prst="roundRect">
            <a:avLst>
              <a:gd name="adj" fmla="val 50000"/>
            </a:avLst>
          </a:prstGeom>
        </p:spPr>
      </p:pic>
    </p:spTree>
    <p:extLst>
      <p:ext uri="{BB962C8B-B14F-4D97-AF65-F5344CB8AC3E}">
        <p14:creationId xmlns:p14="http://schemas.microsoft.com/office/powerpoint/2010/main" val="4066007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88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2446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  <p:video>
              <p:cMediaNode vol="80000">
                <p:cTn id="10" repeatCount="indefinite" fill="remove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0D3A5-242B-4D9F-D886-56339204F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F74AD3-A6D4-AD6F-CC72-A853C735D2EC}"/>
              </a:ext>
            </a:extLst>
          </p:cNvPr>
          <p:cNvSpPr/>
          <p:nvPr/>
        </p:nvSpPr>
        <p:spPr>
          <a:xfrm>
            <a:off x="3856892" y="-59788"/>
            <a:ext cx="4478215" cy="69775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A380BE-C14C-5023-7A2B-22A43F50C5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FE70243-5FC1-EA7F-6F3A-835B31FE9C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7679" y="5200762"/>
            <a:ext cx="974601" cy="1242331"/>
          </a:xfrm>
          <a:prstGeom prst="rect">
            <a:avLst/>
          </a:prstGeom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40C30F9D-2A20-7740-EB8D-284AB93EB237}"/>
              </a:ext>
            </a:extLst>
          </p:cNvPr>
          <p:cNvGrpSpPr/>
          <p:nvPr/>
        </p:nvGrpSpPr>
        <p:grpSpPr>
          <a:xfrm>
            <a:off x="4175191" y="4029074"/>
            <a:ext cx="1359601" cy="2676689"/>
            <a:chOff x="4175191" y="3321278"/>
            <a:chExt cx="1707774" cy="3384486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DF7F317-FEA1-1C76-ACE3-5EDDE3E9C6A1}"/>
                </a:ext>
              </a:extLst>
            </p:cNvPr>
            <p:cNvGrpSpPr/>
            <p:nvPr/>
          </p:nvGrpSpPr>
          <p:grpSpPr>
            <a:xfrm>
              <a:off x="4175191" y="3321278"/>
              <a:ext cx="1534956" cy="3384486"/>
              <a:chOff x="4249028" y="1990940"/>
              <a:chExt cx="2137690" cy="4713482"/>
            </a:xfrm>
          </p:grpSpPr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211F668D-398E-A6BD-2319-AE236C8A6828}"/>
                  </a:ext>
                </a:extLst>
              </p:cNvPr>
              <p:cNvSpPr/>
              <p:nvPr/>
            </p:nvSpPr>
            <p:spPr>
              <a:xfrm>
                <a:off x="5296043" y="3890631"/>
                <a:ext cx="211915" cy="36256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BAF304AE-18A7-0C3C-4C11-62700DC75579}"/>
                  </a:ext>
                </a:extLst>
              </p:cNvPr>
              <p:cNvSpPr/>
              <p:nvPr/>
            </p:nvSpPr>
            <p:spPr>
              <a:xfrm rot="10800000">
                <a:off x="4428389" y="4518379"/>
                <a:ext cx="186406" cy="96634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BE708D2E-2BDB-F382-F30D-A8CCCCF4DA40}"/>
                  </a:ext>
                </a:extLst>
              </p:cNvPr>
              <p:cNvSpPr/>
              <p:nvPr/>
            </p:nvSpPr>
            <p:spPr>
              <a:xfrm rot="10800000">
                <a:off x="6086000" y="4556038"/>
                <a:ext cx="132609" cy="96634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147CFCF8-1AE9-18B3-CE22-DF49D487C3E5}"/>
                  </a:ext>
                </a:extLst>
              </p:cNvPr>
              <p:cNvSpPr/>
              <p:nvPr/>
            </p:nvSpPr>
            <p:spPr>
              <a:xfrm>
                <a:off x="4787164" y="5634539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EB79EBAD-65AF-70B1-7F69-09ED4B6D2E0D}"/>
                  </a:ext>
                </a:extLst>
              </p:cNvPr>
              <p:cNvSpPr/>
              <p:nvPr/>
            </p:nvSpPr>
            <p:spPr>
              <a:xfrm>
                <a:off x="5637670" y="5666003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B0A11D5B-3261-41CB-C4BF-239543043E9A}"/>
                  </a:ext>
                </a:extLst>
              </p:cNvPr>
              <p:cNvGrpSpPr/>
              <p:nvPr/>
            </p:nvGrpSpPr>
            <p:grpSpPr>
              <a:xfrm>
                <a:off x="4249028" y="1990940"/>
                <a:ext cx="2137690" cy="1977350"/>
                <a:chOff x="2433554" y="1558909"/>
                <a:chExt cx="1329516" cy="1229793"/>
              </a:xfrm>
            </p:grpSpPr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5AA4B142-3F35-B013-61FB-02B9C7025F38}"/>
                    </a:ext>
                  </a:extLst>
                </p:cNvPr>
                <p:cNvSpPr/>
                <p:nvPr/>
              </p:nvSpPr>
              <p:spPr>
                <a:xfrm>
                  <a:off x="2433554" y="1978171"/>
                  <a:ext cx="281034" cy="26779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CEE56B64-48B0-07D2-4D85-D2E9B187711C}"/>
                    </a:ext>
                  </a:extLst>
                </p:cNvPr>
                <p:cNvSpPr/>
                <p:nvPr/>
              </p:nvSpPr>
              <p:spPr>
                <a:xfrm>
                  <a:off x="3482036" y="1965110"/>
                  <a:ext cx="281034" cy="26779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5290A81D-E927-B05F-64C2-35F72E7F9952}"/>
                    </a:ext>
                  </a:extLst>
                </p:cNvPr>
                <p:cNvSpPr/>
                <p:nvPr/>
              </p:nvSpPr>
              <p:spPr>
                <a:xfrm rot="20679902">
                  <a:off x="2507762" y="1569502"/>
                  <a:ext cx="1181100" cy="121920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70FDB39-080B-DCE9-FF9D-BEA078415029}"/>
                    </a:ext>
                  </a:extLst>
                </p:cNvPr>
                <p:cNvSpPr/>
                <p:nvPr/>
              </p:nvSpPr>
              <p:spPr>
                <a:xfrm>
                  <a:off x="2707977" y="1823483"/>
                  <a:ext cx="165237" cy="189843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7B49EF3D-FEA9-A42B-C72A-DC5026148C1A}"/>
                    </a:ext>
                  </a:extLst>
                </p:cNvPr>
                <p:cNvSpPr/>
                <p:nvPr/>
              </p:nvSpPr>
              <p:spPr>
                <a:xfrm>
                  <a:off x="2823952" y="1903168"/>
                  <a:ext cx="165238" cy="100548"/>
                </a:xfrm>
                <a:custGeom>
                  <a:avLst/>
                  <a:gdLst>
                    <a:gd name="connsiteX0" fmla="*/ 82619 w 165238"/>
                    <a:gd name="connsiteY0" fmla="*/ 0 h 100548"/>
                    <a:gd name="connsiteX1" fmla="*/ 165238 w 165238"/>
                    <a:gd name="connsiteY1" fmla="*/ 94922 h 100548"/>
                    <a:gd name="connsiteX2" fmla="*/ 164249 w 165238"/>
                    <a:gd name="connsiteY2" fmla="*/ 100548 h 100548"/>
                    <a:gd name="connsiteX3" fmla="*/ 989 w 165238"/>
                    <a:gd name="connsiteY3" fmla="*/ 100548 h 100548"/>
                    <a:gd name="connsiteX4" fmla="*/ 0 w 165238"/>
                    <a:gd name="connsiteY4" fmla="*/ 94922 h 100548"/>
                    <a:gd name="connsiteX5" fmla="*/ 82619 w 165238"/>
                    <a:gd name="connsiteY5" fmla="*/ 0 h 100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5238" h="100548">
                      <a:moveTo>
                        <a:pt x="82619" y="0"/>
                      </a:moveTo>
                      <a:cubicBezTo>
                        <a:pt x="128248" y="0"/>
                        <a:pt x="165238" y="42498"/>
                        <a:pt x="165238" y="94922"/>
                      </a:cubicBezTo>
                      <a:lnTo>
                        <a:pt x="164249" y="100548"/>
                      </a:lnTo>
                      <a:lnTo>
                        <a:pt x="989" y="100548"/>
                      </a:lnTo>
                      <a:lnTo>
                        <a:pt x="0" y="94922"/>
                      </a:lnTo>
                      <a:cubicBezTo>
                        <a:pt x="0" y="42498"/>
                        <a:pt x="36990" y="0"/>
                        <a:pt x="82619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D4589EBB-9C57-2F6B-F333-4C6EDBF5AFDE}"/>
                    </a:ext>
                  </a:extLst>
                </p:cNvPr>
                <p:cNvSpPr/>
                <p:nvPr/>
              </p:nvSpPr>
              <p:spPr>
                <a:xfrm>
                  <a:off x="3162495" y="1900962"/>
                  <a:ext cx="165238" cy="100548"/>
                </a:xfrm>
                <a:custGeom>
                  <a:avLst/>
                  <a:gdLst>
                    <a:gd name="connsiteX0" fmla="*/ 82619 w 165238"/>
                    <a:gd name="connsiteY0" fmla="*/ 0 h 100548"/>
                    <a:gd name="connsiteX1" fmla="*/ 165238 w 165238"/>
                    <a:gd name="connsiteY1" fmla="*/ 94922 h 100548"/>
                    <a:gd name="connsiteX2" fmla="*/ 164249 w 165238"/>
                    <a:gd name="connsiteY2" fmla="*/ 100548 h 100548"/>
                    <a:gd name="connsiteX3" fmla="*/ 989 w 165238"/>
                    <a:gd name="connsiteY3" fmla="*/ 100548 h 100548"/>
                    <a:gd name="connsiteX4" fmla="*/ 0 w 165238"/>
                    <a:gd name="connsiteY4" fmla="*/ 94922 h 100548"/>
                    <a:gd name="connsiteX5" fmla="*/ 82619 w 165238"/>
                    <a:gd name="connsiteY5" fmla="*/ 0 h 100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5238" h="100548">
                      <a:moveTo>
                        <a:pt x="82619" y="0"/>
                      </a:moveTo>
                      <a:cubicBezTo>
                        <a:pt x="128248" y="0"/>
                        <a:pt x="165238" y="42498"/>
                        <a:pt x="165238" y="94922"/>
                      </a:cubicBezTo>
                      <a:lnTo>
                        <a:pt x="164249" y="100548"/>
                      </a:lnTo>
                      <a:lnTo>
                        <a:pt x="989" y="100548"/>
                      </a:lnTo>
                      <a:lnTo>
                        <a:pt x="0" y="94922"/>
                      </a:lnTo>
                      <a:cubicBezTo>
                        <a:pt x="0" y="42498"/>
                        <a:pt x="36990" y="0"/>
                        <a:pt x="82619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8AE9F7BD-18A6-BB91-EE75-AE873C52D4A1}"/>
                    </a:ext>
                  </a:extLst>
                </p:cNvPr>
                <p:cNvSpPr/>
                <p:nvPr/>
              </p:nvSpPr>
              <p:spPr>
                <a:xfrm>
                  <a:off x="2799528" y="2243491"/>
                  <a:ext cx="163260" cy="89296"/>
                </a:xfrm>
                <a:custGeom>
                  <a:avLst/>
                  <a:gdLst>
                    <a:gd name="connsiteX0" fmla="*/ 0 w 163260"/>
                    <a:gd name="connsiteY0" fmla="*/ 0 h 89296"/>
                    <a:gd name="connsiteX1" fmla="*/ 163260 w 163260"/>
                    <a:gd name="connsiteY1" fmla="*/ 0 h 89296"/>
                    <a:gd name="connsiteX2" fmla="*/ 157756 w 163260"/>
                    <a:gd name="connsiteY2" fmla="*/ 31322 h 89296"/>
                    <a:gd name="connsiteX3" fmla="*/ 81630 w 163260"/>
                    <a:gd name="connsiteY3" fmla="*/ 89296 h 89296"/>
                    <a:gd name="connsiteX4" fmla="*/ 5504 w 163260"/>
                    <a:gd name="connsiteY4" fmla="*/ 31322 h 89296"/>
                    <a:gd name="connsiteX5" fmla="*/ 0 w 163260"/>
                    <a:gd name="connsiteY5" fmla="*/ 0 h 89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3260" h="89296">
                      <a:moveTo>
                        <a:pt x="0" y="0"/>
                      </a:moveTo>
                      <a:lnTo>
                        <a:pt x="163260" y="0"/>
                      </a:lnTo>
                      <a:lnTo>
                        <a:pt x="157756" y="31322"/>
                      </a:lnTo>
                      <a:cubicBezTo>
                        <a:pt x="145214" y="65391"/>
                        <a:pt x="115852" y="89296"/>
                        <a:pt x="81630" y="89296"/>
                      </a:cubicBezTo>
                      <a:cubicBezTo>
                        <a:pt x="47408" y="89296"/>
                        <a:pt x="18046" y="65391"/>
                        <a:pt x="5504" y="3132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E71CB3F5-291B-1B72-8500-66FACCB5AF15}"/>
                    </a:ext>
                  </a:extLst>
                </p:cNvPr>
                <p:cNvSpPr/>
                <p:nvPr/>
              </p:nvSpPr>
              <p:spPr>
                <a:xfrm>
                  <a:off x="3127822" y="2240867"/>
                  <a:ext cx="163260" cy="89296"/>
                </a:xfrm>
                <a:custGeom>
                  <a:avLst/>
                  <a:gdLst>
                    <a:gd name="connsiteX0" fmla="*/ 0 w 163260"/>
                    <a:gd name="connsiteY0" fmla="*/ 0 h 89296"/>
                    <a:gd name="connsiteX1" fmla="*/ 163260 w 163260"/>
                    <a:gd name="connsiteY1" fmla="*/ 0 h 89296"/>
                    <a:gd name="connsiteX2" fmla="*/ 157756 w 163260"/>
                    <a:gd name="connsiteY2" fmla="*/ 31322 h 89296"/>
                    <a:gd name="connsiteX3" fmla="*/ 81630 w 163260"/>
                    <a:gd name="connsiteY3" fmla="*/ 89296 h 89296"/>
                    <a:gd name="connsiteX4" fmla="*/ 5504 w 163260"/>
                    <a:gd name="connsiteY4" fmla="*/ 31322 h 89296"/>
                    <a:gd name="connsiteX5" fmla="*/ 0 w 163260"/>
                    <a:gd name="connsiteY5" fmla="*/ 0 h 89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3260" h="89296">
                      <a:moveTo>
                        <a:pt x="0" y="0"/>
                      </a:moveTo>
                      <a:lnTo>
                        <a:pt x="163260" y="0"/>
                      </a:lnTo>
                      <a:lnTo>
                        <a:pt x="157756" y="31322"/>
                      </a:lnTo>
                      <a:cubicBezTo>
                        <a:pt x="145214" y="65391"/>
                        <a:pt x="115852" y="89296"/>
                        <a:pt x="81630" y="89296"/>
                      </a:cubicBezTo>
                      <a:cubicBezTo>
                        <a:pt x="47408" y="89296"/>
                        <a:pt x="18046" y="65391"/>
                        <a:pt x="5504" y="3132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FF7E5380-E9EA-087A-42B4-660A2EADADF4}"/>
                    </a:ext>
                  </a:extLst>
                </p:cNvPr>
                <p:cNvSpPr/>
                <p:nvPr/>
              </p:nvSpPr>
              <p:spPr>
                <a:xfrm>
                  <a:off x="2476277" y="1558909"/>
                  <a:ext cx="1212584" cy="109775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2DD5FBD6-E7CB-59BE-7E4F-B1F76EEBDB01}"/>
                  </a:ext>
                </a:extLst>
              </p:cNvPr>
              <p:cNvSpPr/>
              <p:nvPr/>
            </p:nvSpPr>
            <p:spPr>
              <a:xfrm>
                <a:off x="4493696" y="4095599"/>
                <a:ext cx="1644819" cy="1589649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571B2C06-AD84-DDE4-5FA4-731FCC008D21}"/>
                  </a:ext>
                </a:extLst>
              </p:cNvPr>
              <p:cNvSpPr/>
              <p:nvPr/>
            </p:nvSpPr>
            <p:spPr>
              <a:xfrm rot="21413316">
                <a:off x="5928286" y="4152944"/>
                <a:ext cx="307240" cy="547316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Rectangle: Top Corners Rounded 61">
                <a:extLst>
                  <a:ext uri="{FF2B5EF4-FFF2-40B4-BE49-F238E27FC236}">
                    <a16:creationId xmlns:a16="http://schemas.microsoft.com/office/drawing/2014/main" id="{B6AE4BE5-F1BD-62D4-55A0-898C4764272F}"/>
                  </a:ext>
                </a:extLst>
              </p:cNvPr>
              <p:cNvSpPr/>
              <p:nvPr/>
            </p:nvSpPr>
            <p:spPr>
              <a:xfrm>
                <a:off x="4609995" y="6518928"/>
                <a:ext cx="518715" cy="18549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Rectangle: Top Corners Rounded 62">
                <a:extLst>
                  <a:ext uri="{FF2B5EF4-FFF2-40B4-BE49-F238E27FC236}">
                    <a16:creationId xmlns:a16="http://schemas.microsoft.com/office/drawing/2014/main" id="{6F298F6A-37CE-A4D7-52FB-50BF8234760E}"/>
                  </a:ext>
                </a:extLst>
              </p:cNvPr>
              <p:cNvSpPr/>
              <p:nvPr/>
            </p:nvSpPr>
            <p:spPr>
              <a:xfrm>
                <a:off x="5507957" y="6391341"/>
                <a:ext cx="518715" cy="18549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42EF65EC-7D07-3D8B-A7B9-1E4900A7D82A}"/>
                  </a:ext>
                </a:extLst>
              </p:cNvPr>
              <p:cNvSpPr/>
              <p:nvPr/>
            </p:nvSpPr>
            <p:spPr>
              <a:xfrm rot="420331">
                <a:off x="4405102" y="4180032"/>
                <a:ext cx="307241" cy="547315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EA6462BD-C8C4-CF14-52F4-C55BCE89D702}"/>
                </a:ext>
              </a:extLst>
            </p:cNvPr>
            <p:cNvSpPr/>
            <p:nvPr/>
          </p:nvSpPr>
          <p:spPr>
            <a:xfrm>
              <a:off x="4321838" y="3707638"/>
              <a:ext cx="1561127" cy="84673"/>
            </a:xfrm>
            <a:custGeom>
              <a:avLst/>
              <a:gdLst>
                <a:gd name="connsiteX0" fmla="*/ 887055 w 1774110"/>
                <a:gd name="connsiteY0" fmla="*/ 0 h 632889"/>
                <a:gd name="connsiteX1" fmla="*/ 1761965 w 1774110"/>
                <a:gd name="connsiteY1" fmla="*/ 598637 h 632889"/>
                <a:gd name="connsiteX2" fmla="*/ 1774110 w 1774110"/>
                <a:gd name="connsiteY2" fmla="*/ 632889 h 632889"/>
                <a:gd name="connsiteX3" fmla="*/ 0 w 1774110"/>
                <a:gd name="connsiteY3" fmla="*/ 632889 h 632889"/>
                <a:gd name="connsiteX4" fmla="*/ 12145 w 1774110"/>
                <a:gd name="connsiteY4" fmla="*/ 598637 h 632889"/>
                <a:gd name="connsiteX5" fmla="*/ 887055 w 1774110"/>
                <a:gd name="connsiteY5" fmla="*/ 0 h 632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4110" h="632889">
                  <a:moveTo>
                    <a:pt x="887055" y="0"/>
                  </a:moveTo>
                  <a:cubicBezTo>
                    <a:pt x="1280363" y="0"/>
                    <a:pt x="1617819" y="246843"/>
                    <a:pt x="1761965" y="598637"/>
                  </a:cubicBezTo>
                  <a:lnTo>
                    <a:pt x="1774110" y="632889"/>
                  </a:lnTo>
                  <a:lnTo>
                    <a:pt x="0" y="632889"/>
                  </a:lnTo>
                  <a:lnTo>
                    <a:pt x="12145" y="598637"/>
                  </a:lnTo>
                  <a:cubicBezTo>
                    <a:pt x="156291" y="246843"/>
                    <a:pt x="493748" y="0"/>
                    <a:pt x="88705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4" name="ttsMP3.com_VoiceText_2024-11-18_21-42-19">
            <a:hlinkClick r:id="" action="ppaction://media"/>
            <a:extLst>
              <a:ext uri="{FF2B5EF4-FFF2-40B4-BE49-F238E27FC236}">
                <a16:creationId xmlns:a16="http://schemas.microsoft.com/office/drawing/2014/main" id="{F6CB49A6-E5C9-6724-4A08-E07C7FA75C4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3DA13478-F651-C9A9-7A29-8F4BDCD28523}"/>
              </a:ext>
            </a:extLst>
          </p:cNvPr>
          <p:cNvGrpSpPr/>
          <p:nvPr/>
        </p:nvGrpSpPr>
        <p:grpSpPr>
          <a:xfrm>
            <a:off x="5918142" y="3880031"/>
            <a:ext cx="1156295" cy="2563105"/>
            <a:chOff x="5918142" y="3880031"/>
            <a:chExt cx="1156295" cy="2563105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3231EA4-F049-1AED-86F5-B0C1793A0426}"/>
                </a:ext>
              </a:extLst>
            </p:cNvPr>
            <p:cNvGrpSpPr/>
            <p:nvPr/>
          </p:nvGrpSpPr>
          <p:grpSpPr>
            <a:xfrm>
              <a:off x="5918142" y="3880031"/>
              <a:ext cx="1156295" cy="2045101"/>
              <a:chOff x="5918142" y="3880031"/>
              <a:chExt cx="1156295" cy="2045101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EBAB375E-A302-7FB5-665C-54A8E4253522}"/>
                  </a:ext>
                </a:extLst>
              </p:cNvPr>
              <p:cNvGrpSpPr/>
              <p:nvPr/>
            </p:nvGrpSpPr>
            <p:grpSpPr>
              <a:xfrm>
                <a:off x="5918142" y="3880031"/>
                <a:ext cx="1156295" cy="2045101"/>
                <a:chOff x="6674902" y="3396662"/>
                <a:chExt cx="1561127" cy="2887615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4D780091-A1B9-5975-5FF2-E7026459CEC1}"/>
                    </a:ext>
                  </a:extLst>
                </p:cNvPr>
                <p:cNvGrpSpPr/>
                <p:nvPr/>
              </p:nvGrpSpPr>
              <p:grpSpPr>
                <a:xfrm>
                  <a:off x="6674902" y="3408858"/>
                  <a:ext cx="1561127" cy="2875419"/>
                  <a:chOff x="6674902" y="3408858"/>
                  <a:chExt cx="1561127" cy="2875419"/>
                </a:xfrm>
              </p:grpSpPr>
              <p:sp>
                <p:nvSpPr>
                  <p:cNvPr id="27" name="Freeform: Shape 26">
                    <a:extLst>
                      <a:ext uri="{FF2B5EF4-FFF2-40B4-BE49-F238E27FC236}">
                        <a16:creationId xmlns:a16="http://schemas.microsoft.com/office/drawing/2014/main" id="{E50C3E22-AAEA-8FFE-57B5-47EE63007E97}"/>
                      </a:ext>
                    </a:extLst>
                  </p:cNvPr>
                  <p:cNvSpPr/>
                  <p:nvPr/>
                </p:nvSpPr>
                <p:spPr>
                  <a:xfrm>
                    <a:off x="6674902" y="3408858"/>
                    <a:ext cx="1561127" cy="1027538"/>
                  </a:xfrm>
                  <a:custGeom>
                    <a:avLst/>
                    <a:gdLst>
                      <a:gd name="connsiteX0" fmla="*/ 676546 w 1352630"/>
                      <a:gd name="connsiteY0" fmla="*/ 0 h 786406"/>
                      <a:gd name="connsiteX1" fmla="*/ 1339537 w 1352630"/>
                      <a:gd name="connsiteY1" fmla="*/ 629701 h 786406"/>
                      <a:gd name="connsiteX2" fmla="*/ 1352630 w 1352630"/>
                      <a:gd name="connsiteY2" fmla="*/ 781060 h 786406"/>
                      <a:gd name="connsiteX3" fmla="*/ 1346669 w 1352630"/>
                      <a:gd name="connsiteY3" fmla="*/ 778591 h 786406"/>
                      <a:gd name="connsiteX4" fmla="*/ 18865 w 1352630"/>
                      <a:gd name="connsiteY4" fmla="*/ 778591 h 786406"/>
                      <a:gd name="connsiteX5" fmla="*/ 0 w 1352630"/>
                      <a:gd name="connsiteY5" fmla="*/ 786406 h 786406"/>
                      <a:gd name="connsiteX6" fmla="*/ 13555 w 1352630"/>
                      <a:gd name="connsiteY6" fmla="*/ 629701 h 786406"/>
                      <a:gd name="connsiteX7" fmla="*/ 676546 w 1352630"/>
                      <a:gd name="connsiteY7" fmla="*/ 0 h 7864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352630" h="786406">
                        <a:moveTo>
                          <a:pt x="676546" y="0"/>
                        </a:moveTo>
                        <a:cubicBezTo>
                          <a:pt x="1003580" y="0"/>
                          <a:pt x="1276434" y="270331"/>
                          <a:pt x="1339537" y="629701"/>
                        </a:cubicBezTo>
                        <a:lnTo>
                          <a:pt x="1352630" y="781060"/>
                        </a:lnTo>
                        <a:lnTo>
                          <a:pt x="1346669" y="778591"/>
                        </a:lnTo>
                        <a:lnTo>
                          <a:pt x="18865" y="778591"/>
                        </a:lnTo>
                        <a:lnTo>
                          <a:pt x="0" y="786406"/>
                        </a:lnTo>
                        <a:lnTo>
                          <a:pt x="13555" y="629701"/>
                        </a:lnTo>
                        <a:cubicBezTo>
                          <a:pt x="76659" y="270331"/>
                          <a:pt x="349512" y="0"/>
                          <a:pt x="676546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4FB9DC78-FC5C-89CB-EE22-14993CDF8A39}"/>
                      </a:ext>
                    </a:extLst>
                  </p:cNvPr>
                  <p:cNvGrpSpPr/>
                  <p:nvPr/>
                </p:nvGrpSpPr>
                <p:grpSpPr>
                  <a:xfrm>
                    <a:off x="6870909" y="3437360"/>
                    <a:ext cx="1161272" cy="2846917"/>
                    <a:chOff x="5740442" y="966332"/>
                    <a:chExt cx="1899057" cy="4655635"/>
                  </a:xfrm>
                </p:grpSpPr>
                <p:sp>
                  <p:nvSpPr>
                    <p:cNvPr id="30" name="Rectangle: Rounded Corners 29">
                      <a:extLst>
                        <a:ext uri="{FF2B5EF4-FFF2-40B4-BE49-F238E27FC236}">
                          <a16:creationId xmlns:a16="http://schemas.microsoft.com/office/drawing/2014/main" id="{991E4B5C-2C61-2668-1C56-BEB43D68E8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71110" y="4596240"/>
                      <a:ext cx="179149" cy="901517"/>
                    </a:xfrm>
                    <a:prstGeom prst="round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1" name="Rectangle: Rounded Corners 30">
                      <a:extLst>
                        <a:ext uri="{FF2B5EF4-FFF2-40B4-BE49-F238E27FC236}">
                          <a16:creationId xmlns:a16="http://schemas.microsoft.com/office/drawing/2014/main" id="{6DE850C8-E158-E3C5-9B37-242EC47F77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21616" y="4627704"/>
                      <a:ext cx="179149" cy="901517"/>
                    </a:xfrm>
                    <a:prstGeom prst="round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2" name="Rectangle: Rounded Corners 31">
                      <a:extLst>
                        <a:ext uri="{FF2B5EF4-FFF2-40B4-BE49-F238E27FC236}">
                          <a16:creationId xmlns:a16="http://schemas.microsoft.com/office/drawing/2014/main" id="{7CF71386-271C-B8C2-847B-FABC25C077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77642" y="3057300"/>
                      <a:ext cx="1644819" cy="1589649"/>
                    </a:xfrm>
                    <a:prstGeom prst="round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3" name="Rectangle: Rounded Corners 32">
                      <a:extLst>
                        <a:ext uri="{FF2B5EF4-FFF2-40B4-BE49-F238E27FC236}">
                          <a16:creationId xmlns:a16="http://schemas.microsoft.com/office/drawing/2014/main" id="{BF39226C-7EA2-87C1-DAA1-1AA89AF2BF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9989" y="2852332"/>
                      <a:ext cx="211915" cy="362567"/>
                    </a:xfrm>
                    <a:prstGeom prst="round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4" name="Rectangle: Top Corners Rounded 33">
                      <a:extLst>
                        <a:ext uri="{FF2B5EF4-FFF2-40B4-BE49-F238E27FC236}">
                          <a16:creationId xmlns:a16="http://schemas.microsoft.com/office/drawing/2014/main" id="{B787C8F5-80BA-C217-C0AB-D66CE68AF8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09206" y="5405011"/>
                      <a:ext cx="518715" cy="185493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  <a:effectLst>
                      <a:innerShdw blurRad="114300">
                        <a:prstClr val="black"/>
                      </a:innerShdw>
                    </a:effectLst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5" name="Rectangle: Top Corners Rounded 34">
                      <a:extLst>
                        <a:ext uri="{FF2B5EF4-FFF2-40B4-BE49-F238E27FC236}">
                          <a16:creationId xmlns:a16="http://schemas.microsoft.com/office/drawing/2014/main" id="{D6EF2F9A-C724-6BC9-8924-1CD1197BA5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51831" y="5436474"/>
                      <a:ext cx="518715" cy="185493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  <a:effectLst>
                      <a:innerShdw blurRad="114300">
                        <a:prstClr val="black"/>
                      </a:innerShdw>
                    </a:effectLst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36" name="Group 35">
                      <a:extLst>
                        <a:ext uri="{FF2B5EF4-FFF2-40B4-BE49-F238E27FC236}">
                          <a16:creationId xmlns:a16="http://schemas.microsoft.com/office/drawing/2014/main" id="{3C7B85DD-50E8-0A25-F16A-00FD59DC9D4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743921" y="3064200"/>
                      <a:ext cx="336672" cy="1360507"/>
                      <a:chOff x="5743921" y="3064200"/>
                      <a:chExt cx="336672" cy="1360507"/>
                    </a:xfrm>
                  </p:grpSpPr>
                  <p:grpSp>
                    <p:nvGrpSpPr>
                      <p:cNvPr id="47" name="Group 46">
                        <a:extLst>
                          <a:ext uri="{FF2B5EF4-FFF2-40B4-BE49-F238E27FC236}">
                            <a16:creationId xmlns:a16="http://schemas.microsoft.com/office/drawing/2014/main" id="{F58AE986-B0E8-2818-48BA-0967115E9645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194516" flipH="1">
                        <a:off x="5773354" y="3064200"/>
                        <a:ext cx="307239" cy="1110091"/>
                        <a:chOff x="974685" y="2856477"/>
                        <a:chExt cx="307239" cy="1110091"/>
                      </a:xfrm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p:grpSpPr>
                    <p:sp>
                      <p:nvSpPr>
                        <p:cNvPr id="52" name="Rectangle: Rounded Corners 51">
                          <a:extLst>
                            <a:ext uri="{FF2B5EF4-FFF2-40B4-BE49-F238E27FC236}">
                              <a16:creationId xmlns:a16="http://schemas.microsoft.com/office/drawing/2014/main" id="{68A68ACF-166E-A08F-F652-F3FF229AF3F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4516">
                          <a:off x="974685" y="2856477"/>
                          <a:ext cx="307239" cy="547317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grp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53" name="Rectangle: Rounded Corners 52">
                          <a:extLst>
                            <a:ext uri="{FF2B5EF4-FFF2-40B4-BE49-F238E27FC236}">
                              <a16:creationId xmlns:a16="http://schemas.microsoft.com/office/drawing/2014/main" id="{8F9C8D71-E998-48CA-BE6B-E9EC3D7CFDF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39616">
                          <a:off x="1066322" y="3284541"/>
                          <a:ext cx="186406" cy="682027"/>
                        </a:xfrm>
                        <a:prstGeom prst="roundRect">
                          <a:avLst/>
                        </a:prstGeom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sp>
                    <p:nvSpPr>
                      <p:cNvPr id="51" name="Freeform: Shape 50">
                        <a:extLst>
                          <a:ext uri="{FF2B5EF4-FFF2-40B4-BE49-F238E27FC236}">
                            <a16:creationId xmlns:a16="http://schemas.microsoft.com/office/drawing/2014/main" id="{681B822E-F3A4-1449-3D2A-3AAB03D5D4CD}"/>
                          </a:ext>
                        </a:extLst>
                      </p:cNvPr>
                      <p:cNvSpPr/>
                      <p:nvPr/>
                    </p:nvSpPr>
                    <p:spPr>
                      <a:xfrm rot="1381924" flipH="1">
                        <a:off x="5743921" y="3985826"/>
                        <a:ext cx="308173" cy="438881"/>
                      </a:xfrm>
                      <a:custGeom>
                        <a:avLst/>
                        <a:gdLst>
                          <a:gd name="connsiteX0" fmla="*/ 455982 w 681406"/>
                          <a:gd name="connsiteY0" fmla="*/ 2223 h 709978"/>
                          <a:gd name="connsiteX1" fmla="*/ 417882 w 681406"/>
                          <a:gd name="connsiteY1" fmla="*/ 106998 h 709978"/>
                          <a:gd name="connsiteX2" fmla="*/ 294057 w 681406"/>
                          <a:gd name="connsiteY2" fmla="*/ 30798 h 709978"/>
                          <a:gd name="connsiteX3" fmla="*/ 141657 w 681406"/>
                          <a:gd name="connsiteY3" fmla="*/ 135573 h 709978"/>
                          <a:gd name="connsiteX4" fmla="*/ 94032 w 681406"/>
                          <a:gd name="connsiteY4" fmla="*/ 230823 h 709978"/>
                          <a:gd name="connsiteX5" fmla="*/ 65457 w 681406"/>
                          <a:gd name="connsiteY5" fmla="*/ 307023 h 709978"/>
                          <a:gd name="connsiteX6" fmla="*/ 132132 w 681406"/>
                          <a:gd name="connsiteY6" fmla="*/ 335598 h 709978"/>
                          <a:gd name="connsiteX7" fmla="*/ 198807 w 681406"/>
                          <a:gd name="connsiteY7" fmla="*/ 240348 h 709978"/>
                          <a:gd name="connsiteX8" fmla="*/ 103557 w 681406"/>
                          <a:gd name="connsiteY8" fmla="*/ 326073 h 709978"/>
                          <a:gd name="connsiteX9" fmla="*/ 8307 w 681406"/>
                          <a:gd name="connsiteY9" fmla="*/ 392748 h 709978"/>
                          <a:gd name="connsiteX10" fmla="*/ 17832 w 681406"/>
                          <a:gd name="connsiteY10" fmla="*/ 516573 h 709978"/>
                          <a:gd name="connsiteX11" fmla="*/ 122607 w 681406"/>
                          <a:gd name="connsiteY11" fmla="*/ 535623 h 709978"/>
                          <a:gd name="connsiteX12" fmla="*/ 227382 w 681406"/>
                          <a:gd name="connsiteY12" fmla="*/ 497523 h 709978"/>
                          <a:gd name="connsiteX13" fmla="*/ 122607 w 681406"/>
                          <a:gd name="connsiteY13" fmla="*/ 621348 h 709978"/>
                          <a:gd name="connsiteX14" fmla="*/ 170232 w 681406"/>
                          <a:gd name="connsiteY14" fmla="*/ 640398 h 709978"/>
                          <a:gd name="connsiteX15" fmla="*/ 303582 w 681406"/>
                          <a:gd name="connsiteY15" fmla="*/ 630873 h 709978"/>
                          <a:gd name="connsiteX16" fmla="*/ 351207 w 681406"/>
                          <a:gd name="connsiteY16" fmla="*/ 554673 h 709978"/>
                          <a:gd name="connsiteX17" fmla="*/ 246432 w 681406"/>
                          <a:gd name="connsiteY17" fmla="*/ 688023 h 709978"/>
                          <a:gd name="connsiteX18" fmla="*/ 379782 w 681406"/>
                          <a:gd name="connsiteY18" fmla="*/ 697548 h 709978"/>
                          <a:gd name="connsiteX19" fmla="*/ 589332 w 681406"/>
                          <a:gd name="connsiteY19" fmla="*/ 564198 h 709978"/>
                          <a:gd name="connsiteX20" fmla="*/ 675057 w 681406"/>
                          <a:gd name="connsiteY20" fmla="*/ 373698 h 709978"/>
                          <a:gd name="connsiteX21" fmla="*/ 675057 w 681406"/>
                          <a:gd name="connsiteY21" fmla="*/ 278448 h 709978"/>
                          <a:gd name="connsiteX22" fmla="*/ 675057 w 681406"/>
                          <a:gd name="connsiteY22" fmla="*/ 221298 h 709978"/>
                          <a:gd name="connsiteX23" fmla="*/ 636957 w 681406"/>
                          <a:gd name="connsiteY23" fmla="*/ 230823 h 709978"/>
                          <a:gd name="connsiteX24" fmla="*/ 665532 w 681406"/>
                          <a:gd name="connsiteY24" fmla="*/ 87948 h 709978"/>
                          <a:gd name="connsiteX25" fmla="*/ 598857 w 681406"/>
                          <a:gd name="connsiteY25" fmla="*/ 40323 h 709978"/>
                          <a:gd name="connsiteX26" fmla="*/ 455982 w 681406"/>
                          <a:gd name="connsiteY26" fmla="*/ 2223 h 709978"/>
                          <a:gd name="connsiteX0" fmla="*/ 455982 w 681406"/>
                          <a:gd name="connsiteY0" fmla="*/ 2223 h 709978"/>
                          <a:gd name="connsiteX1" fmla="*/ 417882 w 681406"/>
                          <a:gd name="connsiteY1" fmla="*/ 106998 h 709978"/>
                          <a:gd name="connsiteX2" fmla="*/ 294057 w 681406"/>
                          <a:gd name="connsiteY2" fmla="*/ 30798 h 709978"/>
                          <a:gd name="connsiteX3" fmla="*/ 141657 w 681406"/>
                          <a:gd name="connsiteY3" fmla="*/ 135573 h 709978"/>
                          <a:gd name="connsiteX4" fmla="*/ 94032 w 681406"/>
                          <a:gd name="connsiteY4" fmla="*/ 230823 h 709978"/>
                          <a:gd name="connsiteX5" fmla="*/ 65457 w 681406"/>
                          <a:gd name="connsiteY5" fmla="*/ 307023 h 709978"/>
                          <a:gd name="connsiteX6" fmla="*/ 132132 w 681406"/>
                          <a:gd name="connsiteY6" fmla="*/ 335598 h 709978"/>
                          <a:gd name="connsiteX7" fmla="*/ 198807 w 681406"/>
                          <a:gd name="connsiteY7" fmla="*/ 240348 h 709978"/>
                          <a:gd name="connsiteX8" fmla="*/ 158144 w 681406"/>
                          <a:gd name="connsiteY8" fmla="*/ 303539 h 709978"/>
                          <a:gd name="connsiteX9" fmla="*/ 103557 w 681406"/>
                          <a:gd name="connsiteY9" fmla="*/ 326073 h 709978"/>
                          <a:gd name="connsiteX10" fmla="*/ 8307 w 681406"/>
                          <a:gd name="connsiteY10" fmla="*/ 392748 h 709978"/>
                          <a:gd name="connsiteX11" fmla="*/ 17832 w 681406"/>
                          <a:gd name="connsiteY11" fmla="*/ 516573 h 709978"/>
                          <a:gd name="connsiteX12" fmla="*/ 122607 w 681406"/>
                          <a:gd name="connsiteY12" fmla="*/ 535623 h 709978"/>
                          <a:gd name="connsiteX13" fmla="*/ 227382 w 681406"/>
                          <a:gd name="connsiteY13" fmla="*/ 497523 h 709978"/>
                          <a:gd name="connsiteX14" fmla="*/ 122607 w 681406"/>
                          <a:gd name="connsiteY14" fmla="*/ 621348 h 709978"/>
                          <a:gd name="connsiteX15" fmla="*/ 170232 w 681406"/>
                          <a:gd name="connsiteY15" fmla="*/ 640398 h 709978"/>
                          <a:gd name="connsiteX16" fmla="*/ 303582 w 681406"/>
                          <a:gd name="connsiteY16" fmla="*/ 630873 h 709978"/>
                          <a:gd name="connsiteX17" fmla="*/ 351207 w 681406"/>
                          <a:gd name="connsiteY17" fmla="*/ 554673 h 709978"/>
                          <a:gd name="connsiteX18" fmla="*/ 246432 w 681406"/>
                          <a:gd name="connsiteY18" fmla="*/ 688023 h 709978"/>
                          <a:gd name="connsiteX19" fmla="*/ 379782 w 681406"/>
                          <a:gd name="connsiteY19" fmla="*/ 697548 h 709978"/>
                          <a:gd name="connsiteX20" fmla="*/ 589332 w 681406"/>
                          <a:gd name="connsiteY20" fmla="*/ 564198 h 709978"/>
                          <a:gd name="connsiteX21" fmla="*/ 675057 w 681406"/>
                          <a:gd name="connsiteY21" fmla="*/ 373698 h 709978"/>
                          <a:gd name="connsiteX22" fmla="*/ 675057 w 681406"/>
                          <a:gd name="connsiteY22" fmla="*/ 278448 h 709978"/>
                          <a:gd name="connsiteX23" fmla="*/ 675057 w 681406"/>
                          <a:gd name="connsiteY23" fmla="*/ 221298 h 709978"/>
                          <a:gd name="connsiteX24" fmla="*/ 636957 w 681406"/>
                          <a:gd name="connsiteY24" fmla="*/ 230823 h 709978"/>
                          <a:gd name="connsiteX25" fmla="*/ 665532 w 681406"/>
                          <a:gd name="connsiteY25" fmla="*/ 87948 h 709978"/>
                          <a:gd name="connsiteX26" fmla="*/ 598857 w 681406"/>
                          <a:gd name="connsiteY26" fmla="*/ 40323 h 709978"/>
                          <a:gd name="connsiteX27" fmla="*/ 455982 w 681406"/>
                          <a:gd name="connsiteY27" fmla="*/ 2223 h 709978"/>
                          <a:gd name="connsiteX0" fmla="*/ 455982 w 681406"/>
                          <a:gd name="connsiteY0" fmla="*/ 2223 h 709978"/>
                          <a:gd name="connsiteX1" fmla="*/ 417882 w 681406"/>
                          <a:gd name="connsiteY1" fmla="*/ 106998 h 709978"/>
                          <a:gd name="connsiteX2" fmla="*/ 294057 w 681406"/>
                          <a:gd name="connsiteY2" fmla="*/ 30798 h 709978"/>
                          <a:gd name="connsiteX3" fmla="*/ 141657 w 681406"/>
                          <a:gd name="connsiteY3" fmla="*/ 135573 h 709978"/>
                          <a:gd name="connsiteX4" fmla="*/ 74982 w 681406"/>
                          <a:gd name="connsiteY4" fmla="*/ 226061 h 709978"/>
                          <a:gd name="connsiteX5" fmla="*/ 65457 w 681406"/>
                          <a:gd name="connsiteY5" fmla="*/ 307023 h 709978"/>
                          <a:gd name="connsiteX6" fmla="*/ 132132 w 681406"/>
                          <a:gd name="connsiteY6" fmla="*/ 335598 h 709978"/>
                          <a:gd name="connsiteX7" fmla="*/ 198807 w 681406"/>
                          <a:gd name="connsiteY7" fmla="*/ 240348 h 709978"/>
                          <a:gd name="connsiteX8" fmla="*/ 158144 w 681406"/>
                          <a:gd name="connsiteY8" fmla="*/ 303539 h 709978"/>
                          <a:gd name="connsiteX9" fmla="*/ 103557 w 681406"/>
                          <a:gd name="connsiteY9" fmla="*/ 326073 h 709978"/>
                          <a:gd name="connsiteX10" fmla="*/ 8307 w 681406"/>
                          <a:gd name="connsiteY10" fmla="*/ 392748 h 709978"/>
                          <a:gd name="connsiteX11" fmla="*/ 17832 w 681406"/>
                          <a:gd name="connsiteY11" fmla="*/ 516573 h 709978"/>
                          <a:gd name="connsiteX12" fmla="*/ 122607 w 681406"/>
                          <a:gd name="connsiteY12" fmla="*/ 535623 h 709978"/>
                          <a:gd name="connsiteX13" fmla="*/ 227382 w 681406"/>
                          <a:gd name="connsiteY13" fmla="*/ 497523 h 709978"/>
                          <a:gd name="connsiteX14" fmla="*/ 122607 w 681406"/>
                          <a:gd name="connsiteY14" fmla="*/ 621348 h 709978"/>
                          <a:gd name="connsiteX15" fmla="*/ 170232 w 681406"/>
                          <a:gd name="connsiteY15" fmla="*/ 640398 h 709978"/>
                          <a:gd name="connsiteX16" fmla="*/ 303582 w 681406"/>
                          <a:gd name="connsiteY16" fmla="*/ 630873 h 709978"/>
                          <a:gd name="connsiteX17" fmla="*/ 351207 w 681406"/>
                          <a:gd name="connsiteY17" fmla="*/ 554673 h 709978"/>
                          <a:gd name="connsiteX18" fmla="*/ 246432 w 681406"/>
                          <a:gd name="connsiteY18" fmla="*/ 688023 h 709978"/>
                          <a:gd name="connsiteX19" fmla="*/ 379782 w 681406"/>
                          <a:gd name="connsiteY19" fmla="*/ 697548 h 709978"/>
                          <a:gd name="connsiteX20" fmla="*/ 589332 w 681406"/>
                          <a:gd name="connsiteY20" fmla="*/ 564198 h 709978"/>
                          <a:gd name="connsiteX21" fmla="*/ 675057 w 681406"/>
                          <a:gd name="connsiteY21" fmla="*/ 373698 h 709978"/>
                          <a:gd name="connsiteX22" fmla="*/ 675057 w 681406"/>
                          <a:gd name="connsiteY22" fmla="*/ 278448 h 709978"/>
                          <a:gd name="connsiteX23" fmla="*/ 675057 w 681406"/>
                          <a:gd name="connsiteY23" fmla="*/ 221298 h 709978"/>
                          <a:gd name="connsiteX24" fmla="*/ 636957 w 681406"/>
                          <a:gd name="connsiteY24" fmla="*/ 230823 h 709978"/>
                          <a:gd name="connsiteX25" fmla="*/ 665532 w 681406"/>
                          <a:gd name="connsiteY25" fmla="*/ 87948 h 709978"/>
                          <a:gd name="connsiteX26" fmla="*/ 598857 w 681406"/>
                          <a:gd name="connsiteY26" fmla="*/ 40323 h 709978"/>
                          <a:gd name="connsiteX27" fmla="*/ 455982 w 681406"/>
                          <a:gd name="connsiteY27" fmla="*/ 2223 h 709978"/>
                          <a:gd name="connsiteX0" fmla="*/ 455982 w 681406"/>
                          <a:gd name="connsiteY0" fmla="*/ 2223 h 709978"/>
                          <a:gd name="connsiteX1" fmla="*/ 417882 w 681406"/>
                          <a:gd name="connsiteY1" fmla="*/ 106998 h 709978"/>
                          <a:gd name="connsiteX2" fmla="*/ 294057 w 681406"/>
                          <a:gd name="connsiteY2" fmla="*/ 30798 h 709978"/>
                          <a:gd name="connsiteX3" fmla="*/ 141657 w 681406"/>
                          <a:gd name="connsiteY3" fmla="*/ 135573 h 709978"/>
                          <a:gd name="connsiteX4" fmla="*/ 74982 w 681406"/>
                          <a:gd name="connsiteY4" fmla="*/ 226061 h 709978"/>
                          <a:gd name="connsiteX5" fmla="*/ 65457 w 681406"/>
                          <a:gd name="connsiteY5" fmla="*/ 307023 h 709978"/>
                          <a:gd name="connsiteX6" fmla="*/ 132132 w 681406"/>
                          <a:gd name="connsiteY6" fmla="*/ 335598 h 709978"/>
                          <a:gd name="connsiteX7" fmla="*/ 198807 w 681406"/>
                          <a:gd name="connsiteY7" fmla="*/ 240348 h 709978"/>
                          <a:gd name="connsiteX8" fmla="*/ 158144 w 681406"/>
                          <a:gd name="connsiteY8" fmla="*/ 303539 h 709978"/>
                          <a:gd name="connsiteX9" fmla="*/ 103557 w 681406"/>
                          <a:gd name="connsiteY9" fmla="*/ 326073 h 709978"/>
                          <a:gd name="connsiteX10" fmla="*/ 8307 w 681406"/>
                          <a:gd name="connsiteY10" fmla="*/ 392748 h 709978"/>
                          <a:gd name="connsiteX11" fmla="*/ 17832 w 681406"/>
                          <a:gd name="connsiteY11" fmla="*/ 516573 h 709978"/>
                          <a:gd name="connsiteX12" fmla="*/ 122607 w 681406"/>
                          <a:gd name="connsiteY12" fmla="*/ 535623 h 709978"/>
                          <a:gd name="connsiteX13" fmla="*/ 208332 w 681406"/>
                          <a:gd name="connsiteY13" fmla="*/ 459423 h 709978"/>
                          <a:gd name="connsiteX14" fmla="*/ 122607 w 681406"/>
                          <a:gd name="connsiteY14" fmla="*/ 621348 h 709978"/>
                          <a:gd name="connsiteX15" fmla="*/ 170232 w 681406"/>
                          <a:gd name="connsiteY15" fmla="*/ 640398 h 709978"/>
                          <a:gd name="connsiteX16" fmla="*/ 303582 w 681406"/>
                          <a:gd name="connsiteY16" fmla="*/ 630873 h 709978"/>
                          <a:gd name="connsiteX17" fmla="*/ 351207 w 681406"/>
                          <a:gd name="connsiteY17" fmla="*/ 554673 h 709978"/>
                          <a:gd name="connsiteX18" fmla="*/ 246432 w 681406"/>
                          <a:gd name="connsiteY18" fmla="*/ 688023 h 709978"/>
                          <a:gd name="connsiteX19" fmla="*/ 379782 w 681406"/>
                          <a:gd name="connsiteY19" fmla="*/ 697548 h 709978"/>
                          <a:gd name="connsiteX20" fmla="*/ 589332 w 681406"/>
                          <a:gd name="connsiteY20" fmla="*/ 564198 h 709978"/>
                          <a:gd name="connsiteX21" fmla="*/ 675057 w 681406"/>
                          <a:gd name="connsiteY21" fmla="*/ 373698 h 709978"/>
                          <a:gd name="connsiteX22" fmla="*/ 675057 w 681406"/>
                          <a:gd name="connsiteY22" fmla="*/ 278448 h 709978"/>
                          <a:gd name="connsiteX23" fmla="*/ 675057 w 681406"/>
                          <a:gd name="connsiteY23" fmla="*/ 221298 h 709978"/>
                          <a:gd name="connsiteX24" fmla="*/ 636957 w 681406"/>
                          <a:gd name="connsiteY24" fmla="*/ 230823 h 709978"/>
                          <a:gd name="connsiteX25" fmla="*/ 665532 w 681406"/>
                          <a:gd name="connsiteY25" fmla="*/ 87948 h 709978"/>
                          <a:gd name="connsiteX26" fmla="*/ 598857 w 681406"/>
                          <a:gd name="connsiteY26" fmla="*/ 40323 h 709978"/>
                          <a:gd name="connsiteX27" fmla="*/ 455982 w 681406"/>
                          <a:gd name="connsiteY27" fmla="*/ 2223 h 709978"/>
                          <a:gd name="connsiteX0" fmla="*/ 454558 w 679982"/>
                          <a:gd name="connsiteY0" fmla="*/ 2223 h 709978"/>
                          <a:gd name="connsiteX1" fmla="*/ 416458 w 679982"/>
                          <a:gd name="connsiteY1" fmla="*/ 106998 h 709978"/>
                          <a:gd name="connsiteX2" fmla="*/ 292633 w 679982"/>
                          <a:gd name="connsiteY2" fmla="*/ 30798 h 709978"/>
                          <a:gd name="connsiteX3" fmla="*/ 140233 w 679982"/>
                          <a:gd name="connsiteY3" fmla="*/ 135573 h 709978"/>
                          <a:gd name="connsiteX4" fmla="*/ 73558 w 679982"/>
                          <a:gd name="connsiteY4" fmla="*/ 226061 h 709978"/>
                          <a:gd name="connsiteX5" fmla="*/ 64033 w 679982"/>
                          <a:gd name="connsiteY5" fmla="*/ 307023 h 709978"/>
                          <a:gd name="connsiteX6" fmla="*/ 130708 w 679982"/>
                          <a:gd name="connsiteY6" fmla="*/ 335598 h 709978"/>
                          <a:gd name="connsiteX7" fmla="*/ 197383 w 679982"/>
                          <a:gd name="connsiteY7" fmla="*/ 240348 h 709978"/>
                          <a:gd name="connsiteX8" fmla="*/ 156720 w 679982"/>
                          <a:gd name="connsiteY8" fmla="*/ 303539 h 709978"/>
                          <a:gd name="connsiteX9" fmla="*/ 102133 w 679982"/>
                          <a:gd name="connsiteY9" fmla="*/ 326073 h 709978"/>
                          <a:gd name="connsiteX10" fmla="*/ 6883 w 679982"/>
                          <a:gd name="connsiteY10" fmla="*/ 392748 h 709978"/>
                          <a:gd name="connsiteX11" fmla="*/ 16408 w 679982"/>
                          <a:gd name="connsiteY11" fmla="*/ 516573 h 709978"/>
                          <a:gd name="connsiteX12" fmla="*/ 87845 w 679982"/>
                          <a:gd name="connsiteY12" fmla="*/ 516573 h 709978"/>
                          <a:gd name="connsiteX13" fmla="*/ 206908 w 679982"/>
                          <a:gd name="connsiteY13" fmla="*/ 459423 h 709978"/>
                          <a:gd name="connsiteX14" fmla="*/ 121183 w 679982"/>
                          <a:gd name="connsiteY14" fmla="*/ 621348 h 709978"/>
                          <a:gd name="connsiteX15" fmla="*/ 168808 w 679982"/>
                          <a:gd name="connsiteY15" fmla="*/ 640398 h 709978"/>
                          <a:gd name="connsiteX16" fmla="*/ 302158 w 679982"/>
                          <a:gd name="connsiteY16" fmla="*/ 630873 h 709978"/>
                          <a:gd name="connsiteX17" fmla="*/ 349783 w 679982"/>
                          <a:gd name="connsiteY17" fmla="*/ 554673 h 709978"/>
                          <a:gd name="connsiteX18" fmla="*/ 245008 w 679982"/>
                          <a:gd name="connsiteY18" fmla="*/ 688023 h 709978"/>
                          <a:gd name="connsiteX19" fmla="*/ 378358 w 679982"/>
                          <a:gd name="connsiteY19" fmla="*/ 697548 h 709978"/>
                          <a:gd name="connsiteX20" fmla="*/ 587908 w 679982"/>
                          <a:gd name="connsiteY20" fmla="*/ 564198 h 709978"/>
                          <a:gd name="connsiteX21" fmla="*/ 673633 w 679982"/>
                          <a:gd name="connsiteY21" fmla="*/ 373698 h 709978"/>
                          <a:gd name="connsiteX22" fmla="*/ 673633 w 679982"/>
                          <a:gd name="connsiteY22" fmla="*/ 278448 h 709978"/>
                          <a:gd name="connsiteX23" fmla="*/ 673633 w 679982"/>
                          <a:gd name="connsiteY23" fmla="*/ 221298 h 709978"/>
                          <a:gd name="connsiteX24" fmla="*/ 635533 w 679982"/>
                          <a:gd name="connsiteY24" fmla="*/ 230823 h 709978"/>
                          <a:gd name="connsiteX25" fmla="*/ 664108 w 679982"/>
                          <a:gd name="connsiteY25" fmla="*/ 87948 h 709978"/>
                          <a:gd name="connsiteX26" fmla="*/ 597433 w 679982"/>
                          <a:gd name="connsiteY26" fmla="*/ 40323 h 709978"/>
                          <a:gd name="connsiteX27" fmla="*/ 454558 w 679982"/>
                          <a:gd name="connsiteY27" fmla="*/ 2223 h 709978"/>
                          <a:gd name="connsiteX0" fmla="*/ 455545 w 680969"/>
                          <a:gd name="connsiteY0" fmla="*/ 2223 h 709978"/>
                          <a:gd name="connsiteX1" fmla="*/ 417445 w 680969"/>
                          <a:gd name="connsiteY1" fmla="*/ 106998 h 709978"/>
                          <a:gd name="connsiteX2" fmla="*/ 293620 w 680969"/>
                          <a:gd name="connsiteY2" fmla="*/ 30798 h 709978"/>
                          <a:gd name="connsiteX3" fmla="*/ 141220 w 680969"/>
                          <a:gd name="connsiteY3" fmla="*/ 135573 h 709978"/>
                          <a:gd name="connsiteX4" fmla="*/ 74545 w 680969"/>
                          <a:gd name="connsiteY4" fmla="*/ 226061 h 709978"/>
                          <a:gd name="connsiteX5" fmla="*/ 65020 w 680969"/>
                          <a:gd name="connsiteY5" fmla="*/ 307023 h 709978"/>
                          <a:gd name="connsiteX6" fmla="*/ 131695 w 680969"/>
                          <a:gd name="connsiteY6" fmla="*/ 335598 h 709978"/>
                          <a:gd name="connsiteX7" fmla="*/ 198370 w 680969"/>
                          <a:gd name="connsiteY7" fmla="*/ 240348 h 709978"/>
                          <a:gd name="connsiteX8" fmla="*/ 157707 w 680969"/>
                          <a:gd name="connsiteY8" fmla="*/ 303539 h 709978"/>
                          <a:gd name="connsiteX9" fmla="*/ 103120 w 680969"/>
                          <a:gd name="connsiteY9" fmla="*/ 326073 h 709978"/>
                          <a:gd name="connsiteX10" fmla="*/ 7870 w 680969"/>
                          <a:gd name="connsiteY10" fmla="*/ 392748 h 709978"/>
                          <a:gd name="connsiteX11" fmla="*/ 17395 w 680969"/>
                          <a:gd name="connsiteY11" fmla="*/ 516573 h 709978"/>
                          <a:gd name="connsiteX12" fmla="*/ 112645 w 680969"/>
                          <a:gd name="connsiteY12" fmla="*/ 516573 h 709978"/>
                          <a:gd name="connsiteX13" fmla="*/ 207895 w 680969"/>
                          <a:gd name="connsiteY13" fmla="*/ 459423 h 709978"/>
                          <a:gd name="connsiteX14" fmla="*/ 122170 w 680969"/>
                          <a:gd name="connsiteY14" fmla="*/ 621348 h 709978"/>
                          <a:gd name="connsiteX15" fmla="*/ 169795 w 680969"/>
                          <a:gd name="connsiteY15" fmla="*/ 640398 h 709978"/>
                          <a:gd name="connsiteX16" fmla="*/ 303145 w 680969"/>
                          <a:gd name="connsiteY16" fmla="*/ 630873 h 709978"/>
                          <a:gd name="connsiteX17" fmla="*/ 350770 w 680969"/>
                          <a:gd name="connsiteY17" fmla="*/ 554673 h 709978"/>
                          <a:gd name="connsiteX18" fmla="*/ 245995 w 680969"/>
                          <a:gd name="connsiteY18" fmla="*/ 688023 h 709978"/>
                          <a:gd name="connsiteX19" fmla="*/ 379345 w 680969"/>
                          <a:gd name="connsiteY19" fmla="*/ 697548 h 709978"/>
                          <a:gd name="connsiteX20" fmla="*/ 588895 w 680969"/>
                          <a:gd name="connsiteY20" fmla="*/ 564198 h 709978"/>
                          <a:gd name="connsiteX21" fmla="*/ 674620 w 680969"/>
                          <a:gd name="connsiteY21" fmla="*/ 373698 h 709978"/>
                          <a:gd name="connsiteX22" fmla="*/ 674620 w 680969"/>
                          <a:gd name="connsiteY22" fmla="*/ 278448 h 709978"/>
                          <a:gd name="connsiteX23" fmla="*/ 674620 w 680969"/>
                          <a:gd name="connsiteY23" fmla="*/ 221298 h 709978"/>
                          <a:gd name="connsiteX24" fmla="*/ 636520 w 680969"/>
                          <a:gd name="connsiteY24" fmla="*/ 230823 h 709978"/>
                          <a:gd name="connsiteX25" fmla="*/ 665095 w 680969"/>
                          <a:gd name="connsiteY25" fmla="*/ 87948 h 709978"/>
                          <a:gd name="connsiteX26" fmla="*/ 598420 w 680969"/>
                          <a:gd name="connsiteY26" fmla="*/ 40323 h 709978"/>
                          <a:gd name="connsiteX27" fmla="*/ 455545 w 680969"/>
                          <a:gd name="connsiteY27" fmla="*/ 2223 h 709978"/>
                          <a:gd name="connsiteX0" fmla="*/ 460771 w 686195"/>
                          <a:gd name="connsiteY0" fmla="*/ 2223 h 709978"/>
                          <a:gd name="connsiteX1" fmla="*/ 422671 w 686195"/>
                          <a:gd name="connsiteY1" fmla="*/ 106998 h 709978"/>
                          <a:gd name="connsiteX2" fmla="*/ 298846 w 686195"/>
                          <a:gd name="connsiteY2" fmla="*/ 30798 h 709978"/>
                          <a:gd name="connsiteX3" fmla="*/ 146446 w 686195"/>
                          <a:gd name="connsiteY3" fmla="*/ 135573 h 709978"/>
                          <a:gd name="connsiteX4" fmla="*/ 79771 w 686195"/>
                          <a:gd name="connsiteY4" fmla="*/ 226061 h 709978"/>
                          <a:gd name="connsiteX5" fmla="*/ 70246 w 686195"/>
                          <a:gd name="connsiteY5" fmla="*/ 307023 h 709978"/>
                          <a:gd name="connsiteX6" fmla="*/ 136921 w 686195"/>
                          <a:gd name="connsiteY6" fmla="*/ 335598 h 709978"/>
                          <a:gd name="connsiteX7" fmla="*/ 203596 w 686195"/>
                          <a:gd name="connsiteY7" fmla="*/ 240348 h 709978"/>
                          <a:gd name="connsiteX8" fmla="*/ 162933 w 686195"/>
                          <a:gd name="connsiteY8" fmla="*/ 303539 h 709978"/>
                          <a:gd name="connsiteX9" fmla="*/ 108346 w 686195"/>
                          <a:gd name="connsiteY9" fmla="*/ 326073 h 709978"/>
                          <a:gd name="connsiteX10" fmla="*/ 13096 w 686195"/>
                          <a:gd name="connsiteY10" fmla="*/ 392748 h 709978"/>
                          <a:gd name="connsiteX11" fmla="*/ 22621 w 686195"/>
                          <a:gd name="connsiteY11" fmla="*/ 516573 h 709978"/>
                          <a:gd name="connsiteX12" fmla="*/ 213121 w 686195"/>
                          <a:gd name="connsiteY12" fmla="*/ 459423 h 709978"/>
                          <a:gd name="connsiteX13" fmla="*/ 127396 w 686195"/>
                          <a:gd name="connsiteY13" fmla="*/ 621348 h 709978"/>
                          <a:gd name="connsiteX14" fmla="*/ 175021 w 686195"/>
                          <a:gd name="connsiteY14" fmla="*/ 640398 h 709978"/>
                          <a:gd name="connsiteX15" fmla="*/ 308371 w 686195"/>
                          <a:gd name="connsiteY15" fmla="*/ 630873 h 709978"/>
                          <a:gd name="connsiteX16" fmla="*/ 355996 w 686195"/>
                          <a:gd name="connsiteY16" fmla="*/ 554673 h 709978"/>
                          <a:gd name="connsiteX17" fmla="*/ 251221 w 686195"/>
                          <a:gd name="connsiteY17" fmla="*/ 688023 h 709978"/>
                          <a:gd name="connsiteX18" fmla="*/ 384571 w 686195"/>
                          <a:gd name="connsiteY18" fmla="*/ 697548 h 709978"/>
                          <a:gd name="connsiteX19" fmla="*/ 594121 w 686195"/>
                          <a:gd name="connsiteY19" fmla="*/ 564198 h 709978"/>
                          <a:gd name="connsiteX20" fmla="*/ 679846 w 686195"/>
                          <a:gd name="connsiteY20" fmla="*/ 373698 h 709978"/>
                          <a:gd name="connsiteX21" fmla="*/ 679846 w 686195"/>
                          <a:gd name="connsiteY21" fmla="*/ 278448 h 709978"/>
                          <a:gd name="connsiteX22" fmla="*/ 679846 w 686195"/>
                          <a:gd name="connsiteY22" fmla="*/ 221298 h 709978"/>
                          <a:gd name="connsiteX23" fmla="*/ 641746 w 686195"/>
                          <a:gd name="connsiteY23" fmla="*/ 230823 h 709978"/>
                          <a:gd name="connsiteX24" fmla="*/ 670321 w 686195"/>
                          <a:gd name="connsiteY24" fmla="*/ 87948 h 709978"/>
                          <a:gd name="connsiteX25" fmla="*/ 603646 w 686195"/>
                          <a:gd name="connsiteY25" fmla="*/ 40323 h 709978"/>
                          <a:gd name="connsiteX26" fmla="*/ 460771 w 686195"/>
                          <a:gd name="connsiteY26" fmla="*/ 2223 h 709978"/>
                          <a:gd name="connsiteX0" fmla="*/ 449288 w 674712"/>
                          <a:gd name="connsiteY0" fmla="*/ 2223 h 709978"/>
                          <a:gd name="connsiteX1" fmla="*/ 411188 w 674712"/>
                          <a:gd name="connsiteY1" fmla="*/ 106998 h 709978"/>
                          <a:gd name="connsiteX2" fmla="*/ 287363 w 674712"/>
                          <a:gd name="connsiteY2" fmla="*/ 30798 h 709978"/>
                          <a:gd name="connsiteX3" fmla="*/ 134963 w 674712"/>
                          <a:gd name="connsiteY3" fmla="*/ 135573 h 709978"/>
                          <a:gd name="connsiteX4" fmla="*/ 68288 w 674712"/>
                          <a:gd name="connsiteY4" fmla="*/ 226061 h 709978"/>
                          <a:gd name="connsiteX5" fmla="*/ 58763 w 674712"/>
                          <a:gd name="connsiteY5" fmla="*/ 307023 h 709978"/>
                          <a:gd name="connsiteX6" fmla="*/ 125438 w 674712"/>
                          <a:gd name="connsiteY6" fmla="*/ 335598 h 709978"/>
                          <a:gd name="connsiteX7" fmla="*/ 192113 w 674712"/>
                          <a:gd name="connsiteY7" fmla="*/ 240348 h 709978"/>
                          <a:gd name="connsiteX8" fmla="*/ 151450 w 674712"/>
                          <a:gd name="connsiteY8" fmla="*/ 303539 h 709978"/>
                          <a:gd name="connsiteX9" fmla="*/ 96863 w 674712"/>
                          <a:gd name="connsiteY9" fmla="*/ 326073 h 709978"/>
                          <a:gd name="connsiteX10" fmla="*/ 1613 w 674712"/>
                          <a:gd name="connsiteY10" fmla="*/ 392748 h 709978"/>
                          <a:gd name="connsiteX11" fmla="*/ 49238 w 674712"/>
                          <a:gd name="connsiteY11" fmla="*/ 521335 h 709978"/>
                          <a:gd name="connsiteX12" fmla="*/ 201638 w 674712"/>
                          <a:gd name="connsiteY12" fmla="*/ 459423 h 709978"/>
                          <a:gd name="connsiteX13" fmla="*/ 115913 w 674712"/>
                          <a:gd name="connsiteY13" fmla="*/ 621348 h 709978"/>
                          <a:gd name="connsiteX14" fmla="*/ 163538 w 674712"/>
                          <a:gd name="connsiteY14" fmla="*/ 640398 h 709978"/>
                          <a:gd name="connsiteX15" fmla="*/ 296888 w 674712"/>
                          <a:gd name="connsiteY15" fmla="*/ 630873 h 709978"/>
                          <a:gd name="connsiteX16" fmla="*/ 344513 w 674712"/>
                          <a:gd name="connsiteY16" fmla="*/ 554673 h 709978"/>
                          <a:gd name="connsiteX17" fmla="*/ 239738 w 674712"/>
                          <a:gd name="connsiteY17" fmla="*/ 688023 h 709978"/>
                          <a:gd name="connsiteX18" fmla="*/ 373088 w 674712"/>
                          <a:gd name="connsiteY18" fmla="*/ 697548 h 709978"/>
                          <a:gd name="connsiteX19" fmla="*/ 582638 w 674712"/>
                          <a:gd name="connsiteY19" fmla="*/ 564198 h 709978"/>
                          <a:gd name="connsiteX20" fmla="*/ 668363 w 674712"/>
                          <a:gd name="connsiteY20" fmla="*/ 373698 h 709978"/>
                          <a:gd name="connsiteX21" fmla="*/ 668363 w 674712"/>
                          <a:gd name="connsiteY21" fmla="*/ 278448 h 709978"/>
                          <a:gd name="connsiteX22" fmla="*/ 668363 w 674712"/>
                          <a:gd name="connsiteY22" fmla="*/ 221298 h 709978"/>
                          <a:gd name="connsiteX23" fmla="*/ 630263 w 674712"/>
                          <a:gd name="connsiteY23" fmla="*/ 230823 h 709978"/>
                          <a:gd name="connsiteX24" fmla="*/ 658838 w 674712"/>
                          <a:gd name="connsiteY24" fmla="*/ 87948 h 709978"/>
                          <a:gd name="connsiteX25" fmla="*/ 592163 w 674712"/>
                          <a:gd name="connsiteY25" fmla="*/ 40323 h 709978"/>
                          <a:gd name="connsiteX26" fmla="*/ 449288 w 674712"/>
                          <a:gd name="connsiteY26" fmla="*/ 2223 h 709978"/>
                          <a:gd name="connsiteX0" fmla="*/ 449288 w 674712"/>
                          <a:gd name="connsiteY0" fmla="*/ 2223 h 709978"/>
                          <a:gd name="connsiteX1" fmla="*/ 411188 w 674712"/>
                          <a:gd name="connsiteY1" fmla="*/ 106998 h 709978"/>
                          <a:gd name="connsiteX2" fmla="*/ 287363 w 674712"/>
                          <a:gd name="connsiteY2" fmla="*/ 30798 h 709978"/>
                          <a:gd name="connsiteX3" fmla="*/ 134963 w 674712"/>
                          <a:gd name="connsiteY3" fmla="*/ 135573 h 709978"/>
                          <a:gd name="connsiteX4" fmla="*/ 68288 w 674712"/>
                          <a:gd name="connsiteY4" fmla="*/ 226061 h 709978"/>
                          <a:gd name="connsiteX5" fmla="*/ 58763 w 674712"/>
                          <a:gd name="connsiteY5" fmla="*/ 307023 h 709978"/>
                          <a:gd name="connsiteX6" fmla="*/ 125438 w 674712"/>
                          <a:gd name="connsiteY6" fmla="*/ 335598 h 709978"/>
                          <a:gd name="connsiteX7" fmla="*/ 192113 w 674712"/>
                          <a:gd name="connsiteY7" fmla="*/ 240348 h 709978"/>
                          <a:gd name="connsiteX8" fmla="*/ 151450 w 674712"/>
                          <a:gd name="connsiteY8" fmla="*/ 303539 h 709978"/>
                          <a:gd name="connsiteX9" fmla="*/ 96863 w 674712"/>
                          <a:gd name="connsiteY9" fmla="*/ 326073 h 709978"/>
                          <a:gd name="connsiteX10" fmla="*/ 1613 w 674712"/>
                          <a:gd name="connsiteY10" fmla="*/ 392748 h 709978"/>
                          <a:gd name="connsiteX11" fmla="*/ 49238 w 674712"/>
                          <a:gd name="connsiteY11" fmla="*/ 521335 h 709978"/>
                          <a:gd name="connsiteX12" fmla="*/ 201638 w 674712"/>
                          <a:gd name="connsiteY12" fmla="*/ 459423 h 709978"/>
                          <a:gd name="connsiteX13" fmla="*/ 111150 w 674712"/>
                          <a:gd name="connsiteY13" fmla="*/ 554673 h 709978"/>
                          <a:gd name="connsiteX14" fmla="*/ 163538 w 674712"/>
                          <a:gd name="connsiteY14" fmla="*/ 640398 h 709978"/>
                          <a:gd name="connsiteX15" fmla="*/ 296888 w 674712"/>
                          <a:gd name="connsiteY15" fmla="*/ 630873 h 709978"/>
                          <a:gd name="connsiteX16" fmla="*/ 344513 w 674712"/>
                          <a:gd name="connsiteY16" fmla="*/ 554673 h 709978"/>
                          <a:gd name="connsiteX17" fmla="*/ 239738 w 674712"/>
                          <a:gd name="connsiteY17" fmla="*/ 688023 h 709978"/>
                          <a:gd name="connsiteX18" fmla="*/ 373088 w 674712"/>
                          <a:gd name="connsiteY18" fmla="*/ 697548 h 709978"/>
                          <a:gd name="connsiteX19" fmla="*/ 582638 w 674712"/>
                          <a:gd name="connsiteY19" fmla="*/ 564198 h 709978"/>
                          <a:gd name="connsiteX20" fmla="*/ 668363 w 674712"/>
                          <a:gd name="connsiteY20" fmla="*/ 373698 h 709978"/>
                          <a:gd name="connsiteX21" fmla="*/ 668363 w 674712"/>
                          <a:gd name="connsiteY21" fmla="*/ 278448 h 709978"/>
                          <a:gd name="connsiteX22" fmla="*/ 668363 w 674712"/>
                          <a:gd name="connsiteY22" fmla="*/ 221298 h 709978"/>
                          <a:gd name="connsiteX23" fmla="*/ 630263 w 674712"/>
                          <a:gd name="connsiteY23" fmla="*/ 230823 h 709978"/>
                          <a:gd name="connsiteX24" fmla="*/ 658838 w 674712"/>
                          <a:gd name="connsiteY24" fmla="*/ 87948 h 709978"/>
                          <a:gd name="connsiteX25" fmla="*/ 592163 w 674712"/>
                          <a:gd name="connsiteY25" fmla="*/ 40323 h 709978"/>
                          <a:gd name="connsiteX26" fmla="*/ 449288 w 674712"/>
                          <a:gd name="connsiteY26" fmla="*/ 2223 h 709978"/>
                          <a:gd name="connsiteX0" fmla="*/ 449288 w 674712"/>
                          <a:gd name="connsiteY0" fmla="*/ 2223 h 709978"/>
                          <a:gd name="connsiteX1" fmla="*/ 411188 w 674712"/>
                          <a:gd name="connsiteY1" fmla="*/ 106998 h 709978"/>
                          <a:gd name="connsiteX2" fmla="*/ 287363 w 674712"/>
                          <a:gd name="connsiteY2" fmla="*/ 30798 h 709978"/>
                          <a:gd name="connsiteX3" fmla="*/ 134963 w 674712"/>
                          <a:gd name="connsiteY3" fmla="*/ 135573 h 709978"/>
                          <a:gd name="connsiteX4" fmla="*/ 68288 w 674712"/>
                          <a:gd name="connsiteY4" fmla="*/ 226061 h 709978"/>
                          <a:gd name="connsiteX5" fmla="*/ 58763 w 674712"/>
                          <a:gd name="connsiteY5" fmla="*/ 307023 h 709978"/>
                          <a:gd name="connsiteX6" fmla="*/ 125438 w 674712"/>
                          <a:gd name="connsiteY6" fmla="*/ 335598 h 709978"/>
                          <a:gd name="connsiteX7" fmla="*/ 192113 w 674712"/>
                          <a:gd name="connsiteY7" fmla="*/ 240348 h 709978"/>
                          <a:gd name="connsiteX8" fmla="*/ 151450 w 674712"/>
                          <a:gd name="connsiteY8" fmla="*/ 303539 h 709978"/>
                          <a:gd name="connsiteX9" fmla="*/ 96863 w 674712"/>
                          <a:gd name="connsiteY9" fmla="*/ 326073 h 709978"/>
                          <a:gd name="connsiteX10" fmla="*/ 1613 w 674712"/>
                          <a:gd name="connsiteY10" fmla="*/ 392748 h 709978"/>
                          <a:gd name="connsiteX11" fmla="*/ 49238 w 674712"/>
                          <a:gd name="connsiteY11" fmla="*/ 521335 h 709978"/>
                          <a:gd name="connsiteX12" fmla="*/ 201638 w 674712"/>
                          <a:gd name="connsiteY12" fmla="*/ 459423 h 709978"/>
                          <a:gd name="connsiteX13" fmla="*/ 111150 w 674712"/>
                          <a:gd name="connsiteY13" fmla="*/ 554673 h 709978"/>
                          <a:gd name="connsiteX14" fmla="*/ 163538 w 674712"/>
                          <a:gd name="connsiteY14" fmla="*/ 640398 h 709978"/>
                          <a:gd name="connsiteX15" fmla="*/ 292125 w 674712"/>
                          <a:gd name="connsiteY15" fmla="*/ 611823 h 709978"/>
                          <a:gd name="connsiteX16" fmla="*/ 344513 w 674712"/>
                          <a:gd name="connsiteY16" fmla="*/ 554673 h 709978"/>
                          <a:gd name="connsiteX17" fmla="*/ 239738 w 674712"/>
                          <a:gd name="connsiteY17" fmla="*/ 688023 h 709978"/>
                          <a:gd name="connsiteX18" fmla="*/ 373088 w 674712"/>
                          <a:gd name="connsiteY18" fmla="*/ 697548 h 709978"/>
                          <a:gd name="connsiteX19" fmla="*/ 582638 w 674712"/>
                          <a:gd name="connsiteY19" fmla="*/ 564198 h 709978"/>
                          <a:gd name="connsiteX20" fmla="*/ 668363 w 674712"/>
                          <a:gd name="connsiteY20" fmla="*/ 373698 h 709978"/>
                          <a:gd name="connsiteX21" fmla="*/ 668363 w 674712"/>
                          <a:gd name="connsiteY21" fmla="*/ 278448 h 709978"/>
                          <a:gd name="connsiteX22" fmla="*/ 668363 w 674712"/>
                          <a:gd name="connsiteY22" fmla="*/ 221298 h 709978"/>
                          <a:gd name="connsiteX23" fmla="*/ 630263 w 674712"/>
                          <a:gd name="connsiteY23" fmla="*/ 230823 h 709978"/>
                          <a:gd name="connsiteX24" fmla="*/ 658838 w 674712"/>
                          <a:gd name="connsiteY24" fmla="*/ 87948 h 709978"/>
                          <a:gd name="connsiteX25" fmla="*/ 592163 w 674712"/>
                          <a:gd name="connsiteY25" fmla="*/ 40323 h 709978"/>
                          <a:gd name="connsiteX26" fmla="*/ 449288 w 674712"/>
                          <a:gd name="connsiteY26" fmla="*/ 2223 h 709978"/>
                          <a:gd name="connsiteX0" fmla="*/ 449288 w 674712"/>
                          <a:gd name="connsiteY0" fmla="*/ 2223 h 706375"/>
                          <a:gd name="connsiteX1" fmla="*/ 411188 w 674712"/>
                          <a:gd name="connsiteY1" fmla="*/ 106998 h 706375"/>
                          <a:gd name="connsiteX2" fmla="*/ 287363 w 674712"/>
                          <a:gd name="connsiteY2" fmla="*/ 30798 h 706375"/>
                          <a:gd name="connsiteX3" fmla="*/ 134963 w 674712"/>
                          <a:gd name="connsiteY3" fmla="*/ 135573 h 706375"/>
                          <a:gd name="connsiteX4" fmla="*/ 68288 w 674712"/>
                          <a:gd name="connsiteY4" fmla="*/ 226061 h 706375"/>
                          <a:gd name="connsiteX5" fmla="*/ 58763 w 674712"/>
                          <a:gd name="connsiteY5" fmla="*/ 307023 h 706375"/>
                          <a:gd name="connsiteX6" fmla="*/ 125438 w 674712"/>
                          <a:gd name="connsiteY6" fmla="*/ 335598 h 706375"/>
                          <a:gd name="connsiteX7" fmla="*/ 192113 w 674712"/>
                          <a:gd name="connsiteY7" fmla="*/ 240348 h 706375"/>
                          <a:gd name="connsiteX8" fmla="*/ 151450 w 674712"/>
                          <a:gd name="connsiteY8" fmla="*/ 303539 h 706375"/>
                          <a:gd name="connsiteX9" fmla="*/ 96863 w 674712"/>
                          <a:gd name="connsiteY9" fmla="*/ 326073 h 706375"/>
                          <a:gd name="connsiteX10" fmla="*/ 1613 w 674712"/>
                          <a:gd name="connsiteY10" fmla="*/ 392748 h 706375"/>
                          <a:gd name="connsiteX11" fmla="*/ 49238 w 674712"/>
                          <a:gd name="connsiteY11" fmla="*/ 521335 h 706375"/>
                          <a:gd name="connsiteX12" fmla="*/ 201638 w 674712"/>
                          <a:gd name="connsiteY12" fmla="*/ 459423 h 706375"/>
                          <a:gd name="connsiteX13" fmla="*/ 111150 w 674712"/>
                          <a:gd name="connsiteY13" fmla="*/ 554673 h 706375"/>
                          <a:gd name="connsiteX14" fmla="*/ 163538 w 674712"/>
                          <a:gd name="connsiteY14" fmla="*/ 640398 h 706375"/>
                          <a:gd name="connsiteX15" fmla="*/ 292125 w 674712"/>
                          <a:gd name="connsiteY15" fmla="*/ 611823 h 706375"/>
                          <a:gd name="connsiteX16" fmla="*/ 344513 w 674712"/>
                          <a:gd name="connsiteY16" fmla="*/ 554673 h 706375"/>
                          <a:gd name="connsiteX17" fmla="*/ 258788 w 674712"/>
                          <a:gd name="connsiteY17" fmla="*/ 678498 h 706375"/>
                          <a:gd name="connsiteX18" fmla="*/ 373088 w 674712"/>
                          <a:gd name="connsiteY18" fmla="*/ 697548 h 706375"/>
                          <a:gd name="connsiteX19" fmla="*/ 582638 w 674712"/>
                          <a:gd name="connsiteY19" fmla="*/ 564198 h 706375"/>
                          <a:gd name="connsiteX20" fmla="*/ 668363 w 674712"/>
                          <a:gd name="connsiteY20" fmla="*/ 373698 h 706375"/>
                          <a:gd name="connsiteX21" fmla="*/ 668363 w 674712"/>
                          <a:gd name="connsiteY21" fmla="*/ 278448 h 706375"/>
                          <a:gd name="connsiteX22" fmla="*/ 668363 w 674712"/>
                          <a:gd name="connsiteY22" fmla="*/ 221298 h 706375"/>
                          <a:gd name="connsiteX23" fmla="*/ 630263 w 674712"/>
                          <a:gd name="connsiteY23" fmla="*/ 230823 h 706375"/>
                          <a:gd name="connsiteX24" fmla="*/ 658838 w 674712"/>
                          <a:gd name="connsiteY24" fmla="*/ 87948 h 706375"/>
                          <a:gd name="connsiteX25" fmla="*/ 592163 w 674712"/>
                          <a:gd name="connsiteY25" fmla="*/ 40323 h 706375"/>
                          <a:gd name="connsiteX26" fmla="*/ 449288 w 674712"/>
                          <a:gd name="connsiteY26" fmla="*/ 2223 h 706375"/>
                          <a:gd name="connsiteX0" fmla="*/ 452467 w 677891"/>
                          <a:gd name="connsiteY0" fmla="*/ 2223 h 706375"/>
                          <a:gd name="connsiteX1" fmla="*/ 414367 w 677891"/>
                          <a:gd name="connsiteY1" fmla="*/ 106998 h 706375"/>
                          <a:gd name="connsiteX2" fmla="*/ 290542 w 677891"/>
                          <a:gd name="connsiteY2" fmla="*/ 30798 h 706375"/>
                          <a:gd name="connsiteX3" fmla="*/ 138142 w 677891"/>
                          <a:gd name="connsiteY3" fmla="*/ 135573 h 706375"/>
                          <a:gd name="connsiteX4" fmla="*/ 71467 w 677891"/>
                          <a:gd name="connsiteY4" fmla="*/ 226061 h 706375"/>
                          <a:gd name="connsiteX5" fmla="*/ 61942 w 677891"/>
                          <a:gd name="connsiteY5" fmla="*/ 307023 h 706375"/>
                          <a:gd name="connsiteX6" fmla="*/ 128617 w 677891"/>
                          <a:gd name="connsiteY6" fmla="*/ 335598 h 706375"/>
                          <a:gd name="connsiteX7" fmla="*/ 195292 w 677891"/>
                          <a:gd name="connsiteY7" fmla="*/ 240348 h 706375"/>
                          <a:gd name="connsiteX8" fmla="*/ 154629 w 677891"/>
                          <a:gd name="connsiteY8" fmla="*/ 303539 h 706375"/>
                          <a:gd name="connsiteX9" fmla="*/ 4792 w 677891"/>
                          <a:gd name="connsiteY9" fmla="*/ 392748 h 706375"/>
                          <a:gd name="connsiteX10" fmla="*/ 52417 w 677891"/>
                          <a:gd name="connsiteY10" fmla="*/ 521335 h 706375"/>
                          <a:gd name="connsiteX11" fmla="*/ 204817 w 677891"/>
                          <a:gd name="connsiteY11" fmla="*/ 459423 h 706375"/>
                          <a:gd name="connsiteX12" fmla="*/ 114329 w 677891"/>
                          <a:gd name="connsiteY12" fmla="*/ 554673 h 706375"/>
                          <a:gd name="connsiteX13" fmla="*/ 166717 w 677891"/>
                          <a:gd name="connsiteY13" fmla="*/ 640398 h 706375"/>
                          <a:gd name="connsiteX14" fmla="*/ 295304 w 677891"/>
                          <a:gd name="connsiteY14" fmla="*/ 611823 h 706375"/>
                          <a:gd name="connsiteX15" fmla="*/ 347692 w 677891"/>
                          <a:gd name="connsiteY15" fmla="*/ 554673 h 706375"/>
                          <a:gd name="connsiteX16" fmla="*/ 261967 w 677891"/>
                          <a:gd name="connsiteY16" fmla="*/ 678498 h 706375"/>
                          <a:gd name="connsiteX17" fmla="*/ 376267 w 677891"/>
                          <a:gd name="connsiteY17" fmla="*/ 697548 h 706375"/>
                          <a:gd name="connsiteX18" fmla="*/ 585817 w 677891"/>
                          <a:gd name="connsiteY18" fmla="*/ 564198 h 706375"/>
                          <a:gd name="connsiteX19" fmla="*/ 671542 w 677891"/>
                          <a:gd name="connsiteY19" fmla="*/ 373698 h 706375"/>
                          <a:gd name="connsiteX20" fmla="*/ 671542 w 677891"/>
                          <a:gd name="connsiteY20" fmla="*/ 278448 h 706375"/>
                          <a:gd name="connsiteX21" fmla="*/ 671542 w 677891"/>
                          <a:gd name="connsiteY21" fmla="*/ 221298 h 706375"/>
                          <a:gd name="connsiteX22" fmla="*/ 633442 w 677891"/>
                          <a:gd name="connsiteY22" fmla="*/ 230823 h 706375"/>
                          <a:gd name="connsiteX23" fmla="*/ 662017 w 677891"/>
                          <a:gd name="connsiteY23" fmla="*/ 87948 h 706375"/>
                          <a:gd name="connsiteX24" fmla="*/ 595342 w 677891"/>
                          <a:gd name="connsiteY24" fmla="*/ 40323 h 706375"/>
                          <a:gd name="connsiteX25" fmla="*/ 452467 w 677891"/>
                          <a:gd name="connsiteY25" fmla="*/ 2223 h 706375"/>
                          <a:gd name="connsiteX0" fmla="*/ 447736 w 673160"/>
                          <a:gd name="connsiteY0" fmla="*/ 2223 h 706375"/>
                          <a:gd name="connsiteX1" fmla="*/ 409636 w 673160"/>
                          <a:gd name="connsiteY1" fmla="*/ 106998 h 706375"/>
                          <a:gd name="connsiteX2" fmla="*/ 285811 w 673160"/>
                          <a:gd name="connsiteY2" fmla="*/ 30798 h 706375"/>
                          <a:gd name="connsiteX3" fmla="*/ 133411 w 673160"/>
                          <a:gd name="connsiteY3" fmla="*/ 135573 h 706375"/>
                          <a:gd name="connsiteX4" fmla="*/ 66736 w 673160"/>
                          <a:gd name="connsiteY4" fmla="*/ 226061 h 706375"/>
                          <a:gd name="connsiteX5" fmla="*/ 57211 w 673160"/>
                          <a:gd name="connsiteY5" fmla="*/ 307023 h 706375"/>
                          <a:gd name="connsiteX6" fmla="*/ 123886 w 673160"/>
                          <a:gd name="connsiteY6" fmla="*/ 335598 h 706375"/>
                          <a:gd name="connsiteX7" fmla="*/ 190561 w 673160"/>
                          <a:gd name="connsiteY7" fmla="*/ 240348 h 706375"/>
                          <a:gd name="connsiteX8" fmla="*/ 149898 w 673160"/>
                          <a:gd name="connsiteY8" fmla="*/ 303539 h 706375"/>
                          <a:gd name="connsiteX9" fmla="*/ 54648 w 673160"/>
                          <a:gd name="connsiteY9" fmla="*/ 370215 h 706375"/>
                          <a:gd name="connsiteX10" fmla="*/ 61 w 673160"/>
                          <a:gd name="connsiteY10" fmla="*/ 392748 h 706375"/>
                          <a:gd name="connsiteX11" fmla="*/ 47686 w 673160"/>
                          <a:gd name="connsiteY11" fmla="*/ 521335 h 706375"/>
                          <a:gd name="connsiteX12" fmla="*/ 200086 w 673160"/>
                          <a:gd name="connsiteY12" fmla="*/ 459423 h 706375"/>
                          <a:gd name="connsiteX13" fmla="*/ 109598 w 673160"/>
                          <a:gd name="connsiteY13" fmla="*/ 554673 h 706375"/>
                          <a:gd name="connsiteX14" fmla="*/ 161986 w 673160"/>
                          <a:gd name="connsiteY14" fmla="*/ 640398 h 706375"/>
                          <a:gd name="connsiteX15" fmla="*/ 290573 w 673160"/>
                          <a:gd name="connsiteY15" fmla="*/ 611823 h 706375"/>
                          <a:gd name="connsiteX16" fmla="*/ 342961 w 673160"/>
                          <a:gd name="connsiteY16" fmla="*/ 554673 h 706375"/>
                          <a:gd name="connsiteX17" fmla="*/ 257236 w 673160"/>
                          <a:gd name="connsiteY17" fmla="*/ 678498 h 706375"/>
                          <a:gd name="connsiteX18" fmla="*/ 371536 w 673160"/>
                          <a:gd name="connsiteY18" fmla="*/ 697548 h 706375"/>
                          <a:gd name="connsiteX19" fmla="*/ 581086 w 673160"/>
                          <a:gd name="connsiteY19" fmla="*/ 564198 h 706375"/>
                          <a:gd name="connsiteX20" fmla="*/ 666811 w 673160"/>
                          <a:gd name="connsiteY20" fmla="*/ 373698 h 706375"/>
                          <a:gd name="connsiteX21" fmla="*/ 666811 w 673160"/>
                          <a:gd name="connsiteY21" fmla="*/ 278448 h 706375"/>
                          <a:gd name="connsiteX22" fmla="*/ 666811 w 673160"/>
                          <a:gd name="connsiteY22" fmla="*/ 221298 h 706375"/>
                          <a:gd name="connsiteX23" fmla="*/ 628711 w 673160"/>
                          <a:gd name="connsiteY23" fmla="*/ 230823 h 706375"/>
                          <a:gd name="connsiteX24" fmla="*/ 657286 w 673160"/>
                          <a:gd name="connsiteY24" fmla="*/ 87948 h 706375"/>
                          <a:gd name="connsiteX25" fmla="*/ 590611 w 673160"/>
                          <a:gd name="connsiteY25" fmla="*/ 40323 h 706375"/>
                          <a:gd name="connsiteX26" fmla="*/ 447736 w 673160"/>
                          <a:gd name="connsiteY26" fmla="*/ 2223 h 706375"/>
                          <a:gd name="connsiteX0" fmla="*/ 447736 w 673160"/>
                          <a:gd name="connsiteY0" fmla="*/ 2223 h 706375"/>
                          <a:gd name="connsiteX1" fmla="*/ 409636 w 673160"/>
                          <a:gd name="connsiteY1" fmla="*/ 106998 h 706375"/>
                          <a:gd name="connsiteX2" fmla="*/ 285811 w 673160"/>
                          <a:gd name="connsiteY2" fmla="*/ 30798 h 706375"/>
                          <a:gd name="connsiteX3" fmla="*/ 133411 w 673160"/>
                          <a:gd name="connsiteY3" fmla="*/ 135573 h 706375"/>
                          <a:gd name="connsiteX4" fmla="*/ 66736 w 673160"/>
                          <a:gd name="connsiteY4" fmla="*/ 226061 h 706375"/>
                          <a:gd name="connsiteX5" fmla="*/ 57211 w 673160"/>
                          <a:gd name="connsiteY5" fmla="*/ 307023 h 706375"/>
                          <a:gd name="connsiteX6" fmla="*/ 123886 w 673160"/>
                          <a:gd name="connsiteY6" fmla="*/ 335598 h 706375"/>
                          <a:gd name="connsiteX7" fmla="*/ 190561 w 673160"/>
                          <a:gd name="connsiteY7" fmla="*/ 240348 h 706375"/>
                          <a:gd name="connsiteX8" fmla="*/ 149898 w 673160"/>
                          <a:gd name="connsiteY8" fmla="*/ 303539 h 706375"/>
                          <a:gd name="connsiteX9" fmla="*/ 54648 w 673160"/>
                          <a:gd name="connsiteY9" fmla="*/ 384502 h 706375"/>
                          <a:gd name="connsiteX10" fmla="*/ 61 w 673160"/>
                          <a:gd name="connsiteY10" fmla="*/ 392748 h 706375"/>
                          <a:gd name="connsiteX11" fmla="*/ 47686 w 673160"/>
                          <a:gd name="connsiteY11" fmla="*/ 521335 h 706375"/>
                          <a:gd name="connsiteX12" fmla="*/ 200086 w 673160"/>
                          <a:gd name="connsiteY12" fmla="*/ 459423 h 706375"/>
                          <a:gd name="connsiteX13" fmla="*/ 109598 w 673160"/>
                          <a:gd name="connsiteY13" fmla="*/ 554673 h 706375"/>
                          <a:gd name="connsiteX14" fmla="*/ 161986 w 673160"/>
                          <a:gd name="connsiteY14" fmla="*/ 640398 h 706375"/>
                          <a:gd name="connsiteX15" fmla="*/ 290573 w 673160"/>
                          <a:gd name="connsiteY15" fmla="*/ 611823 h 706375"/>
                          <a:gd name="connsiteX16" fmla="*/ 342961 w 673160"/>
                          <a:gd name="connsiteY16" fmla="*/ 554673 h 706375"/>
                          <a:gd name="connsiteX17" fmla="*/ 257236 w 673160"/>
                          <a:gd name="connsiteY17" fmla="*/ 678498 h 706375"/>
                          <a:gd name="connsiteX18" fmla="*/ 371536 w 673160"/>
                          <a:gd name="connsiteY18" fmla="*/ 697548 h 706375"/>
                          <a:gd name="connsiteX19" fmla="*/ 581086 w 673160"/>
                          <a:gd name="connsiteY19" fmla="*/ 564198 h 706375"/>
                          <a:gd name="connsiteX20" fmla="*/ 666811 w 673160"/>
                          <a:gd name="connsiteY20" fmla="*/ 373698 h 706375"/>
                          <a:gd name="connsiteX21" fmla="*/ 666811 w 673160"/>
                          <a:gd name="connsiteY21" fmla="*/ 278448 h 706375"/>
                          <a:gd name="connsiteX22" fmla="*/ 666811 w 673160"/>
                          <a:gd name="connsiteY22" fmla="*/ 221298 h 706375"/>
                          <a:gd name="connsiteX23" fmla="*/ 628711 w 673160"/>
                          <a:gd name="connsiteY23" fmla="*/ 230823 h 706375"/>
                          <a:gd name="connsiteX24" fmla="*/ 657286 w 673160"/>
                          <a:gd name="connsiteY24" fmla="*/ 87948 h 706375"/>
                          <a:gd name="connsiteX25" fmla="*/ 590611 w 673160"/>
                          <a:gd name="connsiteY25" fmla="*/ 40323 h 706375"/>
                          <a:gd name="connsiteX26" fmla="*/ 447736 w 673160"/>
                          <a:gd name="connsiteY26" fmla="*/ 2223 h 706375"/>
                          <a:gd name="connsiteX0" fmla="*/ 412997 w 638421"/>
                          <a:gd name="connsiteY0" fmla="*/ 2223 h 706375"/>
                          <a:gd name="connsiteX1" fmla="*/ 374897 w 638421"/>
                          <a:gd name="connsiteY1" fmla="*/ 106998 h 706375"/>
                          <a:gd name="connsiteX2" fmla="*/ 251072 w 638421"/>
                          <a:gd name="connsiteY2" fmla="*/ 30798 h 706375"/>
                          <a:gd name="connsiteX3" fmla="*/ 98672 w 638421"/>
                          <a:gd name="connsiteY3" fmla="*/ 135573 h 706375"/>
                          <a:gd name="connsiteX4" fmla="*/ 31997 w 638421"/>
                          <a:gd name="connsiteY4" fmla="*/ 226061 h 706375"/>
                          <a:gd name="connsiteX5" fmla="*/ 22472 w 638421"/>
                          <a:gd name="connsiteY5" fmla="*/ 307023 h 706375"/>
                          <a:gd name="connsiteX6" fmla="*/ 89147 w 638421"/>
                          <a:gd name="connsiteY6" fmla="*/ 335598 h 706375"/>
                          <a:gd name="connsiteX7" fmla="*/ 155822 w 638421"/>
                          <a:gd name="connsiteY7" fmla="*/ 240348 h 706375"/>
                          <a:gd name="connsiteX8" fmla="*/ 115159 w 638421"/>
                          <a:gd name="connsiteY8" fmla="*/ 303539 h 706375"/>
                          <a:gd name="connsiteX9" fmla="*/ 19909 w 638421"/>
                          <a:gd name="connsiteY9" fmla="*/ 384502 h 706375"/>
                          <a:gd name="connsiteX10" fmla="*/ 12947 w 638421"/>
                          <a:gd name="connsiteY10" fmla="*/ 521335 h 706375"/>
                          <a:gd name="connsiteX11" fmla="*/ 165347 w 638421"/>
                          <a:gd name="connsiteY11" fmla="*/ 459423 h 706375"/>
                          <a:gd name="connsiteX12" fmla="*/ 74859 w 638421"/>
                          <a:gd name="connsiteY12" fmla="*/ 554673 h 706375"/>
                          <a:gd name="connsiteX13" fmla="*/ 127247 w 638421"/>
                          <a:gd name="connsiteY13" fmla="*/ 640398 h 706375"/>
                          <a:gd name="connsiteX14" fmla="*/ 255834 w 638421"/>
                          <a:gd name="connsiteY14" fmla="*/ 611823 h 706375"/>
                          <a:gd name="connsiteX15" fmla="*/ 308222 w 638421"/>
                          <a:gd name="connsiteY15" fmla="*/ 554673 h 706375"/>
                          <a:gd name="connsiteX16" fmla="*/ 222497 w 638421"/>
                          <a:gd name="connsiteY16" fmla="*/ 678498 h 706375"/>
                          <a:gd name="connsiteX17" fmla="*/ 336797 w 638421"/>
                          <a:gd name="connsiteY17" fmla="*/ 697548 h 706375"/>
                          <a:gd name="connsiteX18" fmla="*/ 546347 w 638421"/>
                          <a:gd name="connsiteY18" fmla="*/ 564198 h 706375"/>
                          <a:gd name="connsiteX19" fmla="*/ 632072 w 638421"/>
                          <a:gd name="connsiteY19" fmla="*/ 373698 h 706375"/>
                          <a:gd name="connsiteX20" fmla="*/ 632072 w 638421"/>
                          <a:gd name="connsiteY20" fmla="*/ 278448 h 706375"/>
                          <a:gd name="connsiteX21" fmla="*/ 632072 w 638421"/>
                          <a:gd name="connsiteY21" fmla="*/ 221298 h 706375"/>
                          <a:gd name="connsiteX22" fmla="*/ 593972 w 638421"/>
                          <a:gd name="connsiteY22" fmla="*/ 230823 h 706375"/>
                          <a:gd name="connsiteX23" fmla="*/ 622547 w 638421"/>
                          <a:gd name="connsiteY23" fmla="*/ 87948 h 706375"/>
                          <a:gd name="connsiteX24" fmla="*/ 555872 w 638421"/>
                          <a:gd name="connsiteY24" fmla="*/ 40323 h 706375"/>
                          <a:gd name="connsiteX25" fmla="*/ 412997 w 638421"/>
                          <a:gd name="connsiteY25" fmla="*/ 2223 h 706375"/>
                          <a:gd name="connsiteX0" fmla="*/ 415057 w 640481"/>
                          <a:gd name="connsiteY0" fmla="*/ 2223 h 706375"/>
                          <a:gd name="connsiteX1" fmla="*/ 376957 w 640481"/>
                          <a:gd name="connsiteY1" fmla="*/ 106998 h 706375"/>
                          <a:gd name="connsiteX2" fmla="*/ 253132 w 640481"/>
                          <a:gd name="connsiteY2" fmla="*/ 30798 h 706375"/>
                          <a:gd name="connsiteX3" fmla="*/ 100732 w 640481"/>
                          <a:gd name="connsiteY3" fmla="*/ 135573 h 706375"/>
                          <a:gd name="connsiteX4" fmla="*/ 34057 w 640481"/>
                          <a:gd name="connsiteY4" fmla="*/ 226061 h 706375"/>
                          <a:gd name="connsiteX5" fmla="*/ 24532 w 640481"/>
                          <a:gd name="connsiteY5" fmla="*/ 307023 h 706375"/>
                          <a:gd name="connsiteX6" fmla="*/ 91207 w 640481"/>
                          <a:gd name="connsiteY6" fmla="*/ 335598 h 706375"/>
                          <a:gd name="connsiteX7" fmla="*/ 157882 w 640481"/>
                          <a:gd name="connsiteY7" fmla="*/ 240348 h 706375"/>
                          <a:gd name="connsiteX8" fmla="*/ 117219 w 640481"/>
                          <a:gd name="connsiteY8" fmla="*/ 303539 h 706375"/>
                          <a:gd name="connsiteX9" fmla="*/ 17207 w 640481"/>
                          <a:gd name="connsiteY9" fmla="*/ 451177 h 706375"/>
                          <a:gd name="connsiteX10" fmla="*/ 15007 w 640481"/>
                          <a:gd name="connsiteY10" fmla="*/ 521335 h 706375"/>
                          <a:gd name="connsiteX11" fmla="*/ 167407 w 640481"/>
                          <a:gd name="connsiteY11" fmla="*/ 459423 h 706375"/>
                          <a:gd name="connsiteX12" fmla="*/ 76919 w 640481"/>
                          <a:gd name="connsiteY12" fmla="*/ 554673 h 706375"/>
                          <a:gd name="connsiteX13" fmla="*/ 129307 w 640481"/>
                          <a:gd name="connsiteY13" fmla="*/ 640398 h 706375"/>
                          <a:gd name="connsiteX14" fmla="*/ 257894 w 640481"/>
                          <a:gd name="connsiteY14" fmla="*/ 611823 h 706375"/>
                          <a:gd name="connsiteX15" fmla="*/ 310282 w 640481"/>
                          <a:gd name="connsiteY15" fmla="*/ 554673 h 706375"/>
                          <a:gd name="connsiteX16" fmla="*/ 224557 w 640481"/>
                          <a:gd name="connsiteY16" fmla="*/ 678498 h 706375"/>
                          <a:gd name="connsiteX17" fmla="*/ 338857 w 640481"/>
                          <a:gd name="connsiteY17" fmla="*/ 697548 h 706375"/>
                          <a:gd name="connsiteX18" fmla="*/ 548407 w 640481"/>
                          <a:gd name="connsiteY18" fmla="*/ 564198 h 706375"/>
                          <a:gd name="connsiteX19" fmla="*/ 634132 w 640481"/>
                          <a:gd name="connsiteY19" fmla="*/ 373698 h 706375"/>
                          <a:gd name="connsiteX20" fmla="*/ 634132 w 640481"/>
                          <a:gd name="connsiteY20" fmla="*/ 278448 h 706375"/>
                          <a:gd name="connsiteX21" fmla="*/ 634132 w 640481"/>
                          <a:gd name="connsiteY21" fmla="*/ 221298 h 706375"/>
                          <a:gd name="connsiteX22" fmla="*/ 596032 w 640481"/>
                          <a:gd name="connsiteY22" fmla="*/ 230823 h 706375"/>
                          <a:gd name="connsiteX23" fmla="*/ 624607 w 640481"/>
                          <a:gd name="connsiteY23" fmla="*/ 87948 h 706375"/>
                          <a:gd name="connsiteX24" fmla="*/ 557932 w 640481"/>
                          <a:gd name="connsiteY24" fmla="*/ 40323 h 706375"/>
                          <a:gd name="connsiteX25" fmla="*/ 415057 w 640481"/>
                          <a:gd name="connsiteY25" fmla="*/ 2223 h 706375"/>
                          <a:gd name="connsiteX0" fmla="*/ 423166 w 648590"/>
                          <a:gd name="connsiteY0" fmla="*/ 2223 h 706375"/>
                          <a:gd name="connsiteX1" fmla="*/ 385066 w 648590"/>
                          <a:gd name="connsiteY1" fmla="*/ 106998 h 706375"/>
                          <a:gd name="connsiteX2" fmla="*/ 261241 w 648590"/>
                          <a:gd name="connsiteY2" fmla="*/ 30798 h 706375"/>
                          <a:gd name="connsiteX3" fmla="*/ 108841 w 648590"/>
                          <a:gd name="connsiteY3" fmla="*/ 135573 h 706375"/>
                          <a:gd name="connsiteX4" fmla="*/ 42166 w 648590"/>
                          <a:gd name="connsiteY4" fmla="*/ 226061 h 706375"/>
                          <a:gd name="connsiteX5" fmla="*/ 32641 w 648590"/>
                          <a:gd name="connsiteY5" fmla="*/ 307023 h 706375"/>
                          <a:gd name="connsiteX6" fmla="*/ 99316 w 648590"/>
                          <a:gd name="connsiteY6" fmla="*/ 335598 h 706375"/>
                          <a:gd name="connsiteX7" fmla="*/ 165991 w 648590"/>
                          <a:gd name="connsiteY7" fmla="*/ 240348 h 706375"/>
                          <a:gd name="connsiteX8" fmla="*/ 125328 w 648590"/>
                          <a:gd name="connsiteY8" fmla="*/ 303539 h 706375"/>
                          <a:gd name="connsiteX9" fmla="*/ 11029 w 648590"/>
                          <a:gd name="connsiteY9" fmla="*/ 441652 h 706375"/>
                          <a:gd name="connsiteX10" fmla="*/ 23116 w 648590"/>
                          <a:gd name="connsiteY10" fmla="*/ 521335 h 706375"/>
                          <a:gd name="connsiteX11" fmla="*/ 175516 w 648590"/>
                          <a:gd name="connsiteY11" fmla="*/ 459423 h 706375"/>
                          <a:gd name="connsiteX12" fmla="*/ 85028 w 648590"/>
                          <a:gd name="connsiteY12" fmla="*/ 554673 h 706375"/>
                          <a:gd name="connsiteX13" fmla="*/ 137416 w 648590"/>
                          <a:gd name="connsiteY13" fmla="*/ 640398 h 706375"/>
                          <a:gd name="connsiteX14" fmla="*/ 266003 w 648590"/>
                          <a:gd name="connsiteY14" fmla="*/ 611823 h 706375"/>
                          <a:gd name="connsiteX15" fmla="*/ 318391 w 648590"/>
                          <a:gd name="connsiteY15" fmla="*/ 554673 h 706375"/>
                          <a:gd name="connsiteX16" fmla="*/ 232666 w 648590"/>
                          <a:gd name="connsiteY16" fmla="*/ 678498 h 706375"/>
                          <a:gd name="connsiteX17" fmla="*/ 346966 w 648590"/>
                          <a:gd name="connsiteY17" fmla="*/ 697548 h 706375"/>
                          <a:gd name="connsiteX18" fmla="*/ 556516 w 648590"/>
                          <a:gd name="connsiteY18" fmla="*/ 564198 h 706375"/>
                          <a:gd name="connsiteX19" fmla="*/ 642241 w 648590"/>
                          <a:gd name="connsiteY19" fmla="*/ 373698 h 706375"/>
                          <a:gd name="connsiteX20" fmla="*/ 642241 w 648590"/>
                          <a:gd name="connsiteY20" fmla="*/ 278448 h 706375"/>
                          <a:gd name="connsiteX21" fmla="*/ 642241 w 648590"/>
                          <a:gd name="connsiteY21" fmla="*/ 221298 h 706375"/>
                          <a:gd name="connsiteX22" fmla="*/ 604141 w 648590"/>
                          <a:gd name="connsiteY22" fmla="*/ 230823 h 706375"/>
                          <a:gd name="connsiteX23" fmla="*/ 632716 w 648590"/>
                          <a:gd name="connsiteY23" fmla="*/ 87948 h 706375"/>
                          <a:gd name="connsiteX24" fmla="*/ 566041 w 648590"/>
                          <a:gd name="connsiteY24" fmla="*/ 40323 h 706375"/>
                          <a:gd name="connsiteX25" fmla="*/ 423166 w 648590"/>
                          <a:gd name="connsiteY25" fmla="*/ 2223 h 706375"/>
                          <a:gd name="connsiteX0" fmla="*/ 416239 w 641663"/>
                          <a:gd name="connsiteY0" fmla="*/ 2223 h 706375"/>
                          <a:gd name="connsiteX1" fmla="*/ 378139 w 641663"/>
                          <a:gd name="connsiteY1" fmla="*/ 106998 h 706375"/>
                          <a:gd name="connsiteX2" fmla="*/ 254314 w 641663"/>
                          <a:gd name="connsiteY2" fmla="*/ 30798 h 706375"/>
                          <a:gd name="connsiteX3" fmla="*/ 101914 w 641663"/>
                          <a:gd name="connsiteY3" fmla="*/ 135573 h 706375"/>
                          <a:gd name="connsiteX4" fmla="*/ 35239 w 641663"/>
                          <a:gd name="connsiteY4" fmla="*/ 226061 h 706375"/>
                          <a:gd name="connsiteX5" fmla="*/ 25714 w 641663"/>
                          <a:gd name="connsiteY5" fmla="*/ 307023 h 706375"/>
                          <a:gd name="connsiteX6" fmla="*/ 92389 w 641663"/>
                          <a:gd name="connsiteY6" fmla="*/ 335598 h 706375"/>
                          <a:gd name="connsiteX7" fmla="*/ 159064 w 641663"/>
                          <a:gd name="connsiteY7" fmla="*/ 240348 h 706375"/>
                          <a:gd name="connsiteX8" fmla="*/ 118401 w 641663"/>
                          <a:gd name="connsiteY8" fmla="*/ 303539 h 706375"/>
                          <a:gd name="connsiteX9" fmla="*/ 4102 w 641663"/>
                          <a:gd name="connsiteY9" fmla="*/ 441652 h 706375"/>
                          <a:gd name="connsiteX10" fmla="*/ 54289 w 641663"/>
                          <a:gd name="connsiteY10" fmla="*/ 535622 h 706375"/>
                          <a:gd name="connsiteX11" fmla="*/ 168589 w 641663"/>
                          <a:gd name="connsiteY11" fmla="*/ 459423 h 706375"/>
                          <a:gd name="connsiteX12" fmla="*/ 78101 w 641663"/>
                          <a:gd name="connsiteY12" fmla="*/ 554673 h 706375"/>
                          <a:gd name="connsiteX13" fmla="*/ 130489 w 641663"/>
                          <a:gd name="connsiteY13" fmla="*/ 640398 h 706375"/>
                          <a:gd name="connsiteX14" fmla="*/ 259076 w 641663"/>
                          <a:gd name="connsiteY14" fmla="*/ 611823 h 706375"/>
                          <a:gd name="connsiteX15" fmla="*/ 311464 w 641663"/>
                          <a:gd name="connsiteY15" fmla="*/ 554673 h 706375"/>
                          <a:gd name="connsiteX16" fmla="*/ 225739 w 641663"/>
                          <a:gd name="connsiteY16" fmla="*/ 678498 h 706375"/>
                          <a:gd name="connsiteX17" fmla="*/ 340039 w 641663"/>
                          <a:gd name="connsiteY17" fmla="*/ 697548 h 706375"/>
                          <a:gd name="connsiteX18" fmla="*/ 549589 w 641663"/>
                          <a:gd name="connsiteY18" fmla="*/ 564198 h 706375"/>
                          <a:gd name="connsiteX19" fmla="*/ 635314 w 641663"/>
                          <a:gd name="connsiteY19" fmla="*/ 373698 h 706375"/>
                          <a:gd name="connsiteX20" fmla="*/ 635314 w 641663"/>
                          <a:gd name="connsiteY20" fmla="*/ 278448 h 706375"/>
                          <a:gd name="connsiteX21" fmla="*/ 635314 w 641663"/>
                          <a:gd name="connsiteY21" fmla="*/ 221298 h 706375"/>
                          <a:gd name="connsiteX22" fmla="*/ 597214 w 641663"/>
                          <a:gd name="connsiteY22" fmla="*/ 230823 h 706375"/>
                          <a:gd name="connsiteX23" fmla="*/ 625789 w 641663"/>
                          <a:gd name="connsiteY23" fmla="*/ 87948 h 706375"/>
                          <a:gd name="connsiteX24" fmla="*/ 559114 w 641663"/>
                          <a:gd name="connsiteY24" fmla="*/ 40323 h 706375"/>
                          <a:gd name="connsiteX25" fmla="*/ 416239 w 641663"/>
                          <a:gd name="connsiteY25" fmla="*/ 2223 h 706375"/>
                          <a:gd name="connsiteX0" fmla="*/ 416239 w 641663"/>
                          <a:gd name="connsiteY0" fmla="*/ 2223 h 706375"/>
                          <a:gd name="connsiteX1" fmla="*/ 378139 w 641663"/>
                          <a:gd name="connsiteY1" fmla="*/ 106998 h 706375"/>
                          <a:gd name="connsiteX2" fmla="*/ 254314 w 641663"/>
                          <a:gd name="connsiteY2" fmla="*/ 30798 h 706375"/>
                          <a:gd name="connsiteX3" fmla="*/ 101914 w 641663"/>
                          <a:gd name="connsiteY3" fmla="*/ 135573 h 706375"/>
                          <a:gd name="connsiteX4" fmla="*/ 35239 w 641663"/>
                          <a:gd name="connsiteY4" fmla="*/ 226061 h 706375"/>
                          <a:gd name="connsiteX5" fmla="*/ 25714 w 641663"/>
                          <a:gd name="connsiteY5" fmla="*/ 307023 h 706375"/>
                          <a:gd name="connsiteX6" fmla="*/ 92389 w 641663"/>
                          <a:gd name="connsiteY6" fmla="*/ 335598 h 706375"/>
                          <a:gd name="connsiteX7" fmla="*/ 159064 w 641663"/>
                          <a:gd name="connsiteY7" fmla="*/ 240348 h 706375"/>
                          <a:gd name="connsiteX8" fmla="*/ 118401 w 641663"/>
                          <a:gd name="connsiteY8" fmla="*/ 303539 h 706375"/>
                          <a:gd name="connsiteX9" fmla="*/ 4102 w 641663"/>
                          <a:gd name="connsiteY9" fmla="*/ 441652 h 706375"/>
                          <a:gd name="connsiteX10" fmla="*/ 54289 w 641663"/>
                          <a:gd name="connsiteY10" fmla="*/ 535622 h 706375"/>
                          <a:gd name="connsiteX11" fmla="*/ 168589 w 641663"/>
                          <a:gd name="connsiteY11" fmla="*/ 459423 h 706375"/>
                          <a:gd name="connsiteX12" fmla="*/ 78101 w 641663"/>
                          <a:gd name="connsiteY12" fmla="*/ 554673 h 706375"/>
                          <a:gd name="connsiteX13" fmla="*/ 130489 w 641663"/>
                          <a:gd name="connsiteY13" fmla="*/ 640398 h 706375"/>
                          <a:gd name="connsiteX14" fmla="*/ 259076 w 641663"/>
                          <a:gd name="connsiteY14" fmla="*/ 611823 h 706375"/>
                          <a:gd name="connsiteX15" fmla="*/ 311464 w 641663"/>
                          <a:gd name="connsiteY15" fmla="*/ 554673 h 706375"/>
                          <a:gd name="connsiteX16" fmla="*/ 225739 w 641663"/>
                          <a:gd name="connsiteY16" fmla="*/ 678498 h 706375"/>
                          <a:gd name="connsiteX17" fmla="*/ 340039 w 641663"/>
                          <a:gd name="connsiteY17" fmla="*/ 697548 h 706375"/>
                          <a:gd name="connsiteX18" fmla="*/ 549589 w 641663"/>
                          <a:gd name="connsiteY18" fmla="*/ 564198 h 706375"/>
                          <a:gd name="connsiteX19" fmla="*/ 635314 w 641663"/>
                          <a:gd name="connsiteY19" fmla="*/ 373698 h 706375"/>
                          <a:gd name="connsiteX20" fmla="*/ 635314 w 641663"/>
                          <a:gd name="connsiteY20" fmla="*/ 278448 h 706375"/>
                          <a:gd name="connsiteX21" fmla="*/ 635314 w 641663"/>
                          <a:gd name="connsiteY21" fmla="*/ 221298 h 706375"/>
                          <a:gd name="connsiteX22" fmla="*/ 618041 w 641663"/>
                          <a:gd name="connsiteY22" fmla="*/ 199422 h 706375"/>
                          <a:gd name="connsiteX23" fmla="*/ 625789 w 641663"/>
                          <a:gd name="connsiteY23" fmla="*/ 87948 h 706375"/>
                          <a:gd name="connsiteX24" fmla="*/ 559114 w 641663"/>
                          <a:gd name="connsiteY24" fmla="*/ 40323 h 706375"/>
                          <a:gd name="connsiteX25" fmla="*/ 416239 w 641663"/>
                          <a:gd name="connsiteY25" fmla="*/ 2223 h 706375"/>
                          <a:gd name="connsiteX0" fmla="*/ 416239 w 641663"/>
                          <a:gd name="connsiteY0" fmla="*/ 905 h 705057"/>
                          <a:gd name="connsiteX1" fmla="*/ 367856 w 641663"/>
                          <a:gd name="connsiteY1" fmla="*/ 77087 h 705057"/>
                          <a:gd name="connsiteX2" fmla="*/ 254314 w 641663"/>
                          <a:gd name="connsiteY2" fmla="*/ 29480 h 705057"/>
                          <a:gd name="connsiteX3" fmla="*/ 101914 w 641663"/>
                          <a:gd name="connsiteY3" fmla="*/ 134255 h 705057"/>
                          <a:gd name="connsiteX4" fmla="*/ 35239 w 641663"/>
                          <a:gd name="connsiteY4" fmla="*/ 224743 h 705057"/>
                          <a:gd name="connsiteX5" fmla="*/ 25714 w 641663"/>
                          <a:gd name="connsiteY5" fmla="*/ 305705 h 705057"/>
                          <a:gd name="connsiteX6" fmla="*/ 92389 w 641663"/>
                          <a:gd name="connsiteY6" fmla="*/ 334280 h 705057"/>
                          <a:gd name="connsiteX7" fmla="*/ 159064 w 641663"/>
                          <a:gd name="connsiteY7" fmla="*/ 239030 h 705057"/>
                          <a:gd name="connsiteX8" fmla="*/ 118401 w 641663"/>
                          <a:gd name="connsiteY8" fmla="*/ 302221 h 705057"/>
                          <a:gd name="connsiteX9" fmla="*/ 4102 w 641663"/>
                          <a:gd name="connsiteY9" fmla="*/ 440334 h 705057"/>
                          <a:gd name="connsiteX10" fmla="*/ 54289 w 641663"/>
                          <a:gd name="connsiteY10" fmla="*/ 534304 h 705057"/>
                          <a:gd name="connsiteX11" fmla="*/ 168589 w 641663"/>
                          <a:gd name="connsiteY11" fmla="*/ 458105 h 705057"/>
                          <a:gd name="connsiteX12" fmla="*/ 78101 w 641663"/>
                          <a:gd name="connsiteY12" fmla="*/ 553355 h 705057"/>
                          <a:gd name="connsiteX13" fmla="*/ 130489 w 641663"/>
                          <a:gd name="connsiteY13" fmla="*/ 639080 h 705057"/>
                          <a:gd name="connsiteX14" fmla="*/ 259076 w 641663"/>
                          <a:gd name="connsiteY14" fmla="*/ 610505 h 705057"/>
                          <a:gd name="connsiteX15" fmla="*/ 311464 w 641663"/>
                          <a:gd name="connsiteY15" fmla="*/ 553355 h 705057"/>
                          <a:gd name="connsiteX16" fmla="*/ 225739 w 641663"/>
                          <a:gd name="connsiteY16" fmla="*/ 677180 h 705057"/>
                          <a:gd name="connsiteX17" fmla="*/ 340039 w 641663"/>
                          <a:gd name="connsiteY17" fmla="*/ 696230 h 705057"/>
                          <a:gd name="connsiteX18" fmla="*/ 549589 w 641663"/>
                          <a:gd name="connsiteY18" fmla="*/ 562880 h 705057"/>
                          <a:gd name="connsiteX19" fmla="*/ 635314 w 641663"/>
                          <a:gd name="connsiteY19" fmla="*/ 372380 h 705057"/>
                          <a:gd name="connsiteX20" fmla="*/ 635314 w 641663"/>
                          <a:gd name="connsiteY20" fmla="*/ 277130 h 705057"/>
                          <a:gd name="connsiteX21" fmla="*/ 635314 w 641663"/>
                          <a:gd name="connsiteY21" fmla="*/ 219980 h 705057"/>
                          <a:gd name="connsiteX22" fmla="*/ 618041 w 641663"/>
                          <a:gd name="connsiteY22" fmla="*/ 198104 h 705057"/>
                          <a:gd name="connsiteX23" fmla="*/ 625789 w 641663"/>
                          <a:gd name="connsiteY23" fmla="*/ 86630 h 705057"/>
                          <a:gd name="connsiteX24" fmla="*/ 559114 w 641663"/>
                          <a:gd name="connsiteY24" fmla="*/ 39005 h 705057"/>
                          <a:gd name="connsiteX25" fmla="*/ 416239 w 641663"/>
                          <a:gd name="connsiteY25" fmla="*/ 905 h 705057"/>
                          <a:gd name="connsiteX0" fmla="*/ 416239 w 641663"/>
                          <a:gd name="connsiteY0" fmla="*/ 65 h 704217"/>
                          <a:gd name="connsiteX1" fmla="*/ 365350 w 641663"/>
                          <a:gd name="connsiteY1" fmla="*/ 46949 h 704217"/>
                          <a:gd name="connsiteX2" fmla="*/ 254314 w 641663"/>
                          <a:gd name="connsiteY2" fmla="*/ 28640 h 704217"/>
                          <a:gd name="connsiteX3" fmla="*/ 101914 w 641663"/>
                          <a:gd name="connsiteY3" fmla="*/ 133415 h 704217"/>
                          <a:gd name="connsiteX4" fmla="*/ 35239 w 641663"/>
                          <a:gd name="connsiteY4" fmla="*/ 223903 h 704217"/>
                          <a:gd name="connsiteX5" fmla="*/ 25714 w 641663"/>
                          <a:gd name="connsiteY5" fmla="*/ 304865 h 704217"/>
                          <a:gd name="connsiteX6" fmla="*/ 92389 w 641663"/>
                          <a:gd name="connsiteY6" fmla="*/ 333440 h 704217"/>
                          <a:gd name="connsiteX7" fmla="*/ 159064 w 641663"/>
                          <a:gd name="connsiteY7" fmla="*/ 238190 h 704217"/>
                          <a:gd name="connsiteX8" fmla="*/ 118401 w 641663"/>
                          <a:gd name="connsiteY8" fmla="*/ 301381 h 704217"/>
                          <a:gd name="connsiteX9" fmla="*/ 4102 w 641663"/>
                          <a:gd name="connsiteY9" fmla="*/ 439494 h 704217"/>
                          <a:gd name="connsiteX10" fmla="*/ 54289 w 641663"/>
                          <a:gd name="connsiteY10" fmla="*/ 533464 h 704217"/>
                          <a:gd name="connsiteX11" fmla="*/ 168589 w 641663"/>
                          <a:gd name="connsiteY11" fmla="*/ 457265 h 704217"/>
                          <a:gd name="connsiteX12" fmla="*/ 78101 w 641663"/>
                          <a:gd name="connsiteY12" fmla="*/ 552515 h 704217"/>
                          <a:gd name="connsiteX13" fmla="*/ 130489 w 641663"/>
                          <a:gd name="connsiteY13" fmla="*/ 638240 h 704217"/>
                          <a:gd name="connsiteX14" fmla="*/ 259076 w 641663"/>
                          <a:gd name="connsiteY14" fmla="*/ 609665 h 704217"/>
                          <a:gd name="connsiteX15" fmla="*/ 311464 w 641663"/>
                          <a:gd name="connsiteY15" fmla="*/ 552515 h 704217"/>
                          <a:gd name="connsiteX16" fmla="*/ 225739 w 641663"/>
                          <a:gd name="connsiteY16" fmla="*/ 676340 h 704217"/>
                          <a:gd name="connsiteX17" fmla="*/ 340039 w 641663"/>
                          <a:gd name="connsiteY17" fmla="*/ 695390 h 704217"/>
                          <a:gd name="connsiteX18" fmla="*/ 549589 w 641663"/>
                          <a:gd name="connsiteY18" fmla="*/ 562040 h 704217"/>
                          <a:gd name="connsiteX19" fmla="*/ 635314 w 641663"/>
                          <a:gd name="connsiteY19" fmla="*/ 371540 h 704217"/>
                          <a:gd name="connsiteX20" fmla="*/ 635314 w 641663"/>
                          <a:gd name="connsiteY20" fmla="*/ 276290 h 704217"/>
                          <a:gd name="connsiteX21" fmla="*/ 635314 w 641663"/>
                          <a:gd name="connsiteY21" fmla="*/ 219140 h 704217"/>
                          <a:gd name="connsiteX22" fmla="*/ 618041 w 641663"/>
                          <a:gd name="connsiteY22" fmla="*/ 197264 h 704217"/>
                          <a:gd name="connsiteX23" fmla="*/ 625789 w 641663"/>
                          <a:gd name="connsiteY23" fmla="*/ 85790 h 704217"/>
                          <a:gd name="connsiteX24" fmla="*/ 559114 w 641663"/>
                          <a:gd name="connsiteY24" fmla="*/ 38165 h 704217"/>
                          <a:gd name="connsiteX25" fmla="*/ 416239 w 641663"/>
                          <a:gd name="connsiteY25" fmla="*/ 65 h 704217"/>
                          <a:gd name="connsiteX0" fmla="*/ 416239 w 641663"/>
                          <a:gd name="connsiteY0" fmla="*/ 152 h 704304"/>
                          <a:gd name="connsiteX1" fmla="*/ 371306 w 641663"/>
                          <a:gd name="connsiteY1" fmla="*/ 25028 h 704304"/>
                          <a:gd name="connsiteX2" fmla="*/ 254314 w 641663"/>
                          <a:gd name="connsiteY2" fmla="*/ 28727 h 704304"/>
                          <a:gd name="connsiteX3" fmla="*/ 101914 w 641663"/>
                          <a:gd name="connsiteY3" fmla="*/ 133502 h 704304"/>
                          <a:gd name="connsiteX4" fmla="*/ 35239 w 641663"/>
                          <a:gd name="connsiteY4" fmla="*/ 223990 h 704304"/>
                          <a:gd name="connsiteX5" fmla="*/ 25714 w 641663"/>
                          <a:gd name="connsiteY5" fmla="*/ 304952 h 704304"/>
                          <a:gd name="connsiteX6" fmla="*/ 92389 w 641663"/>
                          <a:gd name="connsiteY6" fmla="*/ 333527 h 704304"/>
                          <a:gd name="connsiteX7" fmla="*/ 159064 w 641663"/>
                          <a:gd name="connsiteY7" fmla="*/ 238277 h 704304"/>
                          <a:gd name="connsiteX8" fmla="*/ 118401 w 641663"/>
                          <a:gd name="connsiteY8" fmla="*/ 301468 h 704304"/>
                          <a:gd name="connsiteX9" fmla="*/ 4102 w 641663"/>
                          <a:gd name="connsiteY9" fmla="*/ 439581 h 704304"/>
                          <a:gd name="connsiteX10" fmla="*/ 54289 w 641663"/>
                          <a:gd name="connsiteY10" fmla="*/ 533551 h 704304"/>
                          <a:gd name="connsiteX11" fmla="*/ 168589 w 641663"/>
                          <a:gd name="connsiteY11" fmla="*/ 457352 h 704304"/>
                          <a:gd name="connsiteX12" fmla="*/ 78101 w 641663"/>
                          <a:gd name="connsiteY12" fmla="*/ 552602 h 704304"/>
                          <a:gd name="connsiteX13" fmla="*/ 130489 w 641663"/>
                          <a:gd name="connsiteY13" fmla="*/ 638327 h 704304"/>
                          <a:gd name="connsiteX14" fmla="*/ 259076 w 641663"/>
                          <a:gd name="connsiteY14" fmla="*/ 609752 h 704304"/>
                          <a:gd name="connsiteX15" fmla="*/ 311464 w 641663"/>
                          <a:gd name="connsiteY15" fmla="*/ 552602 h 704304"/>
                          <a:gd name="connsiteX16" fmla="*/ 225739 w 641663"/>
                          <a:gd name="connsiteY16" fmla="*/ 676427 h 704304"/>
                          <a:gd name="connsiteX17" fmla="*/ 340039 w 641663"/>
                          <a:gd name="connsiteY17" fmla="*/ 695477 h 704304"/>
                          <a:gd name="connsiteX18" fmla="*/ 549589 w 641663"/>
                          <a:gd name="connsiteY18" fmla="*/ 562127 h 704304"/>
                          <a:gd name="connsiteX19" fmla="*/ 635314 w 641663"/>
                          <a:gd name="connsiteY19" fmla="*/ 371627 h 704304"/>
                          <a:gd name="connsiteX20" fmla="*/ 635314 w 641663"/>
                          <a:gd name="connsiteY20" fmla="*/ 276377 h 704304"/>
                          <a:gd name="connsiteX21" fmla="*/ 635314 w 641663"/>
                          <a:gd name="connsiteY21" fmla="*/ 219227 h 704304"/>
                          <a:gd name="connsiteX22" fmla="*/ 618041 w 641663"/>
                          <a:gd name="connsiteY22" fmla="*/ 197351 h 704304"/>
                          <a:gd name="connsiteX23" fmla="*/ 625789 w 641663"/>
                          <a:gd name="connsiteY23" fmla="*/ 85877 h 704304"/>
                          <a:gd name="connsiteX24" fmla="*/ 559114 w 641663"/>
                          <a:gd name="connsiteY24" fmla="*/ 38252 h 704304"/>
                          <a:gd name="connsiteX25" fmla="*/ 416239 w 641663"/>
                          <a:gd name="connsiteY25" fmla="*/ 152 h 704304"/>
                          <a:gd name="connsiteX0" fmla="*/ 416239 w 641663"/>
                          <a:gd name="connsiteY0" fmla="*/ 489 h 704641"/>
                          <a:gd name="connsiteX1" fmla="*/ 336693 w 641663"/>
                          <a:gd name="connsiteY1" fmla="*/ 17754 h 704641"/>
                          <a:gd name="connsiteX2" fmla="*/ 254314 w 641663"/>
                          <a:gd name="connsiteY2" fmla="*/ 29064 h 704641"/>
                          <a:gd name="connsiteX3" fmla="*/ 101914 w 641663"/>
                          <a:gd name="connsiteY3" fmla="*/ 133839 h 704641"/>
                          <a:gd name="connsiteX4" fmla="*/ 35239 w 641663"/>
                          <a:gd name="connsiteY4" fmla="*/ 224327 h 704641"/>
                          <a:gd name="connsiteX5" fmla="*/ 25714 w 641663"/>
                          <a:gd name="connsiteY5" fmla="*/ 305289 h 704641"/>
                          <a:gd name="connsiteX6" fmla="*/ 92389 w 641663"/>
                          <a:gd name="connsiteY6" fmla="*/ 333864 h 704641"/>
                          <a:gd name="connsiteX7" fmla="*/ 159064 w 641663"/>
                          <a:gd name="connsiteY7" fmla="*/ 238614 h 704641"/>
                          <a:gd name="connsiteX8" fmla="*/ 118401 w 641663"/>
                          <a:gd name="connsiteY8" fmla="*/ 301805 h 704641"/>
                          <a:gd name="connsiteX9" fmla="*/ 4102 w 641663"/>
                          <a:gd name="connsiteY9" fmla="*/ 439918 h 704641"/>
                          <a:gd name="connsiteX10" fmla="*/ 54289 w 641663"/>
                          <a:gd name="connsiteY10" fmla="*/ 533888 h 704641"/>
                          <a:gd name="connsiteX11" fmla="*/ 168589 w 641663"/>
                          <a:gd name="connsiteY11" fmla="*/ 457689 h 704641"/>
                          <a:gd name="connsiteX12" fmla="*/ 78101 w 641663"/>
                          <a:gd name="connsiteY12" fmla="*/ 552939 h 704641"/>
                          <a:gd name="connsiteX13" fmla="*/ 130489 w 641663"/>
                          <a:gd name="connsiteY13" fmla="*/ 638664 h 704641"/>
                          <a:gd name="connsiteX14" fmla="*/ 259076 w 641663"/>
                          <a:gd name="connsiteY14" fmla="*/ 610089 h 704641"/>
                          <a:gd name="connsiteX15" fmla="*/ 311464 w 641663"/>
                          <a:gd name="connsiteY15" fmla="*/ 552939 h 704641"/>
                          <a:gd name="connsiteX16" fmla="*/ 225739 w 641663"/>
                          <a:gd name="connsiteY16" fmla="*/ 676764 h 704641"/>
                          <a:gd name="connsiteX17" fmla="*/ 340039 w 641663"/>
                          <a:gd name="connsiteY17" fmla="*/ 695814 h 704641"/>
                          <a:gd name="connsiteX18" fmla="*/ 549589 w 641663"/>
                          <a:gd name="connsiteY18" fmla="*/ 562464 h 704641"/>
                          <a:gd name="connsiteX19" fmla="*/ 635314 w 641663"/>
                          <a:gd name="connsiteY19" fmla="*/ 371964 h 704641"/>
                          <a:gd name="connsiteX20" fmla="*/ 635314 w 641663"/>
                          <a:gd name="connsiteY20" fmla="*/ 276714 h 704641"/>
                          <a:gd name="connsiteX21" fmla="*/ 635314 w 641663"/>
                          <a:gd name="connsiteY21" fmla="*/ 219564 h 704641"/>
                          <a:gd name="connsiteX22" fmla="*/ 618041 w 641663"/>
                          <a:gd name="connsiteY22" fmla="*/ 197688 h 704641"/>
                          <a:gd name="connsiteX23" fmla="*/ 625789 w 641663"/>
                          <a:gd name="connsiteY23" fmla="*/ 86214 h 704641"/>
                          <a:gd name="connsiteX24" fmla="*/ 559114 w 641663"/>
                          <a:gd name="connsiteY24" fmla="*/ 38589 h 704641"/>
                          <a:gd name="connsiteX25" fmla="*/ 416239 w 641663"/>
                          <a:gd name="connsiteY25" fmla="*/ 489 h 704641"/>
                          <a:gd name="connsiteX0" fmla="*/ 416239 w 641663"/>
                          <a:gd name="connsiteY0" fmla="*/ 1850 h 706002"/>
                          <a:gd name="connsiteX1" fmla="*/ 335783 w 641663"/>
                          <a:gd name="connsiteY1" fmla="*/ 8462 h 706002"/>
                          <a:gd name="connsiteX2" fmla="*/ 254314 w 641663"/>
                          <a:gd name="connsiteY2" fmla="*/ 30425 h 706002"/>
                          <a:gd name="connsiteX3" fmla="*/ 101914 w 641663"/>
                          <a:gd name="connsiteY3" fmla="*/ 135200 h 706002"/>
                          <a:gd name="connsiteX4" fmla="*/ 35239 w 641663"/>
                          <a:gd name="connsiteY4" fmla="*/ 225688 h 706002"/>
                          <a:gd name="connsiteX5" fmla="*/ 25714 w 641663"/>
                          <a:gd name="connsiteY5" fmla="*/ 306650 h 706002"/>
                          <a:gd name="connsiteX6" fmla="*/ 92389 w 641663"/>
                          <a:gd name="connsiteY6" fmla="*/ 335225 h 706002"/>
                          <a:gd name="connsiteX7" fmla="*/ 159064 w 641663"/>
                          <a:gd name="connsiteY7" fmla="*/ 239975 h 706002"/>
                          <a:gd name="connsiteX8" fmla="*/ 118401 w 641663"/>
                          <a:gd name="connsiteY8" fmla="*/ 303166 h 706002"/>
                          <a:gd name="connsiteX9" fmla="*/ 4102 w 641663"/>
                          <a:gd name="connsiteY9" fmla="*/ 441279 h 706002"/>
                          <a:gd name="connsiteX10" fmla="*/ 54289 w 641663"/>
                          <a:gd name="connsiteY10" fmla="*/ 535249 h 706002"/>
                          <a:gd name="connsiteX11" fmla="*/ 168589 w 641663"/>
                          <a:gd name="connsiteY11" fmla="*/ 459050 h 706002"/>
                          <a:gd name="connsiteX12" fmla="*/ 78101 w 641663"/>
                          <a:gd name="connsiteY12" fmla="*/ 554300 h 706002"/>
                          <a:gd name="connsiteX13" fmla="*/ 130489 w 641663"/>
                          <a:gd name="connsiteY13" fmla="*/ 640025 h 706002"/>
                          <a:gd name="connsiteX14" fmla="*/ 259076 w 641663"/>
                          <a:gd name="connsiteY14" fmla="*/ 611450 h 706002"/>
                          <a:gd name="connsiteX15" fmla="*/ 311464 w 641663"/>
                          <a:gd name="connsiteY15" fmla="*/ 554300 h 706002"/>
                          <a:gd name="connsiteX16" fmla="*/ 225739 w 641663"/>
                          <a:gd name="connsiteY16" fmla="*/ 678125 h 706002"/>
                          <a:gd name="connsiteX17" fmla="*/ 340039 w 641663"/>
                          <a:gd name="connsiteY17" fmla="*/ 697175 h 706002"/>
                          <a:gd name="connsiteX18" fmla="*/ 549589 w 641663"/>
                          <a:gd name="connsiteY18" fmla="*/ 563825 h 706002"/>
                          <a:gd name="connsiteX19" fmla="*/ 635314 w 641663"/>
                          <a:gd name="connsiteY19" fmla="*/ 373325 h 706002"/>
                          <a:gd name="connsiteX20" fmla="*/ 635314 w 641663"/>
                          <a:gd name="connsiteY20" fmla="*/ 278075 h 706002"/>
                          <a:gd name="connsiteX21" fmla="*/ 635314 w 641663"/>
                          <a:gd name="connsiteY21" fmla="*/ 220925 h 706002"/>
                          <a:gd name="connsiteX22" fmla="*/ 618041 w 641663"/>
                          <a:gd name="connsiteY22" fmla="*/ 199049 h 706002"/>
                          <a:gd name="connsiteX23" fmla="*/ 625789 w 641663"/>
                          <a:gd name="connsiteY23" fmla="*/ 87575 h 706002"/>
                          <a:gd name="connsiteX24" fmla="*/ 559114 w 641663"/>
                          <a:gd name="connsiteY24" fmla="*/ 39950 h 706002"/>
                          <a:gd name="connsiteX25" fmla="*/ 416239 w 641663"/>
                          <a:gd name="connsiteY25" fmla="*/ 1850 h 706002"/>
                          <a:gd name="connsiteX0" fmla="*/ 486463 w 641663"/>
                          <a:gd name="connsiteY0" fmla="*/ 1463 h 709270"/>
                          <a:gd name="connsiteX1" fmla="*/ 335783 w 641663"/>
                          <a:gd name="connsiteY1" fmla="*/ 11730 h 709270"/>
                          <a:gd name="connsiteX2" fmla="*/ 254314 w 641663"/>
                          <a:gd name="connsiteY2" fmla="*/ 33693 h 709270"/>
                          <a:gd name="connsiteX3" fmla="*/ 101914 w 641663"/>
                          <a:gd name="connsiteY3" fmla="*/ 138468 h 709270"/>
                          <a:gd name="connsiteX4" fmla="*/ 35239 w 641663"/>
                          <a:gd name="connsiteY4" fmla="*/ 228956 h 709270"/>
                          <a:gd name="connsiteX5" fmla="*/ 25714 w 641663"/>
                          <a:gd name="connsiteY5" fmla="*/ 309918 h 709270"/>
                          <a:gd name="connsiteX6" fmla="*/ 92389 w 641663"/>
                          <a:gd name="connsiteY6" fmla="*/ 338493 h 709270"/>
                          <a:gd name="connsiteX7" fmla="*/ 159064 w 641663"/>
                          <a:gd name="connsiteY7" fmla="*/ 243243 h 709270"/>
                          <a:gd name="connsiteX8" fmla="*/ 118401 w 641663"/>
                          <a:gd name="connsiteY8" fmla="*/ 306434 h 709270"/>
                          <a:gd name="connsiteX9" fmla="*/ 4102 w 641663"/>
                          <a:gd name="connsiteY9" fmla="*/ 444547 h 709270"/>
                          <a:gd name="connsiteX10" fmla="*/ 54289 w 641663"/>
                          <a:gd name="connsiteY10" fmla="*/ 538517 h 709270"/>
                          <a:gd name="connsiteX11" fmla="*/ 168589 w 641663"/>
                          <a:gd name="connsiteY11" fmla="*/ 462318 h 709270"/>
                          <a:gd name="connsiteX12" fmla="*/ 78101 w 641663"/>
                          <a:gd name="connsiteY12" fmla="*/ 557568 h 709270"/>
                          <a:gd name="connsiteX13" fmla="*/ 130489 w 641663"/>
                          <a:gd name="connsiteY13" fmla="*/ 643293 h 709270"/>
                          <a:gd name="connsiteX14" fmla="*/ 259076 w 641663"/>
                          <a:gd name="connsiteY14" fmla="*/ 614718 h 709270"/>
                          <a:gd name="connsiteX15" fmla="*/ 311464 w 641663"/>
                          <a:gd name="connsiteY15" fmla="*/ 557568 h 709270"/>
                          <a:gd name="connsiteX16" fmla="*/ 225739 w 641663"/>
                          <a:gd name="connsiteY16" fmla="*/ 681393 h 709270"/>
                          <a:gd name="connsiteX17" fmla="*/ 340039 w 641663"/>
                          <a:gd name="connsiteY17" fmla="*/ 700443 h 709270"/>
                          <a:gd name="connsiteX18" fmla="*/ 549589 w 641663"/>
                          <a:gd name="connsiteY18" fmla="*/ 567093 h 709270"/>
                          <a:gd name="connsiteX19" fmla="*/ 635314 w 641663"/>
                          <a:gd name="connsiteY19" fmla="*/ 376593 h 709270"/>
                          <a:gd name="connsiteX20" fmla="*/ 635314 w 641663"/>
                          <a:gd name="connsiteY20" fmla="*/ 281343 h 709270"/>
                          <a:gd name="connsiteX21" fmla="*/ 635314 w 641663"/>
                          <a:gd name="connsiteY21" fmla="*/ 224193 h 709270"/>
                          <a:gd name="connsiteX22" fmla="*/ 618041 w 641663"/>
                          <a:gd name="connsiteY22" fmla="*/ 202317 h 709270"/>
                          <a:gd name="connsiteX23" fmla="*/ 625789 w 641663"/>
                          <a:gd name="connsiteY23" fmla="*/ 90843 h 709270"/>
                          <a:gd name="connsiteX24" fmla="*/ 559114 w 641663"/>
                          <a:gd name="connsiteY24" fmla="*/ 43218 h 709270"/>
                          <a:gd name="connsiteX25" fmla="*/ 486463 w 641663"/>
                          <a:gd name="connsiteY25" fmla="*/ 1463 h 709270"/>
                          <a:gd name="connsiteX0" fmla="*/ 486463 w 641663"/>
                          <a:gd name="connsiteY0" fmla="*/ 1463 h 709270"/>
                          <a:gd name="connsiteX1" fmla="*/ 335783 w 641663"/>
                          <a:gd name="connsiteY1" fmla="*/ 11730 h 709270"/>
                          <a:gd name="connsiteX2" fmla="*/ 254314 w 641663"/>
                          <a:gd name="connsiteY2" fmla="*/ 33693 h 709270"/>
                          <a:gd name="connsiteX3" fmla="*/ 101914 w 641663"/>
                          <a:gd name="connsiteY3" fmla="*/ 138468 h 709270"/>
                          <a:gd name="connsiteX4" fmla="*/ 35239 w 641663"/>
                          <a:gd name="connsiteY4" fmla="*/ 228956 h 709270"/>
                          <a:gd name="connsiteX5" fmla="*/ 25714 w 641663"/>
                          <a:gd name="connsiteY5" fmla="*/ 309918 h 709270"/>
                          <a:gd name="connsiteX6" fmla="*/ 92389 w 641663"/>
                          <a:gd name="connsiteY6" fmla="*/ 338493 h 709270"/>
                          <a:gd name="connsiteX7" fmla="*/ 159064 w 641663"/>
                          <a:gd name="connsiteY7" fmla="*/ 243243 h 709270"/>
                          <a:gd name="connsiteX8" fmla="*/ 118401 w 641663"/>
                          <a:gd name="connsiteY8" fmla="*/ 306434 h 709270"/>
                          <a:gd name="connsiteX9" fmla="*/ 4102 w 641663"/>
                          <a:gd name="connsiteY9" fmla="*/ 444547 h 709270"/>
                          <a:gd name="connsiteX10" fmla="*/ 54289 w 641663"/>
                          <a:gd name="connsiteY10" fmla="*/ 538517 h 709270"/>
                          <a:gd name="connsiteX11" fmla="*/ 168589 w 641663"/>
                          <a:gd name="connsiteY11" fmla="*/ 462318 h 709270"/>
                          <a:gd name="connsiteX12" fmla="*/ 78101 w 641663"/>
                          <a:gd name="connsiteY12" fmla="*/ 557568 h 709270"/>
                          <a:gd name="connsiteX13" fmla="*/ 130489 w 641663"/>
                          <a:gd name="connsiteY13" fmla="*/ 643293 h 709270"/>
                          <a:gd name="connsiteX14" fmla="*/ 259076 w 641663"/>
                          <a:gd name="connsiteY14" fmla="*/ 614718 h 709270"/>
                          <a:gd name="connsiteX15" fmla="*/ 311464 w 641663"/>
                          <a:gd name="connsiteY15" fmla="*/ 557568 h 709270"/>
                          <a:gd name="connsiteX16" fmla="*/ 225739 w 641663"/>
                          <a:gd name="connsiteY16" fmla="*/ 681393 h 709270"/>
                          <a:gd name="connsiteX17" fmla="*/ 340039 w 641663"/>
                          <a:gd name="connsiteY17" fmla="*/ 700443 h 709270"/>
                          <a:gd name="connsiteX18" fmla="*/ 549589 w 641663"/>
                          <a:gd name="connsiteY18" fmla="*/ 567093 h 709270"/>
                          <a:gd name="connsiteX19" fmla="*/ 635314 w 641663"/>
                          <a:gd name="connsiteY19" fmla="*/ 376593 h 709270"/>
                          <a:gd name="connsiteX20" fmla="*/ 635314 w 641663"/>
                          <a:gd name="connsiteY20" fmla="*/ 281343 h 709270"/>
                          <a:gd name="connsiteX21" fmla="*/ 635314 w 641663"/>
                          <a:gd name="connsiteY21" fmla="*/ 224193 h 709270"/>
                          <a:gd name="connsiteX22" fmla="*/ 625789 w 641663"/>
                          <a:gd name="connsiteY22" fmla="*/ 90843 h 709270"/>
                          <a:gd name="connsiteX23" fmla="*/ 559114 w 641663"/>
                          <a:gd name="connsiteY23" fmla="*/ 43218 h 709270"/>
                          <a:gd name="connsiteX24" fmla="*/ 486463 w 641663"/>
                          <a:gd name="connsiteY24" fmla="*/ 1463 h 709270"/>
                          <a:gd name="connsiteX0" fmla="*/ 486463 w 641663"/>
                          <a:gd name="connsiteY0" fmla="*/ 1463 h 709270"/>
                          <a:gd name="connsiteX1" fmla="*/ 335783 w 641663"/>
                          <a:gd name="connsiteY1" fmla="*/ 11730 h 709270"/>
                          <a:gd name="connsiteX2" fmla="*/ 254314 w 641663"/>
                          <a:gd name="connsiteY2" fmla="*/ 33693 h 709270"/>
                          <a:gd name="connsiteX3" fmla="*/ 101914 w 641663"/>
                          <a:gd name="connsiteY3" fmla="*/ 138468 h 709270"/>
                          <a:gd name="connsiteX4" fmla="*/ 35239 w 641663"/>
                          <a:gd name="connsiteY4" fmla="*/ 228956 h 709270"/>
                          <a:gd name="connsiteX5" fmla="*/ 25714 w 641663"/>
                          <a:gd name="connsiteY5" fmla="*/ 309918 h 709270"/>
                          <a:gd name="connsiteX6" fmla="*/ 92389 w 641663"/>
                          <a:gd name="connsiteY6" fmla="*/ 338493 h 709270"/>
                          <a:gd name="connsiteX7" fmla="*/ 159064 w 641663"/>
                          <a:gd name="connsiteY7" fmla="*/ 243243 h 709270"/>
                          <a:gd name="connsiteX8" fmla="*/ 118401 w 641663"/>
                          <a:gd name="connsiteY8" fmla="*/ 306434 h 709270"/>
                          <a:gd name="connsiteX9" fmla="*/ 4102 w 641663"/>
                          <a:gd name="connsiteY9" fmla="*/ 444547 h 709270"/>
                          <a:gd name="connsiteX10" fmla="*/ 54289 w 641663"/>
                          <a:gd name="connsiteY10" fmla="*/ 538517 h 709270"/>
                          <a:gd name="connsiteX11" fmla="*/ 168589 w 641663"/>
                          <a:gd name="connsiteY11" fmla="*/ 462318 h 709270"/>
                          <a:gd name="connsiteX12" fmla="*/ 78101 w 641663"/>
                          <a:gd name="connsiteY12" fmla="*/ 557568 h 709270"/>
                          <a:gd name="connsiteX13" fmla="*/ 130489 w 641663"/>
                          <a:gd name="connsiteY13" fmla="*/ 643293 h 709270"/>
                          <a:gd name="connsiteX14" fmla="*/ 259076 w 641663"/>
                          <a:gd name="connsiteY14" fmla="*/ 614718 h 709270"/>
                          <a:gd name="connsiteX15" fmla="*/ 311464 w 641663"/>
                          <a:gd name="connsiteY15" fmla="*/ 557568 h 709270"/>
                          <a:gd name="connsiteX16" fmla="*/ 225739 w 641663"/>
                          <a:gd name="connsiteY16" fmla="*/ 681393 h 709270"/>
                          <a:gd name="connsiteX17" fmla="*/ 340039 w 641663"/>
                          <a:gd name="connsiteY17" fmla="*/ 700443 h 709270"/>
                          <a:gd name="connsiteX18" fmla="*/ 549589 w 641663"/>
                          <a:gd name="connsiteY18" fmla="*/ 567093 h 709270"/>
                          <a:gd name="connsiteX19" fmla="*/ 635314 w 641663"/>
                          <a:gd name="connsiteY19" fmla="*/ 376593 h 709270"/>
                          <a:gd name="connsiteX20" fmla="*/ 635314 w 641663"/>
                          <a:gd name="connsiteY20" fmla="*/ 281343 h 709270"/>
                          <a:gd name="connsiteX21" fmla="*/ 633947 w 641663"/>
                          <a:gd name="connsiteY21" fmla="*/ 208216 h 709270"/>
                          <a:gd name="connsiteX22" fmla="*/ 625789 w 641663"/>
                          <a:gd name="connsiteY22" fmla="*/ 90843 h 709270"/>
                          <a:gd name="connsiteX23" fmla="*/ 559114 w 641663"/>
                          <a:gd name="connsiteY23" fmla="*/ 43218 h 709270"/>
                          <a:gd name="connsiteX24" fmla="*/ 486463 w 641663"/>
                          <a:gd name="connsiteY24" fmla="*/ 1463 h 709270"/>
                          <a:gd name="connsiteX0" fmla="*/ 486463 w 639618"/>
                          <a:gd name="connsiteY0" fmla="*/ 1463 h 709270"/>
                          <a:gd name="connsiteX1" fmla="*/ 335783 w 639618"/>
                          <a:gd name="connsiteY1" fmla="*/ 11730 h 709270"/>
                          <a:gd name="connsiteX2" fmla="*/ 254314 w 639618"/>
                          <a:gd name="connsiteY2" fmla="*/ 33693 h 709270"/>
                          <a:gd name="connsiteX3" fmla="*/ 101914 w 639618"/>
                          <a:gd name="connsiteY3" fmla="*/ 138468 h 709270"/>
                          <a:gd name="connsiteX4" fmla="*/ 35239 w 639618"/>
                          <a:gd name="connsiteY4" fmla="*/ 228956 h 709270"/>
                          <a:gd name="connsiteX5" fmla="*/ 25714 w 639618"/>
                          <a:gd name="connsiteY5" fmla="*/ 309918 h 709270"/>
                          <a:gd name="connsiteX6" fmla="*/ 92389 w 639618"/>
                          <a:gd name="connsiteY6" fmla="*/ 338493 h 709270"/>
                          <a:gd name="connsiteX7" fmla="*/ 159064 w 639618"/>
                          <a:gd name="connsiteY7" fmla="*/ 243243 h 709270"/>
                          <a:gd name="connsiteX8" fmla="*/ 118401 w 639618"/>
                          <a:gd name="connsiteY8" fmla="*/ 306434 h 709270"/>
                          <a:gd name="connsiteX9" fmla="*/ 4102 w 639618"/>
                          <a:gd name="connsiteY9" fmla="*/ 444547 h 709270"/>
                          <a:gd name="connsiteX10" fmla="*/ 54289 w 639618"/>
                          <a:gd name="connsiteY10" fmla="*/ 538517 h 709270"/>
                          <a:gd name="connsiteX11" fmla="*/ 168589 w 639618"/>
                          <a:gd name="connsiteY11" fmla="*/ 462318 h 709270"/>
                          <a:gd name="connsiteX12" fmla="*/ 78101 w 639618"/>
                          <a:gd name="connsiteY12" fmla="*/ 557568 h 709270"/>
                          <a:gd name="connsiteX13" fmla="*/ 130489 w 639618"/>
                          <a:gd name="connsiteY13" fmla="*/ 643293 h 709270"/>
                          <a:gd name="connsiteX14" fmla="*/ 259076 w 639618"/>
                          <a:gd name="connsiteY14" fmla="*/ 614718 h 709270"/>
                          <a:gd name="connsiteX15" fmla="*/ 311464 w 639618"/>
                          <a:gd name="connsiteY15" fmla="*/ 557568 h 709270"/>
                          <a:gd name="connsiteX16" fmla="*/ 225739 w 639618"/>
                          <a:gd name="connsiteY16" fmla="*/ 681393 h 709270"/>
                          <a:gd name="connsiteX17" fmla="*/ 340039 w 639618"/>
                          <a:gd name="connsiteY17" fmla="*/ 700443 h 709270"/>
                          <a:gd name="connsiteX18" fmla="*/ 549589 w 639618"/>
                          <a:gd name="connsiteY18" fmla="*/ 567093 h 709270"/>
                          <a:gd name="connsiteX19" fmla="*/ 635314 w 639618"/>
                          <a:gd name="connsiteY19" fmla="*/ 376593 h 709270"/>
                          <a:gd name="connsiteX20" fmla="*/ 627677 w 639618"/>
                          <a:gd name="connsiteY20" fmla="*/ 314238 h 709270"/>
                          <a:gd name="connsiteX21" fmla="*/ 633947 w 639618"/>
                          <a:gd name="connsiteY21" fmla="*/ 208216 h 709270"/>
                          <a:gd name="connsiteX22" fmla="*/ 625789 w 639618"/>
                          <a:gd name="connsiteY22" fmla="*/ 90843 h 709270"/>
                          <a:gd name="connsiteX23" fmla="*/ 559114 w 639618"/>
                          <a:gd name="connsiteY23" fmla="*/ 43218 h 709270"/>
                          <a:gd name="connsiteX24" fmla="*/ 486463 w 639618"/>
                          <a:gd name="connsiteY24" fmla="*/ 1463 h 709270"/>
                          <a:gd name="connsiteX0" fmla="*/ 486463 w 634072"/>
                          <a:gd name="connsiteY0" fmla="*/ 1463 h 709270"/>
                          <a:gd name="connsiteX1" fmla="*/ 335783 w 634072"/>
                          <a:gd name="connsiteY1" fmla="*/ 11730 h 709270"/>
                          <a:gd name="connsiteX2" fmla="*/ 254314 w 634072"/>
                          <a:gd name="connsiteY2" fmla="*/ 33693 h 709270"/>
                          <a:gd name="connsiteX3" fmla="*/ 101914 w 634072"/>
                          <a:gd name="connsiteY3" fmla="*/ 138468 h 709270"/>
                          <a:gd name="connsiteX4" fmla="*/ 35239 w 634072"/>
                          <a:gd name="connsiteY4" fmla="*/ 228956 h 709270"/>
                          <a:gd name="connsiteX5" fmla="*/ 25714 w 634072"/>
                          <a:gd name="connsiteY5" fmla="*/ 309918 h 709270"/>
                          <a:gd name="connsiteX6" fmla="*/ 92389 w 634072"/>
                          <a:gd name="connsiteY6" fmla="*/ 338493 h 709270"/>
                          <a:gd name="connsiteX7" fmla="*/ 159064 w 634072"/>
                          <a:gd name="connsiteY7" fmla="*/ 243243 h 709270"/>
                          <a:gd name="connsiteX8" fmla="*/ 118401 w 634072"/>
                          <a:gd name="connsiteY8" fmla="*/ 306434 h 709270"/>
                          <a:gd name="connsiteX9" fmla="*/ 4102 w 634072"/>
                          <a:gd name="connsiteY9" fmla="*/ 444547 h 709270"/>
                          <a:gd name="connsiteX10" fmla="*/ 54289 w 634072"/>
                          <a:gd name="connsiteY10" fmla="*/ 538517 h 709270"/>
                          <a:gd name="connsiteX11" fmla="*/ 168589 w 634072"/>
                          <a:gd name="connsiteY11" fmla="*/ 462318 h 709270"/>
                          <a:gd name="connsiteX12" fmla="*/ 78101 w 634072"/>
                          <a:gd name="connsiteY12" fmla="*/ 557568 h 709270"/>
                          <a:gd name="connsiteX13" fmla="*/ 130489 w 634072"/>
                          <a:gd name="connsiteY13" fmla="*/ 643293 h 709270"/>
                          <a:gd name="connsiteX14" fmla="*/ 259076 w 634072"/>
                          <a:gd name="connsiteY14" fmla="*/ 614718 h 709270"/>
                          <a:gd name="connsiteX15" fmla="*/ 311464 w 634072"/>
                          <a:gd name="connsiteY15" fmla="*/ 557568 h 709270"/>
                          <a:gd name="connsiteX16" fmla="*/ 225739 w 634072"/>
                          <a:gd name="connsiteY16" fmla="*/ 681393 h 709270"/>
                          <a:gd name="connsiteX17" fmla="*/ 340039 w 634072"/>
                          <a:gd name="connsiteY17" fmla="*/ 700443 h 709270"/>
                          <a:gd name="connsiteX18" fmla="*/ 549589 w 634072"/>
                          <a:gd name="connsiteY18" fmla="*/ 567093 h 709270"/>
                          <a:gd name="connsiteX19" fmla="*/ 619759 w 634072"/>
                          <a:gd name="connsiteY19" fmla="*/ 377997 h 709270"/>
                          <a:gd name="connsiteX20" fmla="*/ 627677 w 634072"/>
                          <a:gd name="connsiteY20" fmla="*/ 314238 h 709270"/>
                          <a:gd name="connsiteX21" fmla="*/ 633947 w 634072"/>
                          <a:gd name="connsiteY21" fmla="*/ 208216 h 709270"/>
                          <a:gd name="connsiteX22" fmla="*/ 625789 w 634072"/>
                          <a:gd name="connsiteY22" fmla="*/ 90843 h 709270"/>
                          <a:gd name="connsiteX23" fmla="*/ 559114 w 634072"/>
                          <a:gd name="connsiteY23" fmla="*/ 43218 h 709270"/>
                          <a:gd name="connsiteX24" fmla="*/ 486463 w 634072"/>
                          <a:gd name="connsiteY24" fmla="*/ 1463 h 709270"/>
                          <a:gd name="connsiteX0" fmla="*/ 486463 w 634072"/>
                          <a:gd name="connsiteY0" fmla="*/ 3196 h 711003"/>
                          <a:gd name="connsiteX1" fmla="*/ 353475 w 634072"/>
                          <a:gd name="connsiteY1" fmla="*/ 6498 h 711003"/>
                          <a:gd name="connsiteX2" fmla="*/ 254314 w 634072"/>
                          <a:gd name="connsiteY2" fmla="*/ 35426 h 711003"/>
                          <a:gd name="connsiteX3" fmla="*/ 101914 w 634072"/>
                          <a:gd name="connsiteY3" fmla="*/ 140201 h 711003"/>
                          <a:gd name="connsiteX4" fmla="*/ 35239 w 634072"/>
                          <a:gd name="connsiteY4" fmla="*/ 230689 h 711003"/>
                          <a:gd name="connsiteX5" fmla="*/ 25714 w 634072"/>
                          <a:gd name="connsiteY5" fmla="*/ 311651 h 711003"/>
                          <a:gd name="connsiteX6" fmla="*/ 92389 w 634072"/>
                          <a:gd name="connsiteY6" fmla="*/ 340226 h 711003"/>
                          <a:gd name="connsiteX7" fmla="*/ 159064 w 634072"/>
                          <a:gd name="connsiteY7" fmla="*/ 244976 h 711003"/>
                          <a:gd name="connsiteX8" fmla="*/ 118401 w 634072"/>
                          <a:gd name="connsiteY8" fmla="*/ 308167 h 711003"/>
                          <a:gd name="connsiteX9" fmla="*/ 4102 w 634072"/>
                          <a:gd name="connsiteY9" fmla="*/ 446280 h 711003"/>
                          <a:gd name="connsiteX10" fmla="*/ 54289 w 634072"/>
                          <a:gd name="connsiteY10" fmla="*/ 540250 h 711003"/>
                          <a:gd name="connsiteX11" fmla="*/ 168589 w 634072"/>
                          <a:gd name="connsiteY11" fmla="*/ 464051 h 711003"/>
                          <a:gd name="connsiteX12" fmla="*/ 78101 w 634072"/>
                          <a:gd name="connsiteY12" fmla="*/ 559301 h 711003"/>
                          <a:gd name="connsiteX13" fmla="*/ 130489 w 634072"/>
                          <a:gd name="connsiteY13" fmla="*/ 645026 h 711003"/>
                          <a:gd name="connsiteX14" fmla="*/ 259076 w 634072"/>
                          <a:gd name="connsiteY14" fmla="*/ 616451 h 711003"/>
                          <a:gd name="connsiteX15" fmla="*/ 311464 w 634072"/>
                          <a:gd name="connsiteY15" fmla="*/ 559301 h 711003"/>
                          <a:gd name="connsiteX16" fmla="*/ 225739 w 634072"/>
                          <a:gd name="connsiteY16" fmla="*/ 683126 h 711003"/>
                          <a:gd name="connsiteX17" fmla="*/ 340039 w 634072"/>
                          <a:gd name="connsiteY17" fmla="*/ 702176 h 711003"/>
                          <a:gd name="connsiteX18" fmla="*/ 549589 w 634072"/>
                          <a:gd name="connsiteY18" fmla="*/ 568826 h 711003"/>
                          <a:gd name="connsiteX19" fmla="*/ 619759 w 634072"/>
                          <a:gd name="connsiteY19" fmla="*/ 379730 h 711003"/>
                          <a:gd name="connsiteX20" fmla="*/ 627677 w 634072"/>
                          <a:gd name="connsiteY20" fmla="*/ 315971 h 711003"/>
                          <a:gd name="connsiteX21" fmla="*/ 633947 w 634072"/>
                          <a:gd name="connsiteY21" fmla="*/ 209949 h 711003"/>
                          <a:gd name="connsiteX22" fmla="*/ 625789 w 634072"/>
                          <a:gd name="connsiteY22" fmla="*/ 92576 h 711003"/>
                          <a:gd name="connsiteX23" fmla="*/ 559114 w 634072"/>
                          <a:gd name="connsiteY23" fmla="*/ 44951 h 711003"/>
                          <a:gd name="connsiteX24" fmla="*/ 486463 w 634072"/>
                          <a:gd name="connsiteY24" fmla="*/ 3196 h 711003"/>
                          <a:gd name="connsiteX0" fmla="*/ 486463 w 634072"/>
                          <a:gd name="connsiteY0" fmla="*/ 10201 h 718008"/>
                          <a:gd name="connsiteX1" fmla="*/ 353475 w 634072"/>
                          <a:gd name="connsiteY1" fmla="*/ 13503 h 718008"/>
                          <a:gd name="connsiteX2" fmla="*/ 254314 w 634072"/>
                          <a:gd name="connsiteY2" fmla="*/ 42431 h 718008"/>
                          <a:gd name="connsiteX3" fmla="*/ 101914 w 634072"/>
                          <a:gd name="connsiteY3" fmla="*/ 147206 h 718008"/>
                          <a:gd name="connsiteX4" fmla="*/ 35239 w 634072"/>
                          <a:gd name="connsiteY4" fmla="*/ 237694 h 718008"/>
                          <a:gd name="connsiteX5" fmla="*/ 25714 w 634072"/>
                          <a:gd name="connsiteY5" fmla="*/ 318656 h 718008"/>
                          <a:gd name="connsiteX6" fmla="*/ 92389 w 634072"/>
                          <a:gd name="connsiteY6" fmla="*/ 347231 h 718008"/>
                          <a:gd name="connsiteX7" fmla="*/ 159064 w 634072"/>
                          <a:gd name="connsiteY7" fmla="*/ 251981 h 718008"/>
                          <a:gd name="connsiteX8" fmla="*/ 118401 w 634072"/>
                          <a:gd name="connsiteY8" fmla="*/ 315172 h 718008"/>
                          <a:gd name="connsiteX9" fmla="*/ 4102 w 634072"/>
                          <a:gd name="connsiteY9" fmla="*/ 453285 h 718008"/>
                          <a:gd name="connsiteX10" fmla="*/ 54289 w 634072"/>
                          <a:gd name="connsiteY10" fmla="*/ 547255 h 718008"/>
                          <a:gd name="connsiteX11" fmla="*/ 168589 w 634072"/>
                          <a:gd name="connsiteY11" fmla="*/ 471056 h 718008"/>
                          <a:gd name="connsiteX12" fmla="*/ 78101 w 634072"/>
                          <a:gd name="connsiteY12" fmla="*/ 566306 h 718008"/>
                          <a:gd name="connsiteX13" fmla="*/ 130489 w 634072"/>
                          <a:gd name="connsiteY13" fmla="*/ 652031 h 718008"/>
                          <a:gd name="connsiteX14" fmla="*/ 259076 w 634072"/>
                          <a:gd name="connsiteY14" fmla="*/ 623456 h 718008"/>
                          <a:gd name="connsiteX15" fmla="*/ 311464 w 634072"/>
                          <a:gd name="connsiteY15" fmla="*/ 566306 h 718008"/>
                          <a:gd name="connsiteX16" fmla="*/ 225739 w 634072"/>
                          <a:gd name="connsiteY16" fmla="*/ 690131 h 718008"/>
                          <a:gd name="connsiteX17" fmla="*/ 340039 w 634072"/>
                          <a:gd name="connsiteY17" fmla="*/ 709181 h 718008"/>
                          <a:gd name="connsiteX18" fmla="*/ 549589 w 634072"/>
                          <a:gd name="connsiteY18" fmla="*/ 575831 h 718008"/>
                          <a:gd name="connsiteX19" fmla="*/ 619759 w 634072"/>
                          <a:gd name="connsiteY19" fmla="*/ 386735 h 718008"/>
                          <a:gd name="connsiteX20" fmla="*/ 627677 w 634072"/>
                          <a:gd name="connsiteY20" fmla="*/ 322976 h 718008"/>
                          <a:gd name="connsiteX21" fmla="*/ 633947 w 634072"/>
                          <a:gd name="connsiteY21" fmla="*/ 216954 h 718008"/>
                          <a:gd name="connsiteX22" fmla="*/ 625789 w 634072"/>
                          <a:gd name="connsiteY22" fmla="*/ 99581 h 718008"/>
                          <a:gd name="connsiteX23" fmla="*/ 559114 w 634072"/>
                          <a:gd name="connsiteY23" fmla="*/ 51956 h 718008"/>
                          <a:gd name="connsiteX24" fmla="*/ 486463 w 634072"/>
                          <a:gd name="connsiteY24" fmla="*/ 10201 h 718008"/>
                          <a:gd name="connsiteX0" fmla="*/ 486463 w 634072"/>
                          <a:gd name="connsiteY0" fmla="*/ 3374 h 711181"/>
                          <a:gd name="connsiteX1" fmla="*/ 353475 w 634072"/>
                          <a:gd name="connsiteY1" fmla="*/ 6676 h 711181"/>
                          <a:gd name="connsiteX2" fmla="*/ 254314 w 634072"/>
                          <a:gd name="connsiteY2" fmla="*/ 35604 h 711181"/>
                          <a:gd name="connsiteX3" fmla="*/ 101914 w 634072"/>
                          <a:gd name="connsiteY3" fmla="*/ 140379 h 711181"/>
                          <a:gd name="connsiteX4" fmla="*/ 35239 w 634072"/>
                          <a:gd name="connsiteY4" fmla="*/ 230867 h 711181"/>
                          <a:gd name="connsiteX5" fmla="*/ 25714 w 634072"/>
                          <a:gd name="connsiteY5" fmla="*/ 311829 h 711181"/>
                          <a:gd name="connsiteX6" fmla="*/ 92389 w 634072"/>
                          <a:gd name="connsiteY6" fmla="*/ 340404 h 711181"/>
                          <a:gd name="connsiteX7" fmla="*/ 159064 w 634072"/>
                          <a:gd name="connsiteY7" fmla="*/ 245154 h 711181"/>
                          <a:gd name="connsiteX8" fmla="*/ 118401 w 634072"/>
                          <a:gd name="connsiteY8" fmla="*/ 308345 h 711181"/>
                          <a:gd name="connsiteX9" fmla="*/ 4102 w 634072"/>
                          <a:gd name="connsiteY9" fmla="*/ 446458 h 711181"/>
                          <a:gd name="connsiteX10" fmla="*/ 54289 w 634072"/>
                          <a:gd name="connsiteY10" fmla="*/ 540428 h 711181"/>
                          <a:gd name="connsiteX11" fmla="*/ 168589 w 634072"/>
                          <a:gd name="connsiteY11" fmla="*/ 464229 h 711181"/>
                          <a:gd name="connsiteX12" fmla="*/ 78101 w 634072"/>
                          <a:gd name="connsiteY12" fmla="*/ 559479 h 711181"/>
                          <a:gd name="connsiteX13" fmla="*/ 130489 w 634072"/>
                          <a:gd name="connsiteY13" fmla="*/ 645204 h 711181"/>
                          <a:gd name="connsiteX14" fmla="*/ 259076 w 634072"/>
                          <a:gd name="connsiteY14" fmla="*/ 616629 h 711181"/>
                          <a:gd name="connsiteX15" fmla="*/ 311464 w 634072"/>
                          <a:gd name="connsiteY15" fmla="*/ 559479 h 711181"/>
                          <a:gd name="connsiteX16" fmla="*/ 225739 w 634072"/>
                          <a:gd name="connsiteY16" fmla="*/ 683304 h 711181"/>
                          <a:gd name="connsiteX17" fmla="*/ 340039 w 634072"/>
                          <a:gd name="connsiteY17" fmla="*/ 702354 h 711181"/>
                          <a:gd name="connsiteX18" fmla="*/ 549589 w 634072"/>
                          <a:gd name="connsiteY18" fmla="*/ 569004 h 711181"/>
                          <a:gd name="connsiteX19" fmla="*/ 619759 w 634072"/>
                          <a:gd name="connsiteY19" fmla="*/ 379908 h 711181"/>
                          <a:gd name="connsiteX20" fmla="*/ 627677 w 634072"/>
                          <a:gd name="connsiteY20" fmla="*/ 316149 h 711181"/>
                          <a:gd name="connsiteX21" fmla="*/ 633947 w 634072"/>
                          <a:gd name="connsiteY21" fmla="*/ 210127 h 711181"/>
                          <a:gd name="connsiteX22" fmla="*/ 625789 w 634072"/>
                          <a:gd name="connsiteY22" fmla="*/ 92754 h 711181"/>
                          <a:gd name="connsiteX23" fmla="*/ 559114 w 634072"/>
                          <a:gd name="connsiteY23" fmla="*/ 45129 h 711181"/>
                          <a:gd name="connsiteX24" fmla="*/ 486463 w 634072"/>
                          <a:gd name="connsiteY24" fmla="*/ 3374 h 711181"/>
                          <a:gd name="connsiteX0" fmla="*/ 486463 w 634072"/>
                          <a:gd name="connsiteY0" fmla="*/ 5125 h 712932"/>
                          <a:gd name="connsiteX1" fmla="*/ 353475 w 634072"/>
                          <a:gd name="connsiteY1" fmla="*/ 8427 h 712932"/>
                          <a:gd name="connsiteX2" fmla="*/ 254314 w 634072"/>
                          <a:gd name="connsiteY2" fmla="*/ 37355 h 712932"/>
                          <a:gd name="connsiteX3" fmla="*/ 101914 w 634072"/>
                          <a:gd name="connsiteY3" fmla="*/ 142130 h 712932"/>
                          <a:gd name="connsiteX4" fmla="*/ 35239 w 634072"/>
                          <a:gd name="connsiteY4" fmla="*/ 232618 h 712932"/>
                          <a:gd name="connsiteX5" fmla="*/ 25714 w 634072"/>
                          <a:gd name="connsiteY5" fmla="*/ 313580 h 712932"/>
                          <a:gd name="connsiteX6" fmla="*/ 92389 w 634072"/>
                          <a:gd name="connsiteY6" fmla="*/ 342155 h 712932"/>
                          <a:gd name="connsiteX7" fmla="*/ 159064 w 634072"/>
                          <a:gd name="connsiteY7" fmla="*/ 246905 h 712932"/>
                          <a:gd name="connsiteX8" fmla="*/ 118401 w 634072"/>
                          <a:gd name="connsiteY8" fmla="*/ 310096 h 712932"/>
                          <a:gd name="connsiteX9" fmla="*/ 4102 w 634072"/>
                          <a:gd name="connsiteY9" fmla="*/ 448209 h 712932"/>
                          <a:gd name="connsiteX10" fmla="*/ 54289 w 634072"/>
                          <a:gd name="connsiteY10" fmla="*/ 542179 h 712932"/>
                          <a:gd name="connsiteX11" fmla="*/ 168589 w 634072"/>
                          <a:gd name="connsiteY11" fmla="*/ 465980 h 712932"/>
                          <a:gd name="connsiteX12" fmla="*/ 78101 w 634072"/>
                          <a:gd name="connsiteY12" fmla="*/ 561230 h 712932"/>
                          <a:gd name="connsiteX13" fmla="*/ 130489 w 634072"/>
                          <a:gd name="connsiteY13" fmla="*/ 646955 h 712932"/>
                          <a:gd name="connsiteX14" fmla="*/ 259076 w 634072"/>
                          <a:gd name="connsiteY14" fmla="*/ 618380 h 712932"/>
                          <a:gd name="connsiteX15" fmla="*/ 311464 w 634072"/>
                          <a:gd name="connsiteY15" fmla="*/ 561230 h 712932"/>
                          <a:gd name="connsiteX16" fmla="*/ 225739 w 634072"/>
                          <a:gd name="connsiteY16" fmla="*/ 685055 h 712932"/>
                          <a:gd name="connsiteX17" fmla="*/ 340039 w 634072"/>
                          <a:gd name="connsiteY17" fmla="*/ 704105 h 712932"/>
                          <a:gd name="connsiteX18" fmla="*/ 549589 w 634072"/>
                          <a:gd name="connsiteY18" fmla="*/ 570755 h 712932"/>
                          <a:gd name="connsiteX19" fmla="*/ 619759 w 634072"/>
                          <a:gd name="connsiteY19" fmla="*/ 381659 h 712932"/>
                          <a:gd name="connsiteX20" fmla="*/ 627677 w 634072"/>
                          <a:gd name="connsiteY20" fmla="*/ 317900 h 712932"/>
                          <a:gd name="connsiteX21" fmla="*/ 633947 w 634072"/>
                          <a:gd name="connsiteY21" fmla="*/ 211878 h 712932"/>
                          <a:gd name="connsiteX22" fmla="*/ 625789 w 634072"/>
                          <a:gd name="connsiteY22" fmla="*/ 94505 h 712932"/>
                          <a:gd name="connsiteX23" fmla="*/ 559114 w 634072"/>
                          <a:gd name="connsiteY23" fmla="*/ 46880 h 712932"/>
                          <a:gd name="connsiteX24" fmla="*/ 486463 w 634072"/>
                          <a:gd name="connsiteY24" fmla="*/ 5125 h 71293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</a:cxnLst>
                        <a:rect l="l" t="t" r="r" b="b"/>
                        <a:pathLst>
                          <a:path w="634072" h="712932">
                            <a:moveTo>
                              <a:pt x="486463" y="5125"/>
                            </a:moveTo>
                            <a:cubicBezTo>
                              <a:pt x="452190" y="-1284"/>
                              <a:pt x="402079" y="-3208"/>
                              <a:pt x="353475" y="8427"/>
                            </a:cubicBezTo>
                            <a:cubicBezTo>
                              <a:pt x="304871" y="20062"/>
                              <a:pt x="296241" y="15071"/>
                              <a:pt x="254314" y="37355"/>
                            </a:cubicBezTo>
                            <a:cubicBezTo>
                              <a:pt x="212387" y="59639"/>
                              <a:pt x="138426" y="109586"/>
                              <a:pt x="101914" y="142130"/>
                            </a:cubicBezTo>
                            <a:cubicBezTo>
                              <a:pt x="65402" y="174674"/>
                              <a:pt x="47939" y="204043"/>
                              <a:pt x="35239" y="232618"/>
                            </a:cubicBezTo>
                            <a:cubicBezTo>
                              <a:pt x="22539" y="261193"/>
                              <a:pt x="16189" y="295324"/>
                              <a:pt x="25714" y="313580"/>
                            </a:cubicBezTo>
                            <a:cubicBezTo>
                              <a:pt x="35239" y="331836"/>
                              <a:pt x="70164" y="353267"/>
                              <a:pt x="92389" y="342155"/>
                            </a:cubicBezTo>
                            <a:cubicBezTo>
                              <a:pt x="114614" y="331043"/>
                              <a:pt x="154729" y="252248"/>
                              <a:pt x="159064" y="246905"/>
                            </a:cubicBezTo>
                            <a:cubicBezTo>
                              <a:pt x="163399" y="241562"/>
                              <a:pt x="142641" y="291627"/>
                              <a:pt x="118401" y="310096"/>
                            </a:cubicBezTo>
                            <a:cubicBezTo>
                              <a:pt x="94161" y="328566"/>
                              <a:pt x="21137" y="411910"/>
                              <a:pt x="4102" y="448209"/>
                            </a:cubicBezTo>
                            <a:cubicBezTo>
                              <a:pt x="-12933" y="484508"/>
                              <a:pt x="26874" y="539217"/>
                              <a:pt x="54289" y="542179"/>
                            </a:cubicBezTo>
                            <a:cubicBezTo>
                              <a:pt x="81704" y="545141"/>
                              <a:pt x="164620" y="462805"/>
                              <a:pt x="168589" y="465980"/>
                            </a:cubicBezTo>
                            <a:cubicBezTo>
                              <a:pt x="172558" y="469155"/>
                              <a:pt x="84451" y="531068"/>
                              <a:pt x="78101" y="561230"/>
                            </a:cubicBezTo>
                            <a:cubicBezTo>
                              <a:pt x="71751" y="591392"/>
                              <a:pt x="100327" y="637430"/>
                              <a:pt x="130489" y="646955"/>
                            </a:cubicBezTo>
                            <a:cubicBezTo>
                              <a:pt x="160651" y="656480"/>
                              <a:pt x="228914" y="632667"/>
                              <a:pt x="259076" y="618380"/>
                            </a:cubicBezTo>
                            <a:cubicBezTo>
                              <a:pt x="289238" y="604093"/>
                              <a:pt x="317020" y="550118"/>
                              <a:pt x="311464" y="561230"/>
                            </a:cubicBezTo>
                            <a:cubicBezTo>
                              <a:pt x="305908" y="572343"/>
                              <a:pt x="220977" y="661243"/>
                              <a:pt x="225739" y="685055"/>
                            </a:cubicBezTo>
                            <a:cubicBezTo>
                              <a:pt x="230501" y="708867"/>
                              <a:pt x="286064" y="723155"/>
                              <a:pt x="340039" y="704105"/>
                            </a:cubicBezTo>
                            <a:cubicBezTo>
                              <a:pt x="394014" y="685055"/>
                              <a:pt x="502969" y="624496"/>
                              <a:pt x="549589" y="570755"/>
                            </a:cubicBezTo>
                            <a:cubicBezTo>
                              <a:pt x="596209" y="517014"/>
                              <a:pt x="606744" y="423802"/>
                              <a:pt x="619759" y="381659"/>
                            </a:cubicBezTo>
                            <a:cubicBezTo>
                              <a:pt x="632774" y="339517"/>
                              <a:pt x="627677" y="317900"/>
                              <a:pt x="627677" y="317900"/>
                            </a:cubicBezTo>
                            <a:cubicBezTo>
                              <a:pt x="627221" y="293524"/>
                              <a:pt x="634403" y="236254"/>
                              <a:pt x="633947" y="211878"/>
                            </a:cubicBezTo>
                            <a:cubicBezTo>
                              <a:pt x="632359" y="180128"/>
                              <a:pt x="638489" y="124668"/>
                              <a:pt x="625789" y="94505"/>
                            </a:cubicBezTo>
                            <a:cubicBezTo>
                              <a:pt x="613089" y="64343"/>
                              <a:pt x="582335" y="61777"/>
                              <a:pt x="559114" y="46880"/>
                            </a:cubicBezTo>
                            <a:cubicBezTo>
                              <a:pt x="535893" y="31983"/>
                              <a:pt x="520736" y="11534"/>
                              <a:pt x="486463" y="5125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37" name="Group 36">
                      <a:extLst>
                        <a:ext uri="{FF2B5EF4-FFF2-40B4-BE49-F238E27FC236}">
                          <a16:creationId xmlns:a16="http://schemas.microsoft.com/office/drawing/2014/main" id="{528B1D58-2FE2-0009-870D-EC04D859EAC2}"/>
                        </a:ext>
                      </a:extLst>
                    </p:cNvPr>
                    <p:cNvGrpSpPr/>
                    <p:nvPr/>
                  </p:nvGrpSpPr>
                  <p:grpSpPr>
                    <a:xfrm rot="21045049">
                      <a:off x="7139434" y="3076555"/>
                      <a:ext cx="330249" cy="728995"/>
                      <a:chOff x="7238448" y="3127145"/>
                      <a:chExt cx="307239" cy="762530"/>
                    </a:xfrm>
                  </p:grpSpPr>
                  <p:sp>
                    <p:nvSpPr>
                      <p:cNvPr id="43" name="Rectangle: Rounded Corners 42">
                        <a:extLst>
                          <a:ext uri="{FF2B5EF4-FFF2-40B4-BE49-F238E27FC236}">
                            <a16:creationId xmlns:a16="http://schemas.microsoft.com/office/drawing/2014/main" id="{F3C5BCBD-AE6B-312C-D869-A34845BDA3E7}"/>
                          </a:ext>
                        </a:extLst>
                      </p:cNvPr>
                      <p:cNvSpPr/>
                      <p:nvPr/>
                    </p:nvSpPr>
                    <p:spPr>
                      <a:xfrm rot="554951">
                        <a:off x="7238448" y="3127145"/>
                        <a:ext cx="307239" cy="547317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6" name="Rectangle: Rounded Corners 45">
                        <a:extLst>
                          <a:ext uri="{FF2B5EF4-FFF2-40B4-BE49-F238E27FC236}">
                            <a16:creationId xmlns:a16="http://schemas.microsoft.com/office/drawing/2014/main" id="{26079798-4E51-47AA-607C-0283498BB4F3}"/>
                          </a:ext>
                        </a:extLst>
                      </p:cNvPr>
                      <p:cNvSpPr/>
                      <p:nvPr/>
                    </p:nvSpPr>
                    <p:spPr>
                      <a:xfrm rot="747714">
                        <a:off x="7299328" y="3565651"/>
                        <a:ext cx="194168" cy="324024"/>
                      </a:xfrm>
                      <a:prstGeom prst="round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sp>
                  <p:nvSpPr>
                    <p:cNvPr id="38" name="Oval 37">
                      <a:extLst>
                        <a:ext uri="{FF2B5EF4-FFF2-40B4-BE49-F238E27FC236}">
                          <a16:creationId xmlns:a16="http://schemas.microsoft.com/office/drawing/2014/main" id="{C4E85397-D6AA-712A-DADD-D2989DCA73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40442" y="966332"/>
                      <a:ext cx="1899057" cy="1960317"/>
                    </a:xfrm>
                    <a:prstGeom prst="ellipse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9" name="Oval 38">
                      <a:extLst>
                        <a:ext uri="{FF2B5EF4-FFF2-40B4-BE49-F238E27FC236}">
                          <a16:creationId xmlns:a16="http://schemas.microsoft.com/office/drawing/2014/main" id="{5A9D11DA-790C-0184-E5E2-2C9F7BEFE7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80292" y="1719333"/>
                      <a:ext cx="251576" cy="32833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0" name="Oval 39">
                      <a:extLst>
                        <a:ext uri="{FF2B5EF4-FFF2-40B4-BE49-F238E27FC236}">
                          <a16:creationId xmlns:a16="http://schemas.microsoft.com/office/drawing/2014/main" id="{1C9C3A84-B444-2C89-FD87-D3C79E2079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15097" y="1798948"/>
                      <a:ext cx="151789" cy="166132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1" name="Oval 40">
                      <a:extLst>
                        <a:ext uri="{FF2B5EF4-FFF2-40B4-BE49-F238E27FC236}">
                          <a16:creationId xmlns:a16="http://schemas.microsoft.com/office/drawing/2014/main" id="{44EC7E58-2599-57E3-D4EE-DB878F5DD3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51567" y="1716068"/>
                      <a:ext cx="251576" cy="328339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2" name="Oval 41">
                      <a:extLst>
                        <a:ext uri="{FF2B5EF4-FFF2-40B4-BE49-F238E27FC236}">
                          <a16:creationId xmlns:a16="http://schemas.microsoft.com/office/drawing/2014/main" id="{855BA2E9-5B39-719C-A266-8E62511E17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72" y="1795683"/>
                      <a:ext cx="151789" cy="166132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E7267EA0-D609-5137-F694-5CADC86CF52A}"/>
                    </a:ext>
                  </a:extLst>
                </p:cNvPr>
                <p:cNvSpPr/>
                <p:nvPr/>
              </p:nvSpPr>
              <p:spPr>
                <a:xfrm>
                  <a:off x="6870910" y="3396662"/>
                  <a:ext cx="1129179" cy="493128"/>
                </a:xfrm>
                <a:custGeom>
                  <a:avLst/>
                  <a:gdLst>
                    <a:gd name="connsiteX0" fmla="*/ 493054 w 983232"/>
                    <a:gd name="connsiteY0" fmla="*/ 0 h 427405"/>
                    <a:gd name="connsiteX1" fmla="*/ 958950 w 983232"/>
                    <a:gd name="connsiteY1" fmla="*/ 318778 h 427405"/>
                    <a:gd name="connsiteX2" fmla="*/ 983232 w 983232"/>
                    <a:gd name="connsiteY2" fmla="*/ 399526 h 427405"/>
                    <a:gd name="connsiteX3" fmla="*/ 971952 w 983232"/>
                    <a:gd name="connsiteY3" fmla="*/ 405978 h 427405"/>
                    <a:gd name="connsiteX4" fmla="*/ 909856 w 983232"/>
                    <a:gd name="connsiteY4" fmla="*/ 416614 h 427405"/>
                    <a:gd name="connsiteX5" fmla="*/ 750326 w 983232"/>
                    <a:gd name="connsiteY5" fmla="*/ 281273 h 427405"/>
                    <a:gd name="connsiteX6" fmla="*/ 762083 w 983232"/>
                    <a:gd name="connsiteY6" fmla="*/ 231868 h 427405"/>
                    <a:gd name="connsiteX7" fmla="*/ 710435 w 983232"/>
                    <a:gd name="connsiteY7" fmla="*/ 223198 h 427405"/>
                    <a:gd name="connsiteX8" fmla="*/ 650915 w 983232"/>
                    <a:gd name="connsiteY8" fmla="*/ 182448 h 427405"/>
                    <a:gd name="connsiteX9" fmla="*/ 646188 w 983232"/>
                    <a:gd name="connsiteY9" fmla="*/ 169580 h 427405"/>
                    <a:gd name="connsiteX10" fmla="*/ 602012 w 983232"/>
                    <a:gd name="connsiteY10" fmla="*/ 176996 h 427405"/>
                    <a:gd name="connsiteX11" fmla="*/ 506353 w 983232"/>
                    <a:gd name="connsiteY11" fmla="*/ 144053 h 427405"/>
                    <a:gd name="connsiteX12" fmla="*/ 501015 w 983232"/>
                    <a:gd name="connsiteY12" fmla="*/ 137470 h 427405"/>
                    <a:gd name="connsiteX13" fmla="*/ 495003 w 983232"/>
                    <a:gd name="connsiteY13" fmla="*/ 144885 h 427405"/>
                    <a:gd name="connsiteX14" fmla="*/ 399344 w 983232"/>
                    <a:gd name="connsiteY14" fmla="*/ 177828 h 427405"/>
                    <a:gd name="connsiteX15" fmla="*/ 355361 w 983232"/>
                    <a:gd name="connsiteY15" fmla="*/ 170444 h 427405"/>
                    <a:gd name="connsiteX16" fmla="*/ 339322 w 983232"/>
                    <a:gd name="connsiteY16" fmla="*/ 214100 h 427405"/>
                    <a:gd name="connsiteX17" fmla="*/ 279801 w 983232"/>
                    <a:gd name="connsiteY17" fmla="*/ 254849 h 427405"/>
                    <a:gd name="connsiteX18" fmla="*/ 232448 w 983232"/>
                    <a:gd name="connsiteY18" fmla="*/ 262798 h 427405"/>
                    <a:gd name="connsiteX19" fmla="*/ 242674 w 983232"/>
                    <a:gd name="connsiteY19" fmla="*/ 301828 h 427405"/>
                    <a:gd name="connsiteX20" fmla="*/ 79698 w 983232"/>
                    <a:gd name="connsiteY20" fmla="*/ 427405 h 427405"/>
                    <a:gd name="connsiteX21" fmla="*/ 16260 w 983232"/>
                    <a:gd name="connsiteY21" fmla="*/ 417537 h 427405"/>
                    <a:gd name="connsiteX22" fmla="*/ 0 w 983232"/>
                    <a:gd name="connsiteY22" fmla="*/ 409090 h 427405"/>
                    <a:gd name="connsiteX23" fmla="*/ 27158 w 983232"/>
                    <a:gd name="connsiteY23" fmla="*/ 318778 h 427405"/>
                    <a:gd name="connsiteX24" fmla="*/ 493054 w 983232"/>
                    <a:gd name="connsiteY24" fmla="*/ 0 h 4274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83232" h="427405">
                      <a:moveTo>
                        <a:pt x="493054" y="0"/>
                      </a:moveTo>
                      <a:cubicBezTo>
                        <a:pt x="702493" y="0"/>
                        <a:pt x="882191" y="131446"/>
                        <a:pt x="958950" y="318778"/>
                      </a:cubicBezTo>
                      <a:lnTo>
                        <a:pt x="983232" y="399526"/>
                      </a:lnTo>
                      <a:lnTo>
                        <a:pt x="971952" y="405978"/>
                      </a:lnTo>
                      <a:cubicBezTo>
                        <a:pt x="952867" y="412827"/>
                        <a:pt x="931883" y="416614"/>
                        <a:pt x="909856" y="416614"/>
                      </a:cubicBezTo>
                      <a:cubicBezTo>
                        <a:pt x="821750" y="416614"/>
                        <a:pt x="750326" y="356019"/>
                        <a:pt x="750326" y="281273"/>
                      </a:cubicBezTo>
                      <a:lnTo>
                        <a:pt x="762083" y="231868"/>
                      </a:lnTo>
                      <a:lnTo>
                        <a:pt x="710435" y="223198"/>
                      </a:lnTo>
                      <a:cubicBezTo>
                        <a:pt x="686157" y="214660"/>
                        <a:pt x="665501" y="200399"/>
                        <a:pt x="650915" y="182448"/>
                      </a:cubicBezTo>
                      <a:lnTo>
                        <a:pt x="646188" y="169580"/>
                      </a:lnTo>
                      <a:lnTo>
                        <a:pt x="602012" y="176996"/>
                      </a:lnTo>
                      <a:cubicBezTo>
                        <a:pt x="564655" y="176996"/>
                        <a:pt x="530834" y="164407"/>
                        <a:pt x="506353" y="144053"/>
                      </a:cubicBezTo>
                      <a:lnTo>
                        <a:pt x="501015" y="137470"/>
                      </a:lnTo>
                      <a:lnTo>
                        <a:pt x="495003" y="144885"/>
                      </a:lnTo>
                      <a:cubicBezTo>
                        <a:pt x="470522" y="165238"/>
                        <a:pt x="436701" y="177828"/>
                        <a:pt x="399344" y="177828"/>
                      </a:cubicBezTo>
                      <a:lnTo>
                        <a:pt x="355361" y="170444"/>
                      </a:lnTo>
                      <a:lnTo>
                        <a:pt x="339322" y="214100"/>
                      </a:lnTo>
                      <a:cubicBezTo>
                        <a:pt x="324735" y="232050"/>
                        <a:pt x="304078" y="246312"/>
                        <a:pt x="279801" y="254849"/>
                      </a:cubicBezTo>
                      <a:lnTo>
                        <a:pt x="232448" y="262798"/>
                      </a:lnTo>
                      <a:lnTo>
                        <a:pt x="242674" y="301828"/>
                      </a:lnTo>
                      <a:cubicBezTo>
                        <a:pt x="242674" y="371183"/>
                        <a:pt x="169707" y="427405"/>
                        <a:pt x="79698" y="427405"/>
                      </a:cubicBezTo>
                      <a:cubicBezTo>
                        <a:pt x="57196" y="427405"/>
                        <a:pt x="35759" y="423891"/>
                        <a:pt x="16260" y="417537"/>
                      </a:cubicBezTo>
                      <a:lnTo>
                        <a:pt x="0" y="409090"/>
                      </a:lnTo>
                      <a:lnTo>
                        <a:pt x="27158" y="318778"/>
                      </a:lnTo>
                      <a:cubicBezTo>
                        <a:pt x="103917" y="131446"/>
                        <a:pt x="283615" y="0"/>
                        <a:pt x="493054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2640E312-2A30-722D-380C-C720E2357D20}"/>
                    </a:ext>
                  </a:extLst>
                </p:cNvPr>
                <p:cNvSpPr/>
                <p:nvPr/>
              </p:nvSpPr>
              <p:spPr>
                <a:xfrm>
                  <a:off x="6801619" y="3881850"/>
                  <a:ext cx="225268" cy="21465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1415F113-9986-46CC-CB03-BBDEDCCE6D4C}"/>
                    </a:ext>
                  </a:extLst>
                </p:cNvPr>
                <p:cNvSpPr/>
                <p:nvPr/>
              </p:nvSpPr>
              <p:spPr>
                <a:xfrm>
                  <a:off x="7889974" y="3843980"/>
                  <a:ext cx="225268" cy="21465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25C21E4-2463-4861-1C6B-8C1A3450D86F}"/>
                  </a:ext>
                </a:extLst>
              </p:cNvPr>
              <p:cNvSpPr/>
              <p:nvPr/>
            </p:nvSpPr>
            <p:spPr>
              <a:xfrm>
                <a:off x="6447814" y="4481327"/>
                <a:ext cx="80098" cy="45719"/>
              </a:xfrm>
              <a:custGeom>
                <a:avLst/>
                <a:gdLst>
                  <a:gd name="connsiteX0" fmla="*/ 0 w 142875"/>
                  <a:gd name="connsiteY0" fmla="*/ 0 h 61946"/>
                  <a:gd name="connsiteX1" fmla="*/ 71437 w 142875"/>
                  <a:gd name="connsiteY1" fmla="*/ 61912 h 61946"/>
                  <a:gd name="connsiteX2" fmla="*/ 142875 w 142875"/>
                  <a:gd name="connsiteY2" fmla="*/ 9525 h 61946"/>
                  <a:gd name="connsiteX3" fmla="*/ 142875 w 142875"/>
                  <a:gd name="connsiteY3" fmla="*/ 9525 h 61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875" h="61946">
                    <a:moveTo>
                      <a:pt x="0" y="0"/>
                    </a:moveTo>
                    <a:cubicBezTo>
                      <a:pt x="23812" y="30162"/>
                      <a:pt x="47624" y="60324"/>
                      <a:pt x="71437" y="61912"/>
                    </a:cubicBezTo>
                    <a:cubicBezTo>
                      <a:pt x="95250" y="63500"/>
                      <a:pt x="142875" y="9525"/>
                      <a:pt x="142875" y="9525"/>
                    </a:cubicBezTo>
                    <a:lnTo>
                      <a:pt x="142875" y="952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DA89D1CB-5A3F-0AC7-D5BE-91B18A4E4BF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94201" y="5200805"/>
              <a:ext cx="974601" cy="1242331"/>
            </a:xfrm>
            <a:prstGeom prst="rect">
              <a:avLst/>
            </a:prstGeom>
          </p:spPr>
        </p:pic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B8D60BF4-3262-241D-CE7D-774E7783F632}"/>
                </a:ext>
              </a:extLst>
            </p:cNvPr>
            <p:cNvSpPr/>
            <p:nvPr/>
          </p:nvSpPr>
          <p:spPr>
            <a:xfrm rot="20053726">
              <a:off x="6717125" y="5094947"/>
              <a:ext cx="144096" cy="170544"/>
            </a:xfrm>
            <a:custGeom>
              <a:avLst/>
              <a:gdLst>
                <a:gd name="connsiteX0" fmla="*/ 455982 w 681406"/>
                <a:gd name="connsiteY0" fmla="*/ 2223 h 709978"/>
                <a:gd name="connsiteX1" fmla="*/ 417882 w 681406"/>
                <a:gd name="connsiteY1" fmla="*/ 106998 h 709978"/>
                <a:gd name="connsiteX2" fmla="*/ 294057 w 681406"/>
                <a:gd name="connsiteY2" fmla="*/ 30798 h 709978"/>
                <a:gd name="connsiteX3" fmla="*/ 141657 w 681406"/>
                <a:gd name="connsiteY3" fmla="*/ 135573 h 709978"/>
                <a:gd name="connsiteX4" fmla="*/ 94032 w 681406"/>
                <a:gd name="connsiteY4" fmla="*/ 230823 h 709978"/>
                <a:gd name="connsiteX5" fmla="*/ 65457 w 681406"/>
                <a:gd name="connsiteY5" fmla="*/ 307023 h 709978"/>
                <a:gd name="connsiteX6" fmla="*/ 132132 w 681406"/>
                <a:gd name="connsiteY6" fmla="*/ 335598 h 709978"/>
                <a:gd name="connsiteX7" fmla="*/ 198807 w 681406"/>
                <a:gd name="connsiteY7" fmla="*/ 240348 h 709978"/>
                <a:gd name="connsiteX8" fmla="*/ 103557 w 681406"/>
                <a:gd name="connsiteY8" fmla="*/ 326073 h 709978"/>
                <a:gd name="connsiteX9" fmla="*/ 8307 w 681406"/>
                <a:gd name="connsiteY9" fmla="*/ 392748 h 709978"/>
                <a:gd name="connsiteX10" fmla="*/ 17832 w 681406"/>
                <a:gd name="connsiteY10" fmla="*/ 516573 h 709978"/>
                <a:gd name="connsiteX11" fmla="*/ 122607 w 681406"/>
                <a:gd name="connsiteY11" fmla="*/ 535623 h 709978"/>
                <a:gd name="connsiteX12" fmla="*/ 227382 w 681406"/>
                <a:gd name="connsiteY12" fmla="*/ 497523 h 709978"/>
                <a:gd name="connsiteX13" fmla="*/ 122607 w 681406"/>
                <a:gd name="connsiteY13" fmla="*/ 621348 h 709978"/>
                <a:gd name="connsiteX14" fmla="*/ 170232 w 681406"/>
                <a:gd name="connsiteY14" fmla="*/ 640398 h 709978"/>
                <a:gd name="connsiteX15" fmla="*/ 303582 w 681406"/>
                <a:gd name="connsiteY15" fmla="*/ 630873 h 709978"/>
                <a:gd name="connsiteX16" fmla="*/ 351207 w 681406"/>
                <a:gd name="connsiteY16" fmla="*/ 554673 h 709978"/>
                <a:gd name="connsiteX17" fmla="*/ 246432 w 681406"/>
                <a:gd name="connsiteY17" fmla="*/ 688023 h 709978"/>
                <a:gd name="connsiteX18" fmla="*/ 379782 w 681406"/>
                <a:gd name="connsiteY18" fmla="*/ 697548 h 709978"/>
                <a:gd name="connsiteX19" fmla="*/ 589332 w 681406"/>
                <a:gd name="connsiteY19" fmla="*/ 564198 h 709978"/>
                <a:gd name="connsiteX20" fmla="*/ 675057 w 681406"/>
                <a:gd name="connsiteY20" fmla="*/ 373698 h 709978"/>
                <a:gd name="connsiteX21" fmla="*/ 675057 w 681406"/>
                <a:gd name="connsiteY21" fmla="*/ 278448 h 709978"/>
                <a:gd name="connsiteX22" fmla="*/ 675057 w 681406"/>
                <a:gd name="connsiteY22" fmla="*/ 221298 h 709978"/>
                <a:gd name="connsiteX23" fmla="*/ 636957 w 681406"/>
                <a:gd name="connsiteY23" fmla="*/ 230823 h 709978"/>
                <a:gd name="connsiteX24" fmla="*/ 665532 w 681406"/>
                <a:gd name="connsiteY24" fmla="*/ 87948 h 709978"/>
                <a:gd name="connsiteX25" fmla="*/ 598857 w 681406"/>
                <a:gd name="connsiteY25" fmla="*/ 40323 h 709978"/>
                <a:gd name="connsiteX26" fmla="*/ 455982 w 681406"/>
                <a:gd name="connsiteY26" fmla="*/ 2223 h 709978"/>
                <a:gd name="connsiteX0" fmla="*/ 455982 w 681406"/>
                <a:gd name="connsiteY0" fmla="*/ 2223 h 709978"/>
                <a:gd name="connsiteX1" fmla="*/ 417882 w 681406"/>
                <a:gd name="connsiteY1" fmla="*/ 106998 h 709978"/>
                <a:gd name="connsiteX2" fmla="*/ 294057 w 681406"/>
                <a:gd name="connsiteY2" fmla="*/ 30798 h 709978"/>
                <a:gd name="connsiteX3" fmla="*/ 141657 w 681406"/>
                <a:gd name="connsiteY3" fmla="*/ 135573 h 709978"/>
                <a:gd name="connsiteX4" fmla="*/ 94032 w 681406"/>
                <a:gd name="connsiteY4" fmla="*/ 230823 h 709978"/>
                <a:gd name="connsiteX5" fmla="*/ 65457 w 681406"/>
                <a:gd name="connsiteY5" fmla="*/ 307023 h 709978"/>
                <a:gd name="connsiteX6" fmla="*/ 132132 w 681406"/>
                <a:gd name="connsiteY6" fmla="*/ 335598 h 709978"/>
                <a:gd name="connsiteX7" fmla="*/ 198807 w 681406"/>
                <a:gd name="connsiteY7" fmla="*/ 240348 h 709978"/>
                <a:gd name="connsiteX8" fmla="*/ 158144 w 681406"/>
                <a:gd name="connsiteY8" fmla="*/ 303539 h 709978"/>
                <a:gd name="connsiteX9" fmla="*/ 103557 w 681406"/>
                <a:gd name="connsiteY9" fmla="*/ 326073 h 709978"/>
                <a:gd name="connsiteX10" fmla="*/ 8307 w 681406"/>
                <a:gd name="connsiteY10" fmla="*/ 392748 h 709978"/>
                <a:gd name="connsiteX11" fmla="*/ 17832 w 681406"/>
                <a:gd name="connsiteY11" fmla="*/ 516573 h 709978"/>
                <a:gd name="connsiteX12" fmla="*/ 122607 w 681406"/>
                <a:gd name="connsiteY12" fmla="*/ 535623 h 709978"/>
                <a:gd name="connsiteX13" fmla="*/ 227382 w 681406"/>
                <a:gd name="connsiteY13" fmla="*/ 497523 h 709978"/>
                <a:gd name="connsiteX14" fmla="*/ 122607 w 681406"/>
                <a:gd name="connsiteY14" fmla="*/ 621348 h 709978"/>
                <a:gd name="connsiteX15" fmla="*/ 170232 w 681406"/>
                <a:gd name="connsiteY15" fmla="*/ 640398 h 709978"/>
                <a:gd name="connsiteX16" fmla="*/ 303582 w 681406"/>
                <a:gd name="connsiteY16" fmla="*/ 630873 h 709978"/>
                <a:gd name="connsiteX17" fmla="*/ 351207 w 681406"/>
                <a:gd name="connsiteY17" fmla="*/ 554673 h 709978"/>
                <a:gd name="connsiteX18" fmla="*/ 246432 w 681406"/>
                <a:gd name="connsiteY18" fmla="*/ 688023 h 709978"/>
                <a:gd name="connsiteX19" fmla="*/ 379782 w 681406"/>
                <a:gd name="connsiteY19" fmla="*/ 697548 h 709978"/>
                <a:gd name="connsiteX20" fmla="*/ 589332 w 681406"/>
                <a:gd name="connsiteY20" fmla="*/ 564198 h 709978"/>
                <a:gd name="connsiteX21" fmla="*/ 675057 w 681406"/>
                <a:gd name="connsiteY21" fmla="*/ 373698 h 709978"/>
                <a:gd name="connsiteX22" fmla="*/ 675057 w 681406"/>
                <a:gd name="connsiteY22" fmla="*/ 278448 h 709978"/>
                <a:gd name="connsiteX23" fmla="*/ 675057 w 681406"/>
                <a:gd name="connsiteY23" fmla="*/ 221298 h 709978"/>
                <a:gd name="connsiteX24" fmla="*/ 636957 w 681406"/>
                <a:gd name="connsiteY24" fmla="*/ 230823 h 709978"/>
                <a:gd name="connsiteX25" fmla="*/ 665532 w 681406"/>
                <a:gd name="connsiteY25" fmla="*/ 87948 h 709978"/>
                <a:gd name="connsiteX26" fmla="*/ 598857 w 681406"/>
                <a:gd name="connsiteY26" fmla="*/ 40323 h 709978"/>
                <a:gd name="connsiteX27" fmla="*/ 455982 w 681406"/>
                <a:gd name="connsiteY27" fmla="*/ 2223 h 709978"/>
                <a:gd name="connsiteX0" fmla="*/ 455982 w 681406"/>
                <a:gd name="connsiteY0" fmla="*/ 2223 h 709978"/>
                <a:gd name="connsiteX1" fmla="*/ 417882 w 681406"/>
                <a:gd name="connsiteY1" fmla="*/ 106998 h 709978"/>
                <a:gd name="connsiteX2" fmla="*/ 294057 w 681406"/>
                <a:gd name="connsiteY2" fmla="*/ 30798 h 709978"/>
                <a:gd name="connsiteX3" fmla="*/ 141657 w 681406"/>
                <a:gd name="connsiteY3" fmla="*/ 135573 h 709978"/>
                <a:gd name="connsiteX4" fmla="*/ 74982 w 681406"/>
                <a:gd name="connsiteY4" fmla="*/ 226061 h 709978"/>
                <a:gd name="connsiteX5" fmla="*/ 65457 w 681406"/>
                <a:gd name="connsiteY5" fmla="*/ 307023 h 709978"/>
                <a:gd name="connsiteX6" fmla="*/ 132132 w 681406"/>
                <a:gd name="connsiteY6" fmla="*/ 335598 h 709978"/>
                <a:gd name="connsiteX7" fmla="*/ 198807 w 681406"/>
                <a:gd name="connsiteY7" fmla="*/ 240348 h 709978"/>
                <a:gd name="connsiteX8" fmla="*/ 158144 w 681406"/>
                <a:gd name="connsiteY8" fmla="*/ 303539 h 709978"/>
                <a:gd name="connsiteX9" fmla="*/ 103557 w 681406"/>
                <a:gd name="connsiteY9" fmla="*/ 326073 h 709978"/>
                <a:gd name="connsiteX10" fmla="*/ 8307 w 681406"/>
                <a:gd name="connsiteY10" fmla="*/ 392748 h 709978"/>
                <a:gd name="connsiteX11" fmla="*/ 17832 w 681406"/>
                <a:gd name="connsiteY11" fmla="*/ 516573 h 709978"/>
                <a:gd name="connsiteX12" fmla="*/ 122607 w 681406"/>
                <a:gd name="connsiteY12" fmla="*/ 535623 h 709978"/>
                <a:gd name="connsiteX13" fmla="*/ 227382 w 681406"/>
                <a:gd name="connsiteY13" fmla="*/ 497523 h 709978"/>
                <a:gd name="connsiteX14" fmla="*/ 122607 w 681406"/>
                <a:gd name="connsiteY14" fmla="*/ 621348 h 709978"/>
                <a:gd name="connsiteX15" fmla="*/ 170232 w 681406"/>
                <a:gd name="connsiteY15" fmla="*/ 640398 h 709978"/>
                <a:gd name="connsiteX16" fmla="*/ 303582 w 681406"/>
                <a:gd name="connsiteY16" fmla="*/ 630873 h 709978"/>
                <a:gd name="connsiteX17" fmla="*/ 351207 w 681406"/>
                <a:gd name="connsiteY17" fmla="*/ 554673 h 709978"/>
                <a:gd name="connsiteX18" fmla="*/ 246432 w 681406"/>
                <a:gd name="connsiteY18" fmla="*/ 688023 h 709978"/>
                <a:gd name="connsiteX19" fmla="*/ 379782 w 681406"/>
                <a:gd name="connsiteY19" fmla="*/ 697548 h 709978"/>
                <a:gd name="connsiteX20" fmla="*/ 589332 w 681406"/>
                <a:gd name="connsiteY20" fmla="*/ 564198 h 709978"/>
                <a:gd name="connsiteX21" fmla="*/ 675057 w 681406"/>
                <a:gd name="connsiteY21" fmla="*/ 373698 h 709978"/>
                <a:gd name="connsiteX22" fmla="*/ 675057 w 681406"/>
                <a:gd name="connsiteY22" fmla="*/ 278448 h 709978"/>
                <a:gd name="connsiteX23" fmla="*/ 675057 w 681406"/>
                <a:gd name="connsiteY23" fmla="*/ 221298 h 709978"/>
                <a:gd name="connsiteX24" fmla="*/ 636957 w 681406"/>
                <a:gd name="connsiteY24" fmla="*/ 230823 h 709978"/>
                <a:gd name="connsiteX25" fmla="*/ 665532 w 681406"/>
                <a:gd name="connsiteY25" fmla="*/ 87948 h 709978"/>
                <a:gd name="connsiteX26" fmla="*/ 598857 w 681406"/>
                <a:gd name="connsiteY26" fmla="*/ 40323 h 709978"/>
                <a:gd name="connsiteX27" fmla="*/ 455982 w 681406"/>
                <a:gd name="connsiteY27" fmla="*/ 2223 h 709978"/>
                <a:gd name="connsiteX0" fmla="*/ 455982 w 681406"/>
                <a:gd name="connsiteY0" fmla="*/ 2223 h 709978"/>
                <a:gd name="connsiteX1" fmla="*/ 417882 w 681406"/>
                <a:gd name="connsiteY1" fmla="*/ 106998 h 709978"/>
                <a:gd name="connsiteX2" fmla="*/ 294057 w 681406"/>
                <a:gd name="connsiteY2" fmla="*/ 30798 h 709978"/>
                <a:gd name="connsiteX3" fmla="*/ 141657 w 681406"/>
                <a:gd name="connsiteY3" fmla="*/ 135573 h 709978"/>
                <a:gd name="connsiteX4" fmla="*/ 74982 w 681406"/>
                <a:gd name="connsiteY4" fmla="*/ 226061 h 709978"/>
                <a:gd name="connsiteX5" fmla="*/ 65457 w 681406"/>
                <a:gd name="connsiteY5" fmla="*/ 307023 h 709978"/>
                <a:gd name="connsiteX6" fmla="*/ 132132 w 681406"/>
                <a:gd name="connsiteY6" fmla="*/ 335598 h 709978"/>
                <a:gd name="connsiteX7" fmla="*/ 198807 w 681406"/>
                <a:gd name="connsiteY7" fmla="*/ 240348 h 709978"/>
                <a:gd name="connsiteX8" fmla="*/ 158144 w 681406"/>
                <a:gd name="connsiteY8" fmla="*/ 303539 h 709978"/>
                <a:gd name="connsiteX9" fmla="*/ 103557 w 681406"/>
                <a:gd name="connsiteY9" fmla="*/ 326073 h 709978"/>
                <a:gd name="connsiteX10" fmla="*/ 8307 w 681406"/>
                <a:gd name="connsiteY10" fmla="*/ 392748 h 709978"/>
                <a:gd name="connsiteX11" fmla="*/ 17832 w 681406"/>
                <a:gd name="connsiteY11" fmla="*/ 516573 h 709978"/>
                <a:gd name="connsiteX12" fmla="*/ 122607 w 681406"/>
                <a:gd name="connsiteY12" fmla="*/ 535623 h 709978"/>
                <a:gd name="connsiteX13" fmla="*/ 208332 w 681406"/>
                <a:gd name="connsiteY13" fmla="*/ 459423 h 709978"/>
                <a:gd name="connsiteX14" fmla="*/ 122607 w 681406"/>
                <a:gd name="connsiteY14" fmla="*/ 621348 h 709978"/>
                <a:gd name="connsiteX15" fmla="*/ 170232 w 681406"/>
                <a:gd name="connsiteY15" fmla="*/ 640398 h 709978"/>
                <a:gd name="connsiteX16" fmla="*/ 303582 w 681406"/>
                <a:gd name="connsiteY16" fmla="*/ 630873 h 709978"/>
                <a:gd name="connsiteX17" fmla="*/ 351207 w 681406"/>
                <a:gd name="connsiteY17" fmla="*/ 554673 h 709978"/>
                <a:gd name="connsiteX18" fmla="*/ 246432 w 681406"/>
                <a:gd name="connsiteY18" fmla="*/ 688023 h 709978"/>
                <a:gd name="connsiteX19" fmla="*/ 379782 w 681406"/>
                <a:gd name="connsiteY19" fmla="*/ 697548 h 709978"/>
                <a:gd name="connsiteX20" fmla="*/ 589332 w 681406"/>
                <a:gd name="connsiteY20" fmla="*/ 564198 h 709978"/>
                <a:gd name="connsiteX21" fmla="*/ 675057 w 681406"/>
                <a:gd name="connsiteY21" fmla="*/ 373698 h 709978"/>
                <a:gd name="connsiteX22" fmla="*/ 675057 w 681406"/>
                <a:gd name="connsiteY22" fmla="*/ 278448 h 709978"/>
                <a:gd name="connsiteX23" fmla="*/ 675057 w 681406"/>
                <a:gd name="connsiteY23" fmla="*/ 221298 h 709978"/>
                <a:gd name="connsiteX24" fmla="*/ 636957 w 681406"/>
                <a:gd name="connsiteY24" fmla="*/ 230823 h 709978"/>
                <a:gd name="connsiteX25" fmla="*/ 665532 w 681406"/>
                <a:gd name="connsiteY25" fmla="*/ 87948 h 709978"/>
                <a:gd name="connsiteX26" fmla="*/ 598857 w 681406"/>
                <a:gd name="connsiteY26" fmla="*/ 40323 h 709978"/>
                <a:gd name="connsiteX27" fmla="*/ 455982 w 681406"/>
                <a:gd name="connsiteY27" fmla="*/ 2223 h 709978"/>
                <a:gd name="connsiteX0" fmla="*/ 454558 w 679982"/>
                <a:gd name="connsiteY0" fmla="*/ 2223 h 709978"/>
                <a:gd name="connsiteX1" fmla="*/ 416458 w 679982"/>
                <a:gd name="connsiteY1" fmla="*/ 106998 h 709978"/>
                <a:gd name="connsiteX2" fmla="*/ 292633 w 679982"/>
                <a:gd name="connsiteY2" fmla="*/ 30798 h 709978"/>
                <a:gd name="connsiteX3" fmla="*/ 140233 w 679982"/>
                <a:gd name="connsiteY3" fmla="*/ 135573 h 709978"/>
                <a:gd name="connsiteX4" fmla="*/ 73558 w 679982"/>
                <a:gd name="connsiteY4" fmla="*/ 226061 h 709978"/>
                <a:gd name="connsiteX5" fmla="*/ 64033 w 679982"/>
                <a:gd name="connsiteY5" fmla="*/ 307023 h 709978"/>
                <a:gd name="connsiteX6" fmla="*/ 130708 w 679982"/>
                <a:gd name="connsiteY6" fmla="*/ 335598 h 709978"/>
                <a:gd name="connsiteX7" fmla="*/ 197383 w 679982"/>
                <a:gd name="connsiteY7" fmla="*/ 240348 h 709978"/>
                <a:gd name="connsiteX8" fmla="*/ 156720 w 679982"/>
                <a:gd name="connsiteY8" fmla="*/ 303539 h 709978"/>
                <a:gd name="connsiteX9" fmla="*/ 102133 w 679982"/>
                <a:gd name="connsiteY9" fmla="*/ 326073 h 709978"/>
                <a:gd name="connsiteX10" fmla="*/ 6883 w 679982"/>
                <a:gd name="connsiteY10" fmla="*/ 392748 h 709978"/>
                <a:gd name="connsiteX11" fmla="*/ 16408 w 679982"/>
                <a:gd name="connsiteY11" fmla="*/ 516573 h 709978"/>
                <a:gd name="connsiteX12" fmla="*/ 87845 w 679982"/>
                <a:gd name="connsiteY12" fmla="*/ 516573 h 709978"/>
                <a:gd name="connsiteX13" fmla="*/ 206908 w 679982"/>
                <a:gd name="connsiteY13" fmla="*/ 459423 h 709978"/>
                <a:gd name="connsiteX14" fmla="*/ 121183 w 679982"/>
                <a:gd name="connsiteY14" fmla="*/ 621348 h 709978"/>
                <a:gd name="connsiteX15" fmla="*/ 168808 w 679982"/>
                <a:gd name="connsiteY15" fmla="*/ 640398 h 709978"/>
                <a:gd name="connsiteX16" fmla="*/ 302158 w 679982"/>
                <a:gd name="connsiteY16" fmla="*/ 630873 h 709978"/>
                <a:gd name="connsiteX17" fmla="*/ 349783 w 679982"/>
                <a:gd name="connsiteY17" fmla="*/ 554673 h 709978"/>
                <a:gd name="connsiteX18" fmla="*/ 245008 w 679982"/>
                <a:gd name="connsiteY18" fmla="*/ 688023 h 709978"/>
                <a:gd name="connsiteX19" fmla="*/ 378358 w 679982"/>
                <a:gd name="connsiteY19" fmla="*/ 697548 h 709978"/>
                <a:gd name="connsiteX20" fmla="*/ 587908 w 679982"/>
                <a:gd name="connsiteY20" fmla="*/ 564198 h 709978"/>
                <a:gd name="connsiteX21" fmla="*/ 673633 w 679982"/>
                <a:gd name="connsiteY21" fmla="*/ 373698 h 709978"/>
                <a:gd name="connsiteX22" fmla="*/ 673633 w 679982"/>
                <a:gd name="connsiteY22" fmla="*/ 278448 h 709978"/>
                <a:gd name="connsiteX23" fmla="*/ 673633 w 679982"/>
                <a:gd name="connsiteY23" fmla="*/ 221298 h 709978"/>
                <a:gd name="connsiteX24" fmla="*/ 635533 w 679982"/>
                <a:gd name="connsiteY24" fmla="*/ 230823 h 709978"/>
                <a:gd name="connsiteX25" fmla="*/ 664108 w 679982"/>
                <a:gd name="connsiteY25" fmla="*/ 87948 h 709978"/>
                <a:gd name="connsiteX26" fmla="*/ 597433 w 679982"/>
                <a:gd name="connsiteY26" fmla="*/ 40323 h 709978"/>
                <a:gd name="connsiteX27" fmla="*/ 454558 w 679982"/>
                <a:gd name="connsiteY27" fmla="*/ 2223 h 709978"/>
                <a:gd name="connsiteX0" fmla="*/ 455545 w 680969"/>
                <a:gd name="connsiteY0" fmla="*/ 2223 h 709978"/>
                <a:gd name="connsiteX1" fmla="*/ 417445 w 680969"/>
                <a:gd name="connsiteY1" fmla="*/ 106998 h 709978"/>
                <a:gd name="connsiteX2" fmla="*/ 293620 w 680969"/>
                <a:gd name="connsiteY2" fmla="*/ 30798 h 709978"/>
                <a:gd name="connsiteX3" fmla="*/ 141220 w 680969"/>
                <a:gd name="connsiteY3" fmla="*/ 135573 h 709978"/>
                <a:gd name="connsiteX4" fmla="*/ 74545 w 680969"/>
                <a:gd name="connsiteY4" fmla="*/ 226061 h 709978"/>
                <a:gd name="connsiteX5" fmla="*/ 65020 w 680969"/>
                <a:gd name="connsiteY5" fmla="*/ 307023 h 709978"/>
                <a:gd name="connsiteX6" fmla="*/ 131695 w 680969"/>
                <a:gd name="connsiteY6" fmla="*/ 335598 h 709978"/>
                <a:gd name="connsiteX7" fmla="*/ 198370 w 680969"/>
                <a:gd name="connsiteY7" fmla="*/ 240348 h 709978"/>
                <a:gd name="connsiteX8" fmla="*/ 157707 w 680969"/>
                <a:gd name="connsiteY8" fmla="*/ 303539 h 709978"/>
                <a:gd name="connsiteX9" fmla="*/ 103120 w 680969"/>
                <a:gd name="connsiteY9" fmla="*/ 326073 h 709978"/>
                <a:gd name="connsiteX10" fmla="*/ 7870 w 680969"/>
                <a:gd name="connsiteY10" fmla="*/ 392748 h 709978"/>
                <a:gd name="connsiteX11" fmla="*/ 17395 w 680969"/>
                <a:gd name="connsiteY11" fmla="*/ 516573 h 709978"/>
                <a:gd name="connsiteX12" fmla="*/ 112645 w 680969"/>
                <a:gd name="connsiteY12" fmla="*/ 516573 h 709978"/>
                <a:gd name="connsiteX13" fmla="*/ 207895 w 680969"/>
                <a:gd name="connsiteY13" fmla="*/ 459423 h 709978"/>
                <a:gd name="connsiteX14" fmla="*/ 122170 w 680969"/>
                <a:gd name="connsiteY14" fmla="*/ 621348 h 709978"/>
                <a:gd name="connsiteX15" fmla="*/ 169795 w 680969"/>
                <a:gd name="connsiteY15" fmla="*/ 640398 h 709978"/>
                <a:gd name="connsiteX16" fmla="*/ 303145 w 680969"/>
                <a:gd name="connsiteY16" fmla="*/ 630873 h 709978"/>
                <a:gd name="connsiteX17" fmla="*/ 350770 w 680969"/>
                <a:gd name="connsiteY17" fmla="*/ 554673 h 709978"/>
                <a:gd name="connsiteX18" fmla="*/ 245995 w 680969"/>
                <a:gd name="connsiteY18" fmla="*/ 688023 h 709978"/>
                <a:gd name="connsiteX19" fmla="*/ 379345 w 680969"/>
                <a:gd name="connsiteY19" fmla="*/ 697548 h 709978"/>
                <a:gd name="connsiteX20" fmla="*/ 588895 w 680969"/>
                <a:gd name="connsiteY20" fmla="*/ 564198 h 709978"/>
                <a:gd name="connsiteX21" fmla="*/ 674620 w 680969"/>
                <a:gd name="connsiteY21" fmla="*/ 373698 h 709978"/>
                <a:gd name="connsiteX22" fmla="*/ 674620 w 680969"/>
                <a:gd name="connsiteY22" fmla="*/ 278448 h 709978"/>
                <a:gd name="connsiteX23" fmla="*/ 674620 w 680969"/>
                <a:gd name="connsiteY23" fmla="*/ 221298 h 709978"/>
                <a:gd name="connsiteX24" fmla="*/ 636520 w 680969"/>
                <a:gd name="connsiteY24" fmla="*/ 230823 h 709978"/>
                <a:gd name="connsiteX25" fmla="*/ 665095 w 680969"/>
                <a:gd name="connsiteY25" fmla="*/ 87948 h 709978"/>
                <a:gd name="connsiteX26" fmla="*/ 598420 w 680969"/>
                <a:gd name="connsiteY26" fmla="*/ 40323 h 709978"/>
                <a:gd name="connsiteX27" fmla="*/ 455545 w 680969"/>
                <a:gd name="connsiteY27" fmla="*/ 2223 h 709978"/>
                <a:gd name="connsiteX0" fmla="*/ 460771 w 686195"/>
                <a:gd name="connsiteY0" fmla="*/ 2223 h 709978"/>
                <a:gd name="connsiteX1" fmla="*/ 422671 w 686195"/>
                <a:gd name="connsiteY1" fmla="*/ 106998 h 709978"/>
                <a:gd name="connsiteX2" fmla="*/ 298846 w 686195"/>
                <a:gd name="connsiteY2" fmla="*/ 30798 h 709978"/>
                <a:gd name="connsiteX3" fmla="*/ 146446 w 686195"/>
                <a:gd name="connsiteY3" fmla="*/ 135573 h 709978"/>
                <a:gd name="connsiteX4" fmla="*/ 79771 w 686195"/>
                <a:gd name="connsiteY4" fmla="*/ 226061 h 709978"/>
                <a:gd name="connsiteX5" fmla="*/ 70246 w 686195"/>
                <a:gd name="connsiteY5" fmla="*/ 307023 h 709978"/>
                <a:gd name="connsiteX6" fmla="*/ 136921 w 686195"/>
                <a:gd name="connsiteY6" fmla="*/ 335598 h 709978"/>
                <a:gd name="connsiteX7" fmla="*/ 203596 w 686195"/>
                <a:gd name="connsiteY7" fmla="*/ 240348 h 709978"/>
                <a:gd name="connsiteX8" fmla="*/ 162933 w 686195"/>
                <a:gd name="connsiteY8" fmla="*/ 303539 h 709978"/>
                <a:gd name="connsiteX9" fmla="*/ 108346 w 686195"/>
                <a:gd name="connsiteY9" fmla="*/ 326073 h 709978"/>
                <a:gd name="connsiteX10" fmla="*/ 13096 w 686195"/>
                <a:gd name="connsiteY10" fmla="*/ 392748 h 709978"/>
                <a:gd name="connsiteX11" fmla="*/ 22621 w 686195"/>
                <a:gd name="connsiteY11" fmla="*/ 516573 h 709978"/>
                <a:gd name="connsiteX12" fmla="*/ 213121 w 686195"/>
                <a:gd name="connsiteY12" fmla="*/ 459423 h 709978"/>
                <a:gd name="connsiteX13" fmla="*/ 127396 w 686195"/>
                <a:gd name="connsiteY13" fmla="*/ 621348 h 709978"/>
                <a:gd name="connsiteX14" fmla="*/ 175021 w 686195"/>
                <a:gd name="connsiteY14" fmla="*/ 640398 h 709978"/>
                <a:gd name="connsiteX15" fmla="*/ 308371 w 686195"/>
                <a:gd name="connsiteY15" fmla="*/ 630873 h 709978"/>
                <a:gd name="connsiteX16" fmla="*/ 355996 w 686195"/>
                <a:gd name="connsiteY16" fmla="*/ 554673 h 709978"/>
                <a:gd name="connsiteX17" fmla="*/ 251221 w 686195"/>
                <a:gd name="connsiteY17" fmla="*/ 688023 h 709978"/>
                <a:gd name="connsiteX18" fmla="*/ 384571 w 686195"/>
                <a:gd name="connsiteY18" fmla="*/ 697548 h 709978"/>
                <a:gd name="connsiteX19" fmla="*/ 594121 w 686195"/>
                <a:gd name="connsiteY19" fmla="*/ 564198 h 709978"/>
                <a:gd name="connsiteX20" fmla="*/ 679846 w 686195"/>
                <a:gd name="connsiteY20" fmla="*/ 373698 h 709978"/>
                <a:gd name="connsiteX21" fmla="*/ 679846 w 686195"/>
                <a:gd name="connsiteY21" fmla="*/ 278448 h 709978"/>
                <a:gd name="connsiteX22" fmla="*/ 679846 w 686195"/>
                <a:gd name="connsiteY22" fmla="*/ 221298 h 709978"/>
                <a:gd name="connsiteX23" fmla="*/ 641746 w 686195"/>
                <a:gd name="connsiteY23" fmla="*/ 230823 h 709978"/>
                <a:gd name="connsiteX24" fmla="*/ 670321 w 686195"/>
                <a:gd name="connsiteY24" fmla="*/ 87948 h 709978"/>
                <a:gd name="connsiteX25" fmla="*/ 603646 w 686195"/>
                <a:gd name="connsiteY25" fmla="*/ 40323 h 709978"/>
                <a:gd name="connsiteX26" fmla="*/ 460771 w 686195"/>
                <a:gd name="connsiteY26" fmla="*/ 2223 h 709978"/>
                <a:gd name="connsiteX0" fmla="*/ 449288 w 674712"/>
                <a:gd name="connsiteY0" fmla="*/ 2223 h 709978"/>
                <a:gd name="connsiteX1" fmla="*/ 411188 w 674712"/>
                <a:gd name="connsiteY1" fmla="*/ 106998 h 709978"/>
                <a:gd name="connsiteX2" fmla="*/ 287363 w 674712"/>
                <a:gd name="connsiteY2" fmla="*/ 30798 h 709978"/>
                <a:gd name="connsiteX3" fmla="*/ 134963 w 674712"/>
                <a:gd name="connsiteY3" fmla="*/ 135573 h 709978"/>
                <a:gd name="connsiteX4" fmla="*/ 68288 w 674712"/>
                <a:gd name="connsiteY4" fmla="*/ 226061 h 709978"/>
                <a:gd name="connsiteX5" fmla="*/ 58763 w 674712"/>
                <a:gd name="connsiteY5" fmla="*/ 307023 h 709978"/>
                <a:gd name="connsiteX6" fmla="*/ 125438 w 674712"/>
                <a:gd name="connsiteY6" fmla="*/ 335598 h 709978"/>
                <a:gd name="connsiteX7" fmla="*/ 192113 w 674712"/>
                <a:gd name="connsiteY7" fmla="*/ 240348 h 709978"/>
                <a:gd name="connsiteX8" fmla="*/ 151450 w 674712"/>
                <a:gd name="connsiteY8" fmla="*/ 303539 h 709978"/>
                <a:gd name="connsiteX9" fmla="*/ 96863 w 674712"/>
                <a:gd name="connsiteY9" fmla="*/ 326073 h 709978"/>
                <a:gd name="connsiteX10" fmla="*/ 1613 w 674712"/>
                <a:gd name="connsiteY10" fmla="*/ 392748 h 709978"/>
                <a:gd name="connsiteX11" fmla="*/ 49238 w 674712"/>
                <a:gd name="connsiteY11" fmla="*/ 521335 h 709978"/>
                <a:gd name="connsiteX12" fmla="*/ 201638 w 674712"/>
                <a:gd name="connsiteY12" fmla="*/ 459423 h 709978"/>
                <a:gd name="connsiteX13" fmla="*/ 115913 w 674712"/>
                <a:gd name="connsiteY13" fmla="*/ 621348 h 709978"/>
                <a:gd name="connsiteX14" fmla="*/ 163538 w 674712"/>
                <a:gd name="connsiteY14" fmla="*/ 640398 h 709978"/>
                <a:gd name="connsiteX15" fmla="*/ 296888 w 674712"/>
                <a:gd name="connsiteY15" fmla="*/ 630873 h 709978"/>
                <a:gd name="connsiteX16" fmla="*/ 344513 w 674712"/>
                <a:gd name="connsiteY16" fmla="*/ 554673 h 709978"/>
                <a:gd name="connsiteX17" fmla="*/ 239738 w 674712"/>
                <a:gd name="connsiteY17" fmla="*/ 688023 h 709978"/>
                <a:gd name="connsiteX18" fmla="*/ 373088 w 674712"/>
                <a:gd name="connsiteY18" fmla="*/ 697548 h 709978"/>
                <a:gd name="connsiteX19" fmla="*/ 582638 w 674712"/>
                <a:gd name="connsiteY19" fmla="*/ 564198 h 709978"/>
                <a:gd name="connsiteX20" fmla="*/ 668363 w 674712"/>
                <a:gd name="connsiteY20" fmla="*/ 373698 h 709978"/>
                <a:gd name="connsiteX21" fmla="*/ 668363 w 674712"/>
                <a:gd name="connsiteY21" fmla="*/ 278448 h 709978"/>
                <a:gd name="connsiteX22" fmla="*/ 668363 w 674712"/>
                <a:gd name="connsiteY22" fmla="*/ 221298 h 709978"/>
                <a:gd name="connsiteX23" fmla="*/ 630263 w 674712"/>
                <a:gd name="connsiteY23" fmla="*/ 230823 h 709978"/>
                <a:gd name="connsiteX24" fmla="*/ 658838 w 674712"/>
                <a:gd name="connsiteY24" fmla="*/ 87948 h 709978"/>
                <a:gd name="connsiteX25" fmla="*/ 592163 w 674712"/>
                <a:gd name="connsiteY25" fmla="*/ 40323 h 709978"/>
                <a:gd name="connsiteX26" fmla="*/ 449288 w 674712"/>
                <a:gd name="connsiteY26" fmla="*/ 2223 h 709978"/>
                <a:gd name="connsiteX0" fmla="*/ 449288 w 674712"/>
                <a:gd name="connsiteY0" fmla="*/ 2223 h 709978"/>
                <a:gd name="connsiteX1" fmla="*/ 411188 w 674712"/>
                <a:gd name="connsiteY1" fmla="*/ 106998 h 709978"/>
                <a:gd name="connsiteX2" fmla="*/ 287363 w 674712"/>
                <a:gd name="connsiteY2" fmla="*/ 30798 h 709978"/>
                <a:gd name="connsiteX3" fmla="*/ 134963 w 674712"/>
                <a:gd name="connsiteY3" fmla="*/ 135573 h 709978"/>
                <a:gd name="connsiteX4" fmla="*/ 68288 w 674712"/>
                <a:gd name="connsiteY4" fmla="*/ 226061 h 709978"/>
                <a:gd name="connsiteX5" fmla="*/ 58763 w 674712"/>
                <a:gd name="connsiteY5" fmla="*/ 307023 h 709978"/>
                <a:gd name="connsiteX6" fmla="*/ 125438 w 674712"/>
                <a:gd name="connsiteY6" fmla="*/ 335598 h 709978"/>
                <a:gd name="connsiteX7" fmla="*/ 192113 w 674712"/>
                <a:gd name="connsiteY7" fmla="*/ 240348 h 709978"/>
                <a:gd name="connsiteX8" fmla="*/ 151450 w 674712"/>
                <a:gd name="connsiteY8" fmla="*/ 303539 h 709978"/>
                <a:gd name="connsiteX9" fmla="*/ 96863 w 674712"/>
                <a:gd name="connsiteY9" fmla="*/ 326073 h 709978"/>
                <a:gd name="connsiteX10" fmla="*/ 1613 w 674712"/>
                <a:gd name="connsiteY10" fmla="*/ 392748 h 709978"/>
                <a:gd name="connsiteX11" fmla="*/ 49238 w 674712"/>
                <a:gd name="connsiteY11" fmla="*/ 521335 h 709978"/>
                <a:gd name="connsiteX12" fmla="*/ 201638 w 674712"/>
                <a:gd name="connsiteY12" fmla="*/ 459423 h 709978"/>
                <a:gd name="connsiteX13" fmla="*/ 111150 w 674712"/>
                <a:gd name="connsiteY13" fmla="*/ 554673 h 709978"/>
                <a:gd name="connsiteX14" fmla="*/ 163538 w 674712"/>
                <a:gd name="connsiteY14" fmla="*/ 640398 h 709978"/>
                <a:gd name="connsiteX15" fmla="*/ 296888 w 674712"/>
                <a:gd name="connsiteY15" fmla="*/ 630873 h 709978"/>
                <a:gd name="connsiteX16" fmla="*/ 344513 w 674712"/>
                <a:gd name="connsiteY16" fmla="*/ 554673 h 709978"/>
                <a:gd name="connsiteX17" fmla="*/ 239738 w 674712"/>
                <a:gd name="connsiteY17" fmla="*/ 688023 h 709978"/>
                <a:gd name="connsiteX18" fmla="*/ 373088 w 674712"/>
                <a:gd name="connsiteY18" fmla="*/ 697548 h 709978"/>
                <a:gd name="connsiteX19" fmla="*/ 582638 w 674712"/>
                <a:gd name="connsiteY19" fmla="*/ 564198 h 709978"/>
                <a:gd name="connsiteX20" fmla="*/ 668363 w 674712"/>
                <a:gd name="connsiteY20" fmla="*/ 373698 h 709978"/>
                <a:gd name="connsiteX21" fmla="*/ 668363 w 674712"/>
                <a:gd name="connsiteY21" fmla="*/ 278448 h 709978"/>
                <a:gd name="connsiteX22" fmla="*/ 668363 w 674712"/>
                <a:gd name="connsiteY22" fmla="*/ 221298 h 709978"/>
                <a:gd name="connsiteX23" fmla="*/ 630263 w 674712"/>
                <a:gd name="connsiteY23" fmla="*/ 230823 h 709978"/>
                <a:gd name="connsiteX24" fmla="*/ 658838 w 674712"/>
                <a:gd name="connsiteY24" fmla="*/ 87948 h 709978"/>
                <a:gd name="connsiteX25" fmla="*/ 592163 w 674712"/>
                <a:gd name="connsiteY25" fmla="*/ 40323 h 709978"/>
                <a:gd name="connsiteX26" fmla="*/ 449288 w 674712"/>
                <a:gd name="connsiteY26" fmla="*/ 2223 h 709978"/>
                <a:gd name="connsiteX0" fmla="*/ 449288 w 674712"/>
                <a:gd name="connsiteY0" fmla="*/ 2223 h 709978"/>
                <a:gd name="connsiteX1" fmla="*/ 411188 w 674712"/>
                <a:gd name="connsiteY1" fmla="*/ 106998 h 709978"/>
                <a:gd name="connsiteX2" fmla="*/ 287363 w 674712"/>
                <a:gd name="connsiteY2" fmla="*/ 30798 h 709978"/>
                <a:gd name="connsiteX3" fmla="*/ 134963 w 674712"/>
                <a:gd name="connsiteY3" fmla="*/ 135573 h 709978"/>
                <a:gd name="connsiteX4" fmla="*/ 68288 w 674712"/>
                <a:gd name="connsiteY4" fmla="*/ 226061 h 709978"/>
                <a:gd name="connsiteX5" fmla="*/ 58763 w 674712"/>
                <a:gd name="connsiteY5" fmla="*/ 307023 h 709978"/>
                <a:gd name="connsiteX6" fmla="*/ 125438 w 674712"/>
                <a:gd name="connsiteY6" fmla="*/ 335598 h 709978"/>
                <a:gd name="connsiteX7" fmla="*/ 192113 w 674712"/>
                <a:gd name="connsiteY7" fmla="*/ 240348 h 709978"/>
                <a:gd name="connsiteX8" fmla="*/ 151450 w 674712"/>
                <a:gd name="connsiteY8" fmla="*/ 303539 h 709978"/>
                <a:gd name="connsiteX9" fmla="*/ 96863 w 674712"/>
                <a:gd name="connsiteY9" fmla="*/ 326073 h 709978"/>
                <a:gd name="connsiteX10" fmla="*/ 1613 w 674712"/>
                <a:gd name="connsiteY10" fmla="*/ 392748 h 709978"/>
                <a:gd name="connsiteX11" fmla="*/ 49238 w 674712"/>
                <a:gd name="connsiteY11" fmla="*/ 521335 h 709978"/>
                <a:gd name="connsiteX12" fmla="*/ 201638 w 674712"/>
                <a:gd name="connsiteY12" fmla="*/ 459423 h 709978"/>
                <a:gd name="connsiteX13" fmla="*/ 111150 w 674712"/>
                <a:gd name="connsiteY13" fmla="*/ 554673 h 709978"/>
                <a:gd name="connsiteX14" fmla="*/ 163538 w 674712"/>
                <a:gd name="connsiteY14" fmla="*/ 640398 h 709978"/>
                <a:gd name="connsiteX15" fmla="*/ 292125 w 674712"/>
                <a:gd name="connsiteY15" fmla="*/ 611823 h 709978"/>
                <a:gd name="connsiteX16" fmla="*/ 344513 w 674712"/>
                <a:gd name="connsiteY16" fmla="*/ 554673 h 709978"/>
                <a:gd name="connsiteX17" fmla="*/ 239738 w 674712"/>
                <a:gd name="connsiteY17" fmla="*/ 688023 h 709978"/>
                <a:gd name="connsiteX18" fmla="*/ 373088 w 674712"/>
                <a:gd name="connsiteY18" fmla="*/ 697548 h 709978"/>
                <a:gd name="connsiteX19" fmla="*/ 582638 w 674712"/>
                <a:gd name="connsiteY19" fmla="*/ 564198 h 709978"/>
                <a:gd name="connsiteX20" fmla="*/ 668363 w 674712"/>
                <a:gd name="connsiteY20" fmla="*/ 373698 h 709978"/>
                <a:gd name="connsiteX21" fmla="*/ 668363 w 674712"/>
                <a:gd name="connsiteY21" fmla="*/ 278448 h 709978"/>
                <a:gd name="connsiteX22" fmla="*/ 668363 w 674712"/>
                <a:gd name="connsiteY22" fmla="*/ 221298 h 709978"/>
                <a:gd name="connsiteX23" fmla="*/ 630263 w 674712"/>
                <a:gd name="connsiteY23" fmla="*/ 230823 h 709978"/>
                <a:gd name="connsiteX24" fmla="*/ 658838 w 674712"/>
                <a:gd name="connsiteY24" fmla="*/ 87948 h 709978"/>
                <a:gd name="connsiteX25" fmla="*/ 592163 w 674712"/>
                <a:gd name="connsiteY25" fmla="*/ 40323 h 709978"/>
                <a:gd name="connsiteX26" fmla="*/ 449288 w 674712"/>
                <a:gd name="connsiteY26" fmla="*/ 2223 h 709978"/>
                <a:gd name="connsiteX0" fmla="*/ 449288 w 674712"/>
                <a:gd name="connsiteY0" fmla="*/ 2223 h 706375"/>
                <a:gd name="connsiteX1" fmla="*/ 411188 w 674712"/>
                <a:gd name="connsiteY1" fmla="*/ 106998 h 706375"/>
                <a:gd name="connsiteX2" fmla="*/ 287363 w 674712"/>
                <a:gd name="connsiteY2" fmla="*/ 30798 h 706375"/>
                <a:gd name="connsiteX3" fmla="*/ 134963 w 674712"/>
                <a:gd name="connsiteY3" fmla="*/ 135573 h 706375"/>
                <a:gd name="connsiteX4" fmla="*/ 68288 w 674712"/>
                <a:gd name="connsiteY4" fmla="*/ 226061 h 706375"/>
                <a:gd name="connsiteX5" fmla="*/ 58763 w 674712"/>
                <a:gd name="connsiteY5" fmla="*/ 307023 h 706375"/>
                <a:gd name="connsiteX6" fmla="*/ 125438 w 674712"/>
                <a:gd name="connsiteY6" fmla="*/ 335598 h 706375"/>
                <a:gd name="connsiteX7" fmla="*/ 192113 w 674712"/>
                <a:gd name="connsiteY7" fmla="*/ 240348 h 706375"/>
                <a:gd name="connsiteX8" fmla="*/ 151450 w 674712"/>
                <a:gd name="connsiteY8" fmla="*/ 303539 h 706375"/>
                <a:gd name="connsiteX9" fmla="*/ 96863 w 674712"/>
                <a:gd name="connsiteY9" fmla="*/ 326073 h 706375"/>
                <a:gd name="connsiteX10" fmla="*/ 1613 w 674712"/>
                <a:gd name="connsiteY10" fmla="*/ 392748 h 706375"/>
                <a:gd name="connsiteX11" fmla="*/ 49238 w 674712"/>
                <a:gd name="connsiteY11" fmla="*/ 521335 h 706375"/>
                <a:gd name="connsiteX12" fmla="*/ 201638 w 674712"/>
                <a:gd name="connsiteY12" fmla="*/ 459423 h 706375"/>
                <a:gd name="connsiteX13" fmla="*/ 111150 w 674712"/>
                <a:gd name="connsiteY13" fmla="*/ 554673 h 706375"/>
                <a:gd name="connsiteX14" fmla="*/ 163538 w 674712"/>
                <a:gd name="connsiteY14" fmla="*/ 640398 h 706375"/>
                <a:gd name="connsiteX15" fmla="*/ 292125 w 674712"/>
                <a:gd name="connsiteY15" fmla="*/ 611823 h 706375"/>
                <a:gd name="connsiteX16" fmla="*/ 344513 w 674712"/>
                <a:gd name="connsiteY16" fmla="*/ 554673 h 706375"/>
                <a:gd name="connsiteX17" fmla="*/ 258788 w 674712"/>
                <a:gd name="connsiteY17" fmla="*/ 678498 h 706375"/>
                <a:gd name="connsiteX18" fmla="*/ 373088 w 674712"/>
                <a:gd name="connsiteY18" fmla="*/ 697548 h 706375"/>
                <a:gd name="connsiteX19" fmla="*/ 582638 w 674712"/>
                <a:gd name="connsiteY19" fmla="*/ 564198 h 706375"/>
                <a:gd name="connsiteX20" fmla="*/ 668363 w 674712"/>
                <a:gd name="connsiteY20" fmla="*/ 373698 h 706375"/>
                <a:gd name="connsiteX21" fmla="*/ 668363 w 674712"/>
                <a:gd name="connsiteY21" fmla="*/ 278448 h 706375"/>
                <a:gd name="connsiteX22" fmla="*/ 668363 w 674712"/>
                <a:gd name="connsiteY22" fmla="*/ 221298 h 706375"/>
                <a:gd name="connsiteX23" fmla="*/ 630263 w 674712"/>
                <a:gd name="connsiteY23" fmla="*/ 230823 h 706375"/>
                <a:gd name="connsiteX24" fmla="*/ 658838 w 674712"/>
                <a:gd name="connsiteY24" fmla="*/ 87948 h 706375"/>
                <a:gd name="connsiteX25" fmla="*/ 592163 w 674712"/>
                <a:gd name="connsiteY25" fmla="*/ 40323 h 706375"/>
                <a:gd name="connsiteX26" fmla="*/ 449288 w 674712"/>
                <a:gd name="connsiteY26" fmla="*/ 2223 h 706375"/>
                <a:gd name="connsiteX0" fmla="*/ 452467 w 677891"/>
                <a:gd name="connsiteY0" fmla="*/ 2223 h 706375"/>
                <a:gd name="connsiteX1" fmla="*/ 414367 w 677891"/>
                <a:gd name="connsiteY1" fmla="*/ 106998 h 706375"/>
                <a:gd name="connsiteX2" fmla="*/ 290542 w 677891"/>
                <a:gd name="connsiteY2" fmla="*/ 30798 h 706375"/>
                <a:gd name="connsiteX3" fmla="*/ 138142 w 677891"/>
                <a:gd name="connsiteY3" fmla="*/ 135573 h 706375"/>
                <a:gd name="connsiteX4" fmla="*/ 71467 w 677891"/>
                <a:gd name="connsiteY4" fmla="*/ 226061 h 706375"/>
                <a:gd name="connsiteX5" fmla="*/ 61942 w 677891"/>
                <a:gd name="connsiteY5" fmla="*/ 307023 h 706375"/>
                <a:gd name="connsiteX6" fmla="*/ 128617 w 677891"/>
                <a:gd name="connsiteY6" fmla="*/ 335598 h 706375"/>
                <a:gd name="connsiteX7" fmla="*/ 195292 w 677891"/>
                <a:gd name="connsiteY7" fmla="*/ 240348 h 706375"/>
                <a:gd name="connsiteX8" fmla="*/ 154629 w 677891"/>
                <a:gd name="connsiteY8" fmla="*/ 303539 h 706375"/>
                <a:gd name="connsiteX9" fmla="*/ 4792 w 677891"/>
                <a:gd name="connsiteY9" fmla="*/ 392748 h 706375"/>
                <a:gd name="connsiteX10" fmla="*/ 52417 w 677891"/>
                <a:gd name="connsiteY10" fmla="*/ 521335 h 706375"/>
                <a:gd name="connsiteX11" fmla="*/ 204817 w 677891"/>
                <a:gd name="connsiteY11" fmla="*/ 459423 h 706375"/>
                <a:gd name="connsiteX12" fmla="*/ 114329 w 677891"/>
                <a:gd name="connsiteY12" fmla="*/ 554673 h 706375"/>
                <a:gd name="connsiteX13" fmla="*/ 166717 w 677891"/>
                <a:gd name="connsiteY13" fmla="*/ 640398 h 706375"/>
                <a:gd name="connsiteX14" fmla="*/ 295304 w 677891"/>
                <a:gd name="connsiteY14" fmla="*/ 611823 h 706375"/>
                <a:gd name="connsiteX15" fmla="*/ 347692 w 677891"/>
                <a:gd name="connsiteY15" fmla="*/ 554673 h 706375"/>
                <a:gd name="connsiteX16" fmla="*/ 261967 w 677891"/>
                <a:gd name="connsiteY16" fmla="*/ 678498 h 706375"/>
                <a:gd name="connsiteX17" fmla="*/ 376267 w 677891"/>
                <a:gd name="connsiteY17" fmla="*/ 697548 h 706375"/>
                <a:gd name="connsiteX18" fmla="*/ 585817 w 677891"/>
                <a:gd name="connsiteY18" fmla="*/ 564198 h 706375"/>
                <a:gd name="connsiteX19" fmla="*/ 671542 w 677891"/>
                <a:gd name="connsiteY19" fmla="*/ 373698 h 706375"/>
                <a:gd name="connsiteX20" fmla="*/ 671542 w 677891"/>
                <a:gd name="connsiteY20" fmla="*/ 278448 h 706375"/>
                <a:gd name="connsiteX21" fmla="*/ 671542 w 677891"/>
                <a:gd name="connsiteY21" fmla="*/ 221298 h 706375"/>
                <a:gd name="connsiteX22" fmla="*/ 633442 w 677891"/>
                <a:gd name="connsiteY22" fmla="*/ 230823 h 706375"/>
                <a:gd name="connsiteX23" fmla="*/ 662017 w 677891"/>
                <a:gd name="connsiteY23" fmla="*/ 87948 h 706375"/>
                <a:gd name="connsiteX24" fmla="*/ 595342 w 677891"/>
                <a:gd name="connsiteY24" fmla="*/ 40323 h 706375"/>
                <a:gd name="connsiteX25" fmla="*/ 452467 w 677891"/>
                <a:gd name="connsiteY25" fmla="*/ 2223 h 706375"/>
                <a:gd name="connsiteX0" fmla="*/ 447736 w 673160"/>
                <a:gd name="connsiteY0" fmla="*/ 2223 h 706375"/>
                <a:gd name="connsiteX1" fmla="*/ 409636 w 673160"/>
                <a:gd name="connsiteY1" fmla="*/ 106998 h 706375"/>
                <a:gd name="connsiteX2" fmla="*/ 285811 w 673160"/>
                <a:gd name="connsiteY2" fmla="*/ 30798 h 706375"/>
                <a:gd name="connsiteX3" fmla="*/ 133411 w 673160"/>
                <a:gd name="connsiteY3" fmla="*/ 135573 h 706375"/>
                <a:gd name="connsiteX4" fmla="*/ 66736 w 673160"/>
                <a:gd name="connsiteY4" fmla="*/ 226061 h 706375"/>
                <a:gd name="connsiteX5" fmla="*/ 57211 w 673160"/>
                <a:gd name="connsiteY5" fmla="*/ 307023 h 706375"/>
                <a:gd name="connsiteX6" fmla="*/ 123886 w 673160"/>
                <a:gd name="connsiteY6" fmla="*/ 335598 h 706375"/>
                <a:gd name="connsiteX7" fmla="*/ 190561 w 673160"/>
                <a:gd name="connsiteY7" fmla="*/ 240348 h 706375"/>
                <a:gd name="connsiteX8" fmla="*/ 149898 w 673160"/>
                <a:gd name="connsiteY8" fmla="*/ 303539 h 706375"/>
                <a:gd name="connsiteX9" fmla="*/ 54648 w 673160"/>
                <a:gd name="connsiteY9" fmla="*/ 370215 h 706375"/>
                <a:gd name="connsiteX10" fmla="*/ 61 w 673160"/>
                <a:gd name="connsiteY10" fmla="*/ 392748 h 706375"/>
                <a:gd name="connsiteX11" fmla="*/ 47686 w 673160"/>
                <a:gd name="connsiteY11" fmla="*/ 521335 h 706375"/>
                <a:gd name="connsiteX12" fmla="*/ 200086 w 673160"/>
                <a:gd name="connsiteY12" fmla="*/ 459423 h 706375"/>
                <a:gd name="connsiteX13" fmla="*/ 109598 w 673160"/>
                <a:gd name="connsiteY13" fmla="*/ 554673 h 706375"/>
                <a:gd name="connsiteX14" fmla="*/ 161986 w 673160"/>
                <a:gd name="connsiteY14" fmla="*/ 640398 h 706375"/>
                <a:gd name="connsiteX15" fmla="*/ 290573 w 673160"/>
                <a:gd name="connsiteY15" fmla="*/ 611823 h 706375"/>
                <a:gd name="connsiteX16" fmla="*/ 342961 w 673160"/>
                <a:gd name="connsiteY16" fmla="*/ 554673 h 706375"/>
                <a:gd name="connsiteX17" fmla="*/ 257236 w 673160"/>
                <a:gd name="connsiteY17" fmla="*/ 678498 h 706375"/>
                <a:gd name="connsiteX18" fmla="*/ 371536 w 673160"/>
                <a:gd name="connsiteY18" fmla="*/ 697548 h 706375"/>
                <a:gd name="connsiteX19" fmla="*/ 581086 w 673160"/>
                <a:gd name="connsiteY19" fmla="*/ 564198 h 706375"/>
                <a:gd name="connsiteX20" fmla="*/ 666811 w 673160"/>
                <a:gd name="connsiteY20" fmla="*/ 373698 h 706375"/>
                <a:gd name="connsiteX21" fmla="*/ 666811 w 673160"/>
                <a:gd name="connsiteY21" fmla="*/ 278448 h 706375"/>
                <a:gd name="connsiteX22" fmla="*/ 666811 w 673160"/>
                <a:gd name="connsiteY22" fmla="*/ 221298 h 706375"/>
                <a:gd name="connsiteX23" fmla="*/ 628711 w 673160"/>
                <a:gd name="connsiteY23" fmla="*/ 230823 h 706375"/>
                <a:gd name="connsiteX24" fmla="*/ 657286 w 673160"/>
                <a:gd name="connsiteY24" fmla="*/ 87948 h 706375"/>
                <a:gd name="connsiteX25" fmla="*/ 590611 w 673160"/>
                <a:gd name="connsiteY25" fmla="*/ 40323 h 706375"/>
                <a:gd name="connsiteX26" fmla="*/ 447736 w 673160"/>
                <a:gd name="connsiteY26" fmla="*/ 2223 h 706375"/>
                <a:gd name="connsiteX0" fmla="*/ 447736 w 673160"/>
                <a:gd name="connsiteY0" fmla="*/ 2223 h 706375"/>
                <a:gd name="connsiteX1" fmla="*/ 409636 w 673160"/>
                <a:gd name="connsiteY1" fmla="*/ 106998 h 706375"/>
                <a:gd name="connsiteX2" fmla="*/ 285811 w 673160"/>
                <a:gd name="connsiteY2" fmla="*/ 30798 h 706375"/>
                <a:gd name="connsiteX3" fmla="*/ 133411 w 673160"/>
                <a:gd name="connsiteY3" fmla="*/ 135573 h 706375"/>
                <a:gd name="connsiteX4" fmla="*/ 66736 w 673160"/>
                <a:gd name="connsiteY4" fmla="*/ 226061 h 706375"/>
                <a:gd name="connsiteX5" fmla="*/ 57211 w 673160"/>
                <a:gd name="connsiteY5" fmla="*/ 307023 h 706375"/>
                <a:gd name="connsiteX6" fmla="*/ 123886 w 673160"/>
                <a:gd name="connsiteY6" fmla="*/ 335598 h 706375"/>
                <a:gd name="connsiteX7" fmla="*/ 190561 w 673160"/>
                <a:gd name="connsiteY7" fmla="*/ 240348 h 706375"/>
                <a:gd name="connsiteX8" fmla="*/ 149898 w 673160"/>
                <a:gd name="connsiteY8" fmla="*/ 303539 h 706375"/>
                <a:gd name="connsiteX9" fmla="*/ 54648 w 673160"/>
                <a:gd name="connsiteY9" fmla="*/ 384502 h 706375"/>
                <a:gd name="connsiteX10" fmla="*/ 61 w 673160"/>
                <a:gd name="connsiteY10" fmla="*/ 392748 h 706375"/>
                <a:gd name="connsiteX11" fmla="*/ 47686 w 673160"/>
                <a:gd name="connsiteY11" fmla="*/ 521335 h 706375"/>
                <a:gd name="connsiteX12" fmla="*/ 200086 w 673160"/>
                <a:gd name="connsiteY12" fmla="*/ 459423 h 706375"/>
                <a:gd name="connsiteX13" fmla="*/ 109598 w 673160"/>
                <a:gd name="connsiteY13" fmla="*/ 554673 h 706375"/>
                <a:gd name="connsiteX14" fmla="*/ 161986 w 673160"/>
                <a:gd name="connsiteY14" fmla="*/ 640398 h 706375"/>
                <a:gd name="connsiteX15" fmla="*/ 290573 w 673160"/>
                <a:gd name="connsiteY15" fmla="*/ 611823 h 706375"/>
                <a:gd name="connsiteX16" fmla="*/ 342961 w 673160"/>
                <a:gd name="connsiteY16" fmla="*/ 554673 h 706375"/>
                <a:gd name="connsiteX17" fmla="*/ 257236 w 673160"/>
                <a:gd name="connsiteY17" fmla="*/ 678498 h 706375"/>
                <a:gd name="connsiteX18" fmla="*/ 371536 w 673160"/>
                <a:gd name="connsiteY18" fmla="*/ 697548 h 706375"/>
                <a:gd name="connsiteX19" fmla="*/ 581086 w 673160"/>
                <a:gd name="connsiteY19" fmla="*/ 564198 h 706375"/>
                <a:gd name="connsiteX20" fmla="*/ 666811 w 673160"/>
                <a:gd name="connsiteY20" fmla="*/ 373698 h 706375"/>
                <a:gd name="connsiteX21" fmla="*/ 666811 w 673160"/>
                <a:gd name="connsiteY21" fmla="*/ 278448 h 706375"/>
                <a:gd name="connsiteX22" fmla="*/ 666811 w 673160"/>
                <a:gd name="connsiteY22" fmla="*/ 221298 h 706375"/>
                <a:gd name="connsiteX23" fmla="*/ 628711 w 673160"/>
                <a:gd name="connsiteY23" fmla="*/ 230823 h 706375"/>
                <a:gd name="connsiteX24" fmla="*/ 657286 w 673160"/>
                <a:gd name="connsiteY24" fmla="*/ 87948 h 706375"/>
                <a:gd name="connsiteX25" fmla="*/ 590611 w 673160"/>
                <a:gd name="connsiteY25" fmla="*/ 40323 h 706375"/>
                <a:gd name="connsiteX26" fmla="*/ 447736 w 673160"/>
                <a:gd name="connsiteY26" fmla="*/ 2223 h 706375"/>
                <a:gd name="connsiteX0" fmla="*/ 412997 w 638421"/>
                <a:gd name="connsiteY0" fmla="*/ 2223 h 706375"/>
                <a:gd name="connsiteX1" fmla="*/ 374897 w 638421"/>
                <a:gd name="connsiteY1" fmla="*/ 106998 h 706375"/>
                <a:gd name="connsiteX2" fmla="*/ 251072 w 638421"/>
                <a:gd name="connsiteY2" fmla="*/ 30798 h 706375"/>
                <a:gd name="connsiteX3" fmla="*/ 98672 w 638421"/>
                <a:gd name="connsiteY3" fmla="*/ 135573 h 706375"/>
                <a:gd name="connsiteX4" fmla="*/ 31997 w 638421"/>
                <a:gd name="connsiteY4" fmla="*/ 226061 h 706375"/>
                <a:gd name="connsiteX5" fmla="*/ 22472 w 638421"/>
                <a:gd name="connsiteY5" fmla="*/ 307023 h 706375"/>
                <a:gd name="connsiteX6" fmla="*/ 89147 w 638421"/>
                <a:gd name="connsiteY6" fmla="*/ 335598 h 706375"/>
                <a:gd name="connsiteX7" fmla="*/ 155822 w 638421"/>
                <a:gd name="connsiteY7" fmla="*/ 240348 h 706375"/>
                <a:gd name="connsiteX8" fmla="*/ 115159 w 638421"/>
                <a:gd name="connsiteY8" fmla="*/ 303539 h 706375"/>
                <a:gd name="connsiteX9" fmla="*/ 19909 w 638421"/>
                <a:gd name="connsiteY9" fmla="*/ 384502 h 706375"/>
                <a:gd name="connsiteX10" fmla="*/ 12947 w 638421"/>
                <a:gd name="connsiteY10" fmla="*/ 521335 h 706375"/>
                <a:gd name="connsiteX11" fmla="*/ 165347 w 638421"/>
                <a:gd name="connsiteY11" fmla="*/ 459423 h 706375"/>
                <a:gd name="connsiteX12" fmla="*/ 74859 w 638421"/>
                <a:gd name="connsiteY12" fmla="*/ 554673 h 706375"/>
                <a:gd name="connsiteX13" fmla="*/ 127247 w 638421"/>
                <a:gd name="connsiteY13" fmla="*/ 640398 h 706375"/>
                <a:gd name="connsiteX14" fmla="*/ 255834 w 638421"/>
                <a:gd name="connsiteY14" fmla="*/ 611823 h 706375"/>
                <a:gd name="connsiteX15" fmla="*/ 308222 w 638421"/>
                <a:gd name="connsiteY15" fmla="*/ 554673 h 706375"/>
                <a:gd name="connsiteX16" fmla="*/ 222497 w 638421"/>
                <a:gd name="connsiteY16" fmla="*/ 678498 h 706375"/>
                <a:gd name="connsiteX17" fmla="*/ 336797 w 638421"/>
                <a:gd name="connsiteY17" fmla="*/ 697548 h 706375"/>
                <a:gd name="connsiteX18" fmla="*/ 546347 w 638421"/>
                <a:gd name="connsiteY18" fmla="*/ 564198 h 706375"/>
                <a:gd name="connsiteX19" fmla="*/ 632072 w 638421"/>
                <a:gd name="connsiteY19" fmla="*/ 373698 h 706375"/>
                <a:gd name="connsiteX20" fmla="*/ 632072 w 638421"/>
                <a:gd name="connsiteY20" fmla="*/ 278448 h 706375"/>
                <a:gd name="connsiteX21" fmla="*/ 632072 w 638421"/>
                <a:gd name="connsiteY21" fmla="*/ 221298 h 706375"/>
                <a:gd name="connsiteX22" fmla="*/ 593972 w 638421"/>
                <a:gd name="connsiteY22" fmla="*/ 230823 h 706375"/>
                <a:gd name="connsiteX23" fmla="*/ 622547 w 638421"/>
                <a:gd name="connsiteY23" fmla="*/ 87948 h 706375"/>
                <a:gd name="connsiteX24" fmla="*/ 555872 w 638421"/>
                <a:gd name="connsiteY24" fmla="*/ 40323 h 706375"/>
                <a:gd name="connsiteX25" fmla="*/ 412997 w 638421"/>
                <a:gd name="connsiteY25" fmla="*/ 2223 h 706375"/>
                <a:gd name="connsiteX0" fmla="*/ 415057 w 640481"/>
                <a:gd name="connsiteY0" fmla="*/ 2223 h 706375"/>
                <a:gd name="connsiteX1" fmla="*/ 376957 w 640481"/>
                <a:gd name="connsiteY1" fmla="*/ 106998 h 706375"/>
                <a:gd name="connsiteX2" fmla="*/ 253132 w 640481"/>
                <a:gd name="connsiteY2" fmla="*/ 30798 h 706375"/>
                <a:gd name="connsiteX3" fmla="*/ 100732 w 640481"/>
                <a:gd name="connsiteY3" fmla="*/ 135573 h 706375"/>
                <a:gd name="connsiteX4" fmla="*/ 34057 w 640481"/>
                <a:gd name="connsiteY4" fmla="*/ 226061 h 706375"/>
                <a:gd name="connsiteX5" fmla="*/ 24532 w 640481"/>
                <a:gd name="connsiteY5" fmla="*/ 307023 h 706375"/>
                <a:gd name="connsiteX6" fmla="*/ 91207 w 640481"/>
                <a:gd name="connsiteY6" fmla="*/ 335598 h 706375"/>
                <a:gd name="connsiteX7" fmla="*/ 157882 w 640481"/>
                <a:gd name="connsiteY7" fmla="*/ 240348 h 706375"/>
                <a:gd name="connsiteX8" fmla="*/ 117219 w 640481"/>
                <a:gd name="connsiteY8" fmla="*/ 303539 h 706375"/>
                <a:gd name="connsiteX9" fmla="*/ 17207 w 640481"/>
                <a:gd name="connsiteY9" fmla="*/ 451177 h 706375"/>
                <a:gd name="connsiteX10" fmla="*/ 15007 w 640481"/>
                <a:gd name="connsiteY10" fmla="*/ 521335 h 706375"/>
                <a:gd name="connsiteX11" fmla="*/ 167407 w 640481"/>
                <a:gd name="connsiteY11" fmla="*/ 459423 h 706375"/>
                <a:gd name="connsiteX12" fmla="*/ 76919 w 640481"/>
                <a:gd name="connsiteY12" fmla="*/ 554673 h 706375"/>
                <a:gd name="connsiteX13" fmla="*/ 129307 w 640481"/>
                <a:gd name="connsiteY13" fmla="*/ 640398 h 706375"/>
                <a:gd name="connsiteX14" fmla="*/ 257894 w 640481"/>
                <a:gd name="connsiteY14" fmla="*/ 611823 h 706375"/>
                <a:gd name="connsiteX15" fmla="*/ 310282 w 640481"/>
                <a:gd name="connsiteY15" fmla="*/ 554673 h 706375"/>
                <a:gd name="connsiteX16" fmla="*/ 224557 w 640481"/>
                <a:gd name="connsiteY16" fmla="*/ 678498 h 706375"/>
                <a:gd name="connsiteX17" fmla="*/ 338857 w 640481"/>
                <a:gd name="connsiteY17" fmla="*/ 697548 h 706375"/>
                <a:gd name="connsiteX18" fmla="*/ 548407 w 640481"/>
                <a:gd name="connsiteY18" fmla="*/ 564198 h 706375"/>
                <a:gd name="connsiteX19" fmla="*/ 634132 w 640481"/>
                <a:gd name="connsiteY19" fmla="*/ 373698 h 706375"/>
                <a:gd name="connsiteX20" fmla="*/ 634132 w 640481"/>
                <a:gd name="connsiteY20" fmla="*/ 278448 h 706375"/>
                <a:gd name="connsiteX21" fmla="*/ 634132 w 640481"/>
                <a:gd name="connsiteY21" fmla="*/ 221298 h 706375"/>
                <a:gd name="connsiteX22" fmla="*/ 596032 w 640481"/>
                <a:gd name="connsiteY22" fmla="*/ 230823 h 706375"/>
                <a:gd name="connsiteX23" fmla="*/ 624607 w 640481"/>
                <a:gd name="connsiteY23" fmla="*/ 87948 h 706375"/>
                <a:gd name="connsiteX24" fmla="*/ 557932 w 640481"/>
                <a:gd name="connsiteY24" fmla="*/ 40323 h 706375"/>
                <a:gd name="connsiteX25" fmla="*/ 415057 w 640481"/>
                <a:gd name="connsiteY25" fmla="*/ 2223 h 706375"/>
                <a:gd name="connsiteX0" fmla="*/ 423166 w 648590"/>
                <a:gd name="connsiteY0" fmla="*/ 2223 h 706375"/>
                <a:gd name="connsiteX1" fmla="*/ 385066 w 648590"/>
                <a:gd name="connsiteY1" fmla="*/ 106998 h 706375"/>
                <a:gd name="connsiteX2" fmla="*/ 261241 w 648590"/>
                <a:gd name="connsiteY2" fmla="*/ 30798 h 706375"/>
                <a:gd name="connsiteX3" fmla="*/ 108841 w 648590"/>
                <a:gd name="connsiteY3" fmla="*/ 135573 h 706375"/>
                <a:gd name="connsiteX4" fmla="*/ 42166 w 648590"/>
                <a:gd name="connsiteY4" fmla="*/ 226061 h 706375"/>
                <a:gd name="connsiteX5" fmla="*/ 32641 w 648590"/>
                <a:gd name="connsiteY5" fmla="*/ 307023 h 706375"/>
                <a:gd name="connsiteX6" fmla="*/ 99316 w 648590"/>
                <a:gd name="connsiteY6" fmla="*/ 335598 h 706375"/>
                <a:gd name="connsiteX7" fmla="*/ 165991 w 648590"/>
                <a:gd name="connsiteY7" fmla="*/ 240348 h 706375"/>
                <a:gd name="connsiteX8" fmla="*/ 125328 w 648590"/>
                <a:gd name="connsiteY8" fmla="*/ 303539 h 706375"/>
                <a:gd name="connsiteX9" fmla="*/ 11029 w 648590"/>
                <a:gd name="connsiteY9" fmla="*/ 441652 h 706375"/>
                <a:gd name="connsiteX10" fmla="*/ 23116 w 648590"/>
                <a:gd name="connsiteY10" fmla="*/ 521335 h 706375"/>
                <a:gd name="connsiteX11" fmla="*/ 175516 w 648590"/>
                <a:gd name="connsiteY11" fmla="*/ 459423 h 706375"/>
                <a:gd name="connsiteX12" fmla="*/ 85028 w 648590"/>
                <a:gd name="connsiteY12" fmla="*/ 554673 h 706375"/>
                <a:gd name="connsiteX13" fmla="*/ 137416 w 648590"/>
                <a:gd name="connsiteY13" fmla="*/ 640398 h 706375"/>
                <a:gd name="connsiteX14" fmla="*/ 266003 w 648590"/>
                <a:gd name="connsiteY14" fmla="*/ 611823 h 706375"/>
                <a:gd name="connsiteX15" fmla="*/ 318391 w 648590"/>
                <a:gd name="connsiteY15" fmla="*/ 554673 h 706375"/>
                <a:gd name="connsiteX16" fmla="*/ 232666 w 648590"/>
                <a:gd name="connsiteY16" fmla="*/ 678498 h 706375"/>
                <a:gd name="connsiteX17" fmla="*/ 346966 w 648590"/>
                <a:gd name="connsiteY17" fmla="*/ 697548 h 706375"/>
                <a:gd name="connsiteX18" fmla="*/ 556516 w 648590"/>
                <a:gd name="connsiteY18" fmla="*/ 564198 h 706375"/>
                <a:gd name="connsiteX19" fmla="*/ 642241 w 648590"/>
                <a:gd name="connsiteY19" fmla="*/ 373698 h 706375"/>
                <a:gd name="connsiteX20" fmla="*/ 642241 w 648590"/>
                <a:gd name="connsiteY20" fmla="*/ 278448 h 706375"/>
                <a:gd name="connsiteX21" fmla="*/ 642241 w 648590"/>
                <a:gd name="connsiteY21" fmla="*/ 221298 h 706375"/>
                <a:gd name="connsiteX22" fmla="*/ 604141 w 648590"/>
                <a:gd name="connsiteY22" fmla="*/ 230823 h 706375"/>
                <a:gd name="connsiteX23" fmla="*/ 632716 w 648590"/>
                <a:gd name="connsiteY23" fmla="*/ 87948 h 706375"/>
                <a:gd name="connsiteX24" fmla="*/ 566041 w 648590"/>
                <a:gd name="connsiteY24" fmla="*/ 40323 h 706375"/>
                <a:gd name="connsiteX25" fmla="*/ 423166 w 648590"/>
                <a:gd name="connsiteY25" fmla="*/ 2223 h 706375"/>
                <a:gd name="connsiteX0" fmla="*/ 416239 w 641663"/>
                <a:gd name="connsiteY0" fmla="*/ 2223 h 706375"/>
                <a:gd name="connsiteX1" fmla="*/ 378139 w 641663"/>
                <a:gd name="connsiteY1" fmla="*/ 106998 h 706375"/>
                <a:gd name="connsiteX2" fmla="*/ 254314 w 641663"/>
                <a:gd name="connsiteY2" fmla="*/ 30798 h 706375"/>
                <a:gd name="connsiteX3" fmla="*/ 101914 w 641663"/>
                <a:gd name="connsiteY3" fmla="*/ 135573 h 706375"/>
                <a:gd name="connsiteX4" fmla="*/ 35239 w 641663"/>
                <a:gd name="connsiteY4" fmla="*/ 226061 h 706375"/>
                <a:gd name="connsiteX5" fmla="*/ 25714 w 641663"/>
                <a:gd name="connsiteY5" fmla="*/ 307023 h 706375"/>
                <a:gd name="connsiteX6" fmla="*/ 92389 w 641663"/>
                <a:gd name="connsiteY6" fmla="*/ 335598 h 706375"/>
                <a:gd name="connsiteX7" fmla="*/ 159064 w 641663"/>
                <a:gd name="connsiteY7" fmla="*/ 240348 h 706375"/>
                <a:gd name="connsiteX8" fmla="*/ 118401 w 641663"/>
                <a:gd name="connsiteY8" fmla="*/ 303539 h 706375"/>
                <a:gd name="connsiteX9" fmla="*/ 4102 w 641663"/>
                <a:gd name="connsiteY9" fmla="*/ 441652 h 706375"/>
                <a:gd name="connsiteX10" fmla="*/ 54289 w 641663"/>
                <a:gd name="connsiteY10" fmla="*/ 535622 h 706375"/>
                <a:gd name="connsiteX11" fmla="*/ 168589 w 641663"/>
                <a:gd name="connsiteY11" fmla="*/ 459423 h 706375"/>
                <a:gd name="connsiteX12" fmla="*/ 78101 w 641663"/>
                <a:gd name="connsiteY12" fmla="*/ 554673 h 706375"/>
                <a:gd name="connsiteX13" fmla="*/ 130489 w 641663"/>
                <a:gd name="connsiteY13" fmla="*/ 640398 h 706375"/>
                <a:gd name="connsiteX14" fmla="*/ 259076 w 641663"/>
                <a:gd name="connsiteY14" fmla="*/ 611823 h 706375"/>
                <a:gd name="connsiteX15" fmla="*/ 311464 w 641663"/>
                <a:gd name="connsiteY15" fmla="*/ 554673 h 706375"/>
                <a:gd name="connsiteX16" fmla="*/ 225739 w 641663"/>
                <a:gd name="connsiteY16" fmla="*/ 678498 h 706375"/>
                <a:gd name="connsiteX17" fmla="*/ 340039 w 641663"/>
                <a:gd name="connsiteY17" fmla="*/ 697548 h 706375"/>
                <a:gd name="connsiteX18" fmla="*/ 549589 w 641663"/>
                <a:gd name="connsiteY18" fmla="*/ 564198 h 706375"/>
                <a:gd name="connsiteX19" fmla="*/ 635314 w 641663"/>
                <a:gd name="connsiteY19" fmla="*/ 373698 h 706375"/>
                <a:gd name="connsiteX20" fmla="*/ 635314 w 641663"/>
                <a:gd name="connsiteY20" fmla="*/ 278448 h 706375"/>
                <a:gd name="connsiteX21" fmla="*/ 635314 w 641663"/>
                <a:gd name="connsiteY21" fmla="*/ 221298 h 706375"/>
                <a:gd name="connsiteX22" fmla="*/ 597214 w 641663"/>
                <a:gd name="connsiteY22" fmla="*/ 230823 h 706375"/>
                <a:gd name="connsiteX23" fmla="*/ 625789 w 641663"/>
                <a:gd name="connsiteY23" fmla="*/ 87948 h 706375"/>
                <a:gd name="connsiteX24" fmla="*/ 559114 w 641663"/>
                <a:gd name="connsiteY24" fmla="*/ 40323 h 706375"/>
                <a:gd name="connsiteX25" fmla="*/ 416239 w 641663"/>
                <a:gd name="connsiteY25" fmla="*/ 2223 h 706375"/>
                <a:gd name="connsiteX0" fmla="*/ 416239 w 641663"/>
                <a:gd name="connsiteY0" fmla="*/ 2223 h 706375"/>
                <a:gd name="connsiteX1" fmla="*/ 378139 w 641663"/>
                <a:gd name="connsiteY1" fmla="*/ 106998 h 706375"/>
                <a:gd name="connsiteX2" fmla="*/ 254314 w 641663"/>
                <a:gd name="connsiteY2" fmla="*/ 30798 h 706375"/>
                <a:gd name="connsiteX3" fmla="*/ 101914 w 641663"/>
                <a:gd name="connsiteY3" fmla="*/ 135573 h 706375"/>
                <a:gd name="connsiteX4" fmla="*/ 35239 w 641663"/>
                <a:gd name="connsiteY4" fmla="*/ 226061 h 706375"/>
                <a:gd name="connsiteX5" fmla="*/ 25714 w 641663"/>
                <a:gd name="connsiteY5" fmla="*/ 307023 h 706375"/>
                <a:gd name="connsiteX6" fmla="*/ 92389 w 641663"/>
                <a:gd name="connsiteY6" fmla="*/ 335598 h 706375"/>
                <a:gd name="connsiteX7" fmla="*/ 159064 w 641663"/>
                <a:gd name="connsiteY7" fmla="*/ 240348 h 706375"/>
                <a:gd name="connsiteX8" fmla="*/ 118401 w 641663"/>
                <a:gd name="connsiteY8" fmla="*/ 303539 h 706375"/>
                <a:gd name="connsiteX9" fmla="*/ 4102 w 641663"/>
                <a:gd name="connsiteY9" fmla="*/ 441652 h 706375"/>
                <a:gd name="connsiteX10" fmla="*/ 54289 w 641663"/>
                <a:gd name="connsiteY10" fmla="*/ 535622 h 706375"/>
                <a:gd name="connsiteX11" fmla="*/ 168589 w 641663"/>
                <a:gd name="connsiteY11" fmla="*/ 459423 h 706375"/>
                <a:gd name="connsiteX12" fmla="*/ 78101 w 641663"/>
                <a:gd name="connsiteY12" fmla="*/ 554673 h 706375"/>
                <a:gd name="connsiteX13" fmla="*/ 130489 w 641663"/>
                <a:gd name="connsiteY13" fmla="*/ 640398 h 706375"/>
                <a:gd name="connsiteX14" fmla="*/ 259076 w 641663"/>
                <a:gd name="connsiteY14" fmla="*/ 611823 h 706375"/>
                <a:gd name="connsiteX15" fmla="*/ 311464 w 641663"/>
                <a:gd name="connsiteY15" fmla="*/ 554673 h 706375"/>
                <a:gd name="connsiteX16" fmla="*/ 225739 w 641663"/>
                <a:gd name="connsiteY16" fmla="*/ 678498 h 706375"/>
                <a:gd name="connsiteX17" fmla="*/ 340039 w 641663"/>
                <a:gd name="connsiteY17" fmla="*/ 697548 h 706375"/>
                <a:gd name="connsiteX18" fmla="*/ 549589 w 641663"/>
                <a:gd name="connsiteY18" fmla="*/ 564198 h 706375"/>
                <a:gd name="connsiteX19" fmla="*/ 635314 w 641663"/>
                <a:gd name="connsiteY19" fmla="*/ 373698 h 706375"/>
                <a:gd name="connsiteX20" fmla="*/ 635314 w 641663"/>
                <a:gd name="connsiteY20" fmla="*/ 278448 h 706375"/>
                <a:gd name="connsiteX21" fmla="*/ 635314 w 641663"/>
                <a:gd name="connsiteY21" fmla="*/ 221298 h 706375"/>
                <a:gd name="connsiteX22" fmla="*/ 618041 w 641663"/>
                <a:gd name="connsiteY22" fmla="*/ 199422 h 706375"/>
                <a:gd name="connsiteX23" fmla="*/ 625789 w 641663"/>
                <a:gd name="connsiteY23" fmla="*/ 87948 h 706375"/>
                <a:gd name="connsiteX24" fmla="*/ 559114 w 641663"/>
                <a:gd name="connsiteY24" fmla="*/ 40323 h 706375"/>
                <a:gd name="connsiteX25" fmla="*/ 416239 w 641663"/>
                <a:gd name="connsiteY25" fmla="*/ 2223 h 706375"/>
                <a:gd name="connsiteX0" fmla="*/ 416239 w 641663"/>
                <a:gd name="connsiteY0" fmla="*/ 905 h 705057"/>
                <a:gd name="connsiteX1" fmla="*/ 367856 w 641663"/>
                <a:gd name="connsiteY1" fmla="*/ 77087 h 705057"/>
                <a:gd name="connsiteX2" fmla="*/ 254314 w 641663"/>
                <a:gd name="connsiteY2" fmla="*/ 29480 h 705057"/>
                <a:gd name="connsiteX3" fmla="*/ 101914 w 641663"/>
                <a:gd name="connsiteY3" fmla="*/ 134255 h 705057"/>
                <a:gd name="connsiteX4" fmla="*/ 35239 w 641663"/>
                <a:gd name="connsiteY4" fmla="*/ 224743 h 705057"/>
                <a:gd name="connsiteX5" fmla="*/ 25714 w 641663"/>
                <a:gd name="connsiteY5" fmla="*/ 305705 h 705057"/>
                <a:gd name="connsiteX6" fmla="*/ 92389 w 641663"/>
                <a:gd name="connsiteY6" fmla="*/ 334280 h 705057"/>
                <a:gd name="connsiteX7" fmla="*/ 159064 w 641663"/>
                <a:gd name="connsiteY7" fmla="*/ 239030 h 705057"/>
                <a:gd name="connsiteX8" fmla="*/ 118401 w 641663"/>
                <a:gd name="connsiteY8" fmla="*/ 302221 h 705057"/>
                <a:gd name="connsiteX9" fmla="*/ 4102 w 641663"/>
                <a:gd name="connsiteY9" fmla="*/ 440334 h 705057"/>
                <a:gd name="connsiteX10" fmla="*/ 54289 w 641663"/>
                <a:gd name="connsiteY10" fmla="*/ 534304 h 705057"/>
                <a:gd name="connsiteX11" fmla="*/ 168589 w 641663"/>
                <a:gd name="connsiteY11" fmla="*/ 458105 h 705057"/>
                <a:gd name="connsiteX12" fmla="*/ 78101 w 641663"/>
                <a:gd name="connsiteY12" fmla="*/ 553355 h 705057"/>
                <a:gd name="connsiteX13" fmla="*/ 130489 w 641663"/>
                <a:gd name="connsiteY13" fmla="*/ 639080 h 705057"/>
                <a:gd name="connsiteX14" fmla="*/ 259076 w 641663"/>
                <a:gd name="connsiteY14" fmla="*/ 610505 h 705057"/>
                <a:gd name="connsiteX15" fmla="*/ 311464 w 641663"/>
                <a:gd name="connsiteY15" fmla="*/ 553355 h 705057"/>
                <a:gd name="connsiteX16" fmla="*/ 225739 w 641663"/>
                <a:gd name="connsiteY16" fmla="*/ 677180 h 705057"/>
                <a:gd name="connsiteX17" fmla="*/ 340039 w 641663"/>
                <a:gd name="connsiteY17" fmla="*/ 696230 h 705057"/>
                <a:gd name="connsiteX18" fmla="*/ 549589 w 641663"/>
                <a:gd name="connsiteY18" fmla="*/ 562880 h 705057"/>
                <a:gd name="connsiteX19" fmla="*/ 635314 w 641663"/>
                <a:gd name="connsiteY19" fmla="*/ 372380 h 705057"/>
                <a:gd name="connsiteX20" fmla="*/ 635314 w 641663"/>
                <a:gd name="connsiteY20" fmla="*/ 277130 h 705057"/>
                <a:gd name="connsiteX21" fmla="*/ 635314 w 641663"/>
                <a:gd name="connsiteY21" fmla="*/ 219980 h 705057"/>
                <a:gd name="connsiteX22" fmla="*/ 618041 w 641663"/>
                <a:gd name="connsiteY22" fmla="*/ 198104 h 705057"/>
                <a:gd name="connsiteX23" fmla="*/ 625789 w 641663"/>
                <a:gd name="connsiteY23" fmla="*/ 86630 h 705057"/>
                <a:gd name="connsiteX24" fmla="*/ 559114 w 641663"/>
                <a:gd name="connsiteY24" fmla="*/ 39005 h 705057"/>
                <a:gd name="connsiteX25" fmla="*/ 416239 w 641663"/>
                <a:gd name="connsiteY25" fmla="*/ 905 h 705057"/>
                <a:gd name="connsiteX0" fmla="*/ 416239 w 641663"/>
                <a:gd name="connsiteY0" fmla="*/ 65 h 704217"/>
                <a:gd name="connsiteX1" fmla="*/ 365350 w 641663"/>
                <a:gd name="connsiteY1" fmla="*/ 46949 h 704217"/>
                <a:gd name="connsiteX2" fmla="*/ 254314 w 641663"/>
                <a:gd name="connsiteY2" fmla="*/ 28640 h 704217"/>
                <a:gd name="connsiteX3" fmla="*/ 101914 w 641663"/>
                <a:gd name="connsiteY3" fmla="*/ 133415 h 704217"/>
                <a:gd name="connsiteX4" fmla="*/ 35239 w 641663"/>
                <a:gd name="connsiteY4" fmla="*/ 223903 h 704217"/>
                <a:gd name="connsiteX5" fmla="*/ 25714 w 641663"/>
                <a:gd name="connsiteY5" fmla="*/ 304865 h 704217"/>
                <a:gd name="connsiteX6" fmla="*/ 92389 w 641663"/>
                <a:gd name="connsiteY6" fmla="*/ 333440 h 704217"/>
                <a:gd name="connsiteX7" fmla="*/ 159064 w 641663"/>
                <a:gd name="connsiteY7" fmla="*/ 238190 h 704217"/>
                <a:gd name="connsiteX8" fmla="*/ 118401 w 641663"/>
                <a:gd name="connsiteY8" fmla="*/ 301381 h 704217"/>
                <a:gd name="connsiteX9" fmla="*/ 4102 w 641663"/>
                <a:gd name="connsiteY9" fmla="*/ 439494 h 704217"/>
                <a:gd name="connsiteX10" fmla="*/ 54289 w 641663"/>
                <a:gd name="connsiteY10" fmla="*/ 533464 h 704217"/>
                <a:gd name="connsiteX11" fmla="*/ 168589 w 641663"/>
                <a:gd name="connsiteY11" fmla="*/ 457265 h 704217"/>
                <a:gd name="connsiteX12" fmla="*/ 78101 w 641663"/>
                <a:gd name="connsiteY12" fmla="*/ 552515 h 704217"/>
                <a:gd name="connsiteX13" fmla="*/ 130489 w 641663"/>
                <a:gd name="connsiteY13" fmla="*/ 638240 h 704217"/>
                <a:gd name="connsiteX14" fmla="*/ 259076 w 641663"/>
                <a:gd name="connsiteY14" fmla="*/ 609665 h 704217"/>
                <a:gd name="connsiteX15" fmla="*/ 311464 w 641663"/>
                <a:gd name="connsiteY15" fmla="*/ 552515 h 704217"/>
                <a:gd name="connsiteX16" fmla="*/ 225739 w 641663"/>
                <a:gd name="connsiteY16" fmla="*/ 676340 h 704217"/>
                <a:gd name="connsiteX17" fmla="*/ 340039 w 641663"/>
                <a:gd name="connsiteY17" fmla="*/ 695390 h 704217"/>
                <a:gd name="connsiteX18" fmla="*/ 549589 w 641663"/>
                <a:gd name="connsiteY18" fmla="*/ 562040 h 704217"/>
                <a:gd name="connsiteX19" fmla="*/ 635314 w 641663"/>
                <a:gd name="connsiteY19" fmla="*/ 371540 h 704217"/>
                <a:gd name="connsiteX20" fmla="*/ 635314 w 641663"/>
                <a:gd name="connsiteY20" fmla="*/ 276290 h 704217"/>
                <a:gd name="connsiteX21" fmla="*/ 635314 w 641663"/>
                <a:gd name="connsiteY21" fmla="*/ 219140 h 704217"/>
                <a:gd name="connsiteX22" fmla="*/ 618041 w 641663"/>
                <a:gd name="connsiteY22" fmla="*/ 197264 h 704217"/>
                <a:gd name="connsiteX23" fmla="*/ 625789 w 641663"/>
                <a:gd name="connsiteY23" fmla="*/ 85790 h 704217"/>
                <a:gd name="connsiteX24" fmla="*/ 559114 w 641663"/>
                <a:gd name="connsiteY24" fmla="*/ 38165 h 704217"/>
                <a:gd name="connsiteX25" fmla="*/ 416239 w 641663"/>
                <a:gd name="connsiteY25" fmla="*/ 65 h 704217"/>
                <a:gd name="connsiteX0" fmla="*/ 416239 w 641663"/>
                <a:gd name="connsiteY0" fmla="*/ 152 h 704304"/>
                <a:gd name="connsiteX1" fmla="*/ 371306 w 641663"/>
                <a:gd name="connsiteY1" fmla="*/ 25028 h 704304"/>
                <a:gd name="connsiteX2" fmla="*/ 254314 w 641663"/>
                <a:gd name="connsiteY2" fmla="*/ 28727 h 704304"/>
                <a:gd name="connsiteX3" fmla="*/ 101914 w 641663"/>
                <a:gd name="connsiteY3" fmla="*/ 133502 h 704304"/>
                <a:gd name="connsiteX4" fmla="*/ 35239 w 641663"/>
                <a:gd name="connsiteY4" fmla="*/ 223990 h 704304"/>
                <a:gd name="connsiteX5" fmla="*/ 25714 w 641663"/>
                <a:gd name="connsiteY5" fmla="*/ 304952 h 704304"/>
                <a:gd name="connsiteX6" fmla="*/ 92389 w 641663"/>
                <a:gd name="connsiteY6" fmla="*/ 333527 h 704304"/>
                <a:gd name="connsiteX7" fmla="*/ 159064 w 641663"/>
                <a:gd name="connsiteY7" fmla="*/ 238277 h 704304"/>
                <a:gd name="connsiteX8" fmla="*/ 118401 w 641663"/>
                <a:gd name="connsiteY8" fmla="*/ 301468 h 704304"/>
                <a:gd name="connsiteX9" fmla="*/ 4102 w 641663"/>
                <a:gd name="connsiteY9" fmla="*/ 439581 h 704304"/>
                <a:gd name="connsiteX10" fmla="*/ 54289 w 641663"/>
                <a:gd name="connsiteY10" fmla="*/ 533551 h 704304"/>
                <a:gd name="connsiteX11" fmla="*/ 168589 w 641663"/>
                <a:gd name="connsiteY11" fmla="*/ 457352 h 704304"/>
                <a:gd name="connsiteX12" fmla="*/ 78101 w 641663"/>
                <a:gd name="connsiteY12" fmla="*/ 552602 h 704304"/>
                <a:gd name="connsiteX13" fmla="*/ 130489 w 641663"/>
                <a:gd name="connsiteY13" fmla="*/ 638327 h 704304"/>
                <a:gd name="connsiteX14" fmla="*/ 259076 w 641663"/>
                <a:gd name="connsiteY14" fmla="*/ 609752 h 704304"/>
                <a:gd name="connsiteX15" fmla="*/ 311464 w 641663"/>
                <a:gd name="connsiteY15" fmla="*/ 552602 h 704304"/>
                <a:gd name="connsiteX16" fmla="*/ 225739 w 641663"/>
                <a:gd name="connsiteY16" fmla="*/ 676427 h 704304"/>
                <a:gd name="connsiteX17" fmla="*/ 340039 w 641663"/>
                <a:gd name="connsiteY17" fmla="*/ 695477 h 704304"/>
                <a:gd name="connsiteX18" fmla="*/ 549589 w 641663"/>
                <a:gd name="connsiteY18" fmla="*/ 562127 h 704304"/>
                <a:gd name="connsiteX19" fmla="*/ 635314 w 641663"/>
                <a:gd name="connsiteY19" fmla="*/ 371627 h 704304"/>
                <a:gd name="connsiteX20" fmla="*/ 635314 w 641663"/>
                <a:gd name="connsiteY20" fmla="*/ 276377 h 704304"/>
                <a:gd name="connsiteX21" fmla="*/ 635314 w 641663"/>
                <a:gd name="connsiteY21" fmla="*/ 219227 h 704304"/>
                <a:gd name="connsiteX22" fmla="*/ 618041 w 641663"/>
                <a:gd name="connsiteY22" fmla="*/ 197351 h 704304"/>
                <a:gd name="connsiteX23" fmla="*/ 625789 w 641663"/>
                <a:gd name="connsiteY23" fmla="*/ 85877 h 704304"/>
                <a:gd name="connsiteX24" fmla="*/ 559114 w 641663"/>
                <a:gd name="connsiteY24" fmla="*/ 38252 h 704304"/>
                <a:gd name="connsiteX25" fmla="*/ 416239 w 641663"/>
                <a:gd name="connsiteY25" fmla="*/ 152 h 704304"/>
                <a:gd name="connsiteX0" fmla="*/ 416239 w 641663"/>
                <a:gd name="connsiteY0" fmla="*/ 489 h 704641"/>
                <a:gd name="connsiteX1" fmla="*/ 336693 w 641663"/>
                <a:gd name="connsiteY1" fmla="*/ 17754 h 704641"/>
                <a:gd name="connsiteX2" fmla="*/ 254314 w 641663"/>
                <a:gd name="connsiteY2" fmla="*/ 29064 h 704641"/>
                <a:gd name="connsiteX3" fmla="*/ 101914 w 641663"/>
                <a:gd name="connsiteY3" fmla="*/ 133839 h 704641"/>
                <a:gd name="connsiteX4" fmla="*/ 35239 w 641663"/>
                <a:gd name="connsiteY4" fmla="*/ 224327 h 704641"/>
                <a:gd name="connsiteX5" fmla="*/ 25714 w 641663"/>
                <a:gd name="connsiteY5" fmla="*/ 305289 h 704641"/>
                <a:gd name="connsiteX6" fmla="*/ 92389 w 641663"/>
                <a:gd name="connsiteY6" fmla="*/ 333864 h 704641"/>
                <a:gd name="connsiteX7" fmla="*/ 159064 w 641663"/>
                <a:gd name="connsiteY7" fmla="*/ 238614 h 704641"/>
                <a:gd name="connsiteX8" fmla="*/ 118401 w 641663"/>
                <a:gd name="connsiteY8" fmla="*/ 301805 h 704641"/>
                <a:gd name="connsiteX9" fmla="*/ 4102 w 641663"/>
                <a:gd name="connsiteY9" fmla="*/ 439918 h 704641"/>
                <a:gd name="connsiteX10" fmla="*/ 54289 w 641663"/>
                <a:gd name="connsiteY10" fmla="*/ 533888 h 704641"/>
                <a:gd name="connsiteX11" fmla="*/ 168589 w 641663"/>
                <a:gd name="connsiteY11" fmla="*/ 457689 h 704641"/>
                <a:gd name="connsiteX12" fmla="*/ 78101 w 641663"/>
                <a:gd name="connsiteY12" fmla="*/ 552939 h 704641"/>
                <a:gd name="connsiteX13" fmla="*/ 130489 w 641663"/>
                <a:gd name="connsiteY13" fmla="*/ 638664 h 704641"/>
                <a:gd name="connsiteX14" fmla="*/ 259076 w 641663"/>
                <a:gd name="connsiteY14" fmla="*/ 610089 h 704641"/>
                <a:gd name="connsiteX15" fmla="*/ 311464 w 641663"/>
                <a:gd name="connsiteY15" fmla="*/ 552939 h 704641"/>
                <a:gd name="connsiteX16" fmla="*/ 225739 w 641663"/>
                <a:gd name="connsiteY16" fmla="*/ 676764 h 704641"/>
                <a:gd name="connsiteX17" fmla="*/ 340039 w 641663"/>
                <a:gd name="connsiteY17" fmla="*/ 695814 h 704641"/>
                <a:gd name="connsiteX18" fmla="*/ 549589 w 641663"/>
                <a:gd name="connsiteY18" fmla="*/ 562464 h 704641"/>
                <a:gd name="connsiteX19" fmla="*/ 635314 w 641663"/>
                <a:gd name="connsiteY19" fmla="*/ 371964 h 704641"/>
                <a:gd name="connsiteX20" fmla="*/ 635314 w 641663"/>
                <a:gd name="connsiteY20" fmla="*/ 276714 h 704641"/>
                <a:gd name="connsiteX21" fmla="*/ 635314 w 641663"/>
                <a:gd name="connsiteY21" fmla="*/ 219564 h 704641"/>
                <a:gd name="connsiteX22" fmla="*/ 618041 w 641663"/>
                <a:gd name="connsiteY22" fmla="*/ 197688 h 704641"/>
                <a:gd name="connsiteX23" fmla="*/ 625789 w 641663"/>
                <a:gd name="connsiteY23" fmla="*/ 86214 h 704641"/>
                <a:gd name="connsiteX24" fmla="*/ 559114 w 641663"/>
                <a:gd name="connsiteY24" fmla="*/ 38589 h 704641"/>
                <a:gd name="connsiteX25" fmla="*/ 416239 w 641663"/>
                <a:gd name="connsiteY25" fmla="*/ 489 h 704641"/>
                <a:gd name="connsiteX0" fmla="*/ 416239 w 641663"/>
                <a:gd name="connsiteY0" fmla="*/ 1850 h 706002"/>
                <a:gd name="connsiteX1" fmla="*/ 335783 w 641663"/>
                <a:gd name="connsiteY1" fmla="*/ 8462 h 706002"/>
                <a:gd name="connsiteX2" fmla="*/ 254314 w 641663"/>
                <a:gd name="connsiteY2" fmla="*/ 30425 h 706002"/>
                <a:gd name="connsiteX3" fmla="*/ 101914 w 641663"/>
                <a:gd name="connsiteY3" fmla="*/ 135200 h 706002"/>
                <a:gd name="connsiteX4" fmla="*/ 35239 w 641663"/>
                <a:gd name="connsiteY4" fmla="*/ 225688 h 706002"/>
                <a:gd name="connsiteX5" fmla="*/ 25714 w 641663"/>
                <a:gd name="connsiteY5" fmla="*/ 306650 h 706002"/>
                <a:gd name="connsiteX6" fmla="*/ 92389 w 641663"/>
                <a:gd name="connsiteY6" fmla="*/ 335225 h 706002"/>
                <a:gd name="connsiteX7" fmla="*/ 159064 w 641663"/>
                <a:gd name="connsiteY7" fmla="*/ 239975 h 706002"/>
                <a:gd name="connsiteX8" fmla="*/ 118401 w 641663"/>
                <a:gd name="connsiteY8" fmla="*/ 303166 h 706002"/>
                <a:gd name="connsiteX9" fmla="*/ 4102 w 641663"/>
                <a:gd name="connsiteY9" fmla="*/ 441279 h 706002"/>
                <a:gd name="connsiteX10" fmla="*/ 54289 w 641663"/>
                <a:gd name="connsiteY10" fmla="*/ 535249 h 706002"/>
                <a:gd name="connsiteX11" fmla="*/ 168589 w 641663"/>
                <a:gd name="connsiteY11" fmla="*/ 459050 h 706002"/>
                <a:gd name="connsiteX12" fmla="*/ 78101 w 641663"/>
                <a:gd name="connsiteY12" fmla="*/ 554300 h 706002"/>
                <a:gd name="connsiteX13" fmla="*/ 130489 w 641663"/>
                <a:gd name="connsiteY13" fmla="*/ 640025 h 706002"/>
                <a:gd name="connsiteX14" fmla="*/ 259076 w 641663"/>
                <a:gd name="connsiteY14" fmla="*/ 611450 h 706002"/>
                <a:gd name="connsiteX15" fmla="*/ 311464 w 641663"/>
                <a:gd name="connsiteY15" fmla="*/ 554300 h 706002"/>
                <a:gd name="connsiteX16" fmla="*/ 225739 w 641663"/>
                <a:gd name="connsiteY16" fmla="*/ 678125 h 706002"/>
                <a:gd name="connsiteX17" fmla="*/ 340039 w 641663"/>
                <a:gd name="connsiteY17" fmla="*/ 697175 h 706002"/>
                <a:gd name="connsiteX18" fmla="*/ 549589 w 641663"/>
                <a:gd name="connsiteY18" fmla="*/ 563825 h 706002"/>
                <a:gd name="connsiteX19" fmla="*/ 635314 w 641663"/>
                <a:gd name="connsiteY19" fmla="*/ 373325 h 706002"/>
                <a:gd name="connsiteX20" fmla="*/ 635314 w 641663"/>
                <a:gd name="connsiteY20" fmla="*/ 278075 h 706002"/>
                <a:gd name="connsiteX21" fmla="*/ 635314 w 641663"/>
                <a:gd name="connsiteY21" fmla="*/ 220925 h 706002"/>
                <a:gd name="connsiteX22" fmla="*/ 618041 w 641663"/>
                <a:gd name="connsiteY22" fmla="*/ 199049 h 706002"/>
                <a:gd name="connsiteX23" fmla="*/ 625789 w 641663"/>
                <a:gd name="connsiteY23" fmla="*/ 87575 h 706002"/>
                <a:gd name="connsiteX24" fmla="*/ 559114 w 641663"/>
                <a:gd name="connsiteY24" fmla="*/ 39950 h 706002"/>
                <a:gd name="connsiteX25" fmla="*/ 416239 w 641663"/>
                <a:gd name="connsiteY25" fmla="*/ 1850 h 706002"/>
                <a:gd name="connsiteX0" fmla="*/ 486463 w 641663"/>
                <a:gd name="connsiteY0" fmla="*/ 1463 h 709270"/>
                <a:gd name="connsiteX1" fmla="*/ 335783 w 641663"/>
                <a:gd name="connsiteY1" fmla="*/ 11730 h 709270"/>
                <a:gd name="connsiteX2" fmla="*/ 254314 w 641663"/>
                <a:gd name="connsiteY2" fmla="*/ 33693 h 709270"/>
                <a:gd name="connsiteX3" fmla="*/ 101914 w 641663"/>
                <a:gd name="connsiteY3" fmla="*/ 138468 h 709270"/>
                <a:gd name="connsiteX4" fmla="*/ 35239 w 641663"/>
                <a:gd name="connsiteY4" fmla="*/ 228956 h 709270"/>
                <a:gd name="connsiteX5" fmla="*/ 25714 w 641663"/>
                <a:gd name="connsiteY5" fmla="*/ 309918 h 709270"/>
                <a:gd name="connsiteX6" fmla="*/ 92389 w 641663"/>
                <a:gd name="connsiteY6" fmla="*/ 338493 h 709270"/>
                <a:gd name="connsiteX7" fmla="*/ 159064 w 641663"/>
                <a:gd name="connsiteY7" fmla="*/ 243243 h 709270"/>
                <a:gd name="connsiteX8" fmla="*/ 118401 w 641663"/>
                <a:gd name="connsiteY8" fmla="*/ 306434 h 709270"/>
                <a:gd name="connsiteX9" fmla="*/ 4102 w 641663"/>
                <a:gd name="connsiteY9" fmla="*/ 444547 h 709270"/>
                <a:gd name="connsiteX10" fmla="*/ 54289 w 641663"/>
                <a:gd name="connsiteY10" fmla="*/ 538517 h 709270"/>
                <a:gd name="connsiteX11" fmla="*/ 168589 w 641663"/>
                <a:gd name="connsiteY11" fmla="*/ 462318 h 709270"/>
                <a:gd name="connsiteX12" fmla="*/ 78101 w 641663"/>
                <a:gd name="connsiteY12" fmla="*/ 557568 h 709270"/>
                <a:gd name="connsiteX13" fmla="*/ 130489 w 641663"/>
                <a:gd name="connsiteY13" fmla="*/ 643293 h 709270"/>
                <a:gd name="connsiteX14" fmla="*/ 259076 w 641663"/>
                <a:gd name="connsiteY14" fmla="*/ 614718 h 709270"/>
                <a:gd name="connsiteX15" fmla="*/ 311464 w 641663"/>
                <a:gd name="connsiteY15" fmla="*/ 557568 h 709270"/>
                <a:gd name="connsiteX16" fmla="*/ 225739 w 641663"/>
                <a:gd name="connsiteY16" fmla="*/ 681393 h 709270"/>
                <a:gd name="connsiteX17" fmla="*/ 340039 w 641663"/>
                <a:gd name="connsiteY17" fmla="*/ 700443 h 709270"/>
                <a:gd name="connsiteX18" fmla="*/ 549589 w 641663"/>
                <a:gd name="connsiteY18" fmla="*/ 567093 h 709270"/>
                <a:gd name="connsiteX19" fmla="*/ 635314 w 641663"/>
                <a:gd name="connsiteY19" fmla="*/ 376593 h 709270"/>
                <a:gd name="connsiteX20" fmla="*/ 635314 w 641663"/>
                <a:gd name="connsiteY20" fmla="*/ 281343 h 709270"/>
                <a:gd name="connsiteX21" fmla="*/ 635314 w 641663"/>
                <a:gd name="connsiteY21" fmla="*/ 224193 h 709270"/>
                <a:gd name="connsiteX22" fmla="*/ 618041 w 641663"/>
                <a:gd name="connsiteY22" fmla="*/ 202317 h 709270"/>
                <a:gd name="connsiteX23" fmla="*/ 625789 w 641663"/>
                <a:gd name="connsiteY23" fmla="*/ 90843 h 709270"/>
                <a:gd name="connsiteX24" fmla="*/ 559114 w 641663"/>
                <a:gd name="connsiteY24" fmla="*/ 43218 h 709270"/>
                <a:gd name="connsiteX25" fmla="*/ 486463 w 641663"/>
                <a:gd name="connsiteY25" fmla="*/ 1463 h 709270"/>
                <a:gd name="connsiteX0" fmla="*/ 486463 w 641663"/>
                <a:gd name="connsiteY0" fmla="*/ 1463 h 709270"/>
                <a:gd name="connsiteX1" fmla="*/ 335783 w 641663"/>
                <a:gd name="connsiteY1" fmla="*/ 11730 h 709270"/>
                <a:gd name="connsiteX2" fmla="*/ 254314 w 641663"/>
                <a:gd name="connsiteY2" fmla="*/ 33693 h 709270"/>
                <a:gd name="connsiteX3" fmla="*/ 101914 w 641663"/>
                <a:gd name="connsiteY3" fmla="*/ 138468 h 709270"/>
                <a:gd name="connsiteX4" fmla="*/ 35239 w 641663"/>
                <a:gd name="connsiteY4" fmla="*/ 228956 h 709270"/>
                <a:gd name="connsiteX5" fmla="*/ 25714 w 641663"/>
                <a:gd name="connsiteY5" fmla="*/ 309918 h 709270"/>
                <a:gd name="connsiteX6" fmla="*/ 92389 w 641663"/>
                <a:gd name="connsiteY6" fmla="*/ 338493 h 709270"/>
                <a:gd name="connsiteX7" fmla="*/ 159064 w 641663"/>
                <a:gd name="connsiteY7" fmla="*/ 243243 h 709270"/>
                <a:gd name="connsiteX8" fmla="*/ 118401 w 641663"/>
                <a:gd name="connsiteY8" fmla="*/ 306434 h 709270"/>
                <a:gd name="connsiteX9" fmla="*/ 4102 w 641663"/>
                <a:gd name="connsiteY9" fmla="*/ 444547 h 709270"/>
                <a:gd name="connsiteX10" fmla="*/ 54289 w 641663"/>
                <a:gd name="connsiteY10" fmla="*/ 538517 h 709270"/>
                <a:gd name="connsiteX11" fmla="*/ 168589 w 641663"/>
                <a:gd name="connsiteY11" fmla="*/ 462318 h 709270"/>
                <a:gd name="connsiteX12" fmla="*/ 78101 w 641663"/>
                <a:gd name="connsiteY12" fmla="*/ 557568 h 709270"/>
                <a:gd name="connsiteX13" fmla="*/ 130489 w 641663"/>
                <a:gd name="connsiteY13" fmla="*/ 643293 h 709270"/>
                <a:gd name="connsiteX14" fmla="*/ 259076 w 641663"/>
                <a:gd name="connsiteY14" fmla="*/ 614718 h 709270"/>
                <a:gd name="connsiteX15" fmla="*/ 311464 w 641663"/>
                <a:gd name="connsiteY15" fmla="*/ 557568 h 709270"/>
                <a:gd name="connsiteX16" fmla="*/ 225739 w 641663"/>
                <a:gd name="connsiteY16" fmla="*/ 681393 h 709270"/>
                <a:gd name="connsiteX17" fmla="*/ 340039 w 641663"/>
                <a:gd name="connsiteY17" fmla="*/ 700443 h 709270"/>
                <a:gd name="connsiteX18" fmla="*/ 549589 w 641663"/>
                <a:gd name="connsiteY18" fmla="*/ 567093 h 709270"/>
                <a:gd name="connsiteX19" fmla="*/ 635314 w 641663"/>
                <a:gd name="connsiteY19" fmla="*/ 376593 h 709270"/>
                <a:gd name="connsiteX20" fmla="*/ 635314 w 641663"/>
                <a:gd name="connsiteY20" fmla="*/ 281343 h 709270"/>
                <a:gd name="connsiteX21" fmla="*/ 635314 w 641663"/>
                <a:gd name="connsiteY21" fmla="*/ 224193 h 709270"/>
                <a:gd name="connsiteX22" fmla="*/ 625789 w 641663"/>
                <a:gd name="connsiteY22" fmla="*/ 90843 h 709270"/>
                <a:gd name="connsiteX23" fmla="*/ 559114 w 641663"/>
                <a:gd name="connsiteY23" fmla="*/ 43218 h 709270"/>
                <a:gd name="connsiteX24" fmla="*/ 486463 w 641663"/>
                <a:gd name="connsiteY24" fmla="*/ 1463 h 709270"/>
                <a:gd name="connsiteX0" fmla="*/ 486463 w 641663"/>
                <a:gd name="connsiteY0" fmla="*/ 1463 h 709270"/>
                <a:gd name="connsiteX1" fmla="*/ 335783 w 641663"/>
                <a:gd name="connsiteY1" fmla="*/ 11730 h 709270"/>
                <a:gd name="connsiteX2" fmla="*/ 254314 w 641663"/>
                <a:gd name="connsiteY2" fmla="*/ 33693 h 709270"/>
                <a:gd name="connsiteX3" fmla="*/ 101914 w 641663"/>
                <a:gd name="connsiteY3" fmla="*/ 138468 h 709270"/>
                <a:gd name="connsiteX4" fmla="*/ 35239 w 641663"/>
                <a:gd name="connsiteY4" fmla="*/ 228956 h 709270"/>
                <a:gd name="connsiteX5" fmla="*/ 25714 w 641663"/>
                <a:gd name="connsiteY5" fmla="*/ 309918 h 709270"/>
                <a:gd name="connsiteX6" fmla="*/ 92389 w 641663"/>
                <a:gd name="connsiteY6" fmla="*/ 338493 h 709270"/>
                <a:gd name="connsiteX7" fmla="*/ 159064 w 641663"/>
                <a:gd name="connsiteY7" fmla="*/ 243243 h 709270"/>
                <a:gd name="connsiteX8" fmla="*/ 118401 w 641663"/>
                <a:gd name="connsiteY8" fmla="*/ 306434 h 709270"/>
                <a:gd name="connsiteX9" fmla="*/ 4102 w 641663"/>
                <a:gd name="connsiteY9" fmla="*/ 444547 h 709270"/>
                <a:gd name="connsiteX10" fmla="*/ 54289 w 641663"/>
                <a:gd name="connsiteY10" fmla="*/ 538517 h 709270"/>
                <a:gd name="connsiteX11" fmla="*/ 168589 w 641663"/>
                <a:gd name="connsiteY11" fmla="*/ 462318 h 709270"/>
                <a:gd name="connsiteX12" fmla="*/ 78101 w 641663"/>
                <a:gd name="connsiteY12" fmla="*/ 557568 h 709270"/>
                <a:gd name="connsiteX13" fmla="*/ 130489 w 641663"/>
                <a:gd name="connsiteY13" fmla="*/ 643293 h 709270"/>
                <a:gd name="connsiteX14" fmla="*/ 259076 w 641663"/>
                <a:gd name="connsiteY14" fmla="*/ 614718 h 709270"/>
                <a:gd name="connsiteX15" fmla="*/ 311464 w 641663"/>
                <a:gd name="connsiteY15" fmla="*/ 557568 h 709270"/>
                <a:gd name="connsiteX16" fmla="*/ 225739 w 641663"/>
                <a:gd name="connsiteY16" fmla="*/ 681393 h 709270"/>
                <a:gd name="connsiteX17" fmla="*/ 340039 w 641663"/>
                <a:gd name="connsiteY17" fmla="*/ 700443 h 709270"/>
                <a:gd name="connsiteX18" fmla="*/ 549589 w 641663"/>
                <a:gd name="connsiteY18" fmla="*/ 567093 h 709270"/>
                <a:gd name="connsiteX19" fmla="*/ 635314 w 641663"/>
                <a:gd name="connsiteY19" fmla="*/ 376593 h 709270"/>
                <a:gd name="connsiteX20" fmla="*/ 635314 w 641663"/>
                <a:gd name="connsiteY20" fmla="*/ 281343 h 709270"/>
                <a:gd name="connsiteX21" fmla="*/ 633947 w 641663"/>
                <a:gd name="connsiteY21" fmla="*/ 208216 h 709270"/>
                <a:gd name="connsiteX22" fmla="*/ 625789 w 641663"/>
                <a:gd name="connsiteY22" fmla="*/ 90843 h 709270"/>
                <a:gd name="connsiteX23" fmla="*/ 559114 w 641663"/>
                <a:gd name="connsiteY23" fmla="*/ 43218 h 709270"/>
                <a:gd name="connsiteX24" fmla="*/ 486463 w 641663"/>
                <a:gd name="connsiteY24" fmla="*/ 1463 h 709270"/>
                <a:gd name="connsiteX0" fmla="*/ 486463 w 639618"/>
                <a:gd name="connsiteY0" fmla="*/ 1463 h 709270"/>
                <a:gd name="connsiteX1" fmla="*/ 335783 w 639618"/>
                <a:gd name="connsiteY1" fmla="*/ 11730 h 709270"/>
                <a:gd name="connsiteX2" fmla="*/ 254314 w 639618"/>
                <a:gd name="connsiteY2" fmla="*/ 33693 h 709270"/>
                <a:gd name="connsiteX3" fmla="*/ 101914 w 639618"/>
                <a:gd name="connsiteY3" fmla="*/ 138468 h 709270"/>
                <a:gd name="connsiteX4" fmla="*/ 35239 w 639618"/>
                <a:gd name="connsiteY4" fmla="*/ 228956 h 709270"/>
                <a:gd name="connsiteX5" fmla="*/ 25714 w 639618"/>
                <a:gd name="connsiteY5" fmla="*/ 309918 h 709270"/>
                <a:gd name="connsiteX6" fmla="*/ 92389 w 639618"/>
                <a:gd name="connsiteY6" fmla="*/ 338493 h 709270"/>
                <a:gd name="connsiteX7" fmla="*/ 159064 w 639618"/>
                <a:gd name="connsiteY7" fmla="*/ 243243 h 709270"/>
                <a:gd name="connsiteX8" fmla="*/ 118401 w 639618"/>
                <a:gd name="connsiteY8" fmla="*/ 306434 h 709270"/>
                <a:gd name="connsiteX9" fmla="*/ 4102 w 639618"/>
                <a:gd name="connsiteY9" fmla="*/ 444547 h 709270"/>
                <a:gd name="connsiteX10" fmla="*/ 54289 w 639618"/>
                <a:gd name="connsiteY10" fmla="*/ 538517 h 709270"/>
                <a:gd name="connsiteX11" fmla="*/ 168589 w 639618"/>
                <a:gd name="connsiteY11" fmla="*/ 462318 h 709270"/>
                <a:gd name="connsiteX12" fmla="*/ 78101 w 639618"/>
                <a:gd name="connsiteY12" fmla="*/ 557568 h 709270"/>
                <a:gd name="connsiteX13" fmla="*/ 130489 w 639618"/>
                <a:gd name="connsiteY13" fmla="*/ 643293 h 709270"/>
                <a:gd name="connsiteX14" fmla="*/ 259076 w 639618"/>
                <a:gd name="connsiteY14" fmla="*/ 614718 h 709270"/>
                <a:gd name="connsiteX15" fmla="*/ 311464 w 639618"/>
                <a:gd name="connsiteY15" fmla="*/ 557568 h 709270"/>
                <a:gd name="connsiteX16" fmla="*/ 225739 w 639618"/>
                <a:gd name="connsiteY16" fmla="*/ 681393 h 709270"/>
                <a:gd name="connsiteX17" fmla="*/ 340039 w 639618"/>
                <a:gd name="connsiteY17" fmla="*/ 700443 h 709270"/>
                <a:gd name="connsiteX18" fmla="*/ 549589 w 639618"/>
                <a:gd name="connsiteY18" fmla="*/ 567093 h 709270"/>
                <a:gd name="connsiteX19" fmla="*/ 635314 w 639618"/>
                <a:gd name="connsiteY19" fmla="*/ 376593 h 709270"/>
                <a:gd name="connsiteX20" fmla="*/ 627677 w 639618"/>
                <a:gd name="connsiteY20" fmla="*/ 314238 h 709270"/>
                <a:gd name="connsiteX21" fmla="*/ 633947 w 639618"/>
                <a:gd name="connsiteY21" fmla="*/ 208216 h 709270"/>
                <a:gd name="connsiteX22" fmla="*/ 625789 w 639618"/>
                <a:gd name="connsiteY22" fmla="*/ 90843 h 709270"/>
                <a:gd name="connsiteX23" fmla="*/ 559114 w 639618"/>
                <a:gd name="connsiteY23" fmla="*/ 43218 h 709270"/>
                <a:gd name="connsiteX24" fmla="*/ 486463 w 639618"/>
                <a:gd name="connsiteY24" fmla="*/ 1463 h 709270"/>
                <a:gd name="connsiteX0" fmla="*/ 486463 w 634072"/>
                <a:gd name="connsiteY0" fmla="*/ 1463 h 709270"/>
                <a:gd name="connsiteX1" fmla="*/ 335783 w 634072"/>
                <a:gd name="connsiteY1" fmla="*/ 11730 h 709270"/>
                <a:gd name="connsiteX2" fmla="*/ 254314 w 634072"/>
                <a:gd name="connsiteY2" fmla="*/ 33693 h 709270"/>
                <a:gd name="connsiteX3" fmla="*/ 101914 w 634072"/>
                <a:gd name="connsiteY3" fmla="*/ 138468 h 709270"/>
                <a:gd name="connsiteX4" fmla="*/ 35239 w 634072"/>
                <a:gd name="connsiteY4" fmla="*/ 228956 h 709270"/>
                <a:gd name="connsiteX5" fmla="*/ 25714 w 634072"/>
                <a:gd name="connsiteY5" fmla="*/ 309918 h 709270"/>
                <a:gd name="connsiteX6" fmla="*/ 92389 w 634072"/>
                <a:gd name="connsiteY6" fmla="*/ 338493 h 709270"/>
                <a:gd name="connsiteX7" fmla="*/ 159064 w 634072"/>
                <a:gd name="connsiteY7" fmla="*/ 243243 h 709270"/>
                <a:gd name="connsiteX8" fmla="*/ 118401 w 634072"/>
                <a:gd name="connsiteY8" fmla="*/ 306434 h 709270"/>
                <a:gd name="connsiteX9" fmla="*/ 4102 w 634072"/>
                <a:gd name="connsiteY9" fmla="*/ 444547 h 709270"/>
                <a:gd name="connsiteX10" fmla="*/ 54289 w 634072"/>
                <a:gd name="connsiteY10" fmla="*/ 538517 h 709270"/>
                <a:gd name="connsiteX11" fmla="*/ 168589 w 634072"/>
                <a:gd name="connsiteY11" fmla="*/ 462318 h 709270"/>
                <a:gd name="connsiteX12" fmla="*/ 78101 w 634072"/>
                <a:gd name="connsiteY12" fmla="*/ 557568 h 709270"/>
                <a:gd name="connsiteX13" fmla="*/ 130489 w 634072"/>
                <a:gd name="connsiteY13" fmla="*/ 643293 h 709270"/>
                <a:gd name="connsiteX14" fmla="*/ 259076 w 634072"/>
                <a:gd name="connsiteY14" fmla="*/ 614718 h 709270"/>
                <a:gd name="connsiteX15" fmla="*/ 311464 w 634072"/>
                <a:gd name="connsiteY15" fmla="*/ 557568 h 709270"/>
                <a:gd name="connsiteX16" fmla="*/ 225739 w 634072"/>
                <a:gd name="connsiteY16" fmla="*/ 681393 h 709270"/>
                <a:gd name="connsiteX17" fmla="*/ 340039 w 634072"/>
                <a:gd name="connsiteY17" fmla="*/ 700443 h 709270"/>
                <a:gd name="connsiteX18" fmla="*/ 549589 w 634072"/>
                <a:gd name="connsiteY18" fmla="*/ 567093 h 709270"/>
                <a:gd name="connsiteX19" fmla="*/ 619759 w 634072"/>
                <a:gd name="connsiteY19" fmla="*/ 377997 h 709270"/>
                <a:gd name="connsiteX20" fmla="*/ 627677 w 634072"/>
                <a:gd name="connsiteY20" fmla="*/ 314238 h 709270"/>
                <a:gd name="connsiteX21" fmla="*/ 633947 w 634072"/>
                <a:gd name="connsiteY21" fmla="*/ 208216 h 709270"/>
                <a:gd name="connsiteX22" fmla="*/ 625789 w 634072"/>
                <a:gd name="connsiteY22" fmla="*/ 90843 h 709270"/>
                <a:gd name="connsiteX23" fmla="*/ 559114 w 634072"/>
                <a:gd name="connsiteY23" fmla="*/ 43218 h 709270"/>
                <a:gd name="connsiteX24" fmla="*/ 486463 w 634072"/>
                <a:gd name="connsiteY24" fmla="*/ 1463 h 709270"/>
                <a:gd name="connsiteX0" fmla="*/ 486463 w 634072"/>
                <a:gd name="connsiteY0" fmla="*/ 3196 h 711003"/>
                <a:gd name="connsiteX1" fmla="*/ 353475 w 634072"/>
                <a:gd name="connsiteY1" fmla="*/ 6498 h 711003"/>
                <a:gd name="connsiteX2" fmla="*/ 254314 w 634072"/>
                <a:gd name="connsiteY2" fmla="*/ 35426 h 711003"/>
                <a:gd name="connsiteX3" fmla="*/ 101914 w 634072"/>
                <a:gd name="connsiteY3" fmla="*/ 140201 h 711003"/>
                <a:gd name="connsiteX4" fmla="*/ 35239 w 634072"/>
                <a:gd name="connsiteY4" fmla="*/ 230689 h 711003"/>
                <a:gd name="connsiteX5" fmla="*/ 25714 w 634072"/>
                <a:gd name="connsiteY5" fmla="*/ 311651 h 711003"/>
                <a:gd name="connsiteX6" fmla="*/ 92389 w 634072"/>
                <a:gd name="connsiteY6" fmla="*/ 340226 h 711003"/>
                <a:gd name="connsiteX7" fmla="*/ 159064 w 634072"/>
                <a:gd name="connsiteY7" fmla="*/ 244976 h 711003"/>
                <a:gd name="connsiteX8" fmla="*/ 118401 w 634072"/>
                <a:gd name="connsiteY8" fmla="*/ 308167 h 711003"/>
                <a:gd name="connsiteX9" fmla="*/ 4102 w 634072"/>
                <a:gd name="connsiteY9" fmla="*/ 446280 h 711003"/>
                <a:gd name="connsiteX10" fmla="*/ 54289 w 634072"/>
                <a:gd name="connsiteY10" fmla="*/ 540250 h 711003"/>
                <a:gd name="connsiteX11" fmla="*/ 168589 w 634072"/>
                <a:gd name="connsiteY11" fmla="*/ 464051 h 711003"/>
                <a:gd name="connsiteX12" fmla="*/ 78101 w 634072"/>
                <a:gd name="connsiteY12" fmla="*/ 559301 h 711003"/>
                <a:gd name="connsiteX13" fmla="*/ 130489 w 634072"/>
                <a:gd name="connsiteY13" fmla="*/ 645026 h 711003"/>
                <a:gd name="connsiteX14" fmla="*/ 259076 w 634072"/>
                <a:gd name="connsiteY14" fmla="*/ 616451 h 711003"/>
                <a:gd name="connsiteX15" fmla="*/ 311464 w 634072"/>
                <a:gd name="connsiteY15" fmla="*/ 559301 h 711003"/>
                <a:gd name="connsiteX16" fmla="*/ 225739 w 634072"/>
                <a:gd name="connsiteY16" fmla="*/ 683126 h 711003"/>
                <a:gd name="connsiteX17" fmla="*/ 340039 w 634072"/>
                <a:gd name="connsiteY17" fmla="*/ 702176 h 711003"/>
                <a:gd name="connsiteX18" fmla="*/ 549589 w 634072"/>
                <a:gd name="connsiteY18" fmla="*/ 568826 h 711003"/>
                <a:gd name="connsiteX19" fmla="*/ 619759 w 634072"/>
                <a:gd name="connsiteY19" fmla="*/ 379730 h 711003"/>
                <a:gd name="connsiteX20" fmla="*/ 627677 w 634072"/>
                <a:gd name="connsiteY20" fmla="*/ 315971 h 711003"/>
                <a:gd name="connsiteX21" fmla="*/ 633947 w 634072"/>
                <a:gd name="connsiteY21" fmla="*/ 209949 h 711003"/>
                <a:gd name="connsiteX22" fmla="*/ 625789 w 634072"/>
                <a:gd name="connsiteY22" fmla="*/ 92576 h 711003"/>
                <a:gd name="connsiteX23" fmla="*/ 559114 w 634072"/>
                <a:gd name="connsiteY23" fmla="*/ 44951 h 711003"/>
                <a:gd name="connsiteX24" fmla="*/ 486463 w 634072"/>
                <a:gd name="connsiteY24" fmla="*/ 3196 h 711003"/>
                <a:gd name="connsiteX0" fmla="*/ 486463 w 634072"/>
                <a:gd name="connsiteY0" fmla="*/ 10201 h 718008"/>
                <a:gd name="connsiteX1" fmla="*/ 353475 w 634072"/>
                <a:gd name="connsiteY1" fmla="*/ 13503 h 718008"/>
                <a:gd name="connsiteX2" fmla="*/ 254314 w 634072"/>
                <a:gd name="connsiteY2" fmla="*/ 42431 h 718008"/>
                <a:gd name="connsiteX3" fmla="*/ 101914 w 634072"/>
                <a:gd name="connsiteY3" fmla="*/ 147206 h 718008"/>
                <a:gd name="connsiteX4" fmla="*/ 35239 w 634072"/>
                <a:gd name="connsiteY4" fmla="*/ 237694 h 718008"/>
                <a:gd name="connsiteX5" fmla="*/ 25714 w 634072"/>
                <a:gd name="connsiteY5" fmla="*/ 318656 h 718008"/>
                <a:gd name="connsiteX6" fmla="*/ 92389 w 634072"/>
                <a:gd name="connsiteY6" fmla="*/ 347231 h 718008"/>
                <a:gd name="connsiteX7" fmla="*/ 159064 w 634072"/>
                <a:gd name="connsiteY7" fmla="*/ 251981 h 718008"/>
                <a:gd name="connsiteX8" fmla="*/ 118401 w 634072"/>
                <a:gd name="connsiteY8" fmla="*/ 315172 h 718008"/>
                <a:gd name="connsiteX9" fmla="*/ 4102 w 634072"/>
                <a:gd name="connsiteY9" fmla="*/ 453285 h 718008"/>
                <a:gd name="connsiteX10" fmla="*/ 54289 w 634072"/>
                <a:gd name="connsiteY10" fmla="*/ 547255 h 718008"/>
                <a:gd name="connsiteX11" fmla="*/ 168589 w 634072"/>
                <a:gd name="connsiteY11" fmla="*/ 471056 h 718008"/>
                <a:gd name="connsiteX12" fmla="*/ 78101 w 634072"/>
                <a:gd name="connsiteY12" fmla="*/ 566306 h 718008"/>
                <a:gd name="connsiteX13" fmla="*/ 130489 w 634072"/>
                <a:gd name="connsiteY13" fmla="*/ 652031 h 718008"/>
                <a:gd name="connsiteX14" fmla="*/ 259076 w 634072"/>
                <a:gd name="connsiteY14" fmla="*/ 623456 h 718008"/>
                <a:gd name="connsiteX15" fmla="*/ 311464 w 634072"/>
                <a:gd name="connsiteY15" fmla="*/ 566306 h 718008"/>
                <a:gd name="connsiteX16" fmla="*/ 225739 w 634072"/>
                <a:gd name="connsiteY16" fmla="*/ 690131 h 718008"/>
                <a:gd name="connsiteX17" fmla="*/ 340039 w 634072"/>
                <a:gd name="connsiteY17" fmla="*/ 709181 h 718008"/>
                <a:gd name="connsiteX18" fmla="*/ 549589 w 634072"/>
                <a:gd name="connsiteY18" fmla="*/ 575831 h 718008"/>
                <a:gd name="connsiteX19" fmla="*/ 619759 w 634072"/>
                <a:gd name="connsiteY19" fmla="*/ 386735 h 718008"/>
                <a:gd name="connsiteX20" fmla="*/ 627677 w 634072"/>
                <a:gd name="connsiteY20" fmla="*/ 322976 h 718008"/>
                <a:gd name="connsiteX21" fmla="*/ 633947 w 634072"/>
                <a:gd name="connsiteY21" fmla="*/ 216954 h 718008"/>
                <a:gd name="connsiteX22" fmla="*/ 625789 w 634072"/>
                <a:gd name="connsiteY22" fmla="*/ 99581 h 718008"/>
                <a:gd name="connsiteX23" fmla="*/ 559114 w 634072"/>
                <a:gd name="connsiteY23" fmla="*/ 51956 h 718008"/>
                <a:gd name="connsiteX24" fmla="*/ 486463 w 634072"/>
                <a:gd name="connsiteY24" fmla="*/ 10201 h 718008"/>
                <a:gd name="connsiteX0" fmla="*/ 486463 w 634072"/>
                <a:gd name="connsiteY0" fmla="*/ 3374 h 711181"/>
                <a:gd name="connsiteX1" fmla="*/ 353475 w 634072"/>
                <a:gd name="connsiteY1" fmla="*/ 6676 h 711181"/>
                <a:gd name="connsiteX2" fmla="*/ 254314 w 634072"/>
                <a:gd name="connsiteY2" fmla="*/ 35604 h 711181"/>
                <a:gd name="connsiteX3" fmla="*/ 101914 w 634072"/>
                <a:gd name="connsiteY3" fmla="*/ 140379 h 711181"/>
                <a:gd name="connsiteX4" fmla="*/ 35239 w 634072"/>
                <a:gd name="connsiteY4" fmla="*/ 230867 h 711181"/>
                <a:gd name="connsiteX5" fmla="*/ 25714 w 634072"/>
                <a:gd name="connsiteY5" fmla="*/ 311829 h 711181"/>
                <a:gd name="connsiteX6" fmla="*/ 92389 w 634072"/>
                <a:gd name="connsiteY6" fmla="*/ 340404 h 711181"/>
                <a:gd name="connsiteX7" fmla="*/ 159064 w 634072"/>
                <a:gd name="connsiteY7" fmla="*/ 245154 h 711181"/>
                <a:gd name="connsiteX8" fmla="*/ 118401 w 634072"/>
                <a:gd name="connsiteY8" fmla="*/ 308345 h 711181"/>
                <a:gd name="connsiteX9" fmla="*/ 4102 w 634072"/>
                <a:gd name="connsiteY9" fmla="*/ 446458 h 711181"/>
                <a:gd name="connsiteX10" fmla="*/ 54289 w 634072"/>
                <a:gd name="connsiteY10" fmla="*/ 540428 h 711181"/>
                <a:gd name="connsiteX11" fmla="*/ 168589 w 634072"/>
                <a:gd name="connsiteY11" fmla="*/ 464229 h 711181"/>
                <a:gd name="connsiteX12" fmla="*/ 78101 w 634072"/>
                <a:gd name="connsiteY12" fmla="*/ 559479 h 711181"/>
                <a:gd name="connsiteX13" fmla="*/ 130489 w 634072"/>
                <a:gd name="connsiteY13" fmla="*/ 645204 h 711181"/>
                <a:gd name="connsiteX14" fmla="*/ 259076 w 634072"/>
                <a:gd name="connsiteY14" fmla="*/ 616629 h 711181"/>
                <a:gd name="connsiteX15" fmla="*/ 311464 w 634072"/>
                <a:gd name="connsiteY15" fmla="*/ 559479 h 711181"/>
                <a:gd name="connsiteX16" fmla="*/ 225739 w 634072"/>
                <a:gd name="connsiteY16" fmla="*/ 683304 h 711181"/>
                <a:gd name="connsiteX17" fmla="*/ 340039 w 634072"/>
                <a:gd name="connsiteY17" fmla="*/ 702354 h 711181"/>
                <a:gd name="connsiteX18" fmla="*/ 549589 w 634072"/>
                <a:gd name="connsiteY18" fmla="*/ 569004 h 711181"/>
                <a:gd name="connsiteX19" fmla="*/ 619759 w 634072"/>
                <a:gd name="connsiteY19" fmla="*/ 379908 h 711181"/>
                <a:gd name="connsiteX20" fmla="*/ 627677 w 634072"/>
                <a:gd name="connsiteY20" fmla="*/ 316149 h 711181"/>
                <a:gd name="connsiteX21" fmla="*/ 633947 w 634072"/>
                <a:gd name="connsiteY21" fmla="*/ 210127 h 711181"/>
                <a:gd name="connsiteX22" fmla="*/ 625789 w 634072"/>
                <a:gd name="connsiteY22" fmla="*/ 92754 h 711181"/>
                <a:gd name="connsiteX23" fmla="*/ 559114 w 634072"/>
                <a:gd name="connsiteY23" fmla="*/ 45129 h 711181"/>
                <a:gd name="connsiteX24" fmla="*/ 486463 w 634072"/>
                <a:gd name="connsiteY24" fmla="*/ 3374 h 711181"/>
                <a:gd name="connsiteX0" fmla="*/ 486463 w 634072"/>
                <a:gd name="connsiteY0" fmla="*/ 5125 h 712932"/>
                <a:gd name="connsiteX1" fmla="*/ 353475 w 634072"/>
                <a:gd name="connsiteY1" fmla="*/ 8427 h 712932"/>
                <a:gd name="connsiteX2" fmla="*/ 254314 w 634072"/>
                <a:gd name="connsiteY2" fmla="*/ 37355 h 712932"/>
                <a:gd name="connsiteX3" fmla="*/ 101914 w 634072"/>
                <a:gd name="connsiteY3" fmla="*/ 142130 h 712932"/>
                <a:gd name="connsiteX4" fmla="*/ 35239 w 634072"/>
                <a:gd name="connsiteY4" fmla="*/ 232618 h 712932"/>
                <a:gd name="connsiteX5" fmla="*/ 25714 w 634072"/>
                <a:gd name="connsiteY5" fmla="*/ 313580 h 712932"/>
                <a:gd name="connsiteX6" fmla="*/ 92389 w 634072"/>
                <a:gd name="connsiteY6" fmla="*/ 342155 h 712932"/>
                <a:gd name="connsiteX7" fmla="*/ 159064 w 634072"/>
                <a:gd name="connsiteY7" fmla="*/ 246905 h 712932"/>
                <a:gd name="connsiteX8" fmla="*/ 118401 w 634072"/>
                <a:gd name="connsiteY8" fmla="*/ 310096 h 712932"/>
                <a:gd name="connsiteX9" fmla="*/ 4102 w 634072"/>
                <a:gd name="connsiteY9" fmla="*/ 448209 h 712932"/>
                <a:gd name="connsiteX10" fmla="*/ 54289 w 634072"/>
                <a:gd name="connsiteY10" fmla="*/ 542179 h 712932"/>
                <a:gd name="connsiteX11" fmla="*/ 168589 w 634072"/>
                <a:gd name="connsiteY11" fmla="*/ 465980 h 712932"/>
                <a:gd name="connsiteX12" fmla="*/ 78101 w 634072"/>
                <a:gd name="connsiteY12" fmla="*/ 561230 h 712932"/>
                <a:gd name="connsiteX13" fmla="*/ 130489 w 634072"/>
                <a:gd name="connsiteY13" fmla="*/ 646955 h 712932"/>
                <a:gd name="connsiteX14" fmla="*/ 259076 w 634072"/>
                <a:gd name="connsiteY14" fmla="*/ 618380 h 712932"/>
                <a:gd name="connsiteX15" fmla="*/ 311464 w 634072"/>
                <a:gd name="connsiteY15" fmla="*/ 561230 h 712932"/>
                <a:gd name="connsiteX16" fmla="*/ 225739 w 634072"/>
                <a:gd name="connsiteY16" fmla="*/ 685055 h 712932"/>
                <a:gd name="connsiteX17" fmla="*/ 340039 w 634072"/>
                <a:gd name="connsiteY17" fmla="*/ 704105 h 712932"/>
                <a:gd name="connsiteX18" fmla="*/ 549589 w 634072"/>
                <a:gd name="connsiteY18" fmla="*/ 570755 h 712932"/>
                <a:gd name="connsiteX19" fmla="*/ 619759 w 634072"/>
                <a:gd name="connsiteY19" fmla="*/ 381659 h 712932"/>
                <a:gd name="connsiteX20" fmla="*/ 627677 w 634072"/>
                <a:gd name="connsiteY20" fmla="*/ 317900 h 712932"/>
                <a:gd name="connsiteX21" fmla="*/ 633947 w 634072"/>
                <a:gd name="connsiteY21" fmla="*/ 211878 h 712932"/>
                <a:gd name="connsiteX22" fmla="*/ 625789 w 634072"/>
                <a:gd name="connsiteY22" fmla="*/ 94505 h 712932"/>
                <a:gd name="connsiteX23" fmla="*/ 559114 w 634072"/>
                <a:gd name="connsiteY23" fmla="*/ 46880 h 712932"/>
                <a:gd name="connsiteX24" fmla="*/ 486463 w 634072"/>
                <a:gd name="connsiteY24" fmla="*/ 5125 h 712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34072" h="712932">
                  <a:moveTo>
                    <a:pt x="486463" y="5125"/>
                  </a:moveTo>
                  <a:cubicBezTo>
                    <a:pt x="452190" y="-1284"/>
                    <a:pt x="402079" y="-3208"/>
                    <a:pt x="353475" y="8427"/>
                  </a:cubicBezTo>
                  <a:cubicBezTo>
                    <a:pt x="304871" y="20062"/>
                    <a:pt x="296241" y="15071"/>
                    <a:pt x="254314" y="37355"/>
                  </a:cubicBezTo>
                  <a:cubicBezTo>
                    <a:pt x="212387" y="59639"/>
                    <a:pt x="138426" y="109586"/>
                    <a:pt x="101914" y="142130"/>
                  </a:cubicBezTo>
                  <a:cubicBezTo>
                    <a:pt x="65402" y="174674"/>
                    <a:pt x="47939" y="204043"/>
                    <a:pt x="35239" y="232618"/>
                  </a:cubicBezTo>
                  <a:cubicBezTo>
                    <a:pt x="22539" y="261193"/>
                    <a:pt x="16189" y="295324"/>
                    <a:pt x="25714" y="313580"/>
                  </a:cubicBezTo>
                  <a:cubicBezTo>
                    <a:pt x="35239" y="331836"/>
                    <a:pt x="70164" y="353267"/>
                    <a:pt x="92389" y="342155"/>
                  </a:cubicBezTo>
                  <a:cubicBezTo>
                    <a:pt x="114614" y="331043"/>
                    <a:pt x="154729" y="252248"/>
                    <a:pt x="159064" y="246905"/>
                  </a:cubicBezTo>
                  <a:cubicBezTo>
                    <a:pt x="163399" y="241562"/>
                    <a:pt x="142641" y="291627"/>
                    <a:pt x="118401" y="310096"/>
                  </a:cubicBezTo>
                  <a:cubicBezTo>
                    <a:pt x="94161" y="328566"/>
                    <a:pt x="21137" y="411910"/>
                    <a:pt x="4102" y="448209"/>
                  </a:cubicBezTo>
                  <a:cubicBezTo>
                    <a:pt x="-12933" y="484508"/>
                    <a:pt x="26874" y="539217"/>
                    <a:pt x="54289" y="542179"/>
                  </a:cubicBezTo>
                  <a:cubicBezTo>
                    <a:pt x="81704" y="545141"/>
                    <a:pt x="164620" y="462805"/>
                    <a:pt x="168589" y="465980"/>
                  </a:cubicBezTo>
                  <a:cubicBezTo>
                    <a:pt x="172558" y="469155"/>
                    <a:pt x="84451" y="531068"/>
                    <a:pt x="78101" y="561230"/>
                  </a:cubicBezTo>
                  <a:cubicBezTo>
                    <a:pt x="71751" y="591392"/>
                    <a:pt x="100327" y="637430"/>
                    <a:pt x="130489" y="646955"/>
                  </a:cubicBezTo>
                  <a:cubicBezTo>
                    <a:pt x="160651" y="656480"/>
                    <a:pt x="228914" y="632667"/>
                    <a:pt x="259076" y="618380"/>
                  </a:cubicBezTo>
                  <a:cubicBezTo>
                    <a:pt x="289238" y="604093"/>
                    <a:pt x="317020" y="550118"/>
                    <a:pt x="311464" y="561230"/>
                  </a:cubicBezTo>
                  <a:cubicBezTo>
                    <a:pt x="305908" y="572343"/>
                    <a:pt x="220977" y="661243"/>
                    <a:pt x="225739" y="685055"/>
                  </a:cubicBezTo>
                  <a:cubicBezTo>
                    <a:pt x="230501" y="708867"/>
                    <a:pt x="286064" y="723155"/>
                    <a:pt x="340039" y="704105"/>
                  </a:cubicBezTo>
                  <a:cubicBezTo>
                    <a:pt x="394014" y="685055"/>
                    <a:pt x="502969" y="624496"/>
                    <a:pt x="549589" y="570755"/>
                  </a:cubicBezTo>
                  <a:cubicBezTo>
                    <a:pt x="596209" y="517014"/>
                    <a:pt x="606744" y="423802"/>
                    <a:pt x="619759" y="381659"/>
                  </a:cubicBezTo>
                  <a:cubicBezTo>
                    <a:pt x="632774" y="339517"/>
                    <a:pt x="627677" y="317900"/>
                    <a:pt x="627677" y="317900"/>
                  </a:cubicBezTo>
                  <a:cubicBezTo>
                    <a:pt x="627221" y="293524"/>
                    <a:pt x="634403" y="236254"/>
                    <a:pt x="633947" y="211878"/>
                  </a:cubicBezTo>
                  <a:cubicBezTo>
                    <a:pt x="632359" y="180128"/>
                    <a:pt x="638489" y="124668"/>
                    <a:pt x="625789" y="94505"/>
                  </a:cubicBezTo>
                  <a:cubicBezTo>
                    <a:pt x="613089" y="64343"/>
                    <a:pt x="582335" y="61777"/>
                    <a:pt x="559114" y="46880"/>
                  </a:cubicBezTo>
                  <a:cubicBezTo>
                    <a:pt x="535893" y="31983"/>
                    <a:pt x="520736" y="11534"/>
                    <a:pt x="486463" y="5125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6" name="mouthmia">
            <a:hlinkClick r:id="" action="ppaction://media"/>
            <a:extLst>
              <a:ext uri="{FF2B5EF4-FFF2-40B4-BE49-F238E27FC236}">
                <a16:creationId xmlns:a16="http://schemas.microsoft.com/office/drawing/2014/main" id="{1F435A7C-6AEE-645E-101D-8F8B9242B19F}"/>
              </a:ext>
            </a:extLst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>
                  <p14:trim st="264" end="1419.3"/>
                </p14:media>
              </p:ext>
            </p:extLst>
          </p:nvPr>
        </p:nvPicPr>
        <p:blipFill>
          <a:blip r:embed="rId9"/>
          <a:srcRect l="48373" t="21546" r="42698" b="69449"/>
          <a:stretch>
            <a:fillRect/>
          </a:stretch>
        </p:blipFill>
        <p:spPr>
          <a:xfrm flipH="1">
            <a:off x="6393403" y="4558942"/>
            <a:ext cx="200369" cy="133579"/>
          </a:xfrm>
          <a:prstGeom prst="roundRect">
            <a:avLst>
              <a:gd name="adj" fmla="val 50000"/>
            </a:avLst>
          </a:prstGeom>
        </p:spPr>
      </p:pic>
    </p:spTree>
    <p:extLst>
      <p:ext uri="{BB962C8B-B14F-4D97-AF65-F5344CB8AC3E}">
        <p14:creationId xmlns:p14="http://schemas.microsoft.com/office/powerpoint/2010/main" val="2519171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504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3333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  <p:video>
              <p:cMediaNode vol="80000">
                <p:cTn id="10" repeatCount="indefinite" fill="remove" display="0">
                  <p:stCondLst>
                    <p:cond delay="indefinite"/>
                  </p:stCondLst>
                </p:cTn>
                <p:tgtEl>
                  <p:spTgt spid="16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0D3A5-242B-4D9F-D886-56339204F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F74AD3-A6D4-AD6F-CC72-A853C735D2EC}"/>
              </a:ext>
            </a:extLst>
          </p:cNvPr>
          <p:cNvSpPr/>
          <p:nvPr/>
        </p:nvSpPr>
        <p:spPr>
          <a:xfrm>
            <a:off x="3856892" y="-59788"/>
            <a:ext cx="4478215" cy="69775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092726-7D35-D247-9957-026DD0CF50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40C30F9D-2A20-7740-EB8D-284AB93EB237}"/>
              </a:ext>
            </a:extLst>
          </p:cNvPr>
          <p:cNvGrpSpPr/>
          <p:nvPr/>
        </p:nvGrpSpPr>
        <p:grpSpPr>
          <a:xfrm>
            <a:off x="4806158" y="2684540"/>
            <a:ext cx="1287142" cy="2980562"/>
            <a:chOff x="4160834" y="3315093"/>
            <a:chExt cx="1561127" cy="3406869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DF7F317-FEA1-1C76-ACE3-5EDDE3E9C6A1}"/>
                </a:ext>
              </a:extLst>
            </p:cNvPr>
            <p:cNvGrpSpPr/>
            <p:nvPr/>
          </p:nvGrpSpPr>
          <p:grpSpPr>
            <a:xfrm>
              <a:off x="4175192" y="3315093"/>
              <a:ext cx="1534956" cy="3406869"/>
              <a:chOff x="4249028" y="1982325"/>
              <a:chExt cx="2137690" cy="4744654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147CFCF8-1AE9-18B3-CE22-DF49D487C3E5}"/>
                  </a:ext>
                </a:extLst>
              </p:cNvPr>
              <p:cNvSpPr/>
              <p:nvPr/>
            </p:nvSpPr>
            <p:spPr>
              <a:xfrm>
                <a:off x="4787164" y="5634539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EB79EBAD-65AF-70B1-7F69-09ED4B6D2E0D}"/>
                  </a:ext>
                </a:extLst>
              </p:cNvPr>
              <p:cNvSpPr/>
              <p:nvPr/>
            </p:nvSpPr>
            <p:spPr>
              <a:xfrm>
                <a:off x="5637670" y="5666003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B0A11D5B-3261-41CB-C4BF-239543043E9A}"/>
                  </a:ext>
                </a:extLst>
              </p:cNvPr>
              <p:cNvGrpSpPr/>
              <p:nvPr/>
            </p:nvGrpSpPr>
            <p:grpSpPr>
              <a:xfrm>
                <a:off x="4249028" y="1982325"/>
                <a:ext cx="2137690" cy="1985965"/>
                <a:chOff x="2433554" y="1553551"/>
                <a:chExt cx="1329516" cy="1235151"/>
              </a:xfrm>
            </p:grpSpPr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5AA4B142-3F35-B013-61FB-02B9C7025F38}"/>
                    </a:ext>
                  </a:extLst>
                </p:cNvPr>
                <p:cNvSpPr/>
                <p:nvPr/>
              </p:nvSpPr>
              <p:spPr>
                <a:xfrm>
                  <a:off x="2433554" y="1978171"/>
                  <a:ext cx="281034" cy="26779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CEE56B64-48B0-07D2-4D85-D2E9B187711C}"/>
                    </a:ext>
                  </a:extLst>
                </p:cNvPr>
                <p:cNvSpPr/>
                <p:nvPr/>
              </p:nvSpPr>
              <p:spPr>
                <a:xfrm>
                  <a:off x="3482036" y="1965110"/>
                  <a:ext cx="281034" cy="26779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5290A81D-E927-B05F-64C2-35F72E7F9952}"/>
                    </a:ext>
                  </a:extLst>
                </p:cNvPr>
                <p:cNvSpPr/>
                <p:nvPr/>
              </p:nvSpPr>
              <p:spPr>
                <a:xfrm>
                  <a:off x="2507762" y="1569502"/>
                  <a:ext cx="1181100" cy="121920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70FDB39-080B-DCE9-FF9D-BEA078415029}"/>
                    </a:ext>
                  </a:extLst>
                </p:cNvPr>
                <p:cNvSpPr/>
                <p:nvPr/>
              </p:nvSpPr>
              <p:spPr>
                <a:xfrm>
                  <a:off x="2707977" y="1823483"/>
                  <a:ext cx="165237" cy="189843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7B49EF3D-FEA9-A42B-C72A-DC5026148C1A}"/>
                    </a:ext>
                  </a:extLst>
                </p:cNvPr>
                <p:cNvSpPr/>
                <p:nvPr/>
              </p:nvSpPr>
              <p:spPr>
                <a:xfrm>
                  <a:off x="2823952" y="1903168"/>
                  <a:ext cx="165238" cy="100548"/>
                </a:xfrm>
                <a:custGeom>
                  <a:avLst/>
                  <a:gdLst>
                    <a:gd name="connsiteX0" fmla="*/ 82619 w 165238"/>
                    <a:gd name="connsiteY0" fmla="*/ 0 h 100548"/>
                    <a:gd name="connsiteX1" fmla="*/ 165238 w 165238"/>
                    <a:gd name="connsiteY1" fmla="*/ 94922 h 100548"/>
                    <a:gd name="connsiteX2" fmla="*/ 164249 w 165238"/>
                    <a:gd name="connsiteY2" fmla="*/ 100548 h 100548"/>
                    <a:gd name="connsiteX3" fmla="*/ 989 w 165238"/>
                    <a:gd name="connsiteY3" fmla="*/ 100548 h 100548"/>
                    <a:gd name="connsiteX4" fmla="*/ 0 w 165238"/>
                    <a:gd name="connsiteY4" fmla="*/ 94922 h 100548"/>
                    <a:gd name="connsiteX5" fmla="*/ 82619 w 165238"/>
                    <a:gd name="connsiteY5" fmla="*/ 0 h 100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5238" h="100548">
                      <a:moveTo>
                        <a:pt x="82619" y="0"/>
                      </a:moveTo>
                      <a:cubicBezTo>
                        <a:pt x="128248" y="0"/>
                        <a:pt x="165238" y="42498"/>
                        <a:pt x="165238" y="94922"/>
                      </a:cubicBezTo>
                      <a:lnTo>
                        <a:pt x="164249" y="100548"/>
                      </a:lnTo>
                      <a:lnTo>
                        <a:pt x="989" y="100548"/>
                      </a:lnTo>
                      <a:lnTo>
                        <a:pt x="0" y="94922"/>
                      </a:lnTo>
                      <a:cubicBezTo>
                        <a:pt x="0" y="42498"/>
                        <a:pt x="36990" y="0"/>
                        <a:pt x="82619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ABE491C3-7A47-8CE7-5E1E-0DB65EC1064D}"/>
                    </a:ext>
                  </a:extLst>
                </p:cNvPr>
                <p:cNvSpPr/>
                <p:nvPr/>
              </p:nvSpPr>
              <p:spPr>
                <a:xfrm>
                  <a:off x="3225101" y="2053527"/>
                  <a:ext cx="155664" cy="19891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9223A449-C79A-141D-5E34-E3C97FB7ACAB}"/>
                    </a:ext>
                  </a:extLst>
                </p:cNvPr>
                <p:cNvSpPr/>
                <p:nvPr/>
              </p:nvSpPr>
              <p:spPr>
                <a:xfrm>
                  <a:off x="3251014" y="2107794"/>
                  <a:ext cx="94404" cy="10332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D4589EBB-9C57-2F6B-F333-4C6EDBF5AFDE}"/>
                    </a:ext>
                  </a:extLst>
                </p:cNvPr>
                <p:cNvSpPr/>
                <p:nvPr/>
              </p:nvSpPr>
              <p:spPr>
                <a:xfrm>
                  <a:off x="3162495" y="1900962"/>
                  <a:ext cx="165238" cy="100548"/>
                </a:xfrm>
                <a:custGeom>
                  <a:avLst/>
                  <a:gdLst>
                    <a:gd name="connsiteX0" fmla="*/ 82619 w 165238"/>
                    <a:gd name="connsiteY0" fmla="*/ 0 h 100548"/>
                    <a:gd name="connsiteX1" fmla="*/ 165238 w 165238"/>
                    <a:gd name="connsiteY1" fmla="*/ 94922 h 100548"/>
                    <a:gd name="connsiteX2" fmla="*/ 164249 w 165238"/>
                    <a:gd name="connsiteY2" fmla="*/ 100548 h 100548"/>
                    <a:gd name="connsiteX3" fmla="*/ 989 w 165238"/>
                    <a:gd name="connsiteY3" fmla="*/ 100548 h 100548"/>
                    <a:gd name="connsiteX4" fmla="*/ 0 w 165238"/>
                    <a:gd name="connsiteY4" fmla="*/ 94922 h 100548"/>
                    <a:gd name="connsiteX5" fmla="*/ 82619 w 165238"/>
                    <a:gd name="connsiteY5" fmla="*/ 0 h 100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5238" h="100548">
                      <a:moveTo>
                        <a:pt x="82619" y="0"/>
                      </a:moveTo>
                      <a:cubicBezTo>
                        <a:pt x="128248" y="0"/>
                        <a:pt x="165238" y="42498"/>
                        <a:pt x="165238" y="94922"/>
                      </a:cubicBezTo>
                      <a:lnTo>
                        <a:pt x="164249" y="100548"/>
                      </a:lnTo>
                      <a:lnTo>
                        <a:pt x="989" y="100548"/>
                      </a:lnTo>
                      <a:lnTo>
                        <a:pt x="0" y="94922"/>
                      </a:lnTo>
                      <a:cubicBezTo>
                        <a:pt x="0" y="42498"/>
                        <a:pt x="36990" y="0"/>
                        <a:pt x="82619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8AE9F7BD-18A6-BB91-EE75-AE873C52D4A1}"/>
                    </a:ext>
                  </a:extLst>
                </p:cNvPr>
                <p:cNvSpPr/>
                <p:nvPr/>
              </p:nvSpPr>
              <p:spPr>
                <a:xfrm>
                  <a:off x="2799528" y="2243491"/>
                  <a:ext cx="163260" cy="89296"/>
                </a:xfrm>
                <a:custGeom>
                  <a:avLst/>
                  <a:gdLst>
                    <a:gd name="connsiteX0" fmla="*/ 0 w 163260"/>
                    <a:gd name="connsiteY0" fmla="*/ 0 h 89296"/>
                    <a:gd name="connsiteX1" fmla="*/ 163260 w 163260"/>
                    <a:gd name="connsiteY1" fmla="*/ 0 h 89296"/>
                    <a:gd name="connsiteX2" fmla="*/ 157756 w 163260"/>
                    <a:gd name="connsiteY2" fmla="*/ 31322 h 89296"/>
                    <a:gd name="connsiteX3" fmla="*/ 81630 w 163260"/>
                    <a:gd name="connsiteY3" fmla="*/ 89296 h 89296"/>
                    <a:gd name="connsiteX4" fmla="*/ 5504 w 163260"/>
                    <a:gd name="connsiteY4" fmla="*/ 31322 h 89296"/>
                    <a:gd name="connsiteX5" fmla="*/ 0 w 163260"/>
                    <a:gd name="connsiteY5" fmla="*/ 0 h 89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3260" h="89296">
                      <a:moveTo>
                        <a:pt x="0" y="0"/>
                      </a:moveTo>
                      <a:lnTo>
                        <a:pt x="163260" y="0"/>
                      </a:lnTo>
                      <a:lnTo>
                        <a:pt x="157756" y="31322"/>
                      </a:lnTo>
                      <a:cubicBezTo>
                        <a:pt x="145214" y="65391"/>
                        <a:pt x="115852" y="89296"/>
                        <a:pt x="81630" y="89296"/>
                      </a:cubicBezTo>
                      <a:cubicBezTo>
                        <a:pt x="47408" y="89296"/>
                        <a:pt x="18046" y="65391"/>
                        <a:pt x="5504" y="3132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E71CB3F5-291B-1B72-8500-66FACCB5AF15}"/>
                    </a:ext>
                  </a:extLst>
                </p:cNvPr>
                <p:cNvSpPr/>
                <p:nvPr/>
              </p:nvSpPr>
              <p:spPr>
                <a:xfrm>
                  <a:off x="3032578" y="2242812"/>
                  <a:ext cx="163260" cy="89296"/>
                </a:xfrm>
                <a:custGeom>
                  <a:avLst/>
                  <a:gdLst>
                    <a:gd name="connsiteX0" fmla="*/ 0 w 163260"/>
                    <a:gd name="connsiteY0" fmla="*/ 0 h 89296"/>
                    <a:gd name="connsiteX1" fmla="*/ 163260 w 163260"/>
                    <a:gd name="connsiteY1" fmla="*/ 0 h 89296"/>
                    <a:gd name="connsiteX2" fmla="*/ 157756 w 163260"/>
                    <a:gd name="connsiteY2" fmla="*/ 31322 h 89296"/>
                    <a:gd name="connsiteX3" fmla="*/ 81630 w 163260"/>
                    <a:gd name="connsiteY3" fmla="*/ 89296 h 89296"/>
                    <a:gd name="connsiteX4" fmla="*/ 5504 w 163260"/>
                    <a:gd name="connsiteY4" fmla="*/ 31322 h 89296"/>
                    <a:gd name="connsiteX5" fmla="*/ 0 w 163260"/>
                    <a:gd name="connsiteY5" fmla="*/ 0 h 89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3260" h="89296">
                      <a:moveTo>
                        <a:pt x="0" y="0"/>
                      </a:moveTo>
                      <a:lnTo>
                        <a:pt x="163260" y="0"/>
                      </a:lnTo>
                      <a:lnTo>
                        <a:pt x="157756" y="31322"/>
                      </a:lnTo>
                      <a:cubicBezTo>
                        <a:pt x="145214" y="65391"/>
                        <a:pt x="115852" y="89296"/>
                        <a:pt x="81630" y="89296"/>
                      </a:cubicBezTo>
                      <a:cubicBezTo>
                        <a:pt x="47408" y="89296"/>
                        <a:pt x="18046" y="65391"/>
                        <a:pt x="5504" y="3132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9BB551DF-0878-8A49-8988-603F22AC39E0}"/>
                    </a:ext>
                  </a:extLst>
                </p:cNvPr>
                <p:cNvSpPr/>
                <p:nvPr/>
              </p:nvSpPr>
              <p:spPr>
                <a:xfrm rot="21269661">
                  <a:off x="3052777" y="2351419"/>
                  <a:ext cx="142875" cy="61946"/>
                </a:xfrm>
                <a:custGeom>
                  <a:avLst/>
                  <a:gdLst>
                    <a:gd name="connsiteX0" fmla="*/ 0 w 142875"/>
                    <a:gd name="connsiteY0" fmla="*/ 0 h 61946"/>
                    <a:gd name="connsiteX1" fmla="*/ 71437 w 142875"/>
                    <a:gd name="connsiteY1" fmla="*/ 61912 h 61946"/>
                    <a:gd name="connsiteX2" fmla="*/ 142875 w 142875"/>
                    <a:gd name="connsiteY2" fmla="*/ 9525 h 61946"/>
                    <a:gd name="connsiteX3" fmla="*/ 142875 w 142875"/>
                    <a:gd name="connsiteY3" fmla="*/ 9525 h 619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2875" h="61946">
                      <a:moveTo>
                        <a:pt x="0" y="0"/>
                      </a:moveTo>
                      <a:cubicBezTo>
                        <a:pt x="23812" y="30162"/>
                        <a:pt x="47624" y="60324"/>
                        <a:pt x="71437" y="61912"/>
                      </a:cubicBezTo>
                      <a:cubicBezTo>
                        <a:pt x="95250" y="63500"/>
                        <a:pt x="142875" y="9525"/>
                        <a:pt x="142875" y="9525"/>
                      </a:cubicBezTo>
                      <a:lnTo>
                        <a:pt x="142875" y="9525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641C2FF3-51B9-E174-0978-4041D1A56D24}"/>
                    </a:ext>
                  </a:extLst>
                </p:cNvPr>
                <p:cNvSpPr/>
                <p:nvPr/>
              </p:nvSpPr>
              <p:spPr>
                <a:xfrm>
                  <a:off x="2525052" y="1553551"/>
                  <a:ext cx="1163809" cy="393320"/>
                </a:xfrm>
                <a:custGeom>
                  <a:avLst/>
                  <a:gdLst>
                    <a:gd name="connsiteX0" fmla="*/ 452394 w 904788"/>
                    <a:gd name="connsiteY0" fmla="*/ 0 h 222102"/>
                    <a:gd name="connsiteX1" fmla="*/ 869976 w 904788"/>
                    <a:gd name="connsiteY1" fmla="*/ 178548 h 222102"/>
                    <a:gd name="connsiteX2" fmla="*/ 904788 w 904788"/>
                    <a:gd name="connsiteY2" fmla="*/ 222102 h 222102"/>
                    <a:gd name="connsiteX3" fmla="*/ 0 w 904788"/>
                    <a:gd name="connsiteY3" fmla="*/ 222102 h 222102"/>
                    <a:gd name="connsiteX4" fmla="*/ 34812 w 904788"/>
                    <a:gd name="connsiteY4" fmla="*/ 178548 h 222102"/>
                    <a:gd name="connsiteX5" fmla="*/ 452394 w 904788"/>
                    <a:gd name="connsiteY5" fmla="*/ 0 h 2221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04788" h="222102">
                      <a:moveTo>
                        <a:pt x="452394" y="0"/>
                      </a:moveTo>
                      <a:cubicBezTo>
                        <a:pt x="615470" y="0"/>
                        <a:pt x="763108" y="68232"/>
                        <a:pt x="869976" y="178548"/>
                      </a:cubicBezTo>
                      <a:lnTo>
                        <a:pt x="904788" y="222102"/>
                      </a:lnTo>
                      <a:lnTo>
                        <a:pt x="0" y="222102"/>
                      </a:lnTo>
                      <a:lnTo>
                        <a:pt x="34812" y="178548"/>
                      </a:lnTo>
                      <a:cubicBezTo>
                        <a:pt x="141681" y="68232"/>
                        <a:pt x="289318" y="0"/>
                        <a:pt x="452394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9AFF874-0968-8D0A-80B0-0FEF0D967828}"/>
                    </a:ext>
                  </a:extLst>
                </p:cNvPr>
                <p:cNvSpPr/>
                <p:nvPr/>
              </p:nvSpPr>
              <p:spPr>
                <a:xfrm>
                  <a:off x="2849218" y="2058450"/>
                  <a:ext cx="165237" cy="1898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068249F6-1A4C-C6F0-3924-8378D627DCBB}"/>
                    </a:ext>
                  </a:extLst>
                </p:cNvPr>
                <p:cNvSpPr/>
                <p:nvPr/>
              </p:nvSpPr>
              <p:spPr>
                <a:xfrm>
                  <a:off x="2893781" y="2107794"/>
                  <a:ext cx="94404" cy="10332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2DD5FBD6-E7CB-59BE-7E4F-B1F76EEBDB01}"/>
                  </a:ext>
                </a:extLst>
              </p:cNvPr>
              <p:cNvSpPr/>
              <p:nvPr/>
            </p:nvSpPr>
            <p:spPr>
              <a:xfrm>
                <a:off x="4493696" y="4095599"/>
                <a:ext cx="1644819" cy="1589649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571B2C06-AD84-DDE4-5FA4-731FCC008D21}"/>
                  </a:ext>
                </a:extLst>
              </p:cNvPr>
              <p:cNvSpPr/>
              <p:nvPr/>
            </p:nvSpPr>
            <p:spPr>
              <a:xfrm>
                <a:off x="5867957" y="4118273"/>
                <a:ext cx="326010" cy="515803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211F668D-398E-A6BD-2319-AE236C8A6828}"/>
                  </a:ext>
                </a:extLst>
              </p:cNvPr>
              <p:cNvSpPr/>
              <p:nvPr/>
            </p:nvSpPr>
            <p:spPr>
              <a:xfrm>
                <a:off x="5296043" y="3890631"/>
                <a:ext cx="211915" cy="36256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Rectangle: Top Corners Rounded 61">
                <a:extLst>
                  <a:ext uri="{FF2B5EF4-FFF2-40B4-BE49-F238E27FC236}">
                    <a16:creationId xmlns:a16="http://schemas.microsoft.com/office/drawing/2014/main" id="{B6AE4BE5-F1BD-62D4-55A0-898C4764272F}"/>
                  </a:ext>
                </a:extLst>
              </p:cNvPr>
              <p:cNvSpPr/>
              <p:nvPr/>
            </p:nvSpPr>
            <p:spPr>
              <a:xfrm>
                <a:off x="4624275" y="6443308"/>
                <a:ext cx="518715" cy="18549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Rectangle: Top Corners Rounded 62">
                <a:extLst>
                  <a:ext uri="{FF2B5EF4-FFF2-40B4-BE49-F238E27FC236}">
                    <a16:creationId xmlns:a16="http://schemas.microsoft.com/office/drawing/2014/main" id="{6F298F6A-37CE-A4D7-52FB-50BF8234760E}"/>
                  </a:ext>
                </a:extLst>
              </p:cNvPr>
              <p:cNvSpPr/>
              <p:nvPr/>
            </p:nvSpPr>
            <p:spPr>
              <a:xfrm>
                <a:off x="5464408" y="6541485"/>
                <a:ext cx="518715" cy="18549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9266FC30-995C-5693-2421-AC8CDDA6EE54}"/>
                  </a:ext>
                </a:extLst>
              </p:cNvPr>
              <p:cNvGrpSpPr/>
              <p:nvPr/>
            </p:nvGrpSpPr>
            <p:grpSpPr>
              <a:xfrm rot="21192860" flipH="1">
                <a:off x="4442058" y="4117016"/>
                <a:ext cx="353226" cy="819321"/>
                <a:chOff x="970923" y="2876076"/>
                <a:chExt cx="353226" cy="819321"/>
              </a:xfrm>
            </p:grpSpPr>
            <p:sp>
              <p:nvSpPr>
                <p:cNvPr id="66" name="Rectangle: Rounded Corners 65">
                  <a:extLst>
                    <a:ext uri="{FF2B5EF4-FFF2-40B4-BE49-F238E27FC236}">
                      <a16:creationId xmlns:a16="http://schemas.microsoft.com/office/drawing/2014/main" id="{F9199C6F-6484-3DE8-CB58-2B85B0335398}"/>
                    </a:ext>
                  </a:extLst>
                </p:cNvPr>
                <p:cNvSpPr/>
                <p:nvPr/>
              </p:nvSpPr>
              <p:spPr>
                <a:xfrm rot="20877890">
                  <a:off x="970923" y="2876076"/>
                  <a:ext cx="307239" cy="54731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" name="Rectangle: Rounded Corners 66">
                  <a:extLst>
                    <a:ext uri="{FF2B5EF4-FFF2-40B4-BE49-F238E27FC236}">
                      <a16:creationId xmlns:a16="http://schemas.microsoft.com/office/drawing/2014/main" id="{C4114D00-470A-1264-B997-2D3F711E2899}"/>
                    </a:ext>
                  </a:extLst>
                </p:cNvPr>
                <p:cNvSpPr/>
                <p:nvPr/>
              </p:nvSpPr>
              <p:spPr>
                <a:xfrm rot="21192860">
                  <a:off x="1126354" y="3210323"/>
                  <a:ext cx="197795" cy="485074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BE708D2E-2BDB-F382-F30D-A8CCCCF4DA40}"/>
                  </a:ext>
                </a:extLst>
              </p:cNvPr>
              <p:cNvSpPr/>
              <p:nvPr/>
            </p:nvSpPr>
            <p:spPr>
              <a:xfrm>
                <a:off x="6014161" y="4458848"/>
                <a:ext cx="186406" cy="402860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EA6462BD-C8C4-CF14-52F4-C55BCE89D702}"/>
                </a:ext>
              </a:extLst>
            </p:cNvPr>
            <p:cNvSpPr/>
            <p:nvPr/>
          </p:nvSpPr>
          <p:spPr>
            <a:xfrm>
              <a:off x="4160834" y="3715015"/>
              <a:ext cx="1561127" cy="84673"/>
            </a:xfrm>
            <a:custGeom>
              <a:avLst/>
              <a:gdLst>
                <a:gd name="connsiteX0" fmla="*/ 887055 w 1774110"/>
                <a:gd name="connsiteY0" fmla="*/ 0 h 632889"/>
                <a:gd name="connsiteX1" fmla="*/ 1761965 w 1774110"/>
                <a:gd name="connsiteY1" fmla="*/ 598637 h 632889"/>
                <a:gd name="connsiteX2" fmla="*/ 1774110 w 1774110"/>
                <a:gd name="connsiteY2" fmla="*/ 632889 h 632889"/>
                <a:gd name="connsiteX3" fmla="*/ 0 w 1774110"/>
                <a:gd name="connsiteY3" fmla="*/ 632889 h 632889"/>
                <a:gd name="connsiteX4" fmla="*/ 12145 w 1774110"/>
                <a:gd name="connsiteY4" fmla="*/ 598637 h 632889"/>
                <a:gd name="connsiteX5" fmla="*/ 887055 w 1774110"/>
                <a:gd name="connsiteY5" fmla="*/ 0 h 632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4110" h="632889">
                  <a:moveTo>
                    <a:pt x="887055" y="0"/>
                  </a:moveTo>
                  <a:cubicBezTo>
                    <a:pt x="1280363" y="0"/>
                    <a:pt x="1617819" y="246843"/>
                    <a:pt x="1761965" y="598637"/>
                  </a:cubicBezTo>
                  <a:lnTo>
                    <a:pt x="1774110" y="632889"/>
                  </a:lnTo>
                  <a:lnTo>
                    <a:pt x="0" y="632889"/>
                  </a:lnTo>
                  <a:lnTo>
                    <a:pt x="12145" y="598637"/>
                  </a:lnTo>
                  <a:cubicBezTo>
                    <a:pt x="156291" y="246843"/>
                    <a:pt x="493748" y="0"/>
                    <a:pt x="88705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9638ACBE-E60E-5D18-EC7B-B44B8C9D56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2183" y="4579838"/>
            <a:ext cx="1110331" cy="1408731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ECCED33-B69F-B493-66C9-B7D91DDF7737}"/>
              </a:ext>
            </a:extLst>
          </p:cNvPr>
          <p:cNvSpPr/>
          <p:nvPr/>
        </p:nvSpPr>
        <p:spPr>
          <a:xfrm rot="20558803">
            <a:off x="5839801" y="4458909"/>
            <a:ext cx="144096" cy="170544"/>
          </a:xfrm>
          <a:custGeom>
            <a:avLst/>
            <a:gdLst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03557 w 681406"/>
              <a:gd name="connsiteY8" fmla="*/ 326073 h 709978"/>
              <a:gd name="connsiteX9" fmla="*/ 8307 w 681406"/>
              <a:gd name="connsiteY9" fmla="*/ 392748 h 709978"/>
              <a:gd name="connsiteX10" fmla="*/ 17832 w 681406"/>
              <a:gd name="connsiteY10" fmla="*/ 516573 h 709978"/>
              <a:gd name="connsiteX11" fmla="*/ 122607 w 681406"/>
              <a:gd name="connsiteY11" fmla="*/ 535623 h 709978"/>
              <a:gd name="connsiteX12" fmla="*/ 227382 w 681406"/>
              <a:gd name="connsiteY12" fmla="*/ 497523 h 709978"/>
              <a:gd name="connsiteX13" fmla="*/ 122607 w 681406"/>
              <a:gd name="connsiteY13" fmla="*/ 621348 h 709978"/>
              <a:gd name="connsiteX14" fmla="*/ 170232 w 681406"/>
              <a:gd name="connsiteY14" fmla="*/ 640398 h 709978"/>
              <a:gd name="connsiteX15" fmla="*/ 303582 w 681406"/>
              <a:gd name="connsiteY15" fmla="*/ 630873 h 709978"/>
              <a:gd name="connsiteX16" fmla="*/ 351207 w 681406"/>
              <a:gd name="connsiteY16" fmla="*/ 554673 h 709978"/>
              <a:gd name="connsiteX17" fmla="*/ 246432 w 681406"/>
              <a:gd name="connsiteY17" fmla="*/ 688023 h 709978"/>
              <a:gd name="connsiteX18" fmla="*/ 379782 w 681406"/>
              <a:gd name="connsiteY18" fmla="*/ 697548 h 709978"/>
              <a:gd name="connsiteX19" fmla="*/ 589332 w 681406"/>
              <a:gd name="connsiteY19" fmla="*/ 564198 h 709978"/>
              <a:gd name="connsiteX20" fmla="*/ 675057 w 681406"/>
              <a:gd name="connsiteY20" fmla="*/ 373698 h 709978"/>
              <a:gd name="connsiteX21" fmla="*/ 675057 w 681406"/>
              <a:gd name="connsiteY21" fmla="*/ 278448 h 709978"/>
              <a:gd name="connsiteX22" fmla="*/ 675057 w 681406"/>
              <a:gd name="connsiteY22" fmla="*/ 221298 h 709978"/>
              <a:gd name="connsiteX23" fmla="*/ 636957 w 681406"/>
              <a:gd name="connsiteY23" fmla="*/ 230823 h 709978"/>
              <a:gd name="connsiteX24" fmla="*/ 665532 w 681406"/>
              <a:gd name="connsiteY24" fmla="*/ 87948 h 709978"/>
              <a:gd name="connsiteX25" fmla="*/ 598857 w 681406"/>
              <a:gd name="connsiteY25" fmla="*/ 40323 h 709978"/>
              <a:gd name="connsiteX26" fmla="*/ 455982 w 681406"/>
              <a:gd name="connsiteY26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08332 w 681406"/>
              <a:gd name="connsiteY13" fmla="*/ 4594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4558 w 679982"/>
              <a:gd name="connsiteY0" fmla="*/ 2223 h 709978"/>
              <a:gd name="connsiteX1" fmla="*/ 416458 w 679982"/>
              <a:gd name="connsiteY1" fmla="*/ 106998 h 709978"/>
              <a:gd name="connsiteX2" fmla="*/ 292633 w 679982"/>
              <a:gd name="connsiteY2" fmla="*/ 30798 h 709978"/>
              <a:gd name="connsiteX3" fmla="*/ 140233 w 679982"/>
              <a:gd name="connsiteY3" fmla="*/ 135573 h 709978"/>
              <a:gd name="connsiteX4" fmla="*/ 73558 w 679982"/>
              <a:gd name="connsiteY4" fmla="*/ 226061 h 709978"/>
              <a:gd name="connsiteX5" fmla="*/ 64033 w 679982"/>
              <a:gd name="connsiteY5" fmla="*/ 307023 h 709978"/>
              <a:gd name="connsiteX6" fmla="*/ 130708 w 679982"/>
              <a:gd name="connsiteY6" fmla="*/ 335598 h 709978"/>
              <a:gd name="connsiteX7" fmla="*/ 197383 w 679982"/>
              <a:gd name="connsiteY7" fmla="*/ 240348 h 709978"/>
              <a:gd name="connsiteX8" fmla="*/ 156720 w 679982"/>
              <a:gd name="connsiteY8" fmla="*/ 303539 h 709978"/>
              <a:gd name="connsiteX9" fmla="*/ 102133 w 679982"/>
              <a:gd name="connsiteY9" fmla="*/ 326073 h 709978"/>
              <a:gd name="connsiteX10" fmla="*/ 6883 w 679982"/>
              <a:gd name="connsiteY10" fmla="*/ 392748 h 709978"/>
              <a:gd name="connsiteX11" fmla="*/ 16408 w 679982"/>
              <a:gd name="connsiteY11" fmla="*/ 516573 h 709978"/>
              <a:gd name="connsiteX12" fmla="*/ 87845 w 679982"/>
              <a:gd name="connsiteY12" fmla="*/ 516573 h 709978"/>
              <a:gd name="connsiteX13" fmla="*/ 206908 w 679982"/>
              <a:gd name="connsiteY13" fmla="*/ 459423 h 709978"/>
              <a:gd name="connsiteX14" fmla="*/ 121183 w 679982"/>
              <a:gd name="connsiteY14" fmla="*/ 621348 h 709978"/>
              <a:gd name="connsiteX15" fmla="*/ 168808 w 679982"/>
              <a:gd name="connsiteY15" fmla="*/ 640398 h 709978"/>
              <a:gd name="connsiteX16" fmla="*/ 302158 w 679982"/>
              <a:gd name="connsiteY16" fmla="*/ 630873 h 709978"/>
              <a:gd name="connsiteX17" fmla="*/ 349783 w 679982"/>
              <a:gd name="connsiteY17" fmla="*/ 554673 h 709978"/>
              <a:gd name="connsiteX18" fmla="*/ 245008 w 679982"/>
              <a:gd name="connsiteY18" fmla="*/ 688023 h 709978"/>
              <a:gd name="connsiteX19" fmla="*/ 378358 w 679982"/>
              <a:gd name="connsiteY19" fmla="*/ 697548 h 709978"/>
              <a:gd name="connsiteX20" fmla="*/ 587908 w 679982"/>
              <a:gd name="connsiteY20" fmla="*/ 564198 h 709978"/>
              <a:gd name="connsiteX21" fmla="*/ 673633 w 679982"/>
              <a:gd name="connsiteY21" fmla="*/ 373698 h 709978"/>
              <a:gd name="connsiteX22" fmla="*/ 673633 w 679982"/>
              <a:gd name="connsiteY22" fmla="*/ 278448 h 709978"/>
              <a:gd name="connsiteX23" fmla="*/ 673633 w 679982"/>
              <a:gd name="connsiteY23" fmla="*/ 221298 h 709978"/>
              <a:gd name="connsiteX24" fmla="*/ 635533 w 679982"/>
              <a:gd name="connsiteY24" fmla="*/ 230823 h 709978"/>
              <a:gd name="connsiteX25" fmla="*/ 664108 w 679982"/>
              <a:gd name="connsiteY25" fmla="*/ 87948 h 709978"/>
              <a:gd name="connsiteX26" fmla="*/ 597433 w 679982"/>
              <a:gd name="connsiteY26" fmla="*/ 40323 h 709978"/>
              <a:gd name="connsiteX27" fmla="*/ 454558 w 679982"/>
              <a:gd name="connsiteY27" fmla="*/ 2223 h 709978"/>
              <a:gd name="connsiteX0" fmla="*/ 455545 w 680969"/>
              <a:gd name="connsiteY0" fmla="*/ 2223 h 709978"/>
              <a:gd name="connsiteX1" fmla="*/ 417445 w 680969"/>
              <a:gd name="connsiteY1" fmla="*/ 106998 h 709978"/>
              <a:gd name="connsiteX2" fmla="*/ 293620 w 680969"/>
              <a:gd name="connsiteY2" fmla="*/ 30798 h 709978"/>
              <a:gd name="connsiteX3" fmla="*/ 141220 w 680969"/>
              <a:gd name="connsiteY3" fmla="*/ 135573 h 709978"/>
              <a:gd name="connsiteX4" fmla="*/ 74545 w 680969"/>
              <a:gd name="connsiteY4" fmla="*/ 226061 h 709978"/>
              <a:gd name="connsiteX5" fmla="*/ 65020 w 680969"/>
              <a:gd name="connsiteY5" fmla="*/ 307023 h 709978"/>
              <a:gd name="connsiteX6" fmla="*/ 131695 w 680969"/>
              <a:gd name="connsiteY6" fmla="*/ 335598 h 709978"/>
              <a:gd name="connsiteX7" fmla="*/ 198370 w 680969"/>
              <a:gd name="connsiteY7" fmla="*/ 240348 h 709978"/>
              <a:gd name="connsiteX8" fmla="*/ 157707 w 680969"/>
              <a:gd name="connsiteY8" fmla="*/ 303539 h 709978"/>
              <a:gd name="connsiteX9" fmla="*/ 103120 w 680969"/>
              <a:gd name="connsiteY9" fmla="*/ 326073 h 709978"/>
              <a:gd name="connsiteX10" fmla="*/ 7870 w 680969"/>
              <a:gd name="connsiteY10" fmla="*/ 392748 h 709978"/>
              <a:gd name="connsiteX11" fmla="*/ 17395 w 680969"/>
              <a:gd name="connsiteY11" fmla="*/ 516573 h 709978"/>
              <a:gd name="connsiteX12" fmla="*/ 112645 w 680969"/>
              <a:gd name="connsiteY12" fmla="*/ 516573 h 709978"/>
              <a:gd name="connsiteX13" fmla="*/ 207895 w 680969"/>
              <a:gd name="connsiteY13" fmla="*/ 459423 h 709978"/>
              <a:gd name="connsiteX14" fmla="*/ 122170 w 680969"/>
              <a:gd name="connsiteY14" fmla="*/ 621348 h 709978"/>
              <a:gd name="connsiteX15" fmla="*/ 169795 w 680969"/>
              <a:gd name="connsiteY15" fmla="*/ 640398 h 709978"/>
              <a:gd name="connsiteX16" fmla="*/ 303145 w 680969"/>
              <a:gd name="connsiteY16" fmla="*/ 630873 h 709978"/>
              <a:gd name="connsiteX17" fmla="*/ 350770 w 680969"/>
              <a:gd name="connsiteY17" fmla="*/ 554673 h 709978"/>
              <a:gd name="connsiteX18" fmla="*/ 245995 w 680969"/>
              <a:gd name="connsiteY18" fmla="*/ 688023 h 709978"/>
              <a:gd name="connsiteX19" fmla="*/ 379345 w 680969"/>
              <a:gd name="connsiteY19" fmla="*/ 697548 h 709978"/>
              <a:gd name="connsiteX20" fmla="*/ 588895 w 680969"/>
              <a:gd name="connsiteY20" fmla="*/ 564198 h 709978"/>
              <a:gd name="connsiteX21" fmla="*/ 674620 w 680969"/>
              <a:gd name="connsiteY21" fmla="*/ 373698 h 709978"/>
              <a:gd name="connsiteX22" fmla="*/ 674620 w 680969"/>
              <a:gd name="connsiteY22" fmla="*/ 278448 h 709978"/>
              <a:gd name="connsiteX23" fmla="*/ 674620 w 680969"/>
              <a:gd name="connsiteY23" fmla="*/ 221298 h 709978"/>
              <a:gd name="connsiteX24" fmla="*/ 636520 w 680969"/>
              <a:gd name="connsiteY24" fmla="*/ 230823 h 709978"/>
              <a:gd name="connsiteX25" fmla="*/ 665095 w 680969"/>
              <a:gd name="connsiteY25" fmla="*/ 87948 h 709978"/>
              <a:gd name="connsiteX26" fmla="*/ 598420 w 680969"/>
              <a:gd name="connsiteY26" fmla="*/ 40323 h 709978"/>
              <a:gd name="connsiteX27" fmla="*/ 455545 w 680969"/>
              <a:gd name="connsiteY27" fmla="*/ 2223 h 709978"/>
              <a:gd name="connsiteX0" fmla="*/ 460771 w 686195"/>
              <a:gd name="connsiteY0" fmla="*/ 2223 h 709978"/>
              <a:gd name="connsiteX1" fmla="*/ 422671 w 686195"/>
              <a:gd name="connsiteY1" fmla="*/ 106998 h 709978"/>
              <a:gd name="connsiteX2" fmla="*/ 298846 w 686195"/>
              <a:gd name="connsiteY2" fmla="*/ 30798 h 709978"/>
              <a:gd name="connsiteX3" fmla="*/ 146446 w 686195"/>
              <a:gd name="connsiteY3" fmla="*/ 135573 h 709978"/>
              <a:gd name="connsiteX4" fmla="*/ 79771 w 686195"/>
              <a:gd name="connsiteY4" fmla="*/ 226061 h 709978"/>
              <a:gd name="connsiteX5" fmla="*/ 70246 w 686195"/>
              <a:gd name="connsiteY5" fmla="*/ 307023 h 709978"/>
              <a:gd name="connsiteX6" fmla="*/ 136921 w 686195"/>
              <a:gd name="connsiteY6" fmla="*/ 335598 h 709978"/>
              <a:gd name="connsiteX7" fmla="*/ 203596 w 686195"/>
              <a:gd name="connsiteY7" fmla="*/ 240348 h 709978"/>
              <a:gd name="connsiteX8" fmla="*/ 162933 w 686195"/>
              <a:gd name="connsiteY8" fmla="*/ 303539 h 709978"/>
              <a:gd name="connsiteX9" fmla="*/ 108346 w 686195"/>
              <a:gd name="connsiteY9" fmla="*/ 326073 h 709978"/>
              <a:gd name="connsiteX10" fmla="*/ 13096 w 686195"/>
              <a:gd name="connsiteY10" fmla="*/ 392748 h 709978"/>
              <a:gd name="connsiteX11" fmla="*/ 22621 w 686195"/>
              <a:gd name="connsiteY11" fmla="*/ 516573 h 709978"/>
              <a:gd name="connsiteX12" fmla="*/ 213121 w 686195"/>
              <a:gd name="connsiteY12" fmla="*/ 459423 h 709978"/>
              <a:gd name="connsiteX13" fmla="*/ 127396 w 686195"/>
              <a:gd name="connsiteY13" fmla="*/ 621348 h 709978"/>
              <a:gd name="connsiteX14" fmla="*/ 175021 w 686195"/>
              <a:gd name="connsiteY14" fmla="*/ 640398 h 709978"/>
              <a:gd name="connsiteX15" fmla="*/ 308371 w 686195"/>
              <a:gd name="connsiteY15" fmla="*/ 630873 h 709978"/>
              <a:gd name="connsiteX16" fmla="*/ 355996 w 686195"/>
              <a:gd name="connsiteY16" fmla="*/ 554673 h 709978"/>
              <a:gd name="connsiteX17" fmla="*/ 251221 w 686195"/>
              <a:gd name="connsiteY17" fmla="*/ 688023 h 709978"/>
              <a:gd name="connsiteX18" fmla="*/ 384571 w 686195"/>
              <a:gd name="connsiteY18" fmla="*/ 697548 h 709978"/>
              <a:gd name="connsiteX19" fmla="*/ 594121 w 686195"/>
              <a:gd name="connsiteY19" fmla="*/ 564198 h 709978"/>
              <a:gd name="connsiteX20" fmla="*/ 679846 w 686195"/>
              <a:gd name="connsiteY20" fmla="*/ 373698 h 709978"/>
              <a:gd name="connsiteX21" fmla="*/ 679846 w 686195"/>
              <a:gd name="connsiteY21" fmla="*/ 278448 h 709978"/>
              <a:gd name="connsiteX22" fmla="*/ 679846 w 686195"/>
              <a:gd name="connsiteY22" fmla="*/ 221298 h 709978"/>
              <a:gd name="connsiteX23" fmla="*/ 641746 w 686195"/>
              <a:gd name="connsiteY23" fmla="*/ 230823 h 709978"/>
              <a:gd name="connsiteX24" fmla="*/ 670321 w 686195"/>
              <a:gd name="connsiteY24" fmla="*/ 87948 h 709978"/>
              <a:gd name="connsiteX25" fmla="*/ 603646 w 686195"/>
              <a:gd name="connsiteY25" fmla="*/ 40323 h 709978"/>
              <a:gd name="connsiteX26" fmla="*/ 460771 w 686195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5913 w 674712"/>
              <a:gd name="connsiteY13" fmla="*/ 621348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2125 w 674712"/>
              <a:gd name="connsiteY15" fmla="*/ 61182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6375"/>
              <a:gd name="connsiteX1" fmla="*/ 411188 w 674712"/>
              <a:gd name="connsiteY1" fmla="*/ 106998 h 706375"/>
              <a:gd name="connsiteX2" fmla="*/ 287363 w 674712"/>
              <a:gd name="connsiteY2" fmla="*/ 30798 h 706375"/>
              <a:gd name="connsiteX3" fmla="*/ 134963 w 674712"/>
              <a:gd name="connsiteY3" fmla="*/ 135573 h 706375"/>
              <a:gd name="connsiteX4" fmla="*/ 68288 w 674712"/>
              <a:gd name="connsiteY4" fmla="*/ 226061 h 706375"/>
              <a:gd name="connsiteX5" fmla="*/ 58763 w 674712"/>
              <a:gd name="connsiteY5" fmla="*/ 307023 h 706375"/>
              <a:gd name="connsiteX6" fmla="*/ 125438 w 674712"/>
              <a:gd name="connsiteY6" fmla="*/ 335598 h 706375"/>
              <a:gd name="connsiteX7" fmla="*/ 192113 w 674712"/>
              <a:gd name="connsiteY7" fmla="*/ 240348 h 706375"/>
              <a:gd name="connsiteX8" fmla="*/ 151450 w 674712"/>
              <a:gd name="connsiteY8" fmla="*/ 303539 h 706375"/>
              <a:gd name="connsiteX9" fmla="*/ 96863 w 674712"/>
              <a:gd name="connsiteY9" fmla="*/ 326073 h 706375"/>
              <a:gd name="connsiteX10" fmla="*/ 1613 w 674712"/>
              <a:gd name="connsiteY10" fmla="*/ 392748 h 706375"/>
              <a:gd name="connsiteX11" fmla="*/ 49238 w 674712"/>
              <a:gd name="connsiteY11" fmla="*/ 521335 h 706375"/>
              <a:gd name="connsiteX12" fmla="*/ 201638 w 674712"/>
              <a:gd name="connsiteY12" fmla="*/ 459423 h 706375"/>
              <a:gd name="connsiteX13" fmla="*/ 111150 w 674712"/>
              <a:gd name="connsiteY13" fmla="*/ 554673 h 706375"/>
              <a:gd name="connsiteX14" fmla="*/ 163538 w 674712"/>
              <a:gd name="connsiteY14" fmla="*/ 640398 h 706375"/>
              <a:gd name="connsiteX15" fmla="*/ 292125 w 674712"/>
              <a:gd name="connsiteY15" fmla="*/ 611823 h 706375"/>
              <a:gd name="connsiteX16" fmla="*/ 344513 w 674712"/>
              <a:gd name="connsiteY16" fmla="*/ 554673 h 706375"/>
              <a:gd name="connsiteX17" fmla="*/ 258788 w 674712"/>
              <a:gd name="connsiteY17" fmla="*/ 678498 h 706375"/>
              <a:gd name="connsiteX18" fmla="*/ 373088 w 674712"/>
              <a:gd name="connsiteY18" fmla="*/ 697548 h 706375"/>
              <a:gd name="connsiteX19" fmla="*/ 582638 w 674712"/>
              <a:gd name="connsiteY19" fmla="*/ 564198 h 706375"/>
              <a:gd name="connsiteX20" fmla="*/ 668363 w 674712"/>
              <a:gd name="connsiteY20" fmla="*/ 373698 h 706375"/>
              <a:gd name="connsiteX21" fmla="*/ 668363 w 674712"/>
              <a:gd name="connsiteY21" fmla="*/ 278448 h 706375"/>
              <a:gd name="connsiteX22" fmla="*/ 668363 w 674712"/>
              <a:gd name="connsiteY22" fmla="*/ 221298 h 706375"/>
              <a:gd name="connsiteX23" fmla="*/ 630263 w 674712"/>
              <a:gd name="connsiteY23" fmla="*/ 230823 h 706375"/>
              <a:gd name="connsiteX24" fmla="*/ 658838 w 674712"/>
              <a:gd name="connsiteY24" fmla="*/ 87948 h 706375"/>
              <a:gd name="connsiteX25" fmla="*/ 592163 w 674712"/>
              <a:gd name="connsiteY25" fmla="*/ 40323 h 706375"/>
              <a:gd name="connsiteX26" fmla="*/ 449288 w 674712"/>
              <a:gd name="connsiteY26" fmla="*/ 2223 h 706375"/>
              <a:gd name="connsiteX0" fmla="*/ 452467 w 677891"/>
              <a:gd name="connsiteY0" fmla="*/ 2223 h 706375"/>
              <a:gd name="connsiteX1" fmla="*/ 414367 w 677891"/>
              <a:gd name="connsiteY1" fmla="*/ 106998 h 706375"/>
              <a:gd name="connsiteX2" fmla="*/ 290542 w 677891"/>
              <a:gd name="connsiteY2" fmla="*/ 30798 h 706375"/>
              <a:gd name="connsiteX3" fmla="*/ 138142 w 677891"/>
              <a:gd name="connsiteY3" fmla="*/ 135573 h 706375"/>
              <a:gd name="connsiteX4" fmla="*/ 71467 w 677891"/>
              <a:gd name="connsiteY4" fmla="*/ 226061 h 706375"/>
              <a:gd name="connsiteX5" fmla="*/ 61942 w 677891"/>
              <a:gd name="connsiteY5" fmla="*/ 307023 h 706375"/>
              <a:gd name="connsiteX6" fmla="*/ 128617 w 677891"/>
              <a:gd name="connsiteY6" fmla="*/ 335598 h 706375"/>
              <a:gd name="connsiteX7" fmla="*/ 195292 w 677891"/>
              <a:gd name="connsiteY7" fmla="*/ 240348 h 706375"/>
              <a:gd name="connsiteX8" fmla="*/ 154629 w 677891"/>
              <a:gd name="connsiteY8" fmla="*/ 303539 h 706375"/>
              <a:gd name="connsiteX9" fmla="*/ 4792 w 677891"/>
              <a:gd name="connsiteY9" fmla="*/ 392748 h 706375"/>
              <a:gd name="connsiteX10" fmla="*/ 52417 w 677891"/>
              <a:gd name="connsiteY10" fmla="*/ 521335 h 706375"/>
              <a:gd name="connsiteX11" fmla="*/ 204817 w 677891"/>
              <a:gd name="connsiteY11" fmla="*/ 459423 h 706375"/>
              <a:gd name="connsiteX12" fmla="*/ 114329 w 677891"/>
              <a:gd name="connsiteY12" fmla="*/ 554673 h 706375"/>
              <a:gd name="connsiteX13" fmla="*/ 166717 w 677891"/>
              <a:gd name="connsiteY13" fmla="*/ 640398 h 706375"/>
              <a:gd name="connsiteX14" fmla="*/ 295304 w 677891"/>
              <a:gd name="connsiteY14" fmla="*/ 611823 h 706375"/>
              <a:gd name="connsiteX15" fmla="*/ 347692 w 677891"/>
              <a:gd name="connsiteY15" fmla="*/ 554673 h 706375"/>
              <a:gd name="connsiteX16" fmla="*/ 261967 w 677891"/>
              <a:gd name="connsiteY16" fmla="*/ 678498 h 706375"/>
              <a:gd name="connsiteX17" fmla="*/ 376267 w 677891"/>
              <a:gd name="connsiteY17" fmla="*/ 697548 h 706375"/>
              <a:gd name="connsiteX18" fmla="*/ 585817 w 677891"/>
              <a:gd name="connsiteY18" fmla="*/ 564198 h 706375"/>
              <a:gd name="connsiteX19" fmla="*/ 671542 w 677891"/>
              <a:gd name="connsiteY19" fmla="*/ 373698 h 706375"/>
              <a:gd name="connsiteX20" fmla="*/ 671542 w 677891"/>
              <a:gd name="connsiteY20" fmla="*/ 278448 h 706375"/>
              <a:gd name="connsiteX21" fmla="*/ 671542 w 677891"/>
              <a:gd name="connsiteY21" fmla="*/ 221298 h 706375"/>
              <a:gd name="connsiteX22" fmla="*/ 633442 w 677891"/>
              <a:gd name="connsiteY22" fmla="*/ 230823 h 706375"/>
              <a:gd name="connsiteX23" fmla="*/ 662017 w 677891"/>
              <a:gd name="connsiteY23" fmla="*/ 87948 h 706375"/>
              <a:gd name="connsiteX24" fmla="*/ 595342 w 677891"/>
              <a:gd name="connsiteY24" fmla="*/ 40323 h 706375"/>
              <a:gd name="connsiteX25" fmla="*/ 452467 w 677891"/>
              <a:gd name="connsiteY25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70215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84502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12997 w 638421"/>
              <a:gd name="connsiteY0" fmla="*/ 2223 h 706375"/>
              <a:gd name="connsiteX1" fmla="*/ 374897 w 638421"/>
              <a:gd name="connsiteY1" fmla="*/ 106998 h 706375"/>
              <a:gd name="connsiteX2" fmla="*/ 251072 w 638421"/>
              <a:gd name="connsiteY2" fmla="*/ 30798 h 706375"/>
              <a:gd name="connsiteX3" fmla="*/ 98672 w 638421"/>
              <a:gd name="connsiteY3" fmla="*/ 135573 h 706375"/>
              <a:gd name="connsiteX4" fmla="*/ 31997 w 638421"/>
              <a:gd name="connsiteY4" fmla="*/ 226061 h 706375"/>
              <a:gd name="connsiteX5" fmla="*/ 22472 w 638421"/>
              <a:gd name="connsiteY5" fmla="*/ 307023 h 706375"/>
              <a:gd name="connsiteX6" fmla="*/ 89147 w 638421"/>
              <a:gd name="connsiteY6" fmla="*/ 335598 h 706375"/>
              <a:gd name="connsiteX7" fmla="*/ 155822 w 638421"/>
              <a:gd name="connsiteY7" fmla="*/ 240348 h 706375"/>
              <a:gd name="connsiteX8" fmla="*/ 115159 w 638421"/>
              <a:gd name="connsiteY8" fmla="*/ 303539 h 706375"/>
              <a:gd name="connsiteX9" fmla="*/ 19909 w 638421"/>
              <a:gd name="connsiteY9" fmla="*/ 384502 h 706375"/>
              <a:gd name="connsiteX10" fmla="*/ 12947 w 638421"/>
              <a:gd name="connsiteY10" fmla="*/ 521335 h 706375"/>
              <a:gd name="connsiteX11" fmla="*/ 165347 w 638421"/>
              <a:gd name="connsiteY11" fmla="*/ 459423 h 706375"/>
              <a:gd name="connsiteX12" fmla="*/ 74859 w 638421"/>
              <a:gd name="connsiteY12" fmla="*/ 554673 h 706375"/>
              <a:gd name="connsiteX13" fmla="*/ 127247 w 638421"/>
              <a:gd name="connsiteY13" fmla="*/ 640398 h 706375"/>
              <a:gd name="connsiteX14" fmla="*/ 255834 w 638421"/>
              <a:gd name="connsiteY14" fmla="*/ 611823 h 706375"/>
              <a:gd name="connsiteX15" fmla="*/ 308222 w 638421"/>
              <a:gd name="connsiteY15" fmla="*/ 554673 h 706375"/>
              <a:gd name="connsiteX16" fmla="*/ 222497 w 638421"/>
              <a:gd name="connsiteY16" fmla="*/ 678498 h 706375"/>
              <a:gd name="connsiteX17" fmla="*/ 336797 w 638421"/>
              <a:gd name="connsiteY17" fmla="*/ 697548 h 706375"/>
              <a:gd name="connsiteX18" fmla="*/ 546347 w 638421"/>
              <a:gd name="connsiteY18" fmla="*/ 564198 h 706375"/>
              <a:gd name="connsiteX19" fmla="*/ 632072 w 638421"/>
              <a:gd name="connsiteY19" fmla="*/ 373698 h 706375"/>
              <a:gd name="connsiteX20" fmla="*/ 632072 w 638421"/>
              <a:gd name="connsiteY20" fmla="*/ 278448 h 706375"/>
              <a:gd name="connsiteX21" fmla="*/ 632072 w 638421"/>
              <a:gd name="connsiteY21" fmla="*/ 221298 h 706375"/>
              <a:gd name="connsiteX22" fmla="*/ 593972 w 638421"/>
              <a:gd name="connsiteY22" fmla="*/ 230823 h 706375"/>
              <a:gd name="connsiteX23" fmla="*/ 622547 w 638421"/>
              <a:gd name="connsiteY23" fmla="*/ 87948 h 706375"/>
              <a:gd name="connsiteX24" fmla="*/ 555872 w 638421"/>
              <a:gd name="connsiteY24" fmla="*/ 40323 h 706375"/>
              <a:gd name="connsiteX25" fmla="*/ 412997 w 638421"/>
              <a:gd name="connsiteY25" fmla="*/ 2223 h 706375"/>
              <a:gd name="connsiteX0" fmla="*/ 415057 w 640481"/>
              <a:gd name="connsiteY0" fmla="*/ 2223 h 706375"/>
              <a:gd name="connsiteX1" fmla="*/ 376957 w 640481"/>
              <a:gd name="connsiteY1" fmla="*/ 106998 h 706375"/>
              <a:gd name="connsiteX2" fmla="*/ 253132 w 640481"/>
              <a:gd name="connsiteY2" fmla="*/ 30798 h 706375"/>
              <a:gd name="connsiteX3" fmla="*/ 100732 w 640481"/>
              <a:gd name="connsiteY3" fmla="*/ 135573 h 706375"/>
              <a:gd name="connsiteX4" fmla="*/ 34057 w 640481"/>
              <a:gd name="connsiteY4" fmla="*/ 226061 h 706375"/>
              <a:gd name="connsiteX5" fmla="*/ 24532 w 640481"/>
              <a:gd name="connsiteY5" fmla="*/ 307023 h 706375"/>
              <a:gd name="connsiteX6" fmla="*/ 91207 w 640481"/>
              <a:gd name="connsiteY6" fmla="*/ 335598 h 706375"/>
              <a:gd name="connsiteX7" fmla="*/ 157882 w 640481"/>
              <a:gd name="connsiteY7" fmla="*/ 240348 h 706375"/>
              <a:gd name="connsiteX8" fmla="*/ 117219 w 640481"/>
              <a:gd name="connsiteY8" fmla="*/ 303539 h 706375"/>
              <a:gd name="connsiteX9" fmla="*/ 17207 w 640481"/>
              <a:gd name="connsiteY9" fmla="*/ 451177 h 706375"/>
              <a:gd name="connsiteX10" fmla="*/ 15007 w 640481"/>
              <a:gd name="connsiteY10" fmla="*/ 521335 h 706375"/>
              <a:gd name="connsiteX11" fmla="*/ 167407 w 640481"/>
              <a:gd name="connsiteY11" fmla="*/ 459423 h 706375"/>
              <a:gd name="connsiteX12" fmla="*/ 76919 w 640481"/>
              <a:gd name="connsiteY12" fmla="*/ 554673 h 706375"/>
              <a:gd name="connsiteX13" fmla="*/ 129307 w 640481"/>
              <a:gd name="connsiteY13" fmla="*/ 640398 h 706375"/>
              <a:gd name="connsiteX14" fmla="*/ 257894 w 640481"/>
              <a:gd name="connsiteY14" fmla="*/ 611823 h 706375"/>
              <a:gd name="connsiteX15" fmla="*/ 310282 w 640481"/>
              <a:gd name="connsiteY15" fmla="*/ 554673 h 706375"/>
              <a:gd name="connsiteX16" fmla="*/ 224557 w 640481"/>
              <a:gd name="connsiteY16" fmla="*/ 678498 h 706375"/>
              <a:gd name="connsiteX17" fmla="*/ 338857 w 640481"/>
              <a:gd name="connsiteY17" fmla="*/ 697548 h 706375"/>
              <a:gd name="connsiteX18" fmla="*/ 548407 w 640481"/>
              <a:gd name="connsiteY18" fmla="*/ 564198 h 706375"/>
              <a:gd name="connsiteX19" fmla="*/ 634132 w 640481"/>
              <a:gd name="connsiteY19" fmla="*/ 373698 h 706375"/>
              <a:gd name="connsiteX20" fmla="*/ 634132 w 640481"/>
              <a:gd name="connsiteY20" fmla="*/ 278448 h 706375"/>
              <a:gd name="connsiteX21" fmla="*/ 634132 w 640481"/>
              <a:gd name="connsiteY21" fmla="*/ 221298 h 706375"/>
              <a:gd name="connsiteX22" fmla="*/ 596032 w 640481"/>
              <a:gd name="connsiteY22" fmla="*/ 230823 h 706375"/>
              <a:gd name="connsiteX23" fmla="*/ 624607 w 640481"/>
              <a:gd name="connsiteY23" fmla="*/ 87948 h 706375"/>
              <a:gd name="connsiteX24" fmla="*/ 557932 w 640481"/>
              <a:gd name="connsiteY24" fmla="*/ 40323 h 706375"/>
              <a:gd name="connsiteX25" fmla="*/ 415057 w 640481"/>
              <a:gd name="connsiteY25" fmla="*/ 2223 h 706375"/>
              <a:gd name="connsiteX0" fmla="*/ 423166 w 648590"/>
              <a:gd name="connsiteY0" fmla="*/ 2223 h 706375"/>
              <a:gd name="connsiteX1" fmla="*/ 385066 w 648590"/>
              <a:gd name="connsiteY1" fmla="*/ 106998 h 706375"/>
              <a:gd name="connsiteX2" fmla="*/ 261241 w 648590"/>
              <a:gd name="connsiteY2" fmla="*/ 30798 h 706375"/>
              <a:gd name="connsiteX3" fmla="*/ 108841 w 648590"/>
              <a:gd name="connsiteY3" fmla="*/ 135573 h 706375"/>
              <a:gd name="connsiteX4" fmla="*/ 42166 w 648590"/>
              <a:gd name="connsiteY4" fmla="*/ 226061 h 706375"/>
              <a:gd name="connsiteX5" fmla="*/ 32641 w 648590"/>
              <a:gd name="connsiteY5" fmla="*/ 307023 h 706375"/>
              <a:gd name="connsiteX6" fmla="*/ 99316 w 648590"/>
              <a:gd name="connsiteY6" fmla="*/ 335598 h 706375"/>
              <a:gd name="connsiteX7" fmla="*/ 165991 w 648590"/>
              <a:gd name="connsiteY7" fmla="*/ 240348 h 706375"/>
              <a:gd name="connsiteX8" fmla="*/ 125328 w 648590"/>
              <a:gd name="connsiteY8" fmla="*/ 303539 h 706375"/>
              <a:gd name="connsiteX9" fmla="*/ 11029 w 648590"/>
              <a:gd name="connsiteY9" fmla="*/ 441652 h 706375"/>
              <a:gd name="connsiteX10" fmla="*/ 23116 w 648590"/>
              <a:gd name="connsiteY10" fmla="*/ 521335 h 706375"/>
              <a:gd name="connsiteX11" fmla="*/ 175516 w 648590"/>
              <a:gd name="connsiteY11" fmla="*/ 459423 h 706375"/>
              <a:gd name="connsiteX12" fmla="*/ 85028 w 648590"/>
              <a:gd name="connsiteY12" fmla="*/ 554673 h 706375"/>
              <a:gd name="connsiteX13" fmla="*/ 137416 w 648590"/>
              <a:gd name="connsiteY13" fmla="*/ 640398 h 706375"/>
              <a:gd name="connsiteX14" fmla="*/ 266003 w 648590"/>
              <a:gd name="connsiteY14" fmla="*/ 611823 h 706375"/>
              <a:gd name="connsiteX15" fmla="*/ 318391 w 648590"/>
              <a:gd name="connsiteY15" fmla="*/ 554673 h 706375"/>
              <a:gd name="connsiteX16" fmla="*/ 232666 w 648590"/>
              <a:gd name="connsiteY16" fmla="*/ 678498 h 706375"/>
              <a:gd name="connsiteX17" fmla="*/ 346966 w 648590"/>
              <a:gd name="connsiteY17" fmla="*/ 697548 h 706375"/>
              <a:gd name="connsiteX18" fmla="*/ 556516 w 648590"/>
              <a:gd name="connsiteY18" fmla="*/ 564198 h 706375"/>
              <a:gd name="connsiteX19" fmla="*/ 642241 w 648590"/>
              <a:gd name="connsiteY19" fmla="*/ 373698 h 706375"/>
              <a:gd name="connsiteX20" fmla="*/ 642241 w 648590"/>
              <a:gd name="connsiteY20" fmla="*/ 278448 h 706375"/>
              <a:gd name="connsiteX21" fmla="*/ 642241 w 648590"/>
              <a:gd name="connsiteY21" fmla="*/ 221298 h 706375"/>
              <a:gd name="connsiteX22" fmla="*/ 604141 w 648590"/>
              <a:gd name="connsiteY22" fmla="*/ 230823 h 706375"/>
              <a:gd name="connsiteX23" fmla="*/ 632716 w 648590"/>
              <a:gd name="connsiteY23" fmla="*/ 87948 h 706375"/>
              <a:gd name="connsiteX24" fmla="*/ 566041 w 648590"/>
              <a:gd name="connsiteY24" fmla="*/ 40323 h 706375"/>
              <a:gd name="connsiteX25" fmla="*/ 423166 w 648590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597214 w 641663"/>
              <a:gd name="connsiteY22" fmla="*/ 230823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618041 w 641663"/>
              <a:gd name="connsiteY22" fmla="*/ 199422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  <a:gd name="connsiteX0" fmla="*/ 416239 w 641663"/>
              <a:gd name="connsiteY0" fmla="*/ 905 h 705057"/>
              <a:gd name="connsiteX1" fmla="*/ 367856 w 641663"/>
              <a:gd name="connsiteY1" fmla="*/ 77087 h 705057"/>
              <a:gd name="connsiteX2" fmla="*/ 254314 w 641663"/>
              <a:gd name="connsiteY2" fmla="*/ 29480 h 705057"/>
              <a:gd name="connsiteX3" fmla="*/ 101914 w 641663"/>
              <a:gd name="connsiteY3" fmla="*/ 134255 h 705057"/>
              <a:gd name="connsiteX4" fmla="*/ 35239 w 641663"/>
              <a:gd name="connsiteY4" fmla="*/ 224743 h 705057"/>
              <a:gd name="connsiteX5" fmla="*/ 25714 w 641663"/>
              <a:gd name="connsiteY5" fmla="*/ 305705 h 705057"/>
              <a:gd name="connsiteX6" fmla="*/ 92389 w 641663"/>
              <a:gd name="connsiteY6" fmla="*/ 334280 h 705057"/>
              <a:gd name="connsiteX7" fmla="*/ 159064 w 641663"/>
              <a:gd name="connsiteY7" fmla="*/ 239030 h 705057"/>
              <a:gd name="connsiteX8" fmla="*/ 118401 w 641663"/>
              <a:gd name="connsiteY8" fmla="*/ 302221 h 705057"/>
              <a:gd name="connsiteX9" fmla="*/ 4102 w 641663"/>
              <a:gd name="connsiteY9" fmla="*/ 440334 h 705057"/>
              <a:gd name="connsiteX10" fmla="*/ 54289 w 641663"/>
              <a:gd name="connsiteY10" fmla="*/ 534304 h 705057"/>
              <a:gd name="connsiteX11" fmla="*/ 168589 w 641663"/>
              <a:gd name="connsiteY11" fmla="*/ 458105 h 705057"/>
              <a:gd name="connsiteX12" fmla="*/ 78101 w 641663"/>
              <a:gd name="connsiteY12" fmla="*/ 553355 h 705057"/>
              <a:gd name="connsiteX13" fmla="*/ 130489 w 641663"/>
              <a:gd name="connsiteY13" fmla="*/ 639080 h 705057"/>
              <a:gd name="connsiteX14" fmla="*/ 259076 w 641663"/>
              <a:gd name="connsiteY14" fmla="*/ 610505 h 705057"/>
              <a:gd name="connsiteX15" fmla="*/ 311464 w 641663"/>
              <a:gd name="connsiteY15" fmla="*/ 553355 h 705057"/>
              <a:gd name="connsiteX16" fmla="*/ 225739 w 641663"/>
              <a:gd name="connsiteY16" fmla="*/ 677180 h 705057"/>
              <a:gd name="connsiteX17" fmla="*/ 340039 w 641663"/>
              <a:gd name="connsiteY17" fmla="*/ 696230 h 705057"/>
              <a:gd name="connsiteX18" fmla="*/ 549589 w 641663"/>
              <a:gd name="connsiteY18" fmla="*/ 562880 h 705057"/>
              <a:gd name="connsiteX19" fmla="*/ 635314 w 641663"/>
              <a:gd name="connsiteY19" fmla="*/ 372380 h 705057"/>
              <a:gd name="connsiteX20" fmla="*/ 635314 w 641663"/>
              <a:gd name="connsiteY20" fmla="*/ 277130 h 705057"/>
              <a:gd name="connsiteX21" fmla="*/ 635314 w 641663"/>
              <a:gd name="connsiteY21" fmla="*/ 219980 h 705057"/>
              <a:gd name="connsiteX22" fmla="*/ 618041 w 641663"/>
              <a:gd name="connsiteY22" fmla="*/ 198104 h 705057"/>
              <a:gd name="connsiteX23" fmla="*/ 625789 w 641663"/>
              <a:gd name="connsiteY23" fmla="*/ 86630 h 705057"/>
              <a:gd name="connsiteX24" fmla="*/ 559114 w 641663"/>
              <a:gd name="connsiteY24" fmla="*/ 39005 h 705057"/>
              <a:gd name="connsiteX25" fmla="*/ 416239 w 641663"/>
              <a:gd name="connsiteY25" fmla="*/ 905 h 705057"/>
              <a:gd name="connsiteX0" fmla="*/ 416239 w 641663"/>
              <a:gd name="connsiteY0" fmla="*/ 65 h 704217"/>
              <a:gd name="connsiteX1" fmla="*/ 365350 w 641663"/>
              <a:gd name="connsiteY1" fmla="*/ 46949 h 704217"/>
              <a:gd name="connsiteX2" fmla="*/ 254314 w 641663"/>
              <a:gd name="connsiteY2" fmla="*/ 28640 h 704217"/>
              <a:gd name="connsiteX3" fmla="*/ 101914 w 641663"/>
              <a:gd name="connsiteY3" fmla="*/ 133415 h 704217"/>
              <a:gd name="connsiteX4" fmla="*/ 35239 w 641663"/>
              <a:gd name="connsiteY4" fmla="*/ 223903 h 704217"/>
              <a:gd name="connsiteX5" fmla="*/ 25714 w 641663"/>
              <a:gd name="connsiteY5" fmla="*/ 304865 h 704217"/>
              <a:gd name="connsiteX6" fmla="*/ 92389 w 641663"/>
              <a:gd name="connsiteY6" fmla="*/ 333440 h 704217"/>
              <a:gd name="connsiteX7" fmla="*/ 159064 w 641663"/>
              <a:gd name="connsiteY7" fmla="*/ 238190 h 704217"/>
              <a:gd name="connsiteX8" fmla="*/ 118401 w 641663"/>
              <a:gd name="connsiteY8" fmla="*/ 301381 h 704217"/>
              <a:gd name="connsiteX9" fmla="*/ 4102 w 641663"/>
              <a:gd name="connsiteY9" fmla="*/ 439494 h 704217"/>
              <a:gd name="connsiteX10" fmla="*/ 54289 w 641663"/>
              <a:gd name="connsiteY10" fmla="*/ 533464 h 704217"/>
              <a:gd name="connsiteX11" fmla="*/ 168589 w 641663"/>
              <a:gd name="connsiteY11" fmla="*/ 457265 h 704217"/>
              <a:gd name="connsiteX12" fmla="*/ 78101 w 641663"/>
              <a:gd name="connsiteY12" fmla="*/ 552515 h 704217"/>
              <a:gd name="connsiteX13" fmla="*/ 130489 w 641663"/>
              <a:gd name="connsiteY13" fmla="*/ 638240 h 704217"/>
              <a:gd name="connsiteX14" fmla="*/ 259076 w 641663"/>
              <a:gd name="connsiteY14" fmla="*/ 609665 h 704217"/>
              <a:gd name="connsiteX15" fmla="*/ 311464 w 641663"/>
              <a:gd name="connsiteY15" fmla="*/ 552515 h 704217"/>
              <a:gd name="connsiteX16" fmla="*/ 225739 w 641663"/>
              <a:gd name="connsiteY16" fmla="*/ 676340 h 704217"/>
              <a:gd name="connsiteX17" fmla="*/ 340039 w 641663"/>
              <a:gd name="connsiteY17" fmla="*/ 695390 h 704217"/>
              <a:gd name="connsiteX18" fmla="*/ 549589 w 641663"/>
              <a:gd name="connsiteY18" fmla="*/ 562040 h 704217"/>
              <a:gd name="connsiteX19" fmla="*/ 635314 w 641663"/>
              <a:gd name="connsiteY19" fmla="*/ 371540 h 704217"/>
              <a:gd name="connsiteX20" fmla="*/ 635314 w 641663"/>
              <a:gd name="connsiteY20" fmla="*/ 276290 h 704217"/>
              <a:gd name="connsiteX21" fmla="*/ 635314 w 641663"/>
              <a:gd name="connsiteY21" fmla="*/ 219140 h 704217"/>
              <a:gd name="connsiteX22" fmla="*/ 618041 w 641663"/>
              <a:gd name="connsiteY22" fmla="*/ 197264 h 704217"/>
              <a:gd name="connsiteX23" fmla="*/ 625789 w 641663"/>
              <a:gd name="connsiteY23" fmla="*/ 85790 h 704217"/>
              <a:gd name="connsiteX24" fmla="*/ 559114 w 641663"/>
              <a:gd name="connsiteY24" fmla="*/ 38165 h 704217"/>
              <a:gd name="connsiteX25" fmla="*/ 416239 w 641663"/>
              <a:gd name="connsiteY25" fmla="*/ 65 h 704217"/>
              <a:gd name="connsiteX0" fmla="*/ 416239 w 641663"/>
              <a:gd name="connsiteY0" fmla="*/ 152 h 704304"/>
              <a:gd name="connsiteX1" fmla="*/ 371306 w 641663"/>
              <a:gd name="connsiteY1" fmla="*/ 25028 h 704304"/>
              <a:gd name="connsiteX2" fmla="*/ 254314 w 641663"/>
              <a:gd name="connsiteY2" fmla="*/ 28727 h 704304"/>
              <a:gd name="connsiteX3" fmla="*/ 101914 w 641663"/>
              <a:gd name="connsiteY3" fmla="*/ 133502 h 704304"/>
              <a:gd name="connsiteX4" fmla="*/ 35239 w 641663"/>
              <a:gd name="connsiteY4" fmla="*/ 223990 h 704304"/>
              <a:gd name="connsiteX5" fmla="*/ 25714 w 641663"/>
              <a:gd name="connsiteY5" fmla="*/ 304952 h 704304"/>
              <a:gd name="connsiteX6" fmla="*/ 92389 w 641663"/>
              <a:gd name="connsiteY6" fmla="*/ 333527 h 704304"/>
              <a:gd name="connsiteX7" fmla="*/ 159064 w 641663"/>
              <a:gd name="connsiteY7" fmla="*/ 238277 h 704304"/>
              <a:gd name="connsiteX8" fmla="*/ 118401 w 641663"/>
              <a:gd name="connsiteY8" fmla="*/ 301468 h 704304"/>
              <a:gd name="connsiteX9" fmla="*/ 4102 w 641663"/>
              <a:gd name="connsiteY9" fmla="*/ 439581 h 704304"/>
              <a:gd name="connsiteX10" fmla="*/ 54289 w 641663"/>
              <a:gd name="connsiteY10" fmla="*/ 533551 h 704304"/>
              <a:gd name="connsiteX11" fmla="*/ 168589 w 641663"/>
              <a:gd name="connsiteY11" fmla="*/ 457352 h 704304"/>
              <a:gd name="connsiteX12" fmla="*/ 78101 w 641663"/>
              <a:gd name="connsiteY12" fmla="*/ 552602 h 704304"/>
              <a:gd name="connsiteX13" fmla="*/ 130489 w 641663"/>
              <a:gd name="connsiteY13" fmla="*/ 638327 h 704304"/>
              <a:gd name="connsiteX14" fmla="*/ 259076 w 641663"/>
              <a:gd name="connsiteY14" fmla="*/ 609752 h 704304"/>
              <a:gd name="connsiteX15" fmla="*/ 311464 w 641663"/>
              <a:gd name="connsiteY15" fmla="*/ 552602 h 704304"/>
              <a:gd name="connsiteX16" fmla="*/ 225739 w 641663"/>
              <a:gd name="connsiteY16" fmla="*/ 676427 h 704304"/>
              <a:gd name="connsiteX17" fmla="*/ 340039 w 641663"/>
              <a:gd name="connsiteY17" fmla="*/ 695477 h 704304"/>
              <a:gd name="connsiteX18" fmla="*/ 549589 w 641663"/>
              <a:gd name="connsiteY18" fmla="*/ 562127 h 704304"/>
              <a:gd name="connsiteX19" fmla="*/ 635314 w 641663"/>
              <a:gd name="connsiteY19" fmla="*/ 371627 h 704304"/>
              <a:gd name="connsiteX20" fmla="*/ 635314 w 641663"/>
              <a:gd name="connsiteY20" fmla="*/ 276377 h 704304"/>
              <a:gd name="connsiteX21" fmla="*/ 635314 w 641663"/>
              <a:gd name="connsiteY21" fmla="*/ 219227 h 704304"/>
              <a:gd name="connsiteX22" fmla="*/ 618041 w 641663"/>
              <a:gd name="connsiteY22" fmla="*/ 197351 h 704304"/>
              <a:gd name="connsiteX23" fmla="*/ 625789 w 641663"/>
              <a:gd name="connsiteY23" fmla="*/ 85877 h 704304"/>
              <a:gd name="connsiteX24" fmla="*/ 559114 w 641663"/>
              <a:gd name="connsiteY24" fmla="*/ 38252 h 704304"/>
              <a:gd name="connsiteX25" fmla="*/ 416239 w 641663"/>
              <a:gd name="connsiteY25" fmla="*/ 152 h 704304"/>
              <a:gd name="connsiteX0" fmla="*/ 416239 w 641663"/>
              <a:gd name="connsiteY0" fmla="*/ 489 h 704641"/>
              <a:gd name="connsiteX1" fmla="*/ 336693 w 641663"/>
              <a:gd name="connsiteY1" fmla="*/ 17754 h 704641"/>
              <a:gd name="connsiteX2" fmla="*/ 254314 w 641663"/>
              <a:gd name="connsiteY2" fmla="*/ 29064 h 704641"/>
              <a:gd name="connsiteX3" fmla="*/ 101914 w 641663"/>
              <a:gd name="connsiteY3" fmla="*/ 133839 h 704641"/>
              <a:gd name="connsiteX4" fmla="*/ 35239 w 641663"/>
              <a:gd name="connsiteY4" fmla="*/ 224327 h 704641"/>
              <a:gd name="connsiteX5" fmla="*/ 25714 w 641663"/>
              <a:gd name="connsiteY5" fmla="*/ 305289 h 704641"/>
              <a:gd name="connsiteX6" fmla="*/ 92389 w 641663"/>
              <a:gd name="connsiteY6" fmla="*/ 333864 h 704641"/>
              <a:gd name="connsiteX7" fmla="*/ 159064 w 641663"/>
              <a:gd name="connsiteY7" fmla="*/ 238614 h 704641"/>
              <a:gd name="connsiteX8" fmla="*/ 118401 w 641663"/>
              <a:gd name="connsiteY8" fmla="*/ 301805 h 704641"/>
              <a:gd name="connsiteX9" fmla="*/ 4102 w 641663"/>
              <a:gd name="connsiteY9" fmla="*/ 439918 h 704641"/>
              <a:gd name="connsiteX10" fmla="*/ 54289 w 641663"/>
              <a:gd name="connsiteY10" fmla="*/ 533888 h 704641"/>
              <a:gd name="connsiteX11" fmla="*/ 168589 w 641663"/>
              <a:gd name="connsiteY11" fmla="*/ 457689 h 704641"/>
              <a:gd name="connsiteX12" fmla="*/ 78101 w 641663"/>
              <a:gd name="connsiteY12" fmla="*/ 552939 h 704641"/>
              <a:gd name="connsiteX13" fmla="*/ 130489 w 641663"/>
              <a:gd name="connsiteY13" fmla="*/ 638664 h 704641"/>
              <a:gd name="connsiteX14" fmla="*/ 259076 w 641663"/>
              <a:gd name="connsiteY14" fmla="*/ 610089 h 704641"/>
              <a:gd name="connsiteX15" fmla="*/ 311464 w 641663"/>
              <a:gd name="connsiteY15" fmla="*/ 552939 h 704641"/>
              <a:gd name="connsiteX16" fmla="*/ 225739 w 641663"/>
              <a:gd name="connsiteY16" fmla="*/ 676764 h 704641"/>
              <a:gd name="connsiteX17" fmla="*/ 340039 w 641663"/>
              <a:gd name="connsiteY17" fmla="*/ 695814 h 704641"/>
              <a:gd name="connsiteX18" fmla="*/ 549589 w 641663"/>
              <a:gd name="connsiteY18" fmla="*/ 562464 h 704641"/>
              <a:gd name="connsiteX19" fmla="*/ 635314 w 641663"/>
              <a:gd name="connsiteY19" fmla="*/ 371964 h 704641"/>
              <a:gd name="connsiteX20" fmla="*/ 635314 w 641663"/>
              <a:gd name="connsiteY20" fmla="*/ 276714 h 704641"/>
              <a:gd name="connsiteX21" fmla="*/ 635314 w 641663"/>
              <a:gd name="connsiteY21" fmla="*/ 219564 h 704641"/>
              <a:gd name="connsiteX22" fmla="*/ 618041 w 641663"/>
              <a:gd name="connsiteY22" fmla="*/ 197688 h 704641"/>
              <a:gd name="connsiteX23" fmla="*/ 625789 w 641663"/>
              <a:gd name="connsiteY23" fmla="*/ 86214 h 704641"/>
              <a:gd name="connsiteX24" fmla="*/ 559114 w 641663"/>
              <a:gd name="connsiteY24" fmla="*/ 38589 h 704641"/>
              <a:gd name="connsiteX25" fmla="*/ 416239 w 641663"/>
              <a:gd name="connsiteY25" fmla="*/ 489 h 704641"/>
              <a:gd name="connsiteX0" fmla="*/ 416239 w 641663"/>
              <a:gd name="connsiteY0" fmla="*/ 1850 h 706002"/>
              <a:gd name="connsiteX1" fmla="*/ 335783 w 641663"/>
              <a:gd name="connsiteY1" fmla="*/ 8462 h 706002"/>
              <a:gd name="connsiteX2" fmla="*/ 254314 w 641663"/>
              <a:gd name="connsiteY2" fmla="*/ 30425 h 706002"/>
              <a:gd name="connsiteX3" fmla="*/ 101914 w 641663"/>
              <a:gd name="connsiteY3" fmla="*/ 135200 h 706002"/>
              <a:gd name="connsiteX4" fmla="*/ 35239 w 641663"/>
              <a:gd name="connsiteY4" fmla="*/ 225688 h 706002"/>
              <a:gd name="connsiteX5" fmla="*/ 25714 w 641663"/>
              <a:gd name="connsiteY5" fmla="*/ 306650 h 706002"/>
              <a:gd name="connsiteX6" fmla="*/ 92389 w 641663"/>
              <a:gd name="connsiteY6" fmla="*/ 335225 h 706002"/>
              <a:gd name="connsiteX7" fmla="*/ 159064 w 641663"/>
              <a:gd name="connsiteY7" fmla="*/ 239975 h 706002"/>
              <a:gd name="connsiteX8" fmla="*/ 118401 w 641663"/>
              <a:gd name="connsiteY8" fmla="*/ 303166 h 706002"/>
              <a:gd name="connsiteX9" fmla="*/ 4102 w 641663"/>
              <a:gd name="connsiteY9" fmla="*/ 441279 h 706002"/>
              <a:gd name="connsiteX10" fmla="*/ 54289 w 641663"/>
              <a:gd name="connsiteY10" fmla="*/ 535249 h 706002"/>
              <a:gd name="connsiteX11" fmla="*/ 168589 w 641663"/>
              <a:gd name="connsiteY11" fmla="*/ 459050 h 706002"/>
              <a:gd name="connsiteX12" fmla="*/ 78101 w 641663"/>
              <a:gd name="connsiteY12" fmla="*/ 554300 h 706002"/>
              <a:gd name="connsiteX13" fmla="*/ 130489 w 641663"/>
              <a:gd name="connsiteY13" fmla="*/ 640025 h 706002"/>
              <a:gd name="connsiteX14" fmla="*/ 259076 w 641663"/>
              <a:gd name="connsiteY14" fmla="*/ 611450 h 706002"/>
              <a:gd name="connsiteX15" fmla="*/ 311464 w 641663"/>
              <a:gd name="connsiteY15" fmla="*/ 554300 h 706002"/>
              <a:gd name="connsiteX16" fmla="*/ 225739 w 641663"/>
              <a:gd name="connsiteY16" fmla="*/ 678125 h 706002"/>
              <a:gd name="connsiteX17" fmla="*/ 340039 w 641663"/>
              <a:gd name="connsiteY17" fmla="*/ 697175 h 706002"/>
              <a:gd name="connsiteX18" fmla="*/ 549589 w 641663"/>
              <a:gd name="connsiteY18" fmla="*/ 563825 h 706002"/>
              <a:gd name="connsiteX19" fmla="*/ 635314 w 641663"/>
              <a:gd name="connsiteY19" fmla="*/ 373325 h 706002"/>
              <a:gd name="connsiteX20" fmla="*/ 635314 w 641663"/>
              <a:gd name="connsiteY20" fmla="*/ 278075 h 706002"/>
              <a:gd name="connsiteX21" fmla="*/ 635314 w 641663"/>
              <a:gd name="connsiteY21" fmla="*/ 220925 h 706002"/>
              <a:gd name="connsiteX22" fmla="*/ 618041 w 641663"/>
              <a:gd name="connsiteY22" fmla="*/ 199049 h 706002"/>
              <a:gd name="connsiteX23" fmla="*/ 625789 w 641663"/>
              <a:gd name="connsiteY23" fmla="*/ 87575 h 706002"/>
              <a:gd name="connsiteX24" fmla="*/ 559114 w 641663"/>
              <a:gd name="connsiteY24" fmla="*/ 39950 h 706002"/>
              <a:gd name="connsiteX25" fmla="*/ 416239 w 641663"/>
              <a:gd name="connsiteY25" fmla="*/ 1850 h 706002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5314 w 641663"/>
              <a:gd name="connsiteY21" fmla="*/ 224193 h 709270"/>
              <a:gd name="connsiteX22" fmla="*/ 618041 w 641663"/>
              <a:gd name="connsiteY22" fmla="*/ 202317 h 709270"/>
              <a:gd name="connsiteX23" fmla="*/ 625789 w 641663"/>
              <a:gd name="connsiteY23" fmla="*/ 90843 h 709270"/>
              <a:gd name="connsiteX24" fmla="*/ 559114 w 641663"/>
              <a:gd name="connsiteY24" fmla="*/ 43218 h 709270"/>
              <a:gd name="connsiteX25" fmla="*/ 486463 w 641663"/>
              <a:gd name="connsiteY25" fmla="*/ 1463 h 709270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5314 w 641663"/>
              <a:gd name="connsiteY21" fmla="*/ 224193 h 709270"/>
              <a:gd name="connsiteX22" fmla="*/ 625789 w 641663"/>
              <a:gd name="connsiteY22" fmla="*/ 90843 h 709270"/>
              <a:gd name="connsiteX23" fmla="*/ 559114 w 641663"/>
              <a:gd name="connsiteY23" fmla="*/ 43218 h 709270"/>
              <a:gd name="connsiteX24" fmla="*/ 486463 w 641663"/>
              <a:gd name="connsiteY24" fmla="*/ 1463 h 709270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3947 w 641663"/>
              <a:gd name="connsiteY21" fmla="*/ 208216 h 709270"/>
              <a:gd name="connsiteX22" fmla="*/ 625789 w 641663"/>
              <a:gd name="connsiteY22" fmla="*/ 90843 h 709270"/>
              <a:gd name="connsiteX23" fmla="*/ 559114 w 641663"/>
              <a:gd name="connsiteY23" fmla="*/ 43218 h 709270"/>
              <a:gd name="connsiteX24" fmla="*/ 486463 w 641663"/>
              <a:gd name="connsiteY24" fmla="*/ 1463 h 709270"/>
              <a:gd name="connsiteX0" fmla="*/ 486463 w 639618"/>
              <a:gd name="connsiteY0" fmla="*/ 1463 h 709270"/>
              <a:gd name="connsiteX1" fmla="*/ 335783 w 639618"/>
              <a:gd name="connsiteY1" fmla="*/ 11730 h 709270"/>
              <a:gd name="connsiteX2" fmla="*/ 254314 w 639618"/>
              <a:gd name="connsiteY2" fmla="*/ 33693 h 709270"/>
              <a:gd name="connsiteX3" fmla="*/ 101914 w 639618"/>
              <a:gd name="connsiteY3" fmla="*/ 138468 h 709270"/>
              <a:gd name="connsiteX4" fmla="*/ 35239 w 639618"/>
              <a:gd name="connsiteY4" fmla="*/ 228956 h 709270"/>
              <a:gd name="connsiteX5" fmla="*/ 25714 w 639618"/>
              <a:gd name="connsiteY5" fmla="*/ 309918 h 709270"/>
              <a:gd name="connsiteX6" fmla="*/ 92389 w 639618"/>
              <a:gd name="connsiteY6" fmla="*/ 338493 h 709270"/>
              <a:gd name="connsiteX7" fmla="*/ 159064 w 639618"/>
              <a:gd name="connsiteY7" fmla="*/ 243243 h 709270"/>
              <a:gd name="connsiteX8" fmla="*/ 118401 w 639618"/>
              <a:gd name="connsiteY8" fmla="*/ 306434 h 709270"/>
              <a:gd name="connsiteX9" fmla="*/ 4102 w 639618"/>
              <a:gd name="connsiteY9" fmla="*/ 444547 h 709270"/>
              <a:gd name="connsiteX10" fmla="*/ 54289 w 639618"/>
              <a:gd name="connsiteY10" fmla="*/ 538517 h 709270"/>
              <a:gd name="connsiteX11" fmla="*/ 168589 w 639618"/>
              <a:gd name="connsiteY11" fmla="*/ 462318 h 709270"/>
              <a:gd name="connsiteX12" fmla="*/ 78101 w 639618"/>
              <a:gd name="connsiteY12" fmla="*/ 557568 h 709270"/>
              <a:gd name="connsiteX13" fmla="*/ 130489 w 639618"/>
              <a:gd name="connsiteY13" fmla="*/ 643293 h 709270"/>
              <a:gd name="connsiteX14" fmla="*/ 259076 w 639618"/>
              <a:gd name="connsiteY14" fmla="*/ 614718 h 709270"/>
              <a:gd name="connsiteX15" fmla="*/ 311464 w 639618"/>
              <a:gd name="connsiteY15" fmla="*/ 557568 h 709270"/>
              <a:gd name="connsiteX16" fmla="*/ 225739 w 639618"/>
              <a:gd name="connsiteY16" fmla="*/ 681393 h 709270"/>
              <a:gd name="connsiteX17" fmla="*/ 340039 w 639618"/>
              <a:gd name="connsiteY17" fmla="*/ 700443 h 709270"/>
              <a:gd name="connsiteX18" fmla="*/ 549589 w 639618"/>
              <a:gd name="connsiteY18" fmla="*/ 567093 h 709270"/>
              <a:gd name="connsiteX19" fmla="*/ 635314 w 639618"/>
              <a:gd name="connsiteY19" fmla="*/ 376593 h 709270"/>
              <a:gd name="connsiteX20" fmla="*/ 627677 w 639618"/>
              <a:gd name="connsiteY20" fmla="*/ 314238 h 709270"/>
              <a:gd name="connsiteX21" fmla="*/ 633947 w 639618"/>
              <a:gd name="connsiteY21" fmla="*/ 208216 h 709270"/>
              <a:gd name="connsiteX22" fmla="*/ 625789 w 639618"/>
              <a:gd name="connsiteY22" fmla="*/ 90843 h 709270"/>
              <a:gd name="connsiteX23" fmla="*/ 559114 w 639618"/>
              <a:gd name="connsiteY23" fmla="*/ 43218 h 709270"/>
              <a:gd name="connsiteX24" fmla="*/ 486463 w 639618"/>
              <a:gd name="connsiteY24" fmla="*/ 1463 h 709270"/>
              <a:gd name="connsiteX0" fmla="*/ 486463 w 634072"/>
              <a:gd name="connsiteY0" fmla="*/ 1463 h 709270"/>
              <a:gd name="connsiteX1" fmla="*/ 335783 w 634072"/>
              <a:gd name="connsiteY1" fmla="*/ 11730 h 709270"/>
              <a:gd name="connsiteX2" fmla="*/ 254314 w 634072"/>
              <a:gd name="connsiteY2" fmla="*/ 33693 h 709270"/>
              <a:gd name="connsiteX3" fmla="*/ 101914 w 634072"/>
              <a:gd name="connsiteY3" fmla="*/ 138468 h 709270"/>
              <a:gd name="connsiteX4" fmla="*/ 35239 w 634072"/>
              <a:gd name="connsiteY4" fmla="*/ 228956 h 709270"/>
              <a:gd name="connsiteX5" fmla="*/ 25714 w 634072"/>
              <a:gd name="connsiteY5" fmla="*/ 309918 h 709270"/>
              <a:gd name="connsiteX6" fmla="*/ 92389 w 634072"/>
              <a:gd name="connsiteY6" fmla="*/ 338493 h 709270"/>
              <a:gd name="connsiteX7" fmla="*/ 159064 w 634072"/>
              <a:gd name="connsiteY7" fmla="*/ 243243 h 709270"/>
              <a:gd name="connsiteX8" fmla="*/ 118401 w 634072"/>
              <a:gd name="connsiteY8" fmla="*/ 306434 h 709270"/>
              <a:gd name="connsiteX9" fmla="*/ 4102 w 634072"/>
              <a:gd name="connsiteY9" fmla="*/ 444547 h 709270"/>
              <a:gd name="connsiteX10" fmla="*/ 54289 w 634072"/>
              <a:gd name="connsiteY10" fmla="*/ 538517 h 709270"/>
              <a:gd name="connsiteX11" fmla="*/ 168589 w 634072"/>
              <a:gd name="connsiteY11" fmla="*/ 462318 h 709270"/>
              <a:gd name="connsiteX12" fmla="*/ 78101 w 634072"/>
              <a:gd name="connsiteY12" fmla="*/ 557568 h 709270"/>
              <a:gd name="connsiteX13" fmla="*/ 130489 w 634072"/>
              <a:gd name="connsiteY13" fmla="*/ 643293 h 709270"/>
              <a:gd name="connsiteX14" fmla="*/ 259076 w 634072"/>
              <a:gd name="connsiteY14" fmla="*/ 614718 h 709270"/>
              <a:gd name="connsiteX15" fmla="*/ 311464 w 634072"/>
              <a:gd name="connsiteY15" fmla="*/ 557568 h 709270"/>
              <a:gd name="connsiteX16" fmla="*/ 225739 w 634072"/>
              <a:gd name="connsiteY16" fmla="*/ 681393 h 709270"/>
              <a:gd name="connsiteX17" fmla="*/ 340039 w 634072"/>
              <a:gd name="connsiteY17" fmla="*/ 700443 h 709270"/>
              <a:gd name="connsiteX18" fmla="*/ 549589 w 634072"/>
              <a:gd name="connsiteY18" fmla="*/ 567093 h 709270"/>
              <a:gd name="connsiteX19" fmla="*/ 619759 w 634072"/>
              <a:gd name="connsiteY19" fmla="*/ 377997 h 709270"/>
              <a:gd name="connsiteX20" fmla="*/ 627677 w 634072"/>
              <a:gd name="connsiteY20" fmla="*/ 314238 h 709270"/>
              <a:gd name="connsiteX21" fmla="*/ 633947 w 634072"/>
              <a:gd name="connsiteY21" fmla="*/ 208216 h 709270"/>
              <a:gd name="connsiteX22" fmla="*/ 625789 w 634072"/>
              <a:gd name="connsiteY22" fmla="*/ 90843 h 709270"/>
              <a:gd name="connsiteX23" fmla="*/ 559114 w 634072"/>
              <a:gd name="connsiteY23" fmla="*/ 43218 h 709270"/>
              <a:gd name="connsiteX24" fmla="*/ 486463 w 634072"/>
              <a:gd name="connsiteY24" fmla="*/ 1463 h 709270"/>
              <a:gd name="connsiteX0" fmla="*/ 486463 w 634072"/>
              <a:gd name="connsiteY0" fmla="*/ 3196 h 711003"/>
              <a:gd name="connsiteX1" fmla="*/ 353475 w 634072"/>
              <a:gd name="connsiteY1" fmla="*/ 6498 h 711003"/>
              <a:gd name="connsiteX2" fmla="*/ 254314 w 634072"/>
              <a:gd name="connsiteY2" fmla="*/ 35426 h 711003"/>
              <a:gd name="connsiteX3" fmla="*/ 101914 w 634072"/>
              <a:gd name="connsiteY3" fmla="*/ 140201 h 711003"/>
              <a:gd name="connsiteX4" fmla="*/ 35239 w 634072"/>
              <a:gd name="connsiteY4" fmla="*/ 230689 h 711003"/>
              <a:gd name="connsiteX5" fmla="*/ 25714 w 634072"/>
              <a:gd name="connsiteY5" fmla="*/ 311651 h 711003"/>
              <a:gd name="connsiteX6" fmla="*/ 92389 w 634072"/>
              <a:gd name="connsiteY6" fmla="*/ 340226 h 711003"/>
              <a:gd name="connsiteX7" fmla="*/ 159064 w 634072"/>
              <a:gd name="connsiteY7" fmla="*/ 244976 h 711003"/>
              <a:gd name="connsiteX8" fmla="*/ 118401 w 634072"/>
              <a:gd name="connsiteY8" fmla="*/ 308167 h 711003"/>
              <a:gd name="connsiteX9" fmla="*/ 4102 w 634072"/>
              <a:gd name="connsiteY9" fmla="*/ 446280 h 711003"/>
              <a:gd name="connsiteX10" fmla="*/ 54289 w 634072"/>
              <a:gd name="connsiteY10" fmla="*/ 540250 h 711003"/>
              <a:gd name="connsiteX11" fmla="*/ 168589 w 634072"/>
              <a:gd name="connsiteY11" fmla="*/ 464051 h 711003"/>
              <a:gd name="connsiteX12" fmla="*/ 78101 w 634072"/>
              <a:gd name="connsiteY12" fmla="*/ 559301 h 711003"/>
              <a:gd name="connsiteX13" fmla="*/ 130489 w 634072"/>
              <a:gd name="connsiteY13" fmla="*/ 645026 h 711003"/>
              <a:gd name="connsiteX14" fmla="*/ 259076 w 634072"/>
              <a:gd name="connsiteY14" fmla="*/ 616451 h 711003"/>
              <a:gd name="connsiteX15" fmla="*/ 311464 w 634072"/>
              <a:gd name="connsiteY15" fmla="*/ 559301 h 711003"/>
              <a:gd name="connsiteX16" fmla="*/ 225739 w 634072"/>
              <a:gd name="connsiteY16" fmla="*/ 683126 h 711003"/>
              <a:gd name="connsiteX17" fmla="*/ 340039 w 634072"/>
              <a:gd name="connsiteY17" fmla="*/ 702176 h 711003"/>
              <a:gd name="connsiteX18" fmla="*/ 549589 w 634072"/>
              <a:gd name="connsiteY18" fmla="*/ 568826 h 711003"/>
              <a:gd name="connsiteX19" fmla="*/ 619759 w 634072"/>
              <a:gd name="connsiteY19" fmla="*/ 379730 h 711003"/>
              <a:gd name="connsiteX20" fmla="*/ 627677 w 634072"/>
              <a:gd name="connsiteY20" fmla="*/ 315971 h 711003"/>
              <a:gd name="connsiteX21" fmla="*/ 633947 w 634072"/>
              <a:gd name="connsiteY21" fmla="*/ 209949 h 711003"/>
              <a:gd name="connsiteX22" fmla="*/ 625789 w 634072"/>
              <a:gd name="connsiteY22" fmla="*/ 92576 h 711003"/>
              <a:gd name="connsiteX23" fmla="*/ 559114 w 634072"/>
              <a:gd name="connsiteY23" fmla="*/ 44951 h 711003"/>
              <a:gd name="connsiteX24" fmla="*/ 486463 w 634072"/>
              <a:gd name="connsiteY24" fmla="*/ 3196 h 711003"/>
              <a:gd name="connsiteX0" fmla="*/ 486463 w 634072"/>
              <a:gd name="connsiteY0" fmla="*/ 10201 h 718008"/>
              <a:gd name="connsiteX1" fmla="*/ 353475 w 634072"/>
              <a:gd name="connsiteY1" fmla="*/ 13503 h 718008"/>
              <a:gd name="connsiteX2" fmla="*/ 254314 w 634072"/>
              <a:gd name="connsiteY2" fmla="*/ 42431 h 718008"/>
              <a:gd name="connsiteX3" fmla="*/ 101914 w 634072"/>
              <a:gd name="connsiteY3" fmla="*/ 147206 h 718008"/>
              <a:gd name="connsiteX4" fmla="*/ 35239 w 634072"/>
              <a:gd name="connsiteY4" fmla="*/ 237694 h 718008"/>
              <a:gd name="connsiteX5" fmla="*/ 25714 w 634072"/>
              <a:gd name="connsiteY5" fmla="*/ 318656 h 718008"/>
              <a:gd name="connsiteX6" fmla="*/ 92389 w 634072"/>
              <a:gd name="connsiteY6" fmla="*/ 347231 h 718008"/>
              <a:gd name="connsiteX7" fmla="*/ 159064 w 634072"/>
              <a:gd name="connsiteY7" fmla="*/ 251981 h 718008"/>
              <a:gd name="connsiteX8" fmla="*/ 118401 w 634072"/>
              <a:gd name="connsiteY8" fmla="*/ 315172 h 718008"/>
              <a:gd name="connsiteX9" fmla="*/ 4102 w 634072"/>
              <a:gd name="connsiteY9" fmla="*/ 453285 h 718008"/>
              <a:gd name="connsiteX10" fmla="*/ 54289 w 634072"/>
              <a:gd name="connsiteY10" fmla="*/ 547255 h 718008"/>
              <a:gd name="connsiteX11" fmla="*/ 168589 w 634072"/>
              <a:gd name="connsiteY11" fmla="*/ 471056 h 718008"/>
              <a:gd name="connsiteX12" fmla="*/ 78101 w 634072"/>
              <a:gd name="connsiteY12" fmla="*/ 566306 h 718008"/>
              <a:gd name="connsiteX13" fmla="*/ 130489 w 634072"/>
              <a:gd name="connsiteY13" fmla="*/ 652031 h 718008"/>
              <a:gd name="connsiteX14" fmla="*/ 259076 w 634072"/>
              <a:gd name="connsiteY14" fmla="*/ 623456 h 718008"/>
              <a:gd name="connsiteX15" fmla="*/ 311464 w 634072"/>
              <a:gd name="connsiteY15" fmla="*/ 566306 h 718008"/>
              <a:gd name="connsiteX16" fmla="*/ 225739 w 634072"/>
              <a:gd name="connsiteY16" fmla="*/ 690131 h 718008"/>
              <a:gd name="connsiteX17" fmla="*/ 340039 w 634072"/>
              <a:gd name="connsiteY17" fmla="*/ 709181 h 718008"/>
              <a:gd name="connsiteX18" fmla="*/ 549589 w 634072"/>
              <a:gd name="connsiteY18" fmla="*/ 575831 h 718008"/>
              <a:gd name="connsiteX19" fmla="*/ 619759 w 634072"/>
              <a:gd name="connsiteY19" fmla="*/ 386735 h 718008"/>
              <a:gd name="connsiteX20" fmla="*/ 627677 w 634072"/>
              <a:gd name="connsiteY20" fmla="*/ 322976 h 718008"/>
              <a:gd name="connsiteX21" fmla="*/ 633947 w 634072"/>
              <a:gd name="connsiteY21" fmla="*/ 216954 h 718008"/>
              <a:gd name="connsiteX22" fmla="*/ 625789 w 634072"/>
              <a:gd name="connsiteY22" fmla="*/ 99581 h 718008"/>
              <a:gd name="connsiteX23" fmla="*/ 559114 w 634072"/>
              <a:gd name="connsiteY23" fmla="*/ 51956 h 718008"/>
              <a:gd name="connsiteX24" fmla="*/ 486463 w 634072"/>
              <a:gd name="connsiteY24" fmla="*/ 10201 h 718008"/>
              <a:gd name="connsiteX0" fmla="*/ 486463 w 634072"/>
              <a:gd name="connsiteY0" fmla="*/ 3374 h 711181"/>
              <a:gd name="connsiteX1" fmla="*/ 353475 w 634072"/>
              <a:gd name="connsiteY1" fmla="*/ 6676 h 711181"/>
              <a:gd name="connsiteX2" fmla="*/ 254314 w 634072"/>
              <a:gd name="connsiteY2" fmla="*/ 35604 h 711181"/>
              <a:gd name="connsiteX3" fmla="*/ 101914 w 634072"/>
              <a:gd name="connsiteY3" fmla="*/ 140379 h 711181"/>
              <a:gd name="connsiteX4" fmla="*/ 35239 w 634072"/>
              <a:gd name="connsiteY4" fmla="*/ 230867 h 711181"/>
              <a:gd name="connsiteX5" fmla="*/ 25714 w 634072"/>
              <a:gd name="connsiteY5" fmla="*/ 311829 h 711181"/>
              <a:gd name="connsiteX6" fmla="*/ 92389 w 634072"/>
              <a:gd name="connsiteY6" fmla="*/ 340404 h 711181"/>
              <a:gd name="connsiteX7" fmla="*/ 159064 w 634072"/>
              <a:gd name="connsiteY7" fmla="*/ 245154 h 711181"/>
              <a:gd name="connsiteX8" fmla="*/ 118401 w 634072"/>
              <a:gd name="connsiteY8" fmla="*/ 308345 h 711181"/>
              <a:gd name="connsiteX9" fmla="*/ 4102 w 634072"/>
              <a:gd name="connsiteY9" fmla="*/ 446458 h 711181"/>
              <a:gd name="connsiteX10" fmla="*/ 54289 w 634072"/>
              <a:gd name="connsiteY10" fmla="*/ 540428 h 711181"/>
              <a:gd name="connsiteX11" fmla="*/ 168589 w 634072"/>
              <a:gd name="connsiteY11" fmla="*/ 464229 h 711181"/>
              <a:gd name="connsiteX12" fmla="*/ 78101 w 634072"/>
              <a:gd name="connsiteY12" fmla="*/ 559479 h 711181"/>
              <a:gd name="connsiteX13" fmla="*/ 130489 w 634072"/>
              <a:gd name="connsiteY13" fmla="*/ 645204 h 711181"/>
              <a:gd name="connsiteX14" fmla="*/ 259076 w 634072"/>
              <a:gd name="connsiteY14" fmla="*/ 616629 h 711181"/>
              <a:gd name="connsiteX15" fmla="*/ 311464 w 634072"/>
              <a:gd name="connsiteY15" fmla="*/ 559479 h 711181"/>
              <a:gd name="connsiteX16" fmla="*/ 225739 w 634072"/>
              <a:gd name="connsiteY16" fmla="*/ 683304 h 711181"/>
              <a:gd name="connsiteX17" fmla="*/ 340039 w 634072"/>
              <a:gd name="connsiteY17" fmla="*/ 702354 h 711181"/>
              <a:gd name="connsiteX18" fmla="*/ 549589 w 634072"/>
              <a:gd name="connsiteY18" fmla="*/ 569004 h 711181"/>
              <a:gd name="connsiteX19" fmla="*/ 619759 w 634072"/>
              <a:gd name="connsiteY19" fmla="*/ 379908 h 711181"/>
              <a:gd name="connsiteX20" fmla="*/ 627677 w 634072"/>
              <a:gd name="connsiteY20" fmla="*/ 316149 h 711181"/>
              <a:gd name="connsiteX21" fmla="*/ 633947 w 634072"/>
              <a:gd name="connsiteY21" fmla="*/ 210127 h 711181"/>
              <a:gd name="connsiteX22" fmla="*/ 625789 w 634072"/>
              <a:gd name="connsiteY22" fmla="*/ 92754 h 711181"/>
              <a:gd name="connsiteX23" fmla="*/ 559114 w 634072"/>
              <a:gd name="connsiteY23" fmla="*/ 45129 h 711181"/>
              <a:gd name="connsiteX24" fmla="*/ 486463 w 634072"/>
              <a:gd name="connsiteY24" fmla="*/ 3374 h 711181"/>
              <a:gd name="connsiteX0" fmla="*/ 486463 w 634072"/>
              <a:gd name="connsiteY0" fmla="*/ 5125 h 712932"/>
              <a:gd name="connsiteX1" fmla="*/ 353475 w 634072"/>
              <a:gd name="connsiteY1" fmla="*/ 8427 h 712932"/>
              <a:gd name="connsiteX2" fmla="*/ 254314 w 634072"/>
              <a:gd name="connsiteY2" fmla="*/ 37355 h 712932"/>
              <a:gd name="connsiteX3" fmla="*/ 101914 w 634072"/>
              <a:gd name="connsiteY3" fmla="*/ 142130 h 712932"/>
              <a:gd name="connsiteX4" fmla="*/ 35239 w 634072"/>
              <a:gd name="connsiteY4" fmla="*/ 232618 h 712932"/>
              <a:gd name="connsiteX5" fmla="*/ 25714 w 634072"/>
              <a:gd name="connsiteY5" fmla="*/ 313580 h 712932"/>
              <a:gd name="connsiteX6" fmla="*/ 92389 w 634072"/>
              <a:gd name="connsiteY6" fmla="*/ 342155 h 712932"/>
              <a:gd name="connsiteX7" fmla="*/ 159064 w 634072"/>
              <a:gd name="connsiteY7" fmla="*/ 246905 h 712932"/>
              <a:gd name="connsiteX8" fmla="*/ 118401 w 634072"/>
              <a:gd name="connsiteY8" fmla="*/ 310096 h 712932"/>
              <a:gd name="connsiteX9" fmla="*/ 4102 w 634072"/>
              <a:gd name="connsiteY9" fmla="*/ 448209 h 712932"/>
              <a:gd name="connsiteX10" fmla="*/ 54289 w 634072"/>
              <a:gd name="connsiteY10" fmla="*/ 542179 h 712932"/>
              <a:gd name="connsiteX11" fmla="*/ 168589 w 634072"/>
              <a:gd name="connsiteY11" fmla="*/ 465980 h 712932"/>
              <a:gd name="connsiteX12" fmla="*/ 78101 w 634072"/>
              <a:gd name="connsiteY12" fmla="*/ 561230 h 712932"/>
              <a:gd name="connsiteX13" fmla="*/ 130489 w 634072"/>
              <a:gd name="connsiteY13" fmla="*/ 646955 h 712932"/>
              <a:gd name="connsiteX14" fmla="*/ 259076 w 634072"/>
              <a:gd name="connsiteY14" fmla="*/ 618380 h 712932"/>
              <a:gd name="connsiteX15" fmla="*/ 311464 w 634072"/>
              <a:gd name="connsiteY15" fmla="*/ 561230 h 712932"/>
              <a:gd name="connsiteX16" fmla="*/ 225739 w 634072"/>
              <a:gd name="connsiteY16" fmla="*/ 685055 h 712932"/>
              <a:gd name="connsiteX17" fmla="*/ 340039 w 634072"/>
              <a:gd name="connsiteY17" fmla="*/ 704105 h 712932"/>
              <a:gd name="connsiteX18" fmla="*/ 549589 w 634072"/>
              <a:gd name="connsiteY18" fmla="*/ 570755 h 712932"/>
              <a:gd name="connsiteX19" fmla="*/ 619759 w 634072"/>
              <a:gd name="connsiteY19" fmla="*/ 381659 h 712932"/>
              <a:gd name="connsiteX20" fmla="*/ 627677 w 634072"/>
              <a:gd name="connsiteY20" fmla="*/ 317900 h 712932"/>
              <a:gd name="connsiteX21" fmla="*/ 633947 w 634072"/>
              <a:gd name="connsiteY21" fmla="*/ 211878 h 712932"/>
              <a:gd name="connsiteX22" fmla="*/ 625789 w 634072"/>
              <a:gd name="connsiteY22" fmla="*/ 94505 h 712932"/>
              <a:gd name="connsiteX23" fmla="*/ 559114 w 634072"/>
              <a:gd name="connsiteY23" fmla="*/ 46880 h 712932"/>
              <a:gd name="connsiteX24" fmla="*/ 486463 w 634072"/>
              <a:gd name="connsiteY24" fmla="*/ 5125 h 71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34072" h="712932">
                <a:moveTo>
                  <a:pt x="486463" y="5125"/>
                </a:moveTo>
                <a:cubicBezTo>
                  <a:pt x="452190" y="-1284"/>
                  <a:pt x="402079" y="-3208"/>
                  <a:pt x="353475" y="8427"/>
                </a:cubicBezTo>
                <a:cubicBezTo>
                  <a:pt x="304871" y="20062"/>
                  <a:pt x="296241" y="15071"/>
                  <a:pt x="254314" y="37355"/>
                </a:cubicBezTo>
                <a:cubicBezTo>
                  <a:pt x="212387" y="59639"/>
                  <a:pt x="138426" y="109586"/>
                  <a:pt x="101914" y="142130"/>
                </a:cubicBezTo>
                <a:cubicBezTo>
                  <a:pt x="65402" y="174674"/>
                  <a:pt x="47939" y="204043"/>
                  <a:pt x="35239" y="232618"/>
                </a:cubicBezTo>
                <a:cubicBezTo>
                  <a:pt x="22539" y="261193"/>
                  <a:pt x="16189" y="295324"/>
                  <a:pt x="25714" y="313580"/>
                </a:cubicBezTo>
                <a:cubicBezTo>
                  <a:pt x="35239" y="331836"/>
                  <a:pt x="70164" y="353267"/>
                  <a:pt x="92389" y="342155"/>
                </a:cubicBezTo>
                <a:cubicBezTo>
                  <a:pt x="114614" y="331043"/>
                  <a:pt x="154729" y="252248"/>
                  <a:pt x="159064" y="246905"/>
                </a:cubicBezTo>
                <a:cubicBezTo>
                  <a:pt x="163399" y="241562"/>
                  <a:pt x="142641" y="291627"/>
                  <a:pt x="118401" y="310096"/>
                </a:cubicBezTo>
                <a:cubicBezTo>
                  <a:pt x="94161" y="328566"/>
                  <a:pt x="21137" y="411910"/>
                  <a:pt x="4102" y="448209"/>
                </a:cubicBezTo>
                <a:cubicBezTo>
                  <a:pt x="-12933" y="484508"/>
                  <a:pt x="26874" y="539217"/>
                  <a:pt x="54289" y="542179"/>
                </a:cubicBezTo>
                <a:cubicBezTo>
                  <a:pt x="81704" y="545141"/>
                  <a:pt x="164620" y="462805"/>
                  <a:pt x="168589" y="465980"/>
                </a:cubicBezTo>
                <a:cubicBezTo>
                  <a:pt x="172558" y="469155"/>
                  <a:pt x="84451" y="531068"/>
                  <a:pt x="78101" y="561230"/>
                </a:cubicBezTo>
                <a:cubicBezTo>
                  <a:pt x="71751" y="591392"/>
                  <a:pt x="100327" y="637430"/>
                  <a:pt x="130489" y="646955"/>
                </a:cubicBezTo>
                <a:cubicBezTo>
                  <a:pt x="160651" y="656480"/>
                  <a:pt x="228914" y="632667"/>
                  <a:pt x="259076" y="618380"/>
                </a:cubicBezTo>
                <a:cubicBezTo>
                  <a:pt x="289238" y="604093"/>
                  <a:pt x="317020" y="550118"/>
                  <a:pt x="311464" y="561230"/>
                </a:cubicBezTo>
                <a:cubicBezTo>
                  <a:pt x="305908" y="572343"/>
                  <a:pt x="220977" y="661243"/>
                  <a:pt x="225739" y="685055"/>
                </a:cubicBezTo>
                <a:cubicBezTo>
                  <a:pt x="230501" y="708867"/>
                  <a:pt x="286064" y="723155"/>
                  <a:pt x="340039" y="704105"/>
                </a:cubicBezTo>
                <a:cubicBezTo>
                  <a:pt x="394014" y="685055"/>
                  <a:pt x="502969" y="624496"/>
                  <a:pt x="549589" y="570755"/>
                </a:cubicBezTo>
                <a:cubicBezTo>
                  <a:pt x="596209" y="517014"/>
                  <a:pt x="606744" y="423802"/>
                  <a:pt x="619759" y="381659"/>
                </a:cubicBezTo>
                <a:cubicBezTo>
                  <a:pt x="632774" y="339517"/>
                  <a:pt x="627677" y="317900"/>
                  <a:pt x="627677" y="317900"/>
                </a:cubicBezTo>
                <a:cubicBezTo>
                  <a:pt x="627221" y="293524"/>
                  <a:pt x="634403" y="236254"/>
                  <a:pt x="633947" y="211878"/>
                </a:cubicBezTo>
                <a:cubicBezTo>
                  <a:pt x="632359" y="180128"/>
                  <a:pt x="638489" y="124668"/>
                  <a:pt x="625789" y="94505"/>
                </a:cubicBezTo>
                <a:cubicBezTo>
                  <a:pt x="613089" y="64343"/>
                  <a:pt x="582335" y="61777"/>
                  <a:pt x="559114" y="46880"/>
                </a:cubicBezTo>
                <a:cubicBezTo>
                  <a:pt x="535893" y="31983"/>
                  <a:pt x="520736" y="11534"/>
                  <a:pt x="486463" y="512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3C66389-25E5-1DC3-8AF7-E1FFCA198E87}"/>
              </a:ext>
            </a:extLst>
          </p:cNvPr>
          <p:cNvSpPr/>
          <p:nvPr/>
        </p:nvSpPr>
        <p:spPr>
          <a:xfrm rot="1041197" flipH="1">
            <a:off x="4926026" y="4468173"/>
            <a:ext cx="144096" cy="170544"/>
          </a:xfrm>
          <a:custGeom>
            <a:avLst/>
            <a:gdLst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03557 w 681406"/>
              <a:gd name="connsiteY8" fmla="*/ 326073 h 709978"/>
              <a:gd name="connsiteX9" fmla="*/ 8307 w 681406"/>
              <a:gd name="connsiteY9" fmla="*/ 392748 h 709978"/>
              <a:gd name="connsiteX10" fmla="*/ 17832 w 681406"/>
              <a:gd name="connsiteY10" fmla="*/ 516573 h 709978"/>
              <a:gd name="connsiteX11" fmla="*/ 122607 w 681406"/>
              <a:gd name="connsiteY11" fmla="*/ 535623 h 709978"/>
              <a:gd name="connsiteX12" fmla="*/ 227382 w 681406"/>
              <a:gd name="connsiteY12" fmla="*/ 497523 h 709978"/>
              <a:gd name="connsiteX13" fmla="*/ 122607 w 681406"/>
              <a:gd name="connsiteY13" fmla="*/ 621348 h 709978"/>
              <a:gd name="connsiteX14" fmla="*/ 170232 w 681406"/>
              <a:gd name="connsiteY14" fmla="*/ 640398 h 709978"/>
              <a:gd name="connsiteX15" fmla="*/ 303582 w 681406"/>
              <a:gd name="connsiteY15" fmla="*/ 630873 h 709978"/>
              <a:gd name="connsiteX16" fmla="*/ 351207 w 681406"/>
              <a:gd name="connsiteY16" fmla="*/ 554673 h 709978"/>
              <a:gd name="connsiteX17" fmla="*/ 246432 w 681406"/>
              <a:gd name="connsiteY17" fmla="*/ 688023 h 709978"/>
              <a:gd name="connsiteX18" fmla="*/ 379782 w 681406"/>
              <a:gd name="connsiteY18" fmla="*/ 697548 h 709978"/>
              <a:gd name="connsiteX19" fmla="*/ 589332 w 681406"/>
              <a:gd name="connsiteY19" fmla="*/ 564198 h 709978"/>
              <a:gd name="connsiteX20" fmla="*/ 675057 w 681406"/>
              <a:gd name="connsiteY20" fmla="*/ 373698 h 709978"/>
              <a:gd name="connsiteX21" fmla="*/ 675057 w 681406"/>
              <a:gd name="connsiteY21" fmla="*/ 278448 h 709978"/>
              <a:gd name="connsiteX22" fmla="*/ 675057 w 681406"/>
              <a:gd name="connsiteY22" fmla="*/ 221298 h 709978"/>
              <a:gd name="connsiteX23" fmla="*/ 636957 w 681406"/>
              <a:gd name="connsiteY23" fmla="*/ 230823 h 709978"/>
              <a:gd name="connsiteX24" fmla="*/ 665532 w 681406"/>
              <a:gd name="connsiteY24" fmla="*/ 87948 h 709978"/>
              <a:gd name="connsiteX25" fmla="*/ 598857 w 681406"/>
              <a:gd name="connsiteY25" fmla="*/ 40323 h 709978"/>
              <a:gd name="connsiteX26" fmla="*/ 455982 w 681406"/>
              <a:gd name="connsiteY26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08332 w 681406"/>
              <a:gd name="connsiteY13" fmla="*/ 4594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4558 w 679982"/>
              <a:gd name="connsiteY0" fmla="*/ 2223 h 709978"/>
              <a:gd name="connsiteX1" fmla="*/ 416458 w 679982"/>
              <a:gd name="connsiteY1" fmla="*/ 106998 h 709978"/>
              <a:gd name="connsiteX2" fmla="*/ 292633 w 679982"/>
              <a:gd name="connsiteY2" fmla="*/ 30798 h 709978"/>
              <a:gd name="connsiteX3" fmla="*/ 140233 w 679982"/>
              <a:gd name="connsiteY3" fmla="*/ 135573 h 709978"/>
              <a:gd name="connsiteX4" fmla="*/ 73558 w 679982"/>
              <a:gd name="connsiteY4" fmla="*/ 226061 h 709978"/>
              <a:gd name="connsiteX5" fmla="*/ 64033 w 679982"/>
              <a:gd name="connsiteY5" fmla="*/ 307023 h 709978"/>
              <a:gd name="connsiteX6" fmla="*/ 130708 w 679982"/>
              <a:gd name="connsiteY6" fmla="*/ 335598 h 709978"/>
              <a:gd name="connsiteX7" fmla="*/ 197383 w 679982"/>
              <a:gd name="connsiteY7" fmla="*/ 240348 h 709978"/>
              <a:gd name="connsiteX8" fmla="*/ 156720 w 679982"/>
              <a:gd name="connsiteY8" fmla="*/ 303539 h 709978"/>
              <a:gd name="connsiteX9" fmla="*/ 102133 w 679982"/>
              <a:gd name="connsiteY9" fmla="*/ 326073 h 709978"/>
              <a:gd name="connsiteX10" fmla="*/ 6883 w 679982"/>
              <a:gd name="connsiteY10" fmla="*/ 392748 h 709978"/>
              <a:gd name="connsiteX11" fmla="*/ 16408 w 679982"/>
              <a:gd name="connsiteY11" fmla="*/ 516573 h 709978"/>
              <a:gd name="connsiteX12" fmla="*/ 87845 w 679982"/>
              <a:gd name="connsiteY12" fmla="*/ 516573 h 709978"/>
              <a:gd name="connsiteX13" fmla="*/ 206908 w 679982"/>
              <a:gd name="connsiteY13" fmla="*/ 459423 h 709978"/>
              <a:gd name="connsiteX14" fmla="*/ 121183 w 679982"/>
              <a:gd name="connsiteY14" fmla="*/ 621348 h 709978"/>
              <a:gd name="connsiteX15" fmla="*/ 168808 w 679982"/>
              <a:gd name="connsiteY15" fmla="*/ 640398 h 709978"/>
              <a:gd name="connsiteX16" fmla="*/ 302158 w 679982"/>
              <a:gd name="connsiteY16" fmla="*/ 630873 h 709978"/>
              <a:gd name="connsiteX17" fmla="*/ 349783 w 679982"/>
              <a:gd name="connsiteY17" fmla="*/ 554673 h 709978"/>
              <a:gd name="connsiteX18" fmla="*/ 245008 w 679982"/>
              <a:gd name="connsiteY18" fmla="*/ 688023 h 709978"/>
              <a:gd name="connsiteX19" fmla="*/ 378358 w 679982"/>
              <a:gd name="connsiteY19" fmla="*/ 697548 h 709978"/>
              <a:gd name="connsiteX20" fmla="*/ 587908 w 679982"/>
              <a:gd name="connsiteY20" fmla="*/ 564198 h 709978"/>
              <a:gd name="connsiteX21" fmla="*/ 673633 w 679982"/>
              <a:gd name="connsiteY21" fmla="*/ 373698 h 709978"/>
              <a:gd name="connsiteX22" fmla="*/ 673633 w 679982"/>
              <a:gd name="connsiteY22" fmla="*/ 278448 h 709978"/>
              <a:gd name="connsiteX23" fmla="*/ 673633 w 679982"/>
              <a:gd name="connsiteY23" fmla="*/ 221298 h 709978"/>
              <a:gd name="connsiteX24" fmla="*/ 635533 w 679982"/>
              <a:gd name="connsiteY24" fmla="*/ 230823 h 709978"/>
              <a:gd name="connsiteX25" fmla="*/ 664108 w 679982"/>
              <a:gd name="connsiteY25" fmla="*/ 87948 h 709978"/>
              <a:gd name="connsiteX26" fmla="*/ 597433 w 679982"/>
              <a:gd name="connsiteY26" fmla="*/ 40323 h 709978"/>
              <a:gd name="connsiteX27" fmla="*/ 454558 w 679982"/>
              <a:gd name="connsiteY27" fmla="*/ 2223 h 709978"/>
              <a:gd name="connsiteX0" fmla="*/ 455545 w 680969"/>
              <a:gd name="connsiteY0" fmla="*/ 2223 h 709978"/>
              <a:gd name="connsiteX1" fmla="*/ 417445 w 680969"/>
              <a:gd name="connsiteY1" fmla="*/ 106998 h 709978"/>
              <a:gd name="connsiteX2" fmla="*/ 293620 w 680969"/>
              <a:gd name="connsiteY2" fmla="*/ 30798 h 709978"/>
              <a:gd name="connsiteX3" fmla="*/ 141220 w 680969"/>
              <a:gd name="connsiteY3" fmla="*/ 135573 h 709978"/>
              <a:gd name="connsiteX4" fmla="*/ 74545 w 680969"/>
              <a:gd name="connsiteY4" fmla="*/ 226061 h 709978"/>
              <a:gd name="connsiteX5" fmla="*/ 65020 w 680969"/>
              <a:gd name="connsiteY5" fmla="*/ 307023 h 709978"/>
              <a:gd name="connsiteX6" fmla="*/ 131695 w 680969"/>
              <a:gd name="connsiteY6" fmla="*/ 335598 h 709978"/>
              <a:gd name="connsiteX7" fmla="*/ 198370 w 680969"/>
              <a:gd name="connsiteY7" fmla="*/ 240348 h 709978"/>
              <a:gd name="connsiteX8" fmla="*/ 157707 w 680969"/>
              <a:gd name="connsiteY8" fmla="*/ 303539 h 709978"/>
              <a:gd name="connsiteX9" fmla="*/ 103120 w 680969"/>
              <a:gd name="connsiteY9" fmla="*/ 326073 h 709978"/>
              <a:gd name="connsiteX10" fmla="*/ 7870 w 680969"/>
              <a:gd name="connsiteY10" fmla="*/ 392748 h 709978"/>
              <a:gd name="connsiteX11" fmla="*/ 17395 w 680969"/>
              <a:gd name="connsiteY11" fmla="*/ 516573 h 709978"/>
              <a:gd name="connsiteX12" fmla="*/ 112645 w 680969"/>
              <a:gd name="connsiteY12" fmla="*/ 516573 h 709978"/>
              <a:gd name="connsiteX13" fmla="*/ 207895 w 680969"/>
              <a:gd name="connsiteY13" fmla="*/ 459423 h 709978"/>
              <a:gd name="connsiteX14" fmla="*/ 122170 w 680969"/>
              <a:gd name="connsiteY14" fmla="*/ 621348 h 709978"/>
              <a:gd name="connsiteX15" fmla="*/ 169795 w 680969"/>
              <a:gd name="connsiteY15" fmla="*/ 640398 h 709978"/>
              <a:gd name="connsiteX16" fmla="*/ 303145 w 680969"/>
              <a:gd name="connsiteY16" fmla="*/ 630873 h 709978"/>
              <a:gd name="connsiteX17" fmla="*/ 350770 w 680969"/>
              <a:gd name="connsiteY17" fmla="*/ 554673 h 709978"/>
              <a:gd name="connsiteX18" fmla="*/ 245995 w 680969"/>
              <a:gd name="connsiteY18" fmla="*/ 688023 h 709978"/>
              <a:gd name="connsiteX19" fmla="*/ 379345 w 680969"/>
              <a:gd name="connsiteY19" fmla="*/ 697548 h 709978"/>
              <a:gd name="connsiteX20" fmla="*/ 588895 w 680969"/>
              <a:gd name="connsiteY20" fmla="*/ 564198 h 709978"/>
              <a:gd name="connsiteX21" fmla="*/ 674620 w 680969"/>
              <a:gd name="connsiteY21" fmla="*/ 373698 h 709978"/>
              <a:gd name="connsiteX22" fmla="*/ 674620 w 680969"/>
              <a:gd name="connsiteY22" fmla="*/ 278448 h 709978"/>
              <a:gd name="connsiteX23" fmla="*/ 674620 w 680969"/>
              <a:gd name="connsiteY23" fmla="*/ 221298 h 709978"/>
              <a:gd name="connsiteX24" fmla="*/ 636520 w 680969"/>
              <a:gd name="connsiteY24" fmla="*/ 230823 h 709978"/>
              <a:gd name="connsiteX25" fmla="*/ 665095 w 680969"/>
              <a:gd name="connsiteY25" fmla="*/ 87948 h 709978"/>
              <a:gd name="connsiteX26" fmla="*/ 598420 w 680969"/>
              <a:gd name="connsiteY26" fmla="*/ 40323 h 709978"/>
              <a:gd name="connsiteX27" fmla="*/ 455545 w 680969"/>
              <a:gd name="connsiteY27" fmla="*/ 2223 h 709978"/>
              <a:gd name="connsiteX0" fmla="*/ 460771 w 686195"/>
              <a:gd name="connsiteY0" fmla="*/ 2223 h 709978"/>
              <a:gd name="connsiteX1" fmla="*/ 422671 w 686195"/>
              <a:gd name="connsiteY1" fmla="*/ 106998 h 709978"/>
              <a:gd name="connsiteX2" fmla="*/ 298846 w 686195"/>
              <a:gd name="connsiteY2" fmla="*/ 30798 h 709978"/>
              <a:gd name="connsiteX3" fmla="*/ 146446 w 686195"/>
              <a:gd name="connsiteY3" fmla="*/ 135573 h 709978"/>
              <a:gd name="connsiteX4" fmla="*/ 79771 w 686195"/>
              <a:gd name="connsiteY4" fmla="*/ 226061 h 709978"/>
              <a:gd name="connsiteX5" fmla="*/ 70246 w 686195"/>
              <a:gd name="connsiteY5" fmla="*/ 307023 h 709978"/>
              <a:gd name="connsiteX6" fmla="*/ 136921 w 686195"/>
              <a:gd name="connsiteY6" fmla="*/ 335598 h 709978"/>
              <a:gd name="connsiteX7" fmla="*/ 203596 w 686195"/>
              <a:gd name="connsiteY7" fmla="*/ 240348 h 709978"/>
              <a:gd name="connsiteX8" fmla="*/ 162933 w 686195"/>
              <a:gd name="connsiteY8" fmla="*/ 303539 h 709978"/>
              <a:gd name="connsiteX9" fmla="*/ 108346 w 686195"/>
              <a:gd name="connsiteY9" fmla="*/ 326073 h 709978"/>
              <a:gd name="connsiteX10" fmla="*/ 13096 w 686195"/>
              <a:gd name="connsiteY10" fmla="*/ 392748 h 709978"/>
              <a:gd name="connsiteX11" fmla="*/ 22621 w 686195"/>
              <a:gd name="connsiteY11" fmla="*/ 516573 h 709978"/>
              <a:gd name="connsiteX12" fmla="*/ 213121 w 686195"/>
              <a:gd name="connsiteY12" fmla="*/ 459423 h 709978"/>
              <a:gd name="connsiteX13" fmla="*/ 127396 w 686195"/>
              <a:gd name="connsiteY13" fmla="*/ 621348 h 709978"/>
              <a:gd name="connsiteX14" fmla="*/ 175021 w 686195"/>
              <a:gd name="connsiteY14" fmla="*/ 640398 h 709978"/>
              <a:gd name="connsiteX15" fmla="*/ 308371 w 686195"/>
              <a:gd name="connsiteY15" fmla="*/ 630873 h 709978"/>
              <a:gd name="connsiteX16" fmla="*/ 355996 w 686195"/>
              <a:gd name="connsiteY16" fmla="*/ 554673 h 709978"/>
              <a:gd name="connsiteX17" fmla="*/ 251221 w 686195"/>
              <a:gd name="connsiteY17" fmla="*/ 688023 h 709978"/>
              <a:gd name="connsiteX18" fmla="*/ 384571 w 686195"/>
              <a:gd name="connsiteY18" fmla="*/ 697548 h 709978"/>
              <a:gd name="connsiteX19" fmla="*/ 594121 w 686195"/>
              <a:gd name="connsiteY19" fmla="*/ 564198 h 709978"/>
              <a:gd name="connsiteX20" fmla="*/ 679846 w 686195"/>
              <a:gd name="connsiteY20" fmla="*/ 373698 h 709978"/>
              <a:gd name="connsiteX21" fmla="*/ 679846 w 686195"/>
              <a:gd name="connsiteY21" fmla="*/ 278448 h 709978"/>
              <a:gd name="connsiteX22" fmla="*/ 679846 w 686195"/>
              <a:gd name="connsiteY22" fmla="*/ 221298 h 709978"/>
              <a:gd name="connsiteX23" fmla="*/ 641746 w 686195"/>
              <a:gd name="connsiteY23" fmla="*/ 230823 h 709978"/>
              <a:gd name="connsiteX24" fmla="*/ 670321 w 686195"/>
              <a:gd name="connsiteY24" fmla="*/ 87948 h 709978"/>
              <a:gd name="connsiteX25" fmla="*/ 603646 w 686195"/>
              <a:gd name="connsiteY25" fmla="*/ 40323 h 709978"/>
              <a:gd name="connsiteX26" fmla="*/ 460771 w 686195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5913 w 674712"/>
              <a:gd name="connsiteY13" fmla="*/ 621348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2125 w 674712"/>
              <a:gd name="connsiteY15" fmla="*/ 61182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6375"/>
              <a:gd name="connsiteX1" fmla="*/ 411188 w 674712"/>
              <a:gd name="connsiteY1" fmla="*/ 106998 h 706375"/>
              <a:gd name="connsiteX2" fmla="*/ 287363 w 674712"/>
              <a:gd name="connsiteY2" fmla="*/ 30798 h 706375"/>
              <a:gd name="connsiteX3" fmla="*/ 134963 w 674712"/>
              <a:gd name="connsiteY3" fmla="*/ 135573 h 706375"/>
              <a:gd name="connsiteX4" fmla="*/ 68288 w 674712"/>
              <a:gd name="connsiteY4" fmla="*/ 226061 h 706375"/>
              <a:gd name="connsiteX5" fmla="*/ 58763 w 674712"/>
              <a:gd name="connsiteY5" fmla="*/ 307023 h 706375"/>
              <a:gd name="connsiteX6" fmla="*/ 125438 w 674712"/>
              <a:gd name="connsiteY6" fmla="*/ 335598 h 706375"/>
              <a:gd name="connsiteX7" fmla="*/ 192113 w 674712"/>
              <a:gd name="connsiteY7" fmla="*/ 240348 h 706375"/>
              <a:gd name="connsiteX8" fmla="*/ 151450 w 674712"/>
              <a:gd name="connsiteY8" fmla="*/ 303539 h 706375"/>
              <a:gd name="connsiteX9" fmla="*/ 96863 w 674712"/>
              <a:gd name="connsiteY9" fmla="*/ 326073 h 706375"/>
              <a:gd name="connsiteX10" fmla="*/ 1613 w 674712"/>
              <a:gd name="connsiteY10" fmla="*/ 392748 h 706375"/>
              <a:gd name="connsiteX11" fmla="*/ 49238 w 674712"/>
              <a:gd name="connsiteY11" fmla="*/ 521335 h 706375"/>
              <a:gd name="connsiteX12" fmla="*/ 201638 w 674712"/>
              <a:gd name="connsiteY12" fmla="*/ 459423 h 706375"/>
              <a:gd name="connsiteX13" fmla="*/ 111150 w 674712"/>
              <a:gd name="connsiteY13" fmla="*/ 554673 h 706375"/>
              <a:gd name="connsiteX14" fmla="*/ 163538 w 674712"/>
              <a:gd name="connsiteY14" fmla="*/ 640398 h 706375"/>
              <a:gd name="connsiteX15" fmla="*/ 292125 w 674712"/>
              <a:gd name="connsiteY15" fmla="*/ 611823 h 706375"/>
              <a:gd name="connsiteX16" fmla="*/ 344513 w 674712"/>
              <a:gd name="connsiteY16" fmla="*/ 554673 h 706375"/>
              <a:gd name="connsiteX17" fmla="*/ 258788 w 674712"/>
              <a:gd name="connsiteY17" fmla="*/ 678498 h 706375"/>
              <a:gd name="connsiteX18" fmla="*/ 373088 w 674712"/>
              <a:gd name="connsiteY18" fmla="*/ 697548 h 706375"/>
              <a:gd name="connsiteX19" fmla="*/ 582638 w 674712"/>
              <a:gd name="connsiteY19" fmla="*/ 564198 h 706375"/>
              <a:gd name="connsiteX20" fmla="*/ 668363 w 674712"/>
              <a:gd name="connsiteY20" fmla="*/ 373698 h 706375"/>
              <a:gd name="connsiteX21" fmla="*/ 668363 w 674712"/>
              <a:gd name="connsiteY21" fmla="*/ 278448 h 706375"/>
              <a:gd name="connsiteX22" fmla="*/ 668363 w 674712"/>
              <a:gd name="connsiteY22" fmla="*/ 221298 h 706375"/>
              <a:gd name="connsiteX23" fmla="*/ 630263 w 674712"/>
              <a:gd name="connsiteY23" fmla="*/ 230823 h 706375"/>
              <a:gd name="connsiteX24" fmla="*/ 658838 w 674712"/>
              <a:gd name="connsiteY24" fmla="*/ 87948 h 706375"/>
              <a:gd name="connsiteX25" fmla="*/ 592163 w 674712"/>
              <a:gd name="connsiteY25" fmla="*/ 40323 h 706375"/>
              <a:gd name="connsiteX26" fmla="*/ 449288 w 674712"/>
              <a:gd name="connsiteY26" fmla="*/ 2223 h 706375"/>
              <a:gd name="connsiteX0" fmla="*/ 452467 w 677891"/>
              <a:gd name="connsiteY0" fmla="*/ 2223 h 706375"/>
              <a:gd name="connsiteX1" fmla="*/ 414367 w 677891"/>
              <a:gd name="connsiteY1" fmla="*/ 106998 h 706375"/>
              <a:gd name="connsiteX2" fmla="*/ 290542 w 677891"/>
              <a:gd name="connsiteY2" fmla="*/ 30798 h 706375"/>
              <a:gd name="connsiteX3" fmla="*/ 138142 w 677891"/>
              <a:gd name="connsiteY3" fmla="*/ 135573 h 706375"/>
              <a:gd name="connsiteX4" fmla="*/ 71467 w 677891"/>
              <a:gd name="connsiteY4" fmla="*/ 226061 h 706375"/>
              <a:gd name="connsiteX5" fmla="*/ 61942 w 677891"/>
              <a:gd name="connsiteY5" fmla="*/ 307023 h 706375"/>
              <a:gd name="connsiteX6" fmla="*/ 128617 w 677891"/>
              <a:gd name="connsiteY6" fmla="*/ 335598 h 706375"/>
              <a:gd name="connsiteX7" fmla="*/ 195292 w 677891"/>
              <a:gd name="connsiteY7" fmla="*/ 240348 h 706375"/>
              <a:gd name="connsiteX8" fmla="*/ 154629 w 677891"/>
              <a:gd name="connsiteY8" fmla="*/ 303539 h 706375"/>
              <a:gd name="connsiteX9" fmla="*/ 4792 w 677891"/>
              <a:gd name="connsiteY9" fmla="*/ 392748 h 706375"/>
              <a:gd name="connsiteX10" fmla="*/ 52417 w 677891"/>
              <a:gd name="connsiteY10" fmla="*/ 521335 h 706375"/>
              <a:gd name="connsiteX11" fmla="*/ 204817 w 677891"/>
              <a:gd name="connsiteY11" fmla="*/ 459423 h 706375"/>
              <a:gd name="connsiteX12" fmla="*/ 114329 w 677891"/>
              <a:gd name="connsiteY12" fmla="*/ 554673 h 706375"/>
              <a:gd name="connsiteX13" fmla="*/ 166717 w 677891"/>
              <a:gd name="connsiteY13" fmla="*/ 640398 h 706375"/>
              <a:gd name="connsiteX14" fmla="*/ 295304 w 677891"/>
              <a:gd name="connsiteY14" fmla="*/ 611823 h 706375"/>
              <a:gd name="connsiteX15" fmla="*/ 347692 w 677891"/>
              <a:gd name="connsiteY15" fmla="*/ 554673 h 706375"/>
              <a:gd name="connsiteX16" fmla="*/ 261967 w 677891"/>
              <a:gd name="connsiteY16" fmla="*/ 678498 h 706375"/>
              <a:gd name="connsiteX17" fmla="*/ 376267 w 677891"/>
              <a:gd name="connsiteY17" fmla="*/ 697548 h 706375"/>
              <a:gd name="connsiteX18" fmla="*/ 585817 w 677891"/>
              <a:gd name="connsiteY18" fmla="*/ 564198 h 706375"/>
              <a:gd name="connsiteX19" fmla="*/ 671542 w 677891"/>
              <a:gd name="connsiteY19" fmla="*/ 373698 h 706375"/>
              <a:gd name="connsiteX20" fmla="*/ 671542 w 677891"/>
              <a:gd name="connsiteY20" fmla="*/ 278448 h 706375"/>
              <a:gd name="connsiteX21" fmla="*/ 671542 w 677891"/>
              <a:gd name="connsiteY21" fmla="*/ 221298 h 706375"/>
              <a:gd name="connsiteX22" fmla="*/ 633442 w 677891"/>
              <a:gd name="connsiteY22" fmla="*/ 230823 h 706375"/>
              <a:gd name="connsiteX23" fmla="*/ 662017 w 677891"/>
              <a:gd name="connsiteY23" fmla="*/ 87948 h 706375"/>
              <a:gd name="connsiteX24" fmla="*/ 595342 w 677891"/>
              <a:gd name="connsiteY24" fmla="*/ 40323 h 706375"/>
              <a:gd name="connsiteX25" fmla="*/ 452467 w 677891"/>
              <a:gd name="connsiteY25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70215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84502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12997 w 638421"/>
              <a:gd name="connsiteY0" fmla="*/ 2223 h 706375"/>
              <a:gd name="connsiteX1" fmla="*/ 374897 w 638421"/>
              <a:gd name="connsiteY1" fmla="*/ 106998 h 706375"/>
              <a:gd name="connsiteX2" fmla="*/ 251072 w 638421"/>
              <a:gd name="connsiteY2" fmla="*/ 30798 h 706375"/>
              <a:gd name="connsiteX3" fmla="*/ 98672 w 638421"/>
              <a:gd name="connsiteY3" fmla="*/ 135573 h 706375"/>
              <a:gd name="connsiteX4" fmla="*/ 31997 w 638421"/>
              <a:gd name="connsiteY4" fmla="*/ 226061 h 706375"/>
              <a:gd name="connsiteX5" fmla="*/ 22472 w 638421"/>
              <a:gd name="connsiteY5" fmla="*/ 307023 h 706375"/>
              <a:gd name="connsiteX6" fmla="*/ 89147 w 638421"/>
              <a:gd name="connsiteY6" fmla="*/ 335598 h 706375"/>
              <a:gd name="connsiteX7" fmla="*/ 155822 w 638421"/>
              <a:gd name="connsiteY7" fmla="*/ 240348 h 706375"/>
              <a:gd name="connsiteX8" fmla="*/ 115159 w 638421"/>
              <a:gd name="connsiteY8" fmla="*/ 303539 h 706375"/>
              <a:gd name="connsiteX9" fmla="*/ 19909 w 638421"/>
              <a:gd name="connsiteY9" fmla="*/ 384502 h 706375"/>
              <a:gd name="connsiteX10" fmla="*/ 12947 w 638421"/>
              <a:gd name="connsiteY10" fmla="*/ 521335 h 706375"/>
              <a:gd name="connsiteX11" fmla="*/ 165347 w 638421"/>
              <a:gd name="connsiteY11" fmla="*/ 459423 h 706375"/>
              <a:gd name="connsiteX12" fmla="*/ 74859 w 638421"/>
              <a:gd name="connsiteY12" fmla="*/ 554673 h 706375"/>
              <a:gd name="connsiteX13" fmla="*/ 127247 w 638421"/>
              <a:gd name="connsiteY13" fmla="*/ 640398 h 706375"/>
              <a:gd name="connsiteX14" fmla="*/ 255834 w 638421"/>
              <a:gd name="connsiteY14" fmla="*/ 611823 h 706375"/>
              <a:gd name="connsiteX15" fmla="*/ 308222 w 638421"/>
              <a:gd name="connsiteY15" fmla="*/ 554673 h 706375"/>
              <a:gd name="connsiteX16" fmla="*/ 222497 w 638421"/>
              <a:gd name="connsiteY16" fmla="*/ 678498 h 706375"/>
              <a:gd name="connsiteX17" fmla="*/ 336797 w 638421"/>
              <a:gd name="connsiteY17" fmla="*/ 697548 h 706375"/>
              <a:gd name="connsiteX18" fmla="*/ 546347 w 638421"/>
              <a:gd name="connsiteY18" fmla="*/ 564198 h 706375"/>
              <a:gd name="connsiteX19" fmla="*/ 632072 w 638421"/>
              <a:gd name="connsiteY19" fmla="*/ 373698 h 706375"/>
              <a:gd name="connsiteX20" fmla="*/ 632072 w 638421"/>
              <a:gd name="connsiteY20" fmla="*/ 278448 h 706375"/>
              <a:gd name="connsiteX21" fmla="*/ 632072 w 638421"/>
              <a:gd name="connsiteY21" fmla="*/ 221298 h 706375"/>
              <a:gd name="connsiteX22" fmla="*/ 593972 w 638421"/>
              <a:gd name="connsiteY22" fmla="*/ 230823 h 706375"/>
              <a:gd name="connsiteX23" fmla="*/ 622547 w 638421"/>
              <a:gd name="connsiteY23" fmla="*/ 87948 h 706375"/>
              <a:gd name="connsiteX24" fmla="*/ 555872 w 638421"/>
              <a:gd name="connsiteY24" fmla="*/ 40323 h 706375"/>
              <a:gd name="connsiteX25" fmla="*/ 412997 w 638421"/>
              <a:gd name="connsiteY25" fmla="*/ 2223 h 706375"/>
              <a:gd name="connsiteX0" fmla="*/ 415057 w 640481"/>
              <a:gd name="connsiteY0" fmla="*/ 2223 h 706375"/>
              <a:gd name="connsiteX1" fmla="*/ 376957 w 640481"/>
              <a:gd name="connsiteY1" fmla="*/ 106998 h 706375"/>
              <a:gd name="connsiteX2" fmla="*/ 253132 w 640481"/>
              <a:gd name="connsiteY2" fmla="*/ 30798 h 706375"/>
              <a:gd name="connsiteX3" fmla="*/ 100732 w 640481"/>
              <a:gd name="connsiteY3" fmla="*/ 135573 h 706375"/>
              <a:gd name="connsiteX4" fmla="*/ 34057 w 640481"/>
              <a:gd name="connsiteY4" fmla="*/ 226061 h 706375"/>
              <a:gd name="connsiteX5" fmla="*/ 24532 w 640481"/>
              <a:gd name="connsiteY5" fmla="*/ 307023 h 706375"/>
              <a:gd name="connsiteX6" fmla="*/ 91207 w 640481"/>
              <a:gd name="connsiteY6" fmla="*/ 335598 h 706375"/>
              <a:gd name="connsiteX7" fmla="*/ 157882 w 640481"/>
              <a:gd name="connsiteY7" fmla="*/ 240348 h 706375"/>
              <a:gd name="connsiteX8" fmla="*/ 117219 w 640481"/>
              <a:gd name="connsiteY8" fmla="*/ 303539 h 706375"/>
              <a:gd name="connsiteX9" fmla="*/ 17207 w 640481"/>
              <a:gd name="connsiteY9" fmla="*/ 451177 h 706375"/>
              <a:gd name="connsiteX10" fmla="*/ 15007 w 640481"/>
              <a:gd name="connsiteY10" fmla="*/ 521335 h 706375"/>
              <a:gd name="connsiteX11" fmla="*/ 167407 w 640481"/>
              <a:gd name="connsiteY11" fmla="*/ 459423 h 706375"/>
              <a:gd name="connsiteX12" fmla="*/ 76919 w 640481"/>
              <a:gd name="connsiteY12" fmla="*/ 554673 h 706375"/>
              <a:gd name="connsiteX13" fmla="*/ 129307 w 640481"/>
              <a:gd name="connsiteY13" fmla="*/ 640398 h 706375"/>
              <a:gd name="connsiteX14" fmla="*/ 257894 w 640481"/>
              <a:gd name="connsiteY14" fmla="*/ 611823 h 706375"/>
              <a:gd name="connsiteX15" fmla="*/ 310282 w 640481"/>
              <a:gd name="connsiteY15" fmla="*/ 554673 h 706375"/>
              <a:gd name="connsiteX16" fmla="*/ 224557 w 640481"/>
              <a:gd name="connsiteY16" fmla="*/ 678498 h 706375"/>
              <a:gd name="connsiteX17" fmla="*/ 338857 w 640481"/>
              <a:gd name="connsiteY17" fmla="*/ 697548 h 706375"/>
              <a:gd name="connsiteX18" fmla="*/ 548407 w 640481"/>
              <a:gd name="connsiteY18" fmla="*/ 564198 h 706375"/>
              <a:gd name="connsiteX19" fmla="*/ 634132 w 640481"/>
              <a:gd name="connsiteY19" fmla="*/ 373698 h 706375"/>
              <a:gd name="connsiteX20" fmla="*/ 634132 w 640481"/>
              <a:gd name="connsiteY20" fmla="*/ 278448 h 706375"/>
              <a:gd name="connsiteX21" fmla="*/ 634132 w 640481"/>
              <a:gd name="connsiteY21" fmla="*/ 221298 h 706375"/>
              <a:gd name="connsiteX22" fmla="*/ 596032 w 640481"/>
              <a:gd name="connsiteY22" fmla="*/ 230823 h 706375"/>
              <a:gd name="connsiteX23" fmla="*/ 624607 w 640481"/>
              <a:gd name="connsiteY23" fmla="*/ 87948 h 706375"/>
              <a:gd name="connsiteX24" fmla="*/ 557932 w 640481"/>
              <a:gd name="connsiteY24" fmla="*/ 40323 h 706375"/>
              <a:gd name="connsiteX25" fmla="*/ 415057 w 640481"/>
              <a:gd name="connsiteY25" fmla="*/ 2223 h 706375"/>
              <a:gd name="connsiteX0" fmla="*/ 423166 w 648590"/>
              <a:gd name="connsiteY0" fmla="*/ 2223 h 706375"/>
              <a:gd name="connsiteX1" fmla="*/ 385066 w 648590"/>
              <a:gd name="connsiteY1" fmla="*/ 106998 h 706375"/>
              <a:gd name="connsiteX2" fmla="*/ 261241 w 648590"/>
              <a:gd name="connsiteY2" fmla="*/ 30798 h 706375"/>
              <a:gd name="connsiteX3" fmla="*/ 108841 w 648590"/>
              <a:gd name="connsiteY3" fmla="*/ 135573 h 706375"/>
              <a:gd name="connsiteX4" fmla="*/ 42166 w 648590"/>
              <a:gd name="connsiteY4" fmla="*/ 226061 h 706375"/>
              <a:gd name="connsiteX5" fmla="*/ 32641 w 648590"/>
              <a:gd name="connsiteY5" fmla="*/ 307023 h 706375"/>
              <a:gd name="connsiteX6" fmla="*/ 99316 w 648590"/>
              <a:gd name="connsiteY6" fmla="*/ 335598 h 706375"/>
              <a:gd name="connsiteX7" fmla="*/ 165991 w 648590"/>
              <a:gd name="connsiteY7" fmla="*/ 240348 h 706375"/>
              <a:gd name="connsiteX8" fmla="*/ 125328 w 648590"/>
              <a:gd name="connsiteY8" fmla="*/ 303539 h 706375"/>
              <a:gd name="connsiteX9" fmla="*/ 11029 w 648590"/>
              <a:gd name="connsiteY9" fmla="*/ 441652 h 706375"/>
              <a:gd name="connsiteX10" fmla="*/ 23116 w 648590"/>
              <a:gd name="connsiteY10" fmla="*/ 521335 h 706375"/>
              <a:gd name="connsiteX11" fmla="*/ 175516 w 648590"/>
              <a:gd name="connsiteY11" fmla="*/ 459423 h 706375"/>
              <a:gd name="connsiteX12" fmla="*/ 85028 w 648590"/>
              <a:gd name="connsiteY12" fmla="*/ 554673 h 706375"/>
              <a:gd name="connsiteX13" fmla="*/ 137416 w 648590"/>
              <a:gd name="connsiteY13" fmla="*/ 640398 h 706375"/>
              <a:gd name="connsiteX14" fmla="*/ 266003 w 648590"/>
              <a:gd name="connsiteY14" fmla="*/ 611823 h 706375"/>
              <a:gd name="connsiteX15" fmla="*/ 318391 w 648590"/>
              <a:gd name="connsiteY15" fmla="*/ 554673 h 706375"/>
              <a:gd name="connsiteX16" fmla="*/ 232666 w 648590"/>
              <a:gd name="connsiteY16" fmla="*/ 678498 h 706375"/>
              <a:gd name="connsiteX17" fmla="*/ 346966 w 648590"/>
              <a:gd name="connsiteY17" fmla="*/ 697548 h 706375"/>
              <a:gd name="connsiteX18" fmla="*/ 556516 w 648590"/>
              <a:gd name="connsiteY18" fmla="*/ 564198 h 706375"/>
              <a:gd name="connsiteX19" fmla="*/ 642241 w 648590"/>
              <a:gd name="connsiteY19" fmla="*/ 373698 h 706375"/>
              <a:gd name="connsiteX20" fmla="*/ 642241 w 648590"/>
              <a:gd name="connsiteY20" fmla="*/ 278448 h 706375"/>
              <a:gd name="connsiteX21" fmla="*/ 642241 w 648590"/>
              <a:gd name="connsiteY21" fmla="*/ 221298 h 706375"/>
              <a:gd name="connsiteX22" fmla="*/ 604141 w 648590"/>
              <a:gd name="connsiteY22" fmla="*/ 230823 h 706375"/>
              <a:gd name="connsiteX23" fmla="*/ 632716 w 648590"/>
              <a:gd name="connsiteY23" fmla="*/ 87948 h 706375"/>
              <a:gd name="connsiteX24" fmla="*/ 566041 w 648590"/>
              <a:gd name="connsiteY24" fmla="*/ 40323 h 706375"/>
              <a:gd name="connsiteX25" fmla="*/ 423166 w 648590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597214 w 641663"/>
              <a:gd name="connsiteY22" fmla="*/ 230823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618041 w 641663"/>
              <a:gd name="connsiteY22" fmla="*/ 199422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  <a:gd name="connsiteX0" fmla="*/ 416239 w 641663"/>
              <a:gd name="connsiteY0" fmla="*/ 905 h 705057"/>
              <a:gd name="connsiteX1" fmla="*/ 367856 w 641663"/>
              <a:gd name="connsiteY1" fmla="*/ 77087 h 705057"/>
              <a:gd name="connsiteX2" fmla="*/ 254314 w 641663"/>
              <a:gd name="connsiteY2" fmla="*/ 29480 h 705057"/>
              <a:gd name="connsiteX3" fmla="*/ 101914 w 641663"/>
              <a:gd name="connsiteY3" fmla="*/ 134255 h 705057"/>
              <a:gd name="connsiteX4" fmla="*/ 35239 w 641663"/>
              <a:gd name="connsiteY4" fmla="*/ 224743 h 705057"/>
              <a:gd name="connsiteX5" fmla="*/ 25714 w 641663"/>
              <a:gd name="connsiteY5" fmla="*/ 305705 h 705057"/>
              <a:gd name="connsiteX6" fmla="*/ 92389 w 641663"/>
              <a:gd name="connsiteY6" fmla="*/ 334280 h 705057"/>
              <a:gd name="connsiteX7" fmla="*/ 159064 w 641663"/>
              <a:gd name="connsiteY7" fmla="*/ 239030 h 705057"/>
              <a:gd name="connsiteX8" fmla="*/ 118401 w 641663"/>
              <a:gd name="connsiteY8" fmla="*/ 302221 h 705057"/>
              <a:gd name="connsiteX9" fmla="*/ 4102 w 641663"/>
              <a:gd name="connsiteY9" fmla="*/ 440334 h 705057"/>
              <a:gd name="connsiteX10" fmla="*/ 54289 w 641663"/>
              <a:gd name="connsiteY10" fmla="*/ 534304 h 705057"/>
              <a:gd name="connsiteX11" fmla="*/ 168589 w 641663"/>
              <a:gd name="connsiteY11" fmla="*/ 458105 h 705057"/>
              <a:gd name="connsiteX12" fmla="*/ 78101 w 641663"/>
              <a:gd name="connsiteY12" fmla="*/ 553355 h 705057"/>
              <a:gd name="connsiteX13" fmla="*/ 130489 w 641663"/>
              <a:gd name="connsiteY13" fmla="*/ 639080 h 705057"/>
              <a:gd name="connsiteX14" fmla="*/ 259076 w 641663"/>
              <a:gd name="connsiteY14" fmla="*/ 610505 h 705057"/>
              <a:gd name="connsiteX15" fmla="*/ 311464 w 641663"/>
              <a:gd name="connsiteY15" fmla="*/ 553355 h 705057"/>
              <a:gd name="connsiteX16" fmla="*/ 225739 w 641663"/>
              <a:gd name="connsiteY16" fmla="*/ 677180 h 705057"/>
              <a:gd name="connsiteX17" fmla="*/ 340039 w 641663"/>
              <a:gd name="connsiteY17" fmla="*/ 696230 h 705057"/>
              <a:gd name="connsiteX18" fmla="*/ 549589 w 641663"/>
              <a:gd name="connsiteY18" fmla="*/ 562880 h 705057"/>
              <a:gd name="connsiteX19" fmla="*/ 635314 w 641663"/>
              <a:gd name="connsiteY19" fmla="*/ 372380 h 705057"/>
              <a:gd name="connsiteX20" fmla="*/ 635314 w 641663"/>
              <a:gd name="connsiteY20" fmla="*/ 277130 h 705057"/>
              <a:gd name="connsiteX21" fmla="*/ 635314 w 641663"/>
              <a:gd name="connsiteY21" fmla="*/ 219980 h 705057"/>
              <a:gd name="connsiteX22" fmla="*/ 618041 w 641663"/>
              <a:gd name="connsiteY22" fmla="*/ 198104 h 705057"/>
              <a:gd name="connsiteX23" fmla="*/ 625789 w 641663"/>
              <a:gd name="connsiteY23" fmla="*/ 86630 h 705057"/>
              <a:gd name="connsiteX24" fmla="*/ 559114 w 641663"/>
              <a:gd name="connsiteY24" fmla="*/ 39005 h 705057"/>
              <a:gd name="connsiteX25" fmla="*/ 416239 w 641663"/>
              <a:gd name="connsiteY25" fmla="*/ 905 h 705057"/>
              <a:gd name="connsiteX0" fmla="*/ 416239 w 641663"/>
              <a:gd name="connsiteY0" fmla="*/ 65 h 704217"/>
              <a:gd name="connsiteX1" fmla="*/ 365350 w 641663"/>
              <a:gd name="connsiteY1" fmla="*/ 46949 h 704217"/>
              <a:gd name="connsiteX2" fmla="*/ 254314 w 641663"/>
              <a:gd name="connsiteY2" fmla="*/ 28640 h 704217"/>
              <a:gd name="connsiteX3" fmla="*/ 101914 w 641663"/>
              <a:gd name="connsiteY3" fmla="*/ 133415 h 704217"/>
              <a:gd name="connsiteX4" fmla="*/ 35239 w 641663"/>
              <a:gd name="connsiteY4" fmla="*/ 223903 h 704217"/>
              <a:gd name="connsiteX5" fmla="*/ 25714 w 641663"/>
              <a:gd name="connsiteY5" fmla="*/ 304865 h 704217"/>
              <a:gd name="connsiteX6" fmla="*/ 92389 w 641663"/>
              <a:gd name="connsiteY6" fmla="*/ 333440 h 704217"/>
              <a:gd name="connsiteX7" fmla="*/ 159064 w 641663"/>
              <a:gd name="connsiteY7" fmla="*/ 238190 h 704217"/>
              <a:gd name="connsiteX8" fmla="*/ 118401 w 641663"/>
              <a:gd name="connsiteY8" fmla="*/ 301381 h 704217"/>
              <a:gd name="connsiteX9" fmla="*/ 4102 w 641663"/>
              <a:gd name="connsiteY9" fmla="*/ 439494 h 704217"/>
              <a:gd name="connsiteX10" fmla="*/ 54289 w 641663"/>
              <a:gd name="connsiteY10" fmla="*/ 533464 h 704217"/>
              <a:gd name="connsiteX11" fmla="*/ 168589 w 641663"/>
              <a:gd name="connsiteY11" fmla="*/ 457265 h 704217"/>
              <a:gd name="connsiteX12" fmla="*/ 78101 w 641663"/>
              <a:gd name="connsiteY12" fmla="*/ 552515 h 704217"/>
              <a:gd name="connsiteX13" fmla="*/ 130489 w 641663"/>
              <a:gd name="connsiteY13" fmla="*/ 638240 h 704217"/>
              <a:gd name="connsiteX14" fmla="*/ 259076 w 641663"/>
              <a:gd name="connsiteY14" fmla="*/ 609665 h 704217"/>
              <a:gd name="connsiteX15" fmla="*/ 311464 w 641663"/>
              <a:gd name="connsiteY15" fmla="*/ 552515 h 704217"/>
              <a:gd name="connsiteX16" fmla="*/ 225739 w 641663"/>
              <a:gd name="connsiteY16" fmla="*/ 676340 h 704217"/>
              <a:gd name="connsiteX17" fmla="*/ 340039 w 641663"/>
              <a:gd name="connsiteY17" fmla="*/ 695390 h 704217"/>
              <a:gd name="connsiteX18" fmla="*/ 549589 w 641663"/>
              <a:gd name="connsiteY18" fmla="*/ 562040 h 704217"/>
              <a:gd name="connsiteX19" fmla="*/ 635314 w 641663"/>
              <a:gd name="connsiteY19" fmla="*/ 371540 h 704217"/>
              <a:gd name="connsiteX20" fmla="*/ 635314 w 641663"/>
              <a:gd name="connsiteY20" fmla="*/ 276290 h 704217"/>
              <a:gd name="connsiteX21" fmla="*/ 635314 w 641663"/>
              <a:gd name="connsiteY21" fmla="*/ 219140 h 704217"/>
              <a:gd name="connsiteX22" fmla="*/ 618041 w 641663"/>
              <a:gd name="connsiteY22" fmla="*/ 197264 h 704217"/>
              <a:gd name="connsiteX23" fmla="*/ 625789 w 641663"/>
              <a:gd name="connsiteY23" fmla="*/ 85790 h 704217"/>
              <a:gd name="connsiteX24" fmla="*/ 559114 w 641663"/>
              <a:gd name="connsiteY24" fmla="*/ 38165 h 704217"/>
              <a:gd name="connsiteX25" fmla="*/ 416239 w 641663"/>
              <a:gd name="connsiteY25" fmla="*/ 65 h 704217"/>
              <a:gd name="connsiteX0" fmla="*/ 416239 w 641663"/>
              <a:gd name="connsiteY0" fmla="*/ 152 h 704304"/>
              <a:gd name="connsiteX1" fmla="*/ 371306 w 641663"/>
              <a:gd name="connsiteY1" fmla="*/ 25028 h 704304"/>
              <a:gd name="connsiteX2" fmla="*/ 254314 w 641663"/>
              <a:gd name="connsiteY2" fmla="*/ 28727 h 704304"/>
              <a:gd name="connsiteX3" fmla="*/ 101914 w 641663"/>
              <a:gd name="connsiteY3" fmla="*/ 133502 h 704304"/>
              <a:gd name="connsiteX4" fmla="*/ 35239 w 641663"/>
              <a:gd name="connsiteY4" fmla="*/ 223990 h 704304"/>
              <a:gd name="connsiteX5" fmla="*/ 25714 w 641663"/>
              <a:gd name="connsiteY5" fmla="*/ 304952 h 704304"/>
              <a:gd name="connsiteX6" fmla="*/ 92389 w 641663"/>
              <a:gd name="connsiteY6" fmla="*/ 333527 h 704304"/>
              <a:gd name="connsiteX7" fmla="*/ 159064 w 641663"/>
              <a:gd name="connsiteY7" fmla="*/ 238277 h 704304"/>
              <a:gd name="connsiteX8" fmla="*/ 118401 w 641663"/>
              <a:gd name="connsiteY8" fmla="*/ 301468 h 704304"/>
              <a:gd name="connsiteX9" fmla="*/ 4102 w 641663"/>
              <a:gd name="connsiteY9" fmla="*/ 439581 h 704304"/>
              <a:gd name="connsiteX10" fmla="*/ 54289 w 641663"/>
              <a:gd name="connsiteY10" fmla="*/ 533551 h 704304"/>
              <a:gd name="connsiteX11" fmla="*/ 168589 w 641663"/>
              <a:gd name="connsiteY11" fmla="*/ 457352 h 704304"/>
              <a:gd name="connsiteX12" fmla="*/ 78101 w 641663"/>
              <a:gd name="connsiteY12" fmla="*/ 552602 h 704304"/>
              <a:gd name="connsiteX13" fmla="*/ 130489 w 641663"/>
              <a:gd name="connsiteY13" fmla="*/ 638327 h 704304"/>
              <a:gd name="connsiteX14" fmla="*/ 259076 w 641663"/>
              <a:gd name="connsiteY14" fmla="*/ 609752 h 704304"/>
              <a:gd name="connsiteX15" fmla="*/ 311464 w 641663"/>
              <a:gd name="connsiteY15" fmla="*/ 552602 h 704304"/>
              <a:gd name="connsiteX16" fmla="*/ 225739 w 641663"/>
              <a:gd name="connsiteY16" fmla="*/ 676427 h 704304"/>
              <a:gd name="connsiteX17" fmla="*/ 340039 w 641663"/>
              <a:gd name="connsiteY17" fmla="*/ 695477 h 704304"/>
              <a:gd name="connsiteX18" fmla="*/ 549589 w 641663"/>
              <a:gd name="connsiteY18" fmla="*/ 562127 h 704304"/>
              <a:gd name="connsiteX19" fmla="*/ 635314 w 641663"/>
              <a:gd name="connsiteY19" fmla="*/ 371627 h 704304"/>
              <a:gd name="connsiteX20" fmla="*/ 635314 w 641663"/>
              <a:gd name="connsiteY20" fmla="*/ 276377 h 704304"/>
              <a:gd name="connsiteX21" fmla="*/ 635314 w 641663"/>
              <a:gd name="connsiteY21" fmla="*/ 219227 h 704304"/>
              <a:gd name="connsiteX22" fmla="*/ 618041 w 641663"/>
              <a:gd name="connsiteY22" fmla="*/ 197351 h 704304"/>
              <a:gd name="connsiteX23" fmla="*/ 625789 w 641663"/>
              <a:gd name="connsiteY23" fmla="*/ 85877 h 704304"/>
              <a:gd name="connsiteX24" fmla="*/ 559114 w 641663"/>
              <a:gd name="connsiteY24" fmla="*/ 38252 h 704304"/>
              <a:gd name="connsiteX25" fmla="*/ 416239 w 641663"/>
              <a:gd name="connsiteY25" fmla="*/ 152 h 704304"/>
              <a:gd name="connsiteX0" fmla="*/ 416239 w 641663"/>
              <a:gd name="connsiteY0" fmla="*/ 489 h 704641"/>
              <a:gd name="connsiteX1" fmla="*/ 336693 w 641663"/>
              <a:gd name="connsiteY1" fmla="*/ 17754 h 704641"/>
              <a:gd name="connsiteX2" fmla="*/ 254314 w 641663"/>
              <a:gd name="connsiteY2" fmla="*/ 29064 h 704641"/>
              <a:gd name="connsiteX3" fmla="*/ 101914 w 641663"/>
              <a:gd name="connsiteY3" fmla="*/ 133839 h 704641"/>
              <a:gd name="connsiteX4" fmla="*/ 35239 w 641663"/>
              <a:gd name="connsiteY4" fmla="*/ 224327 h 704641"/>
              <a:gd name="connsiteX5" fmla="*/ 25714 w 641663"/>
              <a:gd name="connsiteY5" fmla="*/ 305289 h 704641"/>
              <a:gd name="connsiteX6" fmla="*/ 92389 w 641663"/>
              <a:gd name="connsiteY6" fmla="*/ 333864 h 704641"/>
              <a:gd name="connsiteX7" fmla="*/ 159064 w 641663"/>
              <a:gd name="connsiteY7" fmla="*/ 238614 h 704641"/>
              <a:gd name="connsiteX8" fmla="*/ 118401 w 641663"/>
              <a:gd name="connsiteY8" fmla="*/ 301805 h 704641"/>
              <a:gd name="connsiteX9" fmla="*/ 4102 w 641663"/>
              <a:gd name="connsiteY9" fmla="*/ 439918 h 704641"/>
              <a:gd name="connsiteX10" fmla="*/ 54289 w 641663"/>
              <a:gd name="connsiteY10" fmla="*/ 533888 h 704641"/>
              <a:gd name="connsiteX11" fmla="*/ 168589 w 641663"/>
              <a:gd name="connsiteY11" fmla="*/ 457689 h 704641"/>
              <a:gd name="connsiteX12" fmla="*/ 78101 w 641663"/>
              <a:gd name="connsiteY12" fmla="*/ 552939 h 704641"/>
              <a:gd name="connsiteX13" fmla="*/ 130489 w 641663"/>
              <a:gd name="connsiteY13" fmla="*/ 638664 h 704641"/>
              <a:gd name="connsiteX14" fmla="*/ 259076 w 641663"/>
              <a:gd name="connsiteY14" fmla="*/ 610089 h 704641"/>
              <a:gd name="connsiteX15" fmla="*/ 311464 w 641663"/>
              <a:gd name="connsiteY15" fmla="*/ 552939 h 704641"/>
              <a:gd name="connsiteX16" fmla="*/ 225739 w 641663"/>
              <a:gd name="connsiteY16" fmla="*/ 676764 h 704641"/>
              <a:gd name="connsiteX17" fmla="*/ 340039 w 641663"/>
              <a:gd name="connsiteY17" fmla="*/ 695814 h 704641"/>
              <a:gd name="connsiteX18" fmla="*/ 549589 w 641663"/>
              <a:gd name="connsiteY18" fmla="*/ 562464 h 704641"/>
              <a:gd name="connsiteX19" fmla="*/ 635314 w 641663"/>
              <a:gd name="connsiteY19" fmla="*/ 371964 h 704641"/>
              <a:gd name="connsiteX20" fmla="*/ 635314 w 641663"/>
              <a:gd name="connsiteY20" fmla="*/ 276714 h 704641"/>
              <a:gd name="connsiteX21" fmla="*/ 635314 w 641663"/>
              <a:gd name="connsiteY21" fmla="*/ 219564 h 704641"/>
              <a:gd name="connsiteX22" fmla="*/ 618041 w 641663"/>
              <a:gd name="connsiteY22" fmla="*/ 197688 h 704641"/>
              <a:gd name="connsiteX23" fmla="*/ 625789 w 641663"/>
              <a:gd name="connsiteY23" fmla="*/ 86214 h 704641"/>
              <a:gd name="connsiteX24" fmla="*/ 559114 w 641663"/>
              <a:gd name="connsiteY24" fmla="*/ 38589 h 704641"/>
              <a:gd name="connsiteX25" fmla="*/ 416239 w 641663"/>
              <a:gd name="connsiteY25" fmla="*/ 489 h 704641"/>
              <a:gd name="connsiteX0" fmla="*/ 416239 w 641663"/>
              <a:gd name="connsiteY0" fmla="*/ 1850 h 706002"/>
              <a:gd name="connsiteX1" fmla="*/ 335783 w 641663"/>
              <a:gd name="connsiteY1" fmla="*/ 8462 h 706002"/>
              <a:gd name="connsiteX2" fmla="*/ 254314 w 641663"/>
              <a:gd name="connsiteY2" fmla="*/ 30425 h 706002"/>
              <a:gd name="connsiteX3" fmla="*/ 101914 w 641663"/>
              <a:gd name="connsiteY3" fmla="*/ 135200 h 706002"/>
              <a:gd name="connsiteX4" fmla="*/ 35239 w 641663"/>
              <a:gd name="connsiteY4" fmla="*/ 225688 h 706002"/>
              <a:gd name="connsiteX5" fmla="*/ 25714 w 641663"/>
              <a:gd name="connsiteY5" fmla="*/ 306650 h 706002"/>
              <a:gd name="connsiteX6" fmla="*/ 92389 w 641663"/>
              <a:gd name="connsiteY6" fmla="*/ 335225 h 706002"/>
              <a:gd name="connsiteX7" fmla="*/ 159064 w 641663"/>
              <a:gd name="connsiteY7" fmla="*/ 239975 h 706002"/>
              <a:gd name="connsiteX8" fmla="*/ 118401 w 641663"/>
              <a:gd name="connsiteY8" fmla="*/ 303166 h 706002"/>
              <a:gd name="connsiteX9" fmla="*/ 4102 w 641663"/>
              <a:gd name="connsiteY9" fmla="*/ 441279 h 706002"/>
              <a:gd name="connsiteX10" fmla="*/ 54289 w 641663"/>
              <a:gd name="connsiteY10" fmla="*/ 535249 h 706002"/>
              <a:gd name="connsiteX11" fmla="*/ 168589 w 641663"/>
              <a:gd name="connsiteY11" fmla="*/ 459050 h 706002"/>
              <a:gd name="connsiteX12" fmla="*/ 78101 w 641663"/>
              <a:gd name="connsiteY12" fmla="*/ 554300 h 706002"/>
              <a:gd name="connsiteX13" fmla="*/ 130489 w 641663"/>
              <a:gd name="connsiteY13" fmla="*/ 640025 h 706002"/>
              <a:gd name="connsiteX14" fmla="*/ 259076 w 641663"/>
              <a:gd name="connsiteY14" fmla="*/ 611450 h 706002"/>
              <a:gd name="connsiteX15" fmla="*/ 311464 w 641663"/>
              <a:gd name="connsiteY15" fmla="*/ 554300 h 706002"/>
              <a:gd name="connsiteX16" fmla="*/ 225739 w 641663"/>
              <a:gd name="connsiteY16" fmla="*/ 678125 h 706002"/>
              <a:gd name="connsiteX17" fmla="*/ 340039 w 641663"/>
              <a:gd name="connsiteY17" fmla="*/ 697175 h 706002"/>
              <a:gd name="connsiteX18" fmla="*/ 549589 w 641663"/>
              <a:gd name="connsiteY18" fmla="*/ 563825 h 706002"/>
              <a:gd name="connsiteX19" fmla="*/ 635314 w 641663"/>
              <a:gd name="connsiteY19" fmla="*/ 373325 h 706002"/>
              <a:gd name="connsiteX20" fmla="*/ 635314 w 641663"/>
              <a:gd name="connsiteY20" fmla="*/ 278075 h 706002"/>
              <a:gd name="connsiteX21" fmla="*/ 635314 w 641663"/>
              <a:gd name="connsiteY21" fmla="*/ 220925 h 706002"/>
              <a:gd name="connsiteX22" fmla="*/ 618041 w 641663"/>
              <a:gd name="connsiteY22" fmla="*/ 199049 h 706002"/>
              <a:gd name="connsiteX23" fmla="*/ 625789 w 641663"/>
              <a:gd name="connsiteY23" fmla="*/ 87575 h 706002"/>
              <a:gd name="connsiteX24" fmla="*/ 559114 w 641663"/>
              <a:gd name="connsiteY24" fmla="*/ 39950 h 706002"/>
              <a:gd name="connsiteX25" fmla="*/ 416239 w 641663"/>
              <a:gd name="connsiteY25" fmla="*/ 1850 h 706002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5314 w 641663"/>
              <a:gd name="connsiteY21" fmla="*/ 224193 h 709270"/>
              <a:gd name="connsiteX22" fmla="*/ 618041 w 641663"/>
              <a:gd name="connsiteY22" fmla="*/ 202317 h 709270"/>
              <a:gd name="connsiteX23" fmla="*/ 625789 w 641663"/>
              <a:gd name="connsiteY23" fmla="*/ 90843 h 709270"/>
              <a:gd name="connsiteX24" fmla="*/ 559114 w 641663"/>
              <a:gd name="connsiteY24" fmla="*/ 43218 h 709270"/>
              <a:gd name="connsiteX25" fmla="*/ 486463 w 641663"/>
              <a:gd name="connsiteY25" fmla="*/ 1463 h 709270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5314 w 641663"/>
              <a:gd name="connsiteY21" fmla="*/ 224193 h 709270"/>
              <a:gd name="connsiteX22" fmla="*/ 625789 w 641663"/>
              <a:gd name="connsiteY22" fmla="*/ 90843 h 709270"/>
              <a:gd name="connsiteX23" fmla="*/ 559114 w 641663"/>
              <a:gd name="connsiteY23" fmla="*/ 43218 h 709270"/>
              <a:gd name="connsiteX24" fmla="*/ 486463 w 641663"/>
              <a:gd name="connsiteY24" fmla="*/ 1463 h 709270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3947 w 641663"/>
              <a:gd name="connsiteY21" fmla="*/ 208216 h 709270"/>
              <a:gd name="connsiteX22" fmla="*/ 625789 w 641663"/>
              <a:gd name="connsiteY22" fmla="*/ 90843 h 709270"/>
              <a:gd name="connsiteX23" fmla="*/ 559114 w 641663"/>
              <a:gd name="connsiteY23" fmla="*/ 43218 h 709270"/>
              <a:gd name="connsiteX24" fmla="*/ 486463 w 641663"/>
              <a:gd name="connsiteY24" fmla="*/ 1463 h 709270"/>
              <a:gd name="connsiteX0" fmla="*/ 486463 w 639618"/>
              <a:gd name="connsiteY0" fmla="*/ 1463 h 709270"/>
              <a:gd name="connsiteX1" fmla="*/ 335783 w 639618"/>
              <a:gd name="connsiteY1" fmla="*/ 11730 h 709270"/>
              <a:gd name="connsiteX2" fmla="*/ 254314 w 639618"/>
              <a:gd name="connsiteY2" fmla="*/ 33693 h 709270"/>
              <a:gd name="connsiteX3" fmla="*/ 101914 w 639618"/>
              <a:gd name="connsiteY3" fmla="*/ 138468 h 709270"/>
              <a:gd name="connsiteX4" fmla="*/ 35239 w 639618"/>
              <a:gd name="connsiteY4" fmla="*/ 228956 h 709270"/>
              <a:gd name="connsiteX5" fmla="*/ 25714 w 639618"/>
              <a:gd name="connsiteY5" fmla="*/ 309918 h 709270"/>
              <a:gd name="connsiteX6" fmla="*/ 92389 w 639618"/>
              <a:gd name="connsiteY6" fmla="*/ 338493 h 709270"/>
              <a:gd name="connsiteX7" fmla="*/ 159064 w 639618"/>
              <a:gd name="connsiteY7" fmla="*/ 243243 h 709270"/>
              <a:gd name="connsiteX8" fmla="*/ 118401 w 639618"/>
              <a:gd name="connsiteY8" fmla="*/ 306434 h 709270"/>
              <a:gd name="connsiteX9" fmla="*/ 4102 w 639618"/>
              <a:gd name="connsiteY9" fmla="*/ 444547 h 709270"/>
              <a:gd name="connsiteX10" fmla="*/ 54289 w 639618"/>
              <a:gd name="connsiteY10" fmla="*/ 538517 h 709270"/>
              <a:gd name="connsiteX11" fmla="*/ 168589 w 639618"/>
              <a:gd name="connsiteY11" fmla="*/ 462318 h 709270"/>
              <a:gd name="connsiteX12" fmla="*/ 78101 w 639618"/>
              <a:gd name="connsiteY12" fmla="*/ 557568 h 709270"/>
              <a:gd name="connsiteX13" fmla="*/ 130489 w 639618"/>
              <a:gd name="connsiteY13" fmla="*/ 643293 h 709270"/>
              <a:gd name="connsiteX14" fmla="*/ 259076 w 639618"/>
              <a:gd name="connsiteY14" fmla="*/ 614718 h 709270"/>
              <a:gd name="connsiteX15" fmla="*/ 311464 w 639618"/>
              <a:gd name="connsiteY15" fmla="*/ 557568 h 709270"/>
              <a:gd name="connsiteX16" fmla="*/ 225739 w 639618"/>
              <a:gd name="connsiteY16" fmla="*/ 681393 h 709270"/>
              <a:gd name="connsiteX17" fmla="*/ 340039 w 639618"/>
              <a:gd name="connsiteY17" fmla="*/ 700443 h 709270"/>
              <a:gd name="connsiteX18" fmla="*/ 549589 w 639618"/>
              <a:gd name="connsiteY18" fmla="*/ 567093 h 709270"/>
              <a:gd name="connsiteX19" fmla="*/ 635314 w 639618"/>
              <a:gd name="connsiteY19" fmla="*/ 376593 h 709270"/>
              <a:gd name="connsiteX20" fmla="*/ 627677 w 639618"/>
              <a:gd name="connsiteY20" fmla="*/ 314238 h 709270"/>
              <a:gd name="connsiteX21" fmla="*/ 633947 w 639618"/>
              <a:gd name="connsiteY21" fmla="*/ 208216 h 709270"/>
              <a:gd name="connsiteX22" fmla="*/ 625789 w 639618"/>
              <a:gd name="connsiteY22" fmla="*/ 90843 h 709270"/>
              <a:gd name="connsiteX23" fmla="*/ 559114 w 639618"/>
              <a:gd name="connsiteY23" fmla="*/ 43218 h 709270"/>
              <a:gd name="connsiteX24" fmla="*/ 486463 w 639618"/>
              <a:gd name="connsiteY24" fmla="*/ 1463 h 709270"/>
              <a:gd name="connsiteX0" fmla="*/ 486463 w 634072"/>
              <a:gd name="connsiteY0" fmla="*/ 1463 h 709270"/>
              <a:gd name="connsiteX1" fmla="*/ 335783 w 634072"/>
              <a:gd name="connsiteY1" fmla="*/ 11730 h 709270"/>
              <a:gd name="connsiteX2" fmla="*/ 254314 w 634072"/>
              <a:gd name="connsiteY2" fmla="*/ 33693 h 709270"/>
              <a:gd name="connsiteX3" fmla="*/ 101914 w 634072"/>
              <a:gd name="connsiteY3" fmla="*/ 138468 h 709270"/>
              <a:gd name="connsiteX4" fmla="*/ 35239 w 634072"/>
              <a:gd name="connsiteY4" fmla="*/ 228956 h 709270"/>
              <a:gd name="connsiteX5" fmla="*/ 25714 w 634072"/>
              <a:gd name="connsiteY5" fmla="*/ 309918 h 709270"/>
              <a:gd name="connsiteX6" fmla="*/ 92389 w 634072"/>
              <a:gd name="connsiteY6" fmla="*/ 338493 h 709270"/>
              <a:gd name="connsiteX7" fmla="*/ 159064 w 634072"/>
              <a:gd name="connsiteY7" fmla="*/ 243243 h 709270"/>
              <a:gd name="connsiteX8" fmla="*/ 118401 w 634072"/>
              <a:gd name="connsiteY8" fmla="*/ 306434 h 709270"/>
              <a:gd name="connsiteX9" fmla="*/ 4102 w 634072"/>
              <a:gd name="connsiteY9" fmla="*/ 444547 h 709270"/>
              <a:gd name="connsiteX10" fmla="*/ 54289 w 634072"/>
              <a:gd name="connsiteY10" fmla="*/ 538517 h 709270"/>
              <a:gd name="connsiteX11" fmla="*/ 168589 w 634072"/>
              <a:gd name="connsiteY11" fmla="*/ 462318 h 709270"/>
              <a:gd name="connsiteX12" fmla="*/ 78101 w 634072"/>
              <a:gd name="connsiteY12" fmla="*/ 557568 h 709270"/>
              <a:gd name="connsiteX13" fmla="*/ 130489 w 634072"/>
              <a:gd name="connsiteY13" fmla="*/ 643293 h 709270"/>
              <a:gd name="connsiteX14" fmla="*/ 259076 w 634072"/>
              <a:gd name="connsiteY14" fmla="*/ 614718 h 709270"/>
              <a:gd name="connsiteX15" fmla="*/ 311464 w 634072"/>
              <a:gd name="connsiteY15" fmla="*/ 557568 h 709270"/>
              <a:gd name="connsiteX16" fmla="*/ 225739 w 634072"/>
              <a:gd name="connsiteY16" fmla="*/ 681393 h 709270"/>
              <a:gd name="connsiteX17" fmla="*/ 340039 w 634072"/>
              <a:gd name="connsiteY17" fmla="*/ 700443 h 709270"/>
              <a:gd name="connsiteX18" fmla="*/ 549589 w 634072"/>
              <a:gd name="connsiteY18" fmla="*/ 567093 h 709270"/>
              <a:gd name="connsiteX19" fmla="*/ 619759 w 634072"/>
              <a:gd name="connsiteY19" fmla="*/ 377997 h 709270"/>
              <a:gd name="connsiteX20" fmla="*/ 627677 w 634072"/>
              <a:gd name="connsiteY20" fmla="*/ 314238 h 709270"/>
              <a:gd name="connsiteX21" fmla="*/ 633947 w 634072"/>
              <a:gd name="connsiteY21" fmla="*/ 208216 h 709270"/>
              <a:gd name="connsiteX22" fmla="*/ 625789 w 634072"/>
              <a:gd name="connsiteY22" fmla="*/ 90843 h 709270"/>
              <a:gd name="connsiteX23" fmla="*/ 559114 w 634072"/>
              <a:gd name="connsiteY23" fmla="*/ 43218 h 709270"/>
              <a:gd name="connsiteX24" fmla="*/ 486463 w 634072"/>
              <a:gd name="connsiteY24" fmla="*/ 1463 h 709270"/>
              <a:gd name="connsiteX0" fmla="*/ 486463 w 634072"/>
              <a:gd name="connsiteY0" fmla="*/ 3196 h 711003"/>
              <a:gd name="connsiteX1" fmla="*/ 353475 w 634072"/>
              <a:gd name="connsiteY1" fmla="*/ 6498 h 711003"/>
              <a:gd name="connsiteX2" fmla="*/ 254314 w 634072"/>
              <a:gd name="connsiteY2" fmla="*/ 35426 h 711003"/>
              <a:gd name="connsiteX3" fmla="*/ 101914 w 634072"/>
              <a:gd name="connsiteY3" fmla="*/ 140201 h 711003"/>
              <a:gd name="connsiteX4" fmla="*/ 35239 w 634072"/>
              <a:gd name="connsiteY4" fmla="*/ 230689 h 711003"/>
              <a:gd name="connsiteX5" fmla="*/ 25714 w 634072"/>
              <a:gd name="connsiteY5" fmla="*/ 311651 h 711003"/>
              <a:gd name="connsiteX6" fmla="*/ 92389 w 634072"/>
              <a:gd name="connsiteY6" fmla="*/ 340226 h 711003"/>
              <a:gd name="connsiteX7" fmla="*/ 159064 w 634072"/>
              <a:gd name="connsiteY7" fmla="*/ 244976 h 711003"/>
              <a:gd name="connsiteX8" fmla="*/ 118401 w 634072"/>
              <a:gd name="connsiteY8" fmla="*/ 308167 h 711003"/>
              <a:gd name="connsiteX9" fmla="*/ 4102 w 634072"/>
              <a:gd name="connsiteY9" fmla="*/ 446280 h 711003"/>
              <a:gd name="connsiteX10" fmla="*/ 54289 w 634072"/>
              <a:gd name="connsiteY10" fmla="*/ 540250 h 711003"/>
              <a:gd name="connsiteX11" fmla="*/ 168589 w 634072"/>
              <a:gd name="connsiteY11" fmla="*/ 464051 h 711003"/>
              <a:gd name="connsiteX12" fmla="*/ 78101 w 634072"/>
              <a:gd name="connsiteY12" fmla="*/ 559301 h 711003"/>
              <a:gd name="connsiteX13" fmla="*/ 130489 w 634072"/>
              <a:gd name="connsiteY13" fmla="*/ 645026 h 711003"/>
              <a:gd name="connsiteX14" fmla="*/ 259076 w 634072"/>
              <a:gd name="connsiteY14" fmla="*/ 616451 h 711003"/>
              <a:gd name="connsiteX15" fmla="*/ 311464 w 634072"/>
              <a:gd name="connsiteY15" fmla="*/ 559301 h 711003"/>
              <a:gd name="connsiteX16" fmla="*/ 225739 w 634072"/>
              <a:gd name="connsiteY16" fmla="*/ 683126 h 711003"/>
              <a:gd name="connsiteX17" fmla="*/ 340039 w 634072"/>
              <a:gd name="connsiteY17" fmla="*/ 702176 h 711003"/>
              <a:gd name="connsiteX18" fmla="*/ 549589 w 634072"/>
              <a:gd name="connsiteY18" fmla="*/ 568826 h 711003"/>
              <a:gd name="connsiteX19" fmla="*/ 619759 w 634072"/>
              <a:gd name="connsiteY19" fmla="*/ 379730 h 711003"/>
              <a:gd name="connsiteX20" fmla="*/ 627677 w 634072"/>
              <a:gd name="connsiteY20" fmla="*/ 315971 h 711003"/>
              <a:gd name="connsiteX21" fmla="*/ 633947 w 634072"/>
              <a:gd name="connsiteY21" fmla="*/ 209949 h 711003"/>
              <a:gd name="connsiteX22" fmla="*/ 625789 w 634072"/>
              <a:gd name="connsiteY22" fmla="*/ 92576 h 711003"/>
              <a:gd name="connsiteX23" fmla="*/ 559114 w 634072"/>
              <a:gd name="connsiteY23" fmla="*/ 44951 h 711003"/>
              <a:gd name="connsiteX24" fmla="*/ 486463 w 634072"/>
              <a:gd name="connsiteY24" fmla="*/ 3196 h 711003"/>
              <a:gd name="connsiteX0" fmla="*/ 486463 w 634072"/>
              <a:gd name="connsiteY0" fmla="*/ 10201 h 718008"/>
              <a:gd name="connsiteX1" fmla="*/ 353475 w 634072"/>
              <a:gd name="connsiteY1" fmla="*/ 13503 h 718008"/>
              <a:gd name="connsiteX2" fmla="*/ 254314 w 634072"/>
              <a:gd name="connsiteY2" fmla="*/ 42431 h 718008"/>
              <a:gd name="connsiteX3" fmla="*/ 101914 w 634072"/>
              <a:gd name="connsiteY3" fmla="*/ 147206 h 718008"/>
              <a:gd name="connsiteX4" fmla="*/ 35239 w 634072"/>
              <a:gd name="connsiteY4" fmla="*/ 237694 h 718008"/>
              <a:gd name="connsiteX5" fmla="*/ 25714 w 634072"/>
              <a:gd name="connsiteY5" fmla="*/ 318656 h 718008"/>
              <a:gd name="connsiteX6" fmla="*/ 92389 w 634072"/>
              <a:gd name="connsiteY6" fmla="*/ 347231 h 718008"/>
              <a:gd name="connsiteX7" fmla="*/ 159064 w 634072"/>
              <a:gd name="connsiteY7" fmla="*/ 251981 h 718008"/>
              <a:gd name="connsiteX8" fmla="*/ 118401 w 634072"/>
              <a:gd name="connsiteY8" fmla="*/ 315172 h 718008"/>
              <a:gd name="connsiteX9" fmla="*/ 4102 w 634072"/>
              <a:gd name="connsiteY9" fmla="*/ 453285 h 718008"/>
              <a:gd name="connsiteX10" fmla="*/ 54289 w 634072"/>
              <a:gd name="connsiteY10" fmla="*/ 547255 h 718008"/>
              <a:gd name="connsiteX11" fmla="*/ 168589 w 634072"/>
              <a:gd name="connsiteY11" fmla="*/ 471056 h 718008"/>
              <a:gd name="connsiteX12" fmla="*/ 78101 w 634072"/>
              <a:gd name="connsiteY12" fmla="*/ 566306 h 718008"/>
              <a:gd name="connsiteX13" fmla="*/ 130489 w 634072"/>
              <a:gd name="connsiteY13" fmla="*/ 652031 h 718008"/>
              <a:gd name="connsiteX14" fmla="*/ 259076 w 634072"/>
              <a:gd name="connsiteY14" fmla="*/ 623456 h 718008"/>
              <a:gd name="connsiteX15" fmla="*/ 311464 w 634072"/>
              <a:gd name="connsiteY15" fmla="*/ 566306 h 718008"/>
              <a:gd name="connsiteX16" fmla="*/ 225739 w 634072"/>
              <a:gd name="connsiteY16" fmla="*/ 690131 h 718008"/>
              <a:gd name="connsiteX17" fmla="*/ 340039 w 634072"/>
              <a:gd name="connsiteY17" fmla="*/ 709181 h 718008"/>
              <a:gd name="connsiteX18" fmla="*/ 549589 w 634072"/>
              <a:gd name="connsiteY18" fmla="*/ 575831 h 718008"/>
              <a:gd name="connsiteX19" fmla="*/ 619759 w 634072"/>
              <a:gd name="connsiteY19" fmla="*/ 386735 h 718008"/>
              <a:gd name="connsiteX20" fmla="*/ 627677 w 634072"/>
              <a:gd name="connsiteY20" fmla="*/ 322976 h 718008"/>
              <a:gd name="connsiteX21" fmla="*/ 633947 w 634072"/>
              <a:gd name="connsiteY21" fmla="*/ 216954 h 718008"/>
              <a:gd name="connsiteX22" fmla="*/ 625789 w 634072"/>
              <a:gd name="connsiteY22" fmla="*/ 99581 h 718008"/>
              <a:gd name="connsiteX23" fmla="*/ 559114 w 634072"/>
              <a:gd name="connsiteY23" fmla="*/ 51956 h 718008"/>
              <a:gd name="connsiteX24" fmla="*/ 486463 w 634072"/>
              <a:gd name="connsiteY24" fmla="*/ 10201 h 718008"/>
              <a:gd name="connsiteX0" fmla="*/ 486463 w 634072"/>
              <a:gd name="connsiteY0" fmla="*/ 3374 h 711181"/>
              <a:gd name="connsiteX1" fmla="*/ 353475 w 634072"/>
              <a:gd name="connsiteY1" fmla="*/ 6676 h 711181"/>
              <a:gd name="connsiteX2" fmla="*/ 254314 w 634072"/>
              <a:gd name="connsiteY2" fmla="*/ 35604 h 711181"/>
              <a:gd name="connsiteX3" fmla="*/ 101914 w 634072"/>
              <a:gd name="connsiteY3" fmla="*/ 140379 h 711181"/>
              <a:gd name="connsiteX4" fmla="*/ 35239 w 634072"/>
              <a:gd name="connsiteY4" fmla="*/ 230867 h 711181"/>
              <a:gd name="connsiteX5" fmla="*/ 25714 w 634072"/>
              <a:gd name="connsiteY5" fmla="*/ 311829 h 711181"/>
              <a:gd name="connsiteX6" fmla="*/ 92389 w 634072"/>
              <a:gd name="connsiteY6" fmla="*/ 340404 h 711181"/>
              <a:gd name="connsiteX7" fmla="*/ 159064 w 634072"/>
              <a:gd name="connsiteY7" fmla="*/ 245154 h 711181"/>
              <a:gd name="connsiteX8" fmla="*/ 118401 w 634072"/>
              <a:gd name="connsiteY8" fmla="*/ 308345 h 711181"/>
              <a:gd name="connsiteX9" fmla="*/ 4102 w 634072"/>
              <a:gd name="connsiteY9" fmla="*/ 446458 h 711181"/>
              <a:gd name="connsiteX10" fmla="*/ 54289 w 634072"/>
              <a:gd name="connsiteY10" fmla="*/ 540428 h 711181"/>
              <a:gd name="connsiteX11" fmla="*/ 168589 w 634072"/>
              <a:gd name="connsiteY11" fmla="*/ 464229 h 711181"/>
              <a:gd name="connsiteX12" fmla="*/ 78101 w 634072"/>
              <a:gd name="connsiteY12" fmla="*/ 559479 h 711181"/>
              <a:gd name="connsiteX13" fmla="*/ 130489 w 634072"/>
              <a:gd name="connsiteY13" fmla="*/ 645204 h 711181"/>
              <a:gd name="connsiteX14" fmla="*/ 259076 w 634072"/>
              <a:gd name="connsiteY14" fmla="*/ 616629 h 711181"/>
              <a:gd name="connsiteX15" fmla="*/ 311464 w 634072"/>
              <a:gd name="connsiteY15" fmla="*/ 559479 h 711181"/>
              <a:gd name="connsiteX16" fmla="*/ 225739 w 634072"/>
              <a:gd name="connsiteY16" fmla="*/ 683304 h 711181"/>
              <a:gd name="connsiteX17" fmla="*/ 340039 w 634072"/>
              <a:gd name="connsiteY17" fmla="*/ 702354 h 711181"/>
              <a:gd name="connsiteX18" fmla="*/ 549589 w 634072"/>
              <a:gd name="connsiteY18" fmla="*/ 569004 h 711181"/>
              <a:gd name="connsiteX19" fmla="*/ 619759 w 634072"/>
              <a:gd name="connsiteY19" fmla="*/ 379908 h 711181"/>
              <a:gd name="connsiteX20" fmla="*/ 627677 w 634072"/>
              <a:gd name="connsiteY20" fmla="*/ 316149 h 711181"/>
              <a:gd name="connsiteX21" fmla="*/ 633947 w 634072"/>
              <a:gd name="connsiteY21" fmla="*/ 210127 h 711181"/>
              <a:gd name="connsiteX22" fmla="*/ 625789 w 634072"/>
              <a:gd name="connsiteY22" fmla="*/ 92754 h 711181"/>
              <a:gd name="connsiteX23" fmla="*/ 559114 w 634072"/>
              <a:gd name="connsiteY23" fmla="*/ 45129 h 711181"/>
              <a:gd name="connsiteX24" fmla="*/ 486463 w 634072"/>
              <a:gd name="connsiteY24" fmla="*/ 3374 h 711181"/>
              <a:gd name="connsiteX0" fmla="*/ 486463 w 634072"/>
              <a:gd name="connsiteY0" fmla="*/ 5125 h 712932"/>
              <a:gd name="connsiteX1" fmla="*/ 353475 w 634072"/>
              <a:gd name="connsiteY1" fmla="*/ 8427 h 712932"/>
              <a:gd name="connsiteX2" fmla="*/ 254314 w 634072"/>
              <a:gd name="connsiteY2" fmla="*/ 37355 h 712932"/>
              <a:gd name="connsiteX3" fmla="*/ 101914 w 634072"/>
              <a:gd name="connsiteY3" fmla="*/ 142130 h 712932"/>
              <a:gd name="connsiteX4" fmla="*/ 35239 w 634072"/>
              <a:gd name="connsiteY4" fmla="*/ 232618 h 712932"/>
              <a:gd name="connsiteX5" fmla="*/ 25714 w 634072"/>
              <a:gd name="connsiteY5" fmla="*/ 313580 h 712932"/>
              <a:gd name="connsiteX6" fmla="*/ 92389 w 634072"/>
              <a:gd name="connsiteY6" fmla="*/ 342155 h 712932"/>
              <a:gd name="connsiteX7" fmla="*/ 159064 w 634072"/>
              <a:gd name="connsiteY7" fmla="*/ 246905 h 712932"/>
              <a:gd name="connsiteX8" fmla="*/ 118401 w 634072"/>
              <a:gd name="connsiteY8" fmla="*/ 310096 h 712932"/>
              <a:gd name="connsiteX9" fmla="*/ 4102 w 634072"/>
              <a:gd name="connsiteY9" fmla="*/ 448209 h 712932"/>
              <a:gd name="connsiteX10" fmla="*/ 54289 w 634072"/>
              <a:gd name="connsiteY10" fmla="*/ 542179 h 712932"/>
              <a:gd name="connsiteX11" fmla="*/ 168589 w 634072"/>
              <a:gd name="connsiteY11" fmla="*/ 465980 h 712932"/>
              <a:gd name="connsiteX12" fmla="*/ 78101 w 634072"/>
              <a:gd name="connsiteY12" fmla="*/ 561230 h 712932"/>
              <a:gd name="connsiteX13" fmla="*/ 130489 w 634072"/>
              <a:gd name="connsiteY13" fmla="*/ 646955 h 712932"/>
              <a:gd name="connsiteX14" fmla="*/ 259076 w 634072"/>
              <a:gd name="connsiteY14" fmla="*/ 618380 h 712932"/>
              <a:gd name="connsiteX15" fmla="*/ 311464 w 634072"/>
              <a:gd name="connsiteY15" fmla="*/ 561230 h 712932"/>
              <a:gd name="connsiteX16" fmla="*/ 225739 w 634072"/>
              <a:gd name="connsiteY16" fmla="*/ 685055 h 712932"/>
              <a:gd name="connsiteX17" fmla="*/ 340039 w 634072"/>
              <a:gd name="connsiteY17" fmla="*/ 704105 h 712932"/>
              <a:gd name="connsiteX18" fmla="*/ 549589 w 634072"/>
              <a:gd name="connsiteY18" fmla="*/ 570755 h 712932"/>
              <a:gd name="connsiteX19" fmla="*/ 619759 w 634072"/>
              <a:gd name="connsiteY19" fmla="*/ 381659 h 712932"/>
              <a:gd name="connsiteX20" fmla="*/ 627677 w 634072"/>
              <a:gd name="connsiteY20" fmla="*/ 317900 h 712932"/>
              <a:gd name="connsiteX21" fmla="*/ 633947 w 634072"/>
              <a:gd name="connsiteY21" fmla="*/ 211878 h 712932"/>
              <a:gd name="connsiteX22" fmla="*/ 625789 w 634072"/>
              <a:gd name="connsiteY22" fmla="*/ 94505 h 712932"/>
              <a:gd name="connsiteX23" fmla="*/ 559114 w 634072"/>
              <a:gd name="connsiteY23" fmla="*/ 46880 h 712932"/>
              <a:gd name="connsiteX24" fmla="*/ 486463 w 634072"/>
              <a:gd name="connsiteY24" fmla="*/ 5125 h 71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34072" h="712932">
                <a:moveTo>
                  <a:pt x="486463" y="5125"/>
                </a:moveTo>
                <a:cubicBezTo>
                  <a:pt x="452190" y="-1284"/>
                  <a:pt x="402079" y="-3208"/>
                  <a:pt x="353475" y="8427"/>
                </a:cubicBezTo>
                <a:cubicBezTo>
                  <a:pt x="304871" y="20062"/>
                  <a:pt x="296241" y="15071"/>
                  <a:pt x="254314" y="37355"/>
                </a:cubicBezTo>
                <a:cubicBezTo>
                  <a:pt x="212387" y="59639"/>
                  <a:pt x="138426" y="109586"/>
                  <a:pt x="101914" y="142130"/>
                </a:cubicBezTo>
                <a:cubicBezTo>
                  <a:pt x="65402" y="174674"/>
                  <a:pt x="47939" y="204043"/>
                  <a:pt x="35239" y="232618"/>
                </a:cubicBezTo>
                <a:cubicBezTo>
                  <a:pt x="22539" y="261193"/>
                  <a:pt x="16189" y="295324"/>
                  <a:pt x="25714" y="313580"/>
                </a:cubicBezTo>
                <a:cubicBezTo>
                  <a:pt x="35239" y="331836"/>
                  <a:pt x="70164" y="353267"/>
                  <a:pt x="92389" y="342155"/>
                </a:cubicBezTo>
                <a:cubicBezTo>
                  <a:pt x="114614" y="331043"/>
                  <a:pt x="154729" y="252248"/>
                  <a:pt x="159064" y="246905"/>
                </a:cubicBezTo>
                <a:cubicBezTo>
                  <a:pt x="163399" y="241562"/>
                  <a:pt x="142641" y="291627"/>
                  <a:pt x="118401" y="310096"/>
                </a:cubicBezTo>
                <a:cubicBezTo>
                  <a:pt x="94161" y="328566"/>
                  <a:pt x="21137" y="411910"/>
                  <a:pt x="4102" y="448209"/>
                </a:cubicBezTo>
                <a:cubicBezTo>
                  <a:pt x="-12933" y="484508"/>
                  <a:pt x="26874" y="539217"/>
                  <a:pt x="54289" y="542179"/>
                </a:cubicBezTo>
                <a:cubicBezTo>
                  <a:pt x="81704" y="545141"/>
                  <a:pt x="164620" y="462805"/>
                  <a:pt x="168589" y="465980"/>
                </a:cubicBezTo>
                <a:cubicBezTo>
                  <a:pt x="172558" y="469155"/>
                  <a:pt x="84451" y="531068"/>
                  <a:pt x="78101" y="561230"/>
                </a:cubicBezTo>
                <a:cubicBezTo>
                  <a:pt x="71751" y="591392"/>
                  <a:pt x="100327" y="637430"/>
                  <a:pt x="130489" y="646955"/>
                </a:cubicBezTo>
                <a:cubicBezTo>
                  <a:pt x="160651" y="656480"/>
                  <a:pt x="228914" y="632667"/>
                  <a:pt x="259076" y="618380"/>
                </a:cubicBezTo>
                <a:cubicBezTo>
                  <a:pt x="289238" y="604093"/>
                  <a:pt x="317020" y="550118"/>
                  <a:pt x="311464" y="561230"/>
                </a:cubicBezTo>
                <a:cubicBezTo>
                  <a:pt x="305908" y="572343"/>
                  <a:pt x="220977" y="661243"/>
                  <a:pt x="225739" y="685055"/>
                </a:cubicBezTo>
                <a:cubicBezTo>
                  <a:pt x="230501" y="708867"/>
                  <a:pt x="286064" y="723155"/>
                  <a:pt x="340039" y="704105"/>
                </a:cubicBezTo>
                <a:cubicBezTo>
                  <a:pt x="394014" y="685055"/>
                  <a:pt x="502969" y="624496"/>
                  <a:pt x="549589" y="570755"/>
                </a:cubicBezTo>
                <a:cubicBezTo>
                  <a:pt x="596209" y="517014"/>
                  <a:pt x="606744" y="423802"/>
                  <a:pt x="619759" y="381659"/>
                </a:cubicBezTo>
                <a:cubicBezTo>
                  <a:pt x="632774" y="339517"/>
                  <a:pt x="627677" y="317900"/>
                  <a:pt x="627677" y="317900"/>
                </a:cubicBezTo>
                <a:cubicBezTo>
                  <a:pt x="627221" y="293524"/>
                  <a:pt x="634403" y="236254"/>
                  <a:pt x="633947" y="211878"/>
                </a:cubicBezTo>
                <a:cubicBezTo>
                  <a:pt x="632359" y="180128"/>
                  <a:pt x="638489" y="124668"/>
                  <a:pt x="625789" y="94505"/>
                </a:cubicBezTo>
                <a:cubicBezTo>
                  <a:pt x="613089" y="64343"/>
                  <a:pt x="582335" y="61777"/>
                  <a:pt x="559114" y="46880"/>
                </a:cubicBezTo>
                <a:cubicBezTo>
                  <a:pt x="535893" y="31983"/>
                  <a:pt x="520736" y="11534"/>
                  <a:pt x="486463" y="512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35D73ED4-AE7E-45CF-FDCB-06DCDCB0DF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5099" y="4922841"/>
            <a:ext cx="1110331" cy="1408731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3B182DE-2A89-A894-CF05-16360A86AFF5}"/>
              </a:ext>
            </a:extLst>
          </p:cNvPr>
          <p:cNvGrpSpPr/>
          <p:nvPr/>
        </p:nvGrpSpPr>
        <p:grpSpPr>
          <a:xfrm>
            <a:off x="6498625" y="3470926"/>
            <a:ext cx="1620853" cy="3250197"/>
            <a:chOff x="6674902" y="3396662"/>
            <a:chExt cx="1561127" cy="292096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ABE55D0-7925-4297-A3CC-009D78916527}"/>
                </a:ext>
              </a:extLst>
            </p:cNvPr>
            <p:cNvSpPr/>
            <p:nvPr/>
          </p:nvSpPr>
          <p:spPr>
            <a:xfrm>
              <a:off x="6801619" y="3881850"/>
              <a:ext cx="225268" cy="214652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B0F341-A512-312E-2400-86A9DC26E198}"/>
                </a:ext>
              </a:extLst>
            </p:cNvPr>
            <p:cNvSpPr/>
            <p:nvPr/>
          </p:nvSpPr>
          <p:spPr>
            <a:xfrm>
              <a:off x="7889974" y="3843980"/>
              <a:ext cx="225268" cy="214652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6C33FA5-6C86-C0AF-FF9C-C46C6C94E027}"/>
                </a:ext>
              </a:extLst>
            </p:cNvPr>
            <p:cNvGrpSpPr/>
            <p:nvPr/>
          </p:nvGrpSpPr>
          <p:grpSpPr>
            <a:xfrm>
              <a:off x="6674902" y="3408858"/>
              <a:ext cx="1561127" cy="2908765"/>
              <a:chOff x="6674902" y="3408858"/>
              <a:chExt cx="1561127" cy="2908765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274D6965-B047-B13D-2FF4-DD98C8C40E54}"/>
                  </a:ext>
                </a:extLst>
              </p:cNvPr>
              <p:cNvGrpSpPr/>
              <p:nvPr/>
            </p:nvGrpSpPr>
            <p:grpSpPr>
              <a:xfrm>
                <a:off x="6864099" y="3437360"/>
                <a:ext cx="1168080" cy="2880263"/>
                <a:chOff x="5729308" y="966332"/>
                <a:chExt cx="1910191" cy="4710167"/>
              </a:xfrm>
            </p:grpSpPr>
            <p:sp>
              <p:nvSpPr>
                <p:cNvPr id="21" name="Rectangle: Rounded Corners 20">
                  <a:extLst>
                    <a:ext uri="{FF2B5EF4-FFF2-40B4-BE49-F238E27FC236}">
                      <a16:creationId xmlns:a16="http://schemas.microsoft.com/office/drawing/2014/main" id="{A6A1D391-E297-4413-DC25-B8D2D312BD48}"/>
                    </a:ext>
                  </a:extLst>
                </p:cNvPr>
                <p:cNvSpPr/>
                <p:nvPr/>
              </p:nvSpPr>
              <p:spPr>
                <a:xfrm>
                  <a:off x="6071110" y="4596240"/>
                  <a:ext cx="179149" cy="901517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E42C71CE-2537-1095-C647-B38379729B10}"/>
                    </a:ext>
                  </a:extLst>
                </p:cNvPr>
                <p:cNvSpPr/>
                <p:nvPr/>
              </p:nvSpPr>
              <p:spPr>
                <a:xfrm>
                  <a:off x="6921616" y="4627704"/>
                  <a:ext cx="179149" cy="901517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" name="Rectangle: Rounded Corners 23">
                  <a:extLst>
                    <a:ext uri="{FF2B5EF4-FFF2-40B4-BE49-F238E27FC236}">
                      <a16:creationId xmlns:a16="http://schemas.microsoft.com/office/drawing/2014/main" id="{1944906D-1969-0D21-596A-D2DB9A9FEF10}"/>
                    </a:ext>
                  </a:extLst>
                </p:cNvPr>
                <p:cNvSpPr/>
                <p:nvPr/>
              </p:nvSpPr>
              <p:spPr>
                <a:xfrm>
                  <a:off x="6579989" y="2852332"/>
                  <a:ext cx="211915" cy="362567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" name="Rectangle: Top Corners Rounded 24">
                  <a:extLst>
                    <a:ext uri="{FF2B5EF4-FFF2-40B4-BE49-F238E27FC236}">
                      <a16:creationId xmlns:a16="http://schemas.microsoft.com/office/drawing/2014/main" id="{A60168F7-8B6B-BD5D-06C9-CEC64D56F4CA}"/>
                    </a:ext>
                  </a:extLst>
                </p:cNvPr>
                <p:cNvSpPr/>
                <p:nvPr/>
              </p:nvSpPr>
              <p:spPr>
                <a:xfrm>
                  <a:off x="5911420" y="5370994"/>
                  <a:ext cx="518715" cy="185493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" name="Rectangle: Top Corners Rounded 25">
                  <a:extLst>
                    <a:ext uri="{FF2B5EF4-FFF2-40B4-BE49-F238E27FC236}">
                      <a16:creationId xmlns:a16="http://schemas.microsoft.com/office/drawing/2014/main" id="{0C879ED3-331D-92D9-72A9-048985C64B5D}"/>
                    </a:ext>
                  </a:extLst>
                </p:cNvPr>
                <p:cNvSpPr/>
                <p:nvPr/>
              </p:nvSpPr>
              <p:spPr>
                <a:xfrm>
                  <a:off x="6777436" y="5491006"/>
                  <a:ext cx="518715" cy="185493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29CC31BD-5088-25CB-68F6-CC19253C984B}"/>
                    </a:ext>
                  </a:extLst>
                </p:cNvPr>
                <p:cNvGrpSpPr/>
                <p:nvPr/>
              </p:nvGrpSpPr>
              <p:grpSpPr>
                <a:xfrm>
                  <a:off x="5729308" y="3064311"/>
                  <a:ext cx="867109" cy="1369277"/>
                  <a:chOff x="5729308" y="3064311"/>
                  <a:chExt cx="867109" cy="1369277"/>
                </a:xfrm>
              </p:grpSpPr>
              <p:sp>
                <p:nvSpPr>
                  <p:cNvPr id="38" name="Freeform: Shape 37">
                    <a:extLst>
                      <a:ext uri="{FF2B5EF4-FFF2-40B4-BE49-F238E27FC236}">
                        <a16:creationId xmlns:a16="http://schemas.microsoft.com/office/drawing/2014/main" id="{6DDC119B-E1D3-DC54-6761-71B9C54521DA}"/>
                      </a:ext>
                    </a:extLst>
                  </p:cNvPr>
                  <p:cNvSpPr/>
                  <p:nvPr/>
                </p:nvSpPr>
                <p:spPr>
                  <a:xfrm rot="1381924" flipH="1">
                    <a:off x="6288244" y="3994707"/>
                    <a:ext cx="308173" cy="438881"/>
                  </a:xfrm>
                  <a:custGeom>
                    <a:avLst/>
                    <a:gdLst>
                      <a:gd name="connsiteX0" fmla="*/ 455982 w 681406"/>
                      <a:gd name="connsiteY0" fmla="*/ 2223 h 709978"/>
                      <a:gd name="connsiteX1" fmla="*/ 417882 w 681406"/>
                      <a:gd name="connsiteY1" fmla="*/ 106998 h 709978"/>
                      <a:gd name="connsiteX2" fmla="*/ 294057 w 681406"/>
                      <a:gd name="connsiteY2" fmla="*/ 30798 h 709978"/>
                      <a:gd name="connsiteX3" fmla="*/ 141657 w 681406"/>
                      <a:gd name="connsiteY3" fmla="*/ 135573 h 709978"/>
                      <a:gd name="connsiteX4" fmla="*/ 94032 w 681406"/>
                      <a:gd name="connsiteY4" fmla="*/ 230823 h 709978"/>
                      <a:gd name="connsiteX5" fmla="*/ 65457 w 681406"/>
                      <a:gd name="connsiteY5" fmla="*/ 307023 h 709978"/>
                      <a:gd name="connsiteX6" fmla="*/ 132132 w 681406"/>
                      <a:gd name="connsiteY6" fmla="*/ 335598 h 709978"/>
                      <a:gd name="connsiteX7" fmla="*/ 198807 w 681406"/>
                      <a:gd name="connsiteY7" fmla="*/ 240348 h 709978"/>
                      <a:gd name="connsiteX8" fmla="*/ 103557 w 681406"/>
                      <a:gd name="connsiteY8" fmla="*/ 326073 h 709978"/>
                      <a:gd name="connsiteX9" fmla="*/ 8307 w 681406"/>
                      <a:gd name="connsiteY9" fmla="*/ 392748 h 709978"/>
                      <a:gd name="connsiteX10" fmla="*/ 17832 w 681406"/>
                      <a:gd name="connsiteY10" fmla="*/ 516573 h 709978"/>
                      <a:gd name="connsiteX11" fmla="*/ 122607 w 681406"/>
                      <a:gd name="connsiteY11" fmla="*/ 535623 h 709978"/>
                      <a:gd name="connsiteX12" fmla="*/ 227382 w 681406"/>
                      <a:gd name="connsiteY12" fmla="*/ 497523 h 709978"/>
                      <a:gd name="connsiteX13" fmla="*/ 122607 w 681406"/>
                      <a:gd name="connsiteY13" fmla="*/ 621348 h 709978"/>
                      <a:gd name="connsiteX14" fmla="*/ 170232 w 681406"/>
                      <a:gd name="connsiteY14" fmla="*/ 640398 h 709978"/>
                      <a:gd name="connsiteX15" fmla="*/ 303582 w 681406"/>
                      <a:gd name="connsiteY15" fmla="*/ 630873 h 709978"/>
                      <a:gd name="connsiteX16" fmla="*/ 351207 w 681406"/>
                      <a:gd name="connsiteY16" fmla="*/ 554673 h 709978"/>
                      <a:gd name="connsiteX17" fmla="*/ 246432 w 681406"/>
                      <a:gd name="connsiteY17" fmla="*/ 688023 h 709978"/>
                      <a:gd name="connsiteX18" fmla="*/ 379782 w 681406"/>
                      <a:gd name="connsiteY18" fmla="*/ 697548 h 709978"/>
                      <a:gd name="connsiteX19" fmla="*/ 589332 w 681406"/>
                      <a:gd name="connsiteY19" fmla="*/ 564198 h 709978"/>
                      <a:gd name="connsiteX20" fmla="*/ 675057 w 681406"/>
                      <a:gd name="connsiteY20" fmla="*/ 373698 h 709978"/>
                      <a:gd name="connsiteX21" fmla="*/ 675057 w 681406"/>
                      <a:gd name="connsiteY21" fmla="*/ 278448 h 709978"/>
                      <a:gd name="connsiteX22" fmla="*/ 675057 w 681406"/>
                      <a:gd name="connsiteY22" fmla="*/ 221298 h 709978"/>
                      <a:gd name="connsiteX23" fmla="*/ 636957 w 681406"/>
                      <a:gd name="connsiteY23" fmla="*/ 230823 h 709978"/>
                      <a:gd name="connsiteX24" fmla="*/ 665532 w 681406"/>
                      <a:gd name="connsiteY24" fmla="*/ 87948 h 709978"/>
                      <a:gd name="connsiteX25" fmla="*/ 598857 w 681406"/>
                      <a:gd name="connsiteY25" fmla="*/ 40323 h 709978"/>
                      <a:gd name="connsiteX26" fmla="*/ 455982 w 681406"/>
                      <a:gd name="connsiteY26" fmla="*/ 2223 h 709978"/>
                      <a:gd name="connsiteX0" fmla="*/ 455982 w 681406"/>
                      <a:gd name="connsiteY0" fmla="*/ 2223 h 709978"/>
                      <a:gd name="connsiteX1" fmla="*/ 417882 w 681406"/>
                      <a:gd name="connsiteY1" fmla="*/ 106998 h 709978"/>
                      <a:gd name="connsiteX2" fmla="*/ 294057 w 681406"/>
                      <a:gd name="connsiteY2" fmla="*/ 30798 h 709978"/>
                      <a:gd name="connsiteX3" fmla="*/ 141657 w 681406"/>
                      <a:gd name="connsiteY3" fmla="*/ 135573 h 709978"/>
                      <a:gd name="connsiteX4" fmla="*/ 94032 w 681406"/>
                      <a:gd name="connsiteY4" fmla="*/ 230823 h 709978"/>
                      <a:gd name="connsiteX5" fmla="*/ 65457 w 681406"/>
                      <a:gd name="connsiteY5" fmla="*/ 307023 h 709978"/>
                      <a:gd name="connsiteX6" fmla="*/ 132132 w 681406"/>
                      <a:gd name="connsiteY6" fmla="*/ 335598 h 709978"/>
                      <a:gd name="connsiteX7" fmla="*/ 198807 w 681406"/>
                      <a:gd name="connsiteY7" fmla="*/ 240348 h 709978"/>
                      <a:gd name="connsiteX8" fmla="*/ 158144 w 681406"/>
                      <a:gd name="connsiteY8" fmla="*/ 303539 h 709978"/>
                      <a:gd name="connsiteX9" fmla="*/ 103557 w 681406"/>
                      <a:gd name="connsiteY9" fmla="*/ 326073 h 709978"/>
                      <a:gd name="connsiteX10" fmla="*/ 8307 w 681406"/>
                      <a:gd name="connsiteY10" fmla="*/ 392748 h 709978"/>
                      <a:gd name="connsiteX11" fmla="*/ 17832 w 681406"/>
                      <a:gd name="connsiteY11" fmla="*/ 516573 h 709978"/>
                      <a:gd name="connsiteX12" fmla="*/ 122607 w 681406"/>
                      <a:gd name="connsiteY12" fmla="*/ 535623 h 709978"/>
                      <a:gd name="connsiteX13" fmla="*/ 227382 w 681406"/>
                      <a:gd name="connsiteY13" fmla="*/ 497523 h 709978"/>
                      <a:gd name="connsiteX14" fmla="*/ 122607 w 681406"/>
                      <a:gd name="connsiteY14" fmla="*/ 621348 h 709978"/>
                      <a:gd name="connsiteX15" fmla="*/ 170232 w 681406"/>
                      <a:gd name="connsiteY15" fmla="*/ 640398 h 709978"/>
                      <a:gd name="connsiteX16" fmla="*/ 303582 w 681406"/>
                      <a:gd name="connsiteY16" fmla="*/ 630873 h 709978"/>
                      <a:gd name="connsiteX17" fmla="*/ 351207 w 681406"/>
                      <a:gd name="connsiteY17" fmla="*/ 554673 h 709978"/>
                      <a:gd name="connsiteX18" fmla="*/ 246432 w 681406"/>
                      <a:gd name="connsiteY18" fmla="*/ 688023 h 709978"/>
                      <a:gd name="connsiteX19" fmla="*/ 379782 w 681406"/>
                      <a:gd name="connsiteY19" fmla="*/ 697548 h 709978"/>
                      <a:gd name="connsiteX20" fmla="*/ 589332 w 681406"/>
                      <a:gd name="connsiteY20" fmla="*/ 564198 h 709978"/>
                      <a:gd name="connsiteX21" fmla="*/ 675057 w 681406"/>
                      <a:gd name="connsiteY21" fmla="*/ 373698 h 709978"/>
                      <a:gd name="connsiteX22" fmla="*/ 675057 w 681406"/>
                      <a:gd name="connsiteY22" fmla="*/ 278448 h 709978"/>
                      <a:gd name="connsiteX23" fmla="*/ 675057 w 681406"/>
                      <a:gd name="connsiteY23" fmla="*/ 221298 h 709978"/>
                      <a:gd name="connsiteX24" fmla="*/ 636957 w 681406"/>
                      <a:gd name="connsiteY24" fmla="*/ 230823 h 709978"/>
                      <a:gd name="connsiteX25" fmla="*/ 665532 w 681406"/>
                      <a:gd name="connsiteY25" fmla="*/ 87948 h 709978"/>
                      <a:gd name="connsiteX26" fmla="*/ 598857 w 681406"/>
                      <a:gd name="connsiteY26" fmla="*/ 40323 h 709978"/>
                      <a:gd name="connsiteX27" fmla="*/ 455982 w 681406"/>
                      <a:gd name="connsiteY27" fmla="*/ 2223 h 709978"/>
                      <a:gd name="connsiteX0" fmla="*/ 455982 w 681406"/>
                      <a:gd name="connsiteY0" fmla="*/ 2223 h 709978"/>
                      <a:gd name="connsiteX1" fmla="*/ 417882 w 681406"/>
                      <a:gd name="connsiteY1" fmla="*/ 106998 h 709978"/>
                      <a:gd name="connsiteX2" fmla="*/ 294057 w 681406"/>
                      <a:gd name="connsiteY2" fmla="*/ 30798 h 709978"/>
                      <a:gd name="connsiteX3" fmla="*/ 141657 w 681406"/>
                      <a:gd name="connsiteY3" fmla="*/ 135573 h 709978"/>
                      <a:gd name="connsiteX4" fmla="*/ 74982 w 681406"/>
                      <a:gd name="connsiteY4" fmla="*/ 226061 h 709978"/>
                      <a:gd name="connsiteX5" fmla="*/ 65457 w 681406"/>
                      <a:gd name="connsiteY5" fmla="*/ 307023 h 709978"/>
                      <a:gd name="connsiteX6" fmla="*/ 132132 w 681406"/>
                      <a:gd name="connsiteY6" fmla="*/ 335598 h 709978"/>
                      <a:gd name="connsiteX7" fmla="*/ 198807 w 681406"/>
                      <a:gd name="connsiteY7" fmla="*/ 240348 h 709978"/>
                      <a:gd name="connsiteX8" fmla="*/ 158144 w 681406"/>
                      <a:gd name="connsiteY8" fmla="*/ 303539 h 709978"/>
                      <a:gd name="connsiteX9" fmla="*/ 103557 w 681406"/>
                      <a:gd name="connsiteY9" fmla="*/ 326073 h 709978"/>
                      <a:gd name="connsiteX10" fmla="*/ 8307 w 681406"/>
                      <a:gd name="connsiteY10" fmla="*/ 392748 h 709978"/>
                      <a:gd name="connsiteX11" fmla="*/ 17832 w 681406"/>
                      <a:gd name="connsiteY11" fmla="*/ 516573 h 709978"/>
                      <a:gd name="connsiteX12" fmla="*/ 122607 w 681406"/>
                      <a:gd name="connsiteY12" fmla="*/ 535623 h 709978"/>
                      <a:gd name="connsiteX13" fmla="*/ 227382 w 681406"/>
                      <a:gd name="connsiteY13" fmla="*/ 497523 h 709978"/>
                      <a:gd name="connsiteX14" fmla="*/ 122607 w 681406"/>
                      <a:gd name="connsiteY14" fmla="*/ 621348 h 709978"/>
                      <a:gd name="connsiteX15" fmla="*/ 170232 w 681406"/>
                      <a:gd name="connsiteY15" fmla="*/ 640398 h 709978"/>
                      <a:gd name="connsiteX16" fmla="*/ 303582 w 681406"/>
                      <a:gd name="connsiteY16" fmla="*/ 630873 h 709978"/>
                      <a:gd name="connsiteX17" fmla="*/ 351207 w 681406"/>
                      <a:gd name="connsiteY17" fmla="*/ 554673 h 709978"/>
                      <a:gd name="connsiteX18" fmla="*/ 246432 w 681406"/>
                      <a:gd name="connsiteY18" fmla="*/ 688023 h 709978"/>
                      <a:gd name="connsiteX19" fmla="*/ 379782 w 681406"/>
                      <a:gd name="connsiteY19" fmla="*/ 697548 h 709978"/>
                      <a:gd name="connsiteX20" fmla="*/ 589332 w 681406"/>
                      <a:gd name="connsiteY20" fmla="*/ 564198 h 709978"/>
                      <a:gd name="connsiteX21" fmla="*/ 675057 w 681406"/>
                      <a:gd name="connsiteY21" fmla="*/ 373698 h 709978"/>
                      <a:gd name="connsiteX22" fmla="*/ 675057 w 681406"/>
                      <a:gd name="connsiteY22" fmla="*/ 278448 h 709978"/>
                      <a:gd name="connsiteX23" fmla="*/ 675057 w 681406"/>
                      <a:gd name="connsiteY23" fmla="*/ 221298 h 709978"/>
                      <a:gd name="connsiteX24" fmla="*/ 636957 w 681406"/>
                      <a:gd name="connsiteY24" fmla="*/ 230823 h 709978"/>
                      <a:gd name="connsiteX25" fmla="*/ 665532 w 681406"/>
                      <a:gd name="connsiteY25" fmla="*/ 87948 h 709978"/>
                      <a:gd name="connsiteX26" fmla="*/ 598857 w 681406"/>
                      <a:gd name="connsiteY26" fmla="*/ 40323 h 709978"/>
                      <a:gd name="connsiteX27" fmla="*/ 455982 w 681406"/>
                      <a:gd name="connsiteY27" fmla="*/ 2223 h 709978"/>
                      <a:gd name="connsiteX0" fmla="*/ 455982 w 681406"/>
                      <a:gd name="connsiteY0" fmla="*/ 2223 h 709978"/>
                      <a:gd name="connsiteX1" fmla="*/ 417882 w 681406"/>
                      <a:gd name="connsiteY1" fmla="*/ 106998 h 709978"/>
                      <a:gd name="connsiteX2" fmla="*/ 294057 w 681406"/>
                      <a:gd name="connsiteY2" fmla="*/ 30798 h 709978"/>
                      <a:gd name="connsiteX3" fmla="*/ 141657 w 681406"/>
                      <a:gd name="connsiteY3" fmla="*/ 135573 h 709978"/>
                      <a:gd name="connsiteX4" fmla="*/ 74982 w 681406"/>
                      <a:gd name="connsiteY4" fmla="*/ 226061 h 709978"/>
                      <a:gd name="connsiteX5" fmla="*/ 65457 w 681406"/>
                      <a:gd name="connsiteY5" fmla="*/ 307023 h 709978"/>
                      <a:gd name="connsiteX6" fmla="*/ 132132 w 681406"/>
                      <a:gd name="connsiteY6" fmla="*/ 335598 h 709978"/>
                      <a:gd name="connsiteX7" fmla="*/ 198807 w 681406"/>
                      <a:gd name="connsiteY7" fmla="*/ 240348 h 709978"/>
                      <a:gd name="connsiteX8" fmla="*/ 158144 w 681406"/>
                      <a:gd name="connsiteY8" fmla="*/ 303539 h 709978"/>
                      <a:gd name="connsiteX9" fmla="*/ 103557 w 681406"/>
                      <a:gd name="connsiteY9" fmla="*/ 326073 h 709978"/>
                      <a:gd name="connsiteX10" fmla="*/ 8307 w 681406"/>
                      <a:gd name="connsiteY10" fmla="*/ 392748 h 709978"/>
                      <a:gd name="connsiteX11" fmla="*/ 17832 w 681406"/>
                      <a:gd name="connsiteY11" fmla="*/ 516573 h 709978"/>
                      <a:gd name="connsiteX12" fmla="*/ 122607 w 681406"/>
                      <a:gd name="connsiteY12" fmla="*/ 535623 h 709978"/>
                      <a:gd name="connsiteX13" fmla="*/ 208332 w 681406"/>
                      <a:gd name="connsiteY13" fmla="*/ 459423 h 709978"/>
                      <a:gd name="connsiteX14" fmla="*/ 122607 w 681406"/>
                      <a:gd name="connsiteY14" fmla="*/ 621348 h 709978"/>
                      <a:gd name="connsiteX15" fmla="*/ 170232 w 681406"/>
                      <a:gd name="connsiteY15" fmla="*/ 640398 h 709978"/>
                      <a:gd name="connsiteX16" fmla="*/ 303582 w 681406"/>
                      <a:gd name="connsiteY16" fmla="*/ 630873 h 709978"/>
                      <a:gd name="connsiteX17" fmla="*/ 351207 w 681406"/>
                      <a:gd name="connsiteY17" fmla="*/ 554673 h 709978"/>
                      <a:gd name="connsiteX18" fmla="*/ 246432 w 681406"/>
                      <a:gd name="connsiteY18" fmla="*/ 688023 h 709978"/>
                      <a:gd name="connsiteX19" fmla="*/ 379782 w 681406"/>
                      <a:gd name="connsiteY19" fmla="*/ 697548 h 709978"/>
                      <a:gd name="connsiteX20" fmla="*/ 589332 w 681406"/>
                      <a:gd name="connsiteY20" fmla="*/ 564198 h 709978"/>
                      <a:gd name="connsiteX21" fmla="*/ 675057 w 681406"/>
                      <a:gd name="connsiteY21" fmla="*/ 373698 h 709978"/>
                      <a:gd name="connsiteX22" fmla="*/ 675057 w 681406"/>
                      <a:gd name="connsiteY22" fmla="*/ 278448 h 709978"/>
                      <a:gd name="connsiteX23" fmla="*/ 675057 w 681406"/>
                      <a:gd name="connsiteY23" fmla="*/ 221298 h 709978"/>
                      <a:gd name="connsiteX24" fmla="*/ 636957 w 681406"/>
                      <a:gd name="connsiteY24" fmla="*/ 230823 h 709978"/>
                      <a:gd name="connsiteX25" fmla="*/ 665532 w 681406"/>
                      <a:gd name="connsiteY25" fmla="*/ 87948 h 709978"/>
                      <a:gd name="connsiteX26" fmla="*/ 598857 w 681406"/>
                      <a:gd name="connsiteY26" fmla="*/ 40323 h 709978"/>
                      <a:gd name="connsiteX27" fmla="*/ 455982 w 681406"/>
                      <a:gd name="connsiteY27" fmla="*/ 2223 h 709978"/>
                      <a:gd name="connsiteX0" fmla="*/ 454558 w 679982"/>
                      <a:gd name="connsiteY0" fmla="*/ 2223 h 709978"/>
                      <a:gd name="connsiteX1" fmla="*/ 416458 w 679982"/>
                      <a:gd name="connsiteY1" fmla="*/ 106998 h 709978"/>
                      <a:gd name="connsiteX2" fmla="*/ 292633 w 679982"/>
                      <a:gd name="connsiteY2" fmla="*/ 30798 h 709978"/>
                      <a:gd name="connsiteX3" fmla="*/ 140233 w 679982"/>
                      <a:gd name="connsiteY3" fmla="*/ 135573 h 709978"/>
                      <a:gd name="connsiteX4" fmla="*/ 73558 w 679982"/>
                      <a:gd name="connsiteY4" fmla="*/ 226061 h 709978"/>
                      <a:gd name="connsiteX5" fmla="*/ 64033 w 679982"/>
                      <a:gd name="connsiteY5" fmla="*/ 307023 h 709978"/>
                      <a:gd name="connsiteX6" fmla="*/ 130708 w 679982"/>
                      <a:gd name="connsiteY6" fmla="*/ 335598 h 709978"/>
                      <a:gd name="connsiteX7" fmla="*/ 197383 w 679982"/>
                      <a:gd name="connsiteY7" fmla="*/ 240348 h 709978"/>
                      <a:gd name="connsiteX8" fmla="*/ 156720 w 679982"/>
                      <a:gd name="connsiteY8" fmla="*/ 303539 h 709978"/>
                      <a:gd name="connsiteX9" fmla="*/ 102133 w 679982"/>
                      <a:gd name="connsiteY9" fmla="*/ 326073 h 709978"/>
                      <a:gd name="connsiteX10" fmla="*/ 6883 w 679982"/>
                      <a:gd name="connsiteY10" fmla="*/ 392748 h 709978"/>
                      <a:gd name="connsiteX11" fmla="*/ 16408 w 679982"/>
                      <a:gd name="connsiteY11" fmla="*/ 516573 h 709978"/>
                      <a:gd name="connsiteX12" fmla="*/ 87845 w 679982"/>
                      <a:gd name="connsiteY12" fmla="*/ 516573 h 709978"/>
                      <a:gd name="connsiteX13" fmla="*/ 206908 w 679982"/>
                      <a:gd name="connsiteY13" fmla="*/ 459423 h 709978"/>
                      <a:gd name="connsiteX14" fmla="*/ 121183 w 679982"/>
                      <a:gd name="connsiteY14" fmla="*/ 621348 h 709978"/>
                      <a:gd name="connsiteX15" fmla="*/ 168808 w 679982"/>
                      <a:gd name="connsiteY15" fmla="*/ 640398 h 709978"/>
                      <a:gd name="connsiteX16" fmla="*/ 302158 w 679982"/>
                      <a:gd name="connsiteY16" fmla="*/ 630873 h 709978"/>
                      <a:gd name="connsiteX17" fmla="*/ 349783 w 679982"/>
                      <a:gd name="connsiteY17" fmla="*/ 554673 h 709978"/>
                      <a:gd name="connsiteX18" fmla="*/ 245008 w 679982"/>
                      <a:gd name="connsiteY18" fmla="*/ 688023 h 709978"/>
                      <a:gd name="connsiteX19" fmla="*/ 378358 w 679982"/>
                      <a:gd name="connsiteY19" fmla="*/ 697548 h 709978"/>
                      <a:gd name="connsiteX20" fmla="*/ 587908 w 679982"/>
                      <a:gd name="connsiteY20" fmla="*/ 564198 h 709978"/>
                      <a:gd name="connsiteX21" fmla="*/ 673633 w 679982"/>
                      <a:gd name="connsiteY21" fmla="*/ 373698 h 709978"/>
                      <a:gd name="connsiteX22" fmla="*/ 673633 w 679982"/>
                      <a:gd name="connsiteY22" fmla="*/ 278448 h 709978"/>
                      <a:gd name="connsiteX23" fmla="*/ 673633 w 679982"/>
                      <a:gd name="connsiteY23" fmla="*/ 221298 h 709978"/>
                      <a:gd name="connsiteX24" fmla="*/ 635533 w 679982"/>
                      <a:gd name="connsiteY24" fmla="*/ 230823 h 709978"/>
                      <a:gd name="connsiteX25" fmla="*/ 664108 w 679982"/>
                      <a:gd name="connsiteY25" fmla="*/ 87948 h 709978"/>
                      <a:gd name="connsiteX26" fmla="*/ 597433 w 679982"/>
                      <a:gd name="connsiteY26" fmla="*/ 40323 h 709978"/>
                      <a:gd name="connsiteX27" fmla="*/ 454558 w 679982"/>
                      <a:gd name="connsiteY27" fmla="*/ 2223 h 709978"/>
                      <a:gd name="connsiteX0" fmla="*/ 455545 w 680969"/>
                      <a:gd name="connsiteY0" fmla="*/ 2223 h 709978"/>
                      <a:gd name="connsiteX1" fmla="*/ 417445 w 680969"/>
                      <a:gd name="connsiteY1" fmla="*/ 106998 h 709978"/>
                      <a:gd name="connsiteX2" fmla="*/ 293620 w 680969"/>
                      <a:gd name="connsiteY2" fmla="*/ 30798 h 709978"/>
                      <a:gd name="connsiteX3" fmla="*/ 141220 w 680969"/>
                      <a:gd name="connsiteY3" fmla="*/ 135573 h 709978"/>
                      <a:gd name="connsiteX4" fmla="*/ 74545 w 680969"/>
                      <a:gd name="connsiteY4" fmla="*/ 226061 h 709978"/>
                      <a:gd name="connsiteX5" fmla="*/ 65020 w 680969"/>
                      <a:gd name="connsiteY5" fmla="*/ 307023 h 709978"/>
                      <a:gd name="connsiteX6" fmla="*/ 131695 w 680969"/>
                      <a:gd name="connsiteY6" fmla="*/ 335598 h 709978"/>
                      <a:gd name="connsiteX7" fmla="*/ 198370 w 680969"/>
                      <a:gd name="connsiteY7" fmla="*/ 240348 h 709978"/>
                      <a:gd name="connsiteX8" fmla="*/ 157707 w 680969"/>
                      <a:gd name="connsiteY8" fmla="*/ 303539 h 709978"/>
                      <a:gd name="connsiteX9" fmla="*/ 103120 w 680969"/>
                      <a:gd name="connsiteY9" fmla="*/ 326073 h 709978"/>
                      <a:gd name="connsiteX10" fmla="*/ 7870 w 680969"/>
                      <a:gd name="connsiteY10" fmla="*/ 392748 h 709978"/>
                      <a:gd name="connsiteX11" fmla="*/ 17395 w 680969"/>
                      <a:gd name="connsiteY11" fmla="*/ 516573 h 709978"/>
                      <a:gd name="connsiteX12" fmla="*/ 112645 w 680969"/>
                      <a:gd name="connsiteY12" fmla="*/ 516573 h 709978"/>
                      <a:gd name="connsiteX13" fmla="*/ 207895 w 680969"/>
                      <a:gd name="connsiteY13" fmla="*/ 459423 h 709978"/>
                      <a:gd name="connsiteX14" fmla="*/ 122170 w 680969"/>
                      <a:gd name="connsiteY14" fmla="*/ 621348 h 709978"/>
                      <a:gd name="connsiteX15" fmla="*/ 169795 w 680969"/>
                      <a:gd name="connsiteY15" fmla="*/ 640398 h 709978"/>
                      <a:gd name="connsiteX16" fmla="*/ 303145 w 680969"/>
                      <a:gd name="connsiteY16" fmla="*/ 630873 h 709978"/>
                      <a:gd name="connsiteX17" fmla="*/ 350770 w 680969"/>
                      <a:gd name="connsiteY17" fmla="*/ 554673 h 709978"/>
                      <a:gd name="connsiteX18" fmla="*/ 245995 w 680969"/>
                      <a:gd name="connsiteY18" fmla="*/ 688023 h 709978"/>
                      <a:gd name="connsiteX19" fmla="*/ 379345 w 680969"/>
                      <a:gd name="connsiteY19" fmla="*/ 697548 h 709978"/>
                      <a:gd name="connsiteX20" fmla="*/ 588895 w 680969"/>
                      <a:gd name="connsiteY20" fmla="*/ 564198 h 709978"/>
                      <a:gd name="connsiteX21" fmla="*/ 674620 w 680969"/>
                      <a:gd name="connsiteY21" fmla="*/ 373698 h 709978"/>
                      <a:gd name="connsiteX22" fmla="*/ 674620 w 680969"/>
                      <a:gd name="connsiteY22" fmla="*/ 278448 h 709978"/>
                      <a:gd name="connsiteX23" fmla="*/ 674620 w 680969"/>
                      <a:gd name="connsiteY23" fmla="*/ 221298 h 709978"/>
                      <a:gd name="connsiteX24" fmla="*/ 636520 w 680969"/>
                      <a:gd name="connsiteY24" fmla="*/ 230823 h 709978"/>
                      <a:gd name="connsiteX25" fmla="*/ 665095 w 680969"/>
                      <a:gd name="connsiteY25" fmla="*/ 87948 h 709978"/>
                      <a:gd name="connsiteX26" fmla="*/ 598420 w 680969"/>
                      <a:gd name="connsiteY26" fmla="*/ 40323 h 709978"/>
                      <a:gd name="connsiteX27" fmla="*/ 455545 w 680969"/>
                      <a:gd name="connsiteY27" fmla="*/ 2223 h 709978"/>
                      <a:gd name="connsiteX0" fmla="*/ 460771 w 686195"/>
                      <a:gd name="connsiteY0" fmla="*/ 2223 h 709978"/>
                      <a:gd name="connsiteX1" fmla="*/ 422671 w 686195"/>
                      <a:gd name="connsiteY1" fmla="*/ 106998 h 709978"/>
                      <a:gd name="connsiteX2" fmla="*/ 298846 w 686195"/>
                      <a:gd name="connsiteY2" fmla="*/ 30798 h 709978"/>
                      <a:gd name="connsiteX3" fmla="*/ 146446 w 686195"/>
                      <a:gd name="connsiteY3" fmla="*/ 135573 h 709978"/>
                      <a:gd name="connsiteX4" fmla="*/ 79771 w 686195"/>
                      <a:gd name="connsiteY4" fmla="*/ 226061 h 709978"/>
                      <a:gd name="connsiteX5" fmla="*/ 70246 w 686195"/>
                      <a:gd name="connsiteY5" fmla="*/ 307023 h 709978"/>
                      <a:gd name="connsiteX6" fmla="*/ 136921 w 686195"/>
                      <a:gd name="connsiteY6" fmla="*/ 335598 h 709978"/>
                      <a:gd name="connsiteX7" fmla="*/ 203596 w 686195"/>
                      <a:gd name="connsiteY7" fmla="*/ 240348 h 709978"/>
                      <a:gd name="connsiteX8" fmla="*/ 162933 w 686195"/>
                      <a:gd name="connsiteY8" fmla="*/ 303539 h 709978"/>
                      <a:gd name="connsiteX9" fmla="*/ 108346 w 686195"/>
                      <a:gd name="connsiteY9" fmla="*/ 326073 h 709978"/>
                      <a:gd name="connsiteX10" fmla="*/ 13096 w 686195"/>
                      <a:gd name="connsiteY10" fmla="*/ 392748 h 709978"/>
                      <a:gd name="connsiteX11" fmla="*/ 22621 w 686195"/>
                      <a:gd name="connsiteY11" fmla="*/ 516573 h 709978"/>
                      <a:gd name="connsiteX12" fmla="*/ 213121 w 686195"/>
                      <a:gd name="connsiteY12" fmla="*/ 459423 h 709978"/>
                      <a:gd name="connsiteX13" fmla="*/ 127396 w 686195"/>
                      <a:gd name="connsiteY13" fmla="*/ 621348 h 709978"/>
                      <a:gd name="connsiteX14" fmla="*/ 175021 w 686195"/>
                      <a:gd name="connsiteY14" fmla="*/ 640398 h 709978"/>
                      <a:gd name="connsiteX15" fmla="*/ 308371 w 686195"/>
                      <a:gd name="connsiteY15" fmla="*/ 630873 h 709978"/>
                      <a:gd name="connsiteX16" fmla="*/ 355996 w 686195"/>
                      <a:gd name="connsiteY16" fmla="*/ 554673 h 709978"/>
                      <a:gd name="connsiteX17" fmla="*/ 251221 w 686195"/>
                      <a:gd name="connsiteY17" fmla="*/ 688023 h 709978"/>
                      <a:gd name="connsiteX18" fmla="*/ 384571 w 686195"/>
                      <a:gd name="connsiteY18" fmla="*/ 697548 h 709978"/>
                      <a:gd name="connsiteX19" fmla="*/ 594121 w 686195"/>
                      <a:gd name="connsiteY19" fmla="*/ 564198 h 709978"/>
                      <a:gd name="connsiteX20" fmla="*/ 679846 w 686195"/>
                      <a:gd name="connsiteY20" fmla="*/ 373698 h 709978"/>
                      <a:gd name="connsiteX21" fmla="*/ 679846 w 686195"/>
                      <a:gd name="connsiteY21" fmla="*/ 278448 h 709978"/>
                      <a:gd name="connsiteX22" fmla="*/ 679846 w 686195"/>
                      <a:gd name="connsiteY22" fmla="*/ 221298 h 709978"/>
                      <a:gd name="connsiteX23" fmla="*/ 641746 w 686195"/>
                      <a:gd name="connsiteY23" fmla="*/ 230823 h 709978"/>
                      <a:gd name="connsiteX24" fmla="*/ 670321 w 686195"/>
                      <a:gd name="connsiteY24" fmla="*/ 87948 h 709978"/>
                      <a:gd name="connsiteX25" fmla="*/ 603646 w 686195"/>
                      <a:gd name="connsiteY25" fmla="*/ 40323 h 709978"/>
                      <a:gd name="connsiteX26" fmla="*/ 460771 w 686195"/>
                      <a:gd name="connsiteY26" fmla="*/ 2223 h 709978"/>
                      <a:gd name="connsiteX0" fmla="*/ 449288 w 674712"/>
                      <a:gd name="connsiteY0" fmla="*/ 2223 h 709978"/>
                      <a:gd name="connsiteX1" fmla="*/ 411188 w 674712"/>
                      <a:gd name="connsiteY1" fmla="*/ 106998 h 709978"/>
                      <a:gd name="connsiteX2" fmla="*/ 287363 w 674712"/>
                      <a:gd name="connsiteY2" fmla="*/ 30798 h 709978"/>
                      <a:gd name="connsiteX3" fmla="*/ 134963 w 674712"/>
                      <a:gd name="connsiteY3" fmla="*/ 135573 h 709978"/>
                      <a:gd name="connsiteX4" fmla="*/ 68288 w 674712"/>
                      <a:gd name="connsiteY4" fmla="*/ 226061 h 709978"/>
                      <a:gd name="connsiteX5" fmla="*/ 58763 w 674712"/>
                      <a:gd name="connsiteY5" fmla="*/ 307023 h 709978"/>
                      <a:gd name="connsiteX6" fmla="*/ 125438 w 674712"/>
                      <a:gd name="connsiteY6" fmla="*/ 335598 h 709978"/>
                      <a:gd name="connsiteX7" fmla="*/ 192113 w 674712"/>
                      <a:gd name="connsiteY7" fmla="*/ 240348 h 709978"/>
                      <a:gd name="connsiteX8" fmla="*/ 151450 w 674712"/>
                      <a:gd name="connsiteY8" fmla="*/ 303539 h 709978"/>
                      <a:gd name="connsiteX9" fmla="*/ 96863 w 674712"/>
                      <a:gd name="connsiteY9" fmla="*/ 326073 h 709978"/>
                      <a:gd name="connsiteX10" fmla="*/ 1613 w 674712"/>
                      <a:gd name="connsiteY10" fmla="*/ 392748 h 709978"/>
                      <a:gd name="connsiteX11" fmla="*/ 49238 w 674712"/>
                      <a:gd name="connsiteY11" fmla="*/ 521335 h 709978"/>
                      <a:gd name="connsiteX12" fmla="*/ 201638 w 674712"/>
                      <a:gd name="connsiteY12" fmla="*/ 459423 h 709978"/>
                      <a:gd name="connsiteX13" fmla="*/ 115913 w 674712"/>
                      <a:gd name="connsiteY13" fmla="*/ 621348 h 709978"/>
                      <a:gd name="connsiteX14" fmla="*/ 163538 w 674712"/>
                      <a:gd name="connsiteY14" fmla="*/ 640398 h 709978"/>
                      <a:gd name="connsiteX15" fmla="*/ 296888 w 674712"/>
                      <a:gd name="connsiteY15" fmla="*/ 630873 h 709978"/>
                      <a:gd name="connsiteX16" fmla="*/ 344513 w 674712"/>
                      <a:gd name="connsiteY16" fmla="*/ 554673 h 709978"/>
                      <a:gd name="connsiteX17" fmla="*/ 239738 w 674712"/>
                      <a:gd name="connsiteY17" fmla="*/ 688023 h 709978"/>
                      <a:gd name="connsiteX18" fmla="*/ 373088 w 674712"/>
                      <a:gd name="connsiteY18" fmla="*/ 697548 h 709978"/>
                      <a:gd name="connsiteX19" fmla="*/ 582638 w 674712"/>
                      <a:gd name="connsiteY19" fmla="*/ 564198 h 709978"/>
                      <a:gd name="connsiteX20" fmla="*/ 668363 w 674712"/>
                      <a:gd name="connsiteY20" fmla="*/ 373698 h 709978"/>
                      <a:gd name="connsiteX21" fmla="*/ 668363 w 674712"/>
                      <a:gd name="connsiteY21" fmla="*/ 278448 h 709978"/>
                      <a:gd name="connsiteX22" fmla="*/ 668363 w 674712"/>
                      <a:gd name="connsiteY22" fmla="*/ 221298 h 709978"/>
                      <a:gd name="connsiteX23" fmla="*/ 630263 w 674712"/>
                      <a:gd name="connsiteY23" fmla="*/ 230823 h 709978"/>
                      <a:gd name="connsiteX24" fmla="*/ 658838 w 674712"/>
                      <a:gd name="connsiteY24" fmla="*/ 87948 h 709978"/>
                      <a:gd name="connsiteX25" fmla="*/ 592163 w 674712"/>
                      <a:gd name="connsiteY25" fmla="*/ 40323 h 709978"/>
                      <a:gd name="connsiteX26" fmla="*/ 449288 w 674712"/>
                      <a:gd name="connsiteY26" fmla="*/ 2223 h 709978"/>
                      <a:gd name="connsiteX0" fmla="*/ 449288 w 674712"/>
                      <a:gd name="connsiteY0" fmla="*/ 2223 h 709978"/>
                      <a:gd name="connsiteX1" fmla="*/ 411188 w 674712"/>
                      <a:gd name="connsiteY1" fmla="*/ 106998 h 709978"/>
                      <a:gd name="connsiteX2" fmla="*/ 287363 w 674712"/>
                      <a:gd name="connsiteY2" fmla="*/ 30798 h 709978"/>
                      <a:gd name="connsiteX3" fmla="*/ 134963 w 674712"/>
                      <a:gd name="connsiteY3" fmla="*/ 135573 h 709978"/>
                      <a:gd name="connsiteX4" fmla="*/ 68288 w 674712"/>
                      <a:gd name="connsiteY4" fmla="*/ 226061 h 709978"/>
                      <a:gd name="connsiteX5" fmla="*/ 58763 w 674712"/>
                      <a:gd name="connsiteY5" fmla="*/ 307023 h 709978"/>
                      <a:gd name="connsiteX6" fmla="*/ 125438 w 674712"/>
                      <a:gd name="connsiteY6" fmla="*/ 335598 h 709978"/>
                      <a:gd name="connsiteX7" fmla="*/ 192113 w 674712"/>
                      <a:gd name="connsiteY7" fmla="*/ 240348 h 709978"/>
                      <a:gd name="connsiteX8" fmla="*/ 151450 w 674712"/>
                      <a:gd name="connsiteY8" fmla="*/ 303539 h 709978"/>
                      <a:gd name="connsiteX9" fmla="*/ 96863 w 674712"/>
                      <a:gd name="connsiteY9" fmla="*/ 326073 h 709978"/>
                      <a:gd name="connsiteX10" fmla="*/ 1613 w 674712"/>
                      <a:gd name="connsiteY10" fmla="*/ 392748 h 709978"/>
                      <a:gd name="connsiteX11" fmla="*/ 49238 w 674712"/>
                      <a:gd name="connsiteY11" fmla="*/ 521335 h 709978"/>
                      <a:gd name="connsiteX12" fmla="*/ 201638 w 674712"/>
                      <a:gd name="connsiteY12" fmla="*/ 459423 h 709978"/>
                      <a:gd name="connsiteX13" fmla="*/ 111150 w 674712"/>
                      <a:gd name="connsiteY13" fmla="*/ 554673 h 709978"/>
                      <a:gd name="connsiteX14" fmla="*/ 163538 w 674712"/>
                      <a:gd name="connsiteY14" fmla="*/ 640398 h 709978"/>
                      <a:gd name="connsiteX15" fmla="*/ 296888 w 674712"/>
                      <a:gd name="connsiteY15" fmla="*/ 630873 h 709978"/>
                      <a:gd name="connsiteX16" fmla="*/ 344513 w 674712"/>
                      <a:gd name="connsiteY16" fmla="*/ 554673 h 709978"/>
                      <a:gd name="connsiteX17" fmla="*/ 239738 w 674712"/>
                      <a:gd name="connsiteY17" fmla="*/ 688023 h 709978"/>
                      <a:gd name="connsiteX18" fmla="*/ 373088 w 674712"/>
                      <a:gd name="connsiteY18" fmla="*/ 697548 h 709978"/>
                      <a:gd name="connsiteX19" fmla="*/ 582638 w 674712"/>
                      <a:gd name="connsiteY19" fmla="*/ 564198 h 709978"/>
                      <a:gd name="connsiteX20" fmla="*/ 668363 w 674712"/>
                      <a:gd name="connsiteY20" fmla="*/ 373698 h 709978"/>
                      <a:gd name="connsiteX21" fmla="*/ 668363 w 674712"/>
                      <a:gd name="connsiteY21" fmla="*/ 278448 h 709978"/>
                      <a:gd name="connsiteX22" fmla="*/ 668363 w 674712"/>
                      <a:gd name="connsiteY22" fmla="*/ 221298 h 709978"/>
                      <a:gd name="connsiteX23" fmla="*/ 630263 w 674712"/>
                      <a:gd name="connsiteY23" fmla="*/ 230823 h 709978"/>
                      <a:gd name="connsiteX24" fmla="*/ 658838 w 674712"/>
                      <a:gd name="connsiteY24" fmla="*/ 87948 h 709978"/>
                      <a:gd name="connsiteX25" fmla="*/ 592163 w 674712"/>
                      <a:gd name="connsiteY25" fmla="*/ 40323 h 709978"/>
                      <a:gd name="connsiteX26" fmla="*/ 449288 w 674712"/>
                      <a:gd name="connsiteY26" fmla="*/ 2223 h 709978"/>
                      <a:gd name="connsiteX0" fmla="*/ 449288 w 674712"/>
                      <a:gd name="connsiteY0" fmla="*/ 2223 h 709978"/>
                      <a:gd name="connsiteX1" fmla="*/ 411188 w 674712"/>
                      <a:gd name="connsiteY1" fmla="*/ 106998 h 709978"/>
                      <a:gd name="connsiteX2" fmla="*/ 287363 w 674712"/>
                      <a:gd name="connsiteY2" fmla="*/ 30798 h 709978"/>
                      <a:gd name="connsiteX3" fmla="*/ 134963 w 674712"/>
                      <a:gd name="connsiteY3" fmla="*/ 135573 h 709978"/>
                      <a:gd name="connsiteX4" fmla="*/ 68288 w 674712"/>
                      <a:gd name="connsiteY4" fmla="*/ 226061 h 709978"/>
                      <a:gd name="connsiteX5" fmla="*/ 58763 w 674712"/>
                      <a:gd name="connsiteY5" fmla="*/ 307023 h 709978"/>
                      <a:gd name="connsiteX6" fmla="*/ 125438 w 674712"/>
                      <a:gd name="connsiteY6" fmla="*/ 335598 h 709978"/>
                      <a:gd name="connsiteX7" fmla="*/ 192113 w 674712"/>
                      <a:gd name="connsiteY7" fmla="*/ 240348 h 709978"/>
                      <a:gd name="connsiteX8" fmla="*/ 151450 w 674712"/>
                      <a:gd name="connsiteY8" fmla="*/ 303539 h 709978"/>
                      <a:gd name="connsiteX9" fmla="*/ 96863 w 674712"/>
                      <a:gd name="connsiteY9" fmla="*/ 326073 h 709978"/>
                      <a:gd name="connsiteX10" fmla="*/ 1613 w 674712"/>
                      <a:gd name="connsiteY10" fmla="*/ 392748 h 709978"/>
                      <a:gd name="connsiteX11" fmla="*/ 49238 w 674712"/>
                      <a:gd name="connsiteY11" fmla="*/ 521335 h 709978"/>
                      <a:gd name="connsiteX12" fmla="*/ 201638 w 674712"/>
                      <a:gd name="connsiteY12" fmla="*/ 459423 h 709978"/>
                      <a:gd name="connsiteX13" fmla="*/ 111150 w 674712"/>
                      <a:gd name="connsiteY13" fmla="*/ 554673 h 709978"/>
                      <a:gd name="connsiteX14" fmla="*/ 163538 w 674712"/>
                      <a:gd name="connsiteY14" fmla="*/ 640398 h 709978"/>
                      <a:gd name="connsiteX15" fmla="*/ 292125 w 674712"/>
                      <a:gd name="connsiteY15" fmla="*/ 611823 h 709978"/>
                      <a:gd name="connsiteX16" fmla="*/ 344513 w 674712"/>
                      <a:gd name="connsiteY16" fmla="*/ 554673 h 709978"/>
                      <a:gd name="connsiteX17" fmla="*/ 239738 w 674712"/>
                      <a:gd name="connsiteY17" fmla="*/ 688023 h 709978"/>
                      <a:gd name="connsiteX18" fmla="*/ 373088 w 674712"/>
                      <a:gd name="connsiteY18" fmla="*/ 697548 h 709978"/>
                      <a:gd name="connsiteX19" fmla="*/ 582638 w 674712"/>
                      <a:gd name="connsiteY19" fmla="*/ 564198 h 709978"/>
                      <a:gd name="connsiteX20" fmla="*/ 668363 w 674712"/>
                      <a:gd name="connsiteY20" fmla="*/ 373698 h 709978"/>
                      <a:gd name="connsiteX21" fmla="*/ 668363 w 674712"/>
                      <a:gd name="connsiteY21" fmla="*/ 278448 h 709978"/>
                      <a:gd name="connsiteX22" fmla="*/ 668363 w 674712"/>
                      <a:gd name="connsiteY22" fmla="*/ 221298 h 709978"/>
                      <a:gd name="connsiteX23" fmla="*/ 630263 w 674712"/>
                      <a:gd name="connsiteY23" fmla="*/ 230823 h 709978"/>
                      <a:gd name="connsiteX24" fmla="*/ 658838 w 674712"/>
                      <a:gd name="connsiteY24" fmla="*/ 87948 h 709978"/>
                      <a:gd name="connsiteX25" fmla="*/ 592163 w 674712"/>
                      <a:gd name="connsiteY25" fmla="*/ 40323 h 709978"/>
                      <a:gd name="connsiteX26" fmla="*/ 449288 w 674712"/>
                      <a:gd name="connsiteY26" fmla="*/ 2223 h 709978"/>
                      <a:gd name="connsiteX0" fmla="*/ 449288 w 674712"/>
                      <a:gd name="connsiteY0" fmla="*/ 2223 h 706375"/>
                      <a:gd name="connsiteX1" fmla="*/ 411188 w 674712"/>
                      <a:gd name="connsiteY1" fmla="*/ 106998 h 706375"/>
                      <a:gd name="connsiteX2" fmla="*/ 287363 w 674712"/>
                      <a:gd name="connsiteY2" fmla="*/ 30798 h 706375"/>
                      <a:gd name="connsiteX3" fmla="*/ 134963 w 674712"/>
                      <a:gd name="connsiteY3" fmla="*/ 135573 h 706375"/>
                      <a:gd name="connsiteX4" fmla="*/ 68288 w 674712"/>
                      <a:gd name="connsiteY4" fmla="*/ 226061 h 706375"/>
                      <a:gd name="connsiteX5" fmla="*/ 58763 w 674712"/>
                      <a:gd name="connsiteY5" fmla="*/ 307023 h 706375"/>
                      <a:gd name="connsiteX6" fmla="*/ 125438 w 674712"/>
                      <a:gd name="connsiteY6" fmla="*/ 335598 h 706375"/>
                      <a:gd name="connsiteX7" fmla="*/ 192113 w 674712"/>
                      <a:gd name="connsiteY7" fmla="*/ 240348 h 706375"/>
                      <a:gd name="connsiteX8" fmla="*/ 151450 w 674712"/>
                      <a:gd name="connsiteY8" fmla="*/ 303539 h 706375"/>
                      <a:gd name="connsiteX9" fmla="*/ 96863 w 674712"/>
                      <a:gd name="connsiteY9" fmla="*/ 326073 h 706375"/>
                      <a:gd name="connsiteX10" fmla="*/ 1613 w 674712"/>
                      <a:gd name="connsiteY10" fmla="*/ 392748 h 706375"/>
                      <a:gd name="connsiteX11" fmla="*/ 49238 w 674712"/>
                      <a:gd name="connsiteY11" fmla="*/ 521335 h 706375"/>
                      <a:gd name="connsiteX12" fmla="*/ 201638 w 674712"/>
                      <a:gd name="connsiteY12" fmla="*/ 459423 h 706375"/>
                      <a:gd name="connsiteX13" fmla="*/ 111150 w 674712"/>
                      <a:gd name="connsiteY13" fmla="*/ 554673 h 706375"/>
                      <a:gd name="connsiteX14" fmla="*/ 163538 w 674712"/>
                      <a:gd name="connsiteY14" fmla="*/ 640398 h 706375"/>
                      <a:gd name="connsiteX15" fmla="*/ 292125 w 674712"/>
                      <a:gd name="connsiteY15" fmla="*/ 611823 h 706375"/>
                      <a:gd name="connsiteX16" fmla="*/ 344513 w 674712"/>
                      <a:gd name="connsiteY16" fmla="*/ 554673 h 706375"/>
                      <a:gd name="connsiteX17" fmla="*/ 258788 w 674712"/>
                      <a:gd name="connsiteY17" fmla="*/ 678498 h 706375"/>
                      <a:gd name="connsiteX18" fmla="*/ 373088 w 674712"/>
                      <a:gd name="connsiteY18" fmla="*/ 697548 h 706375"/>
                      <a:gd name="connsiteX19" fmla="*/ 582638 w 674712"/>
                      <a:gd name="connsiteY19" fmla="*/ 564198 h 706375"/>
                      <a:gd name="connsiteX20" fmla="*/ 668363 w 674712"/>
                      <a:gd name="connsiteY20" fmla="*/ 373698 h 706375"/>
                      <a:gd name="connsiteX21" fmla="*/ 668363 w 674712"/>
                      <a:gd name="connsiteY21" fmla="*/ 278448 h 706375"/>
                      <a:gd name="connsiteX22" fmla="*/ 668363 w 674712"/>
                      <a:gd name="connsiteY22" fmla="*/ 221298 h 706375"/>
                      <a:gd name="connsiteX23" fmla="*/ 630263 w 674712"/>
                      <a:gd name="connsiteY23" fmla="*/ 230823 h 706375"/>
                      <a:gd name="connsiteX24" fmla="*/ 658838 w 674712"/>
                      <a:gd name="connsiteY24" fmla="*/ 87948 h 706375"/>
                      <a:gd name="connsiteX25" fmla="*/ 592163 w 674712"/>
                      <a:gd name="connsiteY25" fmla="*/ 40323 h 706375"/>
                      <a:gd name="connsiteX26" fmla="*/ 449288 w 674712"/>
                      <a:gd name="connsiteY26" fmla="*/ 2223 h 706375"/>
                      <a:gd name="connsiteX0" fmla="*/ 452467 w 677891"/>
                      <a:gd name="connsiteY0" fmla="*/ 2223 h 706375"/>
                      <a:gd name="connsiteX1" fmla="*/ 414367 w 677891"/>
                      <a:gd name="connsiteY1" fmla="*/ 106998 h 706375"/>
                      <a:gd name="connsiteX2" fmla="*/ 290542 w 677891"/>
                      <a:gd name="connsiteY2" fmla="*/ 30798 h 706375"/>
                      <a:gd name="connsiteX3" fmla="*/ 138142 w 677891"/>
                      <a:gd name="connsiteY3" fmla="*/ 135573 h 706375"/>
                      <a:gd name="connsiteX4" fmla="*/ 71467 w 677891"/>
                      <a:gd name="connsiteY4" fmla="*/ 226061 h 706375"/>
                      <a:gd name="connsiteX5" fmla="*/ 61942 w 677891"/>
                      <a:gd name="connsiteY5" fmla="*/ 307023 h 706375"/>
                      <a:gd name="connsiteX6" fmla="*/ 128617 w 677891"/>
                      <a:gd name="connsiteY6" fmla="*/ 335598 h 706375"/>
                      <a:gd name="connsiteX7" fmla="*/ 195292 w 677891"/>
                      <a:gd name="connsiteY7" fmla="*/ 240348 h 706375"/>
                      <a:gd name="connsiteX8" fmla="*/ 154629 w 677891"/>
                      <a:gd name="connsiteY8" fmla="*/ 303539 h 706375"/>
                      <a:gd name="connsiteX9" fmla="*/ 4792 w 677891"/>
                      <a:gd name="connsiteY9" fmla="*/ 392748 h 706375"/>
                      <a:gd name="connsiteX10" fmla="*/ 52417 w 677891"/>
                      <a:gd name="connsiteY10" fmla="*/ 521335 h 706375"/>
                      <a:gd name="connsiteX11" fmla="*/ 204817 w 677891"/>
                      <a:gd name="connsiteY11" fmla="*/ 459423 h 706375"/>
                      <a:gd name="connsiteX12" fmla="*/ 114329 w 677891"/>
                      <a:gd name="connsiteY12" fmla="*/ 554673 h 706375"/>
                      <a:gd name="connsiteX13" fmla="*/ 166717 w 677891"/>
                      <a:gd name="connsiteY13" fmla="*/ 640398 h 706375"/>
                      <a:gd name="connsiteX14" fmla="*/ 295304 w 677891"/>
                      <a:gd name="connsiteY14" fmla="*/ 611823 h 706375"/>
                      <a:gd name="connsiteX15" fmla="*/ 347692 w 677891"/>
                      <a:gd name="connsiteY15" fmla="*/ 554673 h 706375"/>
                      <a:gd name="connsiteX16" fmla="*/ 261967 w 677891"/>
                      <a:gd name="connsiteY16" fmla="*/ 678498 h 706375"/>
                      <a:gd name="connsiteX17" fmla="*/ 376267 w 677891"/>
                      <a:gd name="connsiteY17" fmla="*/ 697548 h 706375"/>
                      <a:gd name="connsiteX18" fmla="*/ 585817 w 677891"/>
                      <a:gd name="connsiteY18" fmla="*/ 564198 h 706375"/>
                      <a:gd name="connsiteX19" fmla="*/ 671542 w 677891"/>
                      <a:gd name="connsiteY19" fmla="*/ 373698 h 706375"/>
                      <a:gd name="connsiteX20" fmla="*/ 671542 w 677891"/>
                      <a:gd name="connsiteY20" fmla="*/ 278448 h 706375"/>
                      <a:gd name="connsiteX21" fmla="*/ 671542 w 677891"/>
                      <a:gd name="connsiteY21" fmla="*/ 221298 h 706375"/>
                      <a:gd name="connsiteX22" fmla="*/ 633442 w 677891"/>
                      <a:gd name="connsiteY22" fmla="*/ 230823 h 706375"/>
                      <a:gd name="connsiteX23" fmla="*/ 662017 w 677891"/>
                      <a:gd name="connsiteY23" fmla="*/ 87948 h 706375"/>
                      <a:gd name="connsiteX24" fmla="*/ 595342 w 677891"/>
                      <a:gd name="connsiteY24" fmla="*/ 40323 h 706375"/>
                      <a:gd name="connsiteX25" fmla="*/ 452467 w 677891"/>
                      <a:gd name="connsiteY25" fmla="*/ 2223 h 706375"/>
                      <a:gd name="connsiteX0" fmla="*/ 447736 w 673160"/>
                      <a:gd name="connsiteY0" fmla="*/ 2223 h 706375"/>
                      <a:gd name="connsiteX1" fmla="*/ 409636 w 673160"/>
                      <a:gd name="connsiteY1" fmla="*/ 106998 h 706375"/>
                      <a:gd name="connsiteX2" fmla="*/ 285811 w 673160"/>
                      <a:gd name="connsiteY2" fmla="*/ 30798 h 706375"/>
                      <a:gd name="connsiteX3" fmla="*/ 133411 w 673160"/>
                      <a:gd name="connsiteY3" fmla="*/ 135573 h 706375"/>
                      <a:gd name="connsiteX4" fmla="*/ 66736 w 673160"/>
                      <a:gd name="connsiteY4" fmla="*/ 226061 h 706375"/>
                      <a:gd name="connsiteX5" fmla="*/ 57211 w 673160"/>
                      <a:gd name="connsiteY5" fmla="*/ 307023 h 706375"/>
                      <a:gd name="connsiteX6" fmla="*/ 123886 w 673160"/>
                      <a:gd name="connsiteY6" fmla="*/ 335598 h 706375"/>
                      <a:gd name="connsiteX7" fmla="*/ 190561 w 673160"/>
                      <a:gd name="connsiteY7" fmla="*/ 240348 h 706375"/>
                      <a:gd name="connsiteX8" fmla="*/ 149898 w 673160"/>
                      <a:gd name="connsiteY8" fmla="*/ 303539 h 706375"/>
                      <a:gd name="connsiteX9" fmla="*/ 54648 w 673160"/>
                      <a:gd name="connsiteY9" fmla="*/ 370215 h 706375"/>
                      <a:gd name="connsiteX10" fmla="*/ 61 w 673160"/>
                      <a:gd name="connsiteY10" fmla="*/ 392748 h 706375"/>
                      <a:gd name="connsiteX11" fmla="*/ 47686 w 673160"/>
                      <a:gd name="connsiteY11" fmla="*/ 521335 h 706375"/>
                      <a:gd name="connsiteX12" fmla="*/ 200086 w 673160"/>
                      <a:gd name="connsiteY12" fmla="*/ 459423 h 706375"/>
                      <a:gd name="connsiteX13" fmla="*/ 109598 w 673160"/>
                      <a:gd name="connsiteY13" fmla="*/ 554673 h 706375"/>
                      <a:gd name="connsiteX14" fmla="*/ 161986 w 673160"/>
                      <a:gd name="connsiteY14" fmla="*/ 640398 h 706375"/>
                      <a:gd name="connsiteX15" fmla="*/ 290573 w 673160"/>
                      <a:gd name="connsiteY15" fmla="*/ 611823 h 706375"/>
                      <a:gd name="connsiteX16" fmla="*/ 342961 w 673160"/>
                      <a:gd name="connsiteY16" fmla="*/ 554673 h 706375"/>
                      <a:gd name="connsiteX17" fmla="*/ 257236 w 673160"/>
                      <a:gd name="connsiteY17" fmla="*/ 678498 h 706375"/>
                      <a:gd name="connsiteX18" fmla="*/ 371536 w 673160"/>
                      <a:gd name="connsiteY18" fmla="*/ 697548 h 706375"/>
                      <a:gd name="connsiteX19" fmla="*/ 581086 w 673160"/>
                      <a:gd name="connsiteY19" fmla="*/ 564198 h 706375"/>
                      <a:gd name="connsiteX20" fmla="*/ 666811 w 673160"/>
                      <a:gd name="connsiteY20" fmla="*/ 373698 h 706375"/>
                      <a:gd name="connsiteX21" fmla="*/ 666811 w 673160"/>
                      <a:gd name="connsiteY21" fmla="*/ 278448 h 706375"/>
                      <a:gd name="connsiteX22" fmla="*/ 666811 w 673160"/>
                      <a:gd name="connsiteY22" fmla="*/ 221298 h 706375"/>
                      <a:gd name="connsiteX23" fmla="*/ 628711 w 673160"/>
                      <a:gd name="connsiteY23" fmla="*/ 230823 h 706375"/>
                      <a:gd name="connsiteX24" fmla="*/ 657286 w 673160"/>
                      <a:gd name="connsiteY24" fmla="*/ 87948 h 706375"/>
                      <a:gd name="connsiteX25" fmla="*/ 590611 w 673160"/>
                      <a:gd name="connsiteY25" fmla="*/ 40323 h 706375"/>
                      <a:gd name="connsiteX26" fmla="*/ 447736 w 673160"/>
                      <a:gd name="connsiteY26" fmla="*/ 2223 h 706375"/>
                      <a:gd name="connsiteX0" fmla="*/ 447736 w 673160"/>
                      <a:gd name="connsiteY0" fmla="*/ 2223 h 706375"/>
                      <a:gd name="connsiteX1" fmla="*/ 409636 w 673160"/>
                      <a:gd name="connsiteY1" fmla="*/ 106998 h 706375"/>
                      <a:gd name="connsiteX2" fmla="*/ 285811 w 673160"/>
                      <a:gd name="connsiteY2" fmla="*/ 30798 h 706375"/>
                      <a:gd name="connsiteX3" fmla="*/ 133411 w 673160"/>
                      <a:gd name="connsiteY3" fmla="*/ 135573 h 706375"/>
                      <a:gd name="connsiteX4" fmla="*/ 66736 w 673160"/>
                      <a:gd name="connsiteY4" fmla="*/ 226061 h 706375"/>
                      <a:gd name="connsiteX5" fmla="*/ 57211 w 673160"/>
                      <a:gd name="connsiteY5" fmla="*/ 307023 h 706375"/>
                      <a:gd name="connsiteX6" fmla="*/ 123886 w 673160"/>
                      <a:gd name="connsiteY6" fmla="*/ 335598 h 706375"/>
                      <a:gd name="connsiteX7" fmla="*/ 190561 w 673160"/>
                      <a:gd name="connsiteY7" fmla="*/ 240348 h 706375"/>
                      <a:gd name="connsiteX8" fmla="*/ 149898 w 673160"/>
                      <a:gd name="connsiteY8" fmla="*/ 303539 h 706375"/>
                      <a:gd name="connsiteX9" fmla="*/ 54648 w 673160"/>
                      <a:gd name="connsiteY9" fmla="*/ 384502 h 706375"/>
                      <a:gd name="connsiteX10" fmla="*/ 61 w 673160"/>
                      <a:gd name="connsiteY10" fmla="*/ 392748 h 706375"/>
                      <a:gd name="connsiteX11" fmla="*/ 47686 w 673160"/>
                      <a:gd name="connsiteY11" fmla="*/ 521335 h 706375"/>
                      <a:gd name="connsiteX12" fmla="*/ 200086 w 673160"/>
                      <a:gd name="connsiteY12" fmla="*/ 459423 h 706375"/>
                      <a:gd name="connsiteX13" fmla="*/ 109598 w 673160"/>
                      <a:gd name="connsiteY13" fmla="*/ 554673 h 706375"/>
                      <a:gd name="connsiteX14" fmla="*/ 161986 w 673160"/>
                      <a:gd name="connsiteY14" fmla="*/ 640398 h 706375"/>
                      <a:gd name="connsiteX15" fmla="*/ 290573 w 673160"/>
                      <a:gd name="connsiteY15" fmla="*/ 611823 h 706375"/>
                      <a:gd name="connsiteX16" fmla="*/ 342961 w 673160"/>
                      <a:gd name="connsiteY16" fmla="*/ 554673 h 706375"/>
                      <a:gd name="connsiteX17" fmla="*/ 257236 w 673160"/>
                      <a:gd name="connsiteY17" fmla="*/ 678498 h 706375"/>
                      <a:gd name="connsiteX18" fmla="*/ 371536 w 673160"/>
                      <a:gd name="connsiteY18" fmla="*/ 697548 h 706375"/>
                      <a:gd name="connsiteX19" fmla="*/ 581086 w 673160"/>
                      <a:gd name="connsiteY19" fmla="*/ 564198 h 706375"/>
                      <a:gd name="connsiteX20" fmla="*/ 666811 w 673160"/>
                      <a:gd name="connsiteY20" fmla="*/ 373698 h 706375"/>
                      <a:gd name="connsiteX21" fmla="*/ 666811 w 673160"/>
                      <a:gd name="connsiteY21" fmla="*/ 278448 h 706375"/>
                      <a:gd name="connsiteX22" fmla="*/ 666811 w 673160"/>
                      <a:gd name="connsiteY22" fmla="*/ 221298 h 706375"/>
                      <a:gd name="connsiteX23" fmla="*/ 628711 w 673160"/>
                      <a:gd name="connsiteY23" fmla="*/ 230823 h 706375"/>
                      <a:gd name="connsiteX24" fmla="*/ 657286 w 673160"/>
                      <a:gd name="connsiteY24" fmla="*/ 87948 h 706375"/>
                      <a:gd name="connsiteX25" fmla="*/ 590611 w 673160"/>
                      <a:gd name="connsiteY25" fmla="*/ 40323 h 706375"/>
                      <a:gd name="connsiteX26" fmla="*/ 447736 w 673160"/>
                      <a:gd name="connsiteY26" fmla="*/ 2223 h 706375"/>
                      <a:gd name="connsiteX0" fmla="*/ 412997 w 638421"/>
                      <a:gd name="connsiteY0" fmla="*/ 2223 h 706375"/>
                      <a:gd name="connsiteX1" fmla="*/ 374897 w 638421"/>
                      <a:gd name="connsiteY1" fmla="*/ 106998 h 706375"/>
                      <a:gd name="connsiteX2" fmla="*/ 251072 w 638421"/>
                      <a:gd name="connsiteY2" fmla="*/ 30798 h 706375"/>
                      <a:gd name="connsiteX3" fmla="*/ 98672 w 638421"/>
                      <a:gd name="connsiteY3" fmla="*/ 135573 h 706375"/>
                      <a:gd name="connsiteX4" fmla="*/ 31997 w 638421"/>
                      <a:gd name="connsiteY4" fmla="*/ 226061 h 706375"/>
                      <a:gd name="connsiteX5" fmla="*/ 22472 w 638421"/>
                      <a:gd name="connsiteY5" fmla="*/ 307023 h 706375"/>
                      <a:gd name="connsiteX6" fmla="*/ 89147 w 638421"/>
                      <a:gd name="connsiteY6" fmla="*/ 335598 h 706375"/>
                      <a:gd name="connsiteX7" fmla="*/ 155822 w 638421"/>
                      <a:gd name="connsiteY7" fmla="*/ 240348 h 706375"/>
                      <a:gd name="connsiteX8" fmla="*/ 115159 w 638421"/>
                      <a:gd name="connsiteY8" fmla="*/ 303539 h 706375"/>
                      <a:gd name="connsiteX9" fmla="*/ 19909 w 638421"/>
                      <a:gd name="connsiteY9" fmla="*/ 384502 h 706375"/>
                      <a:gd name="connsiteX10" fmla="*/ 12947 w 638421"/>
                      <a:gd name="connsiteY10" fmla="*/ 521335 h 706375"/>
                      <a:gd name="connsiteX11" fmla="*/ 165347 w 638421"/>
                      <a:gd name="connsiteY11" fmla="*/ 459423 h 706375"/>
                      <a:gd name="connsiteX12" fmla="*/ 74859 w 638421"/>
                      <a:gd name="connsiteY12" fmla="*/ 554673 h 706375"/>
                      <a:gd name="connsiteX13" fmla="*/ 127247 w 638421"/>
                      <a:gd name="connsiteY13" fmla="*/ 640398 h 706375"/>
                      <a:gd name="connsiteX14" fmla="*/ 255834 w 638421"/>
                      <a:gd name="connsiteY14" fmla="*/ 611823 h 706375"/>
                      <a:gd name="connsiteX15" fmla="*/ 308222 w 638421"/>
                      <a:gd name="connsiteY15" fmla="*/ 554673 h 706375"/>
                      <a:gd name="connsiteX16" fmla="*/ 222497 w 638421"/>
                      <a:gd name="connsiteY16" fmla="*/ 678498 h 706375"/>
                      <a:gd name="connsiteX17" fmla="*/ 336797 w 638421"/>
                      <a:gd name="connsiteY17" fmla="*/ 697548 h 706375"/>
                      <a:gd name="connsiteX18" fmla="*/ 546347 w 638421"/>
                      <a:gd name="connsiteY18" fmla="*/ 564198 h 706375"/>
                      <a:gd name="connsiteX19" fmla="*/ 632072 w 638421"/>
                      <a:gd name="connsiteY19" fmla="*/ 373698 h 706375"/>
                      <a:gd name="connsiteX20" fmla="*/ 632072 w 638421"/>
                      <a:gd name="connsiteY20" fmla="*/ 278448 h 706375"/>
                      <a:gd name="connsiteX21" fmla="*/ 632072 w 638421"/>
                      <a:gd name="connsiteY21" fmla="*/ 221298 h 706375"/>
                      <a:gd name="connsiteX22" fmla="*/ 593972 w 638421"/>
                      <a:gd name="connsiteY22" fmla="*/ 230823 h 706375"/>
                      <a:gd name="connsiteX23" fmla="*/ 622547 w 638421"/>
                      <a:gd name="connsiteY23" fmla="*/ 87948 h 706375"/>
                      <a:gd name="connsiteX24" fmla="*/ 555872 w 638421"/>
                      <a:gd name="connsiteY24" fmla="*/ 40323 h 706375"/>
                      <a:gd name="connsiteX25" fmla="*/ 412997 w 638421"/>
                      <a:gd name="connsiteY25" fmla="*/ 2223 h 706375"/>
                      <a:gd name="connsiteX0" fmla="*/ 415057 w 640481"/>
                      <a:gd name="connsiteY0" fmla="*/ 2223 h 706375"/>
                      <a:gd name="connsiteX1" fmla="*/ 376957 w 640481"/>
                      <a:gd name="connsiteY1" fmla="*/ 106998 h 706375"/>
                      <a:gd name="connsiteX2" fmla="*/ 253132 w 640481"/>
                      <a:gd name="connsiteY2" fmla="*/ 30798 h 706375"/>
                      <a:gd name="connsiteX3" fmla="*/ 100732 w 640481"/>
                      <a:gd name="connsiteY3" fmla="*/ 135573 h 706375"/>
                      <a:gd name="connsiteX4" fmla="*/ 34057 w 640481"/>
                      <a:gd name="connsiteY4" fmla="*/ 226061 h 706375"/>
                      <a:gd name="connsiteX5" fmla="*/ 24532 w 640481"/>
                      <a:gd name="connsiteY5" fmla="*/ 307023 h 706375"/>
                      <a:gd name="connsiteX6" fmla="*/ 91207 w 640481"/>
                      <a:gd name="connsiteY6" fmla="*/ 335598 h 706375"/>
                      <a:gd name="connsiteX7" fmla="*/ 157882 w 640481"/>
                      <a:gd name="connsiteY7" fmla="*/ 240348 h 706375"/>
                      <a:gd name="connsiteX8" fmla="*/ 117219 w 640481"/>
                      <a:gd name="connsiteY8" fmla="*/ 303539 h 706375"/>
                      <a:gd name="connsiteX9" fmla="*/ 17207 w 640481"/>
                      <a:gd name="connsiteY9" fmla="*/ 451177 h 706375"/>
                      <a:gd name="connsiteX10" fmla="*/ 15007 w 640481"/>
                      <a:gd name="connsiteY10" fmla="*/ 521335 h 706375"/>
                      <a:gd name="connsiteX11" fmla="*/ 167407 w 640481"/>
                      <a:gd name="connsiteY11" fmla="*/ 459423 h 706375"/>
                      <a:gd name="connsiteX12" fmla="*/ 76919 w 640481"/>
                      <a:gd name="connsiteY12" fmla="*/ 554673 h 706375"/>
                      <a:gd name="connsiteX13" fmla="*/ 129307 w 640481"/>
                      <a:gd name="connsiteY13" fmla="*/ 640398 h 706375"/>
                      <a:gd name="connsiteX14" fmla="*/ 257894 w 640481"/>
                      <a:gd name="connsiteY14" fmla="*/ 611823 h 706375"/>
                      <a:gd name="connsiteX15" fmla="*/ 310282 w 640481"/>
                      <a:gd name="connsiteY15" fmla="*/ 554673 h 706375"/>
                      <a:gd name="connsiteX16" fmla="*/ 224557 w 640481"/>
                      <a:gd name="connsiteY16" fmla="*/ 678498 h 706375"/>
                      <a:gd name="connsiteX17" fmla="*/ 338857 w 640481"/>
                      <a:gd name="connsiteY17" fmla="*/ 697548 h 706375"/>
                      <a:gd name="connsiteX18" fmla="*/ 548407 w 640481"/>
                      <a:gd name="connsiteY18" fmla="*/ 564198 h 706375"/>
                      <a:gd name="connsiteX19" fmla="*/ 634132 w 640481"/>
                      <a:gd name="connsiteY19" fmla="*/ 373698 h 706375"/>
                      <a:gd name="connsiteX20" fmla="*/ 634132 w 640481"/>
                      <a:gd name="connsiteY20" fmla="*/ 278448 h 706375"/>
                      <a:gd name="connsiteX21" fmla="*/ 634132 w 640481"/>
                      <a:gd name="connsiteY21" fmla="*/ 221298 h 706375"/>
                      <a:gd name="connsiteX22" fmla="*/ 596032 w 640481"/>
                      <a:gd name="connsiteY22" fmla="*/ 230823 h 706375"/>
                      <a:gd name="connsiteX23" fmla="*/ 624607 w 640481"/>
                      <a:gd name="connsiteY23" fmla="*/ 87948 h 706375"/>
                      <a:gd name="connsiteX24" fmla="*/ 557932 w 640481"/>
                      <a:gd name="connsiteY24" fmla="*/ 40323 h 706375"/>
                      <a:gd name="connsiteX25" fmla="*/ 415057 w 640481"/>
                      <a:gd name="connsiteY25" fmla="*/ 2223 h 706375"/>
                      <a:gd name="connsiteX0" fmla="*/ 423166 w 648590"/>
                      <a:gd name="connsiteY0" fmla="*/ 2223 h 706375"/>
                      <a:gd name="connsiteX1" fmla="*/ 385066 w 648590"/>
                      <a:gd name="connsiteY1" fmla="*/ 106998 h 706375"/>
                      <a:gd name="connsiteX2" fmla="*/ 261241 w 648590"/>
                      <a:gd name="connsiteY2" fmla="*/ 30798 h 706375"/>
                      <a:gd name="connsiteX3" fmla="*/ 108841 w 648590"/>
                      <a:gd name="connsiteY3" fmla="*/ 135573 h 706375"/>
                      <a:gd name="connsiteX4" fmla="*/ 42166 w 648590"/>
                      <a:gd name="connsiteY4" fmla="*/ 226061 h 706375"/>
                      <a:gd name="connsiteX5" fmla="*/ 32641 w 648590"/>
                      <a:gd name="connsiteY5" fmla="*/ 307023 h 706375"/>
                      <a:gd name="connsiteX6" fmla="*/ 99316 w 648590"/>
                      <a:gd name="connsiteY6" fmla="*/ 335598 h 706375"/>
                      <a:gd name="connsiteX7" fmla="*/ 165991 w 648590"/>
                      <a:gd name="connsiteY7" fmla="*/ 240348 h 706375"/>
                      <a:gd name="connsiteX8" fmla="*/ 125328 w 648590"/>
                      <a:gd name="connsiteY8" fmla="*/ 303539 h 706375"/>
                      <a:gd name="connsiteX9" fmla="*/ 11029 w 648590"/>
                      <a:gd name="connsiteY9" fmla="*/ 441652 h 706375"/>
                      <a:gd name="connsiteX10" fmla="*/ 23116 w 648590"/>
                      <a:gd name="connsiteY10" fmla="*/ 521335 h 706375"/>
                      <a:gd name="connsiteX11" fmla="*/ 175516 w 648590"/>
                      <a:gd name="connsiteY11" fmla="*/ 459423 h 706375"/>
                      <a:gd name="connsiteX12" fmla="*/ 85028 w 648590"/>
                      <a:gd name="connsiteY12" fmla="*/ 554673 h 706375"/>
                      <a:gd name="connsiteX13" fmla="*/ 137416 w 648590"/>
                      <a:gd name="connsiteY13" fmla="*/ 640398 h 706375"/>
                      <a:gd name="connsiteX14" fmla="*/ 266003 w 648590"/>
                      <a:gd name="connsiteY14" fmla="*/ 611823 h 706375"/>
                      <a:gd name="connsiteX15" fmla="*/ 318391 w 648590"/>
                      <a:gd name="connsiteY15" fmla="*/ 554673 h 706375"/>
                      <a:gd name="connsiteX16" fmla="*/ 232666 w 648590"/>
                      <a:gd name="connsiteY16" fmla="*/ 678498 h 706375"/>
                      <a:gd name="connsiteX17" fmla="*/ 346966 w 648590"/>
                      <a:gd name="connsiteY17" fmla="*/ 697548 h 706375"/>
                      <a:gd name="connsiteX18" fmla="*/ 556516 w 648590"/>
                      <a:gd name="connsiteY18" fmla="*/ 564198 h 706375"/>
                      <a:gd name="connsiteX19" fmla="*/ 642241 w 648590"/>
                      <a:gd name="connsiteY19" fmla="*/ 373698 h 706375"/>
                      <a:gd name="connsiteX20" fmla="*/ 642241 w 648590"/>
                      <a:gd name="connsiteY20" fmla="*/ 278448 h 706375"/>
                      <a:gd name="connsiteX21" fmla="*/ 642241 w 648590"/>
                      <a:gd name="connsiteY21" fmla="*/ 221298 h 706375"/>
                      <a:gd name="connsiteX22" fmla="*/ 604141 w 648590"/>
                      <a:gd name="connsiteY22" fmla="*/ 230823 h 706375"/>
                      <a:gd name="connsiteX23" fmla="*/ 632716 w 648590"/>
                      <a:gd name="connsiteY23" fmla="*/ 87948 h 706375"/>
                      <a:gd name="connsiteX24" fmla="*/ 566041 w 648590"/>
                      <a:gd name="connsiteY24" fmla="*/ 40323 h 706375"/>
                      <a:gd name="connsiteX25" fmla="*/ 423166 w 648590"/>
                      <a:gd name="connsiteY25" fmla="*/ 2223 h 706375"/>
                      <a:gd name="connsiteX0" fmla="*/ 416239 w 641663"/>
                      <a:gd name="connsiteY0" fmla="*/ 2223 h 706375"/>
                      <a:gd name="connsiteX1" fmla="*/ 378139 w 641663"/>
                      <a:gd name="connsiteY1" fmla="*/ 106998 h 706375"/>
                      <a:gd name="connsiteX2" fmla="*/ 254314 w 641663"/>
                      <a:gd name="connsiteY2" fmla="*/ 30798 h 706375"/>
                      <a:gd name="connsiteX3" fmla="*/ 101914 w 641663"/>
                      <a:gd name="connsiteY3" fmla="*/ 135573 h 706375"/>
                      <a:gd name="connsiteX4" fmla="*/ 35239 w 641663"/>
                      <a:gd name="connsiteY4" fmla="*/ 226061 h 706375"/>
                      <a:gd name="connsiteX5" fmla="*/ 25714 w 641663"/>
                      <a:gd name="connsiteY5" fmla="*/ 307023 h 706375"/>
                      <a:gd name="connsiteX6" fmla="*/ 92389 w 641663"/>
                      <a:gd name="connsiteY6" fmla="*/ 335598 h 706375"/>
                      <a:gd name="connsiteX7" fmla="*/ 159064 w 641663"/>
                      <a:gd name="connsiteY7" fmla="*/ 240348 h 706375"/>
                      <a:gd name="connsiteX8" fmla="*/ 118401 w 641663"/>
                      <a:gd name="connsiteY8" fmla="*/ 303539 h 706375"/>
                      <a:gd name="connsiteX9" fmla="*/ 4102 w 641663"/>
                      <a:gd name="connsiteY9" fmla="*/ 441652 h 706375"/>
                      <a:gd name="connsiteX10" fmla="*/ 54289 w 641663"/>
                      <a:gd name="connsiteY10" fmla="*/ 535622 h 706375"/>
                      <a:gd name="connsiteX11" fmla="*/ 168589 w 641663"/>
                      <a:gd name="connsiteY11" fmla="*/ 459423 h 706375"/>
                      <a:gd name="connsiteX12" fmla="*/ 78101 w 641663"/>
                      <a:gd name="connsiteY12" fmla="*/ 554673 h 706375"/>
                      <a:gd name="connsiteX13" fmla="*/ 130489 w 641663"/>
                      <a:gd name="connsiteY13" fmla="*/ 640398 h 706375"/>
                      <a:gd name="connsiteX14" fmla="*/ 259076 w 641663"/>
                      <a:gd name="connsiteY14" fmla="*/ 611823 h 706375"/>
                      <a:gd name="connsiteX15" fmla="*/ 311464 w 641663"/>
                      <a:gd name="connsiteY15" fmla="*/ 554673 h 706375"/>
                      <a:gd name="connsiteX16" fmla="*/ 225739 w 641663"/>
                      <a:gd name="connsiteY16" fmla="*/ 678498 h 706375"/>
                      <a:gd name="connsiteX17" fmla="*/ 340039 w 641663"/>
                      <a:gd name="connsiteY17" fmla="*/ 697548 h 706375"/>
                      <a:gd name="connsiteX18" fmla="*/ 549589 w 641663"/>
                      <a:gd name="connsiteY18" fmla="*/ 564198 h 706375"/>
                      <a:gd name="connsiteX19" fmla="*/ 635314 w 641663"/>
                      <a:gd name="connsiteY19" fmla="*/ 373698 h 706375"/>
                      <a:gd name="connsiteX20" fmla="*/ 635314 w 641663"/>
                      <a:gd name="connsiteY20" fmla="*/ 278448 h 706375"/>
                      <a:gd name="connsiteX21" fmla="*/ 635314 w 641663"/>
                      <a:gd name="connsiteY21" fmla="*/ 221298 h 706375"/>
                      <a:gd name="connsiteX22" fmla="*/ 597214 w 641663"/>
                      <a:gd name="connsiteY22" fmla="*/ 230823 h 706375"/>
                      <a:gd name="connsiteX23" fmla="*/ 625789 w 641663"/>
                      <a:gd name="connsiteY23" fmla="*/ 87948 h 706375"/>
                      <a:gd name="connsiteX24" fmla="*/ 559114 w 641663"/>
                      <a:gd name="connsiteY24" fmla="*/ 40323 h 706375"/>
                      <a:gd name="connsiteX25" fmla="*/ 416239 w 641663"/>
                      <a:gd name="connsiteY25" fmla="*/ 2223 h 706375"/>
                      <a:gd name="connsiteX0" fmla="*/ 416239 w 641663"/>
                      <a:gd name="connsiteY0" fmla="*/ 2223 h 706375"/>
                      <a:gd name="connsiteX1" fmla="*/ 378139 w 641663"/>
                      <a:gd name="connsiteY1" fmla="*/ 106998 h 706375"/>
                      <a:gd name="connsiteX2" fmla="*/ 254314 w 641663"/>
                      <a:gd name="connsiteY2" fmla="*/ 30798 h 706375"/>
                      <a:gd name="connsiteX3" fmla="*/ 101914 w 641663"/>
                      <a:gd name="connsiteY3" fmla="*/ 135573 h 706375"/>
                      <a:gd name="connsiteX4" fmla="*/ 35239 w 641663"/>
                      <a:gd name="connsiteY4" fmla="*/ 226061 h 706375"/>
                      <a:gd name="connsiteX5" fmla="*/ 25714 w 641663"/>
                      <a:gd name="connsiteY5" fmla="*/ 307023 h 706375"/>
                      <a:gd name="connsiteX6" fmla="*/ 92389 w 641663"/>
                      <a:gd name="connsiteY6" fmla="*/ 335598 h 706375"/>
                      <a:gd name="connsiteX7" fmla="*/ 159064 w 641663"/>
                      <a:gd name="connsiteY7" fmla="*/ 240348 h 706375"/>
                      <a:gd name="connsiteX8" fmla="*/ 118401 w 641663"/>
                      <a:gd name="connsiteY8" fmla="*/ 303539 h 706375"/>
                      <a:gd name="connsiteX9" fmla="*/ 4102 w 641663"/>
                      <a:gd name="connsiteY9" fmla="*/ 441652 h 706375"/>
                      <a:gd name="connsiteX10" fmla="*/ 54289 w 641663"/>
                      <a:gd name="connsiteY10" fmla="*/ 535622 h 706375"/>
                      <a:gd name="connsiteX11" fmla="*/ 168589 w 641663"/>
                      <a:gd name="connsiteY11" fmla="*/ 459423 h 706375"/>
                      <a:gd name="connsiteX12" fmla="*/ 78101 w 641663"/>
                      <a:gd name="connsiteY12" fmla="*/ 554673 h 706375"/>
                      <a:gd name="connsiteX13" fmla="*/ 130489 w 641663"/>
                      <a:gd name="connsiteY13" fmla="*/ 640398 h 706375"/>
                      <a:gd name="connsiteX14" fmla="*/ 259076 w 641663"/>
                      <a:gd name="connsiteY14" fmla="*/ 611823 h 706375"/>
                      <a:gd name="connsiteX15" fmla="*/ 311464 w 641663"/>
                      <a:gd name="connsiteY15" fmla="*/ 554673 h 706375"/>
                      <a:gd name="connsiteX16" fmla="*/ 225739 w 641663"/>
                      <a:gd name="connsiteY16" fmla="*/ 678498 h 706375"/>
                      <a:gd name="connsiteX17" fmla="*/ 340039 w 641663"/>
                      <a:gd name="connsiteY17" fmla="*/ 697548 h 706375"/>
                      <a:gd name="connsiteX18" fmla="*/ 549589 w 641663"/>
                      <a:gd name="connsiteY18" fmla="*/ 564198 h 706375"/>
                      <a:gd name="connsiteX19" fmla="*/ 635314 w 641663"/>
                      <a:gd name="connsiteY19" fmla="*/ 373698 h 706375"/>
                      <a:gd name="connsiteX20" fmla="*/ 635314 w 641663"/>
                      <a:gd name="connsiteY20" fmla="*/ 278448 h 706375"/>
                      <a:gd name="connsiteX21" fmla="*/ 635314 w 641663"/>
                      <a:gd name="connsiteY21" fmla="*/ 221298 h 706375"/>
                      <a:gd name="connsiteX22" fmla="*/ 618041 w 641663"/>
                      <a:gd name="connsiteY22" fmla="*/ 199422 h 706375"/>
                      <a:gd name="connsiteX23" fmla="*/ 625789 w 641663"/>
                      <a:gd name="connsiteY23" fmla="*/ 87948 h 706375"/>
                      <a:gd name="connsiteX24" fmla="*/ 559114 w 641663"/>
                      <a:gd name="connsiteY24" fmla="*/ 40323 h 706375"/>
                      <a:gd name="connsiteX25" fmla="*/ 416239 w 641663"/>
                      <a:gd name="connsiteY25" fmla="*/ 2223 h 706375"/>
                      <a:gd name="connsiteX0" fmla="*/ 416239 w 641663"/>
                      <a:gd name="connsiteY0" fmla="*/ 905 h 705057"/>
                      <a:gd name="connsiteX1" fmla="*/ 367856 w 641663"/>
                      <a:gd name="connsiteY1" fmla="*/ 77087 h 705057"/>
                      <a:gd name="connsiteX2" fmla="*/ 254314 w 641663"/>
                      <a:gd name="connsiteY2" fmla="*/ 29480 h 705057"/>
                      <a:gd name="connsiteX3" fmla="*/ 101914 w 641663"/>
                      <a:gd name="connsiteY3" fmla="*/ 134255 h 705057"/>
                      <a:gd name="connsiteX4" fmla="*/ 35239 w 641663"/>
                      <a:gd name="connsiteY4" fmla="*/ 224743 h 705057"/>
                      <a:gd name="connsiteX5" fmla="*/ 25714 w 641663"/>
                      <a:gd name="connsiteY5" fmla="*/ 305705 h 705057"/>
                      <a:gd name="connsiteX6" fmla="*/ 92389 w 641663"/>
                      <a:gd name="connsiteY6" fmla="*/ 334280 h 705057"/>
                      <a:gd name="connsiteX7" fmla="*/ 159064 w 641663"/>
                      <a:gd name="connsiteY7" fmla="*/ 239030 h 705057"/>
                      <a:gd name="connsiteX8" fmla="*/ 118401 w 641663"/>
                      <a:gd name="connsiteY8" fmla="*/ 302221 h 705057"/>
                      <a:gd name="connsiteX9" fmla="*/ 4102 w 641663"/>
                      <a:gd name="connsiteY9" fmla="*/ 440334 h 705057"/>
                      <a:gd name="connsiteX10" fmla="*/ 54289 w 641663"/>
                      <a:gd name="connsiteY10" fmla="*/ 534304 h 705057"/>
                      <a:gd name="connsiteX11" fmla="*/ 168589 w 641663"/>
                      <a:gd name="connsiteY11" fmla="*/ 458105 h 705057"/>
                      <a:gd name="connsiteX12" fmla="*/ 78101 w 641663"/>
                      <a:gd name="connsiteY12" fmla="*/ 553355 h 705057"/>
                      <a:gd name="connsiteX13" fmla="*/ 130489 w 641663"/>
                      <a:gd name="connsiteY13" fmla="*/ 639080 h 705057"/>
                      <a:gd name="connsiteX14" fmla="*/ 259076 w 641663"/>
                      <a:gd name="connsiteY14" fmla="*/ 610505 h 705057"/>
                      <a:gd name="connsiteX15" fmla="*/ 311464 w 641663"/>
                      <a:gd name="connsiteY15" fmla="*/ 553355 h 705057"/>
                      <a:gd name="connsiteX16" fmla="*/ 225739 w 641663"/>
                      <a:gd name="connsiteY16" fmla="*/ 677180 h 705057"/>
                      <a:gd name="connsiteX17" fmla="*/ 340039 w 641663"/>
                      <a:gd name="connsiteY17" fmla="*/ 696230 h 705057"/>
                      <a:gd name="connsiteX18" fmla="*/ 549589 w 641663"/>
                      <a:gd name="connsiteY18" fmla="*/ 562880 h 705057"/>
                      <a:gd name="connsiteX19" fmla="*/ 635314 w 641663"/>
                      <a:gd name="connsiteY19" fmla="*/ 372380 h 705057"/>
                      <a:gd name="connsiteX20" fmla="*/ 635314 w 641663"/>
                      <a:gd name="connsiteY20" fmla="*/ 277130 h 705057"/>
                      <a:gd name="connsiteX21" fmla="*/ 635314 w 641663"/>
                      <a:gd name="connsiteY21" fmla="*/ 219980 h 705057"/>
                      <a:gd name="connsiteX22" fmla="*/ 618041 w 641663"/>
                      <a:gd name="connsiteY22" fmla="*/ 198104 h 705057"/>
                      <a:gd name="connsiteX23" fmla="*/ 625789 w 641663"/>
                      <a:gd name="connsiteY23" fmla="*/ 86630 h 705057"/>
                      <a:gd name="connsiteX24" fmla="*/ 559114 w 641663"/>
                      <a:gd name="connsiteY24" fmla="*/ 39005 h 705057"/>
                      <a:gd name="connsiteX25" fmla="*/ 416239 w 641663"/>
                      <a:gd name="connsiteY25" fmla="*/ 905 h 705057"/>
                      <a:gd name="connsiteX0" fmla="*/ 416239 w 641663"/>
                      <a:gd name="connsiteY0" fmla="*/ 65 h 704217"/>
                      <a:gd name="connsiteX1" fmla="*/ 365350 w 641663"/>
                      <a:gd name="connsiteY1" fmla="*/ 46949 h 704217"/>
                      <a:gd name="connsiteX2" fmla="*/ 254314 w 641663"/>
                      <a:gd name="connsiteY2" fmla="*/ 28640 h 704217"/>
                      <a:gd name="connsiteX3" fmla="*/ 101914 w 641663"/>
                      <a:gd name="connsiteY3" fmla="*/ 133415 h 704217"/>
                      <a:gd name="connsiteX4" fmla="*/ 35239 w 641663"/>
                      <a:gd name="connsiteY4" fmla="*/ 223903 h 704217"/>
                      <a:gd name="connsiteX5" fmla="*/ 25714 w 641663"/>
                      <a:gd name="connsiteY5" fmla="*/ 304865 h 704217"/>
                      <a:gd name="connsiteX6" fmla="*/ 92389 w 641663"/>
                      <a:gd name="connsiteY6" fmla="*/ 333440 h 704217"/>
                      <a:gd name="connsiteX7" fmla="*/ 159064 w 641663"/>
                      <a:gd name="connsiteY7" fmla="*/ 238190 h 704217"/>
                      <a:gd name="connsiteX8" fmla="*/ 118401 w 641663"/>
                      <a:gd name="connsiteY8" fmla="*/ 301381 h 704217"/>
                      <a:gd name="connsiteX9" fmla="*/ 4102 w 641663"/>
                      <a:gd name="connsiteY9" fmla="*/ 439494 h 704217"/>
                      <a:gd name="connsiteX10" fmla="*/ 54289 w 641663"/>
                      <a:gd name="connsiteY10" fmla="*/ 533464 h 704217"/>
                      <a:gd name="connsiteX11" fmla="*/ 168589 w 641663"/>
                      <a:gd name="connsiteY11" fmla="*/ 457265 h 704217"/>
                      <a:gd name="connsiteX12" fmla="*/ 78101 w 641663"/>
                      <a:gd name="connsiteY12" fmla="*/ 552515 h 704217"/>
                      <a:gd name="connsiteX13" fmla="*/ 130489 w 641663"/>
                      <a:gd name="connsiteY13" fmla="*/ 638240 h 704217"/>
                      <a:gd name="connsiteX14" fmla="*/ 259076 w 641663"/>
                      <a:gd name="connsiteY14" fmla="*/ 609665 h 704217"/>
                      <a:gd name="connsiteX15" fmla="*/ 311464 w 641663"/>
                      <a:gd name="connsiteY15" fmla="*/ 552515 h 704217"/>
                      <a:gd name="connsiteX16" fmla="*/ 225739 w 641663"/>
                      <a:gd name="connsiteY16" fmla="*/ 676340 h 704217"/>
                      <a:gd name="connsiteX17" fmla="*/ 340039 w 641663"/>
                      <a:gd name="connsiteY17" fmla="*/ 695390 h 704217"/>
                      <a:gd name="connsiteX18" fmla="*/ 549589 w 641663"/>
                      <a:gd name="connsiteY18" fmla="*/ 562040 h 704217"/>
                      <a:gd name="connsiteX19" fmla="*/ 635314 w 641663"/>
                      <a:gd name="connsiteY19" fmla="*/ 371540 h 704217"/>
                      <a:gd name="connsiteX20" fmla="*/ 635314 w 641663"/>
                      <a:gd name="connsiteY20" fmla="*/ 276290 h 704217"/>
                      <a:gd name="connsiteX21" fmla="*/ 635314 w 641663"/>
                      <a:gd name="connsiteY21" fmla="*/ 219140 h 704217"/>
                      <a:gd name="connsiteX22" fmla="*/ 618041 w 641663"/>
                      <a:gd name="connsiteY22" fmla="*/ 197264 h 704217"/>
                      <a:gd name="connsiteX23" fmla="*/ 625789 w 641663"/>
                      <a:gd name="connsiteY23" fmla="*/ 85790 h 704217"/>
                      <a:gd name="connsiteX24" fmla="*/ 559114 w 641663"/>
                      <a:gd name="connsiteY24" fmla="*/ 38165 h 704217"/>
                      <a:gd name="connsiteX25" fmla="*/ 416239 w 641663"/>
                      <a:gd name="connsiteY25" fmla="*/ 65 h 704217"/>
                      <a:gd name="connsiteX0" fmla="*/ 416239 w 641663"/>
                      <a:gd name="connsiteY0" fmla="*/ 152 h 704304"/>
                      <a:gd name="connsiteX1" fmla="*/ 371306 w 641663"/>
                      <a:gd name="connsiteY1" fmla="*/ 25028 h 704304"/>
                      <a:gd name="connsiteX2" fmla="*/ 254314 w 641663"/>
                      <a:gd name="connsiteY2" fmla="*/ 28727 h 704304"/>
                      <a:gd name="connsiteX3" fmla="*/ 101914 w 641663"/>
                      <a:gd name="connsiteY3" fmla="*/ 133502 h 704304"/>
                      <a:gd name="connsiteX4" fmla="*/ 35239 w 641663"/>
                      <a:gd name="connsiteY4" fmla="*/ 223990 h 704304"/>
                      <a:gd name="connsiteX5" fmla="*/ 25714 w 641663"/>
                      <a:gd name="connsiteY5" fmla="*/ 304952 h 704304"/>
                      <a:gd name="connsiteX6" fmla="*/ 92389 w 641663"/>
                      <a:gd name="connsiteY6" fmla="*/ 333527 h 704304"/>
                      <a:gd name="connsiteX7" fmla="*/ 159064 w 641663"/>
                      <a:gd name="connsiteY7" fmla="*/ 238277 h 704304"/>
                      <a:gd name="connsiteX8" fmla="*/ 118401 w 641663"/>
                      <a:gd name="connsiteY8" fmla="*/ 301468 h 704304"/>
                      <a:gd name="connsiteX9" fmla="*/ 4102 w 641663"/>
                      <a:gd name="connsiteY9" fmla="*/ 439581 h 704304"/>
                      <a:gd name="connsiteX10" fmla="*/ 54289 w 641663"/>
                      <a:gd name="connsiteY10" fmla="*/ 533551 h 704304"/>
                      <a:gd name="connsiteX11" fmla="*/ 168589 w 641663"/>
                      <a:gd name="connsiteY11" fmla="*/ 457352 h 704304"/>
                      <a:gd name="connsiteX12" fmla="*/ 78101 w 641663"/>
                      <a:gd name="connsiteY12" fmla="*/ 552602 h 704304"/>
                      <a:gd name="connsiteX13" fmla="*/ 130489 w 641663"/>
                      <a:gd name="connsiteY13" fmla="*/ 638327 h 704304"/>
                      <a:gd name="connsiteX14" fmla="*/ 259076 w 641663"/>
                      <a:gd name="connsiteY14" fmla="*/ 609752 h 704304"/>
                      <a:gd name="connsiteX15" fmla="*/ 311464 w 641663"/>
                      <a:gd name="connsiteY15" fmla="*/ 552602 h 704304"/>
                      <a:gd name="connsiteX16" fmla="*/ 225739 w 641663"/>
                      <a:gd name="connsiteY16" fmla="*/ 676427 h 704304"/>
                      <a:gd name="connsiteX17" fmla="*/ 340039 w 641663"/>
                      <a:gd name="connsiteY17" fmla="*/ 695477 h 704304"/>
                      <a:gd name="connsiteX18" fmla="*/ 549589 w 641663"/>
                      <a:gd name="connsiteY18" fmla="*/ 562127 h 704304"/>
                      <a:gd name="connsiteX19" fmla="*/ 635314 w 641663"/>
                      <a:gd name="connsiteY19" fmla="*/ 371627 h 704304"/>
                      <a:gd name="connsiteX20" fmla="*/ 635314 w 641663"/>
                      <a:gd name="connsiteY20" fmla="*/ 276377 h 704304"/>
                      <a:gd name="connsiteX21" fmla="*/ 635314 w 641663"/>
                      <a:gd name="connsiteY21" fmla="*/ 219227 h 704304"/>
                      <a:gd name="connsiteX22" fmla="*/ 618041 w 641663"/>
                      <a:gd name="connsiteY22" fmla="*/ 197351 h 704304"/>
                      <a:gd name="connsiteX23" fmla="*/ 625789 w 641663"/>
                      <a:gd name="connsiteY23" fmla="*/ 85877 h 704304"/>
                      <a:gd name="connsiteX24" fmla="*/ 559114 w 641663"/>
                      <a:gd name="connsiteY24" fmla="*/ 38252 h 704304"/>
                      <a:gd name="connsiteX25" fmla="*/ 416239 w 641663"/>
                      <a:gd name="connsiteY25" fmla="*/ 152 h 704304"/>
                      <a:gd name="connsiteX0" fmla="*/ 416239 w 641663"/>
                      <a:gd name="connsiteY0" fmla="*/ 489 h 704641"/>
                      <a:gd name="connsiteX1" fmla="*/ 336693 w 641663"/>
                      <a:gd name="connsiteY1" fmla="*/ 17754 h 704641"/>
                      <a:gd name="connsiteX2" fmla="*/ 254314 w 641663"/>
                      <a:gd name="connsiteY2" fmla="*/ 29064 h 704641"/>
                      <a:gd name="connsiteX3" fmla="*/ 101914 w 641663"/>
                      <a:gd name="connsiteY3" fmla="*/ 133839 h 704641"/>
                      <a:gd name="connsiteX4" fmla="*/ 35239 w 641663"/>
                      <a:gd name="connsiteY4" fmla="*/ 224327 h 704641"/>
                      <a:gd name="connsiteX5" fmla="*/ 25714 w 641663"/>
                      <a:gd name="connsiteY5" fmla="*/ 305289 h 704641"/>
                      <a:gd name="connsiteX6" fmla="*/ 92389 w 641663"/>
                      <a:gd name="connsiteY6" fmla="*/ 333864 h 704641"/>
                      <a:gd name="connsiteX7" fmla="*/ 159064 w 641663"/>
                      <a:gd name="connsiteY7" fmla="*/ 238614 h 704641"/>
                      <a:gd name="connsiteX8" fmla="*/ 118401 w 641663"/>
                      <a:gd name="connsiteY8" fmla="*/ 301805 h 704641"/>
                      <a:gd name="connsiteX9" fmla="*/ 4102 w 641663"/>
                      <a:gd name="connsiteY9" fmla="*/ 439918 h 704641"/>
                      <a:gd name="connsiteX10" fmla="*/ 54289 w 641663"/>
                      <a:gd name="connsiteY10" fmla="*/ 533888 h 704641"/>
                      <a:gd name="connsiteX11" fmla="*/ 168589 w 641663"/>
                      <a:gd name="connsiteY11" fmla="*/ 457689 h 704641"/>
                      <a:gd name="connsiteX12" fmla="*/ 78101 w 641663"/>
                      <a:gd name="connsiteY12" fmla="*/ 552939 h 704641"/>
                      <a:gd name="connsiteX13" fmla="*/ 130489 w 641663"/>
                      <a:gd name="connsiteY13" fmla="*/ 638664 h 704641"/>
                      <a:gd name="connsiteX14" fmla="*/ 259076 w 641663"/>
                      <a:gd name="connsiteY14" fmla="*/ 610089 h 704641"/>
                      <a:gd name="connsiteX15" fmla="*/ 311464 w 641663"/>
                      <a:gd name="connsiteY15" fmla="*/ 552939 h 704641"/>
                      <a:gd name="connsiteX16" fmla="*/ 225739 w 641663"/>
                      <a:gd name="connsiteY16" fmla="*/ 676764 h 704641"/>
                      <a:gd name="connsiteX17" fmla="*/ 340039 w 641663"/>
                      <a:gd name="connsiteY17" fmla="*/ 695814 h 704641"/>
                      <a:gd name="connsiteX18" fmla="*/ 549589 w 641663"/>
                      <a:gd name="connsiteY18" fmla="*/ 562464 h 704641"/>
                      <a:gd name="connsiteX19" fmla="*/ 635314 w 641663"/>
                      <a:gd name="connsiteY19" fmla="*/ 371964 h 704641"/>
                      <a:gd name="connsiteX20" fmla="*/ 635314 w 641663"/>
                      <a:gd name="connsiteY20" fmla="*/ 276714 h 704641"/>
                      <a:gd name="connsiteX21" fmla="*/ 635314 w 641663"/>
                      <a:gd name="connsiteY21" fmla="*/ 219564 h 704641"/>
                      <a:gd name="connsiteX22" fmla="*/ 618041 w 641663"/>
                      <a:gd name="connsiteY22" fmla="*/ 197688 h 704641"/>
                      <a:gd name="connsiteX23" fmla="*/ 625789 w 641663"/>
                      <a:gd name="connsiteY23" fmla="*/ 86214 h 704641"/>
                      <a:gd name="connsiteX24" fmla="*/ 559114 w 641663"/>
                      <a:gd name="connsiteY24" fmla="*/ 38589 h 704641"/>
                      <a:gd name="connsiteX25" fmla="*/ 416239 w 641663"/>
                      <a:gd name="connsiteY25" fmla="*/ 489 h 704641"/>
                      <a:gd name="connsiteX0" fmla="*/ 416239 w 641663"/>
                      <a:gd name="connsiteY0" fmla="*/ 1850 h 706002"/>
                      <a:gd name="connsiteX1" fmla="*/ 335783 w 641663"/>
                      <a:gd name="connsiteY1" fmla="*/ 8462 h 706002"/>
                      <a:gd name="connsiteX2" fmla="*/ 254314 w 641663"/>
                      <a:gd name="connsiteY2" fmla="*/ 30425 h 706002"/>
                      <a:gd name="connsiteX3" fmla="*/ 101914 w 641663"/>
                      <a:gd name="connsiteY3" fmla="*/ 135200 h 706002"/>
                      <a:gd name="connsiteX4" fmla="*/ 35239 w 641663"/>
                      <a:gd name="connsiteY4" fmla="*/ 225688 h 706002"/>
                      <a:gd name="connsiteX5" fmla="*/ 25714 w 641663"/>
                      <a:gd name="connsiteY5" fmla="*/ 306650 h 706002"/>
                      <a:gd name="connsiteX6" fmla="*/ 92389 w 641663"/>
                      <a:gd name="connsiteY6" fmla="*/ 335225 h 706002"/>
                      <a:gd name="connsiteX7" fmla="*/ 159064 w 641663"/>
                      <a:gd name="connsiteY7" fmla="*/ 239975 h 706002"/>
                      <a:gd name="connsiteX8" fmla="*/ 118401 w 641663"/>
                      <a:gd name="connsiteY8" fmla="*/ 303166 h 706002"/>
                      <a:gd name="connsiteX9" fmla="*/ 4102 w 641663"/>
                      <a:gd name="connsiteY9" fmla="*/ 441279 h 706002"/>
                      <a:gd name="connsiteX10" fmla="*/ 54289 w 641663"/>
                      <a:gd name="connsiteY10" fmla="*/ 535249 h 706002"/>
                      <a:gd name="connsiteX11" fmla="*/ 168589 w 641663"/>
                      <a:gd name="connsiteY11" fmla="*/ 459050 h 706002"/>
                      <a:gd name="connsiteX12" fmla="*/ 78101 w 641663"/>
                      <a:gd name="connsiteY12" fmla="*/ 554300 h 706002"/>
                      <a:gd name="connsiteX13" fmla="*/ 130489 w 641663"/>
                      <a:gd name="connsiteY13" fmla="*/ 640025 h 706002"/>
                      <a:gd name="connsiteX14" fmla="*/ 259076 w 641663"/>
                      <a:gd name="connsiteY14" fmla="*/ 611450 h 706002"/>
                      <a:gd name="connsiteX15" fmla="*/ 311464 w 641663"/>
                      <a:gd name="connsiteY15" fmla="*/ 554300 h 706002"/>
                      <a:gd name="connsiteX16" fmla="*/ 225739 w 641663"/>
                      <a:gd name="connsiteY16" fmla="*/ 678125 h 706002"/>
                      <a:gd name="connsiteX17" fmla="*/ 340039 w 641663"/>
                      <a:gd name="connsiteY17" fmla="*/ 697175 h 706002"/>
                      <a:gd name="connsiteX18" fmla="*/ 549589 w 641663"/>
                      <a:gd name="connsiteY18" fmla="*/ 563825 h 706002"/>
                      <a:gd name="connsiteX19" fmla="*/ 635314 w 641663"/>
                      <a:gd name="connsiteY19" fmla="*/ 373325 h 706002"/>
                      <a:gd name="connsiteX20" fmla="*/ 635314 w 641663"/>
                      <a:gd name="connsiteY20" fmla="*/ 278075 h 706002"/>
                      <a:gd name="connsiteX21" fmla="*/ 635314 w 641663"/>
                      <a:gd name="connsiteY21" fmla="*/ 220925 h 706002"/>
                      <a:gd name="connsiteX22" fmla="*/ 618041 w 641663"/>
                      <a:gd name="connsiteY22" fmla="*/ 199049 h 706002"/>
                      <a:gd name="connsiteX23" fmla="*/ 625789 w 641663"/>
                      <a:gd name="connsiteY23" fmla="*/ 87575 h 706002"/>
                      <a:gd name="connsiteX24" fmla="*/ 559114 w 641663"/>
                      <a:gd name="connsiteY24" fmla="*/ 39950 h 706002"/>
                      <a:gd name="connsiteX25" fmla="*/ 416239 w 641663"/>
                      <a:gd name="connsiteY25" fmla="*/ 1850 h 706002"/>
                      <a:gd name="connsiteX0" fmla="*/ 486463 w 641663"/>
                      <a:gd name="connsiteY0" fmla="*/ 1463 h 709270"/>
                      <a:gd name="connsiteX1" fmla="*/ 335783 w 641663"/>
                      <a:gd name="connsiteY1" fmla="*/ 11730 h 709270"/>
                      <a:gd name="connsiteX2" fmla="*/ 254314 w 641663"/>
                      <a:gd name="connsiteY2" fmla="*/ 33693 h 709270"/>
                      <a:gd name="connsiteX3" fmla="*/ 101914 w 641663"/>
                      <a:gd name="connsiteY3" fmla="*/ 138468 h 709270"/>
                      <a:gd name="connsiteX4" fmla="*/ 35239 w 641663"/>
                      <a:gd name="connsiteY4" fmla="*/ 228956 h 709270"/>
                      <a:gd name="connsiteX5" fmla="*/ 25714 w 641663"/>
                      <a:gd name="connsiteY5" fmla="*/ 309918 h 709270"/>
                      <a:gd name="connsiteX6" fmla="*/ 92389 w 641663"/>
                      <a:gd name="connsiteY6" fmla="*/ 338493 h 709270"/>
                      <a:gd name="connsiteX7" fmla="*/ 159064 w 641663"/>
                      <a:gd name="connsiteY7" fmla="*/ 243243 h 709270"/>
                      <a:gd name="connsiteX8" fmla="*/ 118401 w 641663"/>
                      <a:gd name="connsiteY8" fmla="*/ 306434 h 709270"/>
                      <a:gd name="connsiteX9" fmla="*/ 4102 w 641663"/>
                      <a:gd name="connsiteY9" fmla="*/ 444547 h 709270"/>
                      <a:gd name="connsiteX10" fmla="*/ 54289 w 641663"/>
                      <a:gd name="connsiteY10" fmla="*/ 538517 h 709270"/>
                      <a:gd name="connsiteX11" fmla="*/ 168589 w 641663"/>
                      <a:gd name="connsiteY11" fmla="*/ 462318 h 709270"/>
                      <a:gd name="connsiteX12" fmla="*/ 78101 w 641663"/>
                      <a:gd name="connsiteY12" fmla="*/ 557568 h 709270"/>
                      <a:gd name="connsiteX13" fmla="*/ 130489 w 641663"/>
                      <a:gd name="connsiteY13" fmla="*/ 643293 h 709270"/>
                      <a:gd name="connsiteX14" fmla="*/ 259076 w 641663"/>
                      <a:gd name="connsiteY14" fmla="*/ 614718 h 709270"/>
                      <a:gd name="connsiteX15" fmla="*/ 311464 w 641663"/>
                      <a:gd name="connsiteY15" fmla="*/ 557568 h 709270"/>
                      <a:gd name="connsiteX16" fmla="*/ 225739 w 641663"/>
                      <a:gd name="connsiteY16" fmla="*/ 681393 h 709270"/>
                      <a:gd name="connsiteX17" fmla="*/ 340039 w 641663"/>
                      <a:gd name="connsiteY17" fmla="*/ 700443 h 709270"/>
                      <a:gd name="connsiteX18" fmla="*/ 549589 w 641663"/>
                      <a:gd name="connsiteY18" fmla="*/ 567093 h 709270"/>
                      <a:gd name="connsiteX19" fmla="*/ 635314 w 641663"/>
                      <a:gd name="connsiteY19" fmla="*/ 376593 h 709270"/>
                      <a:gd name="connsiteX20" fmla="*/ 635314 w 641663"/>
                      <a:gd name="connsiteY20" fmla="*/ 281343 h 709270"/>
                      <a:gd name="connsiteX21" fmla="*/ 635314 w 641663"/>
                      <a:gd name="connsiteY21" fmla="*/ 224193 h 709270"/>
                      <a:gd name="connsiteX22" fmla="*/ 618041 w 641663"/>
                      <a:gd name="connsiteY22" fmla="*/ 202317 h 709270"/>
                      <a:gd name="connsiteX23" fmla="*/ 625789 w 641663"/>
                      <a:gd name="connsiteY23" fmla="*/ 90843 h 709270"/>
                      <a:gd name="connsiteX24" fmla="*/ 559114 w 641663"/>
                      <a:gd name="connsiteY24" fmla="*/ 43218 h 709270"/>
                      <a:gd name="connsiteX25" fmla="*/ 486463 w 641663"/>
                      <a:gd name="connsiteY25" fmla="*/ 1463 h 709270"/>
                      <a:gd name="connsiteX0" fmla="*/ 486463 w 641663"/>
                      <a:gd name="connsiteY0" fmla="*/ 1463 h 709270"/>
                      <a:gd name="connsiteX1" fmla="*/ 335783 w 641663"/>
                      <a:gd name="connsiteY1" fmla="*/ 11730 h 709270"/>
                      <a:gd name="connsiteX2" fmla="*/ 254314 w 641663"/>
                      <a:gd name="connsiteY2" fmla="*/ 33693 h 709270"/>
                      <a:gd name="connsiteX3" fmla="*/ 101914 w 641663"/>
                      <a:gd name="connsiteY3" fmla="*/ 138468 h 709270"/>
                      <a:gd name="connsiteX4" fmla="*/ 35239 w 641663"/>
                      <a:gd name="connsiteY4" fmla="*/ 228956 h 709270"/>
                      <a:gd name="connsiteX5" fmla="*/ 25714 w 641663"/>
                      <a:gd name="connsiteY5" fmla="*/ 309918 h 709270"/>
                      <a:gd name="connsiteX6" fmla="*/ 92389 w 641663"/>
                      <a:gd name="connsiteY6" fmla="*/ 338493 h 709270"/>
                      <a:gd name="connsiteX7" fmla="*/ 159064 w 641663"/>
                      <a:gd name="connsiteY7" fmla="*/ 243243 h 709270"/>
                      <a:gd name="connsiteX8" fmla="*/ 118401 w 641663"/>
                      <a:gd name="connsiteY8" fmla="*/ 306434 h 709270"/>
                      <a:gd name="connsiteX9" fmla="*/ 4102 w 641663"/>
                      <a:gd name="connsiteY9" fmla="*/ 444547 h 709270"/>
                      <a:gd name="connsiteX10" fmla="*/ 54289 w 641663"/>
                      <a:gd name="connsiteY10" fmla="*/ 538517 h 709270"/>
                      <a:gd name="connsiteX11" fmla="*/ 168589 w 641663"/>
                      <a:gd name="connsiteY11" fmla="*/ 462318 h 709270"/>
                      <a:gd name="connsiteX12" fmla="*/ 78101 w 641663"/>
                      <a:gd name="connsiteY12" fmla="*/ 557568 h 709270"/>
                      <a:gd name="connsiteX13" fmla="*/ 130489 w 641663"/>
                      <a:gd name="connsiteY13" fmla="*/ 643293 h 709270"/>
                      <a:gd name="connsiteX14" fmla="*/ 259076 w 641663"/>
                      <a:gd name="connsiteY14" fmla="*/ 614718 h 709270"/>
                      <a:gd name="connsiteX15" fmla="*/ 311464 w 641663"/>
                      <a:gd name="connsiteY15" fmla="*/ 557568 h 709270"/>
                      <a:gd name="connsiteX16" fmla="*/ 225739 w 641663"/>
                      <a:gd name="connsiteY16" fmla="*/ 681393 h 709270"/>
                      <a:gd name="connsiteX17" fmla="*/ 340039 w 641663"/>
                      <a:gd name="connsiteY17" fmla="*/ 700443 h 709270"/>
                      <a:gd name="connsiteX18" fmla="*/ 549589 w 641663"/>
                      <a:gd name="connsiteY18" fmla="*/ 567093 h 709270"/>
                      <a:gd name="connsiteX19" fmla="*/ 635314 w 641663"/>
                      <a:gd name="connsiteY19" fmla="*/ 376593 h 709270"/>
                      <a:gd name="connsiteX20" fmla="*/ 635314 w 641663"/>
                      <a:gd name="connsiteY20" fmla="*/ 281343 h 709270"/>
                      <a:gd name="connsiteX21" fmla="*/ 635314 w 641663"/>
                      <a:gd name="connsiteY21" fmla="*/ 224193 h 709270"/>
                      <a:gd name="connsiteX22" fmla="*/ 625789 w 641663"/>
                      <a:gd name="connsiteY22" fmla="*/ 90843 h 709270"/>
                      <a:gd name="connsiteX23" fmla="*/ 559114 w 641663"/>
                      <a:gd name="connsiteY23" fmla="*/ 43218 h 709270"/>
                      <a:gd name="connsiteX24" fmla="*/ 486463 w 641663"/>
                      <a:gd name="connsiteY24" fmla="*/ 1463 h 709270"/>
                      <a:gd name="connsiteX0" fmla="*/ 486463 w 641663"/>
                      <a:gd name="connsiteY0" fmla="*/ 1463 h 709270"/>
                      <a:gd name="connsiteX1" fmla="*/ 335783 w 641663"/>
                      <a:gd name="connsiteY1" fmla="*/ 11730 h 709270"/>
                      <a:gd name="connsiteX2" fmla="*/ 254314 w 641663"/>
                      <a:gd name="connsiteY2" fmla="*/ 33693 h 709270"/>
                      <a:gd name="connsiteX3" fmla="*/ 101914 w 641663"/>
                      <a:gd name="connsiteY3" fmla="*/ 138468 h 709270"/>
                      <a:gd name="connsiteX4" fmla="*/ 35239 w 641663"/>
                      <a:gd name="connsiteY4" fmla="*/ 228956 h 709270"/>
                      <a:gd name="connsiteX5" fmla="*/ 25714 w 641663"/>
                      <a:gd name="connsiteY5" fmla="*/ 309918 h 709270"/>
                      <a:gd name="connsiteX6" fmla="*/ 92389 w 641663"/>
                      <a:gd name="connsiteY6" fmla="*/ 338493 h 709270"/>
                      <a:gd name="connsiteX7" fmla="*/ 159064 w 641663"/>
                      <a:gd name="connsiteY7" fmla="*/ 243243 h 709270"/>
                      <a:gd name="connsiteX8" fmla="*/ 118401 w 641663"/>
                      <a:gd name="connsiteY8" fmla="*/ 306434 h 709270"/>
                      <a:gd name="connsiteX9" fmla="*/ 4102 w 641663"/>
                      <a:gd name="connsiteY9" fmla="*/ 444547 h 709270"/>
                      <a:gd name="connsiteX10" fmla="*/ 54289 w 641663"/>
                      <a:gd name="connsiteY10" fmla="*/ 538517 h 709270"/>
                      <a:gd name="connsiteX11" fmla="*/ 168589 w 641663"/>
                      <a:gd name="connsiteY11" fmla="*/ 462318 h 709270"/>
                      <a:gd name="connsiteX12" fmla="*/ 78101 w 641663"/>
                      <a:gd name="connsiteY12" fmla="*/ 557568 h 709270"/>
                      <a:gd name="connsiteX13" fmla="*/ 130489 w 641663"/>
                      <a:gd name="connsiteY13" fmla="*/ 643293 h 709270"/>
                      <a:gd name="connsiteX14" fmla="*/ 259076 w 641663"/>
                      <a:gd name="connsiteY14" fmla="*/ 614718 h 709270"/>
                      <a:gd name="connsiteX15" fmla="*/ 311464 w 641663"/>
                      <a:gd name="connsiteY15" fmla="*/ 557568 h 709270"/>
                      <a:gd name="connsiteX16" fmla="*/ 225739 w 641663"/>
                      <a:gd name="connsiteY16" fmla="*/ 681393 h 709270"/>
                      <a:gd name="connsiteX17" fmla="*/ 340039 w 641663"/>
                      <a:gd name="connsiteY17" fmla="*/ 700443 h 709270"/>
                      <a:gd name="connsiteX18" fmla="*/ 549589 w 641663"/>
                      <a:gd name="connsiteY18" fmla="*/ 567093 h 709270"/>
                      <a:gd name="connsiteX19" fmla="*/ 635314 w 641663"/>
                      <a:gd name="connsiteY19" fmla="*/ 376593 h 709270"/>
                      <a:gd name="connsiteX20" fmla="*/ 635314 w 641663"/>
                      <a:gd name="connsiteY20" fmla="*/ 281343 h 709270"/>
                      <a:gd name="connsiteX21" fmla="*/ 633947 w 641663"/>
                      <a:gd name="connsiteY21" fmla="*/ 208216 h 709270"/>
                      <a:gd name="connsiteX22" fmla="*/ 625789 w 641663"/>
                      <a:gd name="connsiteY22" fmla="*/ 90843 h 709270"/>
                      <a:gd name="connsiteX23" fmla="*/ 559114 w 641663"/>
                      <a:gd name="connsiteY23" fmla="*/ 43218 h 709270"/>
                      <a:gd name="connsiteX24" fmla="*/ 486463 w 641663"/>
                      <a:gd name="connsiteY24" fmla="*/ 1463 h 709270"/>
                      <a:gd name="connsiteX0" fmla="*/ 486463 w 639618"/>
                      <a:gd name="connsiteY0" fmla="*/ 1463 h 709270"/>
                      <a:gd name="connsiteX1" fmla="*/ 335783 w 639618"/>
                      <a:gd name="connsiteY1" fmla="*/ 11730 h 709270"/>
                      <a:gd name="connsiteX2" fmla="*/ 254314 w 639618"/>
                      <a:gd name="connsiteY2" fmla="*/ 33693 h 709270"/>
                      <a:gd name="connsiteX3" fmla="*/ 101914 w 639618"/>
                      <a:gd name="connsiteY3" fmla="*/ 138468 h 709270"/>
                      <a:gd name="connsiteX4" fmla="*/ 35239 w 639618"/>
                      <a:gd name="connsiteY4" fmla="*/ 228956 h 709270"/>
                      <a:gd name="connsiteX5" fmla="*/ 25714 w 639618"/>
                      <a:gd name="connsiteY5" fmla="*/ 309918 h 709270"/>
                      <a:gd name="connsiteX6" fmla="*/ 92389 w 639618"/>
                      <a:gd name="connsiteY6" fmla="*/ 338493 h 709270"/>
                      <a:gd name="connsiteX7" fmla="*/ 159064 w 639618"/>
                      <a:gd name="connsiteY7" fmla="*/ 243243 h 709270"/>
                      <a:gd name="connsiteX8" fmla="*/ 118401 w 639618"/>
                      <a:gd name="connsiteY8" fmla="*/ 306434 h 709270"/>
                      <a:gd name="connsiteX9" fmla="*/ 4102 w 639618"/>
                      <a:gd name="connsiteY9" fmla="*/ 444547 h 709270"/>
                      <a:gd name="connsiteX10" fmla="*/ 54289 w 639618"/>
                      <a:gd name="connsiteY10" fmla="*/ 538517 h 709270"/>
                      <a:gd name="connsiteX11" fmla="*/ 168589 w 639618"/>
                      <a:gd name="connsiteY11" fmla="*/ 462318 h 709270"/>
                      <a:gd name="connsiteX12" fmla="*/ 78101 w 639618"/>
                      <a:gd name="connsiteY12" fmla="*/ 557568 h 709270"/>
                      <a:gd name="connsiteX13" fmla="*/ 130489 w 639618"/>
                      <a:gd name="connsiteY13" fmla="*/ 643293 h 709270"/>
                      <a:gd name="connsiteX14" fmla="*/ 259076 w 639618"/>
                      <a:gd name="connsiteY14" fmla="*/ 614718 h 709270"/>
                      <a:gd name="connsiteX15" fmla="*/ 311464 w 639618"/>
                      <a:gd name="connsiteY15" fmla="*/ 557568 h 709270"/>
                      <a:gd name="connsiteX16" fmla="*/ 225739 w 639618"/>
                      <a:gd name="connsiteY16" fmla="*/ 681393 h 709270"/>
                      <a:gd name="connsiteX17" fmla="*/ 340039 w 639618"/>
                      <a:gd name="connsiteY17" fmla="*/ 700443 h 709270"/>
                      <a:gd name="connsiteX18" fmla="*/ 549589 w 639618"/>
                      <a:gd name="connsiteY18" fmla="*/ 567093 h 709270"/>
                      <a:gd name="connsiteX19" fmla="*/ 635314 w 639618"/>
                      <a:gd name="connsiteY19" fmla="*/ 376593 h 709270"/>
                      <a:gd name="connsiteX20" fmla="*/ 627677 w 639618"/>
                      <a:gd name="connsiteY20" fmla="*/ 314238 h 709270"/>
                      <a:gd name="connsiteX21" fmla="*/ 633947 w 639618"/>
                      <a:gd name="connsiteY21" fmla="*/ 208216 h 709270"/>
                      <a:gd name="connsiteX22" fmla="*/ 625789 w 639618"/>
                      <a:gd name="connsiteY22" fmla="*/ 90843 h 709270"/>
                      <a:gd name="connsiteX23" fmla="*/ 559114 w 639618"/>
                      <a:gd name="connsiteY23" fmla="*/ 43218 h 709270"/>
                      <a:gd name="connsiteX24" fmla="*/ 486463 w 639618"/>
                      <a:gd name="connsiteY24" fmla="*/ 1463 h 709270"/>
                      <a:gd name="connsiteX0" fmla="*/ 486463 w 634072"/>
                      <a:gd name="connsiteY0" fmla="*/ 1463 h 709270"/>
                      <a:gd name="connsiteX1" fmla="*/ 335783 w 634072"/>
                      <a:gd name="connsiteY1" fmla="*/ 11730 h 709270"/>
                      <a:gd name="connsiteX2" fmla="*/ 254314 w 634072"/>
                      <a:gd name="connsiteY2" fmla="*/ 33693 h 709270"/>
                      <a:gd name="connsiteX3" fmla="*/ 101914 w 634072"/>
                      <a:gd name="connsiteY3" fmla="*/ 138468 h 709270"/>
                      <a:gd name="connsiteX4" fmla="*/ 35239 w 634072"/>
                      <a:gd name="connsiteY4" fmla="*/ 228956 h 709270"/>
                      <a:gd name="connsiteX5" fmla="*/ 25714 w 634072"/>
                      <a:gd name="connsiteY5" fmla="*/ 309918 h 709270"/>
                      <a:gd name="connsiteX6" fmla="*/ 92389 w 634072"/>
                      <a:gd name="connsiteY6" fmla="*/ 338493 h 709270"/>
                      <a:gd name="connsiteX7" fmla="*/ 159064 w 634072"/>
                      <a:gd name="connsiteY7" fmla="*/ 243243 h 709270"/>
                      <a:gd name="connsiteX8" fmla="*/ 118401 w 634072"/>
                      <a:gd name="connsiteY8" fmla="*/ 306434 h 709270"/>
                      <a:gd name="connsiteX9" fmla="*/ 4102 w 634072"/>
                      <a:gd name="connsiteY9" fmla="*/ 444547 h 709270"/>
                      <a:gd name="connsiteX10" fmla="*/ 54289 w 634072"/>
                      <a:gd name="connsiteY10" fmla="*/ 538517 h 709270"/>
                      <a:gd name="connsiteX11" fmla="*/ 168589 w 634072"/>
                      <a:gd name="connsiteY11" fmla="*/ 462318 h 709270"/>
                      <a:gd name="connsiteX12" fmla="*/ 78101 w 634072"/>
                      <a:gd name="connsiteY12" fmla="*/ 557568 h 709270"/>
                      <a:gd name="connsiteX13" fmla="*/ 130489 w 634072"/>
                      <a:gd name="connsiteY13" fmla="*/ 643293 h 709270"/>
                      <a:gd name="connsiteX14" fmla="*/ 259076 w 634072"/>
                      <a:gd name="connsiteY14" fmla="*/ 614718 h 709270"/>
                      <a:gd name="connsiteX15" fmla="*/ 311464 w 634072"/>
                      <a:gd name="connsiteY15" fmla="*/ 557568 h 709270"/>
                      <a:gd name="connsiteX16" fmla="*/ 225739 w 634072"/>
                      <a:gd name="connsiteY16" fmla="*/ 681393 h 709270"/>
                      <a:gd name="connsiteX17" fmla="*/ 340039 w 634072"/>
                      <a:gd name="connsiteY17" fmla="*/ 700443 h 709270"/>
                      <a:gd name="connsiteX18" fmla="*/ 549589 w 634072"/>
                      <a:gd name="connsiteY18" fmla="*/ 567093 h 709270"/>
                      <a:gd name="connsiteX19" fmla="*/ 619759 w 634072"/>
                      <a:gd name="connsiteY19" fmla="*/ 377997 h 709270"/>
                      <a:gd name="connsiteX20" fmla="*/ 627677 w 634072"/>
                      <a:gd name="connsiteY20" fmla="*/ 314238 h 709270"/>
                      <a:gd name="connsiteX21" fmla="*/ 633947 w 634072"/>
                      <a:gd name="connsiteY21" fmla="*/ 208216 h 709270"/>
                      <a:gd name="connsiteX22" fmla="*/ 625789 w 634072"/>
                      <a:gd name="connsiteY22" fmla="*/ 90843 h 709270"/>
                      <a:gd name="connsiteX23" fmla="*/ 559114 w 634072"/>
                      <a:gd name="connsiteY23" fmla="*/ 43218 h 709270"/>
                      <a:gd name="connsiteX24" fmla="*/ 486463 w 634072"/>
                      <a:gd name="connsiteY24" fmla="*/ 1463 h 709270"/>
                      <a:gd name="connsiteX0" fmla="*/ 486463 w 634072"/>
                      <a:gd name="connsiteY0" fmla="*/ 3196 h 711003"/>
                      <a:gd name="connsiteX1" fmla="*/ 353475 w 634072"/>
                      <a:gd name="connsiteY1" fmla="*/ 6498 h 711003"/>
                      <a:gd name="connsiteX2" fmla="*/ 254314 w 634072"/>
                      <a:gd name="connsiteY2" fmla="*/ 35426 h 711003"/>
                      <a:gd name="connsiteX3" fmla="*/ 101914 w 634072"/>
                      <a:gd name="connsiteY3" fmla="*/ 140201 h 711003"/>
                      <a:gd name="connsiteX4" fmla="*/ 35239 w 634072"/>
                      <a:gd name="connsiteY4" fmla="*/ 230689 h 711003"/>
                      <a:gd name="connsiteX5" fmla="*/ 25714 w 634072"/>
                      <a:gd name="connsiteY5" fmla="*/ 311651 h 711003"/>
                      <a:gd name="connsiteX6" fmla="*/ 92389 w 634072"/>
                      <a:gd name="connsiteY6" fmla="*/ 340226 h 711003"/>
                      <a:gd name="connsiteX7" fmla="*/ 159064 w 634072"/>
                      <a:gd name="connsiteY7" fmla="*/ 244976 h 711003"/>
                      <a:gd name="connsiteX8" fmla="*/ 118401 w 634072"/>
                      <a:gd name="connsiteY8" fmla="*/ 308167 h 711003"/>
                      <a:gd name="connsiteX9" fmla="*/ 4102 w 634072"/>
                      <a:gd name="connsiteY9" fmla="*/ 446280 h 711003"/>
                      <a:gd name="connsiteX10" fmla="*/ 54289 w 634072"/>
                      <a:gd name="connsiteY10" fmla="*/ 540250 h 711003"/>
                      <a:gd name="connsiteX11" fmla="*/ 168589 w 634072"/>
                      <a:gd name="connsiteY11" fmla="*/ 464051 h 711003"/>
                      <a:gd name="connsiteX12" fmla="*/ 78101 w 634072"/>
                      <a:gd name="connsiteY12" fmla="*/ 559301 h 711003"/>
                      <a:gd name="connsiteX13" fmla="*/ 130489 w 634072"/>
                      <a:gd name="connsiteY13" fmla="*/ 645026 h 711003"/>
                      <a:gd name="connsiteX14" fmla="*/ 259076 w 634072"/>
                      <a:gd name="connsiteY14" fmla="*/ 616451 h 711003"/>
                      <a:gd name="connsiteX15" fmla="*/ 311464 w 634072"/>
                      <a:gd name="connsiteY15" fmla="*/ 559301 h 711003"/>
                      <a:gd name="connsiteX16" fmla="*/ 225739 w 634072"/>
                      <a:gd name="connsiteY16" fmla="*/ 683126 h 711003"/>
                      <a:gd name="connsiteX17" fmla="*/ 340039 w 634072"/>
                      <a:gd name="connsiteY17" fmla="*/ 702176 h 711003"/>
                      <a:gd name="connsiteX18" fmla="*/ 549589 w 634072"/>
                      <a:gd name="connsiteY18" fmla="*/ 568826 h 711003"/>
                      <a:gd name="connsiteX19" fmla="*/ 619759 w 634072"/>
                      <a:gd name="connsiteY19" fmla="*/ 379730 h 711003"/>
                      <a:gd name="connsiteX20" fmla="*/ 627677 w 634072"/>
                      <a:gd name="connsiteY20" fmla="*/ 315971 h 711003"/>
                      <a:gd name="connsiteX21" fmla="*/ 633947 w 634072"/>
                      <a:gd name="connsiteY21" fmla="*/ 209949 h 711003"/>
                      <a:gd name="connsiteX22" fmla="*/ 625789 w 634072"/>
                      <a:gd name="connsiteY22" fmla="*/ 92576 h 711003"/>
                      <a:gd name="connsiteX23" fmla="*/ 559114 w 634072"/>
                      <a:gd name="connsiteY23" fmla="*/ 44951 h 711003"/>
                      <a:gd name="connsiteX24" fmla="*/ 486463 w 634072"/>
                      <a:gd name="connsiteY24" fmla="*/ 3196 h 711003"/>
                      <a:gd name="connsiteX0" fmla="*/ 486463 w 634072"/>
                      <a:gd name="connsiteY0" fmla="*/ 10201 h 718008"/>
                      <a:gd name="connsiteX1" fmla="*/ 353475 w 634072"/>
                      <a:gd name="connsiteY1" fmla="*/ 13503 h 718008"/>
                      <a:gd name="connsiteX2" fmla="*/ 254314 w 634072"/>
                      <a:gd name="connsiteY2" fmla="*/ 42431 h 718008"/>
                      <a:gd name="connsiteX3" fmla="*/ 101914 w 634072"/>
                      <a:gd name="connsiteY3" fmla="*/ 147206 h 718008"/>
                      <a:gd name="connsiteX4" fmla="*/ 35239 w 634072"/>
                      <a:gd name="connsiteY4" fmla="*/ 237694 h 718008"/>
                      <a:gd name="connsiteX5" fmla="*/ 25714 w 634072"/>
                      <a:gd name="connsiteY5" fmla="*/ 318656 h 718008"/>
                      <a:gd name="connsiteX6" fmla="*/ 92389 w 634072"/>
                      <a:gd name="connsiteY6" fmla="*/ 347231 h 718008"/>
                      <a:gd name="connsiteX7" fmla="*/ 159064 w 634072"/>
                      <a:gd name="connsiteY7" fmla="*/ 251981 h 718008"/>
                      <a:gd name="connsiteX8" fmla="*/ 118401 w 634072"/>
                      <a:gd name="connsiteY8" fmla="*/ 315172 h 718008"/>
                      <a:gd name="connsiteX9" fmla="*/ 4102 w 634072"/>
                      <a:gd name="connsiteY9" fmla="*/ 453285 h 718008"/>
                      <a:gd name="connsiteX10" fmla="*/ 54289 w 634072"/>
                      <a:gd name="connsiteY10" fmla="*/ 547255 h 718008"/>
                      <a:gd name="connsiteX11" fmla="*/ 168589 w 634072"/>
                      <a:gd name="connsiteY11" fmla="*/ 471056 h 718008"/>
                      <a:gd name="connsiteX12" fmla="*/ 78101 w 634072"/>
                      <a:gd name="connsiteY12" fmla="*/ 566306 h 718008"/>
                      <a:gd name="connsiteX13" fmla="*/ 130489 w 634072"/>
                      <a:gd name="connsiteY13" fmla="*/ 652031 h 718008"/>
                      <a:gd name="connsiteX14" fmla="*/ 259076 w 634072"/>
                      <a:gd name="connsiteY14" fmla="*/ 623456 h 718008"/>
                      <a:gd name="connsiteX15" fmla="*/ 311464 w 634072"/>
                      <a:gd name="connsiteY15" fmla="*/ 566306 h 718008"/>
                      <a:gd name="connsiteX16" fmla="*/ 225739 w 634072"/>
                      <a:gd name="connsiteY16" fmla="*/ 690131 h 718008"/>
                      <a:gd name="connsiteX17" fmla="*/ 340039 w 634072"/>
                      <a:gd name="connsiteY17" fmla="*/ 709181 h 718008"/>
                      <a:gd name="connsiteX18" fmla="*/ 549589 w 634072"/>
                      <a:gd name="connsiteY18" fmla="*/ 575831 h 718008"/>
                      <a:gd name="connsiteX19" fmla="*/ 619759 w 634072"/>
                      <a:gd name="connsiteY19" fmla="*/ 386735 h 718008"/>
                      <a:gd name="connsiteX20" fmla="*/ 627677 w 634072"/>
                      <a:gd name="connsiteY20" fmla="*/ 322976 h 718008"/>
                      <a:gd name="connsiteX21" fmla="*/ 633947 w 634072"/>
                      <a:gd name="connsiteY21" fmla="*/ 216954 h 718008"/>
                      <a:gd name="connsiteX22" fmla="*/ 625789 w 634072"/>
                      <a:gd name="connsiteY22" fmla="*/ 99581 h 718008"/>
                      <a:gd name="connsiteX23" fmla="*/ 559114 w 634072"/>
                      <a:gd name="connsiteY23" fmla="*/ 51956 h 718008"/>
                      <a:gd name="connsiteX24" fmla="*/ 486463 w 634072"/>
                      <a:gd name="connsiteY24" fmla="*/ 10201 h 718008"/>
                      <a:gd name="connsiteX0" fmla="*/ 486463 w 634072"/>
                      <a:gd name="connsiteY0" fmla="*/ 3374 h 711181"/>
                      <a:gd name="connsiteX1" fmla="*/ 353475 w 634072"/>
                      <a:gd name="connsiteY1" fmla="*/ 6676 h 711181"/>
                      <a:gd name="connsiteX2" fmla="*/ 254314 w 634072"/>
                      <a:gd name="connsiteY2" fmla="*/ 35604 h 711181"/>
                      <a:gd name="connsiteX3" fmla="*/ 101914 w 634072"/>
                      <a:gd name="connsiteY3" fmla="*/ 140379 h 711181"/>
                      <a:gd name="connsiteX4" fmla="*/ 35239 w 634072"/>
                      <a:gd name="connsiteY4" fmla="*/ 230867 h 711181"/>
                      <a:gd name="connsiteX5" fmla="*/ 25714 w 634072"/>
                      <a:gd name="connsiteY5" fmla="*/ 311829 h 711181"/>
                      <a:gd name="connsiteX6" fmla="*/ 92389 w 634072"/>
                      <a:gd name="connsiteY6" fmla="*/ 340404 h 711181"/>
                      <a:gd name="connsiteX7" fmla="*/ 159064 w 634072"/>
                      <a:gd name="connsiteY7" fmla="*/ 245154 h 711181"/>
                      <a:gd name="connsiteX8" fmla="*/ 118401 w 634072"/>
                      <a:gd name="connsiteY8" fmla="*/ 308345 h 711181"/>
                      <a:gd name="connsiteX9" fmla="*/ 4102 w 634072"/>
                      <a:gd name="connsiteY9" fmla="*/ 446458 h 711181"/>
                      <a:gd name="connsiteX10" fmla="*/ 54289 w 634072"/>
                      <a:gd name="connsiteY10" fmla="*/ 540428 h 711181"/>
                      <a:gd name="connsiteX11" fmla="*/ 168589 w 634072"/>
                      <a:gd name="connsiteY11" fmla="*/ 464229 h 711181"/>
                      <a:gd name="connsiteX12" fmla="*/ 78101 w 634072"/>
                      <a:gd name="connsiteY12" fmla="*/ 559479 h 711181"/>
                      <a:gd name="connsiteX13" fmla="*/ 130489 w 634072"/>
                      <a:gd name="connsiteY13" fmla="*/ 645204 h 711181"/>
                      <a:gd name="connsiteX14" fmla="*/ 259076 w 634072"/>
                      <a:gd name="connsiteY14" fmla="*/ 616629 h 711181"/>
                      <a:gd name="connsiteX15" fmla="*/ 311464 w 634072"/>
                      <a:gd name="connsiteY15" fmla="*/ 559479 h 711181"/>
                      <a:gd name="connsiteX16" fmla="*/ 225739 w 634072"/>
                      <a:gd name="connsiteY16" fmla="*/ 683304 h 711181"/>
                      <a:gd name="connsiteX17" fmla="*/ 340039 w 634072"/>
                      <a:gd name="connsiteY17" fmla="*/ 702354 h 711181"/>
                      <a:gd name="connsiteX18" fmla="*/ 549589 w 634072"/>
                      <a:gd name="connsiteY18" fmla="*/ 569004 h 711181"/>
                      <a:gd name="connsiteX19" fmla="*/ 619759 w 634072"/>
                      <a:gd name="connsiteY19" fmla="*/ 379908 h 711181"/>
                      <a:gd name="connsiteX20" fmla="*/ 627677 w 634072"/>
                      <a:gd name="connsiteY20" fmla="*/ 316149 h 711181"/>
                      <a:gd name="connsiteX21" fmla="*/ 633947 w 634072"/>
                      <a:gd name="connsiteY21" fmla="*/ 210127 h 711181"/>
                      <a:gd name="connsiteX22" fmla="*/ 625789 w 634072"/>
                      <a:gd name="connsiteY22" fmla="*/ 92754 h 711181"/>
                      <a:gd name="connsiteX23" fmla="*/ 559114 w 634072"/>
                      <a:gd name="connsiteY23" fmla="*/ 45129 h 711181"/>
                      <a:gd name="connsiteX24" fmla="*/ 486463 w 634072"/>
                      <a:gd name="connsiteY24" fmla="*/ 3374 h 711181"/>
                      <a:gd name="connsiteX0" fmla="*/ 486463 w 634072"/>
                      <a:gd name="connsiteY0" fmla="*/ 5125 h 712932"/>
                      <a:gd name="connsiteX1" fmla="*/ 353475 w 634072"/>
                      <a:gd name="connsiteY1" fmla="*/ 8427 h 712932"/>
                      <a:gd name="connsiteX2" fmla="*/ 254314 w 634072"/>
                      <a:gd name="connsiteY2" fmla="*/ 37355 h 712932"/>
                      <a:gd name="connsiteX3" fmla="*/ 101914 w 634072"/>
                      <a:gd name="connsiteY3" fmla="*/ 142130 h 712932"/>
                      <a:gd name="connsiteX4" fmla="*/ 35239 w 634072"/>
                      <a:gd name="connsiteY4" fmla="*/ 232618 h 712932"/>
                      <a:gd name="connsiteX5" fmla="*/ 25714 w 634072"/>
                      <a:gd name="connsiteY5" fmla="*/ 313580 h 712932"/>
                      <a:gd name="connsiteX6" fmla="*/ 92389 w 634072"/>
                      <a:gd name="connsiteY6" fmla="*/ 342155 h 712932"/>
                      <a:gd name="connsiteX7" fmla="*/ 159064 w 634072"/>
                      <a:gd name="connsiteY7" fmla="*/ 246905 h 712932"/>
                      <a:gd name="connsiteX8" fmla="*/ 118401 w 634072"/>
                      <a:gd name="connsiteY8" fmla="*/ 310096 h 712932"/>
                      <a:gd name="connsiteX9" fmla="*/ 4102 w 634072"/>
                      <a:gd name="connsiteY9" fmla="*/ 448209 h 712932"/>
                      <a:gd name="connsiteX10" fmla="*/ 54289 w 634072"/>
                      <a:gd name="connsiteY10" fmla="*/ 542179 h 712932"/>
                      <a:gd name="connsiteX11" fmla="*/ 168589 w 634072"/>
                      <a:gd name="connsiteY11" fmla="*/ 465980 h 712932"/>
                      <a:gd name="connsiteX12" fmla="*/ 78101 w 634072"/>
                      <a:gd name="connsiteY12" fmla="*/ 561230 h 712932"/>
                      <a:gd name="connsiteX13" fmla="*/ 130489 w 634072"/>
                      <a:gd name="connsiteY13" fmla="*/ 646955 h 712932"/>
                      <a:gd name="connsiteX14" fmla="*/ 259076 w 634072"/>
                      <a:gd name="connsiteY14" fmla="*/ 618380 h 712932"/>
                      <a:gd name="connsiteX15" fmla="*/ 311464 w 634072"/>
                      <a:gd name="connsiteY15" fmla="*/ 561230 h 712932"/>
                      <a:gd name="connsiteX16" fmla="*/ 225739 w 634072"/>
                      <a:gd name="connsiteY16" fmla="*/ 685055 h 712932"/>
                      <a:gd name="connsiteX17" fmla="*/ 340039 w 634072"/>
                      <a:gd name="connsiteY17" fmla="*/ 704105 h 712932"/>
                      <a:gd name="connsiteX18" fmla="*/ 549589 w 634072"/>
                      <a:gd name="connsiteY18" fmla="*/ 570755 h 712932"/>
                      <a:gd name="connsiteX19" fmla="*/ 619759 w 634072"/>
                      <a:gd name="connsiteY19" fmla="*/ 381659 h 712932"/>
                      <a:gd name="connsiteX20" fmla="*/ 627677 w 634072"/>
                      <a:gd name="connsiteY20" fmla="*/ 317900 h 712932"/>
                      <a:gd name="connsiteX21" fmla="*/ 633947 w 634072"/>
                      <a:gd name="connsiteY21" fmla="*/ 211878 h 712932"/>
                      <a:gd name="connsiteX22" fmla="*/ 625789 w 634072"/>
                      <a:gd name="connsiteY22" fmla="*/ 94505 h 712932"/>
                      <a:gd name="connsiteX23" fmla="*/ 559114 w 634072"/>
                      <a:gd name="connsiteY23" fmla="*/ 46880 h 712932"/>
                      <a:gd name="connsiteX24" fmla="*/ 486463 w 634072"/>
                      <a:gd name="connsiteY24" fmla="*/ 5125 h 7129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634072" h="712932">
                        <a:moveTo>
                          <a:pt x="486463" y="5125"/>
                        </a:moveTo>
                        <a:cubicBezTo>
                          <a:pt x="452190" y="-1284"/>
                          <a:pt x="402079" y="-3208"/>
                          <a:pt x="353475" y="8427"/>
                        </a:cubicBezTo>
                        <a:cubicBezTo>
                          <a:pt x="304871" y="20062"/>
                          <a:pt x="296241" y="15071"/>
                          <a:pt x="254314" y="37355"/>
                        </a:cubicBezTo>
                        <a:cubicBezTo>
                          <a:pt x="212387" y="59639"/>
                          <a:pt x="138426" y="109586"/>
                          <a:pt x="101914" y="142130"/>
                        </a:cubicBezTo>
                        <a:cubicBezTo>
                          <a:pt x="65402" y="174674"/>
                          <a:pt x="47939" y="204043"/>
                          <a:pt x="35239" y="232618"/>
                        </a:cubicBezTo>
                        <a:cubicBezTo>
                          <a:pt x="22539" y="261193"/>
                          <a:pt x="16189" y="295324"/>
                          <a:pt x="25714" y="313580"/>
                        </a:cubicBezTo>
                        <a:cubicBezTo>
                          <a:pt x="35239" y="331836"/>
                          <a:pt x="70164" y="353267"/>
                          <a:pt x="92389" y="342155"/>
                        </a:cubicBezTo>
                        <a:cubicBezTo>
                          <a:pt x="114614" y="331043"/>
                          <a:pt x="154729" y="252248"/>
                          <a:pt x="159064" y="246905"/>
                        </a:cubicBezTo>
                        <a:cubicBezTo>
                          <a:pt x="163399" y="241562"/>
                          <a:pt x="142641" y="291627"/>
                          <a:pt x="118401" y="310096"/>
                        </a:cubicBezTo>
                        <a:cubicBezTo>
                          <a:pt x="94161" y="328566"/>
                          <a:pt x="21137" y="411910"/>
                          <a:pt x="4102" y="448209"/>
                        </a:cubicBezTo>
                        <a:cubicBezTo>
                          <a:pt x="-12933" y="484508"/>
                          <a:pt x="26874" y="539217"/>
                          <a:pt x="54289" y="542179"/>
                        </a:cubicBezTo>
                        <a:cubicBezTo>
                          <a:pt x="81704" y="545141"/>
                          <a:pt x="164620" y="462805"/>
                          <a:pt x="168589" y="465980"/>
                        </a:cubicBezTo>
                        <a:cubicBezTo>
                          <a:pt x="172558" y="469155"/>
                          <a:pt x="84451" y="531068"/>
                          <a:pt x="78101" y="561230"/>
                        </a:cubicBezTo>
                        <a:cubicBezTo>
                          <a:pt x="71751" y="591392"/>
                          <a:pt x="100327" y="637430"/>
                          <a:pt x="130489" y="646955"/>
                        </a:cubicBezTo>
                        <a:cubicBezTo>
                          <a:pt x="160651" y="656480"/>
                          <a:pt x="228914" y="632667"/>
                          <a:pt x="259076" y="618380"/>
                        </a:cubicBezTo>
                        <a:cubicBezTo>
                          <a:pt x="289238" y="604093"/>
                          <a:pt x="317020" y="550118"/>
                          <a:pt x="311464" y="561230"/>
                        </a:cubicBezTo>
                        <a:cubicBezTo>
                          <a:pt x="305908" y="572343"/>
                          <a:pt x="220977" y="661243"/>
                          <a:pt x="225739" y="685055"/>
                        </a:cubicBezTo>
                        <a:cubicBezTo>
                          <a:pt x="230501" y="708867"/>
                          <a:pt x="286064" y="723155"/>
                          <a:pt x="340039" y="704105"/>
                        </a:cubicBezTo>
                        <a:cubicBezTo>
                          <a:pt x="394014" y="685055"/>
                          <a:pt x="502969" y="624496"/>
                          <a:pt x="549589" y="570755"/>
                        </a:cubicBezTo>
                        <a:cubicBezTo>
                          <a:pt x="596209" y="517014"/>
                          <a:pt x="606744" y="423802"/>
                          <a:pt x="619759" y="381659"/>
                        </a:cubicBezTo>
                        <a:cubicBezTo>
                          <a:pt x="632774" y="339517"/>
                          <a:pt x="627677" y="317900"/>
                          <a:pt x="627677" y="317900"/>
                        </a:cubicBezTo>
                        <a:cubicBezTo>
                          <a:pt x="627221" y="293524"/>
                          <a:pt x="634403" y="236254"/>
                          <a:pt x="633947" y="211878"/>
                        </a:cubicBezTo>
                        <a:cubicBezTo>
                          <a:pt x="632359" y="180128"/>
                          <a:pt x="638489" y="124668"/>
                          <a:pt x="625789" y="94505"/>
                        </a:cubicBezTo>
                        <a:cubicBezTo>
                          <a:pt x="613089" y="64343"/>
                          <a:pt x="582335" y="61777"/>
                          <a:pt x="559114" y="46880"/>
                        </a:cubicBezTo>
                        <a:cubicBezTo>
                          <a:pt x="535893" y="31983"/>
                          <a:pt x="520736" y="11534"/>
                          <a:pt x="486463" y="5125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37" name="Group 36">
                    <a:extLst>
                      <a:ext uri="{FF2B5EF4-FFF2-40B4-BE49-F238E27FC236}">
                        <a16:creationId xmlns:a16="http://schemas.microsoft.com/office/drawing/2014/main" id="{4DE83FC7-6341-66CF-0FD3-16871D6D557E}"/>
                      </a:ext>
                    </a:extLst>
                  </p:cNvPr>
                  <p:cNvGrpSpPr/>
                  <p:nvPr/>
                </p:nvGrpSpPr>
                <p:grpSpPr>
                  <a:xfrm rot="194516" flipH="1">
                    <a:off x="5729308" y="3064311"/>
                    <a:ext cx="307393" cy="1099215"/>
                    <a:chOff x="1018808" y="2859083"/>
                    <a:chExt cx="307393" cy="1099215"/>
                  </a:xfrm>
                  <a:solidFill>
                    <a:schemeClr val="accent2">
                      <a:lumMod val="40000"/>
                      <a:lumOff val="60000"/>
                    </a:schemeClr>
                  </a:solidFill>
                </p:grpSpPr>
                <p:sp>
                  <p:nvSpPr>
                    <p:cNvPr id="40" name="Rectangle: Rounded Corners 39">
                      <a:extLst>
                        <a:ext uri="{FF2B5EF4-FFF2-40B4-BE49-F238E27FC236}">
                          <a16:creationId xmlns:a16="http://schemas.microsoft.com/office/drawing/2014/main" id="{526678E0-3EA1-A52D-D2A5-8CB74DFC3240}"/>
                        </a:ext>
                      </a:extLst>
                    </p:cNvPr>
                    <p:cNvSpPr/>
                    <p:nvPr/>
                  </p:nvSpPr>
                  <p:spPr>
                    <a:xfrm rot="39616">
                      <a:off x="1139795" y="3276270"/>
                      <a:ext cx="186406" cy="682028"/>
                    </a:xfrm>
                    <a:prstGeom prst="round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9" name="Rectangle: Rounded Corners 38">
                      <a:extLst>
                        <a:ext uri="{FF2B5EF4-FFF2-40B4-BE49-F238E27FC236}">
                          <a16:creationId xmlns:a16="http://schemas.microsoft.com/office/drawing/2014/main" id="{C204FC57-F45B-8D25-F91F-378B7419DD0C}"/>
                        </a:ext>
                      </a:extLst>
                    </p:cNvPr>
                    <p:cNvSpPr/>
                    <p:nvPr/>
                  </p:nvSpPr>
                  <p:spPr>
                    <a:xfrm rot="194516">
                      <a:off x="1018808" y="2859083"/>
                      <a:ext cx="307239" cy="547318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EFBEA750-9F1F-B1A8-0DC6-D175BB4BDF9D}"/>
                    </a:ext>
                  </a:extLst>
                </p:cNvPr>
                <p:cNvGrpSpPr/>
                <p:nvPr/>
              </p:nvGrpSpPr>
              <p:grpSpPr>
                <a:xfrm rot="21045049">
                  <a:off x="7173890" y="3064736"/>
                  <a:ext cx="330249" cy="1020918"/>
                  <a:chOff x="7250028" y="3118751"/>
                  <a:chExt cx="307239" cy="1067882"/>
                </a:xfrm>
              </p:grpSpPr>
              <p:sp>
                <p:nvSpPr>
                  <p:cNvPr id="35" name="Rectangle: Rounded Corners 34">
                    <a:extLst>
                      <a:ext uri="{FF2B5EF4-FFF2-40B4-BE49-F238E27FC236}">
                        <a16:creationId xmlns:a16="http://schemas.microsoft.com/office/drawing/2014/main" id="{D7AE2E5A-CE74-6BE6-EB1E-9E9CDBA2C2A4}"/>
                      </a:ext>
                    </a:extLst>
                  </p:cNvPr>
                  <p:cNvSpPr/>
                  <p:nvPr/>
                </p:nvSpPr>
                <p:spPr>
                  <a:xfrm rot="554951">
                    <a:off x="7250028" y="3118751"/>
                    <a:ext cx="307239" cy="54731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6" name="Rectangle: Rounded Corners 35">
                    <a:extLst>
                      <a:ext uri="{FF2B5EF4-FFF2-40B4-BE49-F238E27FC236}">
                        <a16:creationId xmlns:a16="http://schemas.microsoft.com/office/drawing/2014/main" id="{09495231-2EE0-78FA-D6EB-69A13F9089A8}"/>
                      </a:ext>
                    </a:extLst>
                  </p:cNvPr>
                  <p:cNvSpPr/>
                  <p:nvPr/>
                </p:nvSpPr>
                <p:spPr>
                  <a:xfrm rot="554951">
                    <a:off x="7304160" y="3573650"/>
                    <a:ext cx="194168" cy="612983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F0C86A23-03EF-9210-FBFE-967C0797328F}"/>
                    </a:ext>
                  </a:extLst>
                </p:cNvPr>
                <p:cNvSpPr/>
                <p:nvPr/>
              </p:nvSpPr>
              <p:spPr>
                <a:xfrm>
                  <a:off x="5740442" y="966332"/>
                  <a:ext cx="1899057" cy="1960317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D63A6E1C-D471-263A-E467-39D463FB5083}"/>
                    </a:ext>
                  </a:extLst>
                </p:cNvPr>
                <p:cNvSpPr/>
                <p:nvPr/>
              </p:nvSpPr>
              <p:spPr>
                <a:xfrm>
                  <a:off x="6280292" y="1719333"/>
                  <a:ext cx="251576" cy="32833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6BF44EEC-983F-828A-D034-EA415953888D}"/>
                    </a:ext>
                  </a:extLst>
                </p:cNvPr>
                <p:cNvSpPr/>
                <p:nvPr/>
              </p:nvSpPr>
              <p:spPr>
                <a:xfrm>
                  <a:off x="6315097" y="1798948"/>
                  <a:ext cx="151789" cy="1661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E137E73D-4469-91D9-BB0A-136AE4226E8A}"/>
                    </a:ext>
                  </a:extLst>
                </p:cNvPr>
                <p:cNvSpPr/>
                <p:nvPr/>
              </p:nvSpPr>
              <p:spPr>
                <a:xfrm>
                  <a:off x="6851567" y="1716068"/>
                  <a:ext cx="251576" cy="32833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18A2D916-C6CF-5209-CD50-4F0FBAEA0D14}"/>
                    </a:ext>
                  </a:extLst>
                </p:cNvPr>
                <p:cNvSpPr/>
                <p:nvPr/>
              </p:nvSpPr>
              <p:spPr>
                <a:xfrm>
                  <a:off x="6886372" y="1795683"/>
                  <a:ext cx="151789" cy="1661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" name="Rectangle: Rounded Corners 22">
                  <a:extLst>
                    <a:ext uri="{FF2B5EF4-FFF2-40B4-BE49-F238E27FC236}">
                      <a16:creationId xmlns:a16="http://schemas.microsoft.com/office/drawing/2014/main" id="{1A125327-ACF4-1043-2567-A7C792A4D10D}"/>
                    </a:ext>
                  </a:extLst>
                </p:cNvPr>
                <p:cNvSpPr/>
                <p:nvPr/>
              </p:nvSpPr>
              <p:spPr>
                <a:xfrm>
                  <a:off x="5777642" y="3057300"/>
                  <a:ext cx="1644819" cy="1589649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984BA06-1808-DE2F-87C3-BEBEBBA6BD80}"/>
                  </a:ext>
                </a:extLst>
              </p:cNvPr>
              <p:cNvSpPr/>
              <p:nvPr/>
            </p:nvSpPr>
            <p:spPr>
              <a:xfrm>
                <a:off x="6674902" y="3408858"/>
                <a:ext cx="1561127" cy="1027538"/>
              </a:xfrm>
              <a:custGeom>
                <a:avLst/>
                <a:gdLst>
                  <a:gd name="connsiteX0" fmla="*/ 676546 w 1352630"/>
                  <a:gd name="connsiteY0" fmla="*/ 0 h 786406"/>
                  <a:gd name="connsiteX1" fmla="*/ 1339537 w 1352630"/>
                  <a:gd name="connsiteY1" fmla="*/ 629701 h 786406"/>
                  <a:gd name="connsiteX2" fmla="*/ 1352630 w 1352630"/>
                  <a:gd name="connsiteY2" fmla="*/ 781060 h 786406"/>
                  <a:gd name="connsiteX3" fmla="*/ 1346669 w 1352630"/>
                  <a:gd name="connsiteY3" fmla="*/ 778591 h 786406"/>
                  <a:gd name="connsiteX4" fmla="*/ 18865 w 1352630"/>
                  <a:gd name="connsiteY4" fmla="*/ 778591 h 786406"/>
                  <a:gd name="connsiteX5" fmla="*/ 0 w 1352630"/>
                  <a:gd name="connsiteY5" fmla="*/ 786406 h 786406"/>
                  <a:gd name="connsiteX6" fmla="*/ 13555 w 1352630"/>
                  <a:gd name="connsiteY6" fmla="*/ 629701 h 786406"/>
                  <a:gd name="connsiteX7" fmla="*/ 676546 w 1352630"/>
                  <a:gd name="connsiteY7" fmla="*/ 0 h 78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2630" h="786406">
                    <a:moveTo>
                      <a:pt x="676546" y="0"/>
                    </a:moveTo>
                    <a:cubicBezTo>
                      <a:pt x="1003580" y="0"/>
                      <a:pt x="1276434" y="270331"/>
                      <a:pt x="1339537" y="629701"/>
                    </a:cubicBezTo>
                    <a:lnTo>
                      <a:pt x="1352630" y="781060"/>
                    </a:lnTo>
                    <a:lnTo>
                      <a:pt x="1346669" y="778591"/>
                    </a:lnTo>
                    <a:lnTo>
                      <a:pt x="18865" y="778591"/>
                    </a:lnTo>
                    <a:lnTo>
                      <a:pt x="0" y="786406"/>
                    </a:lnTo>
                    <a:lnTo>
                      <a:pt x="13555" y="629701"/>
                    </a:lnTo>
                    <a:cubicBezTo>
                      <a:pt x="76659" y="270331"/>
                      <a:pt x="349512" y="0"/>
                      <a:pt x="67654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E63A907-CD6A-0E70-9B1D-7154F2E50AB6}"/>
                </a:ext>
              </a:extLst>
            </p:cNvPr>
            <p:cNvSpPr/>
            <p:nvPr/>
          </p:nvSpPr>
          <p:spPr>
            <a:xfrm>
              <a:off x="6870910" y="3396662"/>
              <a:ext cx="1129179" cy="493128"/>
            </a:xfrm>
            <a:custGeom>
              <a:avLst/>
              <a:gdLst>
                <a:gd name="connsiteX0" fmla="*/ 493054 w 983232"/>
                <a:gd name="connsiteY0" fmla="*/ 0 h 427405"/>
                <a:gd name="connsiteX1" fmla="*/ 958950 w 983232"/>
                <a:gd name="connsiteY1" fmla="*/ 318778 h 427405"/>
                <a:gd name="connsiteX2" fmla="*/ 983232 w 983232"/>
                <a:gd name="connsiteY2" fmla="*/ 399526 h 427405"/>
                <a:gd name="connsiteX3" fmla="*/ 971952 w 983232"/>
                <a:gd name="connsiteY3" fmla="*/ 405978 h 427405"/>
                <a:gd name="connsiteX4" fmla="*/ 909856 w 983232"/>
                <a:gd name="connsiteY4" fmla="*/ 416614 h 427405"/>
                <a:gd name="connsiteX5" fmla="*/ 750326 w 983232"/>
                <a:gd name="connsiteY5" fmla="*/ 281273 h 427405"/>
                <a:gd name="connsiteX6" fmla="*/ 762083 w 983232"/>
                <a:gd name="connsiteY6" fmla="*/ 231868 h 427405"/>
                <a:gd name="connsiteX7" fmla="*/ 710435 w 983232"/>
                <a:gd name="connsiteY7" fmla="*/ 223198 h 427405"/>
                <a:gd name="connsiteX8" fmla="*/ 650915 w 983232"/>
                <a:gd name="connsiteY8" fmla="*/ 182448 h 427405"/>
                <a:gd name="connsiteX9" fmla="*/ 646188 w 983232"/>
                <a:gd name="connsiteY9" fmla="*/ 169580 h 427405"/>
                <a:gd name="connsiteX10" fmla="*/ 602012 w 983232"/>
                <a:gd name="connsiteY10" fmla="*/ 176996 h 427405"/>
                <a:gd name="connsiteX11" fmla="*/ 506353 w 983232"/>
                <a:gd name="connsiteY11" fmla="*/ 144053 h 427405"/>
                <a:gd name="connsiteX12" fmla="*/ 501015 w 983232"/>
                <a:gd name="connsiteY12" fmla="*/ 137470 h 427405"/>
                <a:gd name="connsiteX13" fmla="*/ 495003 w 983232"/>
                <a:gd name="connsiteY13" fmla="*/ 144885 h 427405"/>
                <a:gd name="connsiteX14" fmla="*/ 399344 w 983232"/>
                <a:gd name="connsiteY14" fmla="*/ 177828 h 427405"/>
                <a:gd name="connsiteX15" fmla="*/ 355361 w 983232"/>
                <a:gd name="connsiteY15" fmla="*/ 170444 h 427405"/>
                <a:gd name="connsiteX16" fmla="*/ 339322 w 983232"/>
                <a:gd name="connsiteY16" fmla="*/ 214100 h 427405"/>
                <a:gd name="connsiteX17" fmla="*/ 279801 w 983232"/>
                <a:gd name="connsiteY17" fmla="*/ 254849 h 427405"/>
                <a:gd name="connsiteX18" fmla="*/ 232448 w 983232"/>
                <a:gd name="connsiteY18" fmla="*/ 262798 h 427405"/>
                <a:gd name="connsiteX19" fmla="*/ 242674 w 983232"/>
                <a:gd name="connsiteY19" fmla="*/ 301828 h 427405"/>
                <a:gd name="connsiteX20" fmla="*/ 79698 w 983232"/>
                <a:gd name="connsiteY20" fmla="*/ 427405 h 427405"/>
                <a:gd name="connsiteX21" fmla="*/ 16260 w 983232"/>
                <a:gd name="connsiteY21" fmla="*/ 417537 h 427405"/>
                <a:gd name="connsiteX22" fmla="*/ 0 w 983232"/>
                <a:gd name="connsiteY22" fmla="*/ 409090 h 427405"/>
                <a:gd name="connsiteX23" fmla="*/ 27158 w 983232"/>
                <a:gd name="connsiteY23" fmla="*/ 318778 h 427405"/>
                <a:gd name="connsiteX24" fmla="*/ 493054 w 983232"/>
                <a:gd name="connsiteY24" fmla="*/ 0 h 42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83232" h="427405">
                  <a:moveTo>
                    <a:pt x="493054" y="0"/>
                  </a:moveTo>
                  <a:cubicBezTo>
                    <a:pt x="702493" y="0"/>
                    <a:pt x="882191" y="131446"/>
                    <a:pt x="958950" y="318778"/>
                  </a:cubicBezTo>
                  <a:lnTo>
                    <a:pt x="983232" y="399526"/>
                  </a:lnTo>
                  <a:lnTo>
                    <a:pt x="971952" y="405978"/>
                  </a:lnTo>
                  <a:cubicBezTo>
                    <a:pt x="952867" y="412827"/>
                    <a:pt x="931883" y="416614"/>
                    <a:pt x="909856" y="416614"/>
                  </a:cubicBezTo>
                  <a:cubicBezTo>
                    <a:pt x="821750" y="416614"/>
                    <a:pt x="750326" y="356019"/>
                    <a:pt x="750326" y="281273"/>
                  </a:cubicBezTo>
                  <a:lnTo>
                    <a:pt x="762083" y="231868"/>
                  </a:lnTo>
                  <a:lnTo>
                    <a:pt x="710435" y="223198"/>
                  </a:lnTo>
                  <a:cubicBezTo>
                    <a:pt x="686157" y="214660"/>
                    <a:pt x="665501" y="200399"/>
                    <a:pt x="650915" y="182448"/>
                  </a:cubicBezTo>
                  <a:lnTo>
                    <a:pt x="646188" y="169580"/>
                  </a:lnTo>
                  <a:lnTo>
                    <a:pt x="602012" y="176996"/>
                  </a:lnTo>
                  <a:cubicBezTo>
                    <a:pt x="564655" y="176996"/>
                    <a:pt x="530834" y="164407"/>
                    <a:pt x="506353" y="144053"/>
                  </a:cubicBezTo>
                  <a:lnTo>
                    <a:pt x="501015" y="137470"/>
                  </a:lnTo>
                  <a:lnTo>
                    <a:pt x="495003" y="144885"/>
                  </a:lnTo>
                  <a:cubicBezTo>
                    <a:pt x="470522" y="165238"/>
                    <a:pt x="436701" y="177828"/>
                    <a:pt x="399344" y="177828"/>
                  </a:cubicBezTo>
                  <a:lnTo>
                    <a:pt x="355361" y="170444"/>
                  </a:lnTo>
                  <a:lnTo>
                    <a:pt x="339322" y="214100"/>
                  </a:lnTo>
                  <a:cubicBezTo>
                    <a:pt x="324735" y="232050"/>
                    <a:pt x="304078" y="246312"/>
                    <a:pt x="279801" y="254849"/>
                  </a:cubicBezTo>
                  <a:lnTo>
                    <a:pt x="232448" y="262798"/>
                  </a:lnTo>
                  <a:lnTo>
                    <a:pt x="242674" y="301828"/>
                  </a:lnTo>
                  <a:cubicBezTo>
                    <a:pt x="242674" y="371183"/>
                    <a:pt x="169707" y="427405"/>
                    <a:pt x="79698" y="427405"/>
                  </a:cubicBezTo>
                  <a:cubicBezTo>
                    <a:pt x="57196" y="427405"/>
                    <a:pt x="35759" y="423891"/>
                    <a:pt x="16260" y="417537"/>
                  </a:cubicBezTo>
                  <a:lnTo>
                    <a:pt x="0" y="409090"/>
                  </a:lnTo>
                  <a:lnTo>
                    <a:pt x="27158" y="318778"/>
                  </a:lnTo>
                  <a:cubicBezTo>
                    <a:pt x="103917" y="131446"/>
                    <a:pt x="283615" y="0"/>
                    <a:pt x="49305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42" name="ttsMP3.com_VoiceText_2024-11-18_21-43-27">
            <a:hlinkClick r:id="" action="ppaction://media"/>
            <a:extLst>
              <a:ext uri="{FF2B5EF4-FFF2-40B4-BE49-F238E27FC236}">
                <a16:creationId xmlns:a16="http://schemas.microsoft.com/office/drawing/2014/main" id="{018BF183-D98D-1500-AC6E-78007F7A09D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43" name="mouthalex">
            <a:hlinkClick r:id="" action="ppaction://media"/>
            <a:extLst>
              <a:ext uri="{FF2B5EF4-FFF2-40B4-BE49-F238E27FC236}">
                <a16:creationId xmlns:a16="http://schemas.microsoft.com/office/drawing/2014/main" id="{314E504D-21D6-3B1C-9E16-0AC9F9A536B1}"/>
              </a:ext>
            </a:extLst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>
                  <p14:trim st="264" end="2306.3"/>
                </p14:media>
              </p:ext>
            </p:extLst>
          </p:nvPr>
        </p:nvPicPr>
        <p:blipFill>
          <a:blip r:embed="rId9"/>
          <a:srcRect l="48115" t="20000" r="42730" b="69333"/>
          <a:stretch>
            <a:fillRect/>
          </a:stretch>
        </p:blipFill>
        <p:spPr>
          <a:xfrm>
            <a:off x="5374295" y="3620725"/>
            <a:ext cx="183227" cy="112755"/>
          </a:xfrm>
          <a:prstGeom prst="roundRect">
            <a:avLst>
              <a:gd name="adj" fmla="val 50000"/>
            </a:avLst>
          </a:prstGeom>
        </p:spPr>
      </p:pic>
    </p:spTree>
    <p:extLst>
      <p:ext uri="{BB962C8B-B14F-4D97-AF65-F5344CB8AC3E}">
        <p14:creationId xmlns:p14="http://schemas.microsoft.com/office/powerpoint/2010/main" val="480033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64" fill="hold"/>
                                        <p:tgtEl>
                                          <p:spTgt spid="4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2446" fill="hold"/>
                                        <p:tgtEl>
                                          <p:spTgt spid="4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2"/>
                </p:tgtEl>
              </p:cMediaNode>
            </p:audio>
            <p:video>
              <p:cMediaNode vol="80000">
                <p:cTn id="10" repeatCount="indefinite" fill="remove" display="0">
                  <p:stCondLst>
                    <p:cond delay="indefinite"/>
                  </p:stCondLst>
                </p:cTn>
                <p:tgtEl>
                  <p:spTgt spid="43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0D3A5-242B-4D9F-D886-56339204F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F74AD3-A6D4-AD6F-CC72-A853C735D2EC}"/>
              </a:ext>
            </a:extLst>
          </p:cNvPr>
          <p:cNvSpPr/>
          <p:nvPr/>
        </p:nvSpPr>
        <p:spPr>
          <a:xfrm>
            <a:off x="3856892" y="-59788"/>
            <a:ext cx="4478215" cy="69775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A380BE-C14C-5023-7A2B-22A43F50C5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FE70243-5FC1-EA7F-6F3A-835B31FE9C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7679" y="5200762"/>
            <a:ext cx="974601" cy="1242331"/>
          </a:xfrm>
          <a:prstGeom prst="rect">
            <a:avLst/>
          </a:prstGeom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40C30F9D-2A20-7740-EB8D-284AB93EB237}"/>
              </a:ext>
            </a:extLst>
          </p:cNvPr>
          <p:cNvGrpSpPr/>
          <p:nvPr/>
        </p:nvGrpSpPr>
        <p:grpSpPr>
          <a:xfrm>
            <a:off x="4175191" y="4029074"/>
            <a:ext cx="1359601" cy="2676689"/>
            <a:chOff x="4175191" y="3321278"/>
            <a:chExt cx="1707774" cy="3384486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DF7F317-FEA1-1C76-ACE3-5EDDE3E9C6A1}"/>
                </a:ext>
              </a:extLst>
            </p:cNvPr>
            <p:cNvGrpSpPr/>
            <p:nvPr/>
          </p:nvGrpSpPr>
          <p:grpSpPr>
            <a:xfrm>
              <a:off x="4175191" y="3321278"/>
              <a:ext cx="1534956" cy="3384486"/>
              <a:chOff x="4249028" y="1990940"/>
              <a:chExt cx="2137690" cy="4713482"/>
            </a:xfrm>
          </p:grpSpPr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211F668D-398E-A6BD-2319-AE236C8A6828}"/>
                  </a:ext>
                </a:extLst>
              </p:cNvPr>
              <p:cNvSpPr/>
              <p:nvPr/>
            </p:nvSpPr>
            <p:spPr>
              <a:xfrm>
                <a:off x="5296043" y="3890631"/>
                <a:ext cx="211915" cy="36256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BAF304AE-18A7-0C3C-4C11-62700DC75579}"/>
                  </a:ext>
                </a:extLst>
              </p:cNvPr>
              <p:cNvSpPr/>
              <p:nvPr/>
            </p:nvSpPr>
            <p:spPr>
              <a:xfrm rot="10800000">
                <a:off x="4428389" y="4518379"/>
                <a:ext cx="186406" cy="96634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BE708D2E-2BDB-F382-F30D-A8CCCCF4DA40}"/>
                  </a:ext>
                </a:extLst>
              </p:cNvPr>
              <p:cNvSpPr/>
              <p:nvPr/>
            </p:nvSpPr>
            <p:spPr>
              <a:xfrm rot="10800000">
                <a:off x="6086000" y="4556038"/>
                <a:ext cx="132609" cy="96634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147CFCF8-1AE9-18B3-CE22-DF49D487C3E5}"/>
                  </a:ext>
                </a:extLst>
              </p:cNvPr>
              <p:cNvSpPr/>
              <p:nvPr/>
            </p:nvSpPr>
            <p:spPr>
              <a:xfrm>
                <a:off x="4787164" y="5634539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EB79EBAD-65AF-70B1-7F69-09ED4B6D2E0D}"/>
                  </a:ext>
                </a:extLst>
              </p:cNvPr>
              <p:cNvSpPr/>
              <p:nvPr/>
            </p:nvSpPr>
            <p:spPr>
              <a:xfrm>
                <a:off x="5637670" y="5666003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B0A11D5B-3261-41CB-C4BF-239543043E9A}"/>
                  </a:ext>
                </a:extLst>
              </p:cNvPr>
              <p:cNvGrpSpPr/>
              <p:nvPr/>
            </p:nvGrpSpPr>
            <p:grpSpPr>
              <a:xfrm>
                <a:off x="4249028" y="1990940"/>
                <a:ext cx="2137690" cy="1977350"/>
                <a:chOff x="2433554" y="1558909"/>
                <a:chExt cx="1329516" cy="1229793"/>
              </a:xfrm>
            </p:grpSpPr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5AA4B142-3F35-B013-61FB-02B9C7025F38}"/>
                    </a:ext>
                  </a:extLst>
                </p:cNvPr>
                <p:cNvSpPr/>
                <p:nvPr/>
              </p:nvSpPr>
              <p:spPr>
                <a:xfrm>
                  <a:off x="2433554" y="1978171"/>
                  <a:ext cx="281034" cy="26779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CEE56B64-48B0-07D2-4D85-D2E9B187711C}"/>
                    </a:ext>
                  </a:extLst>
                </p:cNvPr>
                <p:cNvSpPr/>
                <p:nvPr/>
              </p:nvSpPr>
              <p:spPr>
                <a:xfrm>
                  <a:off x="3482036" y="1965110"/>
                  <a:ext cx="281034" cy="26779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5290A81D-E927-B05F-64C2-35F72E7F9952}"/>
                    </a:ext>
                  </a:extLst>
                </p:cNvPr>
                <p:cNvSpPr/>
                <p:nvPr/>
              </p:nvSpPr>
              <p:spPr>
                <a:xfrm rot="20679902">
                  <a:off x="2507762" y="1569502"/>
                  <a:ext cx="1181100" cy="121920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70FDB39-080B-DCE9-FF9D-BEA078415029}"/>
                    </a:ext>
                  </a:extLst>
                </p:cNvPr>
                <p:cNvSpPr/>
                <p:nvPr/>
              </p:nvSpPr>
              <p:spPr>
                <a:xfrm>
                  <a:off x="2707977" y="1823483"/>
                  <a:ext cx="165237" cy="189843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7B49EF3D-FEA9-A42B-C72A-DC5026148C1A}"/>
                    </a:ext>
                  </a:extLst>
                </p:cNvPr>
                <p:cNvSpPr/>
                <p:nvPr/>
              </p:nvSpPr>
              <p:spPr>
                <a:xfrm>
                  <a:off x="2823952" y="1903168"/>
                  <a:ext cx="165238" cy="100548"/>
                </a:xfrm>
                <a:custGeom>
                  <a:avLst/>
                  <a:gdLst>
                    <a:gd name="connsiteX0" fmla="*/ 82619 w 165238"/>
                    <a:gd name="connsiteY0" fmla="*/ 0 h 100548"/>
                    <a:gd name="connsiteX1" fmla="*/ 165238 w 165238"/>
                    <a:gd name="connsiteY1" fmla="*/ 94922 h 100548"/>
                    <a:gd name="connsiteX2" fmla="*/ 164249 w 165238"/>
                    <a:gd name="connsiteY2" fmla="*/ 100548 h 100548"/>
                    <a:gd name="connsiteX3" fmla="*/ 989 w 165238"/>
                    <a:gd name="connsiteY3" fmla="*/ 100548 h 100548"/>
                    <a:gd name="connsiteX4" fmla="*/ 0 w 165238"/>
                    <a:gd name="connsiteY4" fmla="*/ 94922 h 100548"/>
                    <a:gd name="connsiteX5" fmla="*/ 82619 w 165238"/>
                    <a:gd name="connsiteY5" fmla="*/ 0 h 100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5238" h="100548">
                      <a:moveTo>
                        <a:pt x="82619" y="0"/>
                      </a:moveTo>
                      <a:cubicBezTo>
                        <a:pt x="128248" y="0"/>
                        <a:pt x="165238" y="42498"/>
                        <a:pt x="165238" y="94922"/>
                      </a:cubicBezTo>
                      <a:lnTo>
                        <a:pt x="164249" y="100548"/>
                      </a:lnTo>
                      <a:lnTo>
                        <a:pt x="989" y="100548"/>
                      </a:lnTo>
                      <a:lnTo>
                        <a:pt x="0" y="94922"/>
                      </a:lnTo>
                      <a:cubicBezTo>
                        <a:pt x="0" y="42498"/>
                        <a:pt x="36990" y="0"/>
                        <a:pt x="82619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D4589EBB-9C57-2F6B-F333-4C6EDBF5AFDE}"/>
                    </a:ext>
                  </a:extLst>
                </p:cNvPr>
                <p:cNvSpPr/>
                <p:nvPr/>
              </p:nvSpPr>
              <p:spPr>
                <a:xfrm>
                  <a:off x="3162495" y="1900962"/>
                  <a:ext cx="165238" cy="100548"/>
                </a:xfrm>
                <a:custGeom>
                  <a:avLst/>
                  <a:gdLst>
                    <a:gd name="connsiteX0" fmla="*/ 82619 w 165238"/>
                    <a:gd name="connsiteY0" fmla="*/ 0 h 100548"/>
                    <a:gd name="connsiteX1" fmla="*/ 165238 w 165238"/>
                    <a:gd name="connsiteY1" fmla="*/ 94922 h 100548"/>
                    <a:gd name="connsiteX2" fmla="*/ 164249 w 165238"/>
                    <a:gd name="connsiteY2" fmla="*/ 100548 h 100548"/>
                    <a:gd name="connsiteX3" fmla="*/ 989 w 165238"/>
                    <a:gd name="connsiteY3" fmla="*/ 100548 h 100548"/>
                    <a:gd name="connsiteX4" fmla="*/ 0 w 165238"/>
                    <a:gd name="connsiteY4" fmla="*/ 94922 h 100548"/>
                    <a:gd name="connsiteX5" fmla="*/ 82619 w 165238"/>
                    <a:gd name="connsiteY5" fmla="*/ 0 h 100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5238" h="100548">
                      <a:moveTo>
                        <a:pt x="82619" y="0"/>
                      </a:moveTo>
                      <a:cubicBezTo>
                        <a:pt x="128248" y="0"/>
                        <a:pt x="165238" y="42498"/>
                        <a:pt x="165238" y="94922"/>
                      </a:cubicBezTo>
                      <a:lnTo>
                        <a:pt x="164249" y="100548"/>
                      </a:lnTo>
                      <a:lnTo>
                        <a:pt x="989" y="100548"/>
                      </a:lnTo>
                      <a:lnTo>
                        <a:pt x="0" y="94922"/>
                      </a:lnTo>
                      <a:cubicBezTo>
                        <a:pt x="0" y="42498"/>
                        <a:pt x="36990" y="0"/>
                        <a:pt x="82619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8AE9F7BD-18A6-BB91-EE75-AE873C52D4A1}"/>
                    </a:ext>
                  </a:extLst>
                </p:cNvPr>
                <p:cNvSpPr/>
                <p:nvPr/>
              </p:nvSpPr>
              <p:spPr>
                <a:xfrm>
                  <a:off x="2799528" y="2243491"/>
                  <a:ext cx="163260" cy="89296"/>
                </a:xfrm>
                <a:custGeom>
                  <a:avLst/>
                  <a:gdLst>
                    <a:gd name="connsiteX0" fmla="*/ 0 w 163260"/>
                    <a:gd name="connsiteY0" fmla="*/ 0 h 89296"/>
                    <a:gd name="connsiteX1" fmla="*/ 163260 w 163260"/>
                    <a:gd name="connsiteY1" fmla="*/ 0 h 89296"/>
                    <a:gd name="connsiteX2" fmla="*/ 157756 w 163260"/>
                    <a:gd name="connsiteY2" fmla="*/ 31322 h 89296"/>
                    <a:gd name="connsiteX3" fmla="*/ 81630 w 163260"/>
                    <a:gd name="connsiteY3" fmla="*/ 89296 h 89296"/>
                    <a:gd name="connsiteX4" fmla="*/ 5504 w 163260"/>
                    <a:gd name="connsiteY4" fmla="*/ 31322 h 89296"/>
                    <a:gd name="connsiteX5" fmla="*/ 0 w 163260"/>
                    <a:gd name="connsiteY5" fmla="*/ 0 h 89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3260" h="89296">
                      <a:moveTo>
                        <a:pt x="0" y="0"/>
                      </a:moveTo>
                      <a:lnTo>
                        <a:pt x="163260" y="0"/>
                      </a:lnTo>
                      <a:lnTo>
                        <a:pt x="157756" y="31322"/>
                      </a:lnTo>
                      <a:cubicBezTo>
                        <a:pt x="145214" y="65391"/>
                        <a:pt x="115852" y="89296"/>
                        <a:pt x="81630" y="89296"/>
                      </a:cubicBezTo>
                      <a:cubicBezTo>
                        <a:pt x="47408" y="89296"/>
                        <a:pt x="18046" y="65391"/>
                        <a:pt x="5504" y="3132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E71CB3F5-291B-1B72-8500-66FACCB5AF15}"/>
                    </a:ext>
                  </a:extLst>
                </p:cNvPr>
                <p:cNvSpPr/>
                <p:nvPr/>
              </p:nvSpPr>
              <p:spPr>
                <a:xfrm>
                  <a:off x="3127822" y="2240867"/>
                  <a:ext cx="163260" cy="89296"/>
                </a:xfrm>
                <a:custGeom>
                  <a:avLst/>
                  <a:gdLst>
                    <a:gd name="connsiteX0" fmla="*/ 0 w 163260"/>
                    <a:gd name="connsiteY0" fmla="*/ 0 h 89296"/>
                    <a:gd name="connsiteX1" fmla="*/ 163260 w 163260"/>
                    <a:gd name="connsiteY1" fmla="*/ 0 h 89296"/>
                    <a:gd name="connsiteX2" fmla="*/ 157756 w 163260"/>
                    <a:gd name="connsiteY2" fmla="*/ 31322 h 89296"/>
                    <a:gd name="connsiteX3" fmla="*/ 81630 w 163260"/>
                    <a:gd name="connsiteY3" fmla="*/ 89296 h 89296"/>
                    <a:gd name="connsiteX4" fmla="*/ 5504 w 163260"/>
                    <a:gd name="connsiteY4" fmla="*/ 31322 h 89296"/>
                    <a:gd name="connsiteX5" fmla="*/ 0 w 163260"/>
                    <a:gd name="connsiteY5" fmla="*/ 0 h 89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3260" h="89296">
                      <a:moveTo>
                        <a:pt x="0" y="0"/>
                      </a:moveTo>
                      <a:lnTo>
                        <a:pt x="163260" y="0"/>
                      </a:lnTo>
                      <a:lnTo>
                        <a:pt x="157756" y="31322"/>
                      </a:lnTo>
                      <a:cubicBezTo>
                        <a:pt x="145214" y="65391"/>
                        <a:pt x="115852" y="89296"/>
                        <a:pt x="81630" y="89296"/>
                      </a:cubicBezTo>
                      <a:cubicBezTo>
                        <a:pt x="47408" y="89296"/>
                        <a:pt x="18046" y="65391"/>
                        <a:pt x="5504" y="3132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FF7E5380-E9EA-087A-42B4-660A2EADADF4}"/>
                    </a:ext>
                  </a:extLst>
                </p:cNvPr>
                <p:cNvSpPr/>
                <p:nvPr/>
              </p:nvSpPr>
              <p:spPr>
                <a:xfrm>
                  <a:off x="2476277" y="1558909"/>
                  <a:ext cx="1212584" cy="109775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2DD5FBD6-E7CB-59BE-7E4F-B1F76EEBDB01}"/>
                  </a:ext>
                </a:extLst>
              </p:cNvPr>
              <p:cNvSpPr/>
              <p:nvPr/>
            </p:nvSpPr>
            <p:spPr>
              <a:xfrm>
                <a:off x="4493696" y="4095599"/>
                <a:ext cx="1644819" cy="1589649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571B2C06-AD84-DDE4-5FA4-731FCC008D21}"/>
                  </a:ext>
                </a:extLst>
              </p:cNvPr>
              <p:cNvSpPr/>
              <p:nvPr/>
            </p:nvSpPr>
            <p:spPr>
              <a:xfrm rot="21413316">
                <a:off x="5928286" y="4152944"/>
                <a:ext cx="307240" cy="547316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Rectangle: Top Corners Rounded 61">
                <a:extLst>
                  <a:ext uri="{FF2B5EF4-FFF2-40B4-BE49-F238E27FC236}">
                    <a16:creationId xmlns:a16="http://schemas.microsoft.com/office/drawing/2014/main" id="{B6AE4BE5-F1BD-62D4-55A0-898C4764272F}"/>
                  </a:ext>
                </a:extLst>
              </p:cNvPr>
              <p:cNvSpPr/>
              <p:nvPr/>
            </p:nvSpPr>
            <p:spPr>
              <a:xfrm>
                <a:off x="4609995" y="6518928"/>
                <a:ext cx="518715" cy="18549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Rectangle: Top Corners Rounded 62">
                <a:extLst>
                  <a:ext uri="{FF2B5EF4-FFF2-40B4-BE49-F238E27FC236}">
                    <a16:creationId xmlns:a16="http://schemas.microsoft.com/office/drawing/2014/main" id="{6F298F6A-37CE-A4D7-52FB-50BF8234760E}"/>
                  </a:ext>
                </a:extLst>
              </p:cNvPr>
              <p:cNvSpPr/>
              <p:nvPr/>
            </p:nvSpPr>
            <p:spPr>
              <a:xfrm>
                <a:off x="5507957" y="6391341"/>
                <a:ext cx="518715" cy="18549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42EF65EC-7D07-3D8B-A7B9-1E4900A7D82A}"/>
                  </a:ext>
                </a:extLst>
              </p:cNvPr>
              <p:cNvSpPr/>
              <p:nvPr/>
            </p:nvSpPr>
            <p:spPr>
              <a:xfrm rot="420331">
                <a:off x="4405102" y="4180032"/>
                <a:ext cx="307241" cy="547315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EA6462BD-C8C4-CF14-52F4-C55BCE89D702}"/>
                </a:ext>
              </a:extLst>
            </p:cNvPr>
            <p:cNvSpPr/>
            <p:nvPr/>
          </p:nvSpPr>
          <p:spPr>
            <a:xfrm>
              <a:off x="4321838" y="3707638"/>
              <a:ext cx="1561127" cy="84673"/>
            </a:xfrm>
            <a:custGeom>
              <a:avLst/>
              <a:gdLst>
                <a:gd name="connsiteX0" fmla="*/ 887055 w 1774110"/>
                <a:gd name="connsiteY0" fmla="*/ 0 h 632889"/>
                <a:gd name="connsiteX1" fmla="*/ 1761965 w 1774110"/>
                <a:gd name="connsiteY1" fmla="*/ 598637 h 632889"/>
                <a:gd name="connsiteX2" fmla="*/ 1774110 w 1774110"/>
                <a:gd name="connsiteY2" fmla="*/ 632889 h 632889"/>
                <a:gd name="connsiteX3" fmla="*/ 0 w 1774110"/>
                <a:gd name="connsiteY3" fmla="*/ 632889 h 632889"/>
                <a:gd name="connsiteX4" fmla="*/ 12145 w 1774110"/>
                <a:gd name="connsiteY4" fmla="*/ 598637 h 632889"/>
                <a:gd name="connsiteX5" fmla="*/ 887055 w 1774110"/>
                <a:gd name="connsiteY5" fmla="*/ 0 h 632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4110" h="632889">
                  <a:moveTo>
                    <a:pt x="887055" y="0"/>
                  </a:moveTo>
                  <a:cubicBezTo>
                    <a:pt x="1280363" y="0"/>
                    <a:pt x="1617819" y="246843"/>
                    <a:pt x="1761965" y="598637"/>
                  </a:cubicBezTo>
                  <a:lnTo>
                    <a:pt x="1774110" y="632889"/>
                  </a:lnTo>
                  <a:lnTo>
                    <a:pt x="0" y="632889"/>
                  </a:lnTo>
                  <a:lnTo>
                    <a:pt x="12145" y="598637"/>
                  </a:lnTo>
                  <a:cubicBezTo>
                    <a:pt x="156291" y="246843"/>
                    <a:pt x="493748" y="0"/>
                    <a:pt x="88705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8" name="ttsMP3.com_VoiceText_2024-11-18_21-45-33">
            <a:hlinkClick r:id="" action="ppaction://media"/>
            <a:extLst>
              <a:ext uri="{FF2B5EF4-FFF2-40B4-BE49-F238E27FC236}">
                <a16:creationId xmlns:a16="http://schemas.microsoft.com/office/drawing/2014/main" id="{7472F473-7C53-056F-DBEA-54431E1B91C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1AEAB970-851E-8C73-40E9-1CDD691E9D46}"/>
              </a:ext>
            </a:extLst>
          </p:cNvPr>
          <p:cNvGrpSpPr/>
          <p:nvPr/>
        </p:nvGrpSpPr>
        <p:grpSpPr>
          <a:xfrm>
            <a:off x="5918142" y="3880031"/>
            <a:ext cx="1156295" cy="2563105"/>
            <a:chOff x="5918142" y="3880031"/>
            <a:chExt cx="1156295" cy="2563105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2AC88A7-342C-0330-8C74-2C7F99C2640B}"/>
                </a:ext>
              </a:extLst>
            </p:cNvPr>
            <p:cNvGrpSpPr/>
            <p:nvPr/>
          </p:nvGrpSpPr>
          <p:grpSpPr>
            <a:xfrm>
              <a:off x="5918142" y="3880031"/>
              <a:ext cx="1156295" cy="2045101"/>
              <a:chOff x="5918142" y="3880031"/>
              <a:chExt cx="1156295" cy="2045101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A51CF57D-DCC5-80ED-6DB4-9066317D3893}"/>
                  </a:ext>
                </a:extLst>
              </p:cNvPr>
              <p:cNvGrpSpPr/>
              <p:nvPr/>
            </p:nvGrpSpPr>
            <p:grpSpPr>
              <a:xfrm>
                <a:off x="5918142" y="3880031"/>
                <a:ext cx="1156295" cy="2045101"/>
                <a:chOff x="6674902" y="3396662"/>
                <a:chExt cx="1561127" cy="2887615"/>
              </a:xfrm>
            </p:grpSpPr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A19BC9EB-8C1F-DEB9-F7CF-6342F14D656B}"/>
                    </a:ext>
                  </a:extLst>
                </p:cNvPr>
                <p:cNvGrpSpPr/>
                <p:nvPr/>
              </p:nvGrpSpPr>
              <p:grpSpPr>
                <a:xfrm>
                  <a:off x="6674902" y="3408858"/>
                  <a:ext cx="1561127" cy="2875419"/>
                  <a:chOff x="6674902" y="3408858"/>
                  <a:chExt cx="1561127" cy="2875419"/>
                </a:xfrm>
              </p:grpSpPr>
              <p:sp>
                <p:nvSpPr>
                  <p:cNvPr id="31" name="Freeform: Shape 30">
                    <a:extLst>
                      <a:ext uri="{FF2B5EF4-FFF2-40B4-BE49-F238E27FC236}">
                        <a16:creationId xmlns:a16="http://schemas.microsoft.com/office/drawing/2014/main" id="{738D129E-167B-B970-5081-C46C56AC0903}"/>
                      </a:ext>
                    </a:extLst>
                  </p:cNvPr>
                  <p:cNvSpPr/>
                  <p:nvPr/>
                </p:nvSpPr>
                <p:spPr>
                  <a:xfrm>
                    <a:off x="6674902" y="3408858"/>
                    <a:ext cx="1561127" cy="1027538"/>
                  </a:xfrm>
                  <a:custGeom>
                    <a:avLst/>
                    <a:gdLst>
                      <a:gd name="connsiteX0" fmla="*/ 676546 w 1352630"/>
                      <a:gd name="connsiteY0" fmla="*/ 0 h 786406"/>
                      <a:gd name="connsiteX1" fmla="*/ 1339537 w 1352630"/>
                      <a:gd name="connsiteY1" fmla="*/ 629701 h 786406"/>
                      <a:gd name="connsiteX2" fmla="*/ 1352630 w 1352630"/>
                      <a:gd name="connsiteY2" fmla="*/ 781060 h 786406"/>
                      <a:gd name="connsiteX3" fmla="*/ 1346669 w 1352630"/>
                      <a:gd name="connsiteY3" fmla="*/ 778591 h 786406"/>
                      <a:gd name="connsiteX4" fmla="*/ 18865 w 1352630"/>
                      <a:gd name="connsiteY4" fmla="*/ 778591 h 786406"/>
                      <a:gd name="connsiteX5" fmla="*/ 0 w 1352630"/>
                      <a:gd name="connsiteY5" fmla="*/ 786406 h 786406"/>
                      <a:gd name="connsiteX6" fmla="*/ 13555 w 1352630"/>
                      <a:gd name="connsiteY6" fmla="*/ 629701 h 786406"/>
                      <a:gd name="connsiteX7" fmla="*/ 676546 w 1352630"/>
                      <a:gd name="connsiteY7" fmla="*/ 0 h 7864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352630" h="786406">
                        <a:moveTo>
                          <a:pt x="676546" y="0"/>
                        </a:moveTo>
                        <a:cubicBezTo>
                          <a:pt x="1003580" y="0"/>
                          <a:pt x="1276434" y="270331"/>
                          <a:pt x="1339537" y="629701"/>
                        </a:cubicBezTo>
                        <a:lnTo>
                          <a:pt x="1352630" y="781060"/>
                        </a:lnTo>
                        <a:lnTo>
                          <a:pt x="1346669" y="778591"/>
                        </a:lnTo>
                        <a:lnTo>
                          <a:pt x="18865" y="778591"/>
                        </a:lnTo>
                        <a:lnTo>
                          <a:pt x="0" y="786406"/>
                        </a:lnTo>
                        <a:lnTo>
                          <a:pt x="13555" y="629701"/>
                        </a:lnTo>
                        <a:cubicBezTo>
                          <a:pt x="76659" y="270331"/>
                          <a:pt x="349512" y="0"/>
                          <a:pt x="676546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32" name="Group 31">
                    <a:extLst>
                      <a:ext uri="{FF2B5EF4-FFF2-40B4-BE49-F238E27FC236}">
                        <a16:creationId xmlns:a16="http://schemas.microsoft.com/office/drawing/2014/main" id="{63711776-E1CF-C551-4C47-665213AC5ED0}"/>
                      </a:ext>
                    </a:extLst>
                  </p:cNvPr>
                  <p:cNvGrpSpPr/>
                  <p:nvPr/>
                </p:nvGrpSpPr>
                <p:grpSpPr>
                  <a:xfrm>
                    <a:off x="6870909" y="3437360"/>
                    <a:ext cx="1161272" cy="2846917"/>
                    <a:chOff x="5740442" y="966332"/>
                    <a:chExt cx="1899057" cy="4655635"/>
                  </a:xfrm>
                </p:grpSpPr>
                <p:sp>
                  <p:nvSpPr>
                    <p:cNvPr id="33" name="Rectangle: Rounded Corners 32">
                      <a:extLst>
                        <a:ext uri="{FF2B5EF4-FFF2-40B4-BE49-F238E27FC236}">
                          <a16:creationId xmlns:a16="http://schemas.microsoft.com/office/drawing/2014/main" id="{75C64BD1-3B54-567D-8C16-F1A7E18647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71110" y="4596240"/>
                      <a:ext cx="179149" cy="901517"/>
                    </a:xfrm>
                    <a:prstGeom prst="round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4" name="Rectangle: Rounded Corners 33">
                      <a:extLst>
                        <a:ext uri="{FF2B5EF4-FFF2-40B4-BE49-F238E27FC236}">
                          <a16:creationId xmlns:a16="http://schemas.microsoft.com/office/drawing/2014/main" id="{84B1883E-EB00-143C-97D9-4529287258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21616" y="4627704"/>
                      <a:ext cx="179149" cy="901517"/>
                    </a:xfrm>
                    <a:prstGeom prst="round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5" name="Rectangle: Rounded Corners 34">
                      <a:extLst>
                        <a:ext uri="{FF2B5EF4-FFF2-40B4-BE49-F238E27FC236}">
                          <a16:creationId xmlns:a16="http://schemas.microsoft.com/office/drawing/2014/main" id="{CE81DEB5-B284-A00E-768E-878CA9B46F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77642" y="3057300"/>
                      <a:ext cx="1644819" cy="1589649"/>
                    </a:xfrm>
                    <a:prstGeom prst="round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6" name="Rectangle: Rounded Corners 35">
                      <a:extLst>
                        <a:ext uri="{FF2B5EF4-FFF2-40B4-BE49-F238E27FC236}">
                          <a16:creationId xmlns:a16="http://schemas.microsoft.com/office/drawing/2014/main" id="{0C962980-B3EB-1A84-0015-F886E1A9DF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9989" y="2852332"/>
                      <a:ext cx="211915" cy="362567"/>
                    </a:xfrm>
                    <a:prstGeom prst="round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7" name="Rectangle: Top Corners Rounded 36">
                      <a:extLst>
                        <a:ext uri="{FF2B5EF4-FFF2-40B4-BE49-F238E27FC236}">
                          <a16:creationId xmlns:a16="http://schemas.microsoft.com/office/drawing/2014/main" id="{C559238B-AD27-09A0-418F-93F4851EC6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09206" y="5405011"/>
                      <a:ext cx="518715" cy="185493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  <a:effectLst>
                      <a:innerShdw blurRad="114300">
                        <a:prstClr val="black"/>
                      </a:innerShdw>
                    </a:effectLst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8" name="Rectangle: Top Corners Rounded 37">
                      <a:extLst>
                        <a:ext uri="{FF2B5EF4-FFF2-40B4-BE49-F238E27FC236}">
                          <a16:creationId xmlns:a16="http://schemas.microsoft.com/office/drawing/2014/main" id="{FC86C60E-5042-C34E-943F-04BAECAA3A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51831" y="5436474"/>
                      <a:ext cx="518715" cy="185493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  <a:effectLst>
                      <a:innerShdw blurRad="114300">
                        <a:prstClr val="black"/>
                      </a:innerShdw>
                    </a:effectLst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39" name="Group 38">
                      <a:extLst>
                        <a:ext uri="{FF2B5EF4-FFF2-40B4-BE49-F238E27FC236}">
                          <a16:creationId xmlns:a16="http://schemas.microsoft.com/office/drawing/2014/main" id="{070A6596-D40B-C991-C0DA-63AE2C63A22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743921" y="3064200"/>
                      <a:ext cx="336672" cy="1360507"/>
                      <a:chOff x="5743921" y="3064200"/>
                      <a:chExt cx="336672" cy="1360507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C22DEFAC-C78C-3606-0B0E-B846BCBD6BD4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194516" flipH="1">
                        <a:off x="5773354" y="3064200"/>
                        <a:ext cx="307239" cy="1110091"/>
                        <a:chOff x="974685" y="2856477"/>
                        <a:chExt cx="307239" cy="1110091"/>
                      </a:xfrm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p:grpSpPr>
                    <p:sp>
                      <p:nvSpPr>
                        <p:cNvPr id="55" name="Rectangle: Rounded Corners 54">
                          <a:extLst>
                            <a:ext uri="{FF2B5EF4-FFF2-40B4-BE49-F238E27FC236}">
                              <a16:creationId xmlns:a16="http://schemas.microsoft.com/office/drawing/2014/main" id="{345100ED-67FB-EAC5-17F5-A3B2BDB24B0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4516">
                          <a:off x="974685" y="2856477"/>
                          <a:ext cx="307239" cy="547317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grp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56" name="Rectangle: Rounded Corners 55">
                          <a:extLst>
                            <a:ext uri="{FF2B5EF4-FFF2-40B4-BE49-F238E27FC236}">
                              <a16:creationId xmlns:a16="http://schemas.microsoft.com/office/drawing/2014/main" id="{166B69FE-F522-E681-6723-950C6423CB7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39616">
                          <a:off x="1066322" y="3284541"/>
                          <a:ext cx="186406" cy="682027"/>
                        </a:xfrm>
                        <a:prstGeom prst="roundRect">
                          <a:avLst/>
                        </a:prstGeom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sp>
                    <p:nvSpPr>
                      <p:cNvPr id="54" name="Freeform: Shape 53">
                        <a:extLst>
                          <a:ext uri="{FF2B5EF4-FFF2-40B4-BE49-F238E27FC236}">
                            <a16:creationId xmlns:a16="http://schemas.microsoft.com/office/drawing/2014/main" id="{DBF27813-9B50-E126-A8F2-A7A684592686}"/>
                          </a:ext>
                        </a:extLst>
                      </p:cNvPr>
                      <p:cNvSpPr/>
                      <p:nvPr/>
                    </p:nvSpPr>
                    <p:spPr>
                      <a:xfrm rot="1381924" flipH="1">
                        <a:off x="5743921" y="3985826"/>
                        <a:ext cx="308173" cy="438881"/>
                      </a:xfrm>
                      <a:custGeom>
                        <a:avLst/>
                        <a:gdLst>
                          <a:gd name="connsiteX0" fmla="*/ 455982 w 681406"/>
                          <a:gd name="connsiteY0" fmla="*/ 2223 h 709978"/>
                          <a:gd name="connsiteX1" fmla="*/ 417882 w 681406"/>
                          <a:gd name="connsiteY1" fmla="*/ 106998 h 709978"/>
                          <a:gd name="connsiteX2" fmla="*/ 294057 w 681406"/>
                          <a:gd name="connsiteY2" fmla="*/ 30798 h 709978"/>
                          <a:gd name="connsiteX3" fmla="*/ 141657 w 681406"/>
                          <a:gd name="connsiteY3" fmla="*/ 135573 h 709978"/>
                          <a:gd name="connsiteX4" fmla="*/ 94032 w 681406"/>
                          <a:gd name="connsiteY4" fmla="*/ 230823 h 709978"/>
                          <a:gd name="connsiteX5" fmla="*/ 65457 w 681406"/>
                          <a:gd name="connsiteY5" fmla="*/ 307023 h 709978"/>
                          <a:gd name="connsiteX6" fmla="*/ 132132 w 681406"/>
                          <a:gd name="connsiteY6" fmla="*/ 335598 h 709978"/>
                          <a:gd name="connsiteX7" fmla="*/ 198807 w 681406"/>
                          <a:gd name="connsiteY7" fmla="*/ 240348 h 709978"/>
                          <a:gd name="connsiteX8" fmla="*/ 103557 w 681406"/>
                          <a:gd name="connsiteY8" fmla="*/ 326073 h 709978"/>
                          <a:gd name="connsiteX9" fmla="*/ 8307 w 681406"/>
                          <a:gd name="connsiteY9" fmla="*/ 392748 h 709978"/>
                          <a:gd name="connsiteX10" fmla="*/ 17832 w 681406"/>
                          <a:gd name="connsiteY10" fmla="*/ 516573 h 709978"/>
                          <a:gd name="connsiteX11" fmla="*/ 122607 w 681406"/>
                          <a:gd name="connsiteY11" fmla="*/ 535623 h 709978"/>
                          <a:gd name="connsiteX12" fmla="*/ 227382 w 681406"/>
                          <a:gd name="connsiteY12" fmla="*/ 497523 h 709978"/>
                          <a:gd name="connsiteX13" fmla="*/ 122607 w 681406"/>
                          <a:gd name="connsiteY13" fmla="*/ 621348 h 709978"/>
                          <a:gd name="connsiteX14" fmla="*/ 170232 w 681406"/>
                          <a:gd name="connsiteY14" fmla="*/ 640398 h 709978"/>
                          <a:gd name="connsiteX15" fmla="*/ 303582 w 681406"/>
                          <a:gd name="connsiteY15" fmla="*/ 630873 h 709978"/>
                          <a:gd name="connsiteX16" fmla="*/ 351207 w 681406"/>
                          <a:gd name="connsiteY16" fmla="*/ 554673 h 709978"/>
                          <a:gd name="connsiteX17" fmla="*/ 246432 w 681406"/>
                          <a:gd name="connsiteY17" fmla="*/ 688023 h 709978"/>
                          <a:gd name="connsiteX18" fmla="*/ 379782 w 681406"/>
                          <a:gd name="connsiteY18" fmla="*/ 697548 h 709978"/>
                          <a:gd name="connsiteX19" fmla="*/ 589332 w 681406"/>
                          <a:gd name="connsiteY19" fmla="*/ 564198 h 709978"/>
                          <a:gd name="connsiteX20" fmla="*/ 675057 w 681406"/>
                          <a:gd name="connsiteY20" fmla="*/ 373698 h 709978"/>
                          <a:gd name="connsiteX21" fmla="*/ 675057 w 681406"/>
                          <a:gd name="connsiteY21" fmla="*/ 278448 h 709978"/>
                          <a:gd name="connsiteX22" fmla="*/ 675057 w 681406"/>
                          <a:gd name="connsiteY22" fmla="*/ 221298 h 709978"/>
                          <a:gd name="connsiteX23" fmla="*/ 636957 w 681406"/>
                          <a:gd name="connsiteY23" fmla="*/ 230823 h 709978"/>
                          <a:gd name="connsiteX24" fmla="*/ 665532 w 681406"/>
                          <a:gd name="connsiteY24" fmla="*/ 87948 h 709978"/>
                          <a:gd name="connsiteX25" fmla="*/ 598857 w 681406"/>
                          <a:gd name="connsiteY25" fmla="*/ 40323 h 709978"/>
                          <a:gd name="connsiteX26" fmla="*/ 455982 w 681406"/>
                          <a:gd name="connsiteY26" fmla="*/ 2223 h 709978"/>
                          <a:gd name="connsiteX0" fmla="*/ 455982 w 681406"/>
                          <a:gd name="connsiteY0" fmla="*/ 2223 h 709978"/>
                          <a:gd name="connsiteX1" fmla="*/ 417882 w 681406"/>
                          <a:gd name="connsiteY1" fmla="*/ 106998 h 709978"/>
                          <a:gd name="connsiteX2" fmla="*/ 294057 w 681406"/>
                          <a:gd name="connsiteY2" fmla="*/ 30798 h 709978"/>
                          <a:gd name="connsiteX3" fmla="*/ 141657 w 681406"/>
                          <a:gd name="connsiteY3" fmla="*/ 135573 h 709978"/>
                          <a:gd name="connsiteX4" fmla="*/ 94032 w 681406"/>
                          <a:gd name="connsiteY4" fmla="*/ 230823 h 709978"/>
                          <a:gd name="connsiteX5" fmla="*/ 65457 w 681406"/>
                          <a:gd name="connsiteY5" fmla="*/ 307023 h 709978"/>
                          <a:gd name="connsiteX6" fmla="*/ 132132 w 681406"/>
                          <a:gd name="connsiteY6" fmla="*/ 335598 h 709978"/>
                          <a:gd name="connsiteX7" fmla="*/ 198807 w 681406"/>
                          <a:gd name="connsiteY7" fmla="*/ 240348 h 709978"/>
                          <a:gd name="connsiteX8" fmla="*/ 158144 w 681406"/>
                          <a:gd name="connsiteY8" fmla="*/ 303539 h 709978"/>
                          <a:gd name="connsiteX9" fmla="*/ 103557 w 681406"/>
                          <a:gd name="connsiteY9" fmla="*/ 326073 h 709978"/>
                          <a:gd name="connsiteX10" fmla="*/ 8307 w 681406"/>
                          <a:gd name="connsiteY10" fmla="*/ 392748 h 709978"/>
                          <a:gd name="connsiteX11" fmla="*/ 17832 w 681406"/>
                          <a:gd name="connsiteY11" fmla="*/ 516573 h 709978"/>
                          <a:gd name="connsiteX12" fmla="*/ 122607 w 681406"/>
                          <a:gd name="connsiteY12" fmla="*/ 535623 h 709978"/>
                          <a:gd name="connsiteX13" fmla="*/ 227382 w 681406"/>
                          <a:gd name="connsiteY13" fmla="*/ 497523 h 709978"/>
                          <a:gd name="connsiteX14" fmla="*/ 122607 w 681406"/>
                          <a:gd name="connsiteY14" fmla="*/ 621348 h 709978"/>
                          <a:gd name="connsiteX15" fmla="*/ 170232 w 681406"/>
                          <a:gd name="connsiteY15" fmla="*/ 640398 h 709978"/>
                          <a:gd name="connsiteX16" fmla="*/ 303582 w 681406"/>
                          <a:gd name="connsiteY16" fmla="*/ 630873 h 709978"/>
                          <a:gd name="connsiteX17" fmla="*/ 351207 w 681406"/>
                          <a:gd name="connsiteY17" fmla="*/ 554673 h 709978"/>
                          <a:gd name="connsiteX18" fmla="*/ 246432 w 681406"/>
                          <a:gd name="connsiteY18" fmla="*/ 688023 h 709978"/>
                          <a:gd name="connsiteX19" fmla="*/ 379782 w 681406"/>
                          <a:gd name="connsiteY19" fmla="*/ 697548 h 709978"/>
                          <a:gd name="connsiteX20" fmla="*/ 589332 w 681406"/>
                          <a:gd name="connsiteY20" fmla="*/ 564198 h 709978"/>
                          <a:gd name="connsiteX21" fmla="*/ 675057 w 681406"/>
                          <a:gd name="connsiteY21" fmla="*/ 373698 h 709978"/>
                          <a:gd name="connsiteX22" fmla="*/ 675057 w 681406"/>
                          <a:gd name="connsiteY22" fmla="*/ 278448 h 709978"/>
                          <a:gd name="connsiteX23" fmla="*/ 675057 w 681406"/>
                          <a:gd name="connsiteY23" fmla="*/ 221298 h 709978"/>
                          <a:gd name="connsiteX24" fmla="*/ 636957 w 681406"/>
                          <a:gd name="connsiteY24" fmla="*/ 230823 h 709978"/>
                          <a:gd name="connsiteX25" fmla="*/ 665532 w 681406"/>
                          <a:gd name="connsiteY25" fmla="*/ 87948 h 709978"/>
                          <a:gd name="connsiteX26" fmla="*/ 598857 w 681406"/>
                          <a:gd name="connsiteY26" fmla="*/ 40323 h 709978"/>
                          <a:gd name="connsiteX27" fmla="*/ 455982 w 681406"/>
                          <a:gd name="connsiteY27" fmla="*/ 2223 h 709978"/>
                          <a:gd name="connsiteX0" fmla="*/ 455982 w 681406"/>
                          <a:gd name="connsiteY0" fmla="*/ 2223 h 709978"/>
                          <a:gd name="connsiteX1" fmla="*/ 417882 w 681406"/>
                          <a:gd name="connsiteY1" fmla="*/ 106998 h 709978"/>
                          <a:gd name="connsiteX2" fmla="*/ 294057 w 681406"/>
                          <a:gd name="connsiteY2" fmla="*/ 30798 h 709978"/>
                          <a:gd name="connsiteX3" fmla="*/ 141657 w 681406"/>
                          <a:gd name="connsiteY3" fmla="*/ 135573 h 709978"/>
                          <a:gd name="connsiteX4" fmla="*/ 74982 w 681406"/>
                          <a:gd name="connsiteY4" fmla="*/ 226061 h 709978"/>
                          <a:gd name="connsiteX5" fmla="*/ 65457 w 681406"/>
                          <a:gd name="connsiteY5" fmla="*/ 307023 h 709978"/>
                          <a:gd name="connsiteX6" fmla="*/ 132132 w 681406"/>
                          <a:gd name="connsiteY6" fmla="*/ 335598 h 709978"/>
                          <a:gd name="connsiteX7" fmla="*/ 198807 w 681406"/>
                          <a:gd name="connsiteY7" fmla="*/ 240348 h 709978"/>
                          <a:gd name="connsiteX8" fmla="*/ 158144 w 681406"/>
                          <a:gd name="connsiteY8" fmla="*/ 303539 h 709978"/>
                          <a:gd name="connsiteX9" fmla="*/ 103557 w 681406"/>
                          <a:gd name="connsiteY9" fmla="*/ 326073 h 709978"/>
                          <a:gd name="connsiteX10" fmla="*/ 8307 w 681406"/>
                          <a:gd name="connsiteY10" fmla="*/ 392748 h 709978"/>
                          <a:gd name="connsiteX11" fmla="*/ 17832 w 681406"/>
                          <a:gd name="connsiteY11" fmla="*/ 516573 h 709978"/>
                          <a:gd name="connsiteX12" fmla="*/ 122607 w 681406"/>
                          <a:gd name="connsiteY12" fmla="*/ 535623 h 709978"/>
                          <a:gd name="connsiteX13" fmla="*/ 227382 w 681406"/>
                          <a:gd name="connsiteY13" fmla="*/ 497523 h 709978"/>
                          <a:gd name="connsiteX14" fmla="*/ 122607 w 681406"/>
                          <a:gd name="connsiteY14" fmla="*/ 621348 h 709978"/>
                          <a:gd name="connsiteX15" fmla="*/ 170232 w 681406"/>
                          <a:gd name="connsiteY15" fmla="*/ 640398 h 709978"/>
                          <a:gd name="connsiteX16" fmla="*/ 303582 w 681406"/>
                          <a:gd name="connsiteY16" fmla="*/ 630873 h 709978"/>
                          <a:gd name="connsiteX17" fmla="*/ 351207 w 681406"/>
                          <a:gd name="connsiteY17" fmla="*/ 554673 h 709978"/>
                          <a:gd name="connsiteX18" fmla="*/ 246432 w 681406"/>
                          <a:gd name="connsiteY18" fmla="*/ 688023 h 709978"/>
                          <a:gd name="connsiteX19" fmla="*/ 379782 w 681406"/>
                          <a:gd name="connsiteY19" fmla="*/ 697548 h 709978"/>
                          <a:gd name="connsiteX20" fmla="*/ 589332 w 681406"/>
                          <a:gd name="connsiteY20" fmla="*/ 564198 h 709978"/>
                          <a:gd name="connsiteX21" fmla="*/ 675057 w 681406"/>
                          <a:gd name="connsiteY21" fmla="*/ 373698 h 709978"/>
                          <a:gd name="connsiteX22" fmla="*/ 675057 w 681406"/>
                          <a:gd name="connsiteY22" fmla="*/ 278448 h 709978"/>
                          <a:gd name="connsiteX23" fmla="*/ 675057 w 681406"/>
                          <a:gd name="connsiteY23" fmla="*/ 221298 h 709978"/>
                          <a:gd name="connsiteX24" fmla="*/ 636957 w 681406"/>
                          <a:gd name="connsiteY24" fmla="*/ 230823 h 709978"/>
                          <a:gd name="connsiteX25" fmla="*/ 665532 w 681406"/>
                          <a:gd name="connsiteY25" fmla="*/ 87948 h 709978"/>
                          <a:gd name="connsiteX26" fmla="*/ 598857 w 681406"/>
                          <a:gd name="connsiteY26" fmla="*/ 40323 h 709978"/>
                          <a:gd name="connsiteX27" fmla="*/ 455982 w 681406"/>
                          <a:gd name="connsiteY27" fmla="*/ 2223 h 709978"/>
                          <a:gd name="connsiteX0" fmla="*/ 455982 w 681406"/>
                          <a:gd name="connsiteY0" fmla="*/ 2223 h 709978"/>
                          <a:gd name="connsiteX1" fmla="*/ 417882 w 681406"/>
                          <a:gd name="connsiteY1" fmla="*/ 106998 h 709978"/>
                          <a:gd name="connsiteX2" fmla="*/ 294057 w 681406"/>
                          <a:gd name="connsiteY2" fmla="*/ 30798 h 709978"/>
                          <a:gd name="connsiteX3" fmla="*/ 141657 w 681406"/>
                          <a:gd name="connsiteY3" fmla="*/ 135573 h 709978"/>
                          <a:gd name="connsiteX4" fmla="*/ 74982 w 681406"/>
                          <a:gd name="connsiteY4" fmla="*/ 226061 h 709978"/>
                          <a:gd name="connsiteX5" fmla="*/ 65457 w 681406"/>
                          <a:gd name="connsiteY5" fmla="*/ 307023 h 709978"/>
                          <a:gd name="connsiteX6" fmla="*/ 132132 w 681406"/>
                          <a:gd name="connsiteY6" fmla="*/ 335598 h 709978"/>
                          <a:gd name="connsiteX7" fmla="*/ 198807 w 681406"/>
                          <a:gd name="connsiteY7" fmla="*/ 240348 h 709978"/>
                          <a:gd name="connsiteX8" fmla="*/ 158144 w 681406"/>
                          <a:gd name="connsiteY8" fmla="*/ 303539 h 709978"/>
                          <a:gd name="connsiteX9" fmla="*/ 103557 w 681406"/>
                          <a:gd name="connsiteY9" fmla="*/ 326073 h 709978"/>
                          <a:gd name="connsiteX10" fmla="*/ 8307 w 681406"/>
                          <a:gd name="connsiteY10" fmla="*/ 392748 h 709978"/>
                          <a:gd name="connsiteX11" fmla="*/ 17832 w 681406"/>
                          <a:gd name="connsiteY11" fmla="*/ 516573 h 709978"/>
                          <a:gd name="connsiteX12" fmla="*/ 122607 w 681406"/>
                          <a:gd name="connsiteY12" fmla="*/ 535623 h 709978"/>
                          <a:gd name="connsiteX13" fmla="*/ 208332 w 681406"/>
                          <a:gd name="connsiteY13" fmla="*/ 459423 h 709978"/>
                          <a:gd name="connsiteX14" fmla="*/ 122607 w 681406"/>
                          <a:gd name="connsiteY14" fmla="*/ 621348 h 709978"/>
                          <a:gd name="connsiteX15" fmla="*/ 170232 w 681406"/>
                          <a:gd name="connsiteY15" fmla="*/ 640398 h 709978"/>
                          <a:gd name="connsiteX16" fmla="*/ 303582 w 681406"/>
                          <a:gd name="connsiteY16" fmla="*/ 630873 h 709978"/>
                          <a:gd name="connsiteX17" fmla="*/ 351207 w 681406"/>
                          <a:gd name="connsiteY17" fmla="*/ 554673 h 709978"/>
                          <a:gd name="connsiteX18" fmla="*/ 246432 w 681406"/>
                          <a:gd name="connsiteY18" fmla="*/ 688023 h 709978"/>
                          <a:gd name="connsiteX19" fmla="*/ 379782 w 681406"/>
                          <a:gd name="connsiteY19" fmla="*/ 697548 h 709978"/>
                          <a:gd name="connsiteX20" fmla="*/ 589332 w 681406"/>
                          <a:gd name="connsiteY20" fmla="*/ 564198 h 709978"/>
                          <a:gd name="connsiteX21" fmla="*/ 675057 w 681406"/>
                          <a:gd name="connsiteY21" fmla="*/ 373698 h 709978"/>
                          <a:gd name="connsiteX22" fmla="*/ 675057 w 681406"/>
                          <a:gd name="connsiteY22" fmla="*/ 278448 h 709978"/>
                          <a:gd name="connsiteX23" fmla="*/ 675057 w 681406"/>
                          <a:gd name="connsiteY23" fmla="*/ 221298 h 709978"/>
                          <a:gd name="connsiteX24" fmla="*/ 636957 w 681406"/>
                          <a:gd name="connsiteY24" fmla="*/ 230823 h 709978"/>
                          <a:gd name="connsiteX25" fmla="*/ 665532 w 681406"/>
                          <a:gd name="connsiteY25" fmla="*/ 87948 h 709978"/>
                          <a:gd name="connsiteX26" fmla="*/ 598857 w 681406"/>
                          <a:gd name="connsiteY26" fmla="*/ 40323 h 709978"/>
                          <a:gd name="connsiteX27" fmla="*/ 455982 w 681406"/>
                          <a:gd name="connsiteY27" fmla="*/ 2223 h 709978"/>
                          <a:gd name="connsiteX0" fmla="*/ 454558 w 679982"/>
                          <a:gd name="connsiteY0" fmla="*/ 2223 h 709978"/>
                          <a:gd name="connsiteX1" fmla="*/ 416458 w 679982"/>
                          <a:gd name="connsiteY1" fmla="*/ 106998 h 709978"/>
                          <a:gd name="connsiteX2" fmla="*/ 292633 w 679982"/>
                          <a:gd name="connsiteY2" fmla="*/ 30798 h 709978"/>
                          <a:gd name="connsiteX3" fmla="*/ 140233 w 679982"/>
                          <a:gd name="connsiteY3" fmla="*/ 135573 h 709978"/>
                          <a:gd name="connsiteX4" fmla="*/ 73558 w 679982"/>
                          <a:gd name="connsiteY4" fmla="*/ 226061 h 709978"/>
                          <a:gd name="connsiteX5" fmla="*/ 64033 w 679982"/>
                          <a:gd name="connsiteY5" fmla="*/ 307023 h 709978"/>
                          <a:gd name="connsiteX6" fmla="*/ 130708 w 679982"/>
                          <a:gd name="connsiteY6" fmla="*/ 335598 h 709978"/>
                          <a:gd name="connsiteX7" fmla="*/ 197383 w 679982"/>
                          <a:gd name="connsiteY7" fmla="*/ 240348 h 709978"/>
                          <a:gd name="connsiteX8" fmla="*/ 156720 w 679982"/>
                          <a:gd name="connsiteY8" fmla="*/ 303539 h 709978"/>
                          <a:gd name="connsiteX9" fmla="*/ 102133 w 679982"/>
                          <a:gd name="connsiteY9" fmla="*/ 326073 h 709978"/>
                          <a:gd name="connsiteX10" fmla="*/ 6883 w 679982"/>
                          <a:gd name="connsiteY10" fmla="*/ 392748 h 709978"/>
                          <a:gd name="connsiteX11" fmla="*/ 16408 w 679982"/>
                          <a:gd name="connsiteY11" fmla="*/ 516573 h 709978"/>
                          <a:gd name="connsiteX12" fmla="*/ 87845 w 679982"/>
                          <a:gd name="connsiteY12" fmla="*/ 516573 h 709978"/>
                          <a:gd name="connsiteX13" fmla="*/ 206908 w 679982"/>
                          <a:gd name="connsiteY13" fmla="*/ 459423 h 709978"/>
                          <a:gd name="connsiteX14" fmla="*/ 121183 w 679982"/>
                          <a:gd name="connsiteY14" fmla="*/ 621348 h 709978"/>
                          <a:gd name="connsiteX15" fmla="*/ 168808 w 679982"/>
                          <a:gd name="connsiteY15" fmla="*/ 640398 h 709978"/>
                          <a:gd name="connsiteX16" fmla="*/ 302158 w 679982"/>
                          <a:gd name="connsiteY16" fmla="*/ 630873 h 709978"/>
                          <a:gd name="connsiteX17" fmla="*/ 349783 w 679982"/>
                          <a:gd name="connsiteY17" fmla="*/ 554673 h 709978"/>
                          <a:gd name="connsiteX18" fmla="*/ 245008 w 679982"/>
                          <a:gd name="connsiteY18" fmla="*/ 688023 h 709978"/>
                          <a:gd name="connsiteX19" fmla="*/ 378358 w 679982"/>
                          <a:gd name="connsiteY19" fmla="*/ 697548 h 709978"/>
                          <a:gd name="connsiteX20" fmla="*/ 587908 w 679982"/>
                          <a:gd name="connsiteY20" fmla="*/ 564198 h 709978"/>
                          <a:gd name="connsiteX21" fmla="*/ 673633 w 679982"/>
                          <a:gd name="connsiteY21" fmla="*/ 373698 h 709978"/>
                          <a:gd name="connsiteX22" fmla="*/ 673633 w 679982"/>
                          <a:gd name="connsiteY22" fmla="*/ 278448 h 709978"/>
                          <a:gd name="connsiteX23" fmla="*/ 673633 w 679982"/>
                          <a:gd name="connsiteY23" fmla="*/ 221298 h 709978"/>
                          <a:gd name="connsiteX24" fmla="*/ 635533 w 679982"/>
                          <a:gd name="connsiteY24" fmla="*/ 230823 h 709978"/>
                          <a:gd name="connsiteX25" fmla="*/ 664108 w 679982"/>
                          <a:gd name="connsiteY25" fmla="*/ 87948 h 709978"/>
                          <a:gd name="connsiteX26" fmla="*/ 597433 w 679982"/>
                          <a:gd name="connsiteY26" fmla="*/ 40323 h 709978"/>
                          <a:gd name="connsiteX27" fmla="*/ 454558 w 679982"/>
                          <a:gd name="connsiteY27" fmla="*/ 2223 h 709978"/>
                          <a:gd name="connsiteX0" fmla="*/ 455545 w 680969"/>
                          <a:gd name="connsiteY0" fmla="*/ 2223 h 709978"/>
                          <a:gd name="connsiteX1" fmla="*/ 417445 w 680969"/>
                          <a:gd name="connsiteY1" fmla="*/ 106998 h 709978"/>
                          <a:gd name="connsiteX2" fmla="*/ 293620 w 680969"/>
                          <a:gd name="connsiteY2" fmla="*/ 30798 h 709978"/>
                          <a:gd name="connsiteX3" fmla="*/ 141220 w 680969"/>
                          <a:gd name="connsiteY3" fmla="*/ 135573 h 709978"/>
                          <a:gd name="connsiteX4" fmla="*/ 74545 w 680969"/>
                          <a:gd name="connsiteY4" fmla="*/ 226061 h 709978"/>
                          <a:gd name="connsiteX5" fmla="*/ 65020 w 680969"/>
                          <a:gd name="connsiteY5" fmla="*/ 307023 h 709978"/>
                          <a:gd name="connsiteX6" fmla="*/ 131695 w 680969"/>
                          <a:gd name="connsiteY6" fmla="*/ 335598 h 709978"/>
                          <a:gd name="connsiteX7" fmla="*/ 198370 w 680969"/>
                          <a:gd name="connsiteY7" fmla="*/ 240348 h 709978"/>
                          <a:gd name="connsiteX8" fmla="*/ 157707 w 680969"/>
                          <a:gd name="connsiteY8" fmla="*/ 303539 h 709978"/>
                          <a:gd name="connsiteX9" fmla="*/ 103120 w 680969"/>
                          <a:gd name="connsiteY9" fmla="*/ 326073 h 709978"/>
                          <a:gd name="connsiteX10" fmla="*/ 7870 w 680969"/>
                          <a:gd name="connsiteY10" fmla="*/ 392748 h 709978"/>
                          <a:gd name="connsiteX11" fmla="*/ 17395 w 680969"/>
                          <a:gd name="connsiteY11" fmla="*/ 516573 h 709978"/>
                          <a:gd name="connsiteX12" fmla="*/ 112645 w 680969"/>
                          <a:gd name="connsiteY12" fmla="*/ 516573 h 709978"/>
                          <a:gd name="connsiteX13" fmla="*/ 207895 w 680969"/>
                          <a:gd name="connsiteY13" fmla="*/ 459423 h 709978"/>
                          <a:gd name="connsiteX14" fmla="*/ 122170 w 680969"/>
                          <a:gd name="connsiteY14" fmla="*/ 621348 h 709978"/>
                          <a:gd name="connsiteX15" fmla="*/ 169795 w 680969"/>
                          <a:gd name="connsiteY15" fmla="*/ 640398 h 709978"/>
                          <a:gd name="connsiteX16" fmla="*/ 303145 w 680969"/>
                          <a:gd name="connsiteY16" fmla="*/ 630873 h 709978"/>
                          <a:gd name="connsiteX17" fmla="*/ 350770 w 680969"/>
                          <a:gd name="connsiteY17" fmla="*/ 554673 h 709978"/>
                          <a:gd name="connsiteX18" fmla="*/ 245995 w 680969"/>
                          <a:gd name="connsiteY18" fmla="*/ 688023 h 709978"/>
                          <a:gd name="connsiteX19" fmla="*/ 379345 w 680969"/>
                          <a:gd name="connsiteY19" fmla="*/ 697548 h 709978"/>
                          <a:gd name="connsiteX20" fmla="*/ 588895 w 680969"/>
                          <a:gd name="connsiteY20" fmla="*/ 564198 h 709978"/>
                          <a:gd name="connsiteX21" fmla="*/ 674620 w 680969"/>
                          <a:gd name="connsiteY21" fmla="*/ 373698 h 709978"/>
                          <a:gd name="connsiteX22" fmla="*/ 674620 w 680969"/>
                          <a:gd name="connsiteY22" fmla="*/ 278448 h 709978"/>
                          <a:gd name="connsiteX23" fmla="*/ 674620 w 680969"/>
                          <a:gd name="connsiteY23" fmla="*/ 221298 h 709978"/>
                          <a:gd name="connsiteX24" fmla="*/ 636520 w 680969"/>
                          <a:gd name="connsiteY24" fmla="*/ 230823 h 709978"/>
                          <a:gd name="connsiteX25" fmla="*/ 665095 w 680969"/>
                          <a:gd name="connsiteY25" fmla="*/ 87948 h 709978"/>
                          <a:gd name="connsiteX26" fmla="*/ 598420 w 680969"/>
                          <a:gd name="connsiteY26" fmla="*/ 40323 h 709978"/>
                          <a:gd name="connsiteX27" fmla="*/ 455545 w 680969"/>
                          <a:gd name="connsiteY27" fmla="*/ 2223 h 709978"/>
                          <a:gd name="connsiteX0" fmla="*/ 460771 w 686195"/>
                          <a:gd name="connsiteY0" fmla="*/ 2223 h 709978"/>
                          <a:gd name="connsiteX1" fmla="*/ 422671 w 686195"/>
                          <a:gd name="connsiteY1" fmla="*/ 106998 h 709978"/>
                          <a:gd name="connsiteX2" fmla="*/ 298846 w 686195"/>
                          <a:gd name="connsiteY2" fmla="*/ 30798 h 709978"/>
                          <a:gd name="connsiteX3" fmla="*/ 146446 w 686195"/>
                          <a:gd name="connsiteY3" fmla="*/ 135573 h 709978"/>
                          <a:gd name="connsiteX4" fmla="*/ 79771 w 686195"/>
                          <a:gd name="connsiteY4" fmla="*/ 226061 h 709978"/>
                          <a:gd name="connsiteX5" fmla="*/ 70246 w 686195"/>
                          <a:gd name="connsiteY5" fmla="*/ 307023 h 709978"/>
                          <a:gd name="connsiteX6" fmla="*/ 136921 w 686195"/>
                          <a:gd name="connsiteY6" fmla="*/ 335598 h 709978"/>
                          <a:gd name="connsiteX7" fmla="*/ 203596 w 686195"/>
                          <a:gd name="connsiteY7" fmla="*/ 240348 h 709978"/>
                          <a:gd name="connsiteX8" fmla="*/ 162933 w 686195"/>
                          <a:gd name="connsiteY8" fmla="*/ 303539 h 709978"/>
                          <a:gd name="connsiteX9" fmla="*/ 108346 w 686195"/>
                          <a:gd name="connsiteY9" fmla="*/ 326073 h 709978"/>
                          <a:gd name="connsiteX10" fmla="*/ 13096 w 686195"/>
                          <a:gd name="connsiteY10" fmla="*/ 392748 h 709978"/>
                          <a:gd name="connsiteX11" fmla="*/ 22621 w 686195"/>
                          <a:gd name="connsiteY11" fmla="*/ 516573 h 709978"/>
                          <a:gd name="connsiteX12" fmla="*/ 213121 w 686195"/>
                          <a:gd name="connsiteY12" fmla="*/ 459423 h 709978"/>
                          <a:gd name="connsiteX13" fmla="*/ 127396 w 686195"/>
                          <a:gd name="connsiteY13" fmla="*/ 621348 h 709978"/>
                          <a:gd name="connsiteX14" fmla="*/ 175021 w 686195"/>
                          <a:gd name="connsiteY14" fmla="*/ 640398 h 709978"/>
                          <a:gd name="connsiteX15" fmla="*/ 308371 w 686195"/>
                          <a:gd name="connsiteY15" fmla="*/ 630873 h 709978"/>
                          <a:gd name="connsiteX16" fmla="*/ 355996 w 686195"/>
                          <a:gd name="connsiteY16" fmla="*/ 554673 h 709978"/>
                          <a:gd name="connsiteX17" fmla="*/ 251221 w 686195"/>
                          <a:gd name="connsiteY17" fmla="*/ 688023 h 709978"/>
                          <a:gd name="connsiteX18" fmla="*/ 384571 w 686195"/>
                          <a:gd name="connsiteY18" fmla="*/ 697548 h 709978"/>
                          <a:gd name="connsiteX19" fmla="*/ 594121 w 686195"/>
                          <a:gd name="connsiteY19" fmla="*/ 564198 h 709978"/>
                          <a:gd name="connsiteX20" fmla="*/ 679846 w 686195"/>
                          <a:gd name="connsiteY20" fmla="*/ 373698 h 709978"/>
                          <a:gd name="connsiteX21" fmla="*/ 679846 w 686195"/>
                          <a:gd name="connsiteY21" fmla="*/ 278448 h 709978"/>
                          <a:gd name="connsiteX22" fmla="*/ 679846 w 686195"/>
                          <a:gd name="connsiteY22" fmla="*/ 221298 h 709978"/>
                          <a:gd name="connsiteX23" fmla="*/ 641746 w 686195"/>
                          <a:gd name="connsiteY23" fmla="*/ 230823 h 709978"/>
                          <a:gd name="connsiteX24" fmla="*/ 670321 w 686195"/>
                          <a:gd name="connsiteY24" fmla="*/ 87948 h 709978"/>
                          <a:gd name="connsiteX25" fmla="*/ 603646 w 686195"/>
                          <a:gd name="connsiteY25" fmla="*/ 40323 h 709978"/>
                          <a:gd name="connsiteX26" fmla="*/ 460771 w 686195"/>
                          <a:gd name="connsiteY26" fmla="*/ 2223 h 709978"/>
                          <a:gd name="connsiteX0" fmla="*/ 449288 w 674712"/>
                          <a:gd name="connsiteY0" fmla="*/ 2223 h 709978"/>
                          <a:gd name="connsiteX1" fmla="*/ 411188 w 674712"/>
                          <a:gd name="connsiteY1" fmla="*/ 106998 h 709978"/>
                          <a:gd name="connsiteX2" fmla="*/ 287363 w 674712"/>
                          <a:gd name="connsiteY2" fmla="*/ 30798 h 709978"/>
                          <a:gd name="connsiteX3" fmla="*/ 134963 w 674712"/>
                          <a:gd name="connsiteY3" fmla="*/ 135573 h 709978"/>
                          <a:gd name="connsiteX4" fmla="*/ 68288 w 674712"/>
                          <a:gd name="connsiteY4" fmla="*/ 226061 h 709978"/>
                          <a:gd name="connsiteX5" fmla="*/ 58763 w 674712"/>
                          <a:gd name="connsiteY5" fmla="*/ 307023 h 709978"/>
                          <a:gd name="connsiteX6" fmla="*/ 125438 w 674712"/>
                          <a:gd name="connsiteY6" fmla="*/ 335598 h 709978"/>
                          <a:gd name="connsiteX7" fmla="*/ 192113 w 674712"/>
                          <a:gd name="connsiteY7" fmla="*/ 240348 h 709978"/>
                          <a:gd name="connsiteX8" fmla="*/ 151450 w 674712"/>
                          <a:gd name="connsiteY8" fmla="*/ 303539 h 709978"/>
                          <a:gd name="connsiteX9" fmla="*/ 96863 w 674712"/>
                          <a:gd name="connsiteY9" fmla="*/ 326073 h 709978"/>
                          <a:gd name="connsiteX10" fmla="*/ 1613 w 674712"/>
                          <a:gd name="connsiteY10" fmla="*/ 392748 h 709978"/>
                          <a:gd name="connsiteX11" fmla="*/ 49238 w 674712"/>
                          <a:gd name="connsiteY11" fmla="*/ 521335 h 709978"/>
                          <a:gd name="connsiteX12" fmla="*/ 201638 w 674712"/>
                          <a:gd name="connsiteY12" fmla="*/ 459423 h 709978"/>
                          <a:gd name="connsiteX13" fmla="*/ 115913 w 674712"/>
                          <a:gd name="connsiteY13" fmla="*/ 621348 h 709978"/>
                          <a:gd name="connsiteX14" fmla="*/ 163538 w 674712"/>
                          <a:gd name="connsiteY14" fmla="*/ 640398 h 709978"/>
                          <a:gd name="connsiteX15" fmla="*/ 296888 w 674712"/>
                          <a:gd name="connsiteY15" fmla="*/ 630873 h 709978"/>
                          <a:gd name="connsiteX16" fmla="*/ 344513 w 674712"/>
                          <a:gd name="connsiteY16" fmla="*/ 554673 h 709978"/>
                          <a:gd name="connsiteX17" fmla="*/ 239738 w 674712"/>
                          <a:gd name="connsiteY17" fmla="*/ 688023 h 709978"/>
                          <a:gd name="connsiteX18" fmla="*/ 373088 w 674712"/>
                          <a:gd name="connsiteY18" fmla="*/ 697548 h 709978"/>
                          <a:gd name="connsiteX19" fmla="*/ 582638 w 674712"/>
                          <a:gd name="connsiteY19" fmla="*/ 564198 h 709978"/>
                          <a:gd name="connsiteX20" fmla="*/ 668363 w 674712"/>
                          <a:gd name="connsiteY20" fmla="*/ 373698 h 709978"/>
                          <a:gd name="connsiteX21" fmla="*/ 668363 w 674712"/>
                          <a:gd name="connsiteY21" fmla="*/ 278448 h 709978"/>
                          <a:gd name="connsiteX22" fmla="*/ 668363 w 674712"/>
                          <a:gd name="connsiteY22" fmla="*/ 221298 h 709978"/>
                          <a:gd name="connsiteX23" fmla="*/ 630263 w 674712"/>
                          <a:gd name="connsiteY23" fmla="*/ 230823 h 709978"/>
                          <a:gd name="connsiteX24" fmla="*/ 658838 w 674712"/>
                          <a:gd name="connsiteY24" fmla="*/ 87948 h 709978"/>
                          <a:gd name="connsiteX25" fmla="*/ 592163 w 674712"/>
                          <a:gd name="connsiteY25" fmla="*/ 40323 h 709978"/>
                          <a:gd name="connsiteX26" fmla="*/ 449288 w 674712"/>
                          <a:gd name="connsiteY26" fmla="*/ 2223 h 709978"/>
                          <a:gd name="connsiteX0" fmla="*/ 449288 w 674712"/>
                          <a:gd name="connsiteY0" fmla="*/ 2223 h 709978"/>
                          <a:gd name="connsiteX1" fmla="*/ 411188 w 674712"/>
                          <a:gd name="connsiteY1" fmla="*/ 106998 h 709978"/>
                          <a:gd name="connsiteX2" fmla="*/ 287363 w 674712"/>
                          <a:gd name="connsiteY2" fmla="*/ 30798 h 709978"/>
                          <a:gd name="connsiteX3" fmla="*/ 134963 w 674712"/>
                          <a:gd name="connsiteY3" fmla="*/ 135573 h 709978"/>
                          <a:gd name="connsiteX4" fmla="*/ 68288 w 674712"/>
                          <a:gd name="connsiteY4" fmla="*/ 226061 h 709978"/>
                          <a:gd name="connsiteX5" fmla="*/ 58763 w 674712"/>
                          <a:gd name="connsiteY5" fmla="*/ 307023 h 709978"/>
                          <a:gd name="connsiteX6" fmla="*/ 125438 w 674712"/>
                          <a:gd name="connsiteY6" fmla="*/ 335598 h 709978"/>
                          <a:gd name="connsiteX7" fmla="*/ 192113 w 674712"/>
                          <a:gd name="connsiteY7" fmla="*/ 240348 h 709978"/>
                          <a:gd name="connsiteX8" fmla="*/ 151450 w 674712"/>
                          <a:gd name="connsiteY8" fmla="*/ 303539 h 709978"/>
                          <a:gd name="connsiteX9" fmla="*/ 96863 w 674712"/>
                          <a:gd name="connsiteY9" fmla="*/ 326073 h 709978"/>
                          <a:gd name="connsiteX10" fmla="*/ 1613 w 674712"/>
                          <a:gd name="connsiteY10" fmla="*/ 392748 h 709978"/>
                          <a:gd name="connsiteX11" fmla="*/ 49238 w 674712"/>
                          <a:gd name="connsiteY11" fmla="*/ 521335 h 709978"/>
                          <a:gd name="connsiteX12" fmla="*/ 201638 w 674712"/>
                          <a:gd name="connsiteY12" fmla="*/ 459423 h 709978"/>
                          <a:gd name="connsiteX13" fmla="*/ 111150 w 674712"/>
                          <a:gd name="connsiteY13" fmla="*/ 554673 h 709978"/>
                          <a:gd name="connsiteX14" fmla="*/ 163538 w 674712"/>
                          <a:gd name="connsiteY14" fmla="*/ 640398 h 709978"/>
                          <a:gd name="connsiteX15" fmla="*/ 296888 w 674712"/>
                          <a:gd name="connsiteY15" fmla="*/ 630873 h 709978"/>
                          <a:gd name="connsiteX16" fmla="*/ 344513 w 674712"/>
                          <a:gd name="connsiteY16" fmla="*/ 554673 h 709978"/>
                          <a:gd name="connsiteX17" fmla="*/ 239738 w 674712"/>
                          <a:gd name="connsiteY17" fmla="*/ 688023 h 709978"/>
                          <a:gd name="connsiteX18" fmla="*/ 373088 w 674712"/>
                          <a:gd name="connsiteY18" fmla="*/ 697548 h 709978"/>
                          <a:gd name="connsiteX19" fmla="*/ 582638 w 674712"/>
                          <a:gd name="connsiteY19" fmla="*/ 564198 h 709978"/>
                          <a:gd name="connsiteX20" fmla="*/ 668363 w 674712"/>
                          <a:gd name="connsiteY20" fmla="*/ 373698 h 709978"/>
                          <a:gd name="connsiteX21" fmla="*/ 668363 w 674712"/>
                          <a:gd name="connsiteY21" fmla="*/ 278448 h 709978"/>
                          <a:gd name="connsiteX22" fmla="*/ 668363 w 674712"/>
                          <a:gd name="connsiteY22" fmla="*/ 221298 h 709978"/>
                          <a:gd name="connsiteX23" fmla="*/ 630263 w 674712"/>
                          <a:gd name="connsiteY23" fmla="*/ 230823 h 709978"/>
                          <a:gd name="connsiteX24" fmla="*/ 658838 w 674712"/>
                          <a:gd name="connsiteY24" fmla="*/ 87948 h 709978"/>
                          <a:gd name="connsiteX25" fmla="*/ 592163 w 674712"/>
                          <a:gd name="connsiteY25" fmla="*/ 40323 h 709978"/>
                          <a:gd name="connsiteX26" fmla="*/ 449288 w 674712"/>
                          <a:gd name="connsiteY26" fmla="*/ 2223 h 709978"/>
                          <a:gd name="connsiteX0" fmla="*/ 449288 w 674712"/>
                          <a:gd name="connsiteY0" fmla="*/ 2223 h 709978"/>
                          <a:gd name="connsiteX1" fmla="*/ 411188 w 674712"/>
                          <a:gd name="connsiteY1" fmla="*/ 106998 h 709978"/>
                          <a:gd name="connsiteX2" fmla="*/ 287363 w 674712"/>
                          <a:gd name="connsiteY2" fmla="*/ 30798 h 709978"/>
                          <a:gd name="connsiteX3" fmla="*/ 134963 w 674712"/>
                          <a:gd name="connsiteY3" fmla="*/ 135573 h 709978"/>
                          <a:gd name="connsiteX4" fmla="*/ 68288 w 674712"/>
                          <a:gd name="connsiteY4" fmla="*/ 226061 h 709978"/>
                          <a:gd name="connsiteX5" fmla="*/ 58763 w 674712"/>
                          <a:gd name="connsiteY5" fmla="*/ 307023 h 709978"/>
                          <a:gd name="connsiteX6" fmla="*/ 125438 w 674712"/>
                          <a:gd name="connsiteY6" fmla="*/ 335598 h 709978"/>
                          <a:gd name="connsiteX7" fmla="*/ 192113 w 674712"/>
                          <a:gd name="connsiteY7" fmla="*/ 240348 h 709978"/>
                          <a:gd name="connsiteX8" fmla="*/ 151450 w 674712"/>
                          <a:gd name="connsiteY8" fmla="*/ 303539 h 709978"/>
                          <a:gd name="connsiteX9" fmla="*/ 96863 w 674712"/>
                          <a:gd name="connsiteY9" fmla="*/ 326073 h 709978"/>
                          <a:gd name="connsiteX10" fmla="*/ 1613 w 674712"/>
                          <a:gd name="connsiteY10" fmla="*/ 392748 h 709978"/>
                          <a:gd name="connsiteX11" fmla="*/ 49238 w 674712"/>
                          <a:gd name="connsiteY11" fmla="*/ 521335 h 709978"/>
                          <a:gd name="connsiteX12" fmla="*/ 201638 w 674712"/>
                          <a:gd name="connsiteY12" fmla="*/ 459423 h 709978"/>
                          <a:gd name="connsiteX13" fmla="*/ 111150 w 674712"/>
                          <a:gd name="connsiteY13" fmla="*/ 554673 h 709978"/>
                          <a:gd name="connsiteX14" fmla="*/ 163538 w 674712"/>
                          <a:gd name="connsiteY14" fmla="*/ 640398 h 709978"/>
                          <a:gd name="connsiteX15" fmla="*/ 292125 w 674712"/>
                          <a:gd name="connsiteY15" fmla="*/ 611823 h 709978"/>
                          <a:gd name="connsiteX16" fmla="*/ 344513 w 674712"/>
                          <a:gd name="connsiteY16" fmla="*/ 554673 h 709978"/>
                          <a:gd name="connsiteX17" fmla="*/ 239738 w 674712"/>
                          <a:gd name="connsiteY17" fmla="*/ 688023 h 709978"/>
                          <a:gd name="connsiteX18" fmla="*/ 373088 w 674712"/>
                          <a:gd name="connsiteY18" fmla="*/ 697548 h 709978"/>
                          <a:gd name="connsiteX19" fmla="*/ 582638 w 674712"/>
                          <a:gd name="connsiteY19" fmla="*/ 564198 h 709978"/>
                          <a:gd name="connsiteX20" fmla="*/ 668363 w 674712"/>
                          <a:gd name="connsiteY20" fmla="*/ 373698 h 709978"/>
                          <a:gd name="connsiteX21" fmla="*/ 668363 w 674712"/>
                          <a:gd name="connsiteY21" fmla="*/ 278448 h 709978"/>
                          <a:gd name="connsiteX22" fmla="*/ 668363 w 674712"/>
                          <a:gd name="connsiteY22" fmla="*/ 221298 h 709978"/>
                          <a:gd name="connsiteX23" fmla="*/ 630263 w 674712"/>
                          <a:gd name="connsiteY23" fmla="*/ 230823 h 709978"/>
                          <a:gd name="connsiteX24" fmla="*/ 658838 w 674712"/>
                          <a:gd name="connsiteY24" fmla="*/ 87948 h 709978"/>
                          <a:gd name="connsiteX25" fmla="*/ 592163 w 674712"/>
                          <a:gd name="connsiteY25" fmla="*/ 40323 h 709978"/>
                          <a:gd name="connsiteX26" fmla="*/ 449288 w 674712"/>
                          <a:gd name="connsiteY26" fmla="*/ 2223 h 709978"/>
                          <a:gd name="connsiteX0" fmla="*/ 449288 w 674712"/>
                          <a:gd name="connsiteY0" fmla="*/ 2223 h 706375"/>
                          <a:gd name="connsiteX1" fmla="*/ 411188 w 674712"/>
                          <a:gd name="connsiteY1" fmla="*/ 106998 h 706375"/>
                          <a:gd name="connsiteX2" fmla="*/ 287363 w 674712"/>
                          <a:gd name="connsiteY2" fmla="*/ 30798 h 706375"/>
                          <a:gd name="connsiteX3" fmla="*/ 134963 w 674712"/>
                          <a:gd name="connsiteY3" fmla="*/ 135573 h 706375"/>
                          <a:gd name="connsiteX4" fmla="*/ 68288 w 674712"/>
                          <a:gd name="connsiteY4" fmla="*/ 226061 h 706375"/>
                          <a:gd name="connsiteX5" fmla="*/ 58763 w 674712"/>
                          <a:gd name="connsiteY5" fmla="*/ 307023 h 706375"/>
                          <a:gd name="connsiteX6" fmla="*/ 125438 w 674712"/>
                          <a:gd name="connsiteY6" fmla="*/ 335598 h 706375"/>
                          <a:gd name="connsiteX7" fmla="*/ 192113 w 674712"/>
                          <a:gd name="connsiteY7" fmla="*/ 240348 h 706375"/>
                          <a:gd name="connsiteX8" fmla="*/ 151450 w 674712"/>
                          <a:gd name="connsiteY8" fmla="*/ 303539 h 706375"/>
                          <a:gd name="connsiteX9" fmla="*/ 96863 w 674712"/>
                          <a:gd name="connsiteY9" fmla="*/ 326073 h 706375"/>
                          <a:gd name="connsiteX10" fmla="*/ 1613 w 674712"/>
                          <a:gd name="connsiteY10" fmla="*/ 392748 h 706375"/>
                          <a:gd name="connsiteX11" fmla="*/ 49238 w 674712"/>
                          <a:gd name="connsiteY11" fmla="*/ 521335 h 706375"/>
                          <a:gd name="connsiteX12" fmla="*/ 201638 w 674712"/>
                          <a:gd name="connsiteY12" fmla="*/ 459423 h 706375"/>
                          <a:gd name="connsiteX13" fmla="*/ 111150 w 674712"/>
                          <a:gd name="connsiteY13" fmla="*/ 554673 h 706375"/>
                          <a:gd name="connsiteX14" fmla="*/ 163538 w 674712"/>
                          <a:gd name="connsiteY14" fmla="*/ 640398 h 706375"/>
                          <a:gd name="connsiteX15" fmla="*/ 292125 w 674712"/>
                          <a:gd name="connsiteY15" fmla="*/ 611823 h 706375"/>
                          <a:gd name="connsiteX16" fmla="*/ 344513 w 674712"/>
                          <a:gd name="connsiteY16" fmla="*/ 554673 h 706375"/>
                          <a:gd name="connsiteX17" fmla="*/ 258788 w 674712"/>
                          <a:gd name="connsiteY17" fmla="*/ 678498 h 706375"/>
                          <a:gd name="connsiteX18" fmla="*/ 373088 w 674712"/>
                          <a:gd name="connsiteY18" fmla="*/ 697548 h 706375"/>
                          <a:gd name="connsiteX19" fmla="*/ 582638 w 674712"/>
                          <a:gd name="connsiteY19" fmla="*/ 564198 h 706375"/>
                          <a:gd name="connsiteX20" fmla="*/ 668363 w 674712"/>
                          <a:gd name="connsiteY20" fmla="*/ 373698 h 706375"/>
                          <a:gd name="connsiteX21" fmla="*/ 668363 w 674712"/>
                          <a:gd name="connsiteY21" fmla="*/ 278448 h 706375"/>
                          <a:gd name="connsiteX22" fmla="*/ 668363 w 674712"/>
                          <a:gd name="connsiteY22" fmla="*/ 221298 h 706375"/>
                          <a:gd name="connsiteX23" fmla="*/ 630263 w 674712"/>
                          <a:gd name="connsiteY23" fmla="*/ 230823 h 706375"/>
                          <a:gd name="connsiteX24" fmla="*/ 658838 w 674712"/>
                          <a:gd name="connsiteY24" fmla="*/ 87948 h 706375"/>
                          <a:gd name="connsiteX25" fmla="*/ 592163 w 674712"/>
                          <a:gd name="connsiteY25" fmla="*/ 40323 h 706375"/>
                          <a:gd name="connsiteX26" fmla="*/ 449288 w 674712"/>
                          <a:gd name="connsiteY26" fmla="*/ 2223 h 706375"/>
                          <a:gd name="connsiteX0" fmla="*/ 452467 w 677891"/>
                          <a:gd name="connsiteY0" fmla="*/ 2223 h 706375"/>
                          <a:gd name="connsiteX1" fmla="*/ 414367 w 677891"/>
                          <a:gd name="connsiteY1" fmla="*/ 106998 h 706375"/>
                          <a:gd name="connsiteX2" fmla="*/ 290542 w 677891"/>
                          <a:gd name="connsiteY2" fmla="*/ 30798 h 706375"/>
                          <a:gd name="connsiteX3" fmla="*/ 138142 w 677891"/>
                          <a:gd name="connsiteY3" fmla="*/ 135573 h 706375"/>
                          <a:gd name="connsiteX4" fmla="*/ 71467 w 677891"/>
                          <a:gd name="connsiteY4" fmla="*/ 226061 h 706375"/>
                          <a:gd name="connsiteX5" fmla="*/ 61942 w 677891"/>
                          <a:gd name="connsiteY5" fmla="*/ 307023 h 706375"/>
                          <a:gd name="connsiteX6" fmla="*/ 128617 w 677891"/>
                          <a:gd name="connsiteY6" fmla="*/ 335598 h 706375"/>
                          <a:gd name="connsiteX7" fmla="*/ 195292 w 677891"/>
                          <a:gd name="connsiteY7" fmla="*/ 240348 h 706375"/>
                          <a:gd name="connsiteX8" fmla="*/ 154629 w 677891"/>
                          <a:gd name="connsiteY8" fmla="*/ 303539 h 706375"/>
                          <a:gd name="connsiteX9" fmla="*/ 4792 w 677891"/>
                          <a:gd name="connsiteY9" fmla="*/ 392748 h 706375"/>
                          <a:gd name="connsiteX10" fmla="*/ 52417 w 677891"/>
                          <a:gd name="connsiteY10" fmla="*/ 521335 h 706375"/>
                          <a:gd name="connsiteX11" fmla="*/ 204817 w 677891"/>
                          <a:gd name="connsiteY11" fmla="*/ 459423 h 706375"/>
                          <a:gd name="connsiteX12" fmla="*/ 114329 w 677891"/>
                          <a:gd name="connsiteY12" fmla="*/ 554673 h 706375"/>
                          <a:gd name="connsiteX13" fmla="*/ 166717 w 677891"/>
                          <a:gd name="connsiteY13" fmla="*/ 640398 h 706375"/>
                          <a:gd name="connsiteX14" fmla="*/ 295304 w 677891"/>
                          <a:gd name="connsiteY14" fmla="*/ 611823 h 706375"/>
                          <a:gd name="connsiteX15" fmla="*/ 347692 w 677891"/>
                          <a:gd name="connsiteY15" fmla="*/ 554673 h 706375"/>
                          <a:gd name="connsiteX16" fmla="*/ 261967 w 677891"/>
                          <a:gd name="connsiteY16" fmla="*/ 678498 h 706375"/>
                          <a:gd name="connsiteX17" fmla="*/ 376267 w 677891"/>
                          <a:gd name="connsiteY17" fmla="*/ 697548 h 706375"/>
                          <a:gd name="connsiteX18" fmla="*/ 585817 w 677891"/>
                          <a:gd name="connsiteY18" fmla="*/ 564198 h 706375"/>
                          <a:gd name="connsiteX19" fmla="*/ 671542 w 677891"/>
                          <a:gd name="connsiteY19" fmla="*/ 373698 h 706375"/>
                          <a:gd name="connsiteX20" fmla="*/ 671542 w 677891"/>
                          <a:gd name="connsiteY20" fmla="*/ 278448 h 706375"/>
                          <a:gd name="connsiteX21" fmla="*/ 671542 w 677891"/>
                          <a:gd name="connsiteY21" fmla="*/ 221298 h 706375"/>
                          <a:gd name="connsiteX22" fmla="*/ 633442 w 677891"/>
                          <a:gd name="connsiteY22" fmla="*/ 230823 h 706375"/>
                          <a:gd name="connsiteX23" fmla="*/ 662017 w 677891"/>
                          <a:gd name="connsiteY23" fmla="*/ 87948 h 706375"/>
                          <a:gd name="connsiteX24" fmla="*/ 595342 w 677891"/>
                          <a:gd name="connsiteY24" fmla="*/ 40323 h 706375"/>
                          <a:gd name="connsiteX25" fmla="*/ 452467 w 677891"/>
                          <a:gd name="connsiteY25" fmla="*/ 2223 h 706375"/>
                          <a:gd name="connsiteX0" fmla="*/ 447736 w 673160"/>
                          <a:gd name="connsiteY0" fmla="*/ 2223 h 706375"/>
                          <a:gd name="connsiteX1" fmla="*/ 409636 w 673160"/>
                          <a:gd name="connsiteY1" fmla="*/ 106998 h 706375"/>
                          <a:gd name="connsiteX2" fmla="*/ 285811 w 673160"/>
                          <a:gd name="connsiteY2" fmla="*/ 30798 h 706375"/>
                          <a:gd name="connsiteX3" fmla="*/ 133411 w 673160"/>
                          <a:gd name="connsiteY3" fmla="*/ 135573 h 706375"/>
                          <a:gd name="connsiteX4" fmla="*/ 66736 w 673160"/>
                          <a:gd name="connsiteY4" fmla="*/ 226061 h 706375"/>
                          <a:gd name="connsiteX5" fmla="*/ 57211 w 673160"/>
                          <a:gd name="connsiteY5" fmla="*/ 307023 h 706375"/>
                          <a:gd name="connsiteX6" fmla="*/ 123886 w 673160"/>
                          <a:gd name="connsiteY6" fmla="*/ 335598 h 706375"/>
                          <a:gd name="connsiteX7" fmla="*/ 190561 w 673160"/>
                          <a:gd name="connsiteY7" fmla="*/ 240348 h 706375"/>
                          <a:gd name="connsiteX8" fmla="*/ 149898 w 673160"/>
                          <a:gd name="connsiteY8" fmla="*/ 303539 h 706375"/>
                          <a:gd name="connsiteX9" fmla="*/ 54648 w 673160"/>
                          <a:gd name="connsiteY9" fmla="*/ 370215 h 706375"/>
                          <a:gd name="connsiteX10" fmla="*/ 61 w 673160"/>
                          <a:gd name="connsiteY10" fmla="*/ 392748 h 706375"/>
                          <a:gd name="connsiteX11" fmla="*/ 47686 w 673160"/>
                          <a:gd name="connsiteY11" fmla="*/ 521335 h 706375"/>
                          <a:gd name="connsiteX12" fmla="*/ 200086 w 673160"/>
                          <a:gd name="connsiteY12" fmla="*/ 459423 h 706375"/>
                          <a:gd name="connsiteX13" fmla="*/ 109598 w 673160"/>
                          <a:gd name="connsiteY13" fmla="*/ 554673 h 706375"/>
                          <a:gd name="connsiteX14" fmla="*/ 161986 w 673160"/>
                          <a:gd name="connsiteY14" fmla="*/ 640398 h 706375"/>
                          <a:gd name="connsiteX15" fmla="*/ 290573 w 673160"/>
                          <a:gd name="connsiteY15" fmla="*/ 611823 h 706375"/>
                          <a:gd name="connsiteX16" fmla="*/ 342961 w 673160"/>
                          <a:gd name="connsiteY16" fmla="*/ 554673 h 706375"/>
                          <a:gd name="connsiteX17" fmla="*/ 257236 w 673160"/>
                          <a:gd name="connsiteY17" fmla="*/ 678498 h 706375"/>
                          <a:gd name="connsiteX18" fmla="*/ 371536 w 673160"/>
                          <a:gd name="connsiteY18" fmla="*/ 697548 h 706375"/>
                          <a:gd name="connsiteX19" fmla="*/ 581086 w 673160"/>
                          <a:gd name="connsiteY19" fmla="*/ 564198 h 706375"/>
                          <a:gd name="connsiteX20" fmla="*/ 666811 w 673160"/>
                          <a:gd name="connsiteY20" fmla="*/ 373698 h 706375"/>
                          <a:gd name="connsiteX21" fmla="*/ 666811 w 673160"/>
                          <a:gd name="connsiteY21" fmla="*/ 278448 h 706375"/>
                          <a:gd name="connsiteX22" fmla="*/ 666811 w 673160"/>
                          <a:gd name="connsiteY22" fmla="*/ 221298 h 706375"/>
                          <a:gd name="connsiteX23" fmla="*/ 628711 w 673160"/>
                          <a:gd name="connsiteY23" fmla="*/ 230823 h 706375"/>
                          <a:gd name="connsiteX24" fmla="*/ 657286 w 673160"/>
                          <a:gd name="connsiteY24" fmla="*/ 87948 h 706375"/>
                          <a:gd name="connsiteX25" fmla="*/ 590611 w 673160"/>
                          <a:gd name="connsiteY25" fmla="*/ 40323 h 706375"/>
                          <a:gd name="connsiteX26" fmla="*/ 447736 w 673160"/>
                          <a:gd name="connsiteY26" fmla="*/ 2223 h 706375"/>
                          <a:gd name="connsiteX0" fmla="*/ 447736 w 673160"/>
                          <a:gd name="connsiteY0" fmla="*/ 2223 h 706375"/>
                          <a:gd name="connsiteX1" fmla="*/ 409636 w 673160"/>
                          <a:gd name="connsiteY1" fmla="*/ 106998 h 706375"/>
                          <a:gd name="connsiteX2" fmla="*/ 285811 w 673160"/>
                          <a:gd name="connsiteY2" fmla="*/ 30798 h 706375"/>
                          <a:gd name="connsiteX3" fmla="*/ 133411 w 673160"/>
                          <a:gd name="connsiteY3" fmla="*/ 135573 h 706375"/>
                          <a:gd name="connsiteX4" fmla="*/ 66736 w 673160"/>
                          <a:gd name="connsiteY4" fmla="*/ 226061 h 706375"/>
                          <a:gd name="connsiteX5" fmla="*/ 57211 w 673160"/>
                          <a:gd name="connsiteY5" fmla="*/ 307023 h 706375"/>
                          <a:gd name="connsiteX6" fmla="*/ 123886 w 673160"/>
                          <a:gd name="connsiteY6" fmla="*/ 335598 h 706375"/>
                          <a:gd name="connsiteX7" fmla="*/ 190561 w 673160"/>
                          <a:gd name="connsiteY7" fmla="*/ 240348 h 706375"/>
                          <a:gd name="connsiteX8" fmla="*/ 149898 w 673160"/>
                          <a:gd name="connsiteY8" fmla="*/ 303539 h 706375"/>
                          <a:gd name="connsiteX9" fmla="*/ 54648 w 673160"/>
                          <a:gd name="connsiteY9" fmla="*/ 384502 h 706375"/>
                          <a:gd name="connsiteX10" fmla="*/ 61 w 673160"/>
                          <a:gd name="connsiteY10" fmla="*/ 392748 h 706375"/>
                          <a:gd name="connsiteX11" fmla="*/ 47686 w 673160"/>
                          <a:gd name="connsiteY11" fmla="*/ 521335 h 706375"/>
                          <a:gd name="connsiteX12" fmla="*/ 200086 w 673160"/>
                          <a:gd name="connsiteY12" fmla="*/ 459423 h 706375"/>
                          <a:gd name="connsiteX13" fmla="*/ 109598 w 673160"/>
                          <a:gd name="connsiteY13" fmla="*/ 554673 h 706375"/>
                          <a:gd name="connsiteX14" fmla="*/ 161986 w 673160"/>
                          <a:gd name="connsiteY14" fmla="*/ 640398 h 706375"/>
                          <a:gd name="connsiteX15" fmla="*/ 290573 w 673160"/>
                          <a:gd name="connsiteY15" fmla="*/ 611823 h 706375"/>
                          <a:gd name="connsiteX16" fmla="*/ 342961 w 673160"/>
                          <a:gd name="connsiteY16" fmla="*/ 554673 h 706375"/>
                          <a:gd name="connsiteX17" fmla="*/ 257236 w 673160"/>
                          <a:gd name="connsiteY17" fmla="*/ 678498 h 706375"/>
                          <a:gd name="connsiteX18" fmla="*/ 371536 w 673160"/>
                          <a:gd name="connsiteY18" fmla="*/ 697548 h 706375"/>
                          <a:gd name="connsiteX19" fmla="*/ 581086 w 673160"/>
                          <a:gd name="connsiteY19" fmla="*/ 564198 h 706375"/>
                          <a:gd name="connsiteX20" fmla="*/ 666811 w 673160"/>
                          <a:gd name="connsiteY20" fmla="*/ 373698 h 706375"/>
                          <a:gd name="connsiteX21" fmla="*/ 666811 w 673160"/>
                          <a:gd name="connsiteY21" fmla="*/ 278448 h 706375"/>
                          <a:gd name="connsiteX22" fmla="*/ 666811 w 673160"/>
                          <a:gd name="connsiteY22" fmla="*/ 221298 h 706375"/>
                          <a:gd name="connsiteX23" fmla="*/ 628711 w 673160"/>
                          <a:gd name="connsiteY23" fmla="*/ 230823 h 706375"/>
                          <a:gd name="connsiteX24" fmla="*/ 657286 w 673160"/>
                          <a:gd name="connsiteY24" fmla="*/ 87948 h 706375"/>
                          <a:gd name="connsiteX25" fmla="*/ 590611 w 673160"/>
                          <a:gd name="connsiteY25" fmla="*/ 40323 h 706375"/>
                          <a:gd name="connsiteX26" fmla="*/ 447736 w 673160"/>
                          <a:gd name="connsiteY26" fmla="*/ 2223 h 706375"/>
                          <a:gd name="connsiteX0" fmla="*/ 412997 w 638421"/>
                          <a:gd name="connsiteY0" fmla="*/ 2223 h 706375"/>
                          <a:gd name="connsiteX1" fmla="*/ 374897 w 638421"/>
                          <a:gd name="connsiteY1" fmla="*/ 106998 h 706375"/>
                          <a:gd name="connsiteX2" fmla="*/ 251072 w 638421"/>
                          <a:gd name="connsiteY2" fmla="*/ 30798 h 706375"/>
                          <a:gd name="connsiteX3" fmla="*/ 98672 w 638421"/>
                          <a:gd name="connsiteY3" fmla="*/ 135573 h 706375"/>
                          <a:gd name="connsiteX4" fmla="*/ 31997 w 638421"/>
                          <a:gd name="connsiteY4" fmla="*/ 226061 h 706375"/>
                          <a:gd name="connsiteX5" fmla="*/ 22472 w 638421"/>
                          <a:gd name="connsiteY5" fmla="*/ 307023 h 706375"/>
                          <a:gd name="connsiteX6" fmla="*/ 89147 w 638421"/>
                          <a:gd name="connsiteY6" fmla="*/ 335598 h 706375"/>
                          <a:gd name="connsiteX7" fmla="*/ 155822 w 638421"/>
                          <a:gd name="connsiteY7" fmla="*/ 240348 h 706375"/>
                          <a:gd name="connsiteX8" fmla="*/ 115159 w 638421"/>
                          <a:gd name="connsiteY8" fmla="*/ 303539 h 706375"/>
                          <a:gd name="connsiteX9" fmla="*/ 19909 w 638421"/>
                          <a:gd name="connsiteY9" fmla="*/ 384502 h 706375"/>
                          <a:gd name="connsiteX10" fmla="*/ 12947 w 638421"/>
                          <a:gd name="connsiteY10" fmla="*/ 521335 h 706375"/>
                          <a:gd name="connsiteX11" fmla="*/ 165347 w 638421"/>
                          <a:gd name="connsiteY11" fmla="*/ 459423 h 706375"/>
                          <a:gd name="connsiteX12" fmla="*/ 74859 w 638421"/>
                          <a:gd name="connsiteY12" fmla="*/ 554673 h 706375"/>
                          <a:gd name="connsiteX13" fmla="*/ 127247 w 638421"/>
                          <a:gd name="connsiteY13" fmla="*/ 640398 h 706375"/>
                          <a:gd name="connsiteX14" fmla="*/ 255834 w 638421"/>
                          <a:gd name="connsiteY14" fmla="*/ 611823 h 706375"/>
                          <a:gd name="connsiteX15" fmla="*/ 308222 w 638421"/>
                          <a:gd name="connsiteY15" fmla="*/ 554673 h 706375"/>
                          <a:gd name="connsiteX16" fmla="*/ 222497 w 638421"/>
                          <a:gd name="connsiteY16" fmla="*/ 678498 h 706375"/>
                          <a:gd name="connsiteX17" fmla="*/ 336797 w 638421"/>
                          <a:gd name="connsiteY17" fmla="*/ 697548 h 706375"/>
                          <a:gd name="connsiteX18" fmla="*/ 546347 w 638421"/>
                          <a:gd name="connsiteY18" fmla="*/ 564198 h 706375"/>
                          <a:gd name="connsiteX19" fmla="*/ 632072 w 638421"/>
                          <a:gd name="connsiteY19" fmla="*/ 373698 h 706375"/>
                          <a:gd name="connsiteX20" fmla="*/ 632072 w 638421"/>
                          <a:gd name="connsiteY20" fmla="*/ 278448 h 706375"/>
                          <a:gd name="connsiteX21" fmla="*/ 632072 w 638421"/>
                          <a:gd name="connsiteY21" fmla="*/ 221298 h 706375"/>
                          <a:gd name="connsiteX22" fmla="*/ 593972 w 638421"/>
                          <a:gd name="connsiteY22" fmla="*/ 230823 h 706375"/>
                          <a:gd name="connsiteX23" fmla="*/ 622547 w 638421"/>
                          <a:gd name="connsiteY23" fmla="*/ 87948 h 706375"/>
                          <a:gd name="connsiteX24" fmla="*/ 555872 w 638421"/>
                          <a:gd name="connsiteY24" fmla="*/ 40323 h 706375"/>
                          <a:gd name="connsiteX25" fmla="*/ 412997 w 638421"/>
                          <a:gd name="connsiteY25" fmla="*/ 2223 h 706375"/>
                          <a:gd name="connsiteX0" fmla="*/ 415057 w 640481"/>
                          <a:gd name="connsiteY0" fmla="*/ 2223 h 706375"/>
                          <a:gd name="connsiteX1" fmla="*/ 376957 w 640481"/>
                          <a:gd name="connsiteY1" fmla="*/ 106998 h 706375"/>
                          <a:gd name="connsiteX2" fmla="*/ 253132 w 640481"/>
                          <a:gd name="connsiteY2" fmla="*/ 30798 h 706375"/>
                          <a:gd name="connsiteX3" fmla="*/ 100732 w 640481"/>
                          <a:gd name="connsiteY3" fmla="*/ 135573 h 706375"/>
                          <a:gd name="connsiteX4" fmla="*/ 34057 w 640481"/>
                          <a:gd name="connsiteY4" fmla="*/ 226061 h 706375"/>
                          <a:gd name="connsiteX5" fmla="*/ 24532 w 640481"/>
                          <a:gd name="connsiteY5" fmla="*/ 307023 h 706375"/>
                          <a:gd name="connsiteX6" fmla="*/ 91207 w 640481"/>
                          <a:gd name="connsiteY6" fmla="*/ 335598 h 706375"/>
                          <a:gd name="connsiteX7" fmla="*/ 157882 w 640481"/>
                          <a:gd name="connsiteY7" fmla="*/ 240348 h 706375"/>
                          <a:gd name="connsiteX8" fmla="*/ 117219 w 640481"/>
                          <a:gd name="connsiteY8" fmla="*/ 303539 h 706375"/>
                          <a:gd name="connsiteX9" fmla="*/ 17207 w 640481"/>
                          <a:gd name="connsiteY9" fmla="*/ 451177 h 706375"/>
                          <a:gd name="connsiteX10" fmla="*/ 15007 w 640481"/>
                          <a:gd name="connsiteY10" fmla="*/ 521335 h 706375"/>
                          <a:gd name="connsiteX11" fmla="*/ 167407 w 640481"/>
                          <a:gd name="connsiteY11" fmla="*/ 459423 h 706375"/>
                          <a:gd name="connsiteX12" fmla="*/ 76919 w 640481"/>
                          <a:gd name="connsiteY12" fmla="*/ 554673 h 706375"/>
                          <a:gd name="connsiteX13" fmla="*/ 129307 w 640481"/>
                          <a:gd name="connsiteY13" fmla="*/ 640398 h 706375"/>
                          <a:gd name="connsiteX14" fmla="*/ 257894 w 640481"/>
                          <a:gd name="connsiteY14" fmla="*/ 611823 h 706375"/>
                          <a:gd name="connsiteX15" fmla="*/ 310282 w 640481"/>
                          <a:gd name="connsiteY15" fmla="*/ 554673 h 706375"/>
                          <a:gd name="connsiteX16" fmla="*/ 224557 w 640481"/>
                          <a:gd name="connsiteY16" fmla="*/ 678498 h 706375"/>
                          <a:gd name="connsiteX17" fmla="*/ 338857 w 640481"/>
                          <a:gd name="connsiteY17" fmla="*/ 697548 h 706375"/>
                          <a:gd name="connsiteX18" fmla="*/ 548407 w 640481"/>
                          <a:gd name="connsiteY18" fmla="*/ 564198 h 706375"/>
                          <a:gd name="connsiteX19" fmla="*/ 634132 w 640481"/>
                          <a:gd name="connsiteY19" fmla="*/ 373698 h 706375"/>
                          <a:gd name="connsiteX20" fmla="*/ 634132 w 640481"/>
                          <a:gd name="connsiteY20" fmla="*/ 278448 h 706375"/>
                          <a:gd name="connsiteX21" fmla="*/ 634132 w 640481"/>
                          <a:gd name="connsiteY21" fmla="*/ 221298 h 706375"/>
                          <a:gd name="connsiteX22" fmla="*/ 596032 w 640481"/>
                          <a:gd name="connsiteY22" fmla="*/ 230823 h 706375"/>
                          <a:gd name="connsiteX23" fmla="*/ 624607 w 640481"/>
                          <a:gd name="connsiteY23" fmla="*/ 87948 h 706375"/>
                          <a:gd name="connsiteX24" fmla="*/ 557932 w 640481"/>
                          <a:gd name="connsiteY24" fmla="*/ 40323 h 706375"/>
                          <a:gd name="connsiteX25" fmla="*/ 415057 w 640481"/>
                          <a:gd name="connsiteY25" fmla="*/ 2223 h 706375"/>
                          <a:gd name="connsiteX0" fmla="*/ 423166 w 648590"/>
                          <a:gd name="connsiteY0" fmla="*/ 2223 h 706375"/>
                          <a:gd name="connsiteX1" fmla="*/ 385066 w 648590"/>
                          <a:gd name="connsiteY1" fmla="*/ 106998 h 706375"/>
                          <a:gd name="connsiteX2" fmla="*/ 261241 w 648590"/>
                          <a:gd name="connsiteY2" fmla="*/ 30798 h 706375"/>
                          <a:gd name="connsiteX3" fmla="*/ 108841 w 648590"/>
                          <a:gd name="connsiteY3" fmla="*/ 135573 h 706375"/>
                          <a:gd name="connsiteX4" fmla="*/ 42166 w 648590"/>
                          <a:gd name="connsiteY4" fmla="*/ 226061 h 706375"/>
                          <a:gd name="connsiteX5" fmla="*/ 32641 w 648590"/>
                          <a:gd name="connsiteY5" fmla="*/ 307023 h 706375"/>
                          <a:gd name="connsiteX6" fmla="*/ 99316 w 648590"/>
                          <a:gd name="connsiteY6" fmla="*/ 335598 h 706375"/>
                          <a:gd name="connsiteX7" fmla="*/ 165991 w 648590"/>
                          <a:gd name="connsiteY7" fmla="*/ 240348 h 706375"/>
                          <a:gd name="connsiteX8" fmla="*/ 125328 w 648590"/>
                          <a:gd name="connsiteY8" fmla="*/ 303539 h 706375"/>
                          <a:gd name="connsiteX9" fmla="*/ 11029 w 648590"/>
                          <a:gd name="connsiteY9" fmla="*/ 441652 h 706375"/>
                          <a:gd name="connsiteX10" fmla="*/ 23116 w 648590"/>
                          <a:gd name="connsiteY10" fmla="*/ 521335 h 706375"/>
                          <a:gd name="connsiteX11" fmla="*/ 175516 w 648590"/>
                          <a:gd name="connsiteY11" fmla="*/ 459423 h 706375"/>
                          <a:gd name="connsiteX12" fmla="*/ 85028 w 648590"/>
                          <a:gd name="connsiteY12" fmla="*/ 554673 h 706375"/>
                          <a:gd name="connsiteX13" fmla="*/ 137416 w 648590"/>
                          <a:gd name="connsiteY13" fmla="*/ 640398 h 706375"/>
                          <a:gd name="connsiteX14" fmla="*/ 266003 w 648590"/>
                          <a:gd name="connsiteY14" fmla="*/ 611823 h 706375"/>
                          <a:gd name="connsiteX15" fmla="*/ 318391 w 648590"/>
                          <a:gd name="connsiteY15" fmla="*/ 554673 h 706375"/>
                          <a:gd name="connsiteX16" fmla="*/ 232666 w 648590"/>
                          <a:gd name="connsiteY16" fmla="*/ 678498 h 706375"/>
                          <a:gd name="connsiteX17" fmla="*/ 346966 w 648590"/>
                          <a:gd name="connsiteY17" fmla="*/ 697548 h 706375"/>
                          <a:gd name="connsiteX18" fmla="*/ 556516 w 648590"/>
                          <a:gd name="connsiteY18" fmla="*/ 564198 h 706375"/>
                          <a:gd name="connsiteX19" fmla="*/ 642241 w 648590"/>
                          <a:gd name="connsiteY19" fmla="*/ 373698 h 706375"/>
                          <a:gd name="connsiteX20" fmla="*/ 642241 w 648590"/>
                          <a:gd name="connsiteY20" fmla="*/ 278448 h 706375"/>
                          <a:gd name="connsiteX21" fmla="*/ 642241 w 648590"/>
                          <a:gd name="connsiteY21" fmla="*/ 221298 h 706375"/>
                          <a:gd name="connsiteX22" fmla="*/ 604141 w 648590"/>
                          <a:gd name="connsiteY22" fmla="*/ 230823 h 706375"/>
                          <a:gd name="connsiteX23" fmla="*/ 632716 w 648590"/>
                          <a:gd name="connsiteY23" fmla="*/ 87948 h 706375"/>
                          <a:gd name="connsiteX24" fmla="*/ 566041 w 648590"/>
                          <a:gd name="connsiteY24" fmla="*/ 40323 h 706375"/>
                          <a:gd name="connsiteX25" fmla="*/ 423166 w 648590"/>
                          <a:gd name="connsiteY25" fmla="*/ 2223 h 706375"/>
                          <a:gd name="connsiteX0" fmla="*/ 416239 w 641663"/>
                          <a:gd name="connsiteY0" fmla="*/ 2223 h 706375"/>
                          <a:gd name="connsiteX1" fmla="*/ 378139 w 641663"/>
                          <a:gd name="connsiteY1" fmla="*/ 106998 h 706375"/>
                          <a:gd name="connsiteX2" fmla="*/ 254314 w 641663"/>
                          <a:gd name="connsiteY2" fmla="*/ 30798 h 706375"/>
                          <a:gd name="connsiteX3" fmla="*/ 101914 w 641663"/>
                          <a:gd name="connsiteY3" fmla="*/ 135573 h 706375"/>
                          <a:gd name="connsiteX4" fmla="*/ 35239 w 641663"/>
                          <a:gd name="connsiteY4" fmla="*/ 226061 h 706375"/>
                          <a:gd name="connsiteX5" fmla="*/ 25714 w 641663"/>
                          <a:gd name="connsiteY5" fmla="*/ 307023 h 706375"/>
                          <a:gd name="connsiteX6" fmla="*/ 92389 w 641663"/>
                          <a:gd name="connsiteY6" fmla="*/ 335598 h 706375"/>
                          <a:gd name="connsiteX7" fmla="*/ 159064 w 641663"/>
                          <a:gd name="connsiteY7" fmla="*/ 240348 h 706375"/>
                          <a:gd name="connsiteX8" fmla="*/ 118401 w 641663"/>
                          <a:gd name="connsiteY8" fmla="*/ 303539 h 706375"/>
                          <a:gd name="connsiteX9" fmla="*/ 4102 w 641663"/>
                          <a:gd name="connsiteY9" fmla="*/ 441652 h 706375"/>
                          <a:gd name="connsiteX10" fmla="*/ 54289 w 641663"/>
                          <a:gd name="connsiteY10" fmla="*/ 535622 h 706375"/>
                          <a:gd name="connsiteX11" fmla="*/ 168589 w 641663"/>
                          <a:gd name="connsiteY11" fmla="*/ 459423 h 706375"/>
                          <a:gd name="connsiteX12" fmla="*/ 78101 w 641663"/>
                          <a:gd name="connsiteY12" fmla="*/ 554673 h 706375"/>
                          <a:gd name="connsiteX13" fmla="*/ 130489 w 641663"/>
                          <a:gd name="connsiteY13" fmla="*/ 640398 h 706375"/>
                          <a:gd name="connsiteX14" fmla="*/ 259076 w 641663"/>
                          <a:gd name="connsiteY14" fmla="*/ 611823 h 706375"/>
                          <a:gd name="connsiteX15" fmla="*/ 311464 w 641663"/>
                          <a:gd name="connsiteY15" fmla="*/ 554673 h 706375"/>
                          <a:gd name="connsiteX16" fmla="*/ 225739 w 641663"/>
                          <a:gd name="connsiteY16" fmla="*/ 678498 h 706375"/>
                          <a:gd name="connsiteX17" fmla="*/ 340039 w 641663"/>
                          <a:gd name="connsiteY17" fmla="*/ 697548 h 706375"/>
                          <a:gd name="connsiteX18" fmla="*/ 549589 w 641663"/>
                          <a:gd name="connsiteY18" fmla="*/ 564198 h 706375"/>
                          <a:gd name="connsiteX19" fmla="*/ 635314 w 641663"/>
                          <a:gd name="connsiteY19" fmla="*/ 373698 h 706375"/>
                          <a:gd name="connsiteX20" fmla="*/ 635314 w 641663"/>
                          <a:gd name="connsiteY20" fmla="*/ 278448 h 706375"/>
                          <a:gd name="connsiteX21" fmla="*/ 635314 w 641663"/>
                          <a:gd name="connsiteY21" fmla="*/ 221298 h 706375"/>
                          <a:gd name="connsiteX22" fmla="*/ 597214 w 641663"/>
                          <a:gd name="connsiteY22" fmla="*/ 230823 h 706375"/>
                          <a:gd name="connsiteX23" fmla="*/ 625789 w 641663"/>
                          <a:gd name="connsiteY23" fmla="*/ 87948 h 706375"/>
                          <a:gd name="connsiteX24" fmla="*/ 559114 w 641663"/>
                          <a:gd name="connsiteY24" fmla="*/ 40323 h 706375"/>
                          <a:gd name="connsiteX25" fmla="*/ 416239 w 641663"/>
                          <a:gd name="connsiteY25" fmla="*/ 2223 h 706375"/>
                          <a:gd name="connsiteX0" fmla="*/ 416239 w 641663"/>
                          <a:gd name="connsiteY0" fmla="*/ 2223 h 706375"/>
                          <a:gd name="connsiteX1" fmla="*/ 378139 w 641663"/>
                          <a:gd name="connsiteY1" fmla="*/ 106998 h 706375"/>
                          <a:gd name="connsiteX2" fmla="*/ 254314 w 641663"/>
                          <a:gd name="connsiteY2" fmla="*/ 30798 h 706375"/>
                          <a:gd name="connsiteX3" fmla="*/ 101914 w 641663"/>
                          <a:gd name="connsiteY3" fmla="*/ 135573 h 706375"/>
                          <a:gd name="connsiteX4" fmla="*/ 35239 w 641663"/>
                          <a:gd name="connsiteY4" fmla="*/ 226061 h 706375"/>
                          <a:gd name="connsiteX5" fmla="*/ 25714 w 641663"/>
                          <a:gd name="connsiteY5" fmla="*/ 307023 h 706375"/>
                          <a:gd name="connsiteX6" fmla="*/ 92389 w 641663"/>
                          <a:gd name="connsiteY6" fmla="*/ 335598 h 706375"/>
                          <a:gd name="connsiteX7" fmla="*/ 159064 w 641663"/>
                          <a:gd name="connsiteY7" fmla="*/ 240348 h 706375"/>
                          <a:gd name="connsiteX8" fmla="*/ 118401 w 641663"/>
                          <a:gd name="connsiteY8" fmla="*/ 303539 h 706375"/>
                          <a:gd name="connsiteX9" fmla="*/ 4102 w 641663"/>
                          <a:gd name="connsiteY9" fmla="*/ 441652 h 706375"/>
                          <a:gd name="connsiteX10" fmla="*/ 54289 w 641663"/>
                          <a:gd name="connsiteY10" fmla="*/ 535622 h 706375"/>
                          <a:gd name="connsiteX11" fmla="*/ 168589 w 641663"/>
                          <a:gd name="connsiteY11" fmla="*/ 459423 h 706375"/>
                          <a:gd name="connsiteX12" fmla="*/ 78101 w 641663"/>
                          <a:gd name="connsiteY12" fmla="*/ 554673 h 706375"/>
                          <a:gd name="connsiteX13" fmla="*/ 130489 w 641663"/>
                          <a:gd name="connsiteY13" fmla="*/ 640398 h 706375"/>
                          <a:gd name="connsiteX14" fmla="*/ 259076 w 641663"/>
                          <a:gd name="connsiteY14" fmla="*/ 611823 h 706375"/>
                          <a:gd name="connsiteX15" fmla="*/ 311464 w 641663"/>
                          <a:gd name="connsiteY15" fmla="*/ 554673 h 706375"/>
                          <a:gd name="connsiteX16" fmla="*/ 225739 w 641663"/>
                          <a:gd name="connsiteY16" fmla="*/ 678498 h 706375"/>
                          <a:gd name="connsiteX17" fmla="*/ 340039 w 641663"/>
                          <a:gd name="connsiteY17" fmla="*/ 697548 h 706375"/>
                          <a:gd name="connsiteX18" fmla="*/ 549589 w 641663"/>
                          <a:gd name="connsiteY18" fmla="*/ 564198 h 706375"/>
                          <a:gd name="connsiteX19" fmla="*/ 635314 w 641663"/>
                          <a:gd name="connsiteY19" fmla="*/ 373698 h 706375"/>
                          <a:gd name="connsiteX20" fmla="*/ 635314 w 641663"/>
                          <a:gd name="connsiteY20" fmla="*/ 278448 h 706375"/>
                          <a:gd name="connsiteX21" fmla="*/ 635314 w 641663"/>
                          <a:gd name="connsiteY21" fmla="*/ 221298 h 706375"/>
                          <a:gd name="connsiteX22" fmla="*/ 618041 w 641663"/>
                          <a:gd name="connsiteY22" fmla="*/ 199422 h 706375"/>
                          <a:gd name="connsiteX23" fmla="*/ 625789 w 641663"/>
                          <a:gd name="connsiteY23" fmla="*/ 87948 h 706375"/>
                          <a:gd name="connsiteX24" fmla="*/ 559114 w 641663"/>
                          <a:gd name="connsiteY24" fmla="*/ 40323 h 706375"/>
                          <a:gd name="connsiteX25" fmla="*/ 416239 w 641663"/>
                          <a:gd name="connsiteY25" fmla="*/ 2223 h 706375"/>
                          <a:gd name="connsiteX0" fmla="*/ 416239 w 641663"/>
                          <a:gd name="connsiteY0" fmla="*/ 905 h 705057"/>
                          <a:gd name="connsiteX1" fmla="*/ 367856 w 641663"/>
                          <a:gd name="connsiteY1" fmla="*/ 77087 h 705057"/>
                          <a:gd name="connsiteX2" fmla="*/ 254314 w 641663"/>
                          <a:gd name="connsiteY2" fmla="*/ 29480 h 705057"/>
                          <a:gd name="connsiteX3" fmla="*/ 101914 w 641663"/>
                          <a:gd name="connsiteY3" fmla="*/ 134255 h 705057"/>
                          <a:gd name="connsiteX4" fmla="*/ 35239 w 641663"/>
                          <a:gd name="connsiteY4" fmla="*/ 224743 h 705057"/>
                          <a:gd name="connsiteX5" fmla="*/ 25714 w 641663"/>
                          <a:gd name="connsiteY5" fmla="*/ 305705 h 705057"/>
                          <a:gd name="connsiteX6" fmla="*/ 92389 w 641663"/>
                          <a:gd name="connsiteY6" fmla="*/ 334280 h 705057"/>
                          <a:gd name="connsiteX7" fmla="*/ 159064 w 641663"/>
                          <a:gd name="connsiteY7" fmla="*/ 239030 h 705057"/>
                          <a:gd name="connsiteX8" fmla="*/ 118401 w 641663"/>
                          <a:gd name="connsiteY8" fmla="*/ 302221 h 705057"/>
                          <a:gd name="connsiteX9" fmla="*/ 4102 w 641663"/>
                          <a:gd name="connsiteY9" fmla="*/ 440334 h 705057"/>
                          <a:gd name="connsiteX10" fmla="*/ 54289 w 641663"/>
                          <a:gd name="connsiteY10" fmla="*/ 534304 h 705057"/>
                          <a:gd name="connsiteX11" fmla="*/ 168589 w 641663"/>
                          <a:gd name="connsiteY11" fmla="*/ 458105 h 705057"/>
                          <a:gd name="connsiteX12" fmla="*/ 78101 w 641663"/>
                          <a:gd name="connsiteY12" fmla="*/ 553355 h 705057"/>
                          <a:gd name="connsiteX13" fmla="*/ 130489 w 641663"/>
                          <a:gd name="connsiteY13" fmla="*/ 639080 h 705057"/>
                          <a:gd name="connsiteX14" fmla="*/ 259076 w 641663"/>
                          <a:gd name="connsiteY14" fmla="*/ 610505 h 705057"/>
                          <a:gd name="connsiteX15" fmla="*/ 311464 w 641663"/>
                          <a:gd name="connsiteY15" fmla="*/ 553355 h 705057"/>
                          <a:gd name="connsiteX16" fmla="*/ 225739 w 641663"/>
                          <a:gd name="connsiteY16" fmla="*/ 677180 h 705057"/>
                          <a:gd name="connsiteX17" fmla="*/ 340039 w 641663"/>
                          <a:gd name="connsiteY17" fmla="*/ 696230 h 705057"/>
                          <a:gd name="connsiteX18" fmla="*/ 549589 w 641663"/>
                          <a:gd name="connsiteY18" fmla="*/ 562880 h 705057"/>
                          <a:gd name="connsiteX19" fmla="*/ 635314 w 641663"/>
                          <a:gd name="connsiteY19" fmla="*/ 372380 h 705057"/>
                          <a:gd name="connsiteX20" fmla="*/ 635314 w 641663"/>
                          <a:gd name="connsiteY20" fmla="*/ 277130 h 705057"/>
                          <a:gd name="connsiteX21" fmla="*/ 635314 w 641663"/>
                          <a:gd name="connsiteY21" fmla="*/ 219980 h 705057"/>
                          <a:gd name="connsiteX22" fmla="*/ 618041 w 641663"/>
                          <a:gd name="connsiteY22" fmla="*/ 198104 h 705057"/>
                          <a:gd name="connsiteX23" fmla="*/ 625789 w 641663"/>
                          <a:gd name="connsiteY23" fmla="*/ 86630 h 705057"/>
                          <a:gd name="connsiteX24" fmla="*/ 559114 w 641663"/>
                          <a:gd name="connsiteY24" fmla="*/ 39005 h 705057"/>
                          <a:gd name="connsiteX25" fmla="*/ 416239 w 641663"/>
                          <a:gd name="connsiteY25" fmla="*/ 905 h 705057"/>
                          <a:gd name="connsiteX0" fmla="*/ 416239 w 641663"/>
                          <a:gd name="connsiteY0" fmla="*/ 65 h 704217"/>
                          <a:gd name="connsiteX1" fmla="*/ 365350 w 641663"/>
                          <a:gd name="connsiteY1" fmla="*/ 46949 h 704217"/>
                          <a:gd name="connsiteX2" fmla="*/ 254314 w 641663"/>
                          <a:gd name="connsiteY2" fmla="*/ 28640 h 704217"/>
                          <a:gd name="connsiteX3" fmla="*/ 101914 w 641663"/>
                          <a:gd name="connsiteY3" fmla="*/ 133415 h 704217"/>
                          <a:gd name="connsiteX4" fmla="*/ 35239 w 641663"/>
                          <a:gd name="connsiteY4" fmla="*/ 223903 h 704217"/>
                          <a:gd name="connsiteX5" fmla="*/ 25714 w 641663"/>
                          <a:gd name="connsiteY5" fmla="*/ 304865 h 704217"/>
                          <a:gd name="connsiteX6" fmla="*/ 92389 w 641663"/>
                          <a:gd name="connsiteY6" fmla="*/ 333440 h 704217"/>
                          <a:gd name="connsiteX7" fmla="*/ 159064 w 641663"/>
                          <a:gd name="connsiteY7" fmla="*/ 238190 h 704217"/>
                          <a:gd name="connsiteX8" fmla="*/ 118401 w 641663"/>
                          <a:gd name="connsiteY8" fmla="*/ 301381 h 704217"/>
                          <a:gd name="connsiteX9" fmla="*/ 4102 w 641663"/>
                          <a:gd name="connsiteY9" fmla="*/ 439494 h 704217"/>
                          <a:gd name="connsiteX10" fmla="*/ 54289 w 641663"/>
                          <a:gd name="connsiteY10" fmla="*/ 533464 h 704217"/>
                          <a:gd name="connsiteX11" fmla="*/ 168589 w 641663"/>
                          <a:gd name="connsiteY11" fmla="*/ 457265 h 704217"/>
                          <a:gd name="connsiteX12" fmla="*/ 78101 w 641663"/>
                          <a:gd name="connsiteY12" fmla="*/ 552515 h 704217"/>
                          <a:gd name="connsiteX13" fmla="*/ 130489 w 641663"/>
                          <a:gd name="connsiteY13" fmla="*/ 638240 h 704217"/>
                          <a:gd name="connsiteX14" fmla="*/ 259076 w 641663"/>
                          <a:gd name="connsiteY14" fmla="*/ 609665 h 704217"/>
                          <a:gd name="connsiteX15" fmla="*/ 311464 w 641663"/>
                          <a:gd name="connsiteY15" fmla="*/ 552515 h 704217"/>
                          <a:gd name="connsiteX16" fmla="*/ 225739 w 641663"/>
                          <a:gd name="connsiteY16" fmla="*/ 676340 h 704217"/>
                          <a:gd name="connsiteX17" fmla="*/ 340039 w 641663"/>
                          <a:gd name="connsiteY17" fmla="*/ 695390 h 704217"/>
                          <a:gd name="connsiteX18" fmla="*/ 549589 w 641663"/>
                          <a:gd name="connsiteY18" fmla="*/ 562040 h 704217"/>
                          <a:gd name="connsiteX19" fmla="*/ 635314 w 641663"/>
                          <a:gd name="connsiteY19" fmla="*/ 371540 h 704217"/>
                          <a:gd name="connsiteX20" fmla="*/ 635314 w 641663"/>
                          <a:gd name="connsiteY20" fmla="*/ 276290 h 704217"/>
                          <a:gd name="connsiteX21" fmla="*/ 635314 w 641663"/>
                          <a:gd name="connsiteY21" fmla="*/ 219140 h 704217"/>
                          <a:gd name="connsiteX22" fmla="*/ 618041 w 641663"/>
                          <a:gd name="connsiteY22" fmla="*/ 197264 h 704217"/>
                          <a:gd name="connsiteX23" fmla="*/ 625789 w 641663"/>
                          <a:gd name="connsiteY23" fmla="*/ 85790 h 704217"/>
                          <a:gd name="connsiteX24" fmla="*/ 559114 w 641663"/>
                          <a:gd name="connsiteY24" fmla="*/ 38165 h 704217"/>
                          <a:gd name="connsiteX25" fmla="*/ 416239 w 641663"/>
                          <a:gd name="connsiteY25" fmla="*/ 65 h 704217"/>
                          <a:gd name="connsiteX0" fmla="*/ 416239 w 641663"/>
                          <a:gd name="connsiteY0" fmla="*/ 152 h 704304"/>
                          <a:gd name="connsiteX1" fmla="*/ 371306 w 641663"/>
                          <a:gd name="connsiteY1" fmla="*/ 25028 h 704304"/>
                          <a:gd name="connsiteX2" fmla="*/ 254314 w 641663"/>
                          <a:gd name="connsiteY2" fmla="*/ 28727 h 704304"/>
                          <a:gd name="connsiteX3" fmla="*/ 101914 w 641663"/>
                          <a:gd name="connsiteY3" fmla="*/ 133502 h 704304"/>
                          <a:gd name="connsiteX4" fmla="*/ 35239 w 641663"/>
                          <a:gd name="connsiteY4" fmla="*/ 223990 h 704304"/>
                          <a:gd name="connsiteX5" fmla="*/ 25714 w 641663"/>
                          <a:gd name="connsiteY5" fmla="*/ 304952 h 704304"/>
                          <a:gd name="connsiteX6" fmla="*/ 92389 w 641663"/>
                          <a:gd name="connsiteY6" fmla="*/ 333527 h 704304"/>
                          <a:gd name="connsiteX7" fmla="*/ 159064 w 641663"/>
                          <a:gd name="connsiteY7" fmla="*/ 238277 h 704304"/>
                          <a:gd name="connsiteX8" fmla="*/ 118401 w 641663"/>
                          <a:gd name="connsiteY8" fmla="*/ 301468 h 704304"/>
                          <a:gd name="connsiteX9" fmla="*/ 4102 w 641663"/>
                          <a:gd name="connsiteY9" fmla="*/ 439581 h 704304"/>
                          <a:gd name="connsiteX10" fmla="*/ 54289 w 641663"/>
                          <a:gd name="connsiteY10" fmla="*/ 533551 h 704304"/>
                          <a:gd name="connsiteX11" fmla="*/ 168589 w 641663"/>
                          <a:gd name="connsiteY11" fmla="*/ 457352 h 704304"/>
                          <a:gd name="connsiteX12" fmla="*/ 78101 w 641663"/>
                          <a:gd name="connsiteY12" fmla="*/ 552602 h 704304"/>
                          <a:gd name="connsiteX13" fmla="*/ 130489 w 641663"/>
                          <a:gd name="connsiteY13" fmla="*/ 638327 h 704304"/>
                          <a:gd name="connsiteX14" fmla="*/ 259076 w 641663"/>
                          <a:gd name="connsiteY14" fmla="*/ 609752 h 704304"/>
                          <a:gd name="connsiteX15" fmla="*/ 311464 w 641663"/>
                          <a:gd name="connsiteY15" fmla="*/ 552602 h 704304"/>
                          <a:gd name="connsiteX16" fmla="*/ 225739 w 641663"/>
                          <a:gd name="connsiteY16" fmla="*/ 676427 h 704304"/>
                          <a:gd name="connsiteX17" fmla="*/ 340039 w 641663"/>
                          <a:gd name="connsiteY17" fmla="*/ 695477 h 704304"/>
                          <a:gd name="connsiteX18" fmla="*/ 549589 w 641663"/>
                          <a:gd name="connsiteY18" fmla="*/ 562127 h 704304"/>
                          <a:gd name="connsiteX19" fmla="*/ 635314 w 641663"/>
                          <a:gd name="connsiteY19" fmla="*/ 371627 h 704304"/>
                          <a:gd name="connsiteX20" fmla="*/ 635314 w 641663"/>
                          <a:gd name="connsiteY20" fmla="*/ 276377 h 704304"/>
                          <a:gd name="connsiteX21" fmla="*/ 635314 w 641663"/>
                          <a:gd name="connsiteY21" fmla="*/ 219227 h 704304"/>
                          <a:gd name="connsiteX22" fmla="*/ 618041 w 641663"/>
                          <a:gd name="connsiteY22" fmla="*/ 197351 h 704304"/>
                          <a:gd name="connsiteX23" fmla="*/ 625789 w 641663"/>
                          <a:gd name="connsiteY23" fmla="*/ 85877 h 704304"/>
                          <a:gd name="connsiteX24" fmla="*/ 559114 w 641663"/>
                          <a:gd name="connsiteY24" fmla="*/ 38252 h 704304"/>
                          <a:gd name="connsiteX25" fmla="*/ 416239 w 641663"/>
                          <a:gd name="connsiteY25" fmla="*/ 152 h 704304"/>
                          <a:gd name="connsiteX0" fmla="*/ 416239 w 641663"/>
                          <a:gd name="connsiteY0" fmla="*/ 489 h 704641"/>
                          <a:gd name="connsiteX1" fmla="*/ 336693 w 641663"/>
                          <a:gd name="connsiteY1" fmla="*/ 17754 h 704641"/>
                          <a:gd name="connsiteX2" fmla="*/ 254314 w 641663"/>
                          <a:gd name="connsiteY2" fmla="*/ 29064 h 704641"/>
                          <a:gd name="connsiteX3" fmla="*/ 101914 w 641663"/>
                          <a:gd name="connsiteY3" fmla="*/ 133839 h 704641"/>
                          <a:gd name="connsiteX4" fmla="*/ 35239 w 641663"/>
                          <a:gd name="connsiteY4" fmla="*/ 224327 h 704641"/>
                          <a:gd name="connsiteX5" fmla="*/ 25714 w 641663"/>
                          <a:gd name="connsiteY5" fmla="*/ 305289 h 704641"/>
                          <a:gd name="connsiteX6" fmla="*/ 92389 w 641663"/>
                          <a:gd name="connsiteY6" fmla="*/ 333864 h 704641"/>
                          <a:gd name="connsiteX7" fmla="*/ 159064 w 641663"/>
                          <a:gd name="connsiteY7" fmla="*/ 238614 h 704641"/>
                          <a:gd name="connsiteX8" fmla="*/ 118401 w 641663"/>
                          <a:gd name="connsiteY8" fmla="*/ 301805 h 704641"/>
                          <a:gd name="connsiteX9" fmla="*/ 4102 w 641663"/>
                          <a:gd name="connsiteY9" fmla="*/ 439918 h 704641"/>
                          <a:gd name="connsiteX10" fmla="*/ 54289 w 641663"/>
                          <a:gd name="connsiteY10" fmla="*/ 533888 h 704641"/>
                          <a:gd name="connsiteX11" fmla="*/ 168589 w 641663"/>
                          <a:gd name="connsiteY11" fmla="*/ 457689 h 704641"/>
                          <a:gd name="connsiteX12" fmla="*/ 78101 w 641663"/>
                          <a:gd name="connsiteY12" fmla="*/ 552939 h 704641"/>
                          <a:gd name="connsiteX13" fmla="*/ 130489 w 641663"/>
                          <a:gd name="connsiteY13" fmla="*/ 638664 h 704641"/>
                          <a:gd name="connsiteX14" fmla="*/ 259076 w 641663"/>
                          <a:gd name="connsiteY14" fmla="*/ 610089 h 704641"/>
                          <a:gd name="connsiteX15" fmla="*/ 311464 w 641663"/>
                          <a:gd name="connsiteY15" fmla="*/ 552939 h 704641"/>
                          <a:gd name="connsiteX16" fmla="*/ 225739 w 641663"/>
                          <a:gd name="connsiteY16" fmla="*/ 676764 h 704641"/>
                          <a:gd name="connsiteX17" fmla="*/ 340039 w 641663"/>
                          <a:gd name="connsiteY17" fmla="*/ 695814 h 704641"/>
                          <a:gd name="connsiteX18" fmla="*/ 549589 w 641663"/>
                          <a:gd name="connsiteY18" fmla="*/ 562464 h 704641"/>
                          <a:gd name="connsiteX19" fmla="*/ 635314 w 641663"/>
                          <a:gd name="connsiteY19" fmla="*/ 371964 h 704641"/>
                          <a:gd name="connsiteX20" fmla="*/ 635314 w 641663"/>
                          <a:gd name="connsiteY20" fmla="*/ 276714 h 704641"/>
                          <a:gd name="connsiteX21" fmla="*/ 635314 w 641663"/>
                          <a:gd name="connsiteY21" fmla="*/ 219564 h 704641"/>
                          <a:gd name="connsiteX22" fmla="*/ 618041 w 641663"/>
                          <a:gd name="connsiteY22" fmla="*/ 197688 h 704641"/>
                          <a:gd name="connsiteX23" fmla="*/ 625789 w 641663"/>
                          <a:gd name="connsiteY23" fmla="*/ 86214 h 704641"/>
                          <a:gd name="connsiteX24" fmla="*/ 559114 w 641663"/>
                          <a:gd name="connsiteY24" fmla="*/ 38589 h 704641"/>
                          <a:gd name="connsiteX25" fmla="*/ 416239 w 641663"/>
                          <a:gd name="connsiteY25" fmla="*/ 489 h 704641"/>
                          <a:gd name="connsiteX0" fmla="*/ 416239 w 641663"/>
                          <a:gd name="connsiteY0" fmla="*/ 1850 h 706002"/>
                          <a:gd name="connsiteX1" fmla="*/ 335783 w 641663"/>
                          <a:gd name="connsiteY1" fmla="*/ 8462 h 706002"/>
                          <a:gd name="connsiteX2" fmla="*/ 254314 w 641663"/>
                          <a:gd name="connsiteY2" fmla="*/ 30425 h 706002"/>
                          <a:gd name="connsiteX3" fmla="*/ 101914 w 641663"/>
                          <a:gd name="connsiteY3" fmla="*/ 135200 h 706002"/>
                          <a:gd name="connsiteX4" fmla="*/ 35239 w 641663"/>
                          <a:gd name="connsiteY4" fmla="*/ 225688 h 706002"/>
                          <a:gd name="connsiteX5" fmla="*/ 25714 w 641663"/>
                          <a:gd name="connsiteY5" fmla="*/ 306650 h 706002"/>
                          <a:gd name="connsiteX6" fmla="*/ 92389 w 641663"/>
                          <a:gd name="connsiteY6" fmla="*/ 335225 h 706002"/>
                          <a:gd name="connsiteX7" fmla="*/ 159064 w 641663"/>
                          <a:gd name="connsiteY7" fmla="*/ 239975 h 706002"/>
                          <a:gd name="connsiteX8" fmla="*/ 118401 w 641663"/>
                          <a:gd name="connsiteY8" fmla="*/ 303166 h 706002"/>
                          <a:gd name="connsiteX9" fmla="*/ 4102 w 641663"/>
                          <a:gd name="connsiteY9" fmla="*/ 441279 h 706002"/>
                          <a:gd name="connsiteX10" fmla="*/ 54289 w 641663"/>
                          <a:gd name="connsiteY10" fmla="*/ 535249 h 706002"/>
                          <a:gd name="connsiteX11" fmla="*/ 168589 w 641663"/>
                          <a:gd name="connsiteY11" fmla="*/ 459050 h 706002"/>
                          <a:gd name="connsiteX12" fmla="*/ 78101 w 641663"/>
                          <a:gd name="connsiteY12" fmla="*/ 554300 h 706002"/>
                          <a:gd name="connsiteX13" fmla="*/ 130489 w 641663"/>
                          <a:gd name="connsiteY13" fmla="*/ 640025 h 706002"/>
                          <a:gd name="connsiteX14" fmla="*/ 259076 w 641663"/>
                          <a:gd name="connsiteY14" fmla="*/ 611450 h 706002"/>
                          <a:gd name="connsiteX15" fmla="*/ 311464 w 641663"/>
                          <a:gd name="connsiteY15" fmla="*/ 554300 h 706002"/>
                          <a:gd name="connsiteX16" fmla="*/ 225739 w 641663"/>
                          <a:gd name="connsiteY16" fmla="*/ 678125 h 706002"/>
                          <a:gd name="connsiteX17" fmla="*/ 340039 w 641663"/>
                          <a:gd name="connsiteY17" fmla="*/ 697175 h 706002"/>
                          <a:gd name="connsiteX18" fmla="*/ 549589 w 641663"/>
                          <a:gd name="connsiteY18" fmla="*/ 563825 h 706002"/>
                          <a:gd name="connsiteX19" fmla="*/ 635314 w 641663"/>
                          <a:gd name="connsiteY19" fmla="*/ 373325 h 706002"/>
                          <a:gd name="connsiteX20" fmla="*/ 635314 w 641663"/>
                          <a:gd name="connsiteY20" fmla="*/ 278075 h 706002"/>
                          <a:gd name="connsiteX21" fmla="*/ 635314 w 641663"/>
                          <a:gd name="connsiteY21" fmla="*/ 220925 h 706002"/>
                          <a:gd name="connsiteX22" fmla="*/ 618041 w 641663"/>
                          <a:gd name="connsiteY22" fmla="*/ 199049 h 706002"/>
                          <a:gd name="connsiteX23" fmla="*/ 625789 w 641663"/>
                          <a:gd name="connsiteY23" fmla="*/ 87575 h 706002"/>
                          <a:gd name="connsiteX24" fmla="*/ 559114 w 641663"/>
                          <a:gd name="connsiteY24" fmla="*/ 39950 h 706002"/>
                          <a:gd name="connsiteX25" fmla="*/ 416239 w 641663"/>
                          <a:gd name="connsiteY25" fmla="*/ 1850 h 706002"/>
                          <a:gd name="connsiteX0" fmla="*/ 486463 w 641663"/>
                          <a:gd name="connsiteY0" fmla="*/ 1463 h 709270"/>
                          <a:gd name="connsiteX1" fmla="*/ 335783 w 641663"/>
                          <a:gd name="connsiteY1" fmla="*/ 11730 h 709270"/>
                          <a:gd name="connsiteX2" fmla="*/ 254314 w 641663"/>
                          <a:gd name="connsiteY2" fmla="*/ 33693 h 709270"/>
                          <a:gd name="connsiteX3" fmla="*/ 101914 w 641663"/>
                          <a:gd name="connsiteY3" fmla="*/ 138468 h 709270"/>
                          <a:gd name="connsiteX4" fmla="*/ 35239 w 641663"/>
                          <a:gd name="connsiteY4" fmla="*/ 228956 h 709270"/>
                          <a:gd name="connsiteX5" fmla="*/ 25714 w 641663"/>
                          <a:gd name="connsiteY5" fmla="*/ 309918 h 709270"/>
                          <a:gd name="connsiteX6" fmla="*/ 92389 w 641663"/>
                          <a:gd name="connsiteY6" fmla="*/ 338493 h 709270"/>
                          <a:gd name="connsiteX7" fmla="*/ 159064 w 641663"/>
                          <a:gd name="connsiteY7" fmla="*/ 243243 h 709270"/>
                          <a:gd name="connsiteX8" fmla="*/ 118401 w 641663"/>
                          <a:gd name="connsiteY8" fmla="*/ 306434 h 709270"/>
                          <a:gd name="connsiteX9" fmla="*/ 4102 w 641663"/>
                          <a:gd name="connsiteY9" fmla="*/ 444547 h 709270"/>
                          <a:gd name="connsiteX10" fmla="*/ 54289 w 641663"/>
                          <a:gd name="connsiteY10" fmla="*/ 538517 h 709270"/>
                          <a:gd name="connsiteX11" fmla="*/ 168589 w 641663"/>
                          <a:gd name="connsiteY11" fmla="*/ 462318 h 709270"/>
                          <a:gd name="connsiteX12" fmla="*/ 78101 w 641663"/>
                          <a:gd name="connsiteY12" fmla="*/ 557568 h 709270"/>
                          <a:gd name="connsiteX13" fmla="*/ 130489 w 641663"/>
                          <a:gd name="connsiteY13" fmla="*/ 643293 h 709270"/>
                          <a:gd name="connsiteX14" fmla="*/ 259076 w 641663"/>
                          <a:gd name="connsiteY14" fmla="*/ 614718 h 709270"/>
                          <a:gd name="connsiteX15" fmla="*/ 311464 w 641663"/>
                          <a:gd name="connsiteY15" fmla="*/ 557568 h 709270"/>
                          <a:gd name="connsiteX16" fmla="*/ 225739 w 641663"/>
                          <a:gd name="connsiteY16" fmla="*/ 681393 h 709270"/>
                          <a:gd name="connsiteX17" fmla="*/ 340039 w 641663"/>
                          <a:gd name="connsiteY17" fmla="*/ 700443 h 709270"/>
                          <a:gd name="connsiteX18" fmla="*/ 549589 w 641663"/>
                          <a:gd name="connsiteY18" fmla="*/ 567093 h 709270"/>
                          <a:gd name="connsiteX19" fmla="*/ 635314 w 641663"/>
                          <a:gd name="connsiteY19" fmla="*/ 376593 h 709270"/>
                          <a:gd name="connsiteX20" fmla="*/ 635314 w 641663"/>
                          <a:gd name="connsiteY20" fmla="*/ 281343 h 709270"/>
                          <a:gd name="connsiteX21" fmla="*/ 635314 w 641663"/>
                          <a:gd name="connsiteY21" fmla="*/ 224193 h 709270"/>
                          <a:gd name="connsiteX22" fmla="*/ 618041 w 641663"/>
                          <a:gd name="connsiteY22" fmla="*/ 202317 h 709270"/>
                          <a:gd name="connsiteX23" fmla="*/ 625789 w 641663"/>
                          <a:gd name="connsiteY23" fmla="*/ 90843 h 709270"/>
                          <a:gd name="connsiteX24" fmla="*/ 559114 w 641663"/>
                          <a:gd name="connsiteY24" fmla="*/ 43218 h 709270"/>
                          <a:gd name="connsiteX25" fmla="*/ 486463 w 641663"/>
                          <a:gd name="connsiteY25" fmla="*/ 1463 h 709270"/>
                          <a:gd name="connsiteX0" fmla="*/ 486463 w 641663"/>
                          <a:gd name="connsiteY0" fmla="*/ 1463 h 709270"/>
                          <a:gd name="connsiteX1" fmla="*/ 335783 w 641663"/>
                          <a:gd name="connsiteY1" fmla="*/ 11730 h 709270"/>
                          <a:gd name="connsiteX2" fmla="*/ 254314 w 641663"/>
                          <a:gd name="connsiteY2" fmla="*/ 33693 h 709270"/>
                          <a:gd name="connsiteX3" fmla="*/ 101914 w 641663"/>
                          <a:gd name="connsiteY3" fmla="*/ 138468 h 709270"/>
                          <a:gd name="connsiteX4" fmla="*/ 35239 w 641663"/>
                          <a:gd name="connsiteY4" fmla="*/ 228956 h 709270"/>
                          <a:gd name="connsiteX5" fmla="*/ 25714 w 641663"/>
                          <a:gd name="connsiteY5" fmla="*/ 309918 h 709270"/>
                          <a:gd name="connsiteX6" fmla="*/ 92389 w 641663"/>
                          <a:gd name="connsiteY6" fmla="*/ 338493 h 709270"/>
                          <a:gd name="connsiteX7" fmla="*/ 159064 w 641663"/>
                          <a:gd name="connsiteY7" fmla="*/ 243243 h 709270"/>
                          <a:gd name="connsiteX8" fmla="*/ 118401 w 641663"/>
                          <a:gd name="connsiteY8" fmla="*/ 306434 h 709270"/>
                          <a:gd name="connsiteX9" fmla="*/ 4102 w 641663"/>
                          <a:gd name="connsiteY9" fmla="*/ 444547 h 709270"/>
                          <a:gd name="connsiteX10" fmla="*/ 54289 w 641663"/>
                          <a:gd name="connsiteY10" fmla="*/ 538517 h 709270"/>
                          <a:gd name="connsiteX11" fmla="*/ 168589 w 641663"/>
                          <a:gd name="connsiteY11" fmla="*/ 462318 h 709270"/>
                          <a:gd name="connsiteX12" fmla="*/ 78101 w 641663"/>
                          <a:gd name="connsiteY12" fmla="*/ 557568 h 709270"/>
                          <a:gd name="connsiteX13" fmla="*/ 130489 w 641663"/>
                          <a:gd name="connsiteY13" fmla="*/ 643293 h 709270"/>
                          <a:gd name="connsiteX14" fmla="*/ 259076 w 641663"/>
                          <a:gd name="connsiteY14" fmla="*/ 614718 h 709270"/>
                          <a:gd name="connsiteX15" fmla="*/ 311464 w 641663"/>
                          <a:gd name="connsiteY15" fmla="*/ 557568 h 709270"/>
                          <a:gd name="connsiteX16" fmla="*/ 225739 w 641663"/>
                          <a:gd name="connsiteY16" fmla="*/ 681393 h 709270"/>
                          <a:gd name="connsiteX17" fmla="*/ 340039 w 641663"/>
                          <a:gd name="connsiteY17" fmla="*/ 700443 h 709270"/>
                          <a:gd name="connsiteX18" fmla="*/ 549589 w 641663"/>
                          <a:gd name="connsiteY18" fmla="*/ 567093 h 709270"/>
                          <a:gd name="connsiteX19" fmla="*/ 635314 w 641663"/>
                          <a:gd name="connsiteY19" fmla="*/ 376593 h 709270"/>
                          <a:gd name="connsiteX20" fmla="*/ 635314 w 641663"/>
                          <a:gd name="connsiteY20" fmla="*/ 281343 h 709270"/>
                          <a:gd name="connsiteX21" fmla="*/ 635314 w 641663"/>
                          <a:gd name="connsiteY21" fmla="*/ 224193 h 709270"/>
                          <a:gd name="connsiteX22" fmla="*/ 625789 w 641663"/>
                          <a:gd name="connsiteY22" fmla="*/ 90843 h 709270"/>
                          <a:gd name="connsiteX23" fmla="*/ 559114 w 641663"/>
                          <a:gd name="connsiteY23" fmla="*/ 43218 h 709270"/>
                          <a:gd name="connsiteX24" fmla="*/ 486463 w 641663"/>
                          <a:gd name="connsiteY24" fmla="*/ 1463 h 709270"/>
                          <a:gd name="connsiteX0" fmla="*/ 486463 w 641663"/>
                          <a:gd name="connsiteY0" fmla="*/ 1463 h 709270"/>
                          <a:gd name="connsiteX1" fmla="*/ 335783 w 641663"/>
                          <a:gd name="connsiteY1" fmla="*/ 11730 h 709270"/>
                          <a:gd name="connsiteX2" fmla="*/ 254314 w 641663"/>
                          <a:gd name="connsiteY2" fmla="*/ 33693 h 709270"/>
                          <a:gd name="connsiteX3" fmla="*/ 101914 w 641663"/>
                          <a:gd name="connsiteY3" fmla="*/ 138468 h 709270"/>
                          <a:gd name="connsiteX4" fmla="*/ 35239 w 641663"/>
                          <a:gd name="connsiteY4" fmla="*/ 228956 h 709270"/>
                          <a:gd name="connsiteX5" fmla="*/ 25714 w 641663"/>
                          <a:gd name="connsiteY5" fmla="*/ 309918 h 709270"/>
                          <a:gd name="connsiteX6" fmla="*/ 92389 w 641663"/>
                          <a:gd name="connsiteY6" fmla="*/ 338493 h 709270"/>
                          <a:gd name="connsiteX7" fmla="*/ 159064 w 641663"/>
                          <a:gd name="connsiteY7" fmla="*/ 243243 h 709270"/>
                          <a:gd name="connsiteX8" fmla="*/ 118401 w 641663"/>
                          <a:gd name="connsiteY8" fmla="*/ 306434 h 709270"/>
                          <a:gd name="connsiteX9" fmla="*/ 4102 w 641663"/>
                          <a:gd name="connsiteY9" fmla="*/ 444547 h 709270"/>
                          <a:gd name="connsiteX10" fmla="*/ 54289 w 641663"/>
                          <a:gd name="connsiteY10" fmla="*/ 538517 h 709270"/>
                          <a:gd name="connsiteX11" fmla="*/ 168589 w 641663"/>
                          <a:gd name="connsiteY11" fmla="*/ 462318 h 709270"/>
                          <a:gd name="connsiteX12" fmla="*/ 78101 w 641663"/>
                          <a:gd name="connsiteY12" fmla="*/ 557568 h 709270"/>
                          <a:gd name="connsiteX13" fmla="*/ 130489 w 641663"/>
                          <a:gd name="connsiteY13" fmla="*/ 643293 h 709270"/>
                          <a:gd name="connsiteX14" fmla="*/ 259076 w 641663"/>
                          <a:gd name="connsiteY14" fmla="*/ 614718 h 709270"/>
                          <a:gd name="connsiteX15" fmla="*/ 311464 w 641663"/>
                          <a:gd name="connsiteY15" fmla="*/ 557568 h 709270"/>
                          <a:gd name="connsiteX16" fmla="*/ 225739 w 641663"/>
                          <a:gd name="connsiteY16" fmla="*/ 681393 h 709270"/>
                          <a:gd name="connsiteX17" fmla="*/ 340039 w 641663"/>
                          <a:gd name="connsiteY17" fmla="*/ 700443 h 709270"/>
                          <a:gd name="connsiteX18" fmla="*/ 549589 w 641663"/>
                          <a:gd name="connsiteY18" fmla="*/ 567093 h 709270"/>
                          <a:gd name="connsiteX19" fmla="*/ 635314 w 641663"/>
                          <a:gd name="connsiteY19" fmla="*/ 376593 h 709270"/>
                          <a:gd name="connsiteX20" fmla="*/ 635314 w 641663"/>
                          <a:gd name="connsiteY20" fmla="*/ 281343 h 709270"/>
                          <a:gd name="connsiteX21" fmla="*/ 633947 w 641663"/>
                          <a:gd name="connsiteY21" fmla="*/ 208216 h 709270"/>
                          <a:gd name="connsiteX22" fmla="*/ 625789 w 641663"/>
                          <a:gd name="connsiteY22" fmla="*/ 90843 h 709270"/>
                          <a:gd name="connsiteX23" fmla="*/ 559114 w 641663"/>
                          <a:gd name="connsiteY23" fmla="*/ 43218 h 709270"/>
                          <a:gd name="connsiteX24" fmla="*/ 486463 w 641663"/>
                          <a:gd name="connsiteY24" fmla="*/ 1463 h 709270"/>
                          <a:gd name="connsiteX0" fmla="*/ 486463 w 639618"/>
                          <a:gd name="connsiteY0" fmla="*/ 1463 h 709270"/>
                          <a:gd name="connsiteX1" fmla="*/ 335783 w 639618"/>
                          <a:gd name="connsiteY1" fmla="*/ 11730 h 709270"/>
                          <a:gd name="connsiteX2" fmla="*/ 254314 w 639618"/>
                          <a:gd name="connsiteY2" fmla="*/ 33693 h 709270"/>
                          <a:gd name="connsiteX3" fmla="*/ 101914 w 639618"/>
                          <a:gd name="connsiteY3" fmla="*/ 138468 h 709270"/>
                          <a:gd name="connsiteX4" fmla="*/ 35239 w 639618"/>
                          <a:gd name="connsiteY4" fmla="*/ 228956 h 709270"/>
                          <a:gd name="connsiteX5" fmla="*/ 25714 w 639618"/>
                          <a:gd name="connsiteY5" fmla="*/ 309918 h 709270"/>
                          <a:gd name="connsiteX6" fmla="*/ 92389 w 639618"/>
                          <a:gd name="connsiteY6" fmla="*/ 338493 h 709270"/>
                          <a:gd name="connsiteX7" fmla="*/ 159064 w 639618"/>
                          <a:gd name="connsiteY7" fmla="*/ 243243 h 709270"/>
                          <a:gd name="connsiteX8" fmla="*/ 118401 w 639618"/>
                          <a:gd name="connsiteY8" fmla="*/ 306434 h 709270"/>
                          <a:gd name="connsiteX9" fmla="*/ 4102 w 639618"/>
                          <a:gd name="connsiteY9" fmla="*/ 444547 h 709270"/>
                          <a:gd name="connsiteX10" fmla="*/ 54289 w 639618"/>
                          <a:gd name="connsiteY10" fmla="*/ 538517 h 709270"/>
                          <a:gd name="connsiteX11" fmla="*/ 168589 w 639618"/>
                          <a:gd name="connsiteY11" fmla="*/ 462318 h 709270"/>
                          <a:gd name="connsiteX12" fmla="*/ 78101 w 639618"/>
                          <a:gd name="connsiteY12" fmla="*/ 557568 h 709270"/>
                          <a:gd name="connsiteX13" fmla="*/ 130489 w 639618"/>
                          <a:gd name="connsiteY13" fmla="*/ 643293 h 709270"/>
                          <a:gd name="connsiteX14" fmla="*/ 259076 w 639618"/>
                          <a:gd name="connsiteY14" fmla="*/ 614718 h 709270"/>
                          <a:gd name="connsiteX15" fmla="*/ 311464 w 639618"/>
                          <a:gd name="connsiteY15" fmla="*/ 557568 h 709270"/>
                          <a:gd name="connsiteX16" fmla="*/ 225739 w 639618"/>
                          <a:gd name="connsiteY16" fmla="*/ 681393 h 709270"/>
                          <a:gd name="connsiteX17" fmla="*/ 340039 w 639618"/>
                          <a:gd name="connsiteY17" fmla="*/ 700443 h 709270"/>
                          <a:gd name="connsiteX18" fmla="*/ 549589 w 639618"/>
                          <a:gd name="connsiteY18" fmla="*/ 567093 h 709270"/>
                          <a:gd name="connsiteX19" fmla="*/ 635314 w 639618"/>
                          <a:gd name="connsiteY19" fmla="*/ 376593 h 709270"/>
                          <a:gd name="connsiteX20" fmla="*/ 627677 w 639618"/>
                          <a:gd name="connsiteY20" fmla="*/ 314238 h 709270"/>
                          <a:gd name="connsiteX21" fmla="*/ 633947 w 639618"/>
                          <a:gd name="connsiteY21" fmla="*/ 208216 h 709270"/>
                          <a:gd name="connsiteX22" fmla="*/ 625789 w 639618"/>
                          <a:gd name="connsiteY22" fmla="*/ 90843 h 709270"/>
                          <a:gd name="connsiteX23" fmla="*/ 559114 w 639618"/>
                          <a:gd name="connsiteY23" fmla="*/ 43218 h 709270"/>
                          <a:gd name="connsiteX24" fmla="*/ 486463 w 639618"/>
                          <a:gd name="connsiteY24" fmla="*/ 1463 h 709270"/>
                          <a:gd name="connsiteX0" fmla="*/ 486463 w 634072"/>
                          <a:gd name="connsiteY0" fmla="*/ 1463 h 709270"/>
                          <a:gd name="connsiteX1" fmla="*/ 335783 w 634072"/>
                          <a:gd name="connsiteY1" fmla="*/ 11730 h 709270"/>
                          <a:gd name="connsiteX2" fmla="*/ 254314 w 634072"/>
                          <a:gd name="connsiteY2" fmla="*/ 33693 h 709270"/>
                          <a:gd name="connsiteX3" fmla="*/ 101914 w 634072"/>
                          <a:gd name="connsiteY3" fmla="*/ 138468 h 709270"/>
                          <a:gd name="connsiteX4" fmla="*/ 35239 w 634072"/>
                          <a:gd name="connsiteY4" fmla="*/ 228956 h 709270"/>
                          <a:gd name="connsiteX5" fmla="*/ 25714 w 634072"/>
                          <a:gd name="connsiteY5" fmla="*/ 309918 h 709270"/>
                          <a:gd name="connsiteX6" fmla="*/ 92389 w 634072"/>
                          <a:gd name="connsiteY6" fmla="*/ 338493 h 709270"/>
                          <a:gd name="connsiteX7" fmla="*/ 159064 w 634072"/>
                          <a:gd name="connsiteY7" fmla="*/ 243243 h 709270"/>
                          <a:gd name="connsiteX8" fmla="*/ 118401 w 634072"/>
                          <a:gd name="connsiteY8" fmla="*/ 306434 h 709270"/>
                          <a:gd name="connsiteX9" fmla="*/ 4102 w 634072"/>
                          <a:gd name="connsiteY9" fmla="*/ 444547 h 709270"/>
                          <a:gd name="connsiteX10" fmla="*/ 54289 w 634072"/>
                          <a:gd name="connsiteY10" fmla="*/ 538517 h 709270"/>
                          <a:gd name="connsiteX11" fmla="*/ 168589 w 634072"/>
                          <a:gd name="connsiteY11" fmla="*/ 462318 h 709270"/>
                          <a:gd name="connsiteX12" fmla="*/ 78101 w 634072"/>
                          <a:gd name="connsiteY12" fmla="*/ 557568 h 709270"/>
                          <a:gd name="connsiteX13" fmla="*/ 130489 w 634072"/>
                          <a:gd name="connsiteY13" fmla="*/ 643293 h 709270"/>
                          <a:gd name="connsiteX14" fmla="*/ 259076 w 634072"/>
                          <a:gd name="connsiteY14" fmla="*/ 614718 h 709270"/>
                          <a:gd name="connsiteX15" fmla="*/ 311464 w 634072"/>
                          <a:gd name="connsiteY15" fmla="*/ 557568 h 709270"/>
                          <a:gd name="connsiteX16" fmla="*/ 225739 w 634072"/>
                          <a:gd name="connsiteY16" fmla="*/ 681393 h 709270"/>
                          <a:gd name="connsiteX17" fmla="*/ 340039 w 634072"/>
                          <a:gd name="connsiteY17" fmla="*/ 700443 h 709270"/>
                          <a:gd name="connsiteX18" fmla="*/ 549589 w 634072"/>
                          <a:gd name="connsiteY18" fmla="*/ 567093 h 709270"/>
                          <a:gd name="connsiteX19" fmla="*/ 619759 w 634072"/>
                          <a:gd name="connsiteY19" fmla="*/ 377997 h 709270"/>
                          <a:gd name="connsiteX20" fmla="*/ 627677 w 634072"/>
                          <a:gd name="connsiteY20" fmla="*/ 314238 h 709270"/>
                          <a:gd name="connsiteX21" fmla="*/ 633947 w 634072"/>
                          <a:gd name="connsiteY21" fmla="*/ 208216 h 709270"/>
                          <a:gd name="connsiteX22" fmla="*/ 625789 w 634072"/>
                          <a:gd name="connsiteY22" fmla="*/ 90843 h 709270"/>
                          <a:gd name="connsiteX23" fmla="*/ 559114 w 634072"/>
                          <a:gd name="connsiteY23" fmla="*/ 43218 h 709270"/>
                          <a:gd name="connsiteX24" fmla="*/ 486463 w 634072"/>
                          <a:gd name="connsiteY24" fmla="*/ 1463 h 709270"/>
                          <a:gd name="connsiteX0" fmla="*/ 486463 w 634072"/>
                          <a:gd name="connsiteY0" fmla="*/ 3196 h 711003"/>
                          <a:gd name="connsiteX1" fmla="*/ 353475 w 634072"/>
                          <a:gd name="connsiteY1" fmla="*/ 6498 h 711003"/>
                          <a:gd name="connsiteX2" fmla="*/ 254314 w 634072"/>
                          <a:gd name="connsiteY2" fmla="*/ 35426 h 711003"/>
                          <a:gd name="connsiteX3" fmla="*/ 101914 w 634072"/>
                          <a:gd name="connsiteY3" fmla="*/ 140201 h 711003"/>
                          <a:gd name="connsiteX4" fmla="*/ 35239 w 634072"/>
                          <a:gd name="connsiteY4" fmla="*/ 230689 h 711003"/>
                          <a:gd name="connsiteX5" fmla="*/ 25714 w 634072"/>
                          <a:gd name="connsiteY5" fmla="*/ 311651 h 711003"/>
                          <a:gd name="connsiteX6" fmla="*/ 92389 w 634072"/>
                          <a:gd name="connsiteY6" fmla="*/ 340226 h 711003"/>
                          <a:gd name="connsiteX7" fmla="*/ 159064 w 634072"/>
                          <a:gd name="connsiteY7" fmla="*/ 244976 h 711003"/>
                          <a:gd name="connsiteX8" fmla="*/ 118401 w 634072"/>
                          <a:gd name="connsiteY8" fmla="*/ 308167 h 711003"/>
                          <a:gd name="connsiteX9" fmla="*/ 4102 w 634072"/>
                          <a:gd name="connsiteY9" fmla="*/ 446280 h 711003"/>
                          <a:gd name="connsiteX10" fmla="*/ 54289 w 634072"/>
                          <a:gd name="connsiteY10" fmla="*/ 540250 h 711003"/>
                          <a:gd name="connsiteX11" fmla="*/ 168589 w 634072"/>
                          <a:gd name="connsiteY11" fmla="*/ 464051 h 711003"/>
                          <a:gd name="connsiteX12" fmla="*/ 78101 w 634072"/>
                          <a:gd name="connsiteY12" fmla="*/ 559301 h 711003"/>
                          <a:gd name="connsiteX13" fmla="*/ 130489 w 634072"/>
                          <a:gd name="connsiteY13" fmla="*/ 645026 h 711003"/>
                          <a:gd name="connsiteX14" fmla="*/ 259076 w 634072"/>
                          <a:gd name="connsiteY14" fmla="*/ 616451 h 711003"/>
                          <a:gd name="connsiteX15" fmla="*/ 311464 w 634072"/>
                          <a:gd name="connsiteY15" fmla="*/ 559301 h 711003"/>
                          <a:gd name="connsiteX16" fmla="*/ 225739 w 634072"/>
                          <a:gd name="connsiteY16" fmla="*/ 683126 h 711003"/>
                          <a:gd name="connsiteX17" fmla="*/ 340039 w 634072"/>
                          <a:gd name="connsiteY17" fmla="*/ 702176 h 711003"/>
                          <a:gd name="connsiteX18" fmla="*/ 549589 w 634072"/>
                          <a:gd name="connsiteY18" fmla="*/ 568826 h 711003"/>
                          <a:gd name="connsiteX19" fmla="*/ 619759 w 634072"/>
                          <a:gd name="connsiteY19" fmla="*/ 379730 h 711003"/>
                          <a:gd name="connsiteX20" fmla="*/ 627677 w 634072"/>
                          <a:gd name="connsiteY20" fmla="*/ 315971 h 711003"/>
                          <a:gd name="connsiteX21" fmla="*/ 633947 w 634072"/>
                          <a:gd name="connsiteY21" fmla="*/ 209949 h 711003"/>
                          <a:gd name="connsiteX22" fmla="*/ 625789 w 634072"/>
                          <a:gd name="connsiteY22" fmla="*/ 92576 h 711003"/>
                          <a:gd name="connsiteX23" fmla="*/ 559114 w 634072"/>
                          <a:gd name="connsiteY23" fmla="*/ 44951 h 711003"/>
                          <a:gd name="connsiteX24" fmla="*/ 486463 w 634072"/>
                          <a:gd name="connsiteY24" fmla="*/ 3196 h 711003"/>
                          <a:gd name="connsiteX0" fmla="*/ 486463 w 634072"/>
                          <a:gd name="connsiteY0" fmla="*/ 10201 h 718008"/>
                          <a:gd name="connsiteX1" fmla="*/ 353475 w 634072"/>
                          <a:gd name="connsiteY1" fmla="*/ 13503 h 718008"/>
                          <a:gd name="connsiteX2" fmla="*/ 254314 w 634072"/>
                          <a:gd name="connsiteY2" fmla="*/ 42431 h 718008"/>
                          <a:gd name="connsiteX3" fmla="*/ 101914 w 634072"/>
                          <a:gd name="connsiteY3" fmla="*/ 147206 h 718008"/>
                          <a:gd name="connsiteX4" fmla="*/ 35239 w 634072"/>
                          <a:gd name="connsiteY4" fmla="*/ 237694 h 718008"/>
                          <a:gd name="connsiteX5" fmla="*/ 25714 w 634072"/>
                          <a:gd name="connsiteY5" fmla="*/ 318656 h 718008"/>
                          <a:gd name="connsiteX6" fmla="*/ 92389 w 634072"/>
                          <a:gd name="connsiteY6" fmla="*/ 347231 h 718008"/>
                          <a:gd name="connsiteX7" fmla="*/ 159064 w 634072"/>
                          <a:gd name="connsiteY7" fmla="*/ 251981 h 718008"/>
                          <a:gd name="connsiteX8" fmla="*/ 118401 w 634072"/>
                          <a:gd name="connsiteY8" fmla="*/ 315172 h 718008"/>
                          <a:gd name="connsiteX9" fmla="*/ 4102 w 634072"/>
                          <a:gd name="connsiteY9" fmla="*/ 453285 h 718008"/>
                          <a:gd name="connsiteX10" fmla="*/ 54289 w 634072"/>
                          <a:gd name="connsiteY10" fmla="*/ 547255 h 718008"/>
                          <a:gd name="connsiteX11" fmla="*/ 168589 w 634072"/>
                          <a:gd name="connsiteY11" fmla="*/ 471056 h 718008"/>
                          <a:gd name="connsiteX12" fmla="*/ 78101 w 634072"/>
                          <a:gd name="connsiteY12" fmla="*/ 566306 h 718008"/>
                          <a:gd name="connsiteX13" fmla="*/ 130489 w 634072"/>
                          <a:gd name="connsiteY13" fmla="*/ 652031 h 718008"/>
                          <a:gd name="connsiteX14" fmla="*/ 259076 w 634072"/>
                          <a:gd name="connsiteY14" fmla="*/ 623456 h 718008"/>
                          <a:gd name="connsiteX15" fmla="*/ 311464 w 634072"/>
                          <a:gd name="connsiteY15" fmla="*/ 566306 h 718008"/>
                          <a:gd name="connsiteX16" fmla="*/ 225739 w 634072"/>
                          <a:gd name="connsiteY16" fmla="*/ 690131 h 718008"/>
                          <a:gd name="connsiteX17" fmla="*/ 340039 w 634072"/>
                          <a:gd name="connsiteY17" fmla="*/ 709181 h 718008"/>
                          <a:gd name="connsiteX18" fmla="*/ 549589 w 634072"/>
                          <a:gd name="connsiteY18" fmla="*/ 575831 h 718008"/>
                          <a:gd name="connsiteX19" fmla="*/ 619759 w 634072"/>
                          <a:gd name="connsiteY19" fmla="*/ 386735 h 718008"/>
                          <a:gd name="connsiteX20" fmla="*/ 627677 w 634072"/>
                          <a:gd name="connsiteY20" fmla="*/ 322976 h 718008"/>
                          <a:gd name="connsiteX21" fmla="*/ 633947 w 634072"/>
                          <a:gd name="connsiteY21" fmla="*/ 216954 h 718008"/>
                          <a:gd name="connsiteX22" fmla="*/ 625789 w 634072"/>
                          <a:gd name="connsiteY22" fmla="*/ 99581 h 718008"/>
                          <a:gd name="connsiteX23" fmla="*/ 559114 w 634072"/>
                          <a:gd name="connsiteY23" fmla="*/ 51956 h 718008"/>
                          <a:gd name="connsiteX24" fmla="*/ 486463 w 634072"/>
                          <a:gd name="connsiteY24" fmla="*/ 10201 h 718008"/>
                          <a:gd name="connsiteX0" fmla="*/ 486463 w 634072"/>
                          <a:gd name="connsiteY0" fmla="*/ 3374 h 711181"/>
                          <a:gd name="connsiteX1" fmla="*/ 353475 w 634072"/>
                          <a:gd name="connsiteY1" fmla="*/ 6676 h 711181"/>
                          <a:gd name="connsiteX2" fmla="*/ 254314 w 634072"/>
                          <a:gd name="connsiteY2" fmla="*/ 35604 h 711181"/>
                          <a:gd name="connsiteX3" fmla="*/ 101914 w 634072"/>
                          <a:gd name="connsiteY3" fmla="*/ 140379 h 711181"/>
                          <a:gd name="connsiteX4" fmla="*/ 35239 w 634072"/>
                          <a:gd name="connsiteY4" fmla="*/ 230867 h 711181"/>
                          <a:gd name="connsiteX5" fmla="*/ 25714 w 634072"/>
                          <a:gd name="connsiteY5" fmla="*/ 311829 h 711181"/>
                          <a:gd name="connsiteX6" fmla="*/ 92389 w 634072"/>
                          <a:gd name="connsiteY6" fmla="*/ 340404 h 711181"/>
                          <a:gd name="connsiteX7" fmla="*/ 159064 w 634072"/>
                          <a:gd name="connsiteY7" fmla="*/ 245154 h 711181"/>
                          <a:gd name="connsiteX8" fmla="*/ 118401 w 634072"/>
                          <a:gd name="connsiteY8" fmla="*/ 308345 h 711181"/>
                          <a:gd name="connsiteX9" fmla="*/ 4102 w 634072"/>
                          <a:gd name="connsiteY9" fmla="*/ 446458 h 711181"/>
                          <a:gd name="connsiteX10" fmla="*/ 54289 w 634072"/>
                          <a:gd name="connsiteY10" fmla="*/ 540428 h 711181"/>
                          <a:gd name="connsiteX11" fmla="*/ 168589 w 634072"/>
                          <a:gd name="connsiteY11" fmla="*/ 464229 h 711181"/>
                          <a:gd name="connsiteX12" fmla="*/ 78101 w 634072"/>
                          <a:gd name="connsiteY12" fmla="*/ 559479 h 711181"/>
                          <a:gd name="connsiteX13" fmla="*/ 130489 w 634072"/>
                          <a:gd name="connsiteY13" fmla="*/ 645204 h 711181"/>
                          <a:gd name="connsiteX14" fmla="*/ 259076 w 634072"/>
                          <a:gd name="connsiteY14" fmla="*/ 616629 h 711181"/>
                          <a:gd name="connsiteX15" fmla="*/ 311464 w 634072"/>
                          <a:gd name="connsiteY15" fmla="*/ 559479 h 711181"/>
                          <a:gd name="connsiteX16" fmla="*/ 225739 w 634072"/>
                          <a:gd name="connsiteY16" fmla="*/ 683304 h 711181"/>
                          <a:gd name="connsiteX17" fmla="*/ 340039 w 634072"/>
                          <a:gd name="connsiteY17" fmla="*/ 702354 h 711181"/>
                          <a:gd name="connsiteX18" fmla="*/ 549589 w 634072"/>
                          <a:gd name="connsiteY18" fmla="*/ 569004 h 711181"/>
                          <a:gd name="connsiteX19" fmla="*/ 619759 w 634072"/>
                          <a:gd name="connsiteY19" fmla="*/ 379908 h 711181"/>
                          <a:gd name="connsiteX20" fmla="*/ 627677 w 634072"/>
                          <a:gd name="connsiteY20" fmla="*/ 316149 h 711181"/>
                          <a:gd name="connsiteX21" fmla="*/ 633947 w 634072"/>
                          <a:gd name="connsiteY21" fmla="*/ 210127 h 711181"/>
                          <a:gd name="connsiteX22" fmla="*/ 625789 w 634072"/>
                          <a:gd name="connsiteY22" fmla="*/ 92754 h 711181"/>
                          <a:gd name="connsiteX23" fmla="*/ 559114 w 634072"/>
                          <a:gd name="connsiteY23" fmla="*/ 45129 h 711181"/>
                          <a:gd name="connsiteX24" fmla="*/ 486463 w 634072"/>
                          <a:gd name="connsiteY24" fmla="*/ 3374 h 711181"/>
                          <a:gd name="connsiteX0" fmla="*/ 486463 w 634072"/>
                          <a:gd name="connsiteY0" fmla="*/ 5125 h 712932"/>
                          <a:gd name="connsiteX1" fmla="*/ 353475 w 634072"/>
                          <a:gd name="connsiteY1" fmla="*/ 8427 h 712932"/>
                          <a:gd name="connsiteX2" fmla="*/ 254314 w 634072"/>
                          <a:gd name="connsiteY2" fmla="*/ 37355 h 712932"/>
                          <a:gd name="connsiteX3" fmla="*/ 101914 w 634072"/>
                          <a:gd name="connsiteY3" fmla="*/ 142130 h 712932"/>
                          <a:gd name="connsiteX4" fmla="*/ 35239 w 634072"/>
                          <a:gd name="connsiteY4" fmla="*/ 232618 h 712932"/>
                          <a:gd name="connsiteX5" fmla="*/ 25714 w 634072"/>
                          <a:gd name="connsiteY5" fmla="*/ 313580 h 712932"/>
                          <a:gd name="connsiteX6" fmla="*/ 92389 w 634072"/>
                          <a:gd name="connsiteY6" fmla="*/ 342155 h 712932"/>
                          <a:gd name="connsiteX7" fmla="*/ 159064 w 634072"/>
                          <a:gd name="connsiteY7" fmla="*/ 246905 h 712932"/>
                          <a:gd name="connsiteX8" fmla="*/ 118401 w 634072"/>
                          <a:gd name="connsiteY8" fmla="*/ 310096 h 712932"/>
                          <a:gd name="connsiteX9" fmla="*/ 4102 w 634072"/>
                          <a:gd name="connsiteY9" fmla="*/ 448209 h 712932"/>
                          <a:gd name="connsiteX10" fmla="*/ 54289 w 634072"/>
                          <a:gd name="connsiteY10" fmla="*/ 542179 h 712932"/>
                          <a:gd name="connsiteX11" fmla="*/ 168589 w 634072"/>
                          <a:gd name="connsiteY11" fmla="*/ 465980 h 712932"/>
                          <a:gd name="connsiteX12" fmla="*/ 78101 w 634072"/>
                          <a:gd name="connsiteY12" fmla="*/ 561230 h 712932"/>
                          <a:gd name="connsiteX13" fmla="*/ 130489 w 634072"/>
                          <a:gd name="connsiteY13" fmla="*/ 646955 h 712932"/>
                          <a:gd name="connsiteX14" fmla="*/ 259076 w 634072"/>
                          <a:gd name="connsiteY14" fmla="*/ 618380 h 712932"/>
                          <a:gd name="connsiteX15" fmla="*/ 311464 w 634072"/>
                          <a:gd name="connsiteY15" fmla="*/ 561230 h 712932"/>
                          <a:gd name="connsiteX16" fmla="*/ 225739 w 634072"/>
                          <a:gd name="connsiteY16" fmla="*/ 685055 h 712932"/>
                          <a:gd name="connsiteX17" fmla="*/ 340039 w 634072"/>
                          <a:gd name="connsiteY17" fmla="*/ 704105 h 712932"/>
                          <a:gd name="connsiteX18" fmla="*/ 549589 w 634072"/>
                          <a:gd name="connsiteY18" fmla="*/ 570755 h 712932"/>
                          <a:gd name="connsiteX19" fmla="*/ 619759 w 634072"/>
                          <a:gd name="connsiteY19" fmla="*/ 381659 h 712932"/>
                          <a:gd name="connsiteX20" fmla="*/ 627677 w 634072"/>
                          <a:gd name="connsiteY20" fmla="*/ 317900 h 712932"/>
                          <a:gd name="connsiteX21" fmla="*/ 633947 w 634072"/>
                          <a:gd name="connsiteY21" fmla="*/ 211878 h 712932"/>
                          <a:gd name="connsiteX22" fmla="*/ 625789 w 634072"/>
                          <a:gd name="connsiteY22" fmla="*/ 94505 h 712932"/>
                          <a:gd name="connsiteX23" fmla="*/ 559114 w 634072"/>
                          <a:gd name="connsiteY23" fmla="*/ 46880 h 712932"/>
                          <a:gd name="connsiteX24" fmla="*/ 486463 w 634072"/>
                          <a:gd name="connsiteY24" fmla="*/ 5125 h 71293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</a:cxnLst>
                        <a:rect l="l" t="t" r="r" b="b"/>
                        <a:pathLst>
                          <a:path w="634072" h="712932">
                            <a:moveTo>
                              <a:pt x="486463" y="5125"/>
                            </a:moveTo>
                            <a:cubicBezTo>
                              <a:pt x="452190" y="-1284"/>
                              <a:pt x="402079" y="-3208"/>
                              <a:pt x="353475" y="8427"/>
                            </a:cubicBezTo>
                            <a:cubicBezTo>
                              <a:pt x="304871" y="20062"/>
                              <a:pt x="296241" y="15071"/>
                              <a:pt x="254314" y="37355"/>
                            </a:cubicBezTo>
                            <a:cubicBezTo>
                              <a:pt x="212387" y="59639"/>
                              <a:pt x="138426" y="109586"/>
                              <a:pt x="101914" y="142130"/>
                            </a:cubicBezTo>
                            <a:cubicBezTo>
                              <a:pt x="65402" y="174674"/>
                              <a:pt x="47939" y="204043"/>
                              <a:pt x="35239" y="232618"/>
                            </a:cubicBezTo>
                            <a:cubicBezTo>
                              <a:pt x="22539" y="261193"/>
                              <a:pt x="16189" y="295324"/>
                              <a:pt x="25714" y="313580"/>
                            </a:cubicBezTo>
                            <a:cubicBezTo>
                              <a:pt x="35239" y="331836"/>
                              <a:pt x="70164" y="353267"/>
                              <a:pt x="92389" y="342155"/>
                            </a:cubicBezTo>
                            <a:cubicBezTo>
                              <a:pt x="114614" y="331043"/>
                              <a:pt x="154729" y="252248"/>
                              <a:pt x="159064" y="246905"/>
                            </a:cubicBezTo>
                            <a:cubicBezTo>
                              <a:pt x="163399" y="241562"/>
                              <a:pt x="142641" y="291627"/>
                              <a:pt x="118401" y="310096"/>
                            </a:cubicBezTo>
                            <a:cubicBezTo>
                              <a:pt x="94161" y="328566"/>
                              <a:pt x="21137" y="411910"/>
                              <a:pt x="4102" y="448209"/>
                            </a:cubicBezTo>
                            <a:cubicBezTo>
                              <a:pt x="-12933" y="484508"/>
                              <a:pt x="26874" y="539217"/>
                              <a:pt x="54289" y="542179"/>
                            </a:cubicBezTo>
                            <a:cubicBezTo>
                              <a:pt x="81704" y="545141"/>
                              <a:pt x="164620" y="462805"/>
                              <a:pt x="168589" y="465980"/>
                            </a:cubicBezTo>
                            <a:cubicBezTo>
                              <a:pt x="172558" y="469155"/>
                              <a:pt x="84451" y="531068"/>
                              <a:pt x="78101" y="561230"/>
                            </a:cubicBezTo>
                            <a:cubicBezTo>
                              <a:pt x="71751" y="591392"/>
                              <a:pt x="100327" y="637430"/>
                              <a:pt x="130489" y="646955"/>
                            </a:cubicBezTo>
                            <a:cubicBezTo>
                              <a:pt x="160651" y="656480"/>
                              <a:pt x="228914" y="632667"/>
                              <a:pt x="259076" y="618380"/>
                            </a:cubicBezTo>
                            <a:cubicBezTo>
                              <a:pt x="289238" y="604093"/>
                              <a:pt x="317020" y="550118"/>
                              <a:pt x="311464" y="561230"/>
                            </a:cubicBezTo>
                            <a:cubicBezTo>
                              <a:pt x="305908" y="572343"/>
                              <a:pt x="220977" y="661243"/>
                              <a:pt x="225739" y="685055"/>
                            </a:cubicBezTo>
                            <a:cubicBezTo>
                              <a:pt x="230501" y="708867"/>
                              <a:pt x="286064" y="723155"/>
                              <a:pt x="340039" y="704105"/>
                            </a:cubicBezTo>
                            <a:cubicBezTo>
                              <a:pt x="394014" y="685055"/>
                              <a:pt x="502969" y="624496"/>
                              <a:pt x="549589" y="570755"/>
                            </a:cubicBezTo>
                            <a:cubicBezTo>
                              <a:pt x="596209" y="517014"/>
                              <a:pt x="606744" y="423802"/>
                              <a:pt x="619759" y="381659"/>
                            </a:cubicBezTo>
                            <a:cubicBezTo>
                              <a:pt x="632774" y="339517"/>
                              <a:pt x="627677" y="317900"/>
                              <a:pt x="627677" y="317900"/>
                            </a:cubicBezTo>
                            <a:cubicBezTo>
                              <a:pt x="627221" y="293524"/>
                              <a:pt x="634403" y="236254"/>
                              <a:pt x="633947" y="211878"/>
                            </a:cubicBezTo>
                            <a:cubicBezTo>
                              <a:pt x="632359" y="180128"/>
                              <a:pt x="638489" y="124668"/>
                              <a:pt x="625789" y="94505"/>
                            </a:cubicBezTo>
                            <a:cubicBezTo>
                              <a:pt x="613089" y="64343"/>
                              <a:pt x="582335" y="61777"/>
                              <a:pt x="559114" y="46880"/>
                            </a:cubicBezTo>
                            <a:cubicBezTo>
                              <a:pt x="535893" y="31983"/>
                              <a:pt x="520736" y="11534"/>
                              <a:pt x="486463" y="5125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40" name="Group 39">
                      <a:extLst>
                        <a:ext uri="{FF2B5EF4-FFF2-40B4-BE49-F238E27FC236}">
                          <a16:creationId xmlns:a16="http://schemas.microsoft.com/office/drawing/2014/main" id="{1B4FD8D1-4524-DE4C-4D66-5250C2C3C43C}"/>
                        </a:ext>
                      </a:extLst>
                    </p:cNvPr>
                    <p:cNvGrpSpPr/>
                    <p:nvPr/>
                  </p:nvGrpSpPr>
                  <p:grpSpPr>
                    <a:xfrm rot="21045049">
                      <a:off x="7139434" y="3076555"/>
                      <a:ext cx="330249" cy="728995"/>
                      <a:chOff x="7238448" y="3127145"/>
                      <a:chExt cx="307239" cy="762530"/>
                    </a:xfrm>
                  </p:grpSpPr>
                  <p:sp>
                    <p:nvSpPr>
                      <p:cNvPr id="51" name="Rectangle: Rounded Corners 50">
                        <a:extLst>
                          <a:ext uri="{FF2B5EF4-FFF2-40B4-BE49-F238E27FC236}">
                            <a16:creationId xmlns:a16="http://schemas.microsoft.com/office/drawing/2014/main" id="{11905FB8-C881-85BB-662A-3D88767FD897}"/>
                          </a:ext>
                        </a:extLst>
                      </p:cNvPr>
                      <p:cNvSpPr/>
                      <p:nvPr/>
                    </p:nvSpPr>
                    <p:spPr>
                      <a:xfrm rot="554951">
                        <a:off x="7238448" y="3127145"/>
                        <a:ext cx="307239" cy="547317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2" name="Rectangle: Rounded Corners 51">
                        <a:extLst>
                          <a:ext uri="{FF2B5EF4-FFF2-40B4-BE49-F238E27FC236}">
                            <a16:creationId xmlns:a16="http://schemas.microsoft.com/office/drawing/2014/main" id="{14EB4132-185E-626F-EED5-1F1CCA9DC751}"/>
                          </a:ext>
                        </a:extLst>
                      </p:cNvPr>
                      <p:cNvSpPr/>
                      <p:nvPr/>
                    </p:nvSpPr>
                    <p:spPr>
                      <a:xfrm rot="747714">
                        <a:off x="7299328" y="3565651"/>
                        <a:ext cx="194168" cy="324024"/>
                      </a:xfrm>
                      <a:prstGeom prst="round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sp>
                  <p:nvSpPr>
                    <p:cNvPr id="41" name="Oval 40">
                      <a:extLst>
                        <a:ext uri="{FF2B5EF4-FFF2-40B4-BE49-F238E27FC236}">
                          <a16:creationId xmlns:a16="http://schemas.microsoft.com/office/drawing/2014/main" id="{D3F9377F-09F6-F717-D55B-05C1A4BFD6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40442" y="966332"/>
                      <a:ext cx="1899057" cy="1960317"/>
                    </a:xfrm>
                    <a:prstGeom prst="ellipse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2" name="Oval 41">
                      <a:extLst>
                        <a:ext uri="{FF2B5EF4-FFF2-40B4-BE49-F238E27FC236}">
                          <a16:creationId xmlns:a16="http://schemas.microsoft.com/office/drawing/2014/main" id="{FF797326-7566-FB69-77C6-C41EE1C9E4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80292" y="1719333"/>
                      <a:ext cx="251576" cy="32833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3" name="Oval 42">
                      <a:extLst>
                        <a:ext uri="{FF2B5EF4-FFF2-40B4-BE49-F238E27FC236}">
                          <a16:creationId xmlns:a16="http://schemas.microsoft.com/office/drawing/2014/main" id="{196F60EF-4EC7-CE41-4FDE-DEA904D7F2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15097" y="1798948"/>
                      <a:ext cx="151789" cy="166132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6" name="Oval 45">
                      <a:extLst>
                        <a:ext uri="{FF2B5EF4-FFF2-40B4-BE49-F238E27FC236}">
                          <a16:creationId xmlns:a16="http://schemas.microsoft.com/office/drawing/2014/main" id="{CEC32B70-3E7B-783D-8DF4-84AFF31077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51567" y="1716068"/>
                      <a:ext cx="251576" cy="328339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7" name="Oval 46">
                      <a:extLst>
                        <a:ext uri="{FF2B5EF4-FFF2-40B4-BE49-F238E27FC236}">
                          <a16:creationId xmlns:a16="http://schemas.microsoft.com/office/drawing/2014/main" id="{8E7D68C6-4EE9-D24B-D60A-A1126C5BD4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72" y="1795683"/>
                      <a:ext cx="151789" cy="166132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FD17C0BD-C562-4CD5-7E89-6C41DAE3A728}"/>
                    </a:ext>
                  </a:extLst>
                </p:cNvPr>
                <p:cNvSpPr/>
                <p:nvPr/>
              </p:nvSpPr>
              <p:spPr>
                <a:xfrm>
                  <a:off x="6870910" y="3396662"/>
                  <a:ext cx="1129179" cy="493128"/>
                </a:xfrm>
                <a:custGeom>
                  <a:avLst/>
                  <a:gdLst>
                    <a:gd name="connsiteX0" fmla="*/ 493054 w 983232"/>
                    <a:gd name="connsiteY0" fmla="*/ 0 h 427405"/>
                    <a:gd name="connsiteX1" fmla="*/ 958950 w 983232"/>
                    <a:gd name="connsiteY1" fmla="*/ 318778 h 427405"/>
                    <a:gd name="connsiteX2" fmla="*/ 983232 w 983232"/>
                    <a:gd name="connsiteY2" fmla="*/ 399526 h 427405"/>
                    <a:gd name="connsiteX3" fmla="*/ 971952 w 983232"/>
                    <a:gd name="connsiteY3" fmla="*/ 405978 h 427405"/>
                    <a:gd name="connsiteX4" fmla="*/ 909856 w 983232"/>
                    <a:gd name="connsiteY4" fmla="*/ 416614 h 427405"/>
                    <a:gd name="connsiteX5" fmla="*/ 750326 w 983232"/>
                    <a:gd name="connsiteY5" fmla="*/ 281273 h 427405"/>
                    <a:gd name="connsiteX6" fmla="*/ 762083 w 983232"/>
                    <a:gd name="connsiteY6" fmla="*/ 231868 h 427405"/>
                    <a:gd name="connsiteX7" fmla="*/ 710435 w 983232"/>
                    <a:gd name="connsiteY7" fmla="*/ 223198 h 427405"/>
                    <a:gd name="connsiteX8" fmla="*/ 650915 w 983232"/>
                    <a:gd name="connsiteY8" fmla="*/ 182448 h 427405"/>
                    <a:gd name="connsiteX9" fmla="*/ 646188 w 983232"/>
                    <a:gd name="connsiteY9" fmla="*/ 169580 h 427405"/>
                    <a:gd name="connsiteX10" fmla="*/ 602012 w 983232"/>
                    <a:gd name="connsiteY10" fmla="*/ 176996 h 427405"/>
                    <a:gd name="connsiteX11" fmla="*/ 506353 w 983232"/>
                    <a:gd name="connsiteY11" fmla="*/ 144053 h 427405"/>
                    <a:gd name="connsiteX12" fmla="*/ 501015 w 983232"/>
                    <a:gd name="connsiteY12" fmla="*/ 137470 h 427405"/>
                    <a:gd name="connsiteX13" fmla="*/ 495003 w 983232"/>
                    <a:gd name="connsiteY13" fmla="*/ 144885 h 427405"/>
                    <a:gd name="connsiteX14" fmla="*/ 399344 w 983232"/>
                    <a:gd name="connsiteY14" fmla="*/ 177828 h 427405"/>
                    <a:gd name="connsiteX15" fmla="*/ 355361 w 983232"/>
                    <a:gd name="connsiteY15" fmla="*/ 170444 h 427405"/>
                    <a:gd name="connsiteX16" fmla="*/ 339322 w 983232"/>
                    <a:gd name="connsiteY16" fmla="*/ 214100 h 427405"/>
                    <a:gd name="connsiteX17" fmla="*/ 279801 w 983232"/>
                    <a:gd name="connsiteY17" fmla="*/ 254849 h 427405"/>
                    <a:gd name="connsiteX18" fmla="*/ 232448 w 983232"/>
                    <a:gd name="connsiteY18" fmla="*/ 262798 h 427405"/>
                    <a:gd name="connsiteX19" fmla="*/ 242674 w 983232"/>
                    <a:gd name="connsiteY19" fmla="*/ 301828 h 427405"/>
                    <a:gd name="connsiteX20" fmla="*/ 79698 w 983232"/>
                    <a:gd name="connsiteY20" fmla="*/ 427405 h 427405"/>
                    <a:gd name="connsiteX21" fmla="*/ 16260 w 983232"/>
                    <a:gd name="connsiteY21" fmla="*/ 417537 h 427405"/>
                    <a:gd name="connsiteX22" fmla="*/ 0 w 983232"/>
                    <a:gd name="connsiteY22" fmla="*/ 409090 h 427405"/>
                    <a:gd name="connsiteX23" fmla="*/ 27158 w 983232"/>
                    <a:gd name="connsiteY23" fmla="*/ 318778 h 427405"/>
                    <a:gd name="connsiteX24" fmla="*/ 493054 w 983232"/>
                    <a:gd name="connsiteY24" fmla="*/ 0 h 4274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83232" h="427405">
                      <a:moveTo>
                        <a:pt x="493054" y="0"/>
                      </a:moveTo>
                      <a:cubicBezTo>
                        <a:pt x="702493" y="0"/>
                        <a:pt x="882191" y="131446"/>
                        <a:pt x="958950" y="318778"/>
                      </a:cubicBezTo>
                      <a:lnTo>
                        <a:pt x="983232" y="399526"/>
                      </a:lnTo>
                      <a:lnTo>
                        <a:pt x="971952" y="405978"/>
                      </a:lnTo>
                      <a:cubicBezTo>
                        <a:pt x="952867" y="412827"/>
                        <a:pt x="931883" y="416614"/>
                        <a:pt x="909856" y="416614"/>
                      </a:cubicBezTo>
                      <a:cubicBezTo>
                        <a:pt x="821750" y="416614"/>
                        <a:pt x="750326" y="356019"/>
                        <a:pt x="750326" y="281273"/>
                      </a:cubicBezTo>
                      <a:lnTo>
                        <a:pt x="762083" y="231868"/>
                      </a:lnTo>
                      <a:lnTo>
                        <a:pt x="710435" y="223198"/>
                      </a:lnTo>
                      <a:cubicBezTo>
                        <a:pt x="686157" y="214660"/>
                        <a:pt x="665501" y="200399"/>
                        <a:pt x="650915" y="182448"/>
                      </a:cubicBezTo>
                      <a:lnTo>
                        <a:pt x="646188" y="169580"/>
                      </a:lnTo>
                      <a:lnTo>
                        <a:pt x="602012" y="176996"/>
                      </a:lnTo>
                      <a:cubicBezTo>
                        <a:pt x="564655" y="176996"/>
                        <a:pt x="530834" y="164407"/>
                        <a:pt x="506353" y="144053"/>
                      </a:cubicBezTo>
                      <a:lnTo>
                        <a:pt x="501015" y="137470"/>
                      </a:lnTo>
                      <a:lnTo>
                        <a:pt x="495003" y="144885"/>
                      </a:lnTo>
                      <a:cubicBezTo>
                        <a:pt x="470522" y="165238"/>
                        <a:pt x="436701" y="177828"/>
                        <a:pt x="399344" y="177828"/>
                      </a:cubicBezTo>
                      <a:lnTo>
                        <a:pt x="355361" y="170444"/>
                      </a:lnTo>
                      <a:lnTo>
                        <a:pt x="339322" y="214100"/>
                      </a:lnTo>
                      <a:cubicBezTo>
                        <a:pt x="324735" y="232050"/>
                        <a:pt x="304078" y="246312"/>
                        <a:pt x="279801" y="254849"/>
                      </a:cubicBezTo>
                      <a:lnTo>
                        <a:pt x="232448" y="262798"/>
                      </a:lnTo>
                      <a:lnTo>
                        <a:pt x="242674" y="301828"/>
                      </a:lnTo>
                      <a:cubicBezTo>
                        <a:pt x="242674" y="371183"/>
                        <a:pt x="169707" y="427405"/>
                        <a:pt x="79698" y="427405"/>
                      </a:cubicBezTo>
                      <a:cubicBezTo>
                        <a:pt x="57196" y="427405"/>
                        <a:pt x="35759" y="423891"/>
                        <a:pt x="16260" y="417537"/>
                      </a:cubicBezTo>
                      <a:lnTo>
                        <a:pt x="0" y="409090"/>
                      </a:lnTo>
                      <a:lnTo>
                        <a:pt x="27158" y="318778"/>
                      </a:lnTo>
                      <a:cubicBezTo>
                        <a:pt x="103917" y="131446"/>
                        <a:pt x="283615" y="0"/>
                        <a:pt x="493054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0B57783C-1F5E-147F-E664-01433641780F}"/>
                    </a:ext>
                  </a:extLst>
                </p:cNvPr>
                <p:cNvSpPr/>
                <p:nvPr/>
              </p:nvSpPr>
              <p:spPr>
                <a:xfrm>
                  <a:off x="6801619" y="3881850"/>
                  <a:ext cx="225268" cy="21465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9D03C68A-7767-2E34-887E-EB38DA5234A1}"/>
                    </a:ext>
                  </a:extLst>
                </p:cNvPr>
                <p:cNvSpPr/>
                <p:nvPr/>
              </p:nvSpPr>
              <p:spPr>
                <a:xfrm>
                  <a:off x="7889974" y="3843980"/>
                  <a:ext cx="225268" cy="21465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929BB373-3937-6BE1-6284-BC67189A8886}"/>
                  </a:ext>
                </a:extLst>
              </p:cNvPr>
              <p:cNvSpPr/>
              <p:nvPr/>
            </p:nvSpPr>
            <p:spPr>
              <a:xfrm>
                <a:off x="6447814" y="4481327"/>
                <a:ext cx="80098" cy="45719"/>
              </a:xfrm>
              <a:custGeom>
                <a:avLst/>
                <a:gdLst>
                  <a:gd name="connsiteX0" fmla="*/ 0 w 142875"/>
                  <a:gd name="connsiteY0" fmla="*/ 0 h 61946"/>
                  <a:gd name="connsiteX1" fmla="*/ 71437 w 142875"/>
                  <a:gd name="connsiteY1" fmla="*/ 61912 h 61946"/>
                  <a:gd name="connsiteX2" fmla="*/ 142875 w 142875"/>
                  <a:gd name="connsiteY2" fmla="*/ 9525 h 61946"/>
                  <a:gd name="connsiteX3" fmla="*/ 142875 w 142875"/>
                  <a:gd name="connsiteY3" fmla="*/ 9525 h 61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875" h="61946">
                    <a:moveTo>
                      <a:pt x="0" y="0"/>
                    </a:moveTo>
                    <a:cubicBezTo>
                      <a:pt x="23812" y="30162"/>
                      <a:pt x="47624" y="60324"/>
                      <a:pt x="71437" y="61912"/>
                    </a:cubicBezTo>
                    <a:cubicBezTo>
                      <a:pt x="95250" y="63500"/>
                      <a:pt x="142875" y="9525"/>
                      <a:pt x="142875" y="9525"/>
                    </a:cubicBezTo>
                    <a:lnTo>
                      <a:pt x="142875" y="952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D5D38E0-42F3-B064-2BAB-2231C718AE7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94201" y="5200805"/>
              <a:ext cx="974601" cy="1242331"/>
            </a:xfrm>
            <a:prstGeom prst="rect">
              <a:avLst/>
            </a:prstGeom>
          </p:spPr>
        </p:pic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4A1F2FD-8829-0AD5-006E-461911442AA6}"/>
                </a:ext>
              </a:extLst>
            </p:cNvPr>
            <p:cNvSpPr/>
            <p:nvPr/>
          </p:nvSpPr>
          <p:spPr>
            <a:xfrm rot="20053726">
              <a:off x="6717125" y="5094947"/>
              <a:ext cx="144096" cy="170544"/>
            </a:xfrm>
            <a:custGeom>
              <a:avLst/>
              <a:gdLst>
                <a:gd name="connsiteX0" fmla="*/ 455982 w 681406"/>
                <a:gd name="connsiteY0" fmla="*/ 2223 h 709978"/>
                <a:gd name="connsiteX1" fmla="*/ 417882 w 681406"/>
                <a:gd name="connsiteY1" fmla="*/ 106998 h 709978"/>
                <a:gd name="connsiteX2" fmla="*/ 294057 w 681406"/>
                <a:gd name="connsiteY2" fmla="*/ 30798 h 709978"/>
                <a:gd name="connsiteX3" fmla="*/ 141657 w 681406"/>
                <a:gd name="connsiteY3" fmla="*/ 135573 h 709978"/>
                <a:gd name="connsiteX4" fmla="*/ 94032 w 681406"/>
                <a:gd name="connsiteY4" fmla="*/ 230823 h 709978"/>
                <a:gd name="connsiteX5" fmla="*/ 65457 w 681406"/>
                <a:gd name="connsiteY5" fmla="*/ 307023 h 709978"/>
                <a:gd name="connsiteX6" fmla="*/ 132132 w 681406"/>
                <a:gd name="connsiteY6" fmla="*/ 335598 h 709978"/>
                <a:gd name="connsiteX7" fmla="*/ 198807 w 681406"/>
                <a:gd name="connsiteY7" fmla="*/ 240348 h 709978"/>
                <a:gd name="connsiteX8" fmla="*/ 103557 w 681406"/>
                <a:gd name="connsiteY8" fmla="*/ 326073 h 709978"/>
                <a:gd name="connsiteX9" fmla="*/ 8307 w 681406"/>
                <a:gd name="connsiteY9" fmla="*/ 392748 h 709978"/>
                <a:gd name="connsiteX10" fmla="*/ 17832 w 681406"/>
                <a:gd name="connsiteY10" fmla="*/ 516573 h 709978"/>
                <a:gd name="connsiteX11" fmla="*/ 122607 w 681406"/>
                <a:gd name="connsiteY11" fmla="*/ 535623 h 709978"/>
                <a:gd name="connsiteX12" fmla="*/ 227382 w 681406"/>
                <a:gd name="connsiteY12" fmla="*/ 497523 h 709978"/>
                <a:gd name="connsiteX13" fmla="*/ 122607 w 681406"/>
                <a:gd name="connsiteY13" fmla="*/ 621348 h 709978"/>
                <a:gd name="connsiteX14" fmla="*/ 170232 w 681406"/>
                <a:gd name="connsiteY14" fmla="*/ 640398 h 709978"/>
                <a:gd name="connsiteX15" fmla="*/ 303582 w 681406"/>
                <a:gd name="connsiteY15" fmla="*/ 630873 h 709978"/>
                <a:gd name="connsiteX16" fmla="*/ 351207 w 681406"/>
                <a:gd name="connsiteY16" fmla="*/ 554673 h 709978"/>
                <a:gd name="connsiteX17" fmla="*/ 246432 w 681406"/>
                <a:gd name="connsiteY17" fmla="*/ 688023 h 709978"/>
                <a:gd name="connsiteX18" fmla="*/ 379782 w 681406"/>
                <a:gd name="connsiteY18" fmla="*/ 697548 h 709978"/>
                <a:gd name="connsiteX19" fmla="*/ 589332 w 681406"/>
                <a:gd name="connsiteY19" fmla="*/ 564198 h 709978"/>
                <a:gd name="connsiteX20" fmla="*/ 675057 w 681406"/>
                <a:gd name="connsiteY20" fmla="*/ 373698 h 709978"/>
                <a:gd name="connsiteX21" fmla="*/ 675057 w 681406"/>
                <a:gd name="connsiteY21" fmla="*/ 278448 h 709978"/>
                <a:gd name="connsiteX22" fmla="*/ 675057 w 681406"/>
                <a:gd name="connsiteY22" fmla="*/ 221298 h 709978"/>
                <a:gd name="connsiteX23" fmla="*/ 636957 w 681406"/>
                <a:gd name="connsiteY23" fmla="*/ 230823 h 709978"/>
                <a:gd name="connsiteX24" fmla="*/ 665532 w 681406"/>
                <a:gd name="connsiteY24" fmla="*/ 87948 h 709978"/>
                <a:gd name="connsiteX25" fmla="*/ 598857 w 681406"/>
                <a:gd name="connsiteY25" fmla="*/ 40323 h 709978"/>
                <a:gd name="connsiteX26" fmla="*/ 455982 w 681406"/>
                <a:gd name="connsiteY26" fmla="*/ 2223 h 709978"/>
                <a:gd name="connsiteX0" fmla="*/ 455982 w 681406"/>
                <a:gd name="connsiteY0" fmla="*/ 2223 h 709978"/>
                <a:gd name="connsiteX1" fmla="*/ 417882 w 681406"/>
                <a:gd name="connsiteY1" fmla="*/ 106998 h 709978"/>
                <a:gd name="connsiteX2" fmla="*/ 294057 w 681406"/>
                <a:gd name="connsiteY2" fmla="*/ 30798 h 709978"/>
                <a:gd name="connsiteX3" fmla="*/ 141657 w 681406"/>
                <a:gd name="connsiteY3" fmla="*/ 135573 h 709978"/>
                <a:gd name="connsiteX4" fmla="*/ 94032 w 681406"/>
                <a:gd name="connsiteY4" fmla="*/ 230823 h 709978"/>
                <a:gd name="connsiteX5" fmla="*/ 65457 w 681406"/>
                <a:gd name="connsiteY5" fmla="*/ 307023 h 709978"/>
                <a:gd name="connsiteX6" fmla="*/ 132132 w 681406"/>
                <a:gd name="connsiteY6" fmla="*/ 335598 h 709978"/>
                <a:gd name="connsiteX7" fmla="*/ 198807 w 681406"/>
                <a:gd name="connsiteY7" fmla="*/ 240348 h 709978"/>
                <a:gd name="connsiteX8" fmla="*/ 158144 w 681406"/>
                <a:gd name="connsiteY8" fmla="*/ 303539 h 709978"/>
                <a:gd name="connsiteX9" fmla="*/ 103557 w 681406"/>
                <a:gd name="connsiteY9" fmla="*/ 326073 h 709978"/>
                <a:gd name="connsiteX10" fmla="*/ 8307 w 681406"/>
                <a:gd name="connsiteY10" fmla="*/ 392748 h 709978"/>
                <a:gd name="connsiteX11" fmla="*/ 17832 w 681406"/>
                <a:gd name="connsiteY11" fmla="*/ 516573 h 709978"/>
                <a:gd name="connsiteX12" fmla="*/ 122607 w 681406"/>
                <a:gd name="connsiteY12" fmla="*/ 535623 h 709978"/>
                <a:gd name="connsiteX13" fmla="*/ 227382 w 681406"/>
                <a:gd name="connsiteY13" fmla="*/ 497523 h 709978"/>
                <a:gd name="connsiteX14" fmla="*/ 122607 w 681406"/>
                <a:gd name="connsiteY14" fmla="*/ 621348 h 709978"/>
                <a:gd name="connsiteX15" fmla="*/ 170232 w 681406"/>
                <a:gd name="connsiteY15" fmla="*/ 640398 h 709978"/>
                <a:gd name="connsiteX16" fmla="*/ 303582 w 681406"/>
                <a:gd name="connsiteY16" fmla="*/ 630873 h 709978"/>
                <a:gd name="connsiteX17" fmla="*/ 351207 w 681406"/>
                <a:gd name="connsiteY17" fmla="*/ 554673 h 709978"/>
                <a:gd name="connsiteX18" fmla="*/ 246432 w 681406"/>
                <a:gd name="connsiteY18" fmla="*/ 688023 h 709978"/>
                <a:gd name="connsiteX19" fmla="*/ 379782 w 681406"/>
                <a:gd name="connsiteY19" fmla="*/ 697548 h 709978"/>
                <a:gd name="connsiteX20" fmla="*/ 589332 w 681406"/>
                <a:gd name="connsiteY20" fmla="*/ 564198 h 709978"/>
                <a:gd name="connsiteX21" fmla="*/ 675057 w 681406"/>
                <a:gd name="connsiteY21" fmla="*/ 373698 h 709978"/>
                <a:gd name="connsiteX22" fmla="*/ 675057 w 681406"/>
                <a:gd name="connsiteY22" fmla="*/ 278448 h 709978"/>
                <a:gd name="connsiteX23" fmla="*/ 675057 w 681406"/>
                <a:gd name="connsiteY23" fmla="*/ 221298 h 709978"/>
                <a:gd name="connsiteX24" fmla="*/ 636957 w 681406"/>
                <a:gd name="connsiteY24" fmla="*/ 230823 h 709978"/>
                <a:gd name="connsiteX25" fmla="*/ 665532 w 681406"/>
                <a:gd name="connsiteY25" fmla="*/ 87948 h 709978"/>
                <a:gd name="connsiteX26" fmla="*/ 598857 w 681406"/>
                <a:gd name="connsiteY26" fmla="*/ 40323 h 709978"/>
                <a:gd name="connsiteX27" fmla="*/ 455982 w 681406"/>
                <a:gd name="connsiteY27" fmla="*/ 2223 h 709978"/>
                <a:gd name="connsiteX0" fmla="*/ 455982 w 681406"/>
                <a:gd name="connsiteY0" fmla="*/ 2223 h 709978"/>
                <a:gd name="connsiteX1" fmla="*/ 417882 w 681406"/>
                <a:gd name="connsiteY1" fmla="*/ 106998 h 709978"/>
                <a:gd name="connsiteX2" fmla="*/ 294057 w 681406"/>
                <a:gd name="connsiteY2" fmla="*/ 30798 h 709978"/>
                <a:gd name="connsiteX3" fmla="*/ 141657 w 681406"/>
                <a:gd name="connsiteY3" fmla="*/ 135573 h 709978"/>
                <a:gd name="connsiteX4" fmla="*/ 74982 w 681406"/>
                <a:gd name="connsiteY4" fmla="*/ 226061 h 709978"/>
                <a:gd name="connsiteX5" fmla="*/ 65457 w 681406"/>
                <a:gd name="connsiteY5" fmla="*/ 307023 h 709978"/>
                <a:gd name="connsiteX6" fmla="*/ 132132 w 681406"/>
                <a:gd name="connsiteY6" fmla="*/ 335598 h 709978"/>
                <a:gd name="connsiteX7" fmla="*/ 198807 w 681406"/>
                <a:gd name="connsiteY7" fmla="*/ 240348 h 709978"/>
                <a:gd name="connsiteX8" fmla="*/ 158144 w 681406"/>
                <a:gd name="connsiteY8" fmla="*/ 303539 h 709978"/>
                <a:gd name="connsiteX9" fmla="*/ 103557 w 681406"/>
                <a:gd name="connsiteY9" fmla="*/ 326073 h 709978"/>
                <a:gd name="connsiteX10" fmla="*/ 8307 w 681406"/>
                <a:gd name="connsiteY10" fmla="*/ 392748 h 709978"/>
                <a:gd name="connsiteX11" fmla="*/ 17832 w 681406"/>
                <a:gd name="connsiteY11" fmla="*/ 516573 h 709978"/>
                <a:gd name="connsiteX12" fmla="*/ 122607 w 681406"/>
                <a:gd name="connsiteY12" fmla="*/ 535623 h 709978"/>
                <a:gd name="connsiteX13" fmla="*/ 227382 w 681406"/>
                <a:gd name="connsiteY13" fmla="*/ 497523 h 709978"/>
                <a:gd name="connsiteX14" fmla="*/ 122607 w 681406"/>
                <a:gd name="connsiteY14" fmla="*/ 621348 h 709978"/>
                <a:gd name="connsiteX15" fmla="*/ 170232 w 681406"/>
                <a:gd name="connsiteY15" fmla="*/ 640398 h 709978"/>
                <a:gd name="connsiteX16" fmla="*/ 303582 w 681406"/>
                <a:gd name="connsiteY16" fmla="*/ 630873 h 709978"/>
                <a:gd name="connsiteX17" fmla="*/ 351207 w 681406"/>
                <a:gd name="connsiteY17" fmla="*/ 554673 h 709978"/>
                <a:gd name="connsiteX18" fmla="*/ 246432 w 681406"/>
                <a:gd name="connsiteY18" fmla="*/ 688023 h 709978"/>
                <a:gd name="connsiteX19" fmla="*/ 379782 w 681406"/>
                <a:gd name="connsiteY19" fmla="*/ 697548 h 709978"/>
                <a:gd name="connsiteX20" fmla="*/ 589332 w 681406"/>
                <a:gd name="connsiteY20" fmla="*/ 564198 h 709978"/>
                <a:gd name="connsiteX21" fmla="*/ 675057 w 681406"/>
                <a:gd name="connsiteY21" fmla="*/ 373698 h 709978"/>
                <a:gd name="connsiteX22" fmla="*/ 675057 w 681406"/>
                <a:gd name="connsiteY22" fmla="*/ 278448 h 709978"/>
                <a:gd name="connsiteX23" fmla="*/ 675057 w 681406"/>
                <a:gd name="connsiteY23" fmla="*/ 221298 h 709978"/>
                <a:gd name="connsiteX24" fmla="*/ 636957 w 681406"/>
                <a:gd name="connsiteY24" fmla="*/ 230823 h 709978"/>
                <a:gd name="connsiteX25" fmla="*/ 665532 w 681406"/>
                <a:gd name="connsiteY25" fmla="*/ 87948 h 709978"/>
                <a:gd name="connsiteX26" fmla="*/ 598857 w 681406"/>
                <a:gd name="connsiteY26" fmla="*/ 40323 h 709978"/>
                <a:gd name="connsiteX27" fmla="*/ 455982 w 681406"/>
                <a:gd name="connsiteY27" fmla="*/ 2223 h 709978"/>
                <a:gd name="connsiteX0" fmla="*/ 455982 w 681406"/>
                <a:gd name="connsiteY0" fmla="*/ 2223 h 709978"/>
                <a:gd name="connsiteX1" fmla="*/ 417882 w 681406"/>
                <a:gd name="connsiteY1" fmla="*/ 106998 h 709978"/>
                <a:gd name="connsiteX2" fmla="*/ 294057 w 681406"/>
                <a:gd name="connsiteY2" fmla="*/ 30798 h 709978"/>
                <a:gd name="connsiteX3" fmla="*/ 141657 w 681406"/>
                <a:gd name="connsiteY3" fmla="*/ 135573 h 709978"/>
                <a:gd name="connsiteX4" fmla="*/ 74982 w 681406"/>
                <a:gd name="connsiteY4" fmla="*/ 226061 h 709978"/>
                <a:gd name="connsiteX5" fmla="*/ 65457 w 681406"/>
                <a:gd name="connsiteY5" fmla="*/ 307023 h 709978"/>
                <a:gd name="connsiteX6" fmla="*/ 132132 w 681406"/>
                <a:gd name="connsiteY6" fmla="*/ 335598 h 709978"/>
                <a:gd name="connsiteX7" fmla="*/ 198807 w 681406"/>
                <a:gd name="connsiteY7" fmla="*/ 240348 h 709978"/>
                <a:gd name="connsiteX8" fmla="*/ 158144 w 681406"/>
                <a:gd name="connsiteY8" fmla="*/ 303539 h 709978"/>
                <a:gd name="connsiteX9" fmla="*/ 103557 w 681406"/>
                <a:gd name="connsiteY9" fmla="*/ 326073 h 709978"/>
                <a:gd name="connsiteX10" fmla="*/ 8307 w 681406"/>
                <a:gd name="connsiteY10" fmla="*/ 392748 h 709978"/>
                <a:gd name="connsiteX11" fmla="*/ 17832 w 681406"/>
                <a:gd name="connsiteY11" fmla="*/ 516573 h 709978"/>
                <a:gd name="connsiteX12" fmla="*/ 122607 w 681406"/>
                <a:gd name="connsiteY12" fmla="*/ 535623 h 709978"/>
                <a:gd name="connsiteX13" fmla="*/ 208332 w 681406"/>
                <a:gd name="connsiteY13" fmla="*/ 459423 h 709978"/>
                <a:gd name="connsiteX14" fmla="*/ 122607 w 681406"/>
                <a:gd name="connsiteY14" fmla="*/ 621348 h 709978"/>
                <a:gd name="connsiteX15" fmla="*/ 170232 w 681406"/>
                <a:gd name="connsiteY15" fmla="*/ 640398 h 709978"/>
                <a:gd name="connsiteX16" fmla="*/ 303582 w 681406"/>
                <a:gd name="connsiteY16" fmla="*/ 630873 h 709978"/>
                <a:gd name="connsiteX17" fmla="*/ 351207 w 681406"/>
                <a:gd name="connsiteY17" fmla="*/ 554673 h 709978"/>
                <a:gd name="connsiteX18" fmla="*/ 246432 w 681406"/>
                <a:gd name="connsiteY18" fmla="*/ 688023 h 709978"/>
                <a:gd name="connsiteX19" fmla="*/ 379782 w 681406"/>
                <a:gd name="connsiteY19" fmla="*/ 697548 h 709978"/>
                <a:gd name="connsiteX20" fmla="*/ 589332 w 681406"/>
                <a:gd name="connsiteY20" fmla="*/ 564198 h 709978"/>
                <a:gd name="connsiteX21" fmla="*/ 675057 w 681406"/>
                <a:gd name="connsiteY21" fmla="*/ 373698 h 709978"/>
                <a:gd name="connsiteX22" fmla="*/ 675057 w 681406"/>
                <a:gd name="connsiteY22" fmla="*/ 278448 h 709978"/>
                <a:gd name="connsiteX23" fmla="*/ 675057 w 681406"/>
                <a:gd name="connsiteY23" fmla="*/ 221298 h 709978"/>
                <a:gd name="connsiteX24" fmla="*/ 636957 w 681406"/>
                <a:gd name="connsiteY24" fmla="*/ 230823 h 709978"/>
                <a:gd name="connsiteX25" fmla="*/ 665532 w 681406"/>
                <a:gd name="connsiteY25" fmla="*/ 87948 h 709978"/>
                <a:gd name="connsiteX26" fmla="*/ 598857 w 681406"/>
                <a:gd name="connsiteY26" fmla="*/ 40323 h 709978"/>
                <a:gd name="connsiteX27" fmla="*/ 455982 w 681406"/>
                <a:gd name="connsiteY27" fmla="*/ 2223 h 709978"/>
                <a:gd name="connsiteX0" fmla="*/ 454558 w 679982"/>
                <a:gd name="connsiteY0" fmla="*/ 2223 h 709978"/>
                <a:gd name="connsiteX1" fmla="*/ 416458 w 679982"/>
                <a:gd name="connsiteY1" fmla="*/ 106998 h 709978"/>
                <a:gd name="connsiteX2" fmla="*/ 292633 w 679982"/>
                <a:gd name="connsiteY2" fmla="*/ 30798 h 709978"/>
                <a:gd name="connsiteX3" fmla="*/ 140233 w 679982"/>
                <a:gd name="connsiteY3" fmla="*/ 135573 h 709978"/>
                <a:gd name="connsiteX4" fmla="*/ 73558 w 679982"/>
                <a:gd name="connsiteY4" fmla="*/ 226061 h 709978"/>
                <a:gd name="connsiteX5" fmla="*/ 64033 w 679982"/>
                <a:gd name="connsiteY5" fmla="*/ 307023 h 709978"/>
                <a:gd name="connsiteX6" fmla="*/ 130708 w 679982"/>
                <a:gd name="connsiteY6" fmla="*/ 335598 h 709978"/>
                <a:gd name="connsiteX7" fmla="*/ 197383 w 679982"/>
                <a:gd name="connsiteY7" fmla="*/ 240348 h 709978"/>
                <a:gd name="connsiteX8" fmla="*/ 156720 w 679982"/>
                <a:gd name="connsiteY8" fmla="*/ 303539 h 709978"/>
                <a:gd name="connsiteX9" fmla="*/ 102133 w 679982"/>
                <a:gd name="connsiteY9" fmla="*/ 326073 h 709978"/>
                <a:gd name="connsiteX10" fmla="*/ 6883 w 679982"/>
                <a:gd name="connsiteY10" fmla="*/ 392748 h 709978"/>
                <a:gd name="connsiteX11" fmla="*/ 16408 w 679982"/>
                <a:gd name="connsiteY11" fmla="*/ 516573 h 709978"/>
                <a:gd name="connsiteX12" fmla="*/ 87845 w 679982"/>
                <a:gd name="connsiteY12" fmla="*/ 516573 h 709978"/>
                <a:gd name="connsiteX13" fmla="*/ 206908 w 679982"/>
                <a:gd name="connsiteY13" fmla="*/ 459423 h 709978"/>
                <a:gd name="connsiteX14" fmla="*/ 121183 w 679982"/>
                <a:gd name="connsiteY14" fmla="*/ 621348 h 709978"/>
                <a:gd name="connsiteX15" fmla="*/ 168808 w 679982"/>
                <a:gd name="connsiteY15" fmla="*/ 640398 h 709978"/>
                <a:gd name="connsiteX16" fmla="*/ 302158 w 679982"/>
                <a:gd name="connsiteY16" fmla="*/ 630873 h 709978"/>
                <a:gd name="connsiteX17" fmla="*/ 349783 w 679982"/>
                <a:gd name="connsiteY17" fmla="*/ 554673 h 709978"/>
                <a:gd name="connsiteX18" fmla="*/ 245008 w 679982"/>
                <a:gd name="connsiteY18" fmla="*/ 688023 h 709978"/>
                <a:gd name="connsiteX19" fmla="*/ 378358 w 679982"/>
                <a:gd name="connsiteY19" fmla="*/ 697548 h 709978"/>
                <a:gd name="connsiteX20" fmla="*/ 587908 w 679982"/>
                <a:gd name="connsiteY20" fmla="*/ 564198 h 709978"/>
                <a:gd name="connsiteX21" fmla="*/ 673633 w 679982"/>
                <a:gd name="connsiteY21" fmla="*/ 373698 h 709978"/>
                <a:gd name="connsiteX22" fmla="*/ 673633 w 679982"/>
                <a:gd name="connsiteY22" fmla="*/ 278448 h 709978"/>
                <a:gd name="connsiteX23" fmla="*/ 673633 w 679982"/>
                <a:gd name="connsiteY23" fmla="*/ 221298 h 709978"/>
                <a:gd name="connsiteX24" fmla="*/ 635533 w 679982"/>
                <a:gd name="connsiteY24" fmla="*/ 230823 h 709978"/>
                <a:gd name="connsiteX25" fmla="*/ 664108 w 679982"/>
                <a:gd name="connsiteY25" fmla="*/ 87948 h 709978"/>
                <a:gd name="connsiteX26" fmla="*/ 597433 w 679982"/>
                <a:gd name="connsiteY26" fmla="*/ 40323 h 709978"/>
                <a:gd name="connsiteX27" fmla="*/ 454558 w 679982"/>
                <a:gd name="connsiteY27" fmla="*/ 2223 h 709978"/>
                <a:gd name="connsiteX0" fmla="*/ 455545 w 680969"/>
                <a:gd name="connsiteY0" fmla="*/ 2223 h 709978"/>
                <a:gd name="connsiteX1" fmla="*/ 417445 w 680969"/>
                <a:gd name="connsiteY1" fmla="*/ 106998 h 709978"/>
                <a:gd name="connsiteX2" fmla="*/ 293620 w 680969"/>
                <a:gd name="connsiteY2" fmla="*/ 30798 h 709978"/>
                <a:gd name="connsiteX3" fmla="*/ 141220 w 680969"/>
                <a:gd name="connsiteY3" fmla="*/ 135573 h 709978"/>
                <a:gd name="connsiteX4" fmla="*/ 74545 w 680969"/>
                <a:gd name="connsiteY4" fmla="*/ 226061 h 709978"/>
                <a:gd name="connsiteX5" fmla="*/ 65020 w 680969"/>
                <a:gd name="connsiteY5" fmla="*/ 307023 h 709978"/>
                <a:gd name="connsiteX6" fmla="*/ 131695 w 680969"/>
                <a:gd name="connsiteY6" fmla="*/ 335598 h 709978"/>
                <a:gd name="connsiteX7" fmla="*/ 198370 w 680969"/>
                <a:gd name="connsiteY7" fmla="*/ 240348 h 709978"/>
                <a:gd name="connsiteX8" fmla="*/ 157707 w 680969"/>
                <a:gd name="connsiteY8" fmla="*/ 303539 h 709978"/>
                <a:gd name="connsiteX9" fmla="*/ 103120 w 680969"/>
                <a:gd name="connsiteY9" fmla="*/ 326073 h 709978"/>
                <a:gd name="connsiteX10" fmla="*/ 7870 w 680969"/>
                <a:gd name="connsiteY10" fmla="*/ 392748 h 709978"/>
                <a:gd name="connsiteX11" fmla="*/ 17395 w 680969"/>
                <a:gd name="connsiteY11" fmla="*/ 516573 h 709978"/>
                <a:gd name="connsiteX12" fmla="*/ 112645 w 680969"/>
                <a:gd name="connsiteY12" fmla="*/ 516573 h 709978"/>
                <a:gd name="connsiteX13" fmla="*/ 207895 w 680969"/>
                <a:gd name="connsiteY13" fmla="*/ 459423 h 709978"/>
                <a:gd name="connsiteX14" fmla="*/ 122170 w 680969"/>
                <a:gd name="connsiteY14" fmla="*/ 621348 h 709978"/>
                <a:gd name="connsiteX15" fmla="*/ 169795 w 680969"/>
                <a:gd name="connsiteY15" fmla="*/ 640398 h 709978"/>
                <a:gd name="connsiteX16" fmla="*/ 303145 w 680969"/>
                <a:gd name="connsiteY16" fmla="*/ 630873 h 709978"/>
                <a:gd name="connsiteX17" fmla="*/ 350770 w 680969"/>
                <a:gd name="connsiteY17" fmla="*/ 554673 h 709978"/>
                <a:gd name="connsiteX18" fmla="*/ 245995 w 680969"/>
                <a:gd name="connsiteY18" fmla="*/ 688023 h 709978"/>
                <a:gd name="connsiteX19" fmla="*/ 379345 w 680969"/>
                <a:gd name="connsiteY19" fmla="*/ 697548 h 709978"/>
                <a:gd name="connsiteX20" fmla="*/ 588895 w 680969"/>
                <a:gd name="connsiteY20" fmla="*/ 564198 h 709978"/>
                <a:gd name="connsiteX21" fmla="*/ 674620 w 680969"/>
                <a:gd name="connsiteY21" fmla="*/ 373698 h 709978"/>
                <a:gd name="connsiteX22" fmla="*/ 674620 w 680969"/>
                <a:gd name="connsiteY22" fmla="*/ 278448 h 709978"/>
                <a:gd name="connsiteX23" fmla="*/ 674620 w 680969"/>
                <a:gd name="connsiteY23" fmla="*/ 221298 h 709978"/>
                <a:gd name="connsiteX24" fmla="*/ 636520 w 680969"/>
                <a:gd name="connsiteY24" fmla="*/ 230823 h 709978"/>
                <a:gd name="connsiteX25" fmla="*/ 665095 w 680969"/>
                <a:gd name="connsiteY25" fmla="*/ 87948 h 709978"/>
                <a:gd name="connsiteX26" fmla="*/ 598420 w 680969"/>
                <a:gd name="connsiteY26" fmla="*/ 40323 h 709978"/>
                <a:gd name="connsiteX27" fmla="*/ 455545 w 680969"/>
                <a:gd name="connsiteY27" fmla="*/ 2223 h 709978"/>
                <a:gd name="connsiteX0" fmla="*/ 460771 w 686195"/>
                <a:gd name="connsiteY0" fmla="*/ 2223 h 709978"/>
                <a:gd name="connsiteX1" fmla="*/ 422671 w 686195"/>
                <a:gd name="connsiteY1" fmla="*/ 106998 h 709978"/>
                <a:gd name="connsiteX2" fmla="*/ 298846 w 686195"/>
                <a:gd name="connsiteY2" fmla="*/ 30798 h 709978"/>
                <a:gd name="connsiteX3" fmla="*/ 146446 w 686195"/>
                <a:gd name="connsiteY3" fmla="*/ 135573 h 709978"/>
                <a:gd name="connsiteX4" fmla="*/ 79771 w 686195"/>
                <a:gd name="connsiteY4" fmla="*/ 226061 h 709978"/>
                <a:gd name="connsiteX5" fmla="*/ 70246 w 686195"/>
                <a:gd name="connsiteY5" fmla="*/ 307023 h 709978"/>
                <a:gd name="connsiteX6" fmla="*/ 136921 w 686195"/>
                <a:gd name="connsiteY6" fmla="*/ 335598 h 709978"/>
                <a:gd name="connsiteX7" fmla="*/ 203596 w 686195"/>
                <a:gd name="connsiteY7" fmla="*/ 240348 h 709978"/>
                <a:gd name="connsiteX8" fmla="*/ 162933 w 686195"/>
                <a:gd name="connsiteY8" fmla="*/ 303539 h 709978"/>
                <a:gd name="connsiteX9" fmla="*/ 108346 w 686195"/>
                <a:gd name="connsiteY9" fmla="*/ 326073 h 709978"/>
                <a:gd name="connsiteX10" fmla="*/ 13096 w 686195"/>
                <a:gd name="connsiteY10" fmla="*/ 392748 h 709978"/>
                <a:gd name="connsiteX11" fmla="*/ 22621 w 686195"/>
                <a:gd name="connsiteY11" fmla="*/ 516573 h 709978"/>
                <a:gd name="connsiteX12" fmla="*/ 213121 w 686195"/>
                <a:gd name="connsiteY12" fmla="*/ 459423 h 709978"/>
                <a:gd name="connsiteX13" fmla="*/ 127396 w 686195"/>
                <a:gd name="connsiteY13" fmla="*/ 621348 h 709978"/>
                <a:gd name="connsiteX14" fmla="*/ 175021 w 686195"/>
                <a:gd name="connsiteY14" fmla="*/ 640398 h 709978"/>
                <a:gd name="connsiteX15" fmla="*/ 308371 w 686195"/>
                <a:gd name="connsiteY15" fmla="*/ 630873 h 709978"/>
                <a:gd name="connsiteX16" fmla="*/ 355996 w 686195"/>
                <a:gd name="connsiteY16" fmla="*/ 554673 h 709978"/>
                <a:gd name="connsiteX17" fmla="*/ 251221 w 686195"/>
                <a:gd name="connsiteY17" fmla="*/ 688023 h 709978"/>
                <a:gd name="connsiteX18" fmla="*/ 384571 w 686195"/>
                <a:gd name="connsiteY18" fmla="*/ 697548 h 709978"/>
                <a:gd name="connsiteX19" fmla="*/ 594121 w 686195"/>
                <a:gd name="connsiteY19" fmla="*/ 564198 h 709978"/>
                <a:gd name="connsiteX20" fmla="*/ 679846 w 686195"/>
                <a:gd name="connsiteY20" fmla="*/ 373698 h 709978"/>
                <a:gd name="connsiteX21" fmla="*/ 679846 w 686195"/>
                <a:gd name="connsiteY21" fmla="*/ 278448 h 709978"/>
                <a:gd name="connsiteX22" fmla="*/ 679846 w 686195"/>
                <a:gd name="connsiteY22" fmla="*/ 221298 h 709978"/>
                <a:gd name="connsiteX23" fmla="*/ 641746 w 686195"/>
                <a:gd name="connsiteY23" fmla="*/ 230823 h 709978"/>
                <a:gd name="connsiteX24" fmla="*/ 670321 w 686195"/>
                <a:gd name="connsiteY24" fmla="*/ 87948 h 709978"/>
                <a:gd name="connsiteX25" fmla="*/ 603646 w 686195"/>
                <a:gd name="connsiteY25" fmla="*/ 40323 h 709978"/>
                <a:gd name="connsiteX26" fmla="*/ 460771 w 686195"/>
                <a:gd name="connsiteY26" fmla="*/ 2223 h 709978"/>
                <a:gd name="connsiteX0" fmla="*/ 449288 w 674712"/>
                <a:gd name="connsiteY0" fmla="*/ 2223 h 709978"/>
                <a:gd name="connsiteX1" fmla="*/ 411188 w 674712"/>
                <a:gd name="connsiteY1" fmla="*/ 106998 h 709978"/>
                <a:gd name="connsiteX2" fmla="*/ 287363 w 674712"/>
                <a:gd name="connsiteY2" fmla="*/ 30798 h 709978"/>
                <a:gd name="connsiteX3" fmla="*/ 134963 w 674712"/>
                <a:gd name="connsiteY3" fmla="*/ 135573 h 709978"/>
                <a:gd name="connsiteX4" fmla="*/ 68288 w 674712"/>
                <a:gd name="connsiteY4" fmla="*/ 226061 h 709978"/>
                <a:gd name="connsiteX5" fmla="*/ 58763 w 674712"/>
                <a:gd name="connsiteY5" fmla="*/ 307023 h 709978"/>
                <a:gd name="connsiteX6" fmla="*/ 125438 w 674712"/>
                <a:gd name="connsiteY6" fmla="*/ 335598 h 709978"/>
                <a:gd name="connsiteX7" fmla="*/ 192113 w 674712"/>
                <a:gd name="connsiteY7" fmla="*/ 240348 h 709978"/>
                <a:gd name="connsiteX8" fmla="*/ 151450 w 674712"/>
                <a:gd name="connsiteY8" fmla="*/ 303539 h 709978"/>
                <a:gd name="connsiteX9" fmla="*/ 96863 w 674712"/>
                <a:gd name="connsiteY9" fmla="*/ 326073 h 709978"/>
                <a:gd name="connsiteX10" fmla="*/ 1613 w 674712"/>
                <a:gd name="connsiteY10" fmla="*/ 392748 h 709978"/>
                <a:gd name="connsiteX11" fmla="*/ 49238 w 674712"/>
                <a:gd name="connsiteY11" fmla="*/ 521335 h 709978"/>
                <a:gd name="connsiteX12" fmla="*/ 201638 w 674712"/>
                <a:gd name="connsiteY12" fmla="*/ 459423 h 709978"/>
                <a:gd name="connsiteX13" fmla="*/ 115913 w 674712"/>
                <a:gd name="connsiteY13" fmla="*/ 621348 h 709978"/>
                <a:gd name="connsiteX14" fmla="*/ 163538 w 674712"/>
                <a:gd name="connsiteY14" fmla="*/ 640398 h 709978"/>
                <a:gd name="connsiteX15" fmla="*/ 296888 w 674712"/>
                <a:gd name="connsiteY15" fmla="*/ 630873 h 709978"/>
                <a:gd name="connsiteX16" fmla="*/ 344513 w 674712"/>
                <a:gd name="connsiteY16" fmla="*/ 554673 h 709978"/>
                <a:gd name="connsiteX17" fmla="*/ 239738 w 674712"/>
                <a:gd name="connsiteY17" fmla="*/ 688023 h 709978"/>
                <a:gd name="connsiteX18" fmla="*/ 373088 w 674712"/>
                <a:gd name="connsiteY18" fmla="*/ 697548 h 709978"/>
                <a:gd name="connsiteX19" fmla="*/ 582638 w 674712"/>
                <a:gd name="connsiteY19" fmla="*/ 564198 h 709978"/>
                <a:gd name="connsiteX20" fmla="*/ 668363 w 674712"/>
                <a:gd name="connsiteY20" fmla="*/ 373698 h 709978"/>
                <a:gd name="connsiteX21" fmla="*/ 668363 w 674712"/>
                <a:gd name="connsiteY21" fmla="*/ 278448 h 709978"/>
                <a:gd name="connsiteX22" fmla="*/ 668363 w 674712"/>
                <a:gd name="connsiteY22" fmla="*/ 221298 h 709978"/>
                <a:gd name="connsiteX23" fmla="*/ 630263 w 674712"/>
                <a:gd name="connsiteY23" fmla="*/ 230823 h 709978"/>
                <a:gd name="connsiteX24" fmla="*/ 658838 w 674712"/>
                <a:gd name="connsiteY24" fmla="*/ 87948 h 709978"/>
                <a:gd name="connsiteX25" fmla="*/ 592163 w 674712"/>
                <a:gd name="connsiteY25" fmla="*/ 40323 h 709978"/>
                <a:gd name="connsiteX26" fmla="*/ 449288 w 674712"/>
                <a:gd name="connsiteY26" fmla="*/ 2223 h 709978"/>
                <a:gd name="connsiteX0" fmla="*/ 449288 w 674712"/>
                <a:gd name="connsiteY0" fmla="*/ 2223 h 709978"/>
                <a:gd name="connsiteX1" fmla="*/ 411188 w 674712"/>
                <a:gd name="connsiteY1" fmla="*/ 106998 h 709978"/>
                <a:gd name="connsiteX2" fmla="*/ 287363 w 674712"/>
                <a:gd name="connsiteY2" fmla="*/ 30798 h 709978"/>
                <a:gd name="connsiteX3" fmla="*/ 134963 w 674712"/>
                <a:gd name="connsiteY3" fmla="*/ 135573 h 709978"/>
                <a:gd name="connsiteX4" fmla="*/ 68288 w 674712"/>
                <a:gd name="connsiteY4" fmla="*/ 226061 h 709978"/>
                <a:gd name="connsiteX5" fmla="*/ 58763 w 674712"/>
                <a:gd name="connsiteY5" fmla="*/ 307023 h 709978"/>
                <a:gd name="connsiteX6" fmla="*/ 125438 w 674712"/>
                <a:gd name="connsiteY6" fmla="*/ 335598 h 709978"/>
                <a:gd name="connsiteX7" fmla="*/ 192113 w 674712"/>
                <a:gd name="connsiteY7" fmla="*/ 240348 h 709978"/>
                <a:gd name="connsiteX8" fmla="*/ 151450 w 674712"/>
                <a:gd name="connsiteY8" fmla="*/ 303539 h 709978"/>
                <a:gd name="connsiteX9" fmla="*/ 96863 w 674712"/>
                <a:gd name="connsiteY9" fmla="*/ 326073 h 709978"/>
                <a:gd name="connsiteX10" fmla="*/ 1613 w 674712"/>
                <a:gd name="connsiteY10" fmla="*/ 392748 h 709978"/>
                <a:gd name="connsiteX11" fmla="*/ 49238 w 674712"/>
                <a:gd name="connsiteY11" fmla="*/ 521335 h 709978"/>
                <a:gd name="connsiteX12" fmla="*/ 201638 w 674712"/>
                <a:gd name="connsiteY12" fmla="*/ 459423 h 709978"/>
                <a:gd name="connsiteX13" fmla="*/ 111150 w 674712"/>
                <a:gd name="connsiteY13" fmla="*/ 554673 h 709978"/>
                <a:gd name="connsiteX14" fmla="*/ 163538 w 674712"/>
                <a:gd name="connsiteY14" fmla="*/ 640398 h 709978"/>
                <a:gd name="connsiteX15" fmla="*/ 296888 w 674712"/>
                <a:gd name="connsiteY15" fmla="*/ 630873 h 709978"/>
                <a:gd name="connsiteX16" fmla="*/ 344513 w 674712"/>
                <a:gd name="connsiteY16" fmla="*/ 554673 h 709978"/>
                <a:gd name="connsiteX17" fmla="*/ 239738 w 674712"/>
                <a:gd name="connsiteY17" fmla="*/ 688023 h 709978"/>
                <a:gd name="connsiteX18" fmla="*/ 373088 w 674712"/>
                <a:gd name="connsiteY18" fmla="*/ 697548 h 709978"/>
                <a:gd name="connsiteX19" fmla="*/ 582638 w 674712"/>
                <a:gd name="connsiteY19" fmla="*/ 564198 h 709978"/>
                <a:gd name="connsiteX20" fmla="*/ 668363 w 674712"/>
                <a:gd name="connsiteY20" fmla="*/ 373698 h 709978"/>
                <a:gd name="connsiteX21" fmla="*/ 668363 w 674712"/>
                <a:gd name="connsiteY21" fmla="*/ 278448 h 709978"/>
                <a:gd name="connsiteX22" fmla="*/ 668363 w 674712"/>
                <a:gd name="connsiteY22" fmla="*/ 221298 h 709978"/>
                <a:gd name="connsiteX23" fmla="*/ 630263 w 674712"/>
                <a:gd name="connsiteY23" fmla="*/ 230823 h 709978"/>
                <a:gd name="connsiteX24" fmla="*/ 658838 w 674712"/>
                <a:gd name="connsiteY24" fmla="*/ 87948 h 709978"/>
                <a:gd name="connsiteX25" fmla="*/ 592163 w 674712"/>
                <a:gd name="connsiteY25" fmla="*/ 40323 h 709978"/>
                <a:gd name="connsiteX26" fmla="*/ 449288 w 674712"/>
                <a:gd name="connsiteY26" fmla="*/ 2223 h 709978"/>
                <a:gd name="connsiteX0" fmla="*/ 449288 w 674712"/>
                <a:gd name="connsiteY0" fmla="*/ 2223 h 709978"/>
                <a:gd name="connsiteX1" fmla="*/ 411188 w 674712"/>
                <a:gd name="connsiteY1" fmla="*/ 106998 h 709978"/>
                <a:gd name="connsiteX2" fmla="*/ 287363 w 674712"/>
                <a:gd name="connsiteY2" fmla="*/ 30798 h 709978"/>
                <a:gd name="connsiteX3" fmla="*/ 134963 w 674712"/>
                <a:gd name="connsiteY3" fmla="*/ 135573 h 709978"/>
                <a:gd name="connsiteX4" fmla="*/ 68288 w 674712"/>
                <a:gd name="connsiteY4" fmla="*/ 226061 h 709978"/>
                <a:gd name="connsiteX5" fmla="*/ 58763 w 674712"/>
                <a:gd name="connsiteY5" fmla="*/ 307023 h 709978"/>
                <a:gd name="connsiteX6" fmla="*/ 125438 w 674712"/>
                <a:gd name="connsiteY6" fmla="*/ 335598 h 709978"/>
                <a:gd name="connsiteX7" fmla="*/ 192113 w 674712"/>
                <a:gd name="connsiteY7" fmla="*/ 240348 h 709978"/>
                <a:gd name="connsiteX8" fmla="*/ 151450 w 674712"/>
                <a:gd name="connsiteY8" fmla="*/ 303539 h 709978"/>
                <a:gd name="connsiteX9" fmla="*/ 96863 w 674712"/>
                <a:gd name="connsiteY9" fmla="*/ 326073 h 709978"/>
                <a:gd name="connsiteX10" fmla="*/ 1613 w 674712"/>
                <a:gd name="connsiteY10" fmla="*/ 392748 h 709978"/>
                <a:gd name="connsiteX11" fmla="*/ 49238 w 674712"/>
                <a:gd name="connsiteY11" fmla="*/ 521335 h 709978"/>
                <a:gd name="connsiteX12" fmla="*/ 201638 w 674712"/>
                <a:gd name="connsiteY12" fmla="*/ 459423 h 709978"/>
                <a:gd name="connsiteX13" fmla="*/ 111150 w 674712"/>
                <a:gd name="connsiteY13" fmla="*/ 554673 h 709978"/>
                <a:gd name="connsiteX14" fmla="*/ 163538 w 674712"/>
                <a:gd name="connsiteY14" fmla="*/ 640398 h 709978"/>
                <a:gd name="connsiteX15" fmla="*/ 292125 w 674712"/>
                <a:gd name="connsiteY15" fmla="*/ 611823 h 709978"/>
                <a:gd name="connsiteX16" fmla="*/ 344513 w 674712"/>
                <a:gd name="connsiteY16" fmla="*/ 554673 h 709978"/>
                <a:gd name="connsiteX17" fmla="*/ 239738 w 674712"/>
                <a:gd name="connsiteY17" fmla="*/ 688023 h 709978"/>
                <a:gd name="connsiteX18" fmla="*/ 373088 w 674712"/>
                <a:gd name="connsiteY18" fmla="*/ 697548 h 709978"/>
                <a:gd name="connsiteX19" fmla="*/ 582638 w 674712"/>
                <a:gd name="connsiteY19" fmla="*/ 564198 h 709978"/>
                <a:gd name="connsiteX20" fmla="*/ 668363 w 674712"/>
                <a:gd name="connsiteY20" fmla="*/ 373698 h 709978"/>
                <a:gd name="connsiteX21" fmla="*/ 668363 w 674712"/>
                <a:gd name="connsiteY21" fmla="*/ 278448 h 709978"/>
                <a:gd name="connsiteX22" fmla="*/ 668363 w 674712"/>
                <a:gd name="connsiteY22" fmla="*/ 221298 h 709978"/>
                <a:gd name="connsiteX23" fmla="*/ 630263 w 674712"/>
                <a:gd name="connsiteY23" fmla="*/ 230823 h 709978"/>
                <a:gd name="connsiteX24" fmla="*/ 658838 w 674712"/>
                <a:gd name="connsiteY24" fmla="*/ 87948 h 709978"/>
                <a:gd name="connsiteX25" fmla="*/ 592163 w 674712"/>
                <a:gd name="connsiteY25" fmla="*/ 40323 h 709978"/>
                <a:gd name="connsiteX26" fmla="*/ 449288 w 674712"/>
                <a:gd name="connsiteY26" fmla="*/ 2223 h 709978"/>
                <a:gd name="connsiteX0" fmla="*/ 449288 w 674712"/>
                <a:gd name="connsiteY0" fmla="*/ 2223 h 706375"/>
                <a:gd name="connsiteX1" fmla="*/ 411188 w 674712"/>
                <a:gd name="connsiteY1" fmla="*/ 106998 h 706375"/>
                <a:gd name="connsiteX2" fmla="*/ 287363 w 674712"/>
                <a:gd name="connsiteY2" fmla="*/ 30798 h 706375"/>
                <a:gd name="connsiteX3" fmla="*/ 134963 w 674712"/>
                <a:gd name="connsiteY3" fmla="*/ 135573 h 706375"/>
                <a:gd name="connsiteX4" fmla="*/ 68288 w 674712"/>
                <a:gd name="connsiteY4" fmla="*/ 226061 h 706375"/>
                <a:gd name="connsiteX5" fmla="*/ 58763 w 674712"/>
                <a:gd name="connsiteY5" fmla="*/ 307023 h 706375"/>
                <a:gd name="connsiteX6" fmla="*/ 125438 w 674712"/>
                <a:gd name="connsiteY6" fmla="*/ 335598 h 706375"/>
                <a:gd name="connsiteX7" fmla="*/ 192113 w 674712"/>
                <a:gd name="connsiteY7" fmla="*/ 240348 h 706375"/>
                <a:gd name="connsiteX8" fmla="*/ 151450 w 674712"/>
                <a:gd name="connsiteY8" fmla="*/ 303539 h 706375"/>
                <a:gd name="connsiteX9" fmla="*/ 96863 w 674712"/>
                <a:gd name="connsiteY9" fmla="*/ 326073 h 706375"/>
                <a:gd name="connsiteX10" fmla="*/ 1613 w 674712"/>
                <a:gd name="connsiteY10" fmla="*/ 392748 h 706375"/>
                <a:gd name="connsiteX11" fmla="*/ 49238 w 674712"/>
                <a:gd name="connsiteY11" fmla="*/ 521335 h 706375"/>
                <a:gd name="connsiteX12" fmla="*/ 201638 w 674712"/>
                <a:gd name="connsiteY12" fmla="*/ 459423 h 706375"/>
                <a:gd name="connsiteX13" fmla="*/ 111150 w 674712"/>
                <a:gd name="connsiteY13" fmla="*/ 554673 h 706375"/>
                <a:gd name="connsiteX14" fmla="*/ 163538 w 674712"/>
                <a:gd name="connsiteY14" fmla="*/ 640398 h 706375"/>
                <a:gd name="connsiteX15" fmla="*/ 292125 w 674712"/>
                <a:gd name="connsiteY15" fmla="*/ 611823 h 706375"/>
                <a:gd name="connsiteX16" fmla="*/ 344513 w 674712"/>
                <a:gd name="connsiteY16" fmla="*/ 554673 h 706375"/>
                <a:gd name="connsiteX17" fmla="*/ 258788 w 674712"/>
                <a:gd name="connsiteY17" fmla="*/ 678498 h 706375"/>
                <a:gd name="connsiteX18" fmla="*/ 373088 w 674712"/>
                <a:gd name="connsiteY18" fmla="*/ 697548 h 706375"/>
                <a:gd name="connsiteX19" fmla="*/ 582638 w 674712"/>
                <a:gd name="connsiteY19" fmla="*/ 564198 h 706375"/>
                <a:gd name="connsiteX20" fmla="*/ 668363 w 674712"/>
                <a:gd name="connsiteY20" fmla="*/ 373698 h 706375"/>
                <a:gd name="connsiteX21" fmla="*/ 668363 w 674712"/>
                <a:gd name="connsiteY21" fmla="*/ 278448 h 706375"/>
                <a:gd name="connsiteX22" fmla="*/ 668363 w 674712"/>
                <a:gd name="connsiteY22" fmla="*/ 221298 h 706375"/>
                <a:gd name="connsiteX23" fmla="*/ 630263 w 674712"/>
                <a:gd name="connsiteY23" fmla="*/ 230823 h 706375"/>
                <a:gd name="connsiteX24" fmla="*/ 658838 w 674712"/>
                <a:gd name="connsiteY24" fmla="*/ 87948 h 706375"/>
                <a:gd name="connsiteX25" fmla="*/ 592163 w 674712"/>
                <a:gd name="connsiteY25" fmla="*/ 40323 h 706375"/>
                <a:gd name="connsiteX26" fmla="*/ 449288 w 674712"/>
                <a:gd name="connsiteY26" fmla="*/ 2223 h 706375"/>
                <a:gd name="connsiteX0" fmla="*/ 452467 w 677891"/>
                <a:gd name="connsiteY0" fmla="*/ 2223 h 706375"/>
                <a:gd name="connsiteX1" fmla="*/ 414367 w 677891"/>
                <a:gd name="connsiteY1" fmla="*/ 106998 h 706375"/>
                <a:gd name="connsiteX2" fmla="*/ 290542 w 677891"/>
                <a:gd name="connsiteY2" fmla="*/ 30798 h 706375"/>
                <a:gd name="connsiteX3" fmla="*/ 138142 w 677891"/>
                <a:gd name="connsiteY3" fmla="*/ 135573 h 706375"/>
                <a:gd name="connsiteX4" fmla="*/ 71467 w 677891"/>
                <a:gd name="connsiteY4" fmla="*/ 226061 h 706375"/>
                <a:gd name="connsiteX5" fmla="*/ 61942 w 677891"/>
                <a:gd name="connsiteY5" fmla="*/ 307023 h 706375"/>
                <a:gd name="connsiteX6" fmla="*/ 128617 w 677891"/>
                <a:gd name="connsiteY6" fmla="*/ 335598 h 706375"/>
                <a:gd name="connsiteX7" fmla="*/ 195292 w 677891"/>
                <a:gd name="connsiteY7" fmla="*/ 240348 h 706375"/>
                <a:gd name="connsiteX8" fmla="*/ 154629 w 677891"/>
                <a:gd name="connsiteY8" fmla="*/ 303539 h 706375"/>
                <a:gd name="connsiteX9" fmla="*/ 4792 w 677891"/>
                <a:gd name="connsiteY9" fmla="*/ 392748 h 706375"/>
                <a:gd name="connsiteX10" fmla="*/ 52417 w 677891"/>
                <a:gd name="connsiteY10" fmla="*/ 521335 h 706375"/>
                <a:gd name="connsiteX11" fmla="*/ 204817 w 677891"/>
                <a:gd name="connsiteY11" fmla="*/ 459423 h 706375"/>
                <a:gd name="connsiteX12" fmla="*/ 114329 w 677891"/>
                <a:gd name="connsiteY12" fmla="*/ 554673 h 706375"/>
                <a:gd name="connsiteX13" fmla="*/ 166717 w 677891"/>
                <a:gd name="connsiteY13" fmla="*/ 640398 h 706375"/>
                <a:gd name="connsiteX14" fmla="*/ 295304 w 677891"/>
                <a:gd name="connsiteY14" fmla="*/ 611823 h 706375"/>
                <a:gd name="connsiteX15" fmla="*/ 347692 w 677891"/>
                <a:gd name="connsiteY15" fmla="*/ 554673 h 706375"/>
                <a:gd name="connsiteX16" fmla="*/ 261967 w 677891"/>
                <a:gd name="connsiteY16" fmla="*/ 678498 h 706375"/>
                <a:gd name="connsiteX17" fmla="*/ 376267 w 677891"/>
                <a:gd name="connsiteY17" fmla="*/ 697548 h 706375"/>
                <a:gd name="connsiteX18" fmla="*/ 585817 w 677891"/>
                <a:gd name="connsiteY18" fmla="*/ 564198 h 706375"/>
                <a:gd name="connsiteX19" fmla="*/ 671542 w 677891"/>
                <a:gd name="connsiteY19" fmla="*/ 373698 h 706375"/>
                <a:gd name="connsiteX20" fmla="*/ 671542 w 677891"/>
                <a:gd name="connsiteY20" fmla="*/ 278448 h 706375"/>
                <a:gd name="connsiteX21" fmla="*/ 671542 w 677891"/>
                <a:gd name="connsiteY21" fmla="*/ 221298 h 706375"/>
                <a:gd name="connsiteX22" fmla="*/ 633442 w 677891"/>
                <a:gd name="connsiteY22" fmla="*/ 230823 h 706375"/>
                <a:gd name="connsiteX23" fmla="*/ 662017 w 677891"/>
                <a:gd name="connsiteY23" fmla="*/ 87948 h 706375"/>
                <a:gd name="connsiteX24" fmla="*/ 595342 w 677891"/>
                <a:gd name="connsiteY24" fmla="*/ 40323 h 706375"/>
                <a:gd name="connsiteX25" fmla="*/ 452467 w 677891"/>
                <a:gd name="connsiteY25" fmla="*/ 2223 h 706375"/>
                <a:gd name="connsiteX0" fmla="*/ 447736 w 673160"/>
                <a:gd name="connsiteY0" fmla="*/ 2223 h 706375"/>
                <a:gd name="connsiteX1" fmla="*/ 409636 w 673160"/>
                <a:gd name="connsiteY1" fmla="*/ 106998 h 706375"/>
                <a:gd name="connsiteX2" fmla="*/ 285811 w 673160"/>
                <a:gd name="connsiteY2" fmla="*/ 30798 h 706375"/>
                <a:gd name="connsiteX3" fmla="*/ 133411 w 673160"/>
                <a:gd name="connsiteY3" fmla="*/ 135573 h 706375"/>
                <a:gd name="connsiteX4" fmla="*/ 66736 w 673160"/>
                <a:gd name="connsiteY4" fmla="*/ 226061 h 706375"/>
                <a:gd name="connsiteX5" fmla="*/ 57211 w 673160"/>
                <a:gd name="connsiteY5" fmla="*/ 307023 h 706375"/>
                <a:gd name="connsiteX6" fmla="*/ 123886 w 673160"/>
                <a:gd name="connsiteY6" fmla="*/ 335598 h 706375"/>
                <a:gd name="connsiteX7" fmla="*/ 190561 w 673160"/>
                <a:gd name="connsiteY7" fmla="*/ 240348 h 706375"/>
                <a:gd name="connsiteX8" fmla="*/ 149898 w 673160"/>
                <a:gd name="connsiteY8" fmla="*/ 303539 h 706375"/>
                <a:gd name="connsiteX9" fmla="*/ 54648 w 673160"/>
                <a:gd name="connsiteY9" fmla="*/ 370215 h 706375"/>
                <a:gd name="connsiteX10" fmla="*/ 61 w 673160"/>
                <a:gd name="connsiteY10" fmla="*/ 392748 h 706375"/>
                <a:gd name="connsiteX11" fmla="*/ 47686 w 673160"/>
                <a:gd name="connsiteY11" fmla="*/ 521335 h 706375"/>
                <a:gd name="connsiteX12" fmla="*/ 200086 w 673160"/>
                <a:gd name="connsiteY12" fmla="*/ 459423 h 706375"/>
                <a:gd name="connsiteX13" fmla="*/ 109598 w 673160"/>
                <a:gd name="connsiteY13" fmla="*/ 554673 h 706375"/>
                <a:gd name="connsiteX14" fmla="*/ 161986 w 673160"/>
                <a:gd name="connsiteY14" fmla="*/ 640398 h 706375"/>
                <a:gd name="connsiteX15" fmla="*/ 290573 w 673160"/>
                <a:gd name="connsiteY15" fmla="*/ 611823 h 706375"/>
                <a:gd name="connsiteX16" fmla="*/ 342961 w 673160"/>
                <a:gd name="connsiteY16" fmla="*/ 554673 h 706375"/>
                <a:gd name="connsiteX17" fmla="*/ 257236 w 673160"/>
                <a:gd name="connsiteY17" fmla="*/ 678498 h 706375"/>
                <a:gd name="connsiteX18" fmla="*/ 371536 w 673160"/>
                <a:gd name="connsiteY18" fmla="*/ 697548 h 706375"/>
                <a:gd name="connsiteX19" fmla="*/ 581086 w 673160"/>
                <a:gd name="connsiteY19" fmla="*/ 564198 h 706375"/>
                <a:gd name="connsiteX20" fmla="*/ 666811 w 673160"/>
                <a:gd name="connsiteY20" fmla="*/ 373698 h 706375"/>
                <a:gd name="connsiteX21" fmla="*/ 666811 w 673160"/>
                <a:gd name="connsiteY21" fmla="*/ 278448 h 706375"/>
                <a:gd name="connsiteX22" fmla="*/ 666811 w 673160"/>
                <a:gd name="connsiteY22" fmla="*/ 221298 h 706375"/>
                <a:gd name="connsiteX23" fmla="*/ 628711 w 673160"/>
                <a:gd name="connsiteY23" fmla="*/ 230823 h 706375"/>
                <a:gd name="connsiteX24" fmla="*/ 657286 w 673160"/>
                <a:gd name="connsiteY24" fmla="*/ 87948 h 706375"/>
                <a:gd name="connsiteX25" fmla="*/ 590611 w 673160"/>
                <a:gd name="connsiteY25" fmla="*/ 40323 h 706375"/>
                <a:gd name="connsiteX26" fmla="*/ 447736 w 673160"/>
                <a:gd name="connsiteY26" fmla="*/ 2223 h 706375"/>
                <a:gd name="connsiteX0" fmla="*/ 447736 w 673160"/>
                <a:gd name="connsiteY0" fmla="*/ 2223 h 706375"/>
                <a:gd name="connsiteX1" fmla="*/ 409636 w 673160"/>
                <a:gd name="connsiteY1" fmla="*/ 106998 h 706375"/>
                <a:gd name="connsiteX2" fmla="*/ 285811 w 673160"/>
                <a:gd name="connsiteY2" fmla="*/ 30798 h 706375"/>
                <a:gd name="connsiteX3" fmla="*/ 133411 w 673160"/>
                <a:gd name="connsiteY3" fmla="*/ 135573 h 706375"/>
                <a:gd name="connsiteX4" fmla="*/ 66736 w 673160"/>
                <a:gd name="connsiteY4" fmla="*/ 226061 h 706375"/>
                <a:gd name="connsiteX5" fmla="*/ 57211 w 673160"/>
                <a:gd name="connsiteY5" fmla="*/ 307023 h 706375"/>
                <a:gd name="connsiteX6" fmla="*/ 123886 w 673160"/>
                <a:gd name="connsiteY6" fmla="*/ 335598 h 706375"/>
                <a:gd name="connsiteX7" fmla="*/ 190561 w 673160"/>
                <a:gd name="connsiteY7" fmla="*/ 240348 h 706375"/>
                <a:gd name="connsiteX8" fmla="*/ 149898 w 673160"/>
                <a:gd name="connsiteY8" fmla="*/ 303539 h 706375"/>
                <a:gd name="connsiteX9" fmla="*/ 54648 w 673160"/>
                <a:gd name="connsiteY9" fmla="*/ 384502 h 706375"/>
                <a:gd name="connsiteX10" fmla="*/ 61 w 673160"/>
                <a:gd name="connsiteY10" fmla="*/ 392748 h 706375"/>
                <a:gd name="connsiteX11" fmla="*/ 47686 w 673160"/>
                <a:gd name="connsiteY11" fmla="*/ 521335 h 706375"/>
                <a:gd name="connsiteX12" fmla="*/ 200086 w 673160"/>
                <a:gd name="connsiteY12" fmla="*/ 459423 h 706375"/>
                <a:gd name="connsiteX13" fmla="*/ 109598 w 673160"/>
                <a:gd name="connsiteY13" fmla="*/ 554673 h 706375"/>
                <a:gd name="connsiteX14" fmla="*/ 161986 w 673160"/>
                <a:gd name="connsiteY14" fmla="*/ 640398 h 706375"/>
                <a:gd name="connsiteX15" fmla="*/ 290573 w 673160"/>
                <a:gd name="connsiteY15" fmla="*/ 611823 h 706375"/>
                <a:gd name="connsiteX16" fmla="*/ 342961 w 673160"/>
                <a:gd name="connsiteY16" fmla="*/ 554673 h 706375"/>
                <a:gd name="connsiteX17" fmla="*/ 257236 w 673160"/>
                <a:gd name="connsiteY17" fmla="*/ 678498 h 706375"/>
                <a:gd name="connsiteX18" fmla="*/ 371536 w 673160"/>
                <a:gd name="connsiteY18" fmla="*/ 697548 h 706375"/>
                <a:gd name="connsiteX19" fmla="*/ 581086 w 673160"/>
                <a:gd name="connsiteY19" fmla="*/ 564198 h 706375"/>
                <a:gd name="connsiteX20" fmla="*/ 666811 w 673160"/>
                <a:gd name="connsiteY20" fmla="*/ 373698 h 706375"/>
                <a:gd name="connsiteX21" fmla="*/ 666811 w 673160"/>
                <a:gd name="connsiteY21" fmla="*/ 278448 h 706375"/>
                <a:gd name="connsiteX22" fmla="*/ 666811 w 673160"/>
                <a:gd name="connsiteY22" fmla="*/ 221298 h 706375"/>
                <a:gd name="connsiteX23" fmla="*/ 628711 w 673160"/>
                <a:gd name="connsiteY23" fmla="*/ 230823 h 706375"/>
                <a:gd name="connsiteX24" fmla="*/ 657286 w 673160"/>
                <a:gd name="connsiteY24" fmla="*/ 87948 h 706375"/>
                <a:gd name="connsiteX25" fmla="*/ 590611 w 673160"/>
                <a:gd name="connsiteY25" fmla="*/ 40323 h 706375"/>
                <a:gd name="connsiteX26" fmla="*/ 447736 w 673160"/>
                <a:gd name="connsiteY26" fmla="*/ 2223 h 706375"/>
                <a:gd name="connsiteX0" fmla="*/ 412997 w 638421"/>
                <a:gd name="connsiteY0" fmla="*/ 2223 h 706375"/>
                <a:gd name="connsiteX1" fmla="*/ 374897 w 638421"/>
                <a:gd name="connsiteY1" fmla="*/ 106998 h 706375"/>
                <a:gd name="connsiteX2" fmla="*/ 251072 w 638421"/>
                <a:gd name="connsiteY2" fmla="*/ 30798 h 706375"/>
                <a:gd name="connsiteX3" fmla="*/ 98672 w 638421"/>
                <a:gd name="connsiteY3" fmla="*/ 135573 h 706375"/>
                <a:gd name="connsiteX4" fmla="*/ 31997 w 638421"/>
                <a:gd name="connsiteY4" fmla="*/ 226061 h 706375"/>
                <a:gd name="connsiteX5" fmla="*/ 22472 w 638421"/>
                <a:gd name="connsiteY5" fmla="*/ 307023 h 706375"/>
                <a:gd name="connsiteX6" fmla="*/ 89147 w 638421"/>
                <a:gd name="connsiteY6" fmla="*/ 335598 h 706375"/>
                <a:gd name="connsiteX7" fmla="*/ 155822 w 638421"/>
                <a:gd name="connsiteY7" fmla="*/ 240348 h 706375"/>
                <a:gd name="connsiteX8" fmla="*/ 115159 w 638421"/>
                <a:gd name="connsiteY8" fmla="*/ 303539 h 706375"/>
                <a:gd name="connsiteX9" fmla="*/ 19909 w 638421"/>
                <a:gd name="connsiteY9" fmla="*/ 384502 h 706375"/>
                <a:gd name="connsiteX10" fmla="*/ 12947 w 638421"/>
                <a:gd name="connsiteY10" fmla="*/ 521335 h 706375"/>
                <a:gd name="connsiteX11" fmla="*/ 165347 w 638421"/>
                <a:gd name="connsiteY11" fmla="*/ 459423 h 706375"/>
                <a:gd name="connsiteX12" fmla="*/ 74859 w 638421"/>
                <a:gd name="connsiteY12" fmla="*/ 554673 h 706375"/>
                <a:gd name="connsiteX13" fmla="*/ 127247 w 638421"/>
                <a:gd name="connsiteY13" fmla="*/ 640398 h 706375"/>
                <a:gd name="connsiteX14" fmla="*/ 255834 w 638421"/>
                <a:gd name="connsiteY14" fmla="*/ 611823 h 706375"/>
                <a:gd name="connsiteX15" fmla="*/ 308222 w 638421"/>
                <a:gd name="connsiteY15" fmla="*/ 554673 h 706375"/>
                <a:gd name="connsiteX16" fmla="*/ 222497 w 638421"/>
                <a:gd name="connsiteY16" fmla="*/ 678498 h 706375"/>
                <a:gd name="connsiteX17" fmla="*/ 336797 w 638421"/>
                <a:gd name="connsiteY17" fmla="*/ 697548 h 706375"/>
                <a:gd name="connsiteX18" fmla="*/ 546347 w 638421"/>
                <a:gd name="connsiteY18" fmla="*/ 564198 h 706375"/>
                <a:gd name="connsiteX19" fmla="*/ 632072 w 638421"/>
                <a:gd name="connsiteY19" fmla="*/ 373698 h 706375"/>
                <a:gd name="connsiteX20" fmla="*/ 632072 w 638421"/>
                <a:gd name="connsiteY20" fmla="*/ 278448 h 706375"/>
                <a:gd name="connsiteX21" fmla="*/ 632072 w 638421"/>
                <a:gd name="connsiteY21" fmla="*/ 221298 h 706375"/>
                <a:gd name="connsiteX22" fmla="*/ 593972 w 638421"/>
                <a:gd name="connsiteY22" fmla="*/ 230823 h 706375"/>
                <a:gd name="connsiteX23" fmla="*/ 622547 w 638421"/>
                <a:gd name="connsiteY23" fmla="*/ 87948 h 706375"/>
                <a:gd name="connsiteX24" fmla="*/ 555872 w 638421"/>
                <a:gd name="connsiteY24" fmla="*/ 40323 h 706375"/>
                <a:gd name="connsiteX25" fmla="*/ 412997 w 638421"/>
                <a:gd name="connsiteY25" fmla="*/ 2223 h 706375"/>
                <a:gd name="connsiteX0" fmla="*/ 415057 w 640481"/>
                <a:gd name="connsiteY0" fmla="*/ 2223 h 706375"/>
                <a:gd name="connsiteX1" fmla="*/ 376957 w 640481"/>
                <a:gd name="connsiteY1" fmla="*/ 106998 h 706375"/>
                <a:gd name="connsiteX2" fmla="*/ 253132 w 640481"/>
                <a:gd name="connsiteY2" fmla="*/ 30798 h 706375"/>
                <a:gd name="connsiteX3" fmla="*/ 100732 w 640481"/>
                <a:gd name="connsiteY3" fmla="*/ 135573 h 706375"/>
                <a:gd name="connsiteX4" fmla="*/ 34057 w 640481"/>
                <a:gd name="connsiteY4" fmla="*/ 226061 h 706375"/>
                <a:gd name="connsiteX5" fmla="*/ 24532 w 640481"/>
                <a:gd name="connsiteY5" fmla="*/ 307023 h 706375"/>
                <a:gd name="connsiteX6" fmla="*/ 91207 w 640481"/>
                <a:gd name="connsiteY6" fmla="*/ 335598 h 706375"/>
                <a:gd name="connsiteX7" fmla="*/ 157882 w 640481"/>
                <a:gd name="connsiteY7" fmla="*/ 240348 h 706375"/>
                <a:gd name="connsiteX8" fmla="*/ 117219 w 640481"/>
                <a:gd name="connsiteY8" fmla="*/ 303539 h 706375"/>
                <a:gd name="connsiteX9" fmla="*/ 17207 w 640481"/>
                <a:gd name="connsiteY9" fmla="*/ 451177 h 706375"/>
                <a:gd name="connsiteX10" fmla="*/ 15007 w 640481"/>
                <a:gd name="connsiteY10" fmla="*/ 521335 h 706375"/>
                <a:gd name="connsiteX11" fmla="*/ 167407 w 640481"/>
                <a:gd name="connsiteY11" fmla="*/ 459423 h 706375"/>
                <a:gd name="connsiteX12" fmla="*/ 76919 w 640481"/>
                <a:gd name="connsiteY12" fmla="*/ 554673 h 706375"/>
                <a:gd name="connsiteX13" fmla="*/ 129307 w 640481"/>
                <a:gd name="connsiteY13" fmla="*/ 640398 h 706375"/>
                <a:gd name="connsiteX14" fmla="*/ 257894 w 640481"/>
                <a:gd name="connsiteY14" fmla="*/ 611823 h 706375"/>
                <a:gd name="connsiteX15" fmla="*/ 310282 w 640481"/>
                <a:gd name="connsiteY15" fmla="*/ 554673 h 706375"/>
                <a:gd name="connsiteX16" fmla="*/ 224557 w 640481"/>
                <a:gd name="connsiteY16" fmla="*/ 678498 h 706375"/>
                <a:gd name="connsiteX17" fmla="*/ 338857 w 640481"/>
                <a:gd name="connsiteY17" fmla="*/ 697548 h 706375"/>
                <a:gd name="connsiteX18" fmla="*/ 548407 w 640481"/>
                <a:gd name="connsiteY18" fmla="*/ 564198 h 706375"/>
                <a:gd name="connsiteX19" fmla="*/ 634132 w 640481"/>
                <a:gd name="connsiteY19" fmla="*/ 373698 h 706375"/>
                <a:gd name="connsiteX20" fmla="*/ 634132 w 640481"/>
                <a:gd name="connsiteY20" fmla="*/ 278448 h 706375"/>
                <a:gd name="connsiteX21" fmla="*/ 634132 w 640481"/>
                <a:gd name="connsiteY21" fmla="*/ 221298 h 706375"/>
                <a:gd name="connsiteX22" fmla="*/ 596032 w 640481"/>
                <a:gd name="connsiteY22" fmla="*/ 230823 h 706375"/>
                <a:gd name="connsiteX23" fmla="*/ 624607 w 640481"/>
                <a:gd name="connsiteY23" fmla="*/ 87948 h 706375"/>
                <a:gd name="connsiteX24" fmla="*/ 557932 w 640481"/>
                <a:gd name="connsiteY24" fmla="*/ 40323 h 706375"/>
                <a:gd name="connsiteX25" fmla="*/ 415057 w 640481"/>
                <a:gd name="connsiteY25" fmla="*/ 2223 h 706375"/>
                <a:gd name="connsiteX0" fmla="*/ 423166 w 648590"/>
                <a:gd name="connsiteY0" fmla="*/ 2223 h 706375"/>
                <a:gd name="connsiteX1" fmla="*/ 385066 w 648590"/>
                <a:gd name="connsiteY1" fmla="*/ 106998 h 706375"/>
                <a:gd name="connsiteX2" fmla="*/ 261241 w 648590"/>
                <a:gd name="connsiteY2" fmla="*/ 30798 h 706375"/>
                <a:gd name="connsiteX3" fmla="*/ 108841 w 648590"/>
                <a:gd name="connsiteY3" fmla="*/ 135573 h 706375"/>
                <a:gd name="connsiteX4" fmla="*/ 42166 w 648590"/>
                <a:gd name="connsiteY4" fmla="*/ 226061 h 706375"/>
                <a:gd name="connsiteX5" fmla="*/ 32641 w 648590"/>
                <a:gd name="connsiteY5" fmla="*/ 307023 h 706375"/>
                <a:gd name="connsiteX6" fmla="*/ 99316 w 648590"/>
                <a:gd name="connsiteY6" fmla="*/ 335598 h 706375"/>
                <a:gd name="connsiteX7" fmla="*/ 165991 w 648590"/>
                <a:gd name="connsiteY7" fmla="*/ 240348 h 706375"/>
                <a:gd name="connsiteX8" fmla="*/ 125328 w 648590"/>
                <a:gd name="connsiteY8" fmla="*/ 303539 h 706375"/>
                <a:gd name="connsiteX9" fmla="*/ 11029 w 648590"/>
                <a:gd name="connsiteY9" fmla="*/ 441652 h 706375"/>
                <a:gd name="connsiteX10" fmla="*/ 23116 w 648590"/>
                <a:gd name="connsiteY10" fmla="*/ 521335 h 706375"/>
                <a:gd name="connsiteX11" fmla="*/ 175516 w 648590"/>
                <a:gd name="connsiteY11" fmla="*/ 459423 h 706375"/>
                <a:gd name="connsiteX12" fmla="*/ 85028 w 648590"/>
                <a:gd name="connsiteY12" fmla="*/ 554673 h 706375"/>
                <a:gd name="connsiteX13" fmla="*/ 137416 w 648590"/>
                <a:gd name="connsiteY13" fmla="*/ 640398 h 706375"/>
                <a:gd name="connsiteX14" fmla="*/ 266003 w 648590"/>
                <a:gd name="connsiteY14" fmla="*/ 611823 h 706375"/>
                <a:gd name="connsiteX15" fmla="*/ 318391 w 648590"/>
                <a:gd name="connsiteY15" fmla="*/ 554673 h 706375"/>
                <a:gd name="connsiteX16" fmla="*/ 232666 w 648590"/>
                <a:gd name="connsiteY16" fmla="*/ 678498 h 706375"/>
                <a:gd name="connsiteX17" fmla="*/ 346966 w 648590"/>
                <a:gd name="connsiteY17" fmla="*/ 697548 h 706375"/>
                <a:gd name="connsiteX18" fmla="*/ 556516 w 648590"/>
                <a:gd name="connsiteY18" fmla="*/ 564198 h 706375"/>
                <a:gd name="connsiteX19" fmla="*/ 642241 w 648590"/>
                <a:gd name="connsiteY19" fmla="*/ 373698 h 706375"/>
                <a:gd name="connsiteX20" fmla="*/ 642241 w 648590"/>
                <a:gd name="connsiteY20" fmla="*/ 278448 h 706375"/>
                <a:gd name="connsiteX21" fmla="*/ 642241 w 648590"/>
                <a:gd name="connsiteY21" fmla="*/ 221298 h 706375"/>
                <a:gd name="connsiteX22" fmla="*/ 604141 w 648590"/>
                <a:gd name="connsiteY22" fmla="*/ 230823 h 706375"/>
                <a:gd name="connsiteX23" fmla="*/ 632716 w 648590"/>
                <a:gd name="connsiteY23" fmla="*/ 87948 h 706375"/>
                <a:gd name="connsiteX24" fmla="*/ 566041 w 648590"/>
                <a:gd name="connsiteY24" fmla="*/ 40323 h 706375"/>
                <a:gd name="connsiteX25" fmla="*/ 423166 w 648590"/>
                <a:gd name="connsiteY25" fmla="*/ 2223 h 706375"/>
                <a:gd name="connsiteX0" fmla="*/ 416239 w 641663"/>
                <a:gd name="connsiteY0" fmla="*/ 2223 h 706375"/>
                <a:gd name="connsiteX1" fmla="*/ 378139 w 641663"/>
                <a:gd name="connsiteY1" fmla="*/ 106998 h 706375"/>
                <a:gd name="connsiteX2" fmla="*/ 254314 w 641663"/>
                <a:gd name="connsiteY2" fmla="*/ 30798 h 706375"/>
                <a:gd name="connsiteX3" fmla="*/ 101914 w 641663"/>
                <a:gd name="connsiteY3" fmla="*/ 135573 h 706375"/>
                <a:gd name="connsiteX4" fmla="*/ 35239 w 641663"/>
                <a:gd name="connsiteY4" fmla="*/ 226061 h 706375"/>
                <a:gd name="connsiteX5" fmla="*/ 25714 w 641663"/>
                <a:gd name="connsiteY5" fmla="*/ 307023 h 706375"/>
                <a:gd name="connsiteX6" fmla="*/ 92389 w 641663"/>
                <a:gd name="connsiteY6" fmla="*/ 335598 h 706375"/>
                <a:gd name="connsiteX7" fmla="*/ 159064 w 641663"/>
                <a:gd name="connsiteY7" fmla="*/ 240348 h 706375"/>
                <a:gd name="connsiteX8" fmla="*/ 118401 w 641663"/>
                <a:gd name="connsiteY8" fmla="*/ 303539 h 706375"/>
                <a:gd name="connsiteX9" fmla="*/ 4102 w 641663"/>
                <a:gd name="connsiteY9" fmla="*/ 441652 h 706375"/>
                <a:gd name="connsiteX10" fmla="*/ 54289 w 641663"/>
                <a:gd name="connsiteY10" fmla="*/ 535622 h 706375"/>
                <a:gd name="connsiteX11" fmla="*/ 168589 w 641663"/>
                <a:gd name="connsiteY11" fmla="*/ 459423 h 706375"/>
                <a:gd name="connsiteX12" fmla="*/ 78101 w 641663"/>
                <a:gd name="connsiteY12" fmla="*/ 554673 h 706375"/>
                <a:gd name="connsiteX13" fmla="*/ 130489 w 641663"/>
                <a:gd name="connsiteY13" fmla="*/ 640398 h 706375"/>
                <a:gd name="connsiteX14" fmla="*/ 259076 w 641663"/>
                <a:gd name="connsiteY14" fmla="*/ 611823 h 706375"/>
                <a:gd name="connsiteX15" fmla="*/ 311464 w 641663"/>
                <a:gd name="connsiteY15" fmla="*/ 554673 h 706375"/>
                <a:gd name="connsiteX16" fmla="*/ 225739 w 641663"/>
                <a:gd name="connsiteY16" fmla="*/ 678498 h 706375"/>
                <a:gd name="connsiteX17" fmla="*/ 340039 w 641663"/>
                <a:gd name="connsiteY17" fmla="*/ 697548 h 706375"/>
                <a:gd name="connsiteX18" fmla="*/ 549589 w 641663"/>
                <a:gd name="connsiteY18" fmla="*/ 564198 h 706375"/>
                <a:gd name="connsiteX19" fmla="*/ 635314 w 641663"/>
                <a:gd name="connsiteY19" fmla="*/ 373698 h 706375"/>
                <a:gd name="connsiteX20" fmla="*/ 635314 w 641663"/>
                <a:gd name="connsiteY20" fmla="*/ 278448 h 706375"/>
                <a:gd name="connsiteX21" fmla="*/ 635314 w 641663"/>
                <a:gd name="connsiteY21" fmla="*/ 221298 h 706375"/>
                <a:gd name="connsiteX22" fmla="*/ 597214 w 641663"/>
                <a:gd name="connsiteY22" fmla="*/ 230823 h 706375"/>
                <a:gd name="connsiteX23" fmla="*/ 625789 w 641663"/>
                <a:gd name="connsiteY23" fmla="*/ 87948 h 706375"/>
                <a:gd name="connsiteX24" fmla="*/ 559114 w 641663"/>
                <a:gd name="connsiteY24" fmla="*/ 40323 h 706375"/>
                <a:gd name="connsiteX25" fmla="*/ 416239 w 641663"/>
                <a:gd name="connsiteY25" fmla="*/ 2223 h 706375"/>
                <a:gd name="connsiteX0" fmla="*/ 416239 w 641663"/>
                <a:gd name="connsiteY0" fmla="*/ 2223 h 706375"/>
                <a:gd name="connsiteX1" fmla="*/ 378139 w 641663"/>
                <a:gd name="connsiteY1" fmla="*/ 106998 h 706375"/>
                <a:gd name="connsiteX2" fmla="*/ 254314 w 641663"/>
                <a:gd name="connsiteY2" fmla="*/ 30798 h 706375"/>
                <a:gd name="connsiteX3" fmla="*/ 101914 w 641663"/>
                <a:gd name="connsiteY3" fmla="*/ 135573 h 706375"/>
                <a:gd name="connsiteX4" fmla="*/ 35239 w 641663"/>
                <a:gd name="connsiteY4" fmla="*/ 226061 h 706375"/>
                <a:gd name="connsiteX5" fmla="*/ 25714 w 641663"/>
                <a:gd name="connsiteY5" fmla="*/ 307023 h 706375"/>
                <a:gd name="connsiteX6" fmla="*/ 92389 w 641663"/>
                <a:gd name="connsiteY6" fmla="*/ 335598 h 706375"/>
                <a:gd name="connsiteX7" fmla="*/ 159064 w 641663"/>
                <a:gd name="connsiteY7" fmla="*/ 240348 h 706375"/>
                <a:gd name="connsiteX8" fmla="*/ 118401 w 641663"/>
                <a:gd name="connsiteY8" fmla="*/ 303539 h 706375"/>
                <a:gd name="connsiteX9" fmla="*/ 4102 w 641663"/>
                <a:gd name="connsiteY9" fmla="*/ 441652 h 706375"/>
                <a:gd name="connsiteX10" fmla="*/ 54289 w 641663"/>
                <a:gd name="connsiteY10" fmla="*/ 535622 h 706375"/>
                <a:gd name="connsiteX11" fmla="*/ 168589 w 641663"/>
                <a:gd name="connsiteY11" fmla="*/ 459423 h 706375"/>
                <a:gd name="connsiteX12" fmla="*/ 78101 w 641663"/>
                <a:gd name="connsiteY12" fmla="*/ 554673 h 706375"/>
                <a:gd name="connsiteX13" fmla="*/ 130489 w 641663"/>
                <a:gd name="connsiteY13" fmla="*/ 640398 h 706375"/>
                <a:gd name="connsiteX14" fmla="*/ 259076 w 641663"/>
                <a:gd name="connsiteY14" fmla="*/ 611823 h 706375"/>
                <a:gd name="connsiteX15" fmla="*/ 311464 w 641663"/>
                <a:gd name="connsiteY15" fmla="*/ 554673 h 706375"/>
                <a:gd name="connsiteX16" fmla="*/ 225739 w 641663"/>
                <a:gd name="connsiteY16" fmla="*/ 678498 h 706375"/>
                <a:gd name="connsiteX17" fmla="*/ 340039 w 641663"/>
                <a:gd name="connsiteY17" fmla="*/ 697548 h 706375"/>
                <a:gd name="connsiteX18" fmla="*/ 549589 w 641663"/>
                <a:gd name="connsiteY18" fmla="*/ 564198 h 706375"/>
                <a:gd name="connsiteX19" fmla="*/ 635314 w 641663"/>
                <a:gd name="connsiteY19" fmla="*/ 373698 h 706375"/>
                <a:gd name="connsiteX20" fmla="*/ 635314 w 641663"/>
                <a:gd name="connsiteY20" fmla="*/ 278448 h 706375"/>
                <a:gd name="connsiteX21" fmla="*/ 635314 w 641663"/>
                <a:gd name="connsiteY21" fmla="*/ 221298 h 706375"/>
                <a:gd name="connsiteX22" fmla="*/ 618041 w 641663"/>
                <a:gd name="connsiteY22" fmla="*/ 199422 h 706375"/>
                <a:gd name="connsiteX23" fmla="*/ 625789 w 641663"/>
                <a:gd name="connsiteY23" fmla="*/ 87948 h 706375"/>
                <a:gd name="connsiteX24" fmla="*/ 559114 w 641663"/>
                <a:gd name="connsiteY24" fmla="*/ 40323 h 706375"/>
                <a:gd name="connsiteX25" fmla="*/ 416239 w 641663"/>
                <a:gd name="connsiteY25" fmla="*/ 2223 h 706375"/>
                <a:gd name="connsiteX0" fmla="*/ 416239 w 641663"/>
                <a:gd name="connsiteY0" fmla="*/ 905 h 705057"/>
                <a:gd name="connsiteX1" fmla="*/ 367856 w 641663"/>
                <a:gd name="connsiteY1" fmla="*/ 77087 h 705057"/>
                <a:gd name="connsiteX2" fmla="*/ 254314 w 641663"/>
                <a:gd name="connsiteY2" fmla="*/ 29480 h 705057"/>
                <a:gd name="connsiteX3" fmla="*/ 101914 w 641663"/>
                <a:gd name="connsiteY3" fmla="*/ 134255 h 705057"/>
                <a:gd name="connsiteX4" fmla="*/ 35239 w 641663"/>
                <a:gd name="connsiteY4" fmla="*/ 224743 h 705057"/>
                <a:gd name="connsiteX5" fmla="*/ 25714 w 641663"/>
                <a:gd name="connsiteY5" fmla="*/ 305705 h 705057"/>
                <a:gd name="connsiteX6" fmla="*/ 92389 w 641663"/>
                <a:gd name="connsiteY6" fmla="*/ 334280 h 705057"/>
                <a:gd name="connsiteX7" fmla="*/ 159064 w 641663"/>
                <a:gd name="connsiteY7" fmla="*/ 239030 h 705057"/>
                <a:gd name="connsiteX8" fmla="*/ 118401 w 641663"/>
                <a:gd name="connsiteY8" fmla="*/ 302221 h 705057"/>
                <a:gd name="connsiteX9" fmla="*/ 4102 w 641663"/>
                <a:gd name="connsiteY9" fmla="*/ 440334 h 705057"/>
                <a:gd name="connsiteX10" fmla="*/ 54289 w 641663"/>
                <a:gd name="connsiteY10" fmla="*/ 534304 h 705057"/>
                <a:gd name="connsiteX11" fmla="*/ 168589 w 641663"/>
                <a:gd name="connsiteY11" fmla="*/ 458105 h 705057"/>
                <a:gd name="connsiteX12" fmla="*/ 78101 w 641663"/>
                <a:gd name="connsiteY12" fmla="*/ 553355 h 705057"/>
                <a:gd name="connsiteX13" fmla="*/ 130489 w 641663"/>
                <a:gd name="connsiteY13" fmla="*/ 639080 h 705057"/>
                <a:gd name="connsiteX14" fmla="*/ 259076 w 641663"/>
                <a:gd name="connsiteY14" fmla="*/ 610505 h 705057"/>
                <a:gd name="connsiteX15" fmla="*/ 311464 w 641663"/>
                <a:gd name="connsiteY15" fmla="*/ 553355 h 705057"/>
                <a:gd name="connsiteX16" fmla="*/ 225739 w 641663"/>
                <a:gd name="connsiteY16" fmla="*/ 677180 h 705057"/>
                <a:gd name="connsiteX17" fmla="*/ 340039 w 641663"/>
                <a:gd name="connsiteY17" fmla="*/ 696230 h 705057"/>
                <a:gd name="connsiteX18" fmla="*/ 549589 w 641663"/>
                <a:gd name="connsiteY18" fmla="*/ 562880 h 705057"/>
                <a:gd name="connsiteX19" fmla="*/ 635314 w 641663"/>
                <a:gd name="connsiteY19" fmla="*/ 372380 h 705057"/>
                <a:gd name="connsiteX20" fmla="*/ 635314 w 641663"/>
                <a:gd name="connsiteY20" fmla="*/ 277130 h 705057"/>
                <a:gd name="connsiteX21" fmla="*/ 635314 w 641663"/>
                <a:gd name="connsiteY21" fmla="*/ 219980 h 705057"/>
                <a:gd name="connsiteX22" fmla="*/ 618041 w 641663"/>
                <a:gd name="connsiteY22" fmla="*/ 198104 h 705057"/>
                <a:gd name="connsiteX23" fmla="*/ 625789 w 641663"/>
                <a:gd name="connsiteY23" fmla="*/ 86630 h 705057"/>
                <a:gd name="connsiteX24" fmla="*/ 559114 w 641663"/>
                <a:gd name="connsiteY24" fmla="*/ 39005 h 705057"/>
                <a:gd name="connsiteX25" fmla="*/ 416239 w 641663"/>
                <a:gd name="connsiteY25" fmla="*/ 905 h 705057"/>
                <a:gd name="connsiteX0" fmla="*/ 416239 w 641663"/>
                <a:gd name="connsiteY0" fmla="*/ 65 h 704217"/>
                <a:gd name="connsiteX1" fmla="*/ 365350 w 641663"/>
                <a:gd name="connsiteY1" fmla="*/ 46949 h 704217"/>
                <a:gd name="connsiteX2" fmla="*/ 254314 w 641663"/>
                <a:gd name="connsiteY2" fmla="*/ 28640 h 704217"/>
                <a:gd name="connsiteX3" fmla="*/ 101914 w 641663"/>
                <a:gd name="connsiteY3" fmla="*/ 133415 h 704217"/>
                <a:gd name="connsiteX4" fmla="*/ 35239 w 641663"/>
                <a:gd name="connsiteY4" fmla="*/ 223903 h 704217"/>
                <a:gd name="connsiteX5" fmla="*/ 25714 w 641663"/>
                <a:gd name="connsiteY5" fmla="*/ 304865 h 704217"/>
                <a:gd name="connsiteX6" fmla="*/ 92389 w 641663"/>
                <a:gd name="connsiteY6" fmla="*/ 333440 h 704217"/>
                <a:gd name="connsiteX7" fmla="*/ 159064 w 641663"/>
                <a:gd name="connsiteY7" fmla="*/ 238190 h 704217"/>
                <a:gd name="connsiteX8" fmla="*/ 118401 w 641663"/>
                <a:gd name="connsiteY8" fmla="*/ 301381 h 704217"/>
                <a:gd name="connsiteX9" fmla="*/ 4102 w 641663"/>
                <a:gd name="connsiteY9" fmla="*/ 439494 h 704217"/>
                <a:gd name="connsiteX10" fmla="*/ 54289 w 641663"/>
                <a:gd name="connsiteY10" fmla="*/ 533464 h 704217"/>
                <a:gd name="connsiteX11" fmla="*/ 168589 w 641663"/>
                <a:gd name="connsiteY11" fmla="*/ 457265 h 704217"/>
                <a:gd name="connsiteX12" fmla="*/ 78101 w 641663"/>
                <a:gd name="connsiteY12" fmla="*/ 552515 h 704217"/>
                <a:gd name="connsiteX13" fmla="*/ 130489 w 641663"/>
                <a:gd name="connsiteY13" fmla="*/ 638240 h 704217"/>
                <a:gd name="connsiteX14" fmla="*/ 259076 w 641663"/>
                <a:gd name="connsiteY14" fmla="*/ 609665 h 704217"/>
                <a:gd name="connsiteX15" fmla="*/ 311464 w 641663"/>
                <a:gd name="connsiteY15" fmla="*/ 552515 h 704217"/>
                <a:gd name="connsiteX16" fmla="*/ 225739 w 641663"/>
                <a:gd name="connsiteY16" fmla="*/ 676340 h 704217"/>
                <a:gd name="connsiteX17" fmla="*/ 340039 w 641663"/>
                <a:gd name="connsiteY17" fmla="*/ 695390 h 704217"/>
                <a:gd name="connsiteX18" fmla="*/ 549589 w 641663"/>
                <a:gd name="connsiteY18" fmla="*/ 562040 h 704217"/>
                <a:gd name="connsiteX19" fmla="*/ 635314 w 641663"/>
                <a:gd name="connsiteY19" fmla="*/ 371540 h 704217"/>
                <a:gd name="connsiteX20" fmla="*/ 635314 w 641663"/>
                <a:gd name="connsiteY20" fmla="*/ 276290 h 704217"/>
                <a:gd name="connsiteX21" fmla="*/ 635314 w 641663"/>
                <a:gd name="connsiteY21" fmla="*/ 219140 h 704217"/>
                <a:gd name="connsiteX22" fmla="*/ 618041 w 641663"/>
                <a:gd name="connsiteY22" fmla="*/ 197264 h 704217"/>
                <a:gd name="connsiteX23" fmla="*/ 625789 w 641663"/>
                <a:gd name="connsiteY23" fmla="*/ 85790 h 704217"/>
                <a:gd name="connsiteX24" fmla="*/ 559114 w 641663"/>
                <a:gd name="connsiteY24" fmla="*/ 38165 h 704217"/>
                <a:gd name="connsiteX25" fmla="*/ 416239 w 641663"/>
                <a:gd name="connsiteY25" fmla="*/ 65 h 704217"/>
                <a:gd name="connsiteX0" fmla="*/ 416239 w 641663"/>
                <a:gd name="connsiteY0" fmla="*/ 152 h 704304"/>
                <a:gd name="connsiteX1" fmla="*/ 371306 w 641663"/>
                <a:gd name="connsiteY1" fmla="*/ 25028 h 704304"/>
                <a:gd name="connsiteX2" fmla="*/ 254314 w 641663"/>
                <a:gd name="connsiteY2" fmla="*/ 28727 h 704304"/>
                <a:gd name="connsiteX3" fmla="*/ 101914 w 641663"/>
                <a:gd name="connsiteY3" fmla="*/ 133502 h 704304"/>
                <a:gd name="connsiteX4" fmla="*/ 35239 w 641663"/>
                <a:gd name="connsiteY4" fmla="*/ 223990 h 704304"/>
                <a:gd name="connsiteX5" fmla="*/ 25714 w 641663"/>
                <a:gd name="connsiteY5" fmla="*/ 304952 h 704304"/>
                <a:gd name="connsiteX6" fmla="*/ 92389 w 641663"/>
                <a:gd name="connsiteY6" fmla="*/ 333527 h 704304"/>
                <a:gd name="connsiteX7" fmla="*/ 159064 w 641663"/>
                <a:gd name="connsiteY7" fmla="*/ 238277 h 704304"/>
                <a:gd name="connsiteX8" fmla="*/ 118401 w 641663"/>
                <a:gd name="connsiteY8" fmla="*/ 301468 h 704304"/>
                <a:gd name="connsiteX9" fmla="*/ 4102 w 641663"/>
                <a:gd name="connsiteY9" fmla="*/ 439581 h 704304"/>
                <a:gd name="connsiteX10" fmla="*/ 54289 w 641663"/>
                <a:gd name="connsiteY10" fmla="*/ 533551 h 704304"/>
                <a:gd name="connsiteX11" fmla="*/ 168589 w 641663"/>
                <a:gd name="connsiteY11" fmla="*/ 457352 h 704304"/>
                <a:gd name="connsiteX12" fmla="*/ 78101 w 641663"/>
                <a:gd name="connsiteY12" fmla="*/ 552602 h 704304"/>
                <a:gd name="connsiteX13" fmla="*/ 130489 w 641663"/>
                <a:gd name="connsiteY13" fmla="*/ 638327 h 704304"/>
                <a:gd name="connsiteX14" fmla="*/ 259076 w 641663"/>
                <a:gd name="connsiteY14" fmla="*/ 609752 h 704304"/>
                <a:gd name="connsiteX15" fmla="*/ 311464 w 641663"/>
                <a:gd name="connsiteY15" fmla="*/ 552602 h 704304"/>
                <a:gd name="connsiteX16" fmla="*/ 225739 w 641663"/>
                <a:gd name="connsiteY16" fmla="*/ 676427 h 704304"/>
                <a:gd name="connsiteX17" fmla="*/ 340039 w 641663"/>
                <a:gd name="connsiteY17" fmla="*/ 695477 h 704304"/>
                <a:gd name="connsiteX18" fmla="*/ 549589 w 641663"/>
                <a:gd name="connsiteY18" fmla="*/ 562127 h 704304"/>
                <a:gd name="connsiteX19" fmla="*/ 635314 w 641663"/>
                <a:gd name="connsiteY19" fmla="*/ 371627 h 704304"/>
                <a:gd name="connsiteX20" fmla="*/ 635314 w 641663"/>
                <a:gd name="connsiteY20" fmla="*/ 276377 h 704304"/>
                <a:gd name="connsiteX21" fmla="*/ 635314 w 641663"/>
                <a:gd name="connsiteY21" fmla="*/ 219227 h 704304"/>
                <a:gd name="connsiteX22" fmla="*/ 618041 w 641663"/>
                <a:gd name="connsiteY22" fmla="*/ 197351 h 704304"/>
                <a:gd name="connsiteX23" fmla="*/ 625789 w 641663"/>
                <a:gd name="connsiteY23" fmla="*/ 85877 h 704304"/>
                <a:gd name="connsiteX24" fmla="*/ 559114 w 641663"/>
                <a:gd name="connsiteY24" fmla="*/ 38252 h 704304"/>
                <a:gd name="connsiteX25" fmla="*/ 416239 w 641663"/>
                <a:gd name="connsiteY25" fmla="*/ 152 h 704304"/>
                <a:gd name="connsiteX0" fmla="*/ 416239 w 641663"/>
                <a:gd name="connsiteY0" fmla="*/ 489 h 704641"/>
                <a:gd name="connsiteX1" fmla="*/ 336693 w 641663"/>
                <a:gd name="connsiteY1" fmla="*/ 17754 h 704641"/>
                <a:gd name="connsiteX2" fmla="*/ 254314 w 641663"/>
                <a:gd name="connsiteY2" fmla="*/ 29064 h 704641"/>
                <a:gd name="connsiteX3" fmla="*/ 101914 w 641663"/>
                <a:gd name="connsiteY3" fmla="*/ 133839 h 704641"/>
                <a:gd name="connsiteX4" fmla="*/ 35239 w 641663"/>
                <a:gd name="connsiteY4" fmla="*/ 224327 h 704641"/>
                <a:gd name="connsiteX5" fmla="*/ 25714 w 641663"/>
                <a:gd name="connsiteY5" fmla="*/ 305289 h 704641"/>
                <a:gd name="connsiteX6" fmla="*/ 92389 w 641663"/>
                <a:gd name="connsiteY6" fmla="*/ 333864 h 704641"/>
                <a:gd name="connsiteX7" fmla="*/ 159064 w 641663"/>
                <a:gd name="connsiteY7" fmla="*/ 238614 h 704641"/>
                <a:gd name="connsiteX8" fmla="*/ 118401 w 641663"/>
                <a:gd name="connsiteY8" fmla="*/ 301805 h 704641"/>
                <a:gd name="connsiteX9" fmla="*/ 4102 w 641663"/>
                <a:gd name="connsiteY9" fmla="*/ 439918 h 704641"/>
                <a:gd name="connsiteX10" fmla="*/ 54289 w 641663"/>
                <a:gd name="connsiteY10" fmla="*/ 533888 h 704641"/>
                <a:gd name="connsiteX11" fmla="*/ 168589 w 641663"/>
                <a:gd name="connsiteY11" fmla="*/ 457689 h 704641"/>
                <a:gd name="connsiteX12" fmla="*/ 78101 w 641663"/>
                <a:gd name="connsiteY12" fmla="*/ 552939 h 704641"/>
                <a:gd name="connsiteX13" fmla="*/ 130489 w 641663"/>
                <a:gd name="connsiteY13" fmla="*/ 638664 h 704641"/>
                <a:gd name="connsiteX14" fmla="*/ 259076 w 641663"/>
                <a:gd name="connsiteY14" fmla="*/ 610089 h 704641"/>
                <a:gd name="connsiteX15" fmla="*/ 311464 w 641663"/>
                <a:gd name="connsiteY15" fmla="*/ 552939 h 704641"/>
                <a:gd name="connsiteX16" fmla="*/ 225739 w 641663"/>
                <a:gd name="connsiteY16" fmla="*/ 676764 h 704641"/>
                <a:gd name="connsiteX17" fmla="*/ 340039 w 641663"/>
                <a:gd name="connsiteY17" fmla="*/ 695814 h 704641"/>
                <a:gd name="connsiteX18" fmla="*/ 549589 w 641663"/>
                <a:gd name="connsiteY18" fmla="*/ 562464 h 704641"/>
                <a:gd name="connsiteX19" fmla="*/ 635314 w 641663"/>
                <a:gd name="connsiteY19" fmla="*/ 371964 h 704641"/>
                <a:gd name="connsiteX20" fmla="*/ 635314 w 641663"/>
                <a:gd name="connsiteY20" fmla="*/ 276714 h 704641"/>
                <a:gd name="connsiteX21" fmla="*/ 635314 w 641663"/>
                <a:gd name="connsiteY21" fmla="*/ 219564 h 704641"/>
                <a:gd name="connsiteX22" fmla="*/ 618041 w 641663"/>
                <a:gd name="connsiteY22" fmla="*/ 197688 h 704641"/>
                <a:gd name="connsiteX23" fmla="*/ 625789 w 641663"/>
                <a:gd name="connsiteY23" fmla="*/ 86214 h 704641"/>
                <a:gd name="connsiteX24" fmla="*/ 559114 w 641663"/>
                <a:gd name="connsiteY24" fmla="*/ 38589 h 704641"/>
                <a:gd name="connsiteX25" fmla="*/ 416239 w 641663"/>
                <a:gd name="connsiteY25" fmla="*/ 489 h 704641"/>
                <a:gd name="connsiteX0" fmla="*/ 416239 w 641663"/>
                <a:gd name="connsiteY0" fmla="*/ 1850 h 706002"/>
                <a:gd name="connsiteX1" fmla="*/ 335783 w 641663"/>
                <a:gd name="connsiteY1" fmla="*/ 8462 h 706002"/>
                <a:gd name="connsiteX2" fmla="*/ 254314 w 641663"/>
                <a:gd name="connsiteY2" fmla="*/ 30425 h 706002"/>
                <a:gd name="connsiteX3" fmla="*/ 101914 w 641663"/>
                <a:gd name="connsiteY3" fmla="*/ 135200 h 706002"/>
                <a:gd name="connsiteX4" fmla="*/ 35239 w 641663"/>
                <a:gd name="connsiteY4" fmla="*/ 225688 h 706002"/>
                <a:gd name="connsiteX5" fmla="*/ 25714 w 641663"/>
                <a:gd name="connsiteY5" fmla="*/ 306650 h 706002"/>
                <a:gd name="connsiteX6" fmla="*/ 92389 w 641663"/>
                <a:gd name="connsiteY6" fmla="*/ 335225 h 706002"/>
                <a:gd name="connsiteX7" fmla="*/ 159064 w 641663"/>
                <a:gd name="connsiteY7" fmla="*/ 239975 h 706002"/>
                <a:gd name="connsiteX8" fmla="*/ 118401 w 641663"/>
                <a:gd name="connsiteY8" fmla="*/ 303166 h 706002"/>
                <a:gd name="connsiteX9" fmla="*/ 4102 w 641663"/>
                <a:gd name="connsiteY9" fmla="*/ 441279 h 706002"/>
                <a:gd name="connsiteX10" fmla="*/ 54289 w 641663"/>
                <a:gd name="connsiteY10" fmla="*/ 535249 h 706002"/>
                <a:gd name="connsiteX11" fmla="*/ 168589 w 641663"/>
                <a:gd name="connsiteY11" fmla="*/ 459050 h 706002"/>
                <a:gd name="connsiteX12" fmla="*/ 78101 w 641663"/>
                <a:gd name="connsiteY12" fmla="*/ 554300 h 706002"/>
                <a:gd name="connsiteX13" fmla="*/ 130489 w 641663"/>
                <a:gd name="connsiteY13" fmla="*/ 640025 h 706002"/>
                <a:gd name="connsiteX14" fmla="*/ 259076 w 641663"/>
                <a:gd name="connsiteY14" fmla="*/ 611450 h 706002"/>
                <a:gd name="connsiteX15" fmla="*/ 311464 w 641663"/>
                <a:gd name="connsiteY15" fmla="*/ 554300 h 706002"/>
                <a:gd name="connsiteX16" fmla="*/ 225739 w 641663"/>
                <a:gd name="connsiteY16" fmla="*/ 678125 h 706002"/>
                <a:gd name="connsiteX17" fmla="*/ 340039 w 641663"/>
                <a:gd name="connsiteY17" fmla="*/ 697175 h 706002"/>
                <a:gd name="connsiteX18" fmla="*/ 549589 w 641663"/>
                <a:gd name="connsiteY18" fmla="*/ 563825 h 706002"/>
                <a:gd name="connsiteX19" fmla="*/ 635314 w 641663"/>
                <a:gd name="connsiteY19" fmla="*/ 373325 h 706002"/>
                <a:gd name="connsiteX20" fmla="*/ 635314 w 641663"/>
                <a:gd name="connsiteY20" fmla="*/ 278075 h 706002"/>
                <a:gd name="connsiteX21" fmla="*/ 635314 w 641663"/>
                <a:gd name="connsiteY21" fmla="*/ 220925 h 706002"/>
                <a:gd name="connsiteX22" fmla="*/ 618041 w 641663"/>
                <a:gd name="connsiteY22" fmla="*/ 199049 h 706002"/>
                <a:gd name="connsiteX23" fmla="*/ 625789 w 641663"/>
                <a:gd name="connsiteY23" fmla="*/ 87575 h 706002"/>
                <a:gd name="connsiteX24" fmla="*/ 559114 w 641663"/>
                <a:gd name="connsiteY24" fmla="*/ 39950 h 706002"/>
                <a:gd name="connsiteX25" fmla="*/ 416239 w 641663"/>
                <a:gd name="connsiteY25" fmla="*/ 1850 h 706002"/>
                <a:gd name="connsiteX0" fmla="*/ 486463 w 641663"/>
                <a:gd name="connsiteY0" fmla="*/ 1463 h 709270"/>
                <a:gd name="connsiteX1" fmla="*/ 335783 w 641663"/>
                <a:gd name="connsiteY1" fmla="*/ 11730 h 709270"/>
                <a:gd name="connsiteX2" fmla="*/ 254314 w 641663"/>
                <a:gd name="connsiteY2" fmla="*/ 33693 h 709270"/>
                <a:gd name="connsiteX3" fmla="*/ 101914 w 641663"/>
                <a:gd name="connsiteY3" fmla="*/ 138468 h 709270"/>
                <a:gd name="connsiteX4" fmla="*/ 35239 w 641663"/>
                <a:gd name="connsiteY4" fmla="*/ 228956 h 709270"/>
                <a:gd name="connsiteX5" fmla="*/ 25714 w 641663"/>
                <a:gd name="connsiteY5" fmla="*/ 309918 h 709270"/>
                <a:gd name="connsiteX6" fmla="*/ 92389 w 641663"/>
                <a:gd name="connsiteY6" fmla="*/ 338493 h 709270"/>
                <a:gd name="connsiteX7" fmla="*/ 159064 w 641663"/>
                <a:gd name="connsiteY7" fmla="*/ 243243 h 709270"/>
                <a:gd name="connsiteX8" fmla="*/ 118401 w 641663"/>
                <a:gd name="connsiteY8" fmla="*/ 306434 h 709270"/>
                <a:gd name="connsiteX9" fmla="*/ 4102 w 641663"/>
                <a:gd name="connsiteY9" fmla="*/ 444547 h 709270"/>
                <a:gd name="connsiteX10" fmla="*/ 54289 w 641663"/>
                <a:gd name="connsiteY10" fmla="*/ 538517 h 709270"/>
                <a:gd name="connsiteX11" fmla="*/ 168589 w 641663"/>
                <a:gd name="connsiteY11" fmla="*/ 462318 h 709270"/>
                <a:gd name="connsiteX12" fmla="*/ 78101 w 641663"/>
                <a:gd name="connsiteY12" fmla="*/ 557568 h 709270"/>
                <a:gd name="connsiteX13" fmla="*/ 130489 w 641663"/>
                <a:gd name="connsiteY13" fmla="*/ 643293 h 709270"/>
                <a:gd name="connsiteX14" fmla="*/ 259076 w 641663"/>
                <a:gd name="connsiteY14" fmla="*/ 614718 h 709270"/>
                <a:gd name="connsiteX15" fmla="*/ 311464 w 641663"/>
                <a:gd name="connsiteY15" fmla="*/ 557568 h 709270"/>
                <a:gd name="connsiteX16" fmla="*/ 225739 w 641663"/>
                <a:gd name="connsiteY16" fmla="*/ 681393 h 709270"/>
                <a:gd name="connsiteX17" fmla="*/ 340039 w 641663"/>
                <a:gd name="connsiteY17" fmla="*/ 700443 h 709270"/>
                <a:gd name="connsiteX18" fmla="*/ 549589 w 641663"/>
                <a:gd name="connsiteY18" fmla="*/ 567093 h 709270"/>
                <a:gd name="connsiteX19" fmla="*/ 635314 w 641663"/>
                <a:gd name="connsiteY19" fmla="*/ 376593 h 709270"/>
                <a:gd name="connsiteX20" fmla="*/ 635314 w 641663"/>
                <a:gd name="connsiteY20" fmla="*/ 281343 h 709270"/>
                <a:gd name="connsiteX21" fmla="*/ 635314 w 641663"/>
                <a:gd name="connsiteY21" fmla="*/ 224193 h 709270"/>
                <a:gd name="connsiteX22" fmla="*/ 618041 w 641663"/>
                <a:gd name="connsiteY22" fmla="*/ 202317 h 709270"/>
                <a:gd name="connsiteX23" fmla="*/ 625789 w 641663"/>
                <a:gd name="connsiteY23" fmla="*/ 90843 h 709270"/>
                <a:gd name="connsiteX24" fmla="*/ 559114 w 641663"/>
                <a:gd name="connsiteY24" fmla="*/ 43218 h 709270"/>
                <a:gd name="connsiteX25" fmla="*/ 486463 w 641663"/>
                <a:gd name="connsiteY25" fmla="*/ 1463 h 709270"/>
                <a:gd name="connsiteX0" fmla="*/ 486463 w 641663"/>
                <a:gd name="connsiteY0" fmla="*/ 1463 h 709270"/>
                <a:gd name="connsiteX1" fmla="*/ 335783 w 641663"/>
                <a:gd name="connsiteY1" fmla="*/ 11730 h 709270"/>
                <a:gd name="connsiteX2" fmla="*/ 254314 w 641663"/>
                <a:gd name="connsiteY2" fmla="*/ 33693 h 709270"/>
                <a:gd name="connsiteX3" fmla="*/ 101914 w 641663"/>
                <a:gd name="connsiteY3" fmla="*/ 138468 h 709270"/>
                <a:gd name="connsiteX4" fmla="*/ 35239 w 641663"/>
                <a:gd name="connsiteY4" fmla="*/ 228956 h 709270"/>
                <a:gd name="connsiteX5" fmla="*/ 25714 w 641663"/>
                <a:gd name="connsiteY5" fmla="*/ 309918 h 709270"/>
                <a:gd name="connsiteX6" fmla="*/ 92389 w 641663"/>
                <a:gd name="connsiteY6" fmla="*/ 338493 h 709270"/>
                <a:gd name="connsiteX7" fmla="*/ 159064 w 641663"/>
                <a:gd name="connsiteY7" fmla="*/ 243243 h 709270"/>
                <a:gd name="connsiteX8" fmla="*/ 118401 w 641663"/>
                <a:gd name="connsiteY8" fmla="*/ 306434 h 709270"/>
                <a:gd name="connsiteX9" fmla="*/ 4102 w 641663"/>
                <a:gd name="connsiteY9" fmla="*/ 444547 h 709270"/>
                <a:gd name="connsiteX10" fmla="*/ 54289 w 641663"/>
                <a:gd name="connsiteY10" fmla="*/ 538517 h 709270"/>
                <a:gd name="connsiteX11" fmla="*/ 168589 w 641663"/>
                <a:gd name="connsiteY11" fmla="*/ 462318 h 709270"/>
                <a:gd name="connsiteX12" fmla="*/ 78101 w 641663"/>
                <a:gd name="connsiteY12" fmla="*/ 557568 h 709270"/>
                <a:gd name="connsiteX13" fmla="*/ 130489 w 641663"/>
                <a:gd name="connsiteY13" fmla="*/ 643293 h 709270"/>
                <a:gd name="connsiteX14" fmla="*/ 259076 w 641663"/>
                <a:gd name="connsiteY14" fmla="*/ 614718 h 709270"/>
                <a:gd name="connsiteX15" fmla="*/ 311464 w 641663"/>
                <a:gd name="connsiteY15" fmla="*/ 557568 h 709270"/>
                <a:gd name="connsiteX16" fmla="*/ 225739 w 641663"/>
                <a:gd name="connsiteY16" fmla="*/ 681393 h 709270"/>
                <a:gd name="connsiteX17" fmla="*/ 340039 w 641663"/>
                <a:gd name="connsiteY17" fmla="*/ 700443 h 709270"/>
                <a:gd name="connsiteX18" fmla="*/ 549589 w 641663"/>
                <a:gd name="connsiteY18" fmla="*/ 567093 h 709270"/>
                <a:gd name="connsiteX19" fmla="*/ 635314 w 641663"/>
                <a:gd name="connsiteY19" fmla="*/ 376593 h 709270"/>
                <a:gd name="connsiteX20" fmla="*/ 635314 w 641663"/>
                <a:gd name="connsiteY20" fmla="*/ 281343 h 709270"/>
                <a:gd name="connsiteX21" fmla="*/ 635314 w 641663"/>
                <a:gd name="connsiteY21" fmla="*/ 224193 h 709270"/>
                <a:gd name="connsiteX22" fmla="*/ 625789 w 641663"/>
                <a:gd name="connsiteY22" fmla="*/ 90843 h 709270"/>
                <a:gd name="connsiteX23" fmla="*/ 559114 w 641663"/>
                <a:gd name="connsiteY23" fmla="*/ 43218 h 709270"/>
                <a:gd name="connsiteX24" fmla="*/ 486463 w 641663"/>
                <a:gd name="connsiteY24" fmla="*/ 1463 h 709270"/>
                <a:gd name="connsiteX0" fmla="*/ 486463 w 641663"/>
                <a:gd name="connsiteY0" fmla="*/ 1463 h 709270"/>
                <a:gd name="connsiteX1" fmla="*/ 335783 w 641663"/>
                <a:gd name="connsiteY1" fmla="*/ 11730 h 709270"/>
                <a:gd name="connsiteX2" fmla="*/ 254314 w 641663"/>
                <a:gd name="connsiteY2" fmla="*/ 33693 h 709270"/>
                <a:gd name="connsiteX3" fmla="*/ 101914 w 641663"/>
                <a:gd name="connsiteY3" fmla="*/ 138468 h 709270"/>
                <a:gd name="connsiteX4" fmla="*/ 35239 w 641663"/>
                <a:gd name="connsiteY4" fmla="*/ 228956 h 709270"/>
                <a:gd name="connsiteX5" fmla="*/ 25714 w 641663"/>
                <a:gd name="connsiteY5" fmla="*/ 309918 h 709270"/>
                <a:gd name="connsiteX6" fmla="*/ 92389 w 641663"/>
                <a:gd name="connsiteY6" fmla="*/ 338493 h 709270"/>
                <a:gd name="connsiteX7" fmla="*/ 159064 w 641663"/>
                <a:gd name="connsiteY7" fmla="*/ 243243 h 709270"/>
                <a:gd name="connsiteX8" fmla="*/ 118401 w 641663"/>
                <a:gd name="connsiteY8" fmla="*/ 306434 h 709270"/>
                <a:gd name="connsiteX9" fmla="*/ 4102 w 641663"/>
                <a:gd name="connsiteY9" fmla="*/ 444547 h 709270"/>
                <a:gd name="connsiteX10" fmla="*/ 54289 w 641663"/>
                <a:gd name="connsiteY10" fmla="*/ 538517 h 709270"/>
                <a:gd name="connsiteX11" fmla="*/ 168589 w 641663"/>
                <a:gd name="connsiteY11" fmla="*/ 462318 h 709270"/>
                <a:gd name="connsiteX12" fmla="*/ 78101 w 641663"/>
                <a:gd name="connsiteY12" fmla="*/ 557568 h 709270"/>
                <a:gd name="connsiteX13" fmla="*/ 130489 w 641663"/>
                <a:gd name="connsiteY13" fmla="*/ 643293 h 709270"/>
                <a:gd name="connsiteX14" fmla="*/ 259076 w 641663"/>
                <a:gd name="connsiteY14" fmla="*/ 614718 h 709270"/>
                <a:gd name="connsiteX15" fmla="*/ 311464 w 641663"/>
                <a:gd name="connsiteY15" fmla="*/ 557568 h 709270"/>
                <a:gd name="connsiteX16" fmla="*/ 225739 w 641663"/>
                <a:gd name="connsiteY16" fmla="*/ 681393 h 709270"/>
                <a:gd name="connsiteX17" fmla="*/ 340039 w 641663"/>
                <a:gd name="connsiteY17" fmla="*/ 700443 h 709270"/>
                <a:gd name="connsiteX18" fmla="*/ 549589 w 641663"/>
                <a:gd name="connsiteY18" fmla="*/ 567093 h 709270"/>
                <a:gd name="connsiteX19" fmla="*/ 635314 w 641663"/>
                <a:gd name="connsiteY19" fmla="*/ 376593 h 709270"/>
                <a:gd name="connsiteX20" fmla="*/ 635314 w 641663"/>
                <a:gd name="connsiteY20" fmla="*/ 281343 h 709270"/>
                <a:gd name="connsiteX21" fmla="*/ 633947 w 641663"/>
                <a:gd name="connsiteY21" fmla="*/ 208216 h 709270"/>
                <a:gd name="connsiteX22" fmla="*/ 625789 w 641663"/>
                <a:gd name="connsiteY22" fmla="*/ 90843 h 709270"/>
                <a:gd name="connsiteX23" fmla="*/ 559114 w 641663"/>
                <a:gd name="connsiteY23" fmla="*/ 43218 h 709270"/>
                <a:gd name="connsiteX24" fmla="*/ 486463 w 641663"/>
                <a:gd name="connsiteY24" fmla="*/ 1463 h 709270"/>
                <a:gd name="connsiteX0" fmla="*/ 486463 w 639618"/>
                <a:gd name="connsiteY0" fmla="*/ 1463 h 709270"/>
                <a:gd name="connsiteX1" fmla="*/ 335783 w 639618"/>
                <a:gd name="connsiteY1" fmla="*/ 11730 h 709270"/>
                <a:gd name="connsiteX2" fmla="*/ 254314 w 639618"/>
                <a:gd name="connsiteY2" fmla="*/ 33693 h 709270"/>
                <a:gd name="connsiteX3" fmla="*/ 101914 w 639618"/>
                <a:gd name="connsiteY3" fmla="*/ 138468 h 709270"/>
                <a:gd name="connsiteX4" fmla="*/ 35239 w 639618"/>
                <a:gd name="connsiteY4" fmla="*/ 228956 h 709270"/>
                <a:gd name="connsiteX5" fmla="*/ 25714 w 639618"/>
                <a:gd name="connsiteY5" fmla="*/ 309918 h 709270"/>
                <a:gd name="connsiteX6" fmla="*/ 92389 w 639618"/>
                <a:gd name="connsiteY6" fmla="*/ 338493 h 709270"/>
                <a:gd name="connsiteX7" fmla="*/ 159064 w 639618"/>
                <a:gd name="connsiteY7" fmla="*/ 243243 h 709270"/>
                <a:gd name="connsiteX8" fmla="*/ 118401 w 639618"/>
                <a:gd name="connsiteY8" fmla="*/ 306434 h 709270"/>
                <a:gd name="connsiteX9" fmla="*/ 4102 w 639618"/>
                <a:gd name="connsiteY9" fmla="*/ 444547 h 709270"/>
                <a:gd name="connsiteX10" fmla="*/ 54289 w 639618"/>
                <a:gd name="connsiteY10" fmla="*/ 538517 h 709270"/>
                <a:gd name="connsiteX11" fmla="*/ 168589 w 639618"/>
                <a:gd name="connsiteY11" fmla="*/ 462318 h 709270"/>
                <a:gd name="connsiteX12" fmla="*/ 78101 w 639618"/>
                <a:gd name="connsiteY12" fmla="*/ 557568 h 709270"/>
                <a:gd name="connsiteX13" fmla="*/ 130489 w 639618"/>
                <a:gd name="connsiteY13" fmla="*/ 643293 h 709270"/>
                <a:gd name="connsiteX14" fmla="*/ 259076 w 639618"/>
                <a:gd name="connsiteY14" fmla="*/ 614718 h 709270"/>
                <a:gd name="connsiteX15" fmla="*/ 311464 w 639618"/>
                <a:gd name="connsiteY15" fmla="*/ 557568 h 709270"/>
                <a:gd name="connsiteX16" fmla="*/ 225739 w 639618"/>
                <a:gd name="connsiteY16" fmla="*/ 681393 h 709270"/>
                <a:gd name="connsiteX17" fmla="*/ 340039 w 639618"/>
                <a:gd name="connsiteY17" fmla="*/ 700443 h 709270"/>
                <a:gd name="connsiteX18" fmla="*/ 549589 w 639618"/>
                <a:gd name="connsiteY18" fmla="*/ 567093 h 709270"/>
                <a:gd name="connsiteX19" fmla="*/ 635314 w 639618"/>
                <a:gd name="connsiteY19" fmla="*/ 376593 h 709270"/>
                <a:gd name="connsiteX20" fmla="*/ 627677 w 639618"/>
                <a:gd name="connsiteY20" fmla="*/ 314238 h 709270"/>
                <a:gd name="connsiteX21" fmla="*/ 633947 w 639618"/>
                <a:gd name="connsiteY21" fmla="*/ 208216 h 709270"/>
                <a:gd name="connsiteX22" fmla="*/ 625789 w 639618"/>
                <a:gd name="connsiteY22" fmla="*/ 90843 h 709270"/>
                <a:gd name="connsiteX23" fmla="*/ 559114 w 639618"/>
                <a:gd name="connsiteY23" fmla="*/ 43218 h 709270"/>
                <a:gd name="connsiteX24" fmla="*/ 486463 w 639618"/>
                <a:gd name="connsiteY24" fmla="*/ 1463 h 709270"/>
                <a:gd name="connsiteX0" fmla="*/ 486463 w 634072"/>
                <a:gd name="connsiteY0" fmla="*/ 1463 h 709270"/>
                <a:gd name="connsiteX1" fmla="*/ 335783 w 634072"/>
                <a:gd name="connsiteY1" fmla="*/ 11730 h 709270"/>
                <a:gd name="connsiteX2" fmla="*/ 254314 w 634072"/>
                <a:gd name="connsiteY2" fmla="*/ 33693 h 709270"/>
                <a:gd name="connsiteX3" fmla="*/ 101914 w 634072"/>
                <a:gd name="connsiteY3" fmla="*/ 138468 h 709270"/>
                <a:gd name="connsiteX4" fmla="*/ 35239 w 634072"/>
                <a:gd name="connsiteY4" fmla="*/ 228956 h 709270"/>
                <a:gd name="connsiteX5" fmla="*/ 25714 w 634072"/>
                <a:gd name="connsiteY5" fmla="*/ 309918 h 709270"/>
                <a:gd name="connsiteX6" fmla="*/ 92389 w 634072"/>
                <a:gd name="connsiteY6" fmla="*/ 338493 h 709270"/>
                <a:gd name="connsiteX7" fmla="*/ 159064 w 634072"/>
                <a:gd name="connsiteY7" fmla="*/ 243243 h 709270"/>
                <a:gd name="connsiteX8" fmla="*/ 118401 w 634072"/>
                <a:gd name="connsiteY8" fmla="*/ 306434 h 709270"/>
                <a:gd name="connsiteX9" fmla="*/ 4102 w 634072"/>
                <a:gd name="connsiteY9" fmla="*/ 444547 h 709270"/>
                <a:gd name="connsiteX10" fmla="*/ 54289 w 634072"/>
                <a:gd name="connsiteY10" fmla="*/ 538517 h 709270"/>
                <a:gd name="connsiteX11" fmla="*/ 168589 w 634072"/>
                <a:gd name="connsiteY11" fmla="*/ 462318 h 709270"/>
                <a:gd name="connsiteX12" fmla="*/ 78101 w 634072"/>
                <a:gd name="connsiteY12" fmla="*/ 557568 h 709270"/>
                <a:gd name="connsiteX13" fmla="*/ 130489 w 634072"/>
                <a:gd name="connsiteY13" fmla="*/ 643293 h 709270"/>
                <a:gd name="connsiteX14" fmla="*/ 259076 w 634072"/>
                <a:gd name="connsiteY14" fmla="*/ 614718 h 709270"/>
                <a:gd name="connsiteX15" fmla="*/ 311464 w 634072"/>
                <a:gd name="connsiteY15" fmla="*/ 557568 h 709270"/>
                <a:gd name="connsiteX16" fmla="*/ 225739 w 634072"/>
                <a:gd name="connsiteY16" fmla="*/ 681393 h 709270"/>
                <a:gd name="connsiteX17" fmla="*/ 340039 w 634072"/>
                <a:gd name="connsiteY17" fmla="*/ 700443 h 709270"/>
                <a:gd name="connsiteX18" fmla="*/ 549589 w 634072"/>
                <a:gd name="connsiteY18" fmla="*/ 567093 h 709270"/>
                <a:gd name="connsiteX19" fmla="*/ 619759 w 634072"/>
                <a:gd name="connsiteY19" fmla="*/ 377997 h 709270"/>
                <a:gd name="connsiteX20" fmla="*/ 627677 w 634072"/>
                <a:gd name="connsiteY20" fmla="*/ 314238 h 709270"/>
                <a:gd name="connsiteX21" fmla="*/ 633947 w 634072"/>
                <a:gd name="connsiteY21" fmla="*/ 208216 h 709270"/>
                <a:gd name="connsiteX22" fmla="*/ 625789 w 634072"/>
                <a:gd name="connsiteY22" fmla="*/ 90843 h 709270"/>
                <a:gd name="connsiteX23" fmla="*/ 559114 w 634072"/>
                <a:gd name="connsiteY23" fmla="*/ 43218 h 709270"/>
                <a:gd name="connsiteX24" fmla="*/ 486463 w 634072"/>
                <a:gd name="connsiteY24" fmla="*/ 1463 h 709270"/>
                <a:gd name="connsiteX0" fmla="*/ 486463 w 634072"/>
                <a:gd name="connsiteY0" fmla="*/ 3196 h 711003"/>
                <a:gd name="connsiteX1" fmla="*/ 353475 w 634072"/>
                <a:gd name="connsiteY1" fmla="*/ 6498 h 711003"/>
                <a:gd name="connsiteX2" fmla="*/ 254314 w 634072"/>
                <a:gd name="connsiteY2" fmla="*/ 35426 h 711003"/>
                <a:gd name="connsiteX3" fmla="*/ 101914 w 634072"/>
                <a:gd name="connsiteY3" fmla="*/ 140201 h 711003"/>
                <a:gd name="connsiteX4" fmla="*/ 35239 w 634072"/>
                <a:gd name="connsiteY4" fmla="*/ 230689 h 711003"/>
                <a:gd name="connsiteX5" fmla="*/ 25714 w 634072"/>
                <a:gd name="connsiteY5" fmla="*/ 311651 h 711003"/>
                <a:gd name="connsiteX6" fmla="*/ 92389 w 634072"/>
                <a:gd name="connsiteY6" fmla="*/ 340226 h 711003"/>
                <a:gd name="connsiteX7" fmla="*/ 159064 w 634072"/>
                <a:gd name="connsiteY7" fmla="*/ 244976 h 711003"/>
                <a:gd name="connsiteX8" fmla="*/ 118401 w 634072"/>
                <a:gd name="connsiteY8" fmla="*/ 308167 h 711003"/>
                <a:gd name="connsiteX9" fmla="*/ 4102 w 634072"/>
                <a:gd name="connsiteY9" fmla="*/ 446280 h 711003"/>
                <a:gd name="connsiteX10" fmla="*/ 54289 w 634072"/>
                <a:gd name="connsiteY10" fmla="*/ 540250 h 711003"/>
                <a:gd name="connsiteX11" fmla="*/ 168589 w 634072"/>
                <a:gd name="connsiteY11" fmla="*/ 464051 h 711003"/>
                <a:gd name="connsiteX12" fmla="*/ 78101 w 634072"/>
                <a:gd name="connsiteY12" fmla="*/ 559301 h 711003"/>
                <a:gd name="connsiteX13" fmla="*/ 130489 w 634072"/>
                <a:gd name="connsiteY13" fmla="*/ 645026 h 711003"/>
                <a:gd name="connsiteX14" fmla="*/ 259076 w 634072"/>
                <a:gd name="connsiteY14" fmla="*/ 616451 h 711003"/>
                <a:gd name="connsiteX15" fmla="*/ 311464 w 634072"/>
                <a:gd name="connsiteY15" fmla="*/ 559301 h 711003"/>
                <a:gd name="connsiteX16" fmla="*/ 225739 w 634072"/>
                <a:gd name="connsiteY16" fmla="*/ 683126 h 711003"/>
                <a:gd name="connsiteX17" fmla="*/ 340039 w 634072"/>
                <a:gd name="connsiteY17" fmla="*/ 702176 h 711003"/>
                <a:gd name="connsiteX18" fmla="*/ 549589 w 634072"/>
                <a:gd name="connsiteY18" fmla="*/ 568826 h 711003"/>
                <a:gd name="connsiteX19" fmla="*/ 619759 w 634072"/>
                <a:gd name="connsiteY19" fmla="*/ 379730 h 711003"/>
                <a:gd name="connsiteX20" fmla="*/ 627677 w 634072"/>
                <a:gd name="connsiteY20" fmla="*/ 315971 h 711003"/>
                <a:gd name="connsiteX21" fmla="*/ 633947 w 634072"/>
                <a:gd name="connsiteY21" fmla="*/ 209949 h 711003"/>
                <a:gd name="connsiteX22" fmla="*/ 625789 w 634072"/>
                <a:gd name="connsiteY22" fmla="*/ 92576 h 711003"/>
                <a:gd name="connsiteX23" fmla="*/ 559114 w 634072"/>
                <a:gd name="connsiteY23" fmla="*/ 44951 h 711003"/>
                <a:gd name="connsiteX24" fmla="*/ 486463 w 634072"/>
                <a:gd name="connsiteY24" fmla="*/ 3196 h 711003"/>
                <a:gd name="connsiteX0" fmla="*/ 486463 w 634072"/>
                <a:gd name="connsiteY0" fmla="*/ 10201 h 718008"/>
                <a:gd name="connsiteX1" fmla="*/ 353475 w 634072"/>
                <a:gd name="connsiteY1" fmla="*/ 13503 h 718008"/>
                <a:gd name="connsiteX2" fmla="*/ 254314 w 634072"/>
                <a:gd name="connsiteY2" fmla="*/ 42431 h 718008"/>
                <a:gd name="connsiteX3" fmla="*/ 101914 w 634072"/>
                <a:gd name="connsiteY3" fmla="*/ 147206 h 718008"/>
                <a:gd name="connsiteX4" fmla="*/ 35239 w 634072"/>
                <a:gd name="connsiteY4" fmla="*/ 237694 h 718008"/>
                <a:gd name="connsiteX5" fmla="*/ 25714 w 634072"/>
                <a:gd name="connsiteY5" fmla="*/ 318656 h 718008"/>
                <a:gd name="connsiteX6" fmla="*/ 92389 w 634072"/>
                <a:gd name="connsiteY6" fmla="*/ 347231 h 718008"/>
                <a:gd name="connsiteX7" fmla="*/ 159064 w 634072"/>
                <a:gd name="connsiteY7" fmla="*/ 251981 h 718008"/>
                <a:gd name="connsiteX8" fmla="*/ 118401 w 634072"/>
                <a:gd name="connsiteY8" fmla="*/ 315172 h 718008"/>
                <a:gd name="connsiteX9" fmla="*/ 4102 w 634072"/>
                <a:gd name="connsiteY9" fmla="*/ 453285 h 718008"/>
                <a:gd name="connsiteX10" fmla="*/ 54289 w 634072"/>
                <a:gd name="connsiteY10" fmla="*/ 547255 h 718008"/>
                <a:gd name="connsiteX11" fmla="*/ 168589 w 634072"/>
                <a:gd name="connsiteY11" fmla="*/ 471056 h 718008"/>
                <a:gd name="connsiteX12" fmla="*/ 78101 w 634072"/>
                <a:gd name="connsiteY12" fmla="*/ 566306 h 718008"/>
                <a:gd name="connsiteX13" fmla="*/ 130489 w 634072"/>
                <a:gd name="connsiteY13" fmla="*/ 652031 h 718008"/>
                <a:gd name="connsiteX14" fmla="*/ 259076 w 634072"/>
                <a:gd name="connsiteY14" fmla="*/ 623456 h 718008"/>
                <a:gd name="connsiteX15" fmla="*/ 311464 w 634072"/>
                <a:gd name="connsiteY15" fmla="*/ 566306 h 718008"/>
                <a:gd name="connsiteX16" fmla="*/ 225739 w 634072"/>
                <a:gd name="connsiteY16" fmla="*/ 690131 h 718008"/>
                <a:gd name="connsiteX17" fmla="*/ 340039 w 634072"/>
                <a:gd name="connsiteY17" fmla="*/ 709181 h 718008"/>
                <a:gd name="connsiteX18" fmla="*/ 549589 w 634072"/>
                <a:gd name="connsiteY18" fmla="*/ 575831 h 718008"/>
                <a:gd name="connsiteX19" fmla="*/ 619759 w 634072"/>
                <a:gd name="connsiteY19" fmla="*/ 386735 h 718008"/>
                <a:gd name="connsiteX20" fmla="*/ 627677 w 634072"/>
                <a:gd name="connsiteY20" fmla="*/ 322976 h 718008"/>
                <a:gd name="connsiteX21" fmla="*/ 633947 w 634072"/>
                <a:gd name="connsiteY21" fmla="*/ 216954 h 718008"/>
                <a:gd name="connsiteX22" fmla="*/ 625789 w 634072"/>
                <a:gd name="connsiteY22" fmla="*/ 99581 h 718008"/>
                <a:gd name="connsiteX23" fmla="*/ 559114 w 634072"/>
                <a:gd name="connsiteY23" fmla="*/ 51956 h 718008"/>
                <a:gd name="connsiteX24" fmla="*/ 486463 w 634072"/>
                <a:gd name="connsiteY24" fmla="*/ 10201 h 718008"/>
                <a:gd name="connsiteX0" fmla="*/ 486463 w 634072"/>
                <a:gd name="connsiteY0" fmla="*/ 3374 h 711181"/>
                <a:gd name="connsiteX1" fmla="*/ 353475 w 634072"/>
                <a:gd name="connsiteY1" fmla="*/ 6676 h 711181"/>
                <a:gd name="connsiteX2" fmla="*/ 254314 w 634072"/>
                <a:gd name="connsiteY2" fmla="*/ 35604 h 711181"/>
                <a:gd name="connsiteX3" fmla="*/ 101914 w 634072"/>
                <a:gd name="connsiteY3" fmla="*/ 140379 h 711181"/>
                <a:gd name="connsiteX4" fmla="*/ 35239 w 634072"/>
                <a:gd name="connsiteY4" fmla="*/ 230867 h 711181"/>
                <a:gd name="connsiteX5" fmla="*/ 25714 w 634072"/>
                <a:gd name="connsiteY5" fmla="*/ 311829 h 711181"/>
                <a:gd name="connsiteX6" fmla="*/ 92389 w 634072"/>
                <a:gd name="connsiteY6" fmla="*/ 340404 h 711181"/>
                <a:gd name="connsiteX7" fmla="*/ 159064 w 634072"/>
                <a:gd name="connsiteY7" fmla="*/ 245154 h 711181"/>
                <a:gd name="connsiteX8" fmla="*/ 118401 w 634072"/>
                <a:gd name="connsiteY8" fmla="*/ 308345 h 711181"/>
                <a:gd name="connsiteX9" fmla="*/ 4102 w 634072"/>
                <a:gd name="connsiteY9" fmla="*/ 446458 h 711181"/>
                <a:gd name="connsiteX10" fmla="*/ 54289 w 634072"/>
                <a:gd name="connsiteY10" fmla="*/ 540428 h 711181"/>
                <a:gd name="connsiteX11" fmla="*/ 168589 w 634072"/>
                <a:gd name="connsiteY11" fmla="*/ 464229 h 711181"/>
                <a:gd name="connsiteX12" fmla="*/ 78101 w 634072"/>
                <a:gd name="connsiteY12" fmla="*/ 559479 h 711181"/>
                <a:gd name="connsiteX13" fmla="*/ 130489 w 634072"/>
                <a:gd name="connsiteY13" fmla="*/ 645204 h 711181"/>
                <a:gd name="connsiteX14" fmla="*/ 259076 w 634072"/>
                <a:gd name="connsiteY14" fmla="*/ 616629 h 711181"/>
                <a:gd name="connsiteX15" fmla="*/ 311464 w 634072"/>
                <a:gd name="connsiteY15" fmla="*/ 559479 h 711181"/>
                <a:gd name="connsiteX16" fmla="*/ 225739 w 634072"/>
                <a:gd name="connsiteY16" fmla="*/ 683304 h 711181"/>
                <a:gd name="connsiteX17" fmla="*/ 340039 w 634072"/>
                <a:gd name="connsiteY17" fmla="*/ 702354 h 711181"/>
                <a:gd name="connsiteX18" fmla="*/ 549589 w 634072"/>
                <a:gd name="connsiteY18" fmla="*/ 569004 h 711181"/>
                <a:gd name="connsiteX19" fmla="*/ 619759 w 634072"/>
                <a:gd name="connsiteY19" fmla="*/ 379908 h 711181"/>
                <a:gd name="connsiteX20" fmla="*/ 627677 w 634072"/>
                <a:gd name="connsiteY20" fmla="*/ 316149 h 711181"/>
                <a:gd name="connsiteX21" fmla="*/ 633947 w 634072"/>
                <a:gd name="connsiteY21" fmla="*/ 210127 h 711181"/>
                <a:gd name="connsiteX22" fmla="*/ 625789 w 634072"/>
                <a:gd name="connsiteY22" fmla="*/ 92754 h 711181"/>
                <a:gd name="connsiteX23" fmla="*/ 559114 w 634072"/>
                <a:gd name="connsiteY23" fmla="*/ 45129 h 711181"/>
                <a:gd name="connsiteX24" fmla="*/ 486463 w 634072"/>
                <a:gd name="connsiteY24" fmla="*/ 3374 h 711181"/>
                <a:gd name="connsiteX0" fmla="*/ 486463 w 634072"/>
                <a:gd name="connsiteY0" fmla="*/ 5125 h 712932"/>
                <a:gd name="connsiteX1" fmla="*/ 353475 w 634072"/>
                <a:gd name="connsiteY1" fmla="*/ 8427 h 712932"/>
                <a:gd name="connsiteX2" fmla="*/ 254314 w 634072"/>
                <a:gd name="connsiteY2" fmla="*/ 37355 h 712932"/>
                <a:gd name="connsiteX3" fmla="*/ 101914 w 634072"/>
                <a:gd name="connsiteY3" fmla="*/ 142130 h 712932"/>
                <a:gd name="connsiteX4" fmla="*/ 35239 w 634072"/>
                <a:gd name="connsiteY4" fmla="*/ 232618 h 712932"/>
                <a:gd name="connsiteX5" fmla="*/ 25714 w 634072"/>
                <a:gd name="connsiteY5" fmla="*/ 313580 h 712932"/>
                <a:gd name="connsiteX6" fmla="*/ 92389 w 634072"/>
                <a:gd name="connsiteY6" fmla="*/ 342155 h 712932"/>
                <a:gd name="connsiteX7" fmla="*/ 159064 w 634072"/>
                <a:gd name="connsiteY7" fmla="*/ 246905 h 712932"/>
                <a:gd name="connsiteX8" fmla="*/ 118401 w 634072"/>
                <a:gd name="connsiteY8" fmla="*/ 310096 h 712932"/>
                <a:gd name="connsiteX9" fmla="*/ 4102 w 634072"/>
                <a:gd name="connsiteY9" fmla="*/ 448209 h 712932"/>
                <a:gd name="connsiteX10" fmla="*/ 54289 w 634072"/>
                <a:gd name="connsiteY10" fmla="*/ 542179 h 712932"/>
                <a:gd name="connsiteX11" fmla="*/ 168589 w 634072"/>
                <a:gd name="connsiteY11" fmla="*/ 465980 h 712932"/>
                <a:gd name="connsiteX12" fmla="*/ 78101 w 634072"/>
                <a:gd name="connsiteY12" fmla="*/ 561230 h 712932"/>
                <a:gd name="connsiteX13" fmla="*/ 130489 w 634072"/>
                <a:gd name="connsiteY13" fmla="*/ 646955 h 712932"/>
                <a:gd name="connsiteX14" fmla="*/ 259076 w 634072"/>
                <a:gd name="connsiteY14" fmla="*/ 618380 h 712932"/>
                <a:gd name="connsiteX15" fmla="*/ 311464 w 634072"/>
                <a:gd name="connsiteY15" fmla="*/ 561230 h 712932"/>
                <a:gd name="connsiteX16" fmla="*/ 225739 w 634072"/>
                <a:gd name="connsiteY16" fmla="*/ 685055 h 712932"/>
                <a:gd name="connsiteX17" fmla="*/ 340039 w 634072"/>
                <a:gd name="connsiteY17" fmla="*/ 704105 h 712932"/>
                <a:gd name="connsiteX18" fmla="*/ 549589 w 634072"/>
                <a:gd name="connsiteY18" fmla="*/ 570755 h 712932"/>
                <a:gd name="connsiteX19" fmla="*/ 619759 w 634072"/>
                <a:gd name="connsiteY19" fmla="*/ 381659 h 712932"/>
                <a:gd name="connsiteX20" fmla="*/ 627677 w 634072"/>
                <a:gd name="connsiteY20" fmla="*/ 317900 h 712932"/>
                <a:gd name="connsiteX21" fmla="*/ 633947 w 634072"/>
                <a:gd name="connsiteY21" fmla="*/ 211878 h 712932"/>
                <a:gd name="connsiteX22" fmla="*/ 625789 w 634072"/>
                <a:gd name="connsiteY22" fmla="*/ 94505 h 712932"/>
                <a:gd name="connsiteX23" fmla="*/ 559114 w 634072"/>
                <a:gd name="connsiteY23" fmla="*/ 46880 h 712932"/>
                <a:gd name="connsiteX24" fmla="*/ 486463 w 634072"/>
                <a:gd name="connsiteY24" fmla="*/ 5125 h 712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34072" h="712932">
                  <a:moveTo>
                    <a:pt x="486463" y="5125"/>
                  </a:moveTo>
                  <a:cubicBezTo>
                    <a:pt x="452190" y="-1284"/>
                    <a:pt x="402079" y="-3208"/>
                    <a:pt x="353475" y="8427"/>
                  </a:cubicBezTo>
                  <a:cubicBezTo>
                    <a:pt x="304871" y="20062"/>
                    <a:pt x="296241" y="15071"/>
                    <a:pt x="254314" y="37355"/>
                  </a:cubicBezTo>
                  <a:cubicBezTo>
                    <a:pt x="212387" y="59639"/>
                    <a:pt x="138426" y="109586"/>
                    <a:pt x="101914" y="142130"/>
                  </a:cubicBezTo>
                  <a:cubicBezTo>
                    <a:pt x="65402" y="174674"/>
                    <a:pt x="47939" y="204043"/>
                    <a:pt x="35239" y="232618"/>
                  </a:cubicBezTo>
                  <a:cubicBezTo>
                    <a:pt x="22539" y="261193"/>
                    <a:pt x="16189" y="295324"/>
                    <a:pt x="25714" y="313580"/>
                  </a:cubicBezTo>
                  <a:cubicBezTo>
                    <a:pt x="35239" y="331836"/>
                    <a:pt x="70164" y="353267"/>
                    <a:pt x="92389" y="342155"/>
                  </a:cubicBezTo>
                  <a:cubicBezTo>
                    <a:pt x="114614" y="331043"/>
                    <a:pt x="154729" y="252248"/>
                    <a:pt x="159064" y="246905"/>
                  </a:cubicBezTo>
                  <a:cubicBezTo>
                    <a:pt x="163399" y="241562"/>
                    <a:pt x="142641" y="291627"/>
                    <a:pt x="118401" y="310096"/>
                  </a:cubicBezTo>
                  <a:cubicBezTo>
                    <a:pt x="94161" y="328566"/>
                    <a:pt x="21137" y="411910"/>
                    <a:pt x="4102" y="448209"/>
                  </a:cubicBezTo>
                  <a:cubicBezTo>
                    <a:pt x="-12933" y="484508"/>
                    <a:pt x="26874" y="539217"/>
                    <a:pt x="54289" y="542179"/>
                  </a:cubicBezTo>
                  <a:cubicBezTo>
                    <a:pt x="81704" y="545141"/>
                    <a:pt x="164620" y="462805"/>
                    <a:pt x="168589" y="465980"/>
                  </a:cubicBezTo>
                  <a:cubicBezTo>
                    <a:pt x="172558" y="469155"/>
                    <a:pt x="84451" y="531068"/>
                    <a:pt x="78101" y="561230"/>
                  </a:cubicBezTo>
                  <a:cubicBezTo>
                    <a:pt x="71751" y="591392"/>
                    <a:pt x="100327" y="637430"/>
                    <a:pt x="130489" y="646955"/>
                  </a:cubicBezTo>
                  <a:cubicBezTo>
                    <a:pt x="160651" y="656480"/>
                    <a:pt x="228914" y="632667"/>
                    <a:pt x="259076" y="618380"/>
                  </a:cubicBezTo>
                  <a:cubicBezTo>
                    <a:pt x="289238" y="604093"/>
                    <a:pt x="317020" y="550118"/>
                    <a:pt x="311464" y="561230"/>
                  </a:cubicBezTo>
                  <a:cubicBezTo>
                    <a:pt x="305908" y="572343"/>
                    <a:pt x="220977" y="661243"/>
                    <a:pt x="225739" y="685055"/>
                  </a:cubicBezTo>
                  <a:cubicBezTo>
                    <a:pt x="230501" y="708867"/>
                    <a:pt x="286064" y="723155"/>
                    <a:pt x="340039" y="704105"/>
                  </a:cubicBezTo>
                  <a:cubicBezTo>
                    <a:pt x="394014" y="685055"/>
                    <a:pt x="502969" y="624496"/>
                    <a:pt x="549589" y="570755"/>
                  </a:cubicBezTo>
                  <a:cubicBezTo>
                    <a:pt x="596209" y="517014"/>
                    <a:pt x="606744" y="423802"/>
                    <a:pt x="619759" y="381659"/>
                  </a:cubicBezTo>
                  <a:cubicBezTo>
                    <a:pt x="632774" y="339517"/>
                    <a:pt x="627677" y="317900"/>
                    <a:pt x="627677" y="317900"/>
                  </a:cubicBezTo>
                  <a:cubicBezTo>
                    <a:pt x="627221" y="293524"/>
                    <a:pt x="634403" y="236254"/>
                    <a:pt x="633947" y="211878"/>
                  </a:cubicBezTo>
                  <a:cubicBezTo>
                    <a:pt x="632359" y="180128"/>
                    <a:pt x="638489" y="124668"/>
                    <a:pt x="625789" y="94505"/>
                  </a:cubicBezTo>
                  <a:cubicBezTo>
                    <a:pt x="613089" y="64343"/>
                    <a:pt x="582335" y="61777"/>
                    <a:pt x="559114" y="46880"/>
                  </a:cubicBezTo>
                  <a:cubicBezTo>
                    <a:pt x="535893" y="31983"/>
                    <a:pt x="520736" y="11534"/>
                    <a:pt x="486463" y="5125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9" name="mouthmia">
            <a:hlinkClick r:id="" action="ppaction://media"/>
            <a:extLst>
              <a:ext uri="{FF2B5EF4-FFF2-40B4-BE49-F238E27FC236}">
                <a16:creationId xmlns:a16="http://schemas.microsoft.com/office/drawing/2014/main" id="{04C2B56F-CCE2-1125-5A44-F469267D4DD5}"/>
              </a:ext>
            </a:extLst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>
                  <p14:trim st="264" end="1419.3"/>
                </p14:media>
              </p:ext>
            </p:extLst>
          </p:nvPr>
        </p:nvPicPr>
        <p:blipFill>
          <a:blip r:embed="rId9"/>
          <a:srcRect l="48373" t="21546" r="42698" b="69449"/>
          <a:stretch>
            <a:fillRect/>
          </a:stretch>
        </p:blipFill>
        <p:spPr>
          <a:xfrm flipH="1">
            <a:off x="6393403" y="4558942"/>
            <a:ext cx="200369" cy="133579"/>
          </a:xfrm>
          <a:prstGeom prst="roundRect">
            <a:avLst>
              <a:gd name="adj" fmla="val 50000"/>
            </a:avLst>
          </a:prstGeom>
        </p:spPr>
      </p:pic>
    </p:spTree>
    <p:extLst>
      <p:ext uri="{BB962C8B-B14F-4D97-AF65-F5344CB8AC3E}">
        <p14:creationId xmlns:p14="http://schemas.microsoft.com/office/powerpoint/2010/main" val="2355487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752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3333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  <p:video>
              <p:cMediaNode vol="80000">
                <p:cTn id="10" repeatCount="indefinite" fill="remove" display="0">
                  <p:stCondLst>
                    <p:cond delay="indefinite"/>
                  </p:stCondLst>
                </p:cTn>
                <p:tgtEl>
                  <p:spTgt spid="19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0</Words>
  <Application>Microsoft Office PowerPoint</Application>
  <PresentationFormat>Widescreen</PresentationFormat>
  <Paragraphs>0</Paragraphs>
  <Slides>17</Slides>
  <Notes>0</Notes>
  <HiddenSlides>0</HiddenSlides>
  <MMClips>34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Fatima</dc:creator>
  <cp:lastModifiedBy>Fatima</cp:lastModifiedBy>
  <cp:revision>6</cp:revision>
  <dcterms:created xsi:type="dcterms:W3CDTF">2024-11-18T12:07:48Z</dcterms:created>
  <dcterms:modified xsi:type="dcterms:W3CDTF">2024-11-18T20:43:18Z</dcterms:modified>
</cp:coreProperties>
</file>